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6" r:id="rId1"/>
  </p:sldMasterIdLst>
  <p:notesMasterIdLst>
    <p:notesMasterId r:id="rId85"/>
  </p:notesMasterIdLst>
  <p:handoutMasterIdLst>
    <p:handoutMasterId r:id="rId86"/>
  </p:handoutMasterIdLst>
  <p:sldIdLst>
    <p:sldId id="282" r:id="rId2"/>
    <p:sldId id="3430" r:id="rId3"/>
    <p:sldId id="2891" r:id="rId4"/>
    <p:sldId id="3440" r:id="rId5"/>
    <p:sldId id="3380" r:id="rId6"/>
    <p:sldId id="3427" r:id="rId7"/>
    <p:sldId id="3428" r:id="rId8"/>
    <p:sldId id="3476" r:id="rId9"/>
    <p:sldId id="3429" r:id="rId10"/>
    <p:sldId id="3470" r:id="rId11"/>
    <p:sldId id="3441" r:id="rId12"/>
    <p:sldId id="3444" r:id="rId13"/>
    <p:sldId id="3446" r:id="rId14"/>
    <p:sldId id="3471" r:id="rId15"/>
    <p:sldId id="3448" r:id="rId16"/>
    <p:sldId id="3451" r:id="rId17"/>
    <p:sldId id="3452" r:id="rId18"/>
    <p:sldId id="3472" r:id="rId19"/>
    <p:sldId id="3460" r:id="rId20"/>
    <p:sldId id="3478" r:id="rId21"/>
    <p:sldId id="3473" r:id="rId22"/>
    <p:sldId id="3454" r:id="rId23"/>
    <p:sldId id="3474" r:id="rId24"/>
    <p:sldId id="3453" r:id="rId25"/>
    <p:sldId id="3475" r:id="rId26"/>
    <p:sldId id="3455" r:id="rId27"/>
    <p:sldId id="3511" r:id="rId28"/>
    <p:sldId id="3501" r:id="rId29"/>
    <p:sldId id="2900" r:id="rId30"/>
    <p:sldId id="2901" r:id="rId31"/>
    <p:sldId id="2897" r:id="rId32"/>
    <p:sldId id="3502" r:id="rId33"/>
    <p:sldId id="3414" r:id="rId34"/>
    <p:sldId id="3503" r:id="rId35"/>
    <p:sldId id="3490" r:id="rId36"/>
    <p:sldId id="3489" r:id="rId37"/>
    <p:sldId id="3402" r:id="rId38"/>
    <p:sldId id="3404" r:id="rId39"/>
    <p:sldId id="3406" r:id="rId40"/>
    <p:sldId id="3400" r:id="rId41"/>
    <p:sldId id="3483" r:id="rId42"/>
    <p:sldId id="3484" r:id="rId43"/>
    <p:sldId id="3509" r:id="rId44"/>
    <p:sldId id="3517" r:id="rId45"/>
    <p:sldId id="3518" r:id="rId46"/>
    <p:sldId id="3516" r:id="rId47"/>
    <p:sldId id="3504" r:id="rId48"/>
    <p:sldId id="2828" r:id="rId49"/>
    <p:sldId id="1559" r:id="rId50"/>
    <p:sldId id="1563" r:id="rId51"/>
    <p:sldId id="1568" r:id="rId52"/>
    <p:sldId id="1569" r:id="rId53"/>
    <p:sldId id="1570" r:id="rId54"/>
    <p:sldId id="1572" r:id="rId55"/>
    <p:sldId id="1562" r:id="rId56"/>
    <p:sldId id="1564" r:id="rId57"/>
    <p:sldId id="1565" r:id="rId58"/>
    <p:sldId id="1566" r:id="rId59"/>
    <p:sldId id="1567" r:id="rId60"/>
    <p:sldId id="3505" r:id="rId61"/>
    <p:sldId id="3480" r:id="rId62"/>
    <p:sldId id="700" r:id="rId63"/>
    <p:sldId id="3457" r:id="rId64"/>
    <p:sldId id="3488" r:id="rId65"/>
    <p:sldId id="3506" r:id="rId66"/>
    <p:sldId id="2889" r:id="rId67"/>
    <p:sldId id="3510" r:id="rId68"/>
    <p:sldId id="3507" r:id="rId69"/>
    <p:sldId id="3497" r:id="rId70"/>
    <p:sldId id="2908" r:id="rId71"/>
    <p:sldId id="2909" r:id="rId72"/>
    <p:sldId id="2910" r:id="rId73"/>
    <p:sldId id="2911" r:id="rId74"/>
    <p:sldId id="3438" r:id="rId75"/>
    <p:sldId id="3508" r:id="rId76"/>
    <p:sldId id="256" r:id="rId77"/>
    <p:sldId id="257" r:id="rId78"/>
    <p:sldId id="258" r:id="rId79"/>
    <p:sldId id="260" r:id="rId80"/>
    <p:sldId id="259" r:id="rId81"/>
    <p:sldId id="3513" r:id="rId82"/>
    <p:sldId id="3514" r:id="rId83"/>
    <p:sldId id="3515" r:id="rId84"/>
  </p:sldIdLst>
  <p:sldSz cx="9906000" cy="6858000" type="A4"/>
  <p:notesSz cx="6808788" cy="9940925"/>
  <p:defaultTextStyle>
    <a:defPPr>
      <a:defRPr lang="fr-FR"/>
    </a:defPPr>
    <a:lvl1pPr marL="0" algn="l" defTabSz="1277156" rtl="0" eaLnBrk="1" latinLnBrk="0" hangingPunct="1">
      <a:defRPr sz="2514" kern="1200">
        <a:solidFill>
          <a:schemeClr val="tx1"/>
        </a:solidFill>
        <a:latin typeface="+mn-lt"/>
        <a:ea typeface="+mn-ea"/>
        <a:cs typeface="+mn-cs"/>
      </a:defRPr>
    </a:lvl1pPr>
    <a:lvl2pPr marL="638578" algn="l" defTabSz="1277156" rtl="0" eaLnBrk="1" latinLnBrk="0" hangingPunct="1">
      <a:defRPr sz="2514" kern="1200">
        <a:solidFill>
          <a:schemeClr val="tx1"/>
        </a:solidFill>
        <a:latin typeface="+mn-lt"/>
        <a:ea typeface="+mn-ea"/>
        <a:cs typeface="+mn-cs"/>
      </a:defRPr>
    </a:lvl2pPr>
    <a:lvl3pPr marL="1277156" algn="l" defTabSz="1277156" rtl="0" eaLnBrk="1" latinLnBrk="0" hangingPunct="1">
      <a:defRPr sz="2514" kern="1200">
        <a:solidFill>
          <a:schemeClr val="tx1"/>
        </a:solidFill>
        <a:latin typeface="+mn-lt"/>
        <a:ea typeface="+mn-ea"/>
        <a:cs typeface="+mn-cs"/>
      </a:defRPr>
    </a:lvl3pPr>
    <a:lvl4pPr marL="1915732" algn="l" defTabSz="1277156" rtl="0" eaLnBrk="1" latinLnBrk="0" hangingPunct="1">
      <a:defRPr sz="2514" kern="1200">
        <a:solidFill>
          <a:schemeClr val="tx1"/>
        </a:solidFill>
        <a:latin typeface="+mn-lt"/>
        <a:ea typeface="+mn-ea"/>
        <a:cs typeface="+mn-cs"/>
      </a:defRPr>
    </a:lvl4pPr>
    <a:lvl5pPr marL="2554311" algn="l" defTabSz="1277156" rtl="0" eaLnBrk="1" latinLnBrk="0" hangingPunct="1">
      <a:defRPr sz="2514" kern="1200">
        <a:solidFill>
          <a:schemeClr val="tx1"/>
        </a:solidFill>
        <a:latin typeface="+mn-lt"/>
        <a:ea typeface="+mn-ea"/>
        <a:cs typeface="+mn-cs"/>
      </a:defRPr>
    </a:lvl5pPr>
    <a:lvl6pPr marL="3192888" algn="l" defTabSz="1277156" rtl="0" eaLnBrk="1" latinLnBrk="0" hangingPunct="1">
      <a:defRPr sz="2514" kern="1200">
        <a:solidFill>
          <a:schemeClr val="tx1"/>
        </a:solidFill>
        <a:latin typeface="+mn-lt"/>
        <a:ea typeface="+mn-ea"/>
        <a:cs typeface="+mn-cs"/>
      </a:defRPr>
    </a:lvl6pPr>
    <a:lvl7pPr marL="3831464" algn="l" defTabSz="1277156" rtl="0" eaLnBrk="1" latinLnBrk="0" hangingPunct="1">
      <a:defRPr sz="2514" kern="1200">
        <a:solidFill>
          <a:schemeClr val="tx1"/>
        </a:solidFill>
        <a:latin typeface="+mn-lt"/>
        <a:ea typeface="+mn-ea"/>
        <a:cs typeface="+mn-cs"/>
      </a:defRPr>
    </a:lvl7pPr>
    <a:lvl8pPr marL="4470042" algn="l" defTabSz="1277156" rtl="0" eaLnBrk="1" latinLnBrk="0" hangingPunct="1">
      <a:defRPr sz="2514" kern="1200">
        <a:solidFill>
          <a:schemeClr val="tx1"/>
        </a:solidFill>
        <a:latin typeface="+mn-lt"/>
        <a:ea typeface="+mn-ea"/>
        <a:cs typeface="+mn-cs"/>
      </a:defRPr>
    </a:lvl8pPr>
    <a:lvl9pPr marL="5108620" algn="l" defTabSz="1277156" rtl="0" eaLnBrk="1" latinLnBrk="0" hangingPunct="1">
      <a:defRPr sz="2514"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52BE7470-EC3A-4FC1-817F-902564BF5313}">
          <p14:sldIdLst>
            <p14:sldId id="282"/>
            <p14:sldId id="3430"/>
            <p14:sldId id="2891"/>
            <p14:sldId id="3440"/>
            <p14:sldId id="3380"/>
            <p14:sldId id="3427"/>
            <p14:sldId id="3428"/>
            <p14:sldId id="3476"/>
            <p14:sldId id="3429"/>
            <p14:sldId id="3470"/>
            <p14:sldId id="3441"/>
            <p14:sldId id="3444"/>
            <p14:sldId id="3446"/>
            <p14:sldId id="3471"/>
            <p14:sldId id="3448"/>
            <p14:sldId id="3451"/>
            <p14:sldId id="3452"/>
            <p14:sldId id="3472"/>
            <p14:sldId id="3460"/>
            <p14:sldId id="3478"/>
            <p14:sldId id="3473"/>
            <p14:sldId id="3454"/>
            <p14:sldId id="3474"/>
            <p14:sldId id="3453"/>
            <p14:sldId id="3475"/>
            <p14:sldId id="3455"/>
            <p14:sldId id="3511"/>
            <p14:sldId id="3501"/>
            <p14:sldId id="2900"/>
            <p14:sldId id="2901"/>
            <p14:sldId id="2897"/>
            <p14:sldId id="3502"/>
            <p14:sldId id="3414"/>
            <p14:sldId id="3503"/>
            <p14:sldId id="3490"/>
            <p14:sldId id="3489"/>
            <p14:sldId id="3402"/>
            <p14:sldId id="3404"/>
            <p14:sldId id="3406"/>
            <p14:sldId id="3400"/>
            <p14:sldId id="3483"/>
            <p14:sldId id="3484"/>
            <p14:sldId id="3509"/>
            <p14:sldId id="3517"/>
            <p14:sldId id="3518"/>
            <p14:sldId id="3516"/>
            <p14:sldId id="3504"/>
            <p14:sldId id="2828"/>
            <p14:sldId id="1559"/>
            <p14:sldId id="1563"/>
            <p14:sldId id="1568"/>
            <p14:sldId id="1569"/>
            <p14:sldId id="1570"/>
            <p14:sldId id="1572"/>
            <p14:sldId id="1562"/>
            <p14:sldId id="1564"/>
            <p14:sldId id="1565"/>
            <p14:sldId id="1566"/>
            <p14:sldId id="1567"/>
            <p14:sldId id="3505"/>
            <p14:sldId id="3480"/>
            <p14:sldId id="700"/>
            <p14:sldId id="3457"/>
            <p14:sldId id="3488"/>
            <p14:sldId id="3506"/>
            <p14:sldId id="2889"/>
            <p14:sldId id="3510"/>
            <p14:sldId id="3507"/>
            <p14:sldId id="3497"/>
            <p14:sldId id="2908"/>
            <p14:sldId id="2909"/>
            <p14:sldId id="2910"/>
            <p14:sldId id="2911"/>
            <p14:sldId id="3438"/>
            <p14:sldId id="3508"/>
            <p14:sldId id="256"/>
            <p14:sldId id="257"/>
            <p14:sldId id="258"/>
            <p14:sldId id="260"/>
            <p14:sldId id="259"/>
            <p14:sldId id="3513"/>
            <p14:sldId id="3514"/>
            <p14:sldId id="3515"/>
          </p14:sldIdLst>
        </p14:section>
      </p14:sectionLst>
    </p:ext>
    <p:ext uri="{EFAFB233-063F-42B5-8137-9DF3F51BA10A}">
      <p15:sldGuideLst xmlns:p15="http://schemas.microsoft.com/office/powerpoint/2012/main" xmlns="">
        <p15:guide id="1" orient="horz" pos="300" userDrawn="1">
          <p15:clr>
            <a:srgbClr val="A4A3A4"/>
          </p15:clr>
        </p15:guide>
        <p15:guide id="2" pos="2122" userDrawn="1">
          <p15:clr>
            <a:srgbClr val="A4A3A4"/>
          </p15:clr>
        </p15:guide>
        <p15:guide id="3" pos="172" userDrawn="1">
          <p15:clr>
            <a:srgbClr val="A4A3A4"/>
          </p15:clr>
        </p15:guide>
        <p15:guide id="5" orient="horz" pos="709" userDrawn="1">
          <p15:clr>
            <a:srgbClr val="A4A3A4"/>
          </p15:clr>
        </p15:guide>
        <p15:guide id="7" pos="5932" userDrawn="1">
          <p15:clr>
            <a:srgbClr val="A4A3A4"/>
          </p15:clr>
        </p15:guide>
        <p15:guide id="8" pos="2440" userDrawn="1">
          <p15:clr>
            <a:srgbClr val="A4A3A4"/>
          </p15:clr>
        </p15:guide>
        <p15:guide id="9" pos="308" userDrawn="1">
          <p15:clr>
            <a:srgbClr val="A4A3A4"/>
          </p15:clr>
        </p15:guide>
      </p15:sldGuideLst>
    </p:ext>
    <p:ext uri="{2D200454-40CA-4A62-9FC3-DE9A4176ACB9}">
      <p15:notesGuideLst xmlns:p15="http://schemas.microsoft.com/office/powerpoint/2012/main" xmlns="">
        <p15:guide id="1" orient="horz" pos="3131" userDrawn="1">
          <p15:clr>
            <a:srgbClr val="A4A3A4"/>
          </p15:clr>
        </p15:guide>
        <p15:guide id="2" pos="2143"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5930063"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E5"/>
    <a:srgbClr val="E2001A"/>
    <a:srgbClr val="595959"/>
    <a:srgbClr val="E7E7E7"/>
    <a:srgbClr val="E4E4E4"/>
    <a:srgbClr val="FFC1C2"/>
    <a:srgbClr val="FBFBFB"/>
    <a:srgbClr val="F2E4FE"/>
    <a:srgbClr val="DBF3C1"/>
    <a:srgbClr val="C1E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CD50ED-EC92-441D-A4F4-7CDA0F40ED44}" v="4348" dt="2018-06-19T15:32:27.437"/>
    <p1510:client id="{CA0D70B8-EA2F-491C-82CE-2AA45340B8BE}" v="496" dt="2018-06-20T09:12:02.46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45" autoAdjust="0"/>
    <p:restoredTop sz="93907" autoAdjust="0"/>
  </p:normalViewPr>
  <p:slideViewPr>
    <p:cSldViewPr>
      <p:cViewPr>
        <p:scale>
          <a:sx n="121" d="100"/>
          <a:sy n="121" d="100"/>
        </p:scale>
        <p:origin x="-1236" y="210"/>
      </p:cViewPr>
      <p:guideLst>
        <p:guide orient="horz" pos="300"/>
        <p:guide orient="horz" pos="709"/>
        <p:guide pos="2122"/>
        <p:guide pos="172"/>
        <p:guide pos="5932"/>
        <p:guide pos="2440"/>
        <p:guide pos="308"/>
      </p:guideLst>
    </p:cSldViewPr>
  </p:slideViewPr>
  <p:outlineViewPr>
    <p:cViewPr>
      <p:scale>
        <a:sx n="33" d="100"/>
        <a:sy n="33" d="100"/>
      </p:scale>
      <p:origin x="0" y="0"/>
    </p:cViewPr>
  </p:outlineViewPr>
  <p:notesTextViewPr>
    <p:cViewPr>
      <p:scale>
        <a:sx n="75" d="100"/>
        <a:sy n="75" d="100"/>
      </p:scale>
      <p:origin x="0" y="0"/>
    </p:cViewPr>
  </p:notesTextViewPr>
  <p:sorterViewPr>
    <p:cViewPr varScale="1">
      <p:scale>
        <a:sx n="1" d="1"/>
        <a:sy n="1" d="1"/>
      </p:scale>
      <p:origin x="0" y="0"/>
    </p:cViewPr>
  </p:sorterViewPr>
  <p:notesViewPr>
    <p:cSldViewPr>
      <p:cViewPr varScale="1">
        <p:scale>
          <a:sx n="55" d="100"/>
          <a:sy n="55" d="100"/>
        </p:scale>
        <p:origin x="3307" y="34"/>
      </p:cViewPr>
      <p:guideLst>
        <p:guide orient="horz" pos="3131"/>
        <p:guide pos="2143"/>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93"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ey Wattinne" userId="28109ef2-3e01-42d3-bd95-904fa2b33481" providerId="ADAL" clId="{4234088F-1B14-4D06-A09E-14DD56CD390E}"/>
    <pc:docChg chg="undo custSel modSld sldOrd">
      <pc:chgData name="Charley Wattinne" userId="28109ef2-3e01-42d3-bd95-904fa2b33481" providerId="ADAL" clId="{4234088F-1B14-4D06-A09E-14DD56CD390E}" dt="2018-05-23T18:16:03.760" v="894" actId="1035"/>
      <pc:docMkLst>
        <pc:docMk/>
      </pc:docMkLst>
    </pc:docChg>
  </pc:docChgLst>
  <pc:docChgLst>
    <pc:chgData name="Yoann peyroche" userId="ca50a3d7-f833-4ef1-8158-73238ffe05e4" providerId="ADAL" clId="{1FC0FE27-501E-41B8-AEC6-DEE61AAA7198}"/>
    <pc:docChg chg="undo redo custSel addSld delSld modSld sldOrd modSection">
      <pc:chgData name="Yoann peyroche" userId="ca50a3d7-f833-4ef1-8158-73238ffe05e4" providerId="ADAL" clId="{1FC0FE27-501E-41B8-AEC6-DEE61AAA7198}" dt="2018-06-14T12:05:28.849" v="4690" actId="404"/>
      <pc:docMkLst>
        <pc:docMk/>
      </pc:docMkLst>
      <pc:sldChg chg="modSp">
        <pc:chgData name="Yoann peyroche" userId="ca50a3d7-f833-4ef1-8158-73238ffe05e4" providerId="ADAL" clId="{1FC0FE27-501E-41B8-AEC6-DEE61AAA7198}" dt="2018-06-12T16:11:14.671" v="1140" actId="20577"/>
        <pc:sldMkLst>
          <pc:docMk/>
          <pc:sldMk cId="3426025554" sldId="2891"/>
        </pc:sldMkLst>
        <pc:spChg chg="mod">
          <ac:chgData name="Yoann peyroche" userId="ca50a3d7-f833-4ef1-8158-73238ffe05e4" providerId="ADAL" clId="{1FC0FE27-501E-41B8-AEC6-DEE61AAA7198}" dt="2018-06-12T16:11:14.671" v="1140" actId="20577"/>
          <ac:spMkLst>
            <pc:docMk/>
            <pc:sldMk cId="3426025554" sldId="2891"/>
            <ac:spMk id="34" creationId="{E17E8E5D-B5F6-4ACA-9B0D-808CC530D39F}"/>
          </ac:spMkLst>
        </pc:spChg>
      </pc:sldChg>
      <pc:sldChg chg="add">
        <pc:chgData name="Yoann peyroche" userId="ca50a3d7-f833-4ef1-8158-73238ffe05e4" providerId="ADAL" clId="{1FC0FE27-501E-41B8-AEC6-DEE61AAA7198}" dt="2018-06-13T16:23:23.566" v="1199" actId="14100"/>
        <pc:sldMkLst>
          <pc:docMk/>
          <pc:sldMk cId="1283387747" sldId="3380"/>
        </pc:sldMkLst>
      </pc:sldChg>
      <pc:sldChg chg="modSp">
        <pc:chgData name="Yoann peyroche" userId="ca50a3d7-f833-4ef1-8158-73238ffe05e4" providerId="ADAL" clId="{1FC0FE27-501E-41B8-AEC6-DEE61AAA7198}" dt="2018-06-12T14:19:30.551" v="94" actId="20577"/>
        <pc:sldMkLst>
          <pc:docMk/>
          <pc:sldMk cId="1123802" sldId="3402"/>
        </pc:sldMkLst>
        <pc:spChg chg="mod">
          <ac:chgData name="Yoann peyroche" userId="ca50a3d7-f833-4ef1-8158-73238ffe05e4" providerId="ADAL" clId="{1FC0FE27-501E-41B8-AEC6-DEE61AAA7198}" dt="2018-06-12T14:19:30.551" v="94" actId="20577"/>
          <ac:spMkLst>
            <pc:docMk/>
            <pc:sldMk cId="1123802" sldId="3402"/>
            <ac:spMk id="18" creationId="{DE3FF59B-9C1B-447E-9133-150D5F8A2267}"/>
          </ac:spMkLst>
        </pc:spChg>
      </pc:sldChg>
      <pc:sldChg chg="addSp delSp modSp add">
        <pc:chgData name="Yoann peyroche" userId="ca50a3d7-f833-4ef1-8158-73238ffe05e4" providerId="ADAL" clId="{1FC0FE27-501E-41B8-AEC6-DEE61AAA7198}" dt="2018-06-14T10:23:16.571" v="4314" actId="1076"/>
        <pc:sldMkLst>
          <pc:docMk/>
          <pc:sldMk cId="1779403122" sldId="3427"/>
        </pc:sldMkLst>
        <pc:spChg chg="add del">
          <ac:chgData name="Yoann peyroche" userId="ca50a3d7-f833-4ef1-8158-73238ffe05e4" providerId="ADAL" clId="{1FC0FE27-501E-41B8-AEC6-DEE61AAA7198}" dt="2018-06-14T10:22:25.993" v="4284" actId="478"/>
          <ac:spMkLst>
            <pc:docMk/>
            <pc:sldMk cId="1779403122" sldId="3427"/>
            <ac:spMk id="17" creationId="{9DAF5FC1-452C-4D17-A9BB-5CDA85948A5E}"/>
          </ac:spMkLst>
        </pc:spChg>
        <pc:spChg chg="add del">
          <ac:chgData name="Yoann peyroche" userId="ca50a3d7-f833-4ef1-8158-73238ffe05e4" providerId="ADAL" clId="{1FC0FE27-501E-41B8-AEC6-DEE61AAA7198}" dt="2018-06-14T10:22:25.993" v="4284" actId="478"/>
          <ac:spMkLst>
            <pc:docMk/>
            <pc:sldMk cId="1779403122" sldId="3427"/>
            <ac:spMk id="18" creationId="{FFBAC079-4D28-4CF7-A699-B76330A3B5D7}"/>
          </ac:spMkLst>
        </pc:spChg>
        <pc:spChg chg="add mod">
          <ac:chgData name="Yoann peyroche" userId="ca50a3d7-f833-4ef1-8158-73238ffe05e4" providerId="ADAL" clId="{1FC0FE27-501E-41B8-AEC6-DEE61AAA7198}" dt="2018-06-14T10:22:46.434" v="4288" actId="14100"/>
          <ac:spMkLst>
            <pc:docMk/>
            <pc:sldMk cId="1779403122" sldId="3427"/>
            <ac:spMk id="20" creationId="{CF8EE9EA-65B0-4AA2-8DB4-0139DDB7D3D4}"/>
          </ac:spMkLst>
        </pc:spChg>
        <pc:spChg chg="add mod">
          <ac:chgData name="Yoann peyroche" userId="ca50a3d7-f833-4ef1-8158-73238ffe05e4" providerId="ADAL" clId="{1FC0FE27-501E-41B8-AEC6-DEE61AAA7198}" dt="2018-06-14T10:22:59.206" v="4291" actId="1076"/>
          <ac:spMkLst>
            <pc:docMk/>
            <pc:sldMk cId="1779403122" sldId="3427"/>
            <ac:spMk id="22" creationId="{53F5C8E9-86CE-4683-9A70-8B1E62346CF3}"/>
          </ac:spMkLst>
        </pc:spChg>
        <pc:spChg chg="mod">
          <ac:chgData name="Yoann peyroche" userId="ca50a3d7-f833-4ef1-8158-73238ffe05e4" providerId="ADAL" clId="{1FC0FE27-501E-41B8-AEC6-DEE61AAA7198}" dt="2018-06-13T16:59:09.705" v="1896" actId="242"/>
          <ac:spMkLst>
            <pc:docMk/>
            <pc:sldMk cId="1779403122" sldId="3427"/>
            <ac:spMk id="29" creationId="{C1CDF1A4-48D9-4BE1-AEE3-5A2634734314}"/>
          </ac:spMkLst>
        </pc:spChg>
        <pc:spChg chg="mod">
          <ac:chgData name="Yoann peyroche" userId="ca50a3d7-f833-4ef1-8158-73238ffe05e4" providerId="ADAL" clId="{1FC0FE27-501E-41B8-AEC6-DEE61AAA7198}" dt="2018-06-13T16:45:46.110" v="1766" actId="1076"/>
          <ac:spMkLst>
            <pc:docMk/>
            <pc:sldMk cId="1779403122" sldId="3427"/>
            <ac:spMk id="31" creationId="{A7447152-588C-4CA3-86C4-B3DBAFF1B46C}"/>
          </ac:spMkLst>
        </pc:spChg>
        <pc:spChg chg="mod">
          <ac:chgData name="Yoann peyroche" userId="ca50a3d7-f833-4ef1-8158-73238ffe05e4" providerId="ADAL" clId="{1FC0FE27-501E-41B8-AEC6-DEE61AAA7198}" dt="2018-06-14T10:23:16.571" v="4314" actId="1076"/>
          <ac:spMkLst>
            <pc:docMk/>
            <pc:sldMk cId="1779403122" sldId="3427"/>
            <ac:spMk id="32" creationId="{ACA4AF7B-6175-415E-AE84-15A044A94A70}"/>
          </ac:spMkLst>
        </pc:spChg>
        <pc:spChg chg="del mod">
          <ac:chgData name="Yoann peyroche" userId="ca50a3d7-f833-4ef1-8158-73238ffe05e4" providerId="ADAL" clId="{1FC0FE27-501E-41B8-AEC6-DEE61AAA7198}" dt="2018-06-14T10:22:29.448" v="4285" actId="478"/>
          <ac:spMkLst>
            <pc:docMk/>
            <pc:sldMk cId="1779403122" sldId="3427"/>
            <ac:spMk id="34" creationId="{6F13FF43-2EA0-49EA-A04F-2728561C732A}"/>
          </ac:spMkLst>
        </pc:spChg>
        <pc:spChg chg="del mod">
          <ac:chgData name="Yoann peyroche" userId="ca50a3d7-f833-4ef1-8158-73238ffe05e4" providerId="ADAL" clId="{1FC0FE27-501E-41B8-AEC6-DEE61AAA7198}" dt="2018-06-14T10:22:50.372" v="4289" actId="478"/>
          <ac:spMkLst>
            <pc:docMk/>
            <pc:sldMk cId="1779403122" sldId="3427"/>
            <ac:spMk id="35" creationId="{9061597F-948F-406E-A6CA-58890271540A}"/>
          </ac:spMkLst>
        </pc:spChg>
        <pc:spChg chg="mod">
          <ac:chgData name="Yoann peyroche" userId="ca50a3d7-f833-4ef1-8158-73238ffe05e4" providerId="ADAL" clId="{1FC0FE27-501E-41B8-AEC6-DEE61AAA7198}" dt="2018-06-13T16:45:18.905" v="1759" actId="20577"/>
          <ac:spMkLst>
            <pc:docMk/>
            <pc:sldMk cId="1779403122" sldId="3427"/>
            <ac:spMk id="37" creationId="{1C5BE53A-6E67-490C-9C71-9FDF62C317DB}"/>
          </ac:spMkLst>
        </pc:spChg>
        <pc:spChg chg="mod">
          <ac:chgData name="Yoann peyroche" userId="ca50a3d7-f833-4ef1-8158-73238ffe05e4" providerId="ADAL" clId="{1FC0FE27-501E-41B8-AEC6-DEE61AAA7198}" dt="2018-06-13T16:37:47.879" v="1474" actId="20577"/>
          <ac:spMkLst>
            <pc:docMk/>
            <pc:sldMk cId="1779403122" sldId="3427"/>
            <ac:spMk id="39" creationId="{695566EE-D733-411F-A402-7E0E77D58845}"/>
          </ac:spMkLst>
        </pc:spChg>
        <pc:picChg chg="add mod">
          <ac:chgData name="Yoann peyroche" userId="ca50a3d7-f833-4ef1-8158-73238ffe05e4" providerId="ADAL" clId="{1FC0FE27-501E-41B8-AEC6-DEE61AAA7198}" dt="2018-06-13T16:45:46.110" v="1766" actId="1076"/>
          <ac:picMkLst>
            <pc:docMk/>
            <pc:sldMk cId="1779403122" sldId="3427"/>
            <ac:picMk id="15" creationId="{B8B0B4FD-0483-44E7-B874-AC88F96689B7}"/>
          </ac:picMkLst>
        </pc:picChg>
        <pc:picChg chg="add del">
          <ac:chgData name="Yoann peyroche" userId="ca50a3d7-f833-4ef1-8158-73238ffe05e4" providerId="ADAL" clId="{1FC0FE27-501E-41B8-AEC6-DEE61AAA7198}" dt="2018-06-14T10:22:25.993" v="4284" actId="478"/>
          <ac:picMkLst>
            <pc:docMk/>
            <pc:sldMk cId="1779403122" sldId="3427"/>
            <ac:picMk id="19" creationId="{E19EA03A-DDE6-4797-9954-63F881EFAF72}"/>
          </ac:picMkLst>
        </pc:picChg>
        <pc:picChg chg="add mod">
          <ac:chgData name="Yoann peyroche" userId="ca50a3d7-f833-4ef1-8158-73238ffe05e4" providerId="ADAL" clId="{1FC0FE27-501E-41B8-AEC6-DEE61AAA7198}" dt="2018-06-14T10:22:59.206" v="4291" actId="1076"/>
          <ac:picMkLst>
            <pc:docMk/>
            <pc:sldMk cId="1779403122" sldId="3427"/>
            <ac:picMk id="23" creationId="{C81F05C9-FD6F-4F7D-BCEB-C55840962DFE}"/>
          </ac:picMkLst>
        </pc:picChg>
        <pc:picChg chg="del">
          <ac:chgData name="Yoann peyroche" userId="ca50a3d7-f833-4ef1-8158-73238ffe05e4" providerId="ADAL" clId="{1FC0FE27-501E-41B8-AEC6-DEE61AAA7198}" dt="2018-06-13T16:37:56.711" v="1475" actId="478"/>
          <ac:picMkLst>
            <pc:docMk/>
            <pc:sldMk cId="1779403122" sldId="3427"/>
            <ac:picMk id="30" creationId="{730A160C-F79C-4258-8856-607463640A09}"/>
          </ac:picMkLst>
        </pc:picChg>
        <pc:picChg chg="mod">
          <ac:chgData name="Yoann peyroche" userId="ca50a3d7-f833-4ef1-8158-73238ffe05e4" providerId="ADAL" clId="{1FC0FE27-501E-41B8-AEC6-DEE61AAA7198}" dt="2018-06-13T16:45:46.110" v="1766" actId="1076"/>
          <ac:picMkLst>
            <pc:docMk/>
            <pc:sldMk cId="1779403122" sldId="3427"/>
            <ac:picMk id="1026" creationId="{F4EE87A0-F577-45CF-A3E9-5C57EA8BC6CE}"/>
          </ac:picMkLst>
        </pc:picChg>
        <pc:cxnChg chg="add del">
          <ac:chgData name="Yoann peyroche" userId="ca50a3d7-f833-4ef1-8158-73238ffe05e4" providerId="ADAL" clId="{1FC0FE27-501E-41B8-AEC6-DEE61AAA7198}" dt="2018-06-14T10:22:54.338" v="4290" actId="478"/>
          <ac:cxnSpMkLst>
            <pc:docMk/>
            <pc:sldMk cId="1779403122" sldId="3427"/>
            <ac:cxnSpMk id="16" creationId="{8F4C934E-F71F-4D1E-A11F-C7A1D9F2568D}"/>
          </ac:cxnSpMkLst>
        </pc:cxnChg>
        <pc:cxnChg chg="add mod">
          <ac:chgData name="Yoann peyroche" userId="ca50a3d7-f833-4ef1-8158-73238ffe05e4" providerId="ADAL" clId="{1FC0FE27-501E-41B8-AEC6-DEE61AAA7198}" dt="2018-06-14T10:22:59.206" v="4291" actId="1076"/>
          <ac:cxnSpMkLst>
            <pc:docMk/>
            <pc:sldMk cId="1779403122" sldId="3427"/>
            <ac:cxnSpMk id="21" creationId="{55BB76A1-3336-4B3B-8C9C-B99E1EB7D282}"/>
          </ac:cxnSpMkLst>
        </pc:cxnChg>
        <pc:cxnChg chg="del mod">
          <ac:chgData name="Yoann peyroche" userId="ca50a3d7-f833-4ef1-8158-73238ffe05e4" providerId="ADAL" clId="{1FC0FE27-501E-41B8-AEC6-DEE61AAA7198}" dt="2018-06-14T10:22:29.448" v="4285" actId="478"/>
          <ac:cxnSpMkLst>
            <pc:docMk/>
            <pc:sldMk cId="1779403122" sldId="3427"/>
            <ac:cxnSpMk id="33" creationId="{92609791-25D1-474B-9A01-E014B4AFF16D}"/>
          </ac:cxnSpMkLst>
        </pc:cxnChg>
        <pc:cxnChg chg="mod">
          <ac:chgData name="Yoann peyroche" userId="ca50a3d7-f833-4ef1-8158-73238ffe05e4" providerId="ADAL" clId="{1FC0FE27-501E-41B8-AEC6-DEE61AAA7198}" dt="2018-06-13T16:45:46.110" v="1766" actId="1076"/>
          <ac:cxnSpMkLst>
            <pc:docMk/>
            <pc:sldMk cId="1779403122" sldId="3427"/>
            <ac:cxnSpMk id="36" creationId="{E15053C6-D72B-4574-8A66-4210300A608C}"/>
          </ac:cxnSpMkLst>
        </pc:cxnChg>
      </pc:sldChg>
      <pc:sldChg chg="addSp delSp modSp add">
        <pc:chgData name="Yoann peyroche" userId="ca50a3d7-f833-4ef1-8158-73238ffe05e4" providerId="ADAL" clId="{1FC0FE27-501E-41B8-AEC6-DEE61AAA7198}" dt="2018-06-14T11:39:05.313" v="4669" actId="1076"/>
        <pc:sldMkLst>
          <pc:docMk/>
          <pc:sldMk cId="1186552712" sldId="3428"/>
        </pc:sldMkLst>
        <pc:spChg chg="mod">
          <ac:chgData name="Yoann peyroche" userId="ca50a3d7-f833-4ef1-8158-73238ffe05e4" providerId="ADAL" clId="{1FC0FE27-501E-41B8-AEC6-DEE61AAA7198}" dt="2018-06-13T16:48:41.354" v="1772" actId="790"/>
          <ac:spMkLst>
            <pc:docMk/>
            <pc:sldMk cId="1186552712" sldId="3428"/>
            <ac:spMk id="2" creationId="{319D0A60-111F-4F3C-BE97-1A8F44657F65}"/>
          </ac:spMkLst>
        </pc:spChg>
        <pc:spChg chg="add mod">
          <ac:chgData name="Yoann peyroche" userId="ca50a3d7-f833-4ef1-8158-73238ffe05e4" providerId="ADAL" clId="{1FC0FE27-501E-41B8-AEC6-DEE61AAA7198}" dt="2018-06-14T10:23:31.381" v="4318" actId="1076"/>
          <ac:spMkLst>
            <pc:docMk/>
            <pc:sldMk cId="1186552712" sldId="3428"/>
            <ac:spMk id="16" creationId="{813E7A7D-66C0-4A0E-A8B5-CF34F99CB23F}"/>
          </ac:spMkLst>
        </pc:spChg>
        <pc:spChg chg="add mod">
          <ac:chgData name="Yoann peyroche" userId="ca50a3d7-f833-4ef1-8158-73238ffe05e4" providerId="ADAL" clId="{1FC0FE27-501E-41B8-AEC6-DEE61AAA7198}" dt="2018-06-13T16:48:41.389" v="1781" actId="790"/>
          <ac:spMkLst>
            <pc:docMk/>
            <pc:sldMk cId="1186552712" sldId="3428"/>
            <ac:spMk id="17" creationId="{0B47686F-7839-4797-BD4F-4309D5DDBB6E}"/>
          </ac:spMkLst>
        </pc:spChg>
        <pc:spChg chg="add mod">
          <ac:chgData name="Yoann peyroche" userId="ca50a3d7-f833-4ef1-8158-73238ffe05e4" providerId="ADAL" clId="{1FC0FE27-501E-41B8-AEC6-DEE61AAA7198}" dt="2018-06-13T16:48:41.390" v="1782" actId="790"/>
          <ac:spMkLst>
            <pc:docMk/>
            <pc:sldMk cId="1186552712" sldId="3428"/>
            <ac:spMk id="18" creationId="{05183AE4-6AE5-4697-B762-BDDC96211AE8}"/>
          </ac:spMkLst>
        </pc:spChg>
        <pc:spChg chg="add mod">
          <ac:chgData name="Yoann peyroche" userId="ca50a3d7-f833-4ef1-8158-73238ffe05e4" providerId="ADAL" clId="{1FC0FE27-501E-41B8-AEC6-DEE61AAA7198}" dt="2018-06-14T11:39:05.313" v="4669" actId="1076"/>
          <ac:spMkLst>
            <pc:docMk/>
            <pc:sldMk cId="1186552712" sldId="3428"/>
            <ac:spMk id="21" creationId="{52E2ACC4-BA72-4A3E-862E-BD5A4C09D6CA}"/>
          </ac:spMkLst>
        </pc:spChg>
        <pc:spChg chg="add mod">
          <ac:chgData name="Yoann peyroche" userId="ca50a3d7-f833-4ef1-8158-73238ffe05e4" providerId="ADAL" clId="{1FC0FE27-501E-41B8-AEC6-DEE61AAA7198}" dt="2018-06-14T10:23:46.257" v="4322" actId="14100"/>
          <ac:spMkLst>
            <pc:docMk/>
            <pc:sldMk cId="1186552712" sldId="3428"/>
            <ac:spMk id="22" creationId="{2309257E-1EC5-49B9-8E74-5EE0FF63C60B}"/>
          </ac:spMkLst>
        </pc:spChg>
        <pc:spChg chg="add del">
          <ac:chgData name="Yoann peyroche" userId="ca50a3d7-f833-4ef1-8158-73238ffe05e4" providerId="ADAL" clId="{1FC0FE27-501E-41B8-AEC6-DEE61AAA7198}" dt="2018-06-14T10:23:26.167" v="4315" actId="478"/>
          <ac:spMkLst>
            <pc:docMk/>
            <pc:sldMk cId="1186552712" sldId="3428"/>
            <ac:spMk id="24" creationId="{A8B4D299-CEEE-4442-AFC7-86BAEF54D4CB}"/>
          </ac:spMkLst>
        </pc:spChg>
        <pc:spChg chg="add del">
          <ac:chgData name="Yoann peyroche" userId="ca50a3d7-f833-4ef1-8158-73238ffe05e4" providerId="ADAL" clId="{1FC0FE27-501E-41B8-AEC6-DEE61AAA7198}" dt="2018-06-14T10:23:28.327" v="4316" actId="478"/>
          <ac:spMkLst>
            <pc:docMk/>
            <pc:sldMk cId="1186552712" sldId="3428"/>
            <ac:spMk id="26" creationId="{6ADC8105-4107-4D4A-834C-0E344EBB2BDC}"/>
          </ac:spMkLst>
        </pc:spChg>
        <pc:spChg chg="mod">
          <ac:chgData name="Yoann peyroche" userId="ca50a3d7-f833-4ef1-8158-73238ffe05e4" providerId="ADAL" clId="{1FC0FE27-501E-41B8-AEC6-DEE61AAA7198}" dt="2018-06-13T16:59:07.954" v="1895" actId="242"/>
          <ac:spMkLst>
            <pc:docMk/>
            <pc:sldMk cId="1186552712" sldId="3428"/>
            <ac:spMk id="29" creationId="{C1CDF1A4-48D9-4BE1-AEE3-5A2634734314}"/>
          </ac:spMkLst>
        </pc:spChg>
        <pc:spChg chg="mod">
          <ac:chgData name="Yoann peyroche" userId="ca50a3d7-f833-4ef1-8158-73238ffe05e4" providerId="ADAL" clId="{1FC0FE27-501E-41B8-AEC6-DEE61AAA7198}" dt="2018-06-13T16:48:41.359" v="1774" actId="790"/>
          <ac:spMkLst>
            <pc:docMk/>
            <pc:sldMk cId="1186552712" sldId="3428"/>
            <ac:spMk id="31" creationId="{A7447152-588C-4CA3-86C4-B3DBAFF1B46C}"/>
          </ac:spMkLst>
        </pc:spChg>
        <pc:spChg chg="mod">
          <ac:chgData name="Yoann peyroche" userId="ca50a3d7-f833-4ef1-8158-73238ffe05e4" providerId="ADAL" clId="{1FC0FE27-501E-41B8-AEC6-DEE61AAA7198}" dt="2018-06-14T11:39:05.313" v="4669" actId="1076"/>
          <ac:spMkLst>
            <pc:docMk/>
            <pc:sldMk cId="1186552712" sldId="3428"/>
            <ac:spMk id="32" creationId="{ACA4AF7B-6175-415E-AE84-15A044A94A70}"/>
          </ac:spMkLst>
        </pc:spChg>
        <pc:spChg chg="del mod">
          <ac:chgData name="Yoann peyroche" userId="ca50a3d7-f833-4ef1-8158-73238ffe05e4" providerId="ADAL" clId="{1FC0FE27-501E-41B8-AEC6-DEE61AAA7198}" dt="2018-06-14T10:23:35.599" v="4320" actId="478"/>
          <ac:spMkLst>
            <pc:docMk/>
            <pc:sldMk cId="1186552712" sldId="3428"/>
            <ac:spMk id="34" creationId="{6F13FF43-2EA0-49EA-A04F-2728561C732A}"/>
          </ac:spMkLst>
        </pc:spChg>
        <pc:spChg chg="del mod">
          <ac:chgData name="Yoann peyroche" userId="ca50a3d7-f833-4ef1-8158-73238ffe05e4" providerId="ADAL" clId="{1FC0FE27-501E-41B8-AEC6-DEE61AAA7198}" dt="2018-06-14T10:23:28.327" v="4316" actId="478"/>
          <ac:spMkLst>
            <pc:docMk/>
            <pc:sldMk cId="1186552712" sldId="3428"/>
            <ac:spMk id="35" creationId="{9061597F-948F-406E-A6CA-58890271540A}"/>
          </ac:spMkLst>
        </pc:spChg>
        <pc:spChg chg="mod">
          <ac:chgData name="Yoann peyroche" userId="ca50a3d7-f833-4ef1-8158-73238ffe05e4" providerId="ADAL" clId="{1FC0FE27-501E-41B8-AEC6-DEE61AAA7198}" dt="2018-06-13T16:48:41.368" v="1778" actId="790"/>
          <ac:spMkLst>
            <pc:docMk/>
            <pc:sldMk cId="1186552712" sldId="3428"/>
            <ac:spMk id="37" creationId="{1C5BE53A-6E67-490C-9C71-9FDF62C317DB}"/>
          </ac:spMkLst>
        </pc:spChg>
        <pc:spChg chg="del mod">
          <ac:chgData name="Yoann peyroche" userId="ca50a3d7-f833-4ef1-8158-73238ffe05e4" providerId="ADAL" clId="{1FC0FE27-501E-41B8-AEC6-DEE61AAA7198}" dt="2018-06-13T16:50:00.955" v="1807" actId="478"/>
          <ac:spMkLst>
            <pc:docMk/>
            <pc:sldMk cId="1186552712" sldId="3428"/>
            <ac:spMk id="39" creationId="{695566EE-D733-411F-A402-7E0E77D58845}"/>
          </ac:spMkLst>
        </pc:spChg>
        <pc:picChg chg="del">
          <ac:chgData name="Yoann peyroche" userId="ca50a3d7-f833-4ef1-8158-73238ffe05e4" providerId="ADAL" clId="{1FC0FE27-501E-41B8-AEC6-DEE61AAA7198}" dt="2018-06-13T16:41:52.700" v="1502" actId="478"/>
          <ac:picMkLst>
            <pc:docMk/>
            <pc:sldMk cId="1186552712" sldId="3428"/>
            <ac:picMk id="15" creationId="{B8B0B4FD-0483-44E7-B874-AC88F96689B7}"/>
          </ac:picMkLst>
        </pc:picChg>
        <pc:picChg chg="add mod">
          <ac:chgData name="Yoann peyroche" userId="ca50a3d7-f833-4ef1-8158-73238ffe05e4" providerId="ADAL" clId="{1FC0FE27-501E-41B8-AEC6-DEE61AAA7198}" dt="2018-06-13T16:59:46.896" v="1899" actId="1076"/>
          <ac:picMkLst>
            <pc:docMk/>
            <pc:sldMk cId="1186552712" sldId="3428"/>
            <ac:picMk id="19" creationId="{BD13F377-F11D-4162-B168-6815AFA6B10D}"/>
          </ac:picMkLst>
        </pc:picChg>
        <pc:picChg chg="add del mod">
          <ac:chgData name="Yoann peyroche" userId="ca50a3d7-f833-4ef1-8158-73238ffe05e4" providerId="ADAL" clId="{1FC0FE27-501E-41B8-AEC6-DEE61AAA7198}" dt="2018-06-13T16:49:26.045" v="1791" actId="478"/>
          <ac:picMkLst>
            <pc:docMk/>
            <pc:sldMk cId="1186552712" sldId="3428"/>
            <ac:picMk id="20" creationId="{47B13752-1E9C-46CF-A1CC-40E19B36C545}"/>
          </ac:picMkLst>
        </pc:picChg>
        <pc:picChg chg="add del mod">
          <ac:chgData name="Yoann peyroche" userId="ca50a3d7-f833-4ef1-8158-73238ffe05e4" providerId="ADAL" clId="{1FC0FE27-501E-41B8-AEC6-DEE61AAA7198}" dt="2018-06-14T10:23:55.230" v="4324" actId="478"/>
          <ac:picMkLst>
            <pc:docMk/>
            <pc:sldMk cId="1186552712" sldId="3428"/>
            <ac:picMk id="23" creationId="{12A264DE-4AC4-4AA6-BE23-A93462EA6881}"/>
          </ac:picMkLst>
        </pc:picChg>
        <pc:picChg chg="add del">
          <ac:chgData name="Yoann peyroche" userId="ca50a3d7-f833-4ef1-8158-73238ffe05e4" providerId="ADAL" clId="{1FC0FE27-501E-41B8-AEC6-DEE61AAA7198}" dt="2018-06-14T10:23:26.167" v="4315" actId="478"/>
          <ac:picMkLst>
            <pc:docMk/>
            <pc:sldMk cId="1186552712" sldId="3428"/>
            <ac:picMk id="27" creationId="{668B92F0-1636-4BCC-BB8C-467A46BEC470}"/>
          </ac:picMkLst>
        </pc:picChg>
        <pc:picChg chg="add mod">
          <ac:chgData name="Yoann peyroche" userId="ca50a3d7-f833-4ef1-8158-73238ffe05e4" providerId="ADAL" clId="{1FC0FE27-501E-41B8-AEC6-DEE61AAA7198}" dt="2018-06-14T11:39:05.313" v="4669" actId="1076"/>
          <ac:picMkLst>
            <pc:docMk/>
            <pc:sldMk cId="1186552712" sldId="3428"/>
            <ac:picMk id="28" creationId="{D8B2B607-CCB2-4457-A4C2-14286EF49512}"/>
          </ac:picMkLst>
        </pc:picChg>
        <pc:picChg chg="add del mod">
          <ac:chgData name="Yoann peyroche" userId="ca50a3d7-f833-4ef1-8158-73238ffe05e4" providerId="ADAL" clId="{1FC0FE27-501E-41B8-AEC6-DEE61AAA7198}" dt="2018-06-13T16:53:33.312" v="1842" actId="1076"/>
          <ac:picMkLst>
            <pc:docMk/>
            <pc:sldMk cId="1186552712" sldId="3428"/>
            <ac:picMk id="38" creationId="{2DCE9022-288A-4A64-8F62-B31E1E859DDE}"/>
          </ac:picMkLst>
        </pc:picChg>
        <pc:picChg chg="del mod">
          <ac:chgData name="Yoann peyroche" userId="ca50a3d7-f833-4ef1-8158-73238ffe05e4" providerId="ADAL" clId="{1FC0FE27-501E-41B8-AEC6-DEE61AAA7198}" dt="2018-06-13T16:48:04.308" v="1768" actId="478"/>
          <ac:picMkLst>
            <pc:docMk/>
            <pc:sldMk cId="1186552712" sldId="3428"/>
            <ac:picMk id="1026" creationId="{F4EE87A0-F577-45CF-A3E9-5C57EA8BC6CE}"/>
          </ac:picMkLst>
        </pc:picChg>
        <pc:cxnChg chg="add mod">
          <ac:chgData name="Yoann peyroche" userId="ca50a3d7-f833-4ef1-8158-73238ffe05e4" providerId="ADAL" clId="{1FC0FE27-501E-41B8-AEC6-DEE61AAA7198}" dt="2018-06-14T11:39:05.313" v="4669" actId="1076"/>
          <ac:cxnSpMkLst>
            <pc:docMk/>
            <pc:sldMk cId="1186552712" sldId="3428"/>
            <ac:cxnSpMk id="20" creationId="{06D2C899-E23C-43CA-B00D-F6117103FF27}"/>
          </ac:cxnSpMkLst>
        </pc:cxnChg>
        <pc:cxnChg chg="add del">
          <ac:chgData name="Yoann peyroche" userId="ca50a3d7-f833-4ef1-8158-73238ffe05e4" providerId="ADAL" clId="{1FC0FE27-501E-41B8-AEC6-DEE61AAA7198}" dt="2018-06-14T10:23:26.167" v="4315" actId="478"/>
          <ac:cxnSpMkLst>
            <pc:docMk/>
            <pc:sldMk cId="1186552712" sldId="3428"/>
            <ac:cxnSpMk id="25" creationId="{170EFC25-EE12-444C-AD96-BC8363C5F4D4}"/>
          </ac:cxnSpMkLst>
        </pc:cxnChg>
        <pc:cxnChg chg="del mod">
          <ac:chgData name="Yoann peyroche" userId="ca50a3d7-f833-4ef1-8158-73238ffe05e4" providerId="ADAL" clId="{1FC0FE27-501E-41B8-AEC6-DEE61AAA7198}" dt="2018-06-14T10:23:34.066" v="4319" actId="478"/>
          <ac:cxnSpMkLst>
            <pc:docMk/>
            <pc:sldMk cId="1186552712" sldId="3428"/>
            <ac:cxnSpMk id="33" creationId="{92609791-25D1-474B-9A01-E014B4AFF16D}"/>
          </ac:cxnSpMkLst>
        </pc:cxnChg>
        <pc:cxnChg chg="mod">
          <ac:chgData name="Yoann peyroche" userId="ca50a3d7-f833-4ef1-8158-73238ffe05e4" providerId="ADAL" clId="{1FC0FE27-501E-41B8-AEC6-DEE61AAA7198}" dt="2018-06-13T16:45:52.014" v="1767" actId="1076"/>
          <ac:cxnSpMkLst>
            <pc:docMk/>
            <pc:sldMk cId="1186552712" sldId="3428"/>
            <ac:cxnSpMk id="36" creationId="{E15053C6-D72B-4574-8A66-4210300A608C}"/>
          </ac:cxnSpMkLst>
        </pc:cxnChg>
      </pc:sldChg>
      <pc:sldChg chg="addSp delSp modSp add">
        <pc:chgData name="Yoann peyroche" userId="ca50a3d7-f833-4ef1-8158-73238ffe05e4" providerId="ADAL" clId="{1FC0FE27-501E-41B8-AEC6-DEE61AAA7198}" dt="2018-06-13T16:59:51.408" v="1900" actId="1076"/>
        <pc:sldMkLst>
          <pc:docMk/>
          <pc:sldMk cId="10724424" sldId="3429"/>
        </pc:sldMkLst>
        <pc:spChg chg="mod">
          <ac:chgData name="Yoann peyroche" userId="ca50a3d7-f833-4ef1-8158-73238ffe05e4" providerId="ADAL" clId="{1FC0FE27-501E-41B8-AEC6-DEE61AAA7198}" dt="2018-06-13T16:49:57.868" v="1806" actId="20577"/>
          <ac:spMkLst>
            <pc:docMk/>
            <pc:sldMk cId="10724424" sldId="3429"/>
            <ac:spMk id="2" creationId="{319D0A60-111F-4F3C-BE97-1A8F44657F65}"/>
          </ac:spMkLst>
        </pc:spChg>
        <pc:spChg chg="add mod">
          <ac:chgData name="Yoann peyroche" userId="ca50a3d7-f833-4ef1-8158-73238ffe05e4" providerId="ADAL" clId="{1FC0FE27-501E-41B8-AEC6-DEE61AAA7198}" dt="2018-06-13T16:58:44.094" v="1890" actId="1036"/>
          <ac:spMkLst>
            <pc:docMk/>
            <pc:sldMk cId="10724424" sldId="3429"/>
            <ac:spMk id="3" creationId="{EBD2E082-FB56-466D-86B1-B51B81479758}"/>
          </ac:spMkLst>
        </pc:spChg>
        <pc:spChg chg="mod">
          <ac:chgData name="Yoann peyroche" userId="ca50a3d7-f833-4ef1-8158-73238ffe05e4" providerId="ADAL" clId="{1FC0FE27-501E-41B8-AEC6-DEE61AAA7198}" dt="2018-06-13T16:58:54.064" v="1892" actId="207"/>
          <ac:spMkLst>
            <pc:docMk/>
            <pc:sldMk cId="10724424" sldId="3429"/>
            <ac:spMk id="16" creationId="{813E7A7D-66C0-4A0E-A8B5-CF34F99CB23F}"/>
          </ac:spMkLst>
        </pc:spChg>
        <pc:spChg chg="del">
          <ac:chgData name="Yoann peyroche" userId="ca50a3d7-f833-4ef1-8158-73238ffe05e4" providerId="ADAL" clId="{1FC0FE27-501E-41B8-AEC6-DEE61AAA7198}" dt="2018-06-13T16:50:49.276" v="1809" actId="478"/>
          <ac:spMkLst>
            <pc:docMk/>
            <pc:sldMk cId="10724424" sldId="3429"/>
            <ac:spMk id="17" creationId="{0B47686F-7839-4797-BD4F-4309D5DDBB6E}"/>
          </ac:spMkLst>
        </pc:spChg>
        <pc:spChg chg="del">
          <ac:chgData name="Yoann peyroche" userId="ca50a3d7-f833-4ef1-8158-73238ffe05e4" providerId="ADAL" clId="{1FC0FE27-501E-41B8-AEC6-DEE61AAA7198}" dt="2018-06-13T16:50:49.276" v="1809" actId="478"/>
          <ac:spMkLst>
            <pc:docMk/>
            <pc:sldMk cId="10724424" sldId="3429"/>
            <ac:spMk id="18" creationId="{05183AE4-6AE5-4697-B762-BDDC96211AE8}"/>
          </ac:spMkLst>
        </pc:spChg>
        <pc:spChg chg="add mod">
          <ac:chgData name="Yoann peyroche" userId="ca50a3d7-f833-4ef1-8158-73238ffe05e4" providerId="ADAL" clId="{1FC0FE27-501E-41B8-AEC6-DEE61AAA7198}" dt="2018-06-13T16:58:44.094" v="1890" actId="1036"/>
          <ac:spMkLst>
            <pc:docMk/>
            <pc:sldMk cId="10724424" sldId="3429"/>
            <ac:spMk id="25" creationId="{BFE6CFBD-BEBC-47BC-A10F-C78A98068EFB}"/>
          </ac:spMkLst>
        </pc:spChg>
        <pc:spChg chg="mod">
          <ac:chgData name="Yoann peyroche" userId="ca50a3d7-f833-4ef1-8158-73238ffe05e4" providerId="ADAL" clId="{1FC0FE27-501E-41B8-AEC6-DEE61AAA7198}" dt="2018-06-13T16:59:05.110" v="1894" actId="242"/>
          <ac:spMkLst>
            <pc:docMk/>
            <pc:sldMk cId="10724424" sldId="3429"/>
            <ac:spMk id="29" creationId="{C1CDF1A4-48D9-4BE1-AEE3-5A2634734314}"/>
          </ac:spMkLst>
        </pc:spChg>
        <pc:spChg chg="mod">
          <ac:chgData name="Yoann peyroche" userId="ca50a3d7-f833-4ef1-8158-73238ffe05e4" providerId="ADAL" clId="{1FC0FE27-501E-41B8-AEC6-DEE61AAA7198}" dt="2018-06-13T16:58:58.303" v="1893" actId="14100"/>
          <ac:spMkLst>
            <pc:docMk/>
            <pc:sldMk cId="10724424" sldId="3429"/>
            <ac:spMk id="31" creationId="{A7447152-588C-4CA3-86C4-B3DBAFF1B46C}"/>
          </ac:spMkLst>
        </pc:spChg>
        <pc:spChg chg="del">
          <ac:chgData name="Yoann peyroche" userId="ca50a3d7-f833-4ef1-8158-73238ffe05e4" providerId="ADAL" clId="{1FC0FE27-501E-41B8-AEC6-DEE61AAA7198}" dt="2018-06-13T16:52:00.306" v="1823" actId="478"/>
          <ac:spMkLst>
            <pc:docMk/>
            <pc:sldMk cId="10724424" sldId="3429"/>
            <ac:spMk id="32" creationId="{ACA4AF7B-6175-415E-AE84-15A044A94A70}"/>
          </ac:spMkLst>
        </pc:spChg>
        <pc:spChg chg="del">
          <ac:chgData name="Yoann peyroche" userId="ca50a3d7-f833-4ef1-8158-73238ffe05e4" providerId="ADAL" clId="{1FC0FE27-501E-41B8-AEC6-DEE61AAA7198}" dt="2018-06-13T16:52:06.046" v="1824" actId="478"/>
          <ac:spMkLst>
            <pc:docMk/>
            <pc:sldMk cId="10724424" sldId="3429"/>
            <ac:spMk id="34" creationId="{6F13FF43-2EA0-49EA-A04F-2728561C732A}"/>
          </ac:spMkLst>
        </pc:spChg>
        <pc:spChg chg="del mod">
          <ac:chgData name="Yoann peyroche" userId="ca50a3d7-f833-4ef1-8158-73238ffe05e4" providerId="ADAL" clId="{1FC0FE27-501E-41B8-AEC6-DEE61AAA7198}" dt="2018-06-13T16:58:31.374" v="1884" actId="478"/>
          <ac:spMkLst>
            <pc:docMk/>
            <pc:sldMk cId="10724424" sldId="3429"/>
            <ac:spMk id="35" creationId="{9061597F-948F-406E-A6CA-58890271540A}"/>
          </ac:spMkLst>
        </pc:spChg>
        <pc:spChg chg="del">
          <ac:chgData name="Yoann peyroche" userId="ca50a3d7-f833-4ef1-8158-73238ffe05e4" providerId="ADAL" clId="{1FC0FE27-501E-41B8-AEC6-DEE61AAA7198}" dt="2018-06-13T16:58:40.914" v="1887" actId="478"/>
          <ac:spMkLst>
            <pc:docMk/>
            <pc:sldMk cId="10724424" sldId="3429"/>
            <ac:spMk id="37" creationId="{1C5BE53A-6E67-490C-9C71-9FDF62C317DB}"/>
          </ac:spMkLst>
        </pc:spChg>
        <pc:spChg chg="del">
          <ac:chgData name="Yoann peyroche" userId="ca50a3d7-f833-4ef1-8158-73238ffe05e4" providerId="ADAL" clId="{1FC0FE27-501E-41B8-AEC6-DEE61AAA7198}" dt="2018-06-13T16:50:04.970" v="1808" actId="478"/>
          <ac:spMkLst>
            <pc:docMk/>
            <pc:sldMk cId="10724424" sldId="3429"/>
            <ac:spMk id="39" creationId="{695566EE-D733-411F-A402-7E0E77D58845}"/>
          </ac:spMkLst>
        </pc:spChg>
        <pc:picChg chg="mod">
          <ac:chgData name="Yoann peyroche" userId="ca50a3d7-f833-4ef1-8158-73238ffe05e4" providerId="ADAL" clId="{1FC0FE27-501E-41B8-AEC6-DEE61AAA7198}" dt="2018-06-13T16:59:51.408" v="1900" actId="1076"/>
          <ac:picMkLst>
            <pc:docMk/>
            <pc:sldMk cId="10724424" sldId="3429"/>
            <ac:picMk id="19" creationId="{BD13F377-F11D-4162-B168-6815AFA6B10D}"/>
          </ac:picMkLst>
        </pc:picChg>
        <pc:picChg chg="add mod">
          <ac:chgData name="Yoann peyroche" userId="ca50a3d7-f833-4ef1-8158-73238ffe05e4" providerId="ADAL" clId="{1FC0FE27-501E-41B8-AEC6-DEE61AAA7198}" dt="2018-06-13T16:58:44.094" v="1890" actId="1036"/>
          <ac:picMkLst>
            <pc:docMk/>
            <pc:sldMk cId="10724424" sldId="3429"/>
            <ac:picMk id="20" creationId="{F6BED52A-1AD2-4833-B512-5978467CAEF0}"/>
          </ac:picMkLst>
        </pc:picChg>
        <pc:picChg chg="add mod">
          <ac:chgData name="Yoann peyroche" userId="ca50a3d7-f833-4ef1-8158-73238ffe05e4" providerId="ADAL" clId="{1FC0FE27-501E-41B8-AEC6-DEE61AAA7198}" dt="2018-06-13T16:58:44.094" v="1890" actId="1036"/>
          <ac:picMkLst>
            <pc:docMk/>
            <pc:sldMk cId="10724424" sldId="3429"/>
            <ac:picMk id="21" creationId="{1BF6A309-6E8B-4DFD-A8E0-966E0178ED29}"/>
          </ac:picMkLst>
        </pc:picChg>
        <pc:picChg chg="add mod">
          <ac:chgData name="Yoann peyroche" userId="ca50a3d7-f833-4ef1-8158-73238ffe05e4" providerId="ADAL" clId="{1FC0FE27-501E-41B8-AEC6-DEE61AAA7198}" dt="2018-06-13T16:58:44.094" v="1890" actId="1036"/>
          <ac:picMkLst>
            <pc:docMk/>
            <pc:sldMk cId="10724424" sldId="3429"/>
            <ac:picMk id="22" creationId="{C0AB3C73-7368-4E67-9F0C-CB8A6781BA29}"/>
          </ac:picMkLst>
        </pc:picChg>
        <pc:picChg chg="add mod">
          <ac:chgData name="Yoann peyroche" userId="ca50a3d7-f833-4ef1-8158-73238ffe05e4" providerId="ADAL" clId="{1FC0FE27-501E-41B8-AEC6-DEE61AAA7198}" dt="2018-06-13T16:58:44.094" v="1890" actId="1036"/>
          <ac:picMkLst>
            <pc:docMk/>
            <pc:sldMk cId="10724424" sldId="3429"/>
            <ac:picMk id="23" creationId="{374988A9-CAB4-4CA8-AD14-CA3F2B8B6EC4}"/>
          </ac:picMkLst>
        </pc:picChg>
        <pc:picChg chg="add mod">
          <ac:chgData name="Yoann peyroche" userId="ca50a3d7-f833-4ef1-8158-73238ffe05e4" providerId="ADAL" clId="{1FC0FE27-501E-41B8-AEC6-DEE61AAA7198}" dt="2018-06-13T16:58:44.094" v="1890" actId="1036"/>
          <ac:picMkLst>
            <pc:docMk/>
            <pc:sldMk cId="10724424" sldId="3429"/>
            <ac:picMk id="24" creationId="{9154E5EE-B669-4803-A516-A0E2796D71F7}"/>
          </ac:picMkLst>
        </pc:picChg>
        <pc:picChg chg="add mod">
          <ac:chgData name="Yoann peyroche" userId="ca50a3d7-f833-4ef1-8158-73238ffe05e4" providerId="ADAL" clId="{1FC0FE27-501E-41B8-AEC6-DEE61AAA7198}" dt="2018-06-13T16:58:44.094" v="1890" actId="1036"/>
          <ac:picMkLst>
            <pc:docMk/>
            <pc:sldMk cId="10724424" sldId="3429"/>
            <ac:picMk id="26" creationId="{F58F896A-FAFF-4D85-9B3A-AB0F45638B98}"/>
          </ac:picMkLst>
        </pc:picChg>
        <pc:picChg chg="del mod">
          <ac:chgData name="Yoann peyroche" userId="ca50a3d7-f833-4ef1-8158-73238ffe05e4" providerId="ADAL" clId="{1FC0FE27-501E-41B8-AEC6-DEE61AAA7198}" dt="2018-06-13T16:58:40.914" v="1887" actId="478"/>
          <ac:picMkLst>
            <pc:docMk/>
            <pc:sldMk cId="10724424" sldId="3429"/>
            <ac:picMk id="38" creationId="{2DCE9022-288A-4A64-8F62-B31E1E859DDE}"/>
          </ac:picMkLst>
        </pc:picChg>
        <pc:cxnChg chg="del">
          <ac:chgData name="Yoann peyroche" userId="ca50a3d7-f833-4ef1-8158-73238ffe05e4" providerId="ADAL" clId="{1FC0FE27-501E-41B8-AEC6-DEE61AAA7198}" dt="2018-06-13T16:52:06.046" v="1824" actId="478"/>
          <ac:cxnSpMkLst>
            <pc:docMk/>
            <pc:sldMk cId="10724424" sldId="3429"/>
            <ac:cxnSpMk id="33" creationId="{92609791-25D1-474B-9A01-E014B4AFF16D}"/>
          </ac:cxnSpMkLst>
        </pc:cxnChg>
      </pc:sldChg>
      <pc:sldChg chg="addSp modSp add">
        <pc:chgData name="Yoann peyroche" userId="ca50a3d7-f833-4ef1-8158-73238ffe05e4" providerId="ADAL" clId="{1FC0FE27-501E-41B8-AEC6-DEE61AAA7198}" dt="2018-06-14T07:57:39.577" v="2268" actId="20577"/>
        <pc:sldMkLst>
          <pc:docMk/>
          <pc:sldMk cId="2912208563" sldId="3430"/>
        </pc:sldMkLst>
        <pc:spChg chg="mod">
          <ac:chgData name="Yoann peyroche" userId="ca50a3d7-f833-4ef1-8158-73238ffe05e4" providerId="ADAL" clId="{1FC0FE27-501E-41B8-AEC6-DEE61AAA7198}" dt="2018-06-14T07:55:21.647" v="2154" actId="14100"/>
          <ac:spMkLst>
            <pc:docMk/>
            <pc:sldMk cId="2912208563" sldId="3430"/>
            <ac:spMk id="23" creationId="{F1F3824C-3220-4270-8801-F360AF530135}"/>
          </ac:spMkLst>
        </pc:spChg>
        <pc:spChg chg="mod">
          <ac:chgData name="Yoann peyroche" userId="ca50a3d7-f833-4ef1-8158-73238ffe05e4" providerId="ADAL" clId="{1FC0FE27-501E-41B8-AEC6-DEE61AAA7198}" dt="2018-06-14T07:55:21.647" v="2154" actId="14100"/>
          <ac:spMkLst>
            <pc:docMk/>
            <pc:sldMk cId="2912208563" sldId="3430"/>
            <ac:spMk id="24" creationId="{D78BFEF2-2238-4D26-ABDF-993D39F1F11E}"/>
          </ac:spMkLst>
        </pc:spChg>
        <pc:spChg chg="mod">
          <ac:chgData name="Yoann peyroche" userId="ca50a3d7-f833-4ef1-8158-73238ffe05e4" providerId="ADAL" clId="{1FC0FE27-501E-41B8-AEC6-DEE61AAA7198}" dt="2018-06-14T07:56:12.149" v="2156" actId="1076"/>
          <ac:spMkLst>
            <pc:docMk/>
            <pc:sldMk cId="2912208563" sldId="3430"/>
            <ac:spMk id="27" creationId="{6672F8C0-6561-4380-86C3-26FCF8983767}"/>
          </ac:spMkLst>
        </pc:spChg>
        <pc:spChg chg="mod">
          <ac:chgData name="Yoann peyroche" userId="ca50a3d7-f833-4ef1-8158-73238ffe05e4" providerId="ADAL" clId="{1FC0FE27-501E-41B8-AEC6-DEE61AAA7198}" dt="2018-06-14T07:56:12.149" v="2156" actId="1076"/>
          <ac:spMkLst>
            <pc:docMk/>
            <pc:sldMk cId="2912208563" sldId="3430"/>
            <ac:spMk id="28" creationId="{C4C587A7-4A89-4321-8B50-C1E7B8216B7F}"/>
          </ac:spMkLst>
        </pc:spChg>
        <pc:spChg chg="mod">
          <ac:chgData name="Yoann peyroche" userId="ca50a3d7-f833-4ef1-8158-73238ffe05e4" providerId="ADAL" clId="{1FC0FE27-501E-41B8-AEC6-DEE61AAA7198}" dt="2018-06-14T07:55:21.647" v="2154" actId="14100"/>
          <ac:spMkLst>
            <pc:docMk/>
            <pc:sldMk cId="2912208563" sldId="3430"/>
            <ac:spMk id="29" creationId="{3AD6149A-D2D4-41E4-85D6-9A0D68498C88}"/>
          </ac:spMkLst>
        </pc:spChg>
        <pc:spChg chg="mod">
          <ac:chgData name="Yoann peyroche" userId="ca50a3d7-f833-4ef1-8158-73238ffe05e4" providerId="ADAL" clId="{1FC0FE27-501E-41B8-AEC6-DEE61AAA7198}" dt="2018-06-14T07:55:21.647" v="2154" actId="14100"/>
          <ac:spMkLst>
            <pc:docMk/>
            <pc:sldMk cId="2912208563" sldId="3430"/>
            <ac:spMk id="30" creationId="{9C8582EB-EB53-473F-A84F-57A09E1BA974}"/>
          </ac:spMkLst>
        </pc:spChg>
        <pc:spChg chg="mod">
          <ac:chgData name="Yoann peyroche" userId="ca50a3d7-f833-4ef1-8158-73238ffe05e4" providerId="ADAL" clId="{1FC0FE27-501E-41B8-AEC6-DEE61AAA7198}" dt="2018-06-14T07:55:21.647" v="2154" actId="14100"/>
          <ac:spMkLst>
            <pc:docMk/>
            <pc:sldMk cId="2912208563" sldId="3430"/>
            <ac:spMk id="31" creationId="{B3A23FFE-025F-4C36-922C-05CAF2CF2CB6}"/>
          </ac:spMkLst>
        </pc:spChg>
        <pc:spChg chg="mod">
          <ac:chgData name="Yoann peyroche" userId="ca50a3d7-f833-4ef1-8158-73238ffe05e4" providerId="ADAL" clId="{1FC0FE27-501E-41B8-AEC6-DEE61AAA7198}" dt="2018-06-14T07:55:21.647" v="2154" actId="14100"/>
          <ac:spMkLst>
            <pc:docMk/>
            <pc:sldMk cId="2912208563" sldId="3430"/>
            <ac:spMk id="32" creationId="{5A9B9835-FEAD-48DE-9256-777EA010973E}"/>
          </ac:spMkLst>
        </pc:spChg>
        <pc:spChg chg="mod">
          <ac:chgData name="Yoann peyroche" userId="ca50a3d7-f833-4ef1-8158-73238ffe05e4" providerId="ADAL" clId="{1FC0FE27-501E-41B8-AEC6-DEE61AAA7198}" dt="2018-06-14T07:56:12.149" v="2156" actId="1076"/>
          <ac:spMkLst>
            <pc:docMk/>
            <pc:sldMk cId="2912208563" sldId="3430"/>
            <ac:spMk id="33" creationId="{0F2DD78A-0619-4311-8F45-1AD11AB48C78}"/>
          </ac:spMkLst>
        </pc:spChg>
        <pc:spChg chg="mod">
          <ac:chgData name="Yoann peyroche" userId="ca50a3d7-f833-4ef1-8158-73238ffe05e4" providerId="ADAL" clId="{1FC0FE27-501E-41B8-AEC6-DEE61AAA7198}" dt="2018-06-14T07:55:21.647" v="2154" actId="14100"/>
          <ac:spMkLst>
            <pc:docMk/>
            <pc:sldMk cId="2912208563" sldId="3430"/>
            <ac:spMk id="34" creationId="{960A2755-FABC-4792-A876-6710EEB80887}"/>
          </ac:spMkLst>
        </pc:spChg>
        <pc:spChg chg="mod">
          <ac:chgData name="Yoann peyroche" userId="ca50a3d7-f833-4ef1-8158-73238ffe05e4" providerId="ADAL" clId="{1FC0FE27-501E-41B8-AEC6-DEE61AAA7198}" dt="2018-06-14T07:57:10.652" v="2189" actId="20577"/>
          <ac:spMkLst>
            <pc:docMk/>
            <pc:sldMk cId="2912208563" sldId="3430"/>
            <ac:spMk id="35" creationId="{0DA4DA6E-C81E-449D-8B69-1FD0E9C38C8F}"/>
          </ac:spMkLst>
        </pc:spChg>
        <pc:spChg chg="mod">
          <ac:chgData name="Yoann peyroche" userId="ca50a3d7-f833-4ef1-8158-73238ffe05e4" providerId="ADAL" clId="{1FC0FE27-501E-41B8-AEC6-DEE61AAA7198}" dt="2018-06-14T07:56:12.149" v="2156" actId="1076"/>
          <ac:spMkLst>
            <pc:docMk/>
            <pc:sldMk cId="2912208563" sldId="3430"/>
            <ac:spMk id="36" creationId="{C795EB37-DB48-45D7-8E49-A83B0F29544B}"/>
          </ac:spMkLst>
        </pc:spChg>
        <pc:spChg chg="add mod ord">
          <ac:chgData name="Yoann peyroche" userId="ca50a3d7-f833-4ef1-8158-73238ffe05e4" providerId="ADAL" clId="{1FC0FE27-501E-41B8-AEC6-DEE61AAA7198}" dt="2018-06-14T07:56:22.599" v="2157" actId="167"/>
          <ac:spMkLst>
            <pc:docMk/>
            <pc:sldMk cId="2912208563" sldId="3430"/>
            <ac:spMk id="37" creationId="{A4819DB4-FE47-4136-95A6-16C7E71AA0A2}"/>
          </ac:spMkLst>
        </pc:spChg>
        <pc:spChg chg="mod">
          <ac:chgData name="Yoann peyroche" userId="ca50a3d7-f833-4ef1-8158-73238ffe05e4" providerId="ADAL" clId="{1FC0FE27-501E-41B8-AEC6-DEE61AAA7198}" dt="2018-06-14T07:55:21.647" v="2154" actId="14100"/>
          <ac:spMkLst>
            <pc:docMk/>
            <pc:sldMk cId="2912208563" sldId="3430"/>
            <ac:spMk id="38" creationId="{05A8E245-848D-4B03-BAD7-10EFAF3ADB27}"/>
          </ac:spMkLst>
        </pc:spChg>
        <pc:spChg chg="mod ord">
          <ac:chgData name="Yoann peyroche" userId="ca50a3d7-f833-4ef1-8158-73238ffe05e4" providerId="ADAL" clId="{1FC0FE27-501E-41B8-AEC6-DEE61AAA7198}" dt="2018-06-14T07:57:00.400" v="2183" actId="20577"/>
          <ac:spMkLst>
            <pc:docMk/>
            <pc:sldMk cId="2912208563" sldId="3430"/>
            <ac:spMk id="39" creationId="{2BA23025-07E8-47AC-B330-35B1C6C9D082}"/>
          </ac:spMkLst>
        </pc:spChg>
        <pc:spChg chg="add mod ord">
          <ac:chgData name="Yoann peyroche" userId="ca50a3d7-f833-4ef1-8158-73238ffe05e4" providerId="ADAL" clId="{1FC0FE27-501E-41B8-AEC6-DEE61AAA7198}" dt="2018-06-14T07:56:49.359" v="2161" actId="1076"/>
          <ac:spMkLst>
            <pc:docMk/>
            <pc:sldMk cId="2912208563" sldId="3430"/>
            <ac:spMk id="40" creationId="{BC42AFC2-AC77-43A2-81ED-75D6EA272ED9}"/>
          </ac:spMkLst>
        </pc:spChg>
        <pc:spChg chg="add mod ord">
          <ac:chgData name="Yoann peyroche" userId="ca50a3d7-f833-4ef1-8158-73238ffe05e4" providerId="ADAL" clId="{1FC0FE27-501E-41B8-AEC6-DEE61AAA7198}" dt="2018-06-14T07:57:13.197" v="2191" actId="20577"/>
          <ac:spMkLst>
            <pc:docMk/>
            <pc:sldMk cId="2912208563" sldId="3430"/>
            <ac:spMk id="41" creationId="{99228BB3-0D2D-4835-B578-4990A28D1DAB}"/>
          </ac:spMkLst>
        </pc:spChg>
        <pc:spChg chg="mod ord">
          <ac:chgData name="Yoann peyroche" userId="ca50a3d7-f833-4ef1-8158-73238ffe05e4" providerId="ADAL" clId="{1FC0FE27-501E-41B8-AEC6-DEE61AAA7198}" dt="2018-06-14T07:57:39.577" v="2268" actId="20577"/>
          <ac:spMkLst>
            <pc:docMk/>
            <pc:sldMk cId="2912208563" sldId="3430"/>
            <ac:spMk id="43" creationId="{C252AB70-AB31-4A8E-BA9B-159D7F81F646}"/>
          </ac:spMkLst>
        </pc:spChg>
        <pc:spChg chg="mod">
          <ac:chgData name="Yoann peyroche" userId="ca50a3d7-f833-4ef1-8158-73238ffe05e4" providerId="ADAL" clId="{1FC0FE27-501E-41B8-AEC6-DEE61AAA7198}" dt="2018-06-14T07:55:37.905" v="2155" actId="465"/>
          <ac:spMkLst>
            <pc:docMk/>
            <pc:sldMk cId="2912208563" sldId="3430"/>
            <ac:spMk id="44" creationId="{74E3F13E-F501-4B93-8B5A-6836860C05FA}"/>
          </ac:spMkLst>
        </pc:spChg>
        <pc:spChg chg="mod">
          <ac:chgData name="Yoann peyroche" userId="ca50a3d7-f833-4ef1-8158-73238ffe05e4" providerId="ADAL" clId="{1FC0FE27-501E-41B8-AEC6-DEE61AAA7198}" dt="2018-06-14T07:55:37.905" v="2155" actId="465"/>
          <ac:spMkLst>
            <pc:docMk/>
            <pc:sldMk cId="2912208563" sldId="3430"/>
            <ac:spMk id="45" creationId="{74472AFF-AFA6-4387-9E28-A2BA2BEA9907}"/>
          </ac:spMkLst>
        </pc:spChg>
        <pc:spChg chg="mod">
          <ac:chgData name="Yoann peyroche" userId="ca50a3d7-f833-4ef1-8158-73238ffe05e4" providerId="ADAL" clId="{1FC0FE27-501E-41B8-AEC6-DEE61AAA7198}" dt="2018-06-14T07:55:37.905" v="2155" actId="465"/>
          <ac:spMkLst>
            <pc:docMk/>
            <pc:sldMk cId="2912208563" sldId="3430"/>
            <ac:spMk id="46" creationId="{1DE12E59-8571-485C-8A03-D98D3CF0FF34}"/>
          </ac:spMkLst>
        </pc:spChg>
        <pc:spChg chg="mod">
          <ac:chgData name="Yoann peyroche" userId="ca50a3d7-f833-4ef1-8158-73238ffe05e4" providerId="ADAL" clId="{1FC0FE27-501E-41B8-AEC6-DEE61AAA7198}" dt="2018-06-14T07:55:21.647" v="2154" actId="14100"/>
          <ac:spMkLst>
            <pc:docMk/>
            <pc:sldMk cId="2912208563" sldId="3430"/>
            <ac:spMk id="47" creationId="{3F1AE5C7-72CC-41D9-8AB8-4859A853F02C}"/>
          </ac:spMkLst>
        </pc:spChg>
        <pc:spChg chg="mod">
          <ac:chgData name="Yoann peyroche" userId="ca50a3d7-f833-4ef1-8158-73238ffe05e4" providerId="ADAL" clId="{1FC0FE27-501E-41B8-AEC6-DEE61AAA7198}" dt="2018-06-14T07:55:21.647" v="2154" actId="14100"/>
          <ac:spMkLst>
            <pc:docMk/>
            <pc:sldMk cId="2912208563" sldId="3430"/>
            <ac:spMk id="48" creationId="{1580B1C6-D651-413B-8E7A-8D0D3AAD7BDB}"/>
          </ac:spMkLst>
        </pc:spChg>
        <pc:spChg chg="mod">
          <ac:chgData name="Yoann peyroche" userId="ca50a3d7-f833-4ef1-8158-73238ffe05e4" providerId="ADAL" clId="{1FC0FE27-501E-41B8-AEC6-DEE61AAA7198}" dt="2018-06-14T07:55:37.905" v="2155" actId="465"/>
          <ac:spMkLst>
            <pc:docMk/>
            <pc:sldMk cId="2912208563" sldId="3430"/>
            <ac:spMk id="49" creationId="{39AB1FC4-D086-41E5-80E3-278920683F08}"/>
          </ac:spMkLst>
        </pc:spChg>
        <pc:spChg chg="mod">
          <ac:chgData name="Yoann peyroche" userId="ca50a3d7-f833-4ef1-8158-73238ffe05e4" providerId="ADAL" clId="{1FC0FE27-501E-41B8-AEC6-DEE61AAA7198}" dt="2018-06-14T07:55:37.905" v="2155" actId="465"/>
          <ac:spMkLst>
            <pc:docMk/>
            <pc:sldMk cId="2912208563" sldId="3430"/>
            <ac:spMk id="50" creationId="{F3646376-4E1C-47C7-8D9E-F9476D5D5D53}"/>
          </ac:spMkLst>
        </pc:spChg>
        <pc:spChg chg="mod">
          <ac:chgData name="Yoann peyroche" userId="ca50a3d7-f833-4ef1-8158-73238ffe05e4" providerId="ADAL" clId="{1FC0FE27-501E-41B8-AEC6-DEE61AAA7198}" dt="2018-06-14T07:57:07.627" v="2187" actId="20577"/>
          <ac:spMkLst>
            <pc:docMk/>
            <pc:sldMk cId="2912208563" sldId="3430"/>
            <ac:spMk id="60" creationId="{37BDD83F-9F7E-4573-A3AC-D4452CD60F70}"/>
          </ac:spMkLst>
        </pc:spChg>
        <pc:spChg chg="mod ord">
          <ac:chgData name="Yoann peyroche" userId="ca50a3d7-f833-4ef1-8158-73238ffe05e4" providerId="ADAL" clId="{1FC0FE27-501E-41B8-AEC6-DEE61AAA7198}" dt="2018-06-14T07:57:04.004" v="2185" actId="20577"/>
          <ac:spMkLst>
            <pc:docMk/>
            <pc:sldMk cId="2912208563" sldId="3430"/>
            <ac:spMk id="61" creationId="{C930FC86-E376-4E7F-8BFC-B2C0A3E13C14}"/>
          </ac:spMkLst>
        </pc:spChg>
      </pc:sldChg>
      <pc:sldChg chg="addSp delSp modSp add">
        <pc:chgData name="Yoann peyroche" userId="ca50a3d7-f833-4ef1-8158-73238ffe05e4" providerId="ADAL" clId="{1FC0FE27-501E-41B8-AEC6-DEE61AAA7198}" dt="2018-06-14T08:18:11.972" v="2584" actId="113"/>
        <pc:sldMkLst>
          <pc:docMk/>
          <pc:sldMk cId="4052688707" sldId="3440"/>
        </pc:sldMkLst>
        <pc:spChg chg="mod">
          <ac:chgData name="Yoann peyroche" userId="ca50a3d7-f833-4ef1-8158-73238ffe05e4" providerId="ADAL" clId="{1FC0FE27-501E-41B8-AEC6-DEE61AAA7198}" dt="2018-06-14T08:17:55.595" v="2583" actId="465"/>
          <ac:spMkLst>
            <pc:docMk/>
            <pc:sldMk cId="4052688707" sldId="3440"/>
            <ac:spMk id="8" creationId="{180156ED-5A8B-4A37-8FE9-1922232D9CFB}"/>
          </ac:spMkLst>
        </pc:spChg>
        <pc:spChg chg="mod">
          <ac:chgData name="Yoann peyroche" userId="ca50a3d7-f833-4ef1-8158-73238ffe05e4" providerId="ADAL" clId="{1FC0FE27-501E-41B8-AEC6-DEE61AAA7198}" dt="2018-06-14T08:17:55.595" v="2583" actId="465"/>
          <ac:spMkLst>
            <pc:docMk/>
            <pc:sldMk cId="4052688707" sldId="3440"/>
            <ac:spMk id="9" creationId="{D0FC5FA5-C1D0-4BA0-95DE-0181F0ED1AAE}"/>
          </ac:spMkLst>
        </pc:spChg>
        <pc:spChg chg="mod">
          <ac:chgData name="Yoann peyroche" userId="ca50a3d7-f833-4ef1-8158-73238ffe05e4" providerId="ADAL" clId="{1FC0FE27-501E-41B8-AEC6-DEE61AAA7198}" dt="2018-06-14T08:17:26.781" v="2572" actId="1076"/>
          <ac:spMkLst>
            <pc:docMk/>
            <pc:sldMk cId="4052688707" sldId="3440"/>
            <ac:spMk id="11" creationId="{52F283F4-CF5D-4483-9190-0FD039E968CF}"/>
          </ac:spMkLst>
        </pc:spChg>
        <pc:spChg chg="mod">
          <ac:chgData name="Yoann peyroche" userId="ca50a3d7-f833-4ef1-8158-73238ffe05e4" providerId="ADAL" clId="{1FC0FE27-501E-41B8-AEC6-DEE61AAA7198}" dt="2018-06-14T08:17:47.660" v="2579" actId="14100"/>
          <ac:spMkLst>
            <pc:docMk/>
            <pc:sldMk cId="4052688707" sldId="3440"/>
            <ac:spMk id="12" creationId="{DF477C5F-52C6-4B47-A667-06FA462CB518}"/>
          </ac:spMkLst>
        </pc:spChg>
        <pc:spChg chg="del">
          <ac:chgData name="Yoann peyroche" userId="ca50a3d7-f833-4ef1-8158-73238ffe05e4" providerId="ADAL" clId="{1FC0FE27-501E-41B8-AEC6-DEE61AAA7198}" dt="2018-06-14T08:16:18.415" v="2552" actId="478"/>
          <ac:spMkLst>
            <pc:docMk/>
            <pc:sldMk cId="4052688707" sldId="3440"/>
            <ac:spMk id="13" creationId="{F87B9A60-FBCB-43C3-A2CD-8C04757F6664}"/>
          </ac:spMkLst>
        </pc:spChg>
        <pc:spChg chg="mod">
          <ac:chgData name="Yoann peyroche" userId="ca50a3d7-f833-4ef1-8158-73238ffe05e4" providerId="ADAL" clId="{1FC0FE27-501E-41B8-AEC6-DEE61AAA7198}" dt="2018-06-14T08:18:11.972" v="2584" actId="113"/>
          <ac:spMkLst>
            <pc:docMk/>
            <pc:sldMk cId="4052688707" sldId="3440"/>
            <ac:spMk id="15" creationId="{53083A61-F72B-4C5C-837D-DF00E0700A90}"/>
          </ac:spMkLst>
        </pc:spChg>
        <pc:spChg chg="add">
          <ac:chgData name="Yoann peyroche" userId="ca50a3d7-f833-4ef1-8158-73238ffe05e4" providerId="ADAL" clId="{1FC0FE27-501E-41B8-AEC6-DEE61AAA7198}" dt="2018-06-14T08:16:18.722" v="2553" actId="113"/>
          <ac:spMkLst>
            <pc:docMk/>
            <pc:sldMk cId="4052688707" sldId="3440"/>
            <ac:spMk id="21" creationId="{558C4F80-055D-4105-B083-D2985539586C}"/>
          </ac:spMkLst>
        </pc:spChg>
        <pc:cxnChg chg="mod">
          <ac:chgData name="Yoann peyroche" userId="ca50a3d7-f833-4ef1-8158-73238ffe05e4" providerId="ADAL" clId="{1FC0FE27-501E-41B8-AEC6-DEE61AAA7198}" dt="2018-06-14T08:17:55.595" v="2583" actId="465"/>
          <ac:cxnSpMkLst>
            <pc:docMk/>
            <pc:sldMk cId="4052688707" sldId="3440"/>
            <ac:cxnSpMk id="19" creationId="{49322867-09F5-425E-BBEC-1D00614D82AD}"/>
          </ac:cxnSpMkLst>
        </pc:cxnChg>
      </pc:sldChg>
      <pc:sldChg chg="addSp delSp modSp add ord">
        <pc:chgData name="Yoann peyroche" userId="ca50a3d7-f833-4ef1-8158-73238ffe05e4" providerId="ADAL" clId="{1FC0FE27-501E-41B8-AEC6-DEE61AAA7198}" dt="2018-06-14T09:26:23.492" v="3547" actId="20577"/>
        <pc:sldMkLst>
          <pc:docMk/>
          <pc:sldMk cId="3923109495" sldId="3441"/>
        </pc:sldMkLst>
        <pc:spChg chg="mod">
          <ac:chgData name="Yoann peyroche" userId="ca50a3d7-f833-4ef1-8158-73238ffe05e4" providerId="ADAL" clId="{1FC0FE27-501E-41B8-AEC6-DEE61AAA7198}" dt="2018-06-14T09:26:23.492" v="3547" actId="20577"/>
          <ac:spMkLst>
            <pc:docMk/>
            <pc:sldMk cId="3923109495" sldId="3441"/>
            <ac:spMk id="2" creationId="{319D0A60-111F-4F3C-BE97-1A8F44657F65}"/>
          </ac:spMkLst>
        </pc:spChg>
        <pc:spChg chg="add del mod">
          <ac:chgData name="Yoann peyroche" userId="ca50a3d7-f833-4ef1-8158-73238ffe05e4" providerId="ADAL" clId="{1FC0FE27-501E-41B8-AEC6-DEE61AAA7198}" dt="2018-06-14T08:38:49.495" v="2870" actId="478"/>
          <ac:spMkLst>
            <pc:docMk/>
            <pc:sldMk cId="3923109495" sldId="3441"/>
            <ac:spMk id="4" creationId="{524340B5-28A3-4796-B477-C9D095A9420B}"/>
          </ac:spMkLst>
        </pc:spChg>
        <pc:spChg chg="add mod">
          <ac:chgData name="Yoann peyroche" userId="ca50a3d7-f833-4ef1-8158-73238ffe05e4" providerId="ADAL" clId="{1FC0FE27-501E-41B8-AEC6-DEE61AAA7198}" dt="2018-06-14T08:40:16.740" v="2886" actId="1582"/>
          <ac:spMkLst>
            <pc:docMk/>
            <pc:sldMk cId="3923109495" sldId="3441"/>
            <ac:spMk id="5" creationId="{F5B67289-7120-47CC-80EC-CFD34905F8A3}"/>
          </ac:spMkLst>
        </pc:spChg>
        <pc:spChg chg="add del mod">
          <ac:chgData name="Yoann peyroche" userId="ca50a3d7-f833-4ef1-8158-73238ffe05e4" providerId="ADAL" clId="{1FC0FE27-501E-41B8-AEC6-DEE61AAA7198}" dt="2018-06-14T08:39:08.647" v="2878" actId="478"/>
          <ac:spMkLst>
            <pc:docMk/>
            <pc:sldMk cId="3923109495" sldId="3441"/>
            <ac:spMk id="20" creationId="{491B4B59-39F3-40C8-943F-D55EF433D7CD}"/>
          </ac:spMkLst>
        </pc:spChg>
        <pc:spChg chg="add mod">
          <ac:chgData name="Yoann peyroche" userId="ca50a3d7-f833-4ef1-8158-73238ffe05e4" providerId="ADAL" clId="{1FC0FE27-501E-41B8-AEC6-DEE61AAA7198}" dt="2018-06-14T08:43:17.566" v="3144" actId="20577"/>
          <ac:spMkLst>
            <pc:docMk/>
            <pc:sldMk cId="3923109495" sldId="3441"/>
            <ac:spMk id="21" creationId="{A7763EA8-4025-4F34-8D62-323EDC47EFA8}"/>
          </ac:spMkLst>
        </pc:spChg>
        <pc:spChg chg="add mod">
          <ac:chgData name="Yoann peyroche" userId="ca50a3d7-f833-4ef1-8158-73238ffe05e4" providerId="ADAL" clId="{1FC0FE27-501E-41B8-AEC6-DEE61AAA7198}" dt="2018-06-14T08:40:08.132" v="2885" actId="1076"/>
          <ac:spMkLst>
            <pc:docMk/>
            <pc:sldMk cId="3923109495" sldId="3441"/>
            <ac:spMk id="23" creationId="{6F603364-3E73-4E10-8878-CF28A7D5D635}"/>
          </ac:spMkLst>
        </pc:spChg>
        <pc:spChg chg="mod">
          <ac:chgData name="Yoann peyroche" userId="ca50a3d7-f833-4ef1-8158-73238ffe05e4" providerId="ADAL" clId="{1FC0FE27-501E-41B8-AEC6-DEE61AAA7198}" dt="2018-06-14T08:28:07.079" v="2615" actId="20577"/>
          <ac:spMkLst>
            <pc:docMk/>
            <pc:sldMk cId="3923109495" sldId="3441"/>
            <ac:spMk id="29" creationId="{C1CDF1A4-48D9-4BE1-AEE3-5A2634734314}"/>
          </ac:spMkLst>
        </pc:spChg>
        <pc:spChg chg="del">
          <ac:chgData name="Yoann peyroche" userId="ca50a3d7-f833-4ef1-8158-73238ffe05e4" providerId="ADAL" clId="{1FC0FE27-501E-41B8-AEC6-DEE61AAA7198}" dt="2018-06-14T08:29:01.727" v="2634" actId="478"/>
          <ac:spMkLst>
            <pc:docMk/>
            <pc:sldMk cId="3923109495" sldId="3441"/>
            <ac:spMk id="31" creationId="{A7447152-588C-4CA3-86C4-B3DBAFF1B46C}"/>
          </ac:spMkLst>
        </pc:spChg>
        <pc:spChg chg="del mod">
          <ac:chgData name="Yoann peyroche" userId="ca50a3d7-f833-4ef1-8158-73238ffe05e4" providerId="ADAL" clId="{1FC0FE27-501E-41B8-AEC6-DEE61AAA7198}" dt="2018-06-14T08:38:52.256" v="2871" actId="478"/>
          <ac:spMkLst>
            <pc:docMk/>
            <pc:sldMk cId="3923109495" sldId="3441"/>
            <ac:spMk id="32" creationId="{ACA4AF7B-6175-415E-AE84-15A044A94A70}"/>
          </ac:spMkLst>
        </pc:spChg>
        <pc:spChg chg="del mod">
          <ac:chgData name="Yoann peyroche" userId="ca50a3d7-f833-4ef1-8158-73238ffe05e4" providerId="ADAL" clId="{1FC0FE27-501E-41B8-AEC6-DEE61AAA7198}" dt="2018-06-14T08:38:49.495" v="2870" actId="478"/>
          <ac:spMkLst>
            <pc:docMk/>
            <pc:sldMk cId="3923109495" sldId="3441"/>
            <ac:spMk id="34" creationId="{6F13FF43-2EA0-49EA-A04F-2728561C732A}"/>
          </ac:spMkLst>
        </pc:spChg>
        <pc:spChg chg="del mod">
          <ac:chgData name="Yoann peyroche" userId="ca50a3d7-f833-4ef1-8158-73238ffe05e4" providerId="ADAL" clId="{1FC0FE27-501E-41B8-AEC6-DEE61AAA7198}" dt="2018-06-14T08:30:54.735" v="2655" actId="478"/>
          <ac:spMkLst>
            <pc:docMk/>
            <pc:sldMk cId="3923109495" sldId="3441"/>
            <ac:spMk id="35" creationId="{9061597F-948F-406E-A6CA-58890271540A}"/>
          </ac:spMkLst>
        </pc:spChg>
        <pc:spChg chg="del mod">
          <ac:chgData name="Yoann peyroche" userId="ca50a3d7-f833-4ef1-8158-73238ffe05e4" providerId="ADAL" clId="{1FC0FE27-501E-41B8-AEC6-DEE61AAA7198}" dt="2018-06-14T08:39:04.423" v="2877" actId="478"/>
          <ac:spMkLst>
            <pc:docMk/>
            <pc:sldMk cId="3923109495" sldId="3441"/>
            <ac:spMk id="37" creationId="{1C5BE53A-6E67-490C-9C71-9FDF62C317DB}"/>
          </ac:spMkLst>
        </pc:spChg>
        <pc:spChg chg="mod">
          <ac:chgData name="Yoann peyroche" userId="ca50a3d7-f833-4ef1-8158-73238ffe05e4" providerId="ADAL" clId="{1FC0FE27-501E-41B8-AEC6-DEE61AAA7198}" dt="2018-06-14T08:40:24.391" v="2890" actId="20577"/>
          <ac:spMkLst>
            <pc:docMk/>
            <pc:sldMk cId="3923109495" sldId="3441"/>
            <ac:spMk id="39" creationId="{695566EE-D733-411F-A402-7E0E77D58845}"/>
          </ac:spMkLst>
        </pc:spChg>
        <pc:picChg chg="add del mod">
          <ac:chgData name="Yoann peyroche" userId="ca50a3d7-f833-4ef1-8158-73238ffe05e4" providerId="ADAL" clId="{1FC0FE27-501E-41B8-AEC6-DEE61AAA7198}" dt="2018-06-14T08:36:26.673" v="2809" actId="478"/>
          <ac:picMkLst>
            <pc:docMk/>
            <pc:sldMk cId="3923109495" sldId="3441"/>
            <ac:picMk id="3" creationId="{531E443B-09A5-4A70-BC70-FE46E80182E4}"/>
          </ac:picMkLst>
        </pc:picChg>
        <pc:picChg chg="del">
          <ac:chgData name="Yoann peyroche" userId="ca50a3d7-f833-4ef1-8158-73238ffe05e4" providerId="ADAL" clId="{1FC0FE27-501E-41B8-AEC6-DEE61AAA7198}" dt="2018-06-14T08:29:01.727" v="2634" actId="478"/>
          <ac:picMkLst>
            <pc:docMk/>
            <pc:sldMk cId="3923109495" sldId="3441"/>
            <ac:picMk id="15" creationId="{B8B0B4FD-0483-44E7-B874-AC88F96689B7}"/>
          </ac:picMkLst>
        </pc:picChg>
        <pc:picChg chg="add del">
          <ac:chgData name="Yoann peyroche" userId="ca50a3d7-f833-4ef1-8158-73238ffe05e4" providerId="ADAL" clId="{1FC0FE27-501E-41B8-AEC6-DEE61AAA7198}" dt="2018-06-14T08:29:08.746" v="2636" actId="478"/>
          <ac:picMkLst>
            <pc:docMk/>
            <pc:sldMk cId="3923109495" sldId="3441"/>
            <ac:picMk id="16" creationId="{810BB1F7-3C2A-4DA3-8BC5-E7D2A68A7C29}"/>
          </ac:picMkLst>
        </pc:picChg>
        <pc:picChg chg="add del mod">
          <ac:chgData name="Yoann peyroche" userId="ca50a3d7-f833-4ef1-8158-73238ffe05e4" providerId="ADAL" clId="{1FC0FE27-501E-41B8-AEC6-DEE61AAA7198}" dt="2018-06-14T08:38:45.773" v="2869" actId="478"/>
          <ac:picMkLst>
            <pc:docMk/>
            <pc:sldMk cId="3923109495" sldId="3441"/>
            <ac:picMk id="17" creationId="{4DFAA560-5007-407E-BCED-B9D5E48DEF3C}"/>
          </ac:picMkLst>
        </pc:picChg>
        <pc:picChg chg="add del mod">
          <ac:chgData name="Yoann peyroche" userId="ca50a3d7-f833-4ef1-8158-73238ffe05e4" providerId="ADAL" clId="{1FC0FE27-501E-41B8-AEC6-DEE61AAA7198}" dt="2018-06-14T08:38:52.256" v="2871" actId="478"/>
          <ac:picMkLst>
            <pc:docMk/>
            <pc:sldMk cId="3923109495" sldId="3441"/>
            <ac:picMk id="19" creationId="{BFF1D157-6367-4736-AF5D-62F29B4D223F}"/>
          </ac:picMkLst>
        </pc:picChg>
        <pc:picChg chg="add del mod">
          <ac:chgData name="Yoann peyroche" userId="ca50a3d7-f833-4ef1-8158-73238ffe05e4" providerId="ADAL" clId="{1FC0FE27-501E-41B8-AEC6-DEE61AAA7198}" dt="2018-06-14T08:31:57.541" v="2677" actId="478"/>
          <ac:picMkLst>
            <pc:docMk/>
            <pc:sldMk cId="3923109495" sldId="3441"/>
            <ac:picMk id="24" creationId="{1EDE7559-CD85-4598-9B6E-AF557038B709}"/>
          </ac:picMkLst>
        </pc:picChg>
        <pc:picChg chg="add mod">
          <ac:chgData name="Yoann peyroche" userId="ca50a3d7-f833-4ef1-8158-73238ffe05e4" providerId="ADAL" clId="{1FC0FE27-501E-41B8-AEC6-DEE61AAA7198}" dt="2018-06-14T08:40:08.132" v="2885" actId="1076"/>
          <ac:picMkLst>
            <pc:docMk/>
            <pc:sldMk cId="3923109495" sldId="3441"/>
            <ac:picMk id="25" creationId="{319316E2-C05E-4B34-803A-F090C06AB2E0}"/>
          </ac:picMkLst>
        </pc:picChg>
        <pc:picChg chg="add mod ord">
          <ac:chgData name="Yoann peyroche" userId="ca50a3d7-f833-4ef1-8158-73238ffe05e4" providerId="ADAL" clId="{1FC0FE27-501E-41B8-AEC6-DEE61AAA7198}" dt="2018-06-14T08:39:01.508" v="2876" actId="1076"/>
          <ac:picMkLst>
            <pc:docMk/>
            <pc:sldMk cId="3923109495" sldId="3441"/>
            <ac:picMk id="27" creationId="{D764FFB9-3D57-4D7F-B95B-DD8378179089}"/>
          </ac:picMkLst>
        </pc:picChg>
        <pc:picChg chg="del mod">
          <ac:chgData name="Yoann peyroche" userId="ca50a3d7-f833-4ef1-8158-73238ffe05e4" providerId="ADAL" clId="{1FC0FE27-501E-41B8-AEC6-DEE61AAA7198}" dt="2018-06-14T08:39:04.423" v="2877" actId="478"/>
          <ac:picMkLst>
            <pc:docMk/>
            <pc:sldMk cId="3923109495" sldId="3441"/>
            <ac:picMk id="38" creationId="{2DCE9022-288A-4A64-8F62-B31E1E859DDE}"/>
          </ac:picMkLst>
        </pc:picChg>
        <pc:picChg chg="add del mod">
          <ac:chgData name="Yoann peyroche" userId="ca50a3d7-f833-4ef1-8158-73238ffe05e4" providerId="ADAL" clId="{1FC0FE27-501E-41B8-AEC6-DEE61AAA7198}" dt="2018-06-14T08:36:26.673" v="2809" actId="478"/>
          <ac:picMkLst>
            <pc:docMk/>
            <pc:sldMk cId="3923109495" sldId="3441"/>
            <ac:picMk id="1026" creationId="{F4EE87A0-F577-45CF-A3E9-5C57EA8BC6CE}"/>
          </ac:picMkLst>
        </pc:picChg>
        <pc:picChg chg="add mod">
          <ac:chgData name="Yoann peyroche" userId="ca50a3d7-f833-4ef1-8158-73238ffe05e4" providerId="ADAL" clId="{1FC0FE27-501E-41B8-AEC6-DEE61AAA7198}" dt="2018-06-14T08:36:33.569" v="2814" actId="1076"/>
          <ac:picMkLst>
            <pc:docMk/>
            <pc:sldMk cId="3923109495" sldId="3441"/>
            <ac:picMk id="1028" creationId="{10364507-6C86-409C-BF11-2A963143BB92}"/>
          </ac:picMkLst>
        </pc:picChg>
        <pc:cxnChg chg="add mod">
          <ac:chgData name="Yoann peyroche" userId="ca50a3d7-f833-4ef1-8158-73238ffe05e4" providerId="ADAL" clId="{1FC0FE27-501E-41B8-AEC6-DEE61AAA7198}" dt="2018-06-14T08:40:08.132" v="2885" actId="1076"/>
          <ac:cxnSpMkLst>
            <pc:docMk/>
            <pc:sldMk cId="3923109495" sldId="3441"/>
            <ac:cxnSpMk id="22" creationId="{1373C76F-44E2-4C9C-9071-612EEAA02CB6}"/>
          </ac:cxnSpMkLst>
        </pc:cxnChg>
        <pc:cxnChg chg="del mod">
          <ac:chgData name="Yoann peyroche" userId="ca50a3d7-f833-4ef1-8158-73238ffe05e4" providerId="ADAL" clId="{1FC0FE27-501E-41B8-AEC6-DEE61AAA7198}" dt="2018-06-14T08:38:52.256" v="2871" actId="478"/>
          <ac:cxnSpMkLst>
            <pc:docMk/>
            <pc:sldMk cId="3923109495" sldId="3441"/>
            <ac:cxnSpMk id="33" creationId="{92609791-25D1-474B-9A01-E014B4AFF16D}"/>
          </ac:cxnSpMkLst>
        </pc:cxnChg>
      </pc:sldChg>
      <pc:sldChg chg="addSp delSp modSp add">
        <pc:chgData name="Yoann peyroche" userId="ca50a3d7-f833-4ef1-8158-73238ffe05e4" providerId="ADAL" clId="{1FC0FE27-501E-41B8-AEC6-DEE61AAA7198}" dt="2018-06-14T09:26:26.686" v="3549" actId="20577"/>
        <pc:sldMkLst>
          <pc:docMk/>
          <pc:sldMk cId="1349856925" sldId="3444"/>
        </pc:sldMkLst>
        <pc:spChg chg="mod">
          <ac:chgData name="Yoann peyroche" userId="ca50a3d7-f833-4ef1-8158-73238ffe05e4" providerId="ADAL" clId="{1FC0FE27-501E-41B8-AEC6-DEE61AAA7198}" dt="2018-06-14T09:26:26.686" v="3549" actId="20577"/>
          <ac:spMkLst>
            <pc:docMk/>
            <pc:sldMk cId="1349856925" sldId="3444"/>
            <ac:spMk id="2" creationId="{319D0A60-111F-4F3C-BE97-1A8F44657F65}"/>
          </ac:spMkLst>
        </pc:spChg>
        <pc:spChg chg="del">
          <ac:chgData name="Yoann peyroche" userId="ca50a3d7-f833-4ef1-8158-73238ffe05e4" providerId="ADAL" clId="{1FC0FE27-501E-41B8-AEC6-DEE61AAA7198}" dt="2018-06-14T08:44:07.660" v="3152" actId="478"/>
          <ac:spMkLst>
            <pc:docMk/>
            <pc:sldMk cId="1349856925" sldId="3444"/>
            <ac:spMk id="5" creationId="{F5B67289-7120-47CC-80EC-CFD34905F8A3}"/>
          </ac:spMkLst>
        </pc:spChg>
        <pc:spChg chg="add mod">
          <ac:chgData name="Yoann peyroche" userId="ca50a3d7-f833-4ef1-8158-73238ffe05e4" providerId="ADAL" clId="{1FC0FE27-501E-41B8-AEC6-DEE61AAA7198}" dt="2018-06-14T08:45:06.360" v="3161" actId="208"/>
          <ac:spMkLst>
            <pc:docMk/>
            <pc:sldMk cId="1349856925" sldId="3444"/>
            <ac:spMk id="14" creationId="{0F2FA84E-3FE9-4F24-B4FA-885C48970E84}"/>
          </ac:spMkLst>
        </pc:spChg>
        <pc:spChg chg="add mod">
          <ac:chgData name="Yoann peyroche" userId="ca50a3d7-f833-4ef1-8158-73238ffe05e4" providerId="ADAL" clId="{1FC0FE27-501E-41B8-AEC6-DEE61AAA7198}" dt="2018-06-14T08:45:02.434" v="3160" actId="208"/>
          <ac:spMkLst>
            <pc:docMk/>
            <pc:sldMk cId="1349856925" sldId="3444"/>
            <ac:spMk id="15" creationId="{4E74E2FA-C546-4182-BCAF-01AFBEAB3961}"/>
          </ac:spMkLst>
        </pc:spChg>
        <pc:spChg chg="add mod">
          <ac:chgData name="Yoann peyroche" userId="ca50a3d7-f833-4ef1-8158-73238ffe05e4" providerId="ADAL" clId="{1FC0FE27-501E-41B8-AEC6-DEE61AAA7198}" dt="2018-06-14T08:46:15.233" v="3211" actId="313"/>
          <ac:spMkLst>
            <pc:docMk/>
            <pc:sldMk cId="1349856925" sldId="3444"/>
            <ac:spMk id="16" creationId="{0110B840-94C3-4BA7-ACAD-5DF17B9A9C32}"/>
          </ac:spMkLst>
        </pc:spChg>
        <pc:spChg chg="add mod">
          <ac:chgData name="Yoann peyroche" userId="ca50a3d7-f833-4ef1-8158-73238ffe05e4" providerId="ADAL" clId="{1FC0FE27-501E-41B8-AEC6-DEE61AAA7198}" dt="2018-06-14T08:45:26.973" v="3166" actId="571"/>
          <ac:spMkLst>
            <pc:docMk/>
            <pc:sldMk cId="1349856925" sldId="3444"/>
            <ac:spMk id="18" creationId="{C076E094-3455-44F4-8D59-B5C95170E9BE}"/>
          </ac:spMkLst>
        </pc:spChg>
        <pc:spChg chg="add mod">
          <ac:chgData name="Yoann peyroche" userId="ca50a3d7-f833-4ef1-8158-73238ffe05e4" providerId="ADAL" clId="{1FC0FE27-501E-41B8-AEC6-DEE61AAA7198}" dt="2018-06-14T08:45:58.852" v="3174" actId="1076"/>
          <ac:spMkLst>
            <pc:docMk/>
            <pc:sldMk cId="1349856925" sldId="3444"/>
            <ac:spMk id="20" creationId="{668A15B1-1C7E-42D1-BF37-7FD3D6BE9BD3}"/>
          </ac:spMkLst>
        </pc:spChg>
        <pc:spChg chg="del mod">
          <ac:chgData name="Yoann peyroche" userId="ca50a3d7-f833-4ef1-8158-73238ffe05e4" providerId="ADAL" clId="{1FC0FE27-501E-41B8-AEC6-DEE61AAA7198}" dt="2018-06-14T08:45:44.190" v="3169" actId="478"/>
          <ac:spMkLst>
            <pc:docMk/>
            <pc:sldMk cId="1349856925" sldId="3444"/>
            <ac:spMk id="21" creationId="{A7763EA8-4025-4F34-8D62-323EDC47EFA8}"/>
          </ac:spMkLst>
        </pc:spChg>
        <pc:spChg chg="mod">
          <ac:chgData name="Yoann peyroche" userId="ca50a3d7-f833-4ef1-8158-73238ffe05e4" providerId="ADAL" clId="{1FC0FE27-501E-41B8-AEC6-DEE61AAA7198}" dt="2018-06-14T08:45:34.267" v="3168" actId="208"/>
          <ac:spMkLst>
            <pc:docMk/>
            <pc:sldMk cId="1349856925" sldId="3444"/>
            <ac:spMk id="23" creationId="{6F603364-3E73-4E10-8878-CF28A7D5D635}"/>
          </ac:spMkLst>
        </pc:spChg>
        <pc:picChg chg="add mod">
          <ac:chgData name="Yoann peyroche" userId="ca50a3d7-f833-4ef1-8158-73238ffe05e4" providerId="ADAL" clId="{1FC0FE27-501E-41B8-AEC6-DEE61AAA7198}" dt="2018-06-14T08:44:06.013" v="3151" actId="1076"/>
          <ac:picMkLst>
            <pc:docMk/>
            <pc:sldMk cId="1349856925" sldId="3444"/>
            <ac:picMk id="13" creationId="{99B81821-3F37-4270-99AD-FD10107DD3B0}"/>
          </ac:picMkLst>
        </pc:picChg>
        <pc:picChg chg="add mod">
          <ac:chgData name="Yoann peyroche" userId="ca50a3d7-f833-4ef1-8158-73238ffe05e4" providerId="ADAL" clId="{1FC0FE27-501E-41B8-AEC6-DEE61AAA7198}" dt="2018-06-14T08:45:26.973" v="3166" actId="571"/>
          <ac:picMkLst>
            <pc:docMk/>
            <pc:sldMk cId="1349856925" sldId="3444"/>
            <ac:picMk id="19" creationId="{1FDE6BBC-B1FD-4711-9837-B6DAB4C5CA01}"/>
          </ac:picMkLst>
        </pc:picChg>
        <pc:picChg chg="add mod">
          <ac:chgData name="Yoann peyroche" userId="ca50a3d7-f833-4ef1-8158-73238ffe05e4" providerId="ADAL" clId="{1FC0FE27-501E-41B8-AEC6-DEE61AAA7198}" dt="2018-06-14T08:45:49.293" v="3172" actId="1076"/>
          <ac:picMkLst>
            <pc:docMk/>
            <pc:sldMk cId="1349856925" sldId="3444"/>
            <ac:picMk id="24" creationId="{973F5E1E-894D-4234-A775-C125E54BA402}"/>
          </ac:picMkLst>
        </pc:picChg>
        <pc:picChg chg="del mod">
          <ac:chgData name="Yoann peyroche" userId="ca50a3d7-f833-4ef1-8158-73238ffe05e4" providerId="ADAL" clId="{1FC0FE27-501E-41B8-AEC6-DEE61AAA7198}" dt="2018-06-14T08:45:45.585" v="3170" actId="478"/>
          <ac:picMkLst>
            <pc:docMk/>
            <pc:sldMk cId="1349856925" sldId="3444"/>
            <ac:picMk id="25" creationId="{319316E2-C05E-4B34-803A-F090C06AB2E0}"/>
          </ac:picMkLst>
        </pc:picChg>
        <pc:picChg chg="del">
          <ac:chgData name="Yoann peyroche" userId="ca50a3d7-f833-4ef1-8158-73238ffe05e4" providerId="ADAL" clId="{1FC0FE27-501E-41B8-AEC6-DEE61AAA7198}" dt="2018-06-14T08:44:03.150" v="3149" actId="478"/>
          <ac:picMkLst>
            <pc:docMk/>
            <pc:sldMk cId="1349856925" sldId="3444"/>
            <ac:picMk id="27" creationId="{D764FFB9-3D57-4D7F-B95B-DD8378179089}"/>
          </ac:picMkLst>
        </pc:picChg>
        <pc:cxnChg chg="add mod">
          <ac:chgData name="Yoann peyroche" userId="ca50a3d7-f833-4ef1-8158-73238ffe05e4" providerId="ADAL" clId="{1FC0FE27-501E-41B8-AEC6-DEE61AAA7198}" dt="2018-06-14T08:45:26.973" v="3166" actId="571"/>
          <ac:cxnSpMkLst>
            <pc:docMk/>
            <pc:sldMk cId="1349856925" sldId="3444"/>
            <ac:cxnSpMk id="17" creationId="{E391F20B-2CCF-4027-BAB4-794CD968FD02}"/>
          </ac:cxnSpMkLst>
        </pc:cxnChg>
        <pc:cxnChg chg="mod">
          <ac:chgData name="Yoann peyroche" userId="ca50a3d7-f833-4ef1-8158-73238ffe05e4" providerId="ADAL" clId="{1FC0FE27-501E-41B8-AEC6-DEE61AAA7198}" dt="2018-06-14T08:45:34.267" v="3168" actId="208"/>
          <ac:cxnSpMkLst>
            <pc:docMk/>
            <pc:sldMk cId="1349856925" sldId="3444"/>
            <ac:cxnSpMk id="22" creationId="{1373C76F-44E2-4C9C-9071-612EEAA02CB6}"/>
          </ac:cxnSpMkLst>
        </pc:cxnChg>
      </pc:sldChg>
      <pc:sldChg chg="addSp delSp modSp add ord">
        <pc:chgData name="Yoann peyroche" userId="ca50a3d7-f833-4ef1-8158-73238ffe05e4" providerId="ADAL" clId="{1FC0FE27-501E-41B8-AEC6-DEE61AAA7198}" dt="2018-06-14T12:04:38.487" v="4681" actId="403"/>
        <pc:sldMkLst>
          <pc:docMk/>
          <pc:sldMk cId="1783453204" sldId="3446"/>
        </pc:sldMkLst>
        <pc:spChg chg="mod">
          <ac:chgData name="Yoann peyroche" userId="ca50a3d7-f833-4ef1-8158-73238ffe05e4" providerId="ADAL" clId="{1FC0FE27-501E-41B8-AEC6-DEE61AAA7198}" dt="2018-06-14T09:26:33.237" v="3553" actId="20577"/>
          <ac:spMkLst>
            <pc:docMk/>
            <pc:sldMk cId="1783453204" sldId="3446"/>
            <ac:spMk id="2" creationId="{319D0A60-111F-4F3C-BE97-1A8F44657F65}"/>
          </ac:spMkLst>
        </pc:spChg>
        <pc:spChg chg="mod">
          <ac:chgData name="Yoann peyroche" userId="ca50a3d7-f833-4ef1-8158-73238ffe05e4" providerId="ADAL" clId="{1FC0FE27-501E-41B8-AEC6-DEE61AAA7198}" dt="2018-06-14T09:03:49.141" v="3472" actId="208"/>
          <ac:spMkLst>
            <pc:docMk/>
            <pc:sldMk cId="1783453204" sldId="3446"/>
            <ac:spMk id="5" creationId="{F5B67289-7120-47CC-80EC-CFD34905F8A3}"/>
          </ac:spMkLst>
        </pc:spChg>
        <pc:spChg chg="add mod">
          <ac:chgData name="Yoann peyroche" userId="ca50a3d7-f833-4ef1-8158-73238ffe05e4" providerId="ADAL" clId="{1FC0FE27-501E-41B8-AEC6-DEE61AAA7198}" dt="2018-06-14T09:04:06.913" v="3476" actId="571"/>
          <ac:spMkLst>
            <pc:docMk/>
            <pc:sldMk cId="1783453204" sldId="3446"/>
            <ac:spMk id="14" creationId="{82157867-170A-4331-A1EC-4281B223DC46}"/>
          </ac:spMkLst>
        </pc:spChg>
        <pc:spChg chg="add mod">
          <ac:chgData name="Yoann peyroche" userId="ca50a3d7-f833-4ef1-8158-73238ffe05e4" providerId="ADAL" clId="{1FC0FE27-501E-41B8-AEC6-DEE61AAA7198}" dt="2018-06-14T09:04:06.913" v="3476" actId="571"/>
          <ac:spMkLst>
            <pc:docMk/>
            <pc:sldMk cId="1783453204" sldId="3446"/>
            <ac:spMk id="15" creationId="{A2476973-A6EB-4896-876C-EDF493DCD156}"/>
          </ac:spMkLst>
        </pc:spChg>
        <pc:spChg chg="add mod">
          <ac:chgData name="Yoann peyroche" userId="ca50a3d7-f833-4ef1-8158-73238ffe05e4" providerId="ADAL" clId="{1FC0FE27-501E-41B8-AEC6-DEE61AAA7198}" dt="2018-06-14T09:04:11.239" v="3477" actId="571"/>
          <ac:spMkLst>
            <pc:docMk/>
            <pc:sldMk cId="1783453204" sldId="3446"/>
            <ac:spMk id="17" creationId="{BB3134FC-BBA2-4698-92EC-8B13407F71FF}"/>
          </ac:spMkLst>
        </pc:spChg>
        <pc:spChg chg="add mod">
          <ac:chgData name="Yoann peyroche" userId="ca50a3d7-f833-4ef1-8158-73238ffe05e4" providerId="ADAL" clId="{1FC0FE27-501E-41B8-AEC6-DEE61AAA7198}" dt="2018-06-14T09:04:11.239" v="3477" actId="571"/>
          <ac:spMkLst>
            <pc:docMk/>
            <pc:sldMk cId="1783453204" sldId="3446"/>
            <ac:spMk id="18" creationId="{6DC37839-007F-4B3B-82A4-829E88F01D1F}"/>
          </ac:spMkLst>
        </pc:spChg>
        <pc:spChg chg="add mod">
          <ac:chgData name="Yoann peyroche" userId="ca50a3d7-f833-4ef1-8158-73238ffe05e4" providerId="ADAL" clId="{1FC0FE27-501E-41B8-AEC6-DEE61AAA7198}" dt="2018-06-14T12:04:38.487" v="4681" actId="403"/>
          <ac:spMkLst>
            <pc:docMk/>
            <pc:sldMk cId="1783453204" sldId="3446"/>
            <ac:spMk id="19" creationId="{674AEE40-4190-45DC-89B1-5C157A354B9F}"/>
          </ac:spMkLst>
        </pc:spChg>
        <pc:spChg chg="del">
          <ac:chgData name="Yoann peyroche" userId="ca50a3d7-f833-4ef1-8158-73238ffe05e4" providerId="ADAL" clId="{1FC0FE27-501E-41B8-AEC6-DEE61AAA7198}" dt="2018-06-14T09:03:13.338" v="3467" actId="478"/>
          <ac:spMkLst>
            <pc:docMk/>
            <pc:sldMk cId="1783453204" sldId="3446"/>
            <ac:spMk id="21" creationId="{A7763EA8-4025-4F34-8D62-323EDC47EFA8}"/>
          </ac:spMkLst>
        </pc:spChg>
        <pc:spChg chg="mod">
          <ac:chgData name="Yoann peyroche" userId="ca50a3d7-f833-4ef1-8158-73238ffe05e4" providerId="ADAL" clId="{1FC0FE27-501E-41B8-AEC6-DEE61AAA7198}" dt="2018-06-14T09:04:00.711" v="3475" actId="207"/>
          <ac:spMkLst>
            <pc:docMk/>
            <pc:sldMk cId="1783453204" sldId="3446"/>
            <ac:spMk id="23" creationId="{6F603364-3E73-4E10-8878-CF28A7D5D635}"/>
          </ac:spMkLst>
        </pc:spChg>
        <pc:spChg chg="add mod">
          <ac:chgData name="Yoann peyroche" userId="ca50a3d7-f833-4ef1-8158-73238ffe05e4" providerId="ADAL" clId="{1FC0FE27-501E-41B8-AEC6-DEE61AAA7198}" dt="2018-06-14T12:04:38.487" v="4681" actId="403"/>
          <ac:spMkLst>
            <pc:docMk/>
            <pc:sldMk cId="1783453204" sldId="3446"/>
            <ac:spMk id="24" creationId="{244FAB44-F2CA-4041-95CA-48ABAED86320}"/>
          </ac:spMkLst>
        </pc:spChg>
        <pc:spChg chg="add mod">
          <ac:chgData name="Yoann peyroche" userId="ca50a3d7-f833-4ef1-8158-73238ffe05e4" providerId="ADAL" clId="{1FC0FE27-501E-41B8-AEC6-DEE61AAA7198}" dt="2018-06-14T12:04:38.487" v="4681" actId="403"/>
          <ac:spMkLst>
            <pc:docMk/>
            <pc:sldMk cId="1783453204" sldId="3446"/>
            <ac:spMk id="28" creationId="{B1D1BE14-08FC-4C7B-9ABC-AB577590A192}"/>
          </ac:spMkLst>
        </pc:spChg>
        <pc:picChg chg="add mod">
          <ac:chgData name="Yoann peyroche" userId="ca50a3d7-f833-4ef1-8158-73238ffe05e4" providerId="ADAL" clId="{1FC0FE27-501E-41B8-AEC6-DEE61AAA7198}" dt="2018-06-14T09:05:06.351" v="3487" actId="1076"/>
          <ac:picMkLst>
            <pc:docMk/>
            <pc:sldMk cId="1783453204" sldId="3446"/>
            <ac:picMk id="20" creationId="{6935E1CF-7DF9-4F96-8A5E-D806FE31D3ED}"/>
          </ac:picMkLst>
        </pc:picChg>
        <pc:picChg chg="del">
          <ac:chgData name="Yoann peyroche" userId="ca50a3d7-f833-4ef1-8158-73238ffe05e4" providerId="ADAL" clId="{1FC0FE27-501E-41B8-AEC6-DEE61AAA7198}" dt="2018-06-14T09:03:13.338" v="3467" actId="478"/>
          <ac:picMkLst>
            <pc:docMk/>
            <pc:sldMk cId="1783453204" sldId="3446"/>
            <ac:picMk id="25" creationId="{319316E2-C05E-4B34-803A-F090C06AB2E0}"/>
          </ac:picMkLst>
        </pc:picChg>
        <pc:picChg chg="add mod">
          <ac:chgData name="Yoann peyroche" userId="ca50a3d7-f833-4ef1-8158-73238ffe05e4" providerId="ADAL" clId="{1FC0FE27-501E-41B8-AEC6-DEE61AAA7198}" dt="2018-06-14T09:05:09.556" v="3488" actId="571"/>
          <ac:picMkLst>
            <pc:docMk/>
            <pc:sldMk cId="1783453204" sldId="3446"/>
            <ac:picMk id="26" creationId="{62D96292-95B6-4A8D-BCD1-8F133141E559}"/>
          </ac:picMkLst>
        </pc:picChg>
        <pc:picChg chg="add mod">
          <ac:chgData name="Yoann peyroche" userId="ca50a3d7-f833-4ef1-8158-73238ffe05e4" providerId="ADAL" clId="{1FC0FE27-501E-41B8-AEC6-DEE61AAA7198}" dt="2018-06-14T09:05:11.383" v="3489" actId="571"/>
          <ac:picMkLst>
            <pc:docMk/>
            <pc:sldMk cId="1783453204" sldId="3446"/>
            <ac:picMk id="30" creationId="{E525B747-39D9-4C77-A417-64DC5AD96945}"/>
          </ac:picMkLst>
        </pc:picChg>
        <pc:cxnChg chg="add mod">
          <ac:chgData name="Yoann peyroche" userId="ca50a3d7-f833-4ef1-8158-73238ffe05e4" providerId="ADAL" clId="{1FC0FE27-501E-41B8-AEC6-DEE61AAA7198}" dt="2018-06-14T09:04:06.913" v="3476" actId="571"/>
          <ac:cxnSpMkLst>
            <pc:docMk/>
            <pc:sldMk cId="1783453204" sldId="3446"/>
            <ac:cxnSpMk id="13" creationId="{0B0329A2-5AEC-4BE2-8BFF-8153A10DD25F}"/>
          </ac:cxnSpMkLst>
        </pc:cxnChg>
        <pc:cxnChg chg="add mod">
          <ac:chgData name="Yoann peyroche" userId="ca50a3d7-f833-4ef1-8158-73238ffe05e4" providerId="ADAL" clId="{1FC0FE27-501E-41B8-AEC6-DEE61AAA7198}" dt="2018-06-14T09:04:11.239" v="3477" actId="571"/>
          <ac:cxnSpMkLst>
            <pc:docMk/>
            <pc:sldMk cId="1783453204" sldId="3446"/>
            <ac:cxnSpMk id="16" creationId="{7D6883E5-9E05-4DA6-9C8A-FBC07CE39EF3}"/>
          </ac:cxnSpMkLst>
        </pc:cxnChg>
        <pc:cxnChg chg="mod">
          <ac:chgData name="Yoann peyroche" userId="ca50a3d7-f833-4ef1-8158-73238ffe05e4" providerId="ADAL" clId="{1FC0FE27-501E-41B8-AEC6-DEE61AAA7198}" dt="2018-06-14T09:04:00.711" v="3475" actId="207"/>
          <ac:cxnSpMkLst>
            <pc:docMk/>
            <pc:sldMk cId="1783453204" sldId="3446"/>
            <ac:cxnSpMk id="22" creationId="{1373C76F-44E2-4C9C-9071-612EEAA02CB6}"/>
          </ac:cxnSpMkLst>
        </pc:cxnChg>
      </pc:sldChg>
      <pc:sldChg chg="modSp add">
        <pc:chgData name="Yoann peyroche" userId="ca50a3d7-f833-4ef1-8158-73238ffe05e4" providerId="ADAL" clId="{1FC0FE27-501E-41B8-AEC6-DEE61AAA7198}" dt="2018-06-14T12:04:47.085" v="4683" actId="255"/>
        <pc:sldMkLst>
          <pc:docMk/>
          <pc:sldMk cId="1153692534" sldId="3448"/>
        </pc:sldMkLst>
        <pc:spChg chg="mod">
          <ac:chgData name="Yoann peyroche" userId="ca50a3d7-f833-4ef1-8158-73238ffe05e4" providerId="ADAL" clId="{1FC0FE27-501E-41B8-AEC6-DEE61AAA7198}" dt="2018-06-14T09:44:38.432" v="3684" actId="1076"/>
          <ac:spMkLst>
            <pc:docMk/>
            <pc:sldMk cId="1153692534" sldId="3448"/>
            <ac:spMk id="28" creationId="{B1D1BE14-08FC-4C7B-9ABC-AB577590A192}"/>
          </ac:spMkLst>
        </pc:spChg>
        <pc:spChg chg="mod">
          <ac:chgData name="Yoann peyroche" userId="ca50a3d7-f833-4ef1-8158-73238ffe05e4" providerId="ADAL" clId="{1FC0FE27-501E-41B8-AEC6-DEE61AAA7198}" dt="2018-06-14T09:44:28.169" v="3681" actId="20577"/>
          <ac:spMkLst>
            <pc:docMk/>
            <pc:sldMk cId="1153692534" sldId="3448"/>
            <ac:spMk id="39" creationId="{695566EE-D733-411F-A402-7E0E77D58845}"/>
          </ac:spMkLst>
        </pc:spChg>
        <pc:spChg chg="mod">
          <ac:chgData name="Yoann peyroche" userId="ca50a3d7-f833-4ef1-8158-73238ffe05e4" providerId="ADAL" clId="{1FC0FE27-501E-41B8-AEC6-DEE61AAA7198}" dt="2018-06-14T12:04:47.085" v="4683" actId="255"/>
          <ac:spMkLst>
            <pc:docMk/>
            <pc:sldMk cId="1153692534" sldId="3448"/>
            <ac:spMk id="41" creationId="{EB0C4BBA-A845-4576-AEFE-ADFC6FA8A658}"/>
          </ac:spMkLst>
        </pc:spChg>
      </pc:sldChg>
      <pc:sldChg chg="delSp modSp add">
        <pc:chgData name="Yoann peyroche" userId="ca50a3d7-f833-4ef1-8158-73238ffe05e4" providerId="ADAL" clId="{1FC0FE27-501E-41B8-AEC6-DEE61AAA7198}" dt="2018-06-14T12:05:08.365" v="4687" actId="403"/>
        <pc:sldMkLst>
          <pc:docMk/>
          <pc:sldMk cId="2615087961" sldId="3451"/>
        </pc:sldMkLst>
        <pc:spChg chg="mod">
          <ac:chgData name="Yoann peyroche" userId="ca50a3d7-f833-4ef1-8158-73238ffe05e4" providerId="ADAL" clId="{1FC0FE27-501E-41B8-AEC6-DEE61AAA7198}" dt="2018-06-14T10:12:05.991" v="4039" actId="20577"/>
          <ac:spMkLst>
            <pc:docMk/>
            <pc:sldMk cId="2615087961" sldId="3451"/>
            <ac:spMk id="2" creationId="{319D0A60-111F-4F3C-BE97-1A8F44657F65}"/>
          </ac:spMkLst>
        </pc:spChg>
        <pc:spChg chg="mod">
          <ac:chgData name="Yoann peyroche" userId="ca50a3d7-f833-4ef1-8158-73238ffe05e4" providerId="ADAL" clId="{1FC0FE27-501E-41B8-AEC6-DEE61AAA7198}" dt="2018-06-14T12:05:08.365" v="4687" actId="403"/>
          <ac:spMkLst>
            <pc:docMk/>
            <pc:sldMk cId="2615087961" sldId="3451"/>
            <ac:spMk id="28" creationId="{B1D1BE14-08FC-4C7B-9ABC-AB577590A192}"/>
          </ac:spMkLst>
        </pc:spChg>
        <pc:spChg chg="del">
          <ac:chgData name="Yoann peyroche" userId="ca50a3d7-f833-4ef1-8158-73238ffe05e4" providerId="ADAL" clId="{1FC0FE27-501E-41B8-AEC6-DEE61AAA7198}" dt="2018-06-14T10:12:42.437" v="4040" actId="478"/>
          <ac:spMkLst>
            <pc:docMk/>
            <pc:sldMk cId="2615087961" sldId="3451"/>
            <ac:spMk id="34" creationId="{56748420-3598-487B-857A-53974F279ABC}"/>
          </ac:spMkLst>
        </pc:spChg>
        <pc:spChg chg="del">
          <ac:chgData name="Yoann peyroche" userId="ca50a3d7-f833-4ef1-8158-73238ffe05e4" providerId="ADAL" clId="{1FC0FE27-501E-41B8-AEC6-DEE61AAA7198}" dt="2018-06-14T10:12:42.437" v="4040" actId="478"/>
          <ac:spMkLst>
            <pc:docMk/>
            <pc:sldMk cId="2615087961" sldId="3451"/>
            <ac:spMk id="39" creationId="{00B30B6E-FC13-45E5-9796-0F2DC3F8F690}"/>
          </ac:spMkLst>
        </pc:spChg>
        <pc:spChg chg="del">
          <ac:chgData name="Yoann peyroche" userId="ca50a3d7-f833-4ef1-8158-73238ffe05e4" providerId="ADAL" clId="{1FC0FE27-501E-41B8-AEC6-DEE61AAA7198}" dt="2018-06-14T10:12:44.171" v="4041" actId="478"/>
          <ac:spMkLst>
            <pc:docMk/>
            <pc:sldMk cId="2615087961" sldId="3451"/>
            <ac:spMk id="40" creationId="{B486B601-97B7-4B50-B75B-76DA821A2839}"/>
          </ac:spMkLst>
        </pc:spChg>
        <pc:spChg chg="mod">
          <ac:chgData name="Yoann peyroche" userId="ca50a3d7-f833-4ef1-8158-73238ffe05e4" providerId="ADAL" clId="{1FC0FE27-501E-41B8-AEC6-DEE61AAA7198}" dt="2018-06-14T10:13:50.088" v="4077" actId="1076"/>
          <ac:spMkLst>
            <pc:docMk/>
            <pc:sldMk cId="2615087961" sldId="3451"/>
            <ac:spMk id="41" creationId="{EB0C4BBA-A845-4576-AEFE-ADFC6FA8A658}"/>
          </ac:spMkLst>
        </pc:spChg>
        <pc:spChg chg="mod">
          <ac:chgData name="Yoann peyroche" userId="ca50a3d7-f833-4ef1-8158-73238ffe05e4" providerId="ADAL" clId="{1FC0FE27-501E-41B8-AEC6-DEE61AAA7198}" dt="2018-06-14T10:12:58.174" v="4043" actId="1076"/>
          <ac:spMkLst>
            <pc:docMk/>
            <pc:sldMk cId="2615087961" sldId="3451"/>
            <ac:spMk id="43" creationId="{27DB6C65-E746-4717-94E1-D998A56E13A6}"/>
          </ac:spMkLst>
        </pc:spChg>
        <pc:spChg chg="del">
          <ac:chgData name="Yoann peyroche" userId="ca50a3d7-f833-4ef1-8158-73238ffe05e4" providerId="ADAL" clId="{1FC0FE27-501E-41B8-AEC6-DEE61AAA7198}" dt="2018-06-14T10:12:42.437" v="4040" actId="478"/>
          <ac:spMkLst>
            <pc:docMk/>
            <pc:sldMk cId="2615087961" sldId="3451"/>
            <ac:spMk id="45" creationId="{E6415ECA-113A-4231-BD58-2E47543FBA30}"/>
          </ac:spMkLst>
        </pc:spChg>
        <pc:spChg chg="mod">
          <ac:chgData name="Yoann peyroche" userId="ca50a3d7-f833-4ef1-8158-73238ffe05e4" providerId="ADAL" clId="{1FC0FE27-501E-41B8-AEC6-DEE61AAA7198}" dt="2018-06-14T10:11:31.306" v="4016" actId="20577"/>
          <ac:spMkLst>
            <pc:docMk/>
            <pc:sldMk cId="2615087961" sldId="3451"/>
            <ac:spMk id="54" creationId="{04723DE9-4C74-4262-BA12-DFEF25F585E6}"/>
          </ac:spMkLst>
        </pc:spChg>
        <pc:picChg chg="del">
          <ac:chgData name="Yoann peyroche" userId="ca50a3d7-f833-4ef1-8158-73238ffe05e4" providerId="ADAL" clId="{1FC0FE27-501E-41B8-AEC6-DEE61AAA7198}" dt="2018-06-14T10:12:42.437" v="4040" actId="478"/>
          <ac:picMkLst>
            <pc:docMk/>
            <pc:sldMk cId="2615087961" sldId="3451"/>
            <ac:picMk id="32" creationId="{67DACF86-C66E-4BE6-8C5A-FCB0D073BF4C}"/>
          </ac:picMkLst>
        </pc:picChg>
        <pc:picChg chg="del">
          <ac:chgData name="Yoann peyroche" userId="ca50a3d7-f833-4ef1-8158-73238ffe05e4" providerId="ADAL" clId="{1FC0FE27-501E-41B8-AEC6-DEE61AAA7198}" dt="2018-06-14T10:12:42.437" v="4040" actId="478"/>
          <ac:picMkLst>
            <pc:docMk/>
            <pc:sldMk cId="2615087961" sldId="3451"/>
            <ac:picMk id="33" creationId="{7371CA50-B471-4C85-BE74-70BB20F0867E}"/>
          </ac:picMkLst>
        </pc:picChg>
        <pc:picChg chg="mod">
          <ac:chgData name="Yoann peyroche" userId="ca50a3d7-f833-4ef1-8158-73238ffe05e4" providerId="ADAL" clId="{1FC0FE27-501E-41B8-AEC6-DEE61AAA7198}" dt="2018-06-14T10:13:50.088" v="4077" actId="1076"/>
          <ac:picMkLst>
            <pc:docMk/>
            <pc:sldMk cId="2615087961" sldId="3451"/>
            <ac:picMk id="44" creationId="{432DC4A6-F218-459B-BB9B-A6BE23EAFBD3}"/>
          </ac:picMkLst>
        </pc:picChg>
        <pc:cxnChg chg="mod">
          <ac:chgData name="Yoann peyroche" userId="ca50a3d7-f833-4ef1-8158-73238ffe05e4" providerId="ADAL" clId="{1FC0FE27-501E-41B8-AEC6-DEE61AAA7198}" dt="2018-06-14T10:12:58.174" v="4043" actId="1076"/>
          <ac:cxnSpMkLst>
            <pc:docMk/>
            <pc:sldMk cId="2615087961" sldId="3451"/>
            <ac:cxnSpMk id="42" creationId="{140EE15A-1D5C-4ABF-9430-621883F71AC2}"/>
          </ac:cxnSpMkLst>
        </pc:cxnChg>
      </pc:sldChg>
      <pc:sldChg chg="addSp delSp modSp add ord">
        <pc:chgData name="Yoann peyroche" userId="ca50a3d7-f833-4ef1-8158-73238ffe05e4" providerId="ADAL" clId="{1FC0FE27-501E-41B8-AEC6-DEE61AAA7198}" dt="2018-06-14T12:05:12.570" v="4688" actId="403"/>
        <pc:sldMkLst>
          <pc:docMk/>
          <pc:sldMk cId="607589464" sldId="3452"/>
        </pc:sldMkLst>
        <pc:spChg chg="mod">
          <ac:chgData name="Yoann peyroche" userId="ca50a3d7-f833-4ef1-8158-73238ffe05e4" providerId="ADAL" clId="{1FC0FE27-501E-41B8-AEC6-DEE61AAA7198}" dt="2018-06-14T10:15:57.416" v="4155" actId="20577"/>
          <ac:spMkLst>
            <pc:docMk/>
            <pc:sldMk cId="607589464" sldId="3452"/>
            <ac:spMk id="2" creationId="{319D0A60-111F-4F3C-BE97-1A8F44657F65}"/>
          </ac:spMkLst>
        </pc:spChg>
        <pc:spChg chg="mod">
          <ac:chgData name="Yoann peyroche" userId="ca50a3d7-f833-4ef1-8158-73238ffe05e4" providerId="ADAL" clId="{1FC0FE27-501E-41B8-AEC6-DEE61AAA7198}" dt="2018-06-14T12:05:12.570" v="4688" actId="403"/>
          <ac:spMkLst>
            <pc:docMk/>
            <pc:sldMk cId="607589464" sldId="3452"/>
            <ac:spMk id="28" creationId="{B1D1BE14-08FC-4C7B-9ABC-AB577590A192}"/>
          </ac:spMkLst>
        </pc:spChg>
        <pc:spChg chg="del">
          <ac:chgData name="Yoann peyroche" userId="ca50a3d7-f833-4ef1-8158-73238ffe05e4" providerId="ADAL" clId="{1FC0FE27-501E-41B8-AEC6-DEE61AAA7198}" dt="2018-06-14T10:15:49.717" v="4151" actId="478"/>
          <ac:spMkLst>
            <pc:docMk/>
            <pc:sldMk cId="607589464" sldId="3452"/>
            <ac:spMk id="34" creationId="{56748420-3598-487B-857A-53974F279ABC}"/>
          </ac:spMkLst>
        </pc:spChg>
        <pc:spChg chg="del">
          <ac:chgData name="Yoann peyroche" userId="ca50a3d7-f833-4ef1-8158-73238ffe05e4" providerId="ADAL" clId="{1FC0FE27-501E-41B8-AEC6-DEE61AAA7198}" dt="2018-06-14T10:15:49.717" v="4151" actId="478"/>
          <ac:spMkLst>
            <pc:docMk/>
            <pc:sldMk cId="607589464" sldId="3452"/>
            <ac:spMk id="39" creationId="{00B30B6E-FC13-45E5-9796-0F2DC3F8F690}"/>
          </ac:spMkLst>
        </pc:spChg>
        <pc:spChg chg="mod">
          <ac:chgData name="Yoann peyroche" userId="ca50a3d7-f833-4ef1-8158-73238ffe05e4" providerId="ADAL" clId="{1FC0FE27-501E-41B8-AEC6-DEE61AAA7198}" dt="2018-06-14T10:16:10.897" v="4158" actId="14100"/>
          <ac:spMkLst>
            <pc:docMk/>
            <pc:sldMk cId="607589464" sldId="3452"/>
            <ac:spMk id="40" creationId="{B486B601-97B7-4B50-B75B-76DA821A2839}"/>
          </ac:spMkLst>
        </pc:spChg>
        <pc:spChg chg="mod">
          <ac:chgData name="Yoann peyroche" userId="ca50a3d7-f833-4ef1-8158-73238ffe05e4" providerId="ADAL" clId="{1FC0FE27-501E-41B8-AEC6-DEE61AAA7198}" dt="2018-06-14T10:16:29.522" v="4174" actId="1076"/>
          <ac:spMkLst>
            <pc:docMk/>
            <pc:sldMk cId="607589464" sldId="3452"/>
            <ac:spMk id="41" creationId="{EB0C4BBA-A845-4576-AEFE-ADFC6FA8A658}"/>
          </ac:spMkLst>
        </pc:spChg>
        <pc:spChg chg="mod">
          <ac:chgData name="Yoann peyroche" userId="ca50a3d7-f833-4ef1-8158-73238ffe05e4" providerId="ADAL" clId="{1FC0FE27-501E-41B8-AEC6-DEE61AAA7198}" dt="2018-06-14T10:16:03.116" v="4156" actId="1076"/>
          <ac:spMkLst>
            <pc:docMk/>
            <pc:sldMk cId="607589464" sldId="3452"/>
            <ac:spMk id="43" creationId="{27DB6C65-E746-4717-94E1-D998A56E13A6}"/>
          </ac:spMkLst>
        </pc:spChg>
        <pc:spChg chg="del">
          <ac:chgData name="Yoann peyroche" userId="ca50a3d7-f833-4ef1-8158-73238ffe05e4" providerId="ADAL" clId="{1FC0FE27-501E-41B8-AEC6-DEE61AAA7198}" dt="2018-06-14T10:15:49.717" v="4151" actId="478"/>
          <ac:spMkLst>
            <pc:docMk/>
            <pc:sldMk cId="607589464" sldId="3452"/>
            <ac:spMk id="45" creationId="{E6415ECA-113A-4231-BD58-2E47543FBA30}"/>
          </ac:spMkLst>
        </pc:spChg>
        <pc:picChg chg="add mod">
          <ac:chgData name="Yoann peyroche" userId="ca50a3d7-f833-4ef1-8158-73238ffe05e4" providerId="ADAL" clId="{1FC0FE27-501E-41B8-AEC6-DEE61AAA7198}" dt="2018-06-14T10:15:55.767" v="4154" actId="1076"/>
          <ac:picMkLst>
            <pc:docMk/>
            <pc:sldMk cId="607589464" sldId="3452"/>
            <ac:picMk id="21" creationId="{CFF5ECC0-D4EC-45A6-91D3-C85194D73031}"/>
          </ac:picMkLst>
        </pc:picChg>
        <pc:picChg chg="del">
          <ac:chgData name="Yoann peyroche" userId="ca50a3d7-f833-4ef1-8158-73238ffe05e4" providerId="ADAL" clId="{1FC0FE27-501E-41B8-AEC6-DEE61AAA7198}" dt="2018-06-14T10:15:49.717" v="4151" actId="478"/>
          <ac:picMkLst>
            <pc:docMk/>
            <pc:sldMk cId="607589464" sldId="3452"/>
            <ac:picMk id="32" creationId="{67DACF86-C66E-4BE6-8C5A-FCB0D073BF4C}"/>
          </ac:picMkLst>
        </pc:picChg>
        <pc:picChg chg="del">
          <ac:chgData name="Yoann peyroche" userId="ca50a3d7-f833-4ef1-8158-73238ffe05e4" providerId="ADAL" clId="{1FC0FE27-501E-41B8-AEC6-DEE61AAA7198}" dt="2018-06-14T10:15:49.717" v="4151" actId="478"/>
          <ac:picMkLst>
            <pc:docMk/>
            <pc:sldMk cId="607589464" sldId="3452"/>
            <ac:picMk id="33" creationId="{7371CA50-B471-4C85-BE74-70BB20F0867E}"/>
          </ac:picMkLst>
        </pc:picChg>
        <pc:picChg chg="mod">
          <ac:chgData name="Yoann peyroche" userId="ca50a3d7-f833-4ef1-8158-73238ffe05e4" providerId="ADAL" clId="{1FC0FE27-501E-41B8-AEC6-DEE61AAA7198}" dt="2018-06-14T10:16:03.116" v="4156" actId="1076"/>
          <ac:picMkLst>
            <pc:docMk/>
            <pc:sldMk cId="607589464" sldId="3452"/>
            <ac:picMk id="44" creationId="{432DC4A6-F218-459B-BB9B-A6BE23EAFBD3}"/>
          </ac:picMkLst>
        </pc:picChg>
        <pc:cxnChg chg="mod">
          <ac:chgData name="Yoann peyroche" userId="ca50a3d7-f833-4ef1-8158-73238ffe05e4" providerId="ADAL" clId="{1FC0FE27-501E-41B8-AEC6-DEE61AAA7198}" dt="2018-06-14T10:16:03.116" v="4156" actId="1076"/>
          <ac:cxnSpMkLst>
            <pc:docMk/>
            <pc:sldMk cId="607589464" sldId="3452"/>
            <ac:cxnSpMk id="42" creationId="{140EE15A-1D5C-4ABF-9430-621883F71AC2}"/>
          </ac:cxnSpMkLst>
        </pc:cxnChg>
      </pc:sldChg>
      <pc:sldChg chg="addSp delSp modSp add">
        <pc:chgData name="Yoann peyroche" userId="ca50a3d7-f833-4ef1-8158-73238ffe05e4" providerId="ADAL" clId="{1FC0FE27-501E-41B8-AEC6-DEE61AAA7198}" dt="2018-06-14T11:29:58.904" v="4500" actId="1076"/>
        <pc:sldMkLst>
          <pc:docMk/>
          <pc:sldMk cId="130139934" sldId="3454"/>
        </pc:sldMkLst>
        <pc:spChg chg="mod">
          <ac:chgData name="Yoann peyroche" userId="ca50a3d7-f833-4ef1-8158-73238ffe05e4" providerId="ADAL" clId="{1FC0FE27-501E-41B8-AEC6-DEE61AAA7198}" dt="2018-06-14T11:28:00.960" v="4451" actId="1076"/>
          <ac:spMkLst>
            <pc:docMk/>
            <pc:sldMk cId="130139934" sldId="3454"/>
            <ac:spMk id="2" creationId="{319D0A60-111F-4F3C-BE97-1A8F44657F65}"/>
          </ac:spMkLst>
        </pc:spChg>
        <pc:spChg chg="del">
          <ac:chgData name="Yoann peyroche" userId="ca50a3d7-f833-4ef1-8158-73238ffe05e4" providerId="ADAL" clId="{1FC0FE27-501E-41B8-AEC6-DEE61AAA7198}" dt="2018-06-14T11:28:44.008" v="4475" actId="478"/>
          <ac:spMkLst>
            <pc:docMk/>
            <pc:sldMk cId="130139934" sldId="3454"/>
            <ac:spMk id="3" creationId="{EBD2E082-FB56-466D-86B1-B51B81479758}"/>
          </ac:spMkLst>
        </pc:spChg>
        <pc:spChg chg="mod">
          <ac:chgData name="Yoann peyroche" userId="ca50a3d7-f833-4ef1-8158-73238ffe05e4" providerId="ADAL" clId="{1FC0FE27-501E-41B8-AEC6-DEE61AAA7198}" dt="2018-06-14T11:29:58.904" v="4500" actId="1076"/>
          <ac:spMkLst>
            <pc:docMk/>
            <pc:sldMk cId="130139934" sldId="3454"/>
            <ac:spMk id="16" creationId="{813E7A7D-66C0-4A0E-A8B5-CF34F99CB23F}"/>
          </ac:spMkLst>
        </pc:spChg>
        <pc:spChg chg="del">
          <ac:chgData name="Yoann peyroche" userId="ca50a3d7-f833-4ef1-8158-73238ffe05e4" providerId="ADAL" clId="{1FC0FE27-501E-41B8-AEC6-DEE61AAA7198}" dt="2018-06-14T11:28:44.008" v="4475" actId="478"/>
          <ac:spMkLst>
            <pc:docMk/>
            <pc:sldMk cId="130139934" sldId="3454"/>
            <ac:spMk id="25" creationId="{BFE6CFBD-BEBC-47BC-A10F-C78A98068EFB}"/>
          </ac:spMkLst>
        </pc:spChg>
        <pc:spChg chg="add mod">
          <ac:chgData name="Yoann peyroche" userId="ca50a3d7-f833-4ef1-8158-73238ffe05e4" providerId="ADAL" clId="{1FC0FE27-501E-41B8-AEC6-DEE61AAA7198}" dt="2018-06-14T11:29:58.904" v="4500" actId="1076"/>
          <ac:spMkLst>
            <pc:docMk/>
            <pc:sldMk cId="130139934" sldId="3454"/>
            <ac:spMk id="28" creationId="{FEA22F23-A7E3-4BA5-A7B4-E07D04938144}"/>
          </ac:spMkLst>
        </pc:spChg>
        <pc:spChg chg="mod">
          <ac:chgData name="Yoann peyroche" userId="ca50a3d7-f833-4ef1-8158-73238ffe05e4" providerId="ADAL" clId="{1FC0FE27-501E-41B8-AEC6-DEE61AAA7198}" dt="2018-06-14T11:28:16.330" v="4473" actId="115"/>
          <ac:spMkLst>
            <pc:docMk/>
            <pc:sldMk cId="130139934" sldId="3454"/>
            <ac:spMk id="29" creationId="{C1CDF1A4-48D9-4BE1-AEE3-5A2634734314}"/>
          </ac:spMkLst>
        </pc:spChg>
        <pc:spChg chg="mod">
          <ac:chgData name="Yoann peyroche" userId="ca50a3d7-f833-4ef1-8158-73238ffe05e4" providerId="ADAL" clId="{1FC0FE27-501E-41B8-AEC6-DEE61AAA7198}" dt="2018-06-14T11:29:58.904" v="4500" actId="1076"/>
          <ac:spMkLst>
            <pc:docMk/>
            <pc:sldMk cId="130139934" sldId="3454"/>
            <ac:spMk id="31" creationId="{A7447152-588C-4CA3-86C4-B3DBAFF1B46C}"/>
          </ac:spMkLst>
        </pc:spChg>
        <pc:picChg chg="add mod">
          <ac:chgData name="Yoann peyroche" userId="ca50a3d7-f833-4ef1-8158-73238ffe05e4" providerId="ADAL" clId="{1FC0FE27-501E-41B8-AEC6-DEE61AAA7198}" dt="2018-06-14T11:29:58.904" v="4500" actId="1076"/>
          <ac:picMkLst>
            <pc:docMk/>
            <pc:sldMk cId="130139934" sldId="3454"/>
            <ac:picMk id="17" creationId="{0D6A22A6-5AA6-4039-9B31-F272D6D50475}"/>
          </ac:picMkLst>
        </pc:picChg>
        <pc:picChg chg="add mod">
          <ac:chgData name="Yoann peyroche" userId="ca50a3d7-f833-4ef1-8158-73238ffe05e4" providerId="ADAL" clId="{1FC0FE27-501E-41B8-AEC6-DEE61AAA7198}" dt="2018-06-14T11:29:58.904" v="4500" actId="1076"/>
          <ac:picMkLst>
            <pc:docMk/>
            <pc:sldMk cId="130139934" sldId="3454"/>
            <ac:picMk id="18" creationId="{5187EA13-7AB1-4E83-93D4-7F78B114D9F1}"/>
          </ac:picMkLst>
        </pc:picChg>
        <pc:picChg chg="del">
          <ac:chgData name="Yoann peyroche" userId="ca50a3d7-f833-4ef1-8158-73238ffe05e4" providerId="ADAL" clId="{1FC0FE27-501E-41B8-AEC6-DEE61AAA7198}" dt="2018-06-14T11:28:39.161" v="4474" actId="478"/>
          <ac:picMkLst>
            <pc:docMk/>
            <pc:sldMk cId="130139934" sldId="3454"/>
            <ac:picMk id="20" creationId="{F6BED52A-1AD2-4833-B512-5978467CAEF0}"/>
          </ac:picMkLst>
        </pc:picChg>
        <pc:picChg chg="del">
          <ac:chgData name="Yoann peyroche" userId="ca50a3d7-f833-4ef1-8158-73238ffe05e4" providerId="ADAL" clId="{1FC0FE27-501E-41B8-AEC6-DEE61AAA7198}" dt="2018-06-14T11:28:39.161" v="4474" actId="478"/>
          <ac:picMkLst>
            <pc:docMk/>
            <pc:sldMk cId="130139934" sldId="3454"/>
            <ac:picMk id="21" creationId="{1BF6A309-6E8B-4DFD-A8E0-966E0178ED29}"/>
          </ac:picMkLst>
        </pc:picChg>
        <pc:picChg chg="del">
          <ac:chgData name="Yoann peyroche" userId="ca50a3d7-f833-4ef1-8158-73238ffe05e4" providerId="ADAL" clId="{1FC0FE27-501E-41B8-AEC6-DEE61AAA7198}" dt="2018-06-14T11:28:39.161" v="4474" actId="478"/>
          <ac:picMkLst>
            <pc:docMk/>
            <pc:sldMk cId="130139934" sldId="3454"/>
            <ac:picMk id="22" creationId="{C0AB3C73-7368-4E67-9F0C-CB8A6781BA29}"/>
          </ac:picMkLst>
        </pc:picChg>
        <pc:picChg chg="del">
          <ac:chgData name="Yoann peyroche" userId="ca50a3d7-f833-4ef1-8158-73238ffe05e4" providerId="ADAL" clId="{1FC0FE27-501E-41B8-AEC6-DEE61AAA7198}" dt="2018-06-14T11:28:39.161" v="4474" actId="478"/>
          <ac:picMkLst>
            <pc:docMk/>
            <pc:sldMk cId="130139934" sldId="3454"/>
            <ac:picMk id="23" creationId="{374988A9-CAB4-4CA8-AD14-CA3F2B8B6EC4}"/>
          </ac:picMkLst>
        </pc:picChg>
        <pc:picChg chg="del">
          <ac:chgData name="Yoann peyroche" userId="ca50a3d7-f833-4ef1-8158-73238ffe05e4" providerId="ADAL" clId="{1FC0FE27-501E-41B8-AEC6-DEE61AAA7198}" dt="2018-06-14T11:28:39.161" v="4474" actId="478"/>
          <ac:picMkLst>
            <pc:docMk/>
            <pc:sldMk cId="130139934" sldId="3454"/>
            <ac:picMk id="24" creationId="{9154E5EE-B669-4803-A516-A0E2796D71F7}"/>
          </ac:picMkLst>
        </pc:picChg>
        <pc:picChg chg="del">
          <ac:chgData name="Yoann peyroche" userId="ca50a3d7-f833-4ef1-8158-73238ffe05e4" providerId="ADAL" clId="{1FC0FE27-501E-41B8-AEC6-DEE61AAA7198}" dt="2018-06-14T11:28:39.161" v="4474" actId="478"/>
          <ac:picMkLst>
            <pc:docMk/>
            <pc:sldMk cId="130139934" sldId="3454"/>
            <ac:picMk id="26" creationId="{F58F896A-FAFF-4D85-9B3A-AB0F45638B98}"/>
          </ac:picMkLst>
        </pc:picChg>
        <pc:picChg chg="add mod">
          <ac:chgData name="Yoann peyroche" userId="ca50a3d7-f833-4ef1-8158-73238ffe05e4" providerId="ADAL" clId="{1FC0FE27-501E-41B8-AEC6-DEE61AAA7198}" dt="2018-06-14T11:29:58.904" v="4500" actId="1076"/>
          <ac:picMkLst>
            <pc:docMk/>
            <pc:sldMk cId="130139934" sldId="3454"/>
            <ac:picMk id="27" creationId="{DE3DD4AC-62E3-4F98-8376-BBAE11E01FB6}"/>
          </ac:picMkLst>
        </pc:picChg>
      </pc:sldChg>
      <pc:sldChg chg="addSp delSp modSp add ord">
        <pc:chgData name="Yoann peyroche" userId="ca50a3d7-f833-4ef1-8158-73238ffe05e4" providerId="ADAL" clId="{1FC0FE27-501E-41B8-AEC6-DEE61AAA7198}" dt="2018-06-14T11:36:40.195" v="4611" actId="1076"/>
        <pc:sldMkLst>
          <pc:docMk/>
          <pc:sldMk cId="2570800270" sldId="3455"/>
        </pc:sldMkLst>
        <pc:spChg chg="mod">
          <ac:chgData name="Yoann peyroche" userId="ca50a3d7-f833-4ef1-8158-73238ffe05e4" providerId="ADAL" clId="{1FC0FE27-501E-41B8-AEC6-DEE61AAA7198}" dt="2018-06-14T11:32:35.614" v="4535" actId="20577"/>
          <ac:spMkLst>
            <pc:docMk/>
            <pc:sldMk cId="2570800270" sldId="3455"/>
            <ac:spMk id="2" creationId="{319D0A60-111F-4F3C-BE97-1A8F44657F65}"/>
          </ac:spMkLst>
        </pc:spChg>
        <pc:spChg chg="add mod">
          <ac:chgData name="Yoann peyroche" userId="ca50a3d7-f833-4ef1-8158-73238ffe05e4" providerId="ADAL" clId="{1FC0FE27-501E-41B8-AEC6-DEE61AAA7198}" dt="2018-06-14T11:36:10.775" v="4605" actId="1076"/>
          <ac:spMkLst>
            <pc:docMk/>
            <pc:sldMk cId="2570800270" sldId="3455"/>
            <ac:spMk id="14" creationId="{C7BBE315-D4C2-41F1-AA28-32C158BFA208}"/>
          </ac:spMkLst>
        </pc:spChg>
        <pc:spChg chg="del">
          <ac:chgData name="Yoann peyroche" userId="ca50a3d7-f833-4ef1-8158-73238ffe05e4" providerId="ADAL" clId="{1FC0FE27-501E-41B8-AEC6-DEE61AAA7198}" dt="2018-06-14T11:33:19.733" v="4549" actId="478"/>
          <ac:spMkLst>
            <pc:docMk/>
            <pc:sldMk cId="2570800270" sldId="3455"/>
            <ac:spMk id="16" creationId="{813E7A7D-66C0-4A0E-A8B5-CF34F99CB23F}"/>
          </ac:spMkLst>
        </pc:spChg>
        <pc:spChg chg="add mod">
          <ac:chgData name="Yoann peyroche" userId="ca50a3d7-f833-4ef1-8158-73238ffe05e4" providerId="ADAL" clId="{1FC0FE27-501E-41B8-AEC6-DEE61AAA7198}" dt="2018-06-14T11:36:26.781" v="4608" actId="14100"/>
          <ac:spMkLst>
            <pc:docMk/>
            <pc:sldMk cId="2570800270" sldId="3455"/>
            <ac:spMk id="20" creationId="{0D9E708C-935A-4386-9F16-328329288194}"/>
          </ac:spMkLst>
        </pc:spChg>
        <pc:spChg chg="add mod">
          <ac:chgData name="Yoann peyroche" userId="ca50a3d7-f833-4ef1-8158-73238ffe05e4" providerId="ADAL" clId="{1FC0FE27-501E-41B8-AEC6-DEE61AAA7198}" dt="2018-06-14T11:36:32.737" v="4609" actId="1076"/>
          <ac:spMkLst>
            <pc:docMk/>
            <pc:sldMk cId="2570800270" sldId="3455"/>
            <ac:spMk id="21" creationId="{F14746FF-1685-493F-B1DC-982DC4CBD2EB}"/>
          </ac:spMkLst>
        </pc:spChg>
        <pc:spChg chg="add mod">
          <ac:chgData name="Yoann peyroche" userId="ca50a3d7-f833-4ef1-8158-73238ffe05e4" providerId="ADAL" clId="{1FC0FE27-501E-41B8-AEC6-DEE61AAA7198}" dt="2018-06-14T11:36:32.737" v="4609" actId="1076"/>
          <ac:spMkLst>
            <pc:docMk/>
            <pc:sldMk cId="2570800270" sldId="3455"/>
            <ac:spMk id="23" creationId="{7FB6F065-FAA6-40FF-9587-8802A6239F6B}"/>
          </ac:spMkLst>
        </pc:spChg>
        <pc:spChg chg="add mod">
          <ac:chgData name="Yoann peyroche" userId="ca50a3d7-f833-4ef1-8158-73238ffe05e4" providerId="ADAL" clId="{1FC0FE27-501E-41B8-AEC6-DEE61AAA7198}" dt="2018-06-14T11:36:38.026" v="4610" actId="1076"/>
          <ac:spMkLst>
            <pc:docMk/>
            <pc:sldMk cId="2570800270" sldId="3455"/>
            <ac:spMk id="25" creationId="{835B882C-8A97-4EF0-BE86-D2C227B648A6}"/>
          </ac:spMkLst>
        </pc:spChg>
        <pc:spChg chg="add mod">
          <ac:chgData name="Yoann peyroche" userId="ca50a3d7-f833-4ef1-8158-73238ffe05e4" providerId="ADAL" clId="{1FC0FE27-501E-41B8-AEC6-DEE61AAA7198}" dt="2018-06-14T11:36:38.026" v="4610" actId="1076"/>
          <ac:spMkLst>
            <pc:docMk/>
            <pc:sldMk cId="2570800270" sldId="3455"/>
            <ac:spMk id="26" creationId="{C761C3C9-BCCA-4F9D-93FB-46FBDDE56B7C}"/>
          </ac:spMkLst>
        </pc:spChg>
        <pc:spChg chg="del">
          <ac:chgData name="Yoann peyroche" userId="ca50a3d7-f833-4ef1-8158-73238ffe05e4" providerId="ADAL" clId="{1FC0FE27-501E-41B8-AEC6-DEE61AAA7198}" dt="2018-06-14T11:33:19.733" v="4549" actId="478"/>
          <ac:spMkLst>
            <pc:docMk/>
            <pc:sldMk cId="2570800270" sldId="3455"/>
            <ac:spMk id="28" creationId="{FEA22F23-A7E3-4BA5-A7B4-E07D04938144}"/>
          </ac:spMkLst>
        </pc:spChg>
        <pc:spChg chg="mod">
          <ac:chgData name="Yoann peyroche" userId="ca50a3d7-f833-4ef1-8158-73238ffe05e4" providerId="ADAL" clId="{1FC0FE27-501E-41B8-AEC6-DEE61AAA7198}" dt="2018-06-14T11:32:51.038" v="4541" actId="20577"/>
          <ac:spMkLst>
            <pc:docMk/>
            <pc:sldMk cId="2570800270" sldId="3455"/>
            <ac:spMk id="29" creationId="{C1CDF1A4-48D9-4BE1-AEE3-5A2634734314}"/>
          </ac:spMkLst>
        </pc:spChg>
        <pc:spChg chg="mod">
          <ac:chgData name="Yoann peyroche" userId="ca50a3d7-f833-4ef1-8158-73238ffe05e4" providerId="ADAL" clId="{1FC0FE27-501E-41B8-AEC6-DEE61AAA7198}" dt="2018-06-14T11:33:17.299" v="4548" actId="1076"/>
          <ac:spMkLst>
            <pc:docMk/>
            <pc:sldMk cId="2570800270" sldId="3455"/>
            <ac:spMk id="31" creationId="{A7447152-588C-4CA3-86C4-B3DBAFF1B46C}"/>
          </ac:spMkLst>
        </pc:spChg>
        <pc:spChg chg="add mod">
          <ac:chgData name="Yoann peyroche" userId="ca50a3d7-f833-4ef1-8158-73238ffe05e4" providerId="ADAL" clId="{1FC0FE27-501E-41B8-AEC6-DEE61AAA7198}" dt="2018-06-14T11:36:38.026" v="4610" actId="1076"/>
          <ac:spMkLst>
            <pc:docMk/>
            <pc:sldMk cId="2570800270" sldId="3455"/>
            <ac:spMk id="32" creationId="{8D0FBF00-F3CC-4994-BEE1-342780A904D8}"/>
          </ac:spMkLst>
        </pc:spChg>
        <pc:spChg chg="add mod">
          <ac:chgData name="Yoann peyroche" userId="ca50a3d7-f833-4ef1-8158-73238ffe05e4" providerId="ADAL" clId="{1FC0FE27-501E-41B8-AEC6-DEE61AAA7198}" dt="2018-06-14T11:36:40.195" v="4611" actId="1076"/>
          <ac:spMkLst>
            <pc:docMk/>
            <pc:sldMk cId="2570800270" sldId="3455"/>
            <ac:spMk id="34" creationId="{3D67D301-5C11-4960-A4CE-67CE9D0564A6}"/>
          </ac:spMkLst>
        </pc:spChg>
        <pc:picChg chg="add mod">
          <ac:chgData name="Yoann peyroche" userId="ca50a3d7-f833-4ef1-8158-73238ffe05e4" providerId="ADAL" clId="{1FC0FE27-501E-41B8-AEC6-DEE61AAA7198}" dt="2018-06-14T11:33:02.578" v="4544" actId="1076"/>
          <ac:picMkLst>
            <pc:docMk/>
            <pc:sldMk cId="2570800270" sldId="3455"/>
            <ac:picMk id="12" creationId="{9A595E9D-1895-4908-9BA2-EB47FEF97602}"/>
          </ac:picMkLst>
        </pc:picChg>
        <pc:picChg chg="add mod">
          <ac:chgData name="Yoann peyroche" userId="ca50a3d7-f833-4ef1-8158-73238ffe05e4" providerId="ADAL" clId="{1FC0FE27-501E-41B8-AEC6-DEE61AAA7198}" dt="2018-06-14T11:36:10.775" v="4605" actId="1076"/>
          <ac:picMkLst>
            <pc:docMk/>
            <pc:sldMk cId="2570800270" sldId="3455"/>
            <ac:picMk id="13" creationId="{C48E32CA-DDD5-40C7-BAA4-ED93ADE20BF5}"/>
          </ac:picMkLst>
        </pc:picChg>
        <pc:picChg chg="add mod">
          <ac:chgData name="Yoann peyroche" userId="ca50a3d7-f833-4ef1-8158-73238ffe05e4" providerId="ADAL" clId="{1FC0FE27-501E-41B8-AEC6-DEE61AAA7198}" dt="2018-06-14T11:36:38.026" v="4610" actId="1076"/>
          <ac:picMkLst>
            <pc:docMk/>
            <pc:sldMk cId="2570800270" sldId="3455"/>
            <ac:picMk id="15" creationId="{27B6FB58-7B30-4585-8CF3-A7EB3489465B}"/>
          </ac:picMkLst>
        </pc:picChg>
        <pc:picChg chg="del">
          <ac:chgData name="Yoann peyroche" userId="ca50a3d7-f833-4ef1-8158-73238ffe05e4" providerId="ADAL" clId="{1FC0FE27-501E-41B8-AEC6-DEE61AAA7198}" dt="2018-06-14T11:33:19.733" v="4549" actId="478"/>
          <ac:picMkLst>
            <pc:docMk/>
            <pc:sldMk cId="2570800270" sldId="3455"/>
            <ac:picMk id="17" creationId="{0D6A22A6-5AA6-4039-9B31-F272D6D50475}"/>
          </ac:picMkLst>
        </pc:picChg>
        <pc:picChg chg="del">
          <ac:chgData name="Yoann peyroche" userId="ca50a3d7-f833-4ef1-8158-73238ffe05e4" providerId="ADAL" clId="{1FC0FE27-501E-41B8-AEC6-DEE61AAA7198}" dt="2018-06-14T11:33:19.733" v="4549" actId="478"/>
          <ac:picMkLst>
            <pc:docMk/>
            <pc:sldMk cId="2570800270" sldId="3455"/>
            <ac:picMk id="18" creationId="{5187EA13-7AB1-4E83-93D4-7F78B114D9F1}"/>
          </ac:picMkLst>
        </pc:picChg>
        <pc:picChg chg="del">
          <ac:chgData name="Yoann peyroche" userId="ca50a3d7-f833-4ef1-8158-73238ffe05e4" providerId="ADAL" clId="{1FC0FE27-501E-41B8-AEC6-DEE61AAA7198}" dt="2018-06-14T11:32:58.217" v="4542" actId="478"/>
          <ac:picMkLst>
            <pc:docMk/>
            <pc:sldMk cId="2570800270" sldId="3455"/>
            <ac:picMk id="19" creationId="{BD13F377-F11D-4162-B168-6815AFA6B10D}"/>
          </ac:picMkLst>
        </pc:picChg>
        <pc:picChg chg="add mod">
          <ac:chgData name="Yoann peyroche" userId="ca50a3d7-f833-4ef1-8158-73238ffe05e4" providerId="ADAL" clId="{1FC0FE27-501E-41B8-AEC6-DEE61AAA7198}" dt="2018-06-14T11:36:32.737" v="4609" actId="1076"/>
          <ac:picMkLst>
            <pc:docMk/>
            <pc:sldMk cId="2570800270" sldId="3455"/>
            <ac:picMk id="24" creationId="{05196113-ADE5-4D62-9C71-C566994CE01A}"/>
          </ac:picMkLst>
        </pc:picChg>
        <pc:picChg chg="del">
          <ac:chgData name="Yoann peyroche" userId="ca50a3d7-f833-4ef1-8158-73238ffe05e4" providerId="ADAL" clId="{1FC0FE27-501E-41B8-AEC6-DEE61AAA7198}" dt="2018-06-14T11:33:19.733" v="4549" actId="478"/>
          <ac:picMkLst>
            <pc:docMk/>
            <pc:sldMk cId="2570800270" sldId="3455"/>
            <ac:picMk id="27" creationId="{DE3DD4AC-62E3-4F98-8376-BBAE11E01FB6}"/>
          </ac:picMkLst>
        </pc:picChg>
        <pc:picChg chg="add mod">
          <ac:chgData name="Yoann peyroche" userId="ca50a3d7-f833-4ef1-8158-73238ffe05e4" providerId="ADAL" clId="{1FC0FE27-501E-41B8-AEC6-DEE61AAA7198}" dt="2018-06-14T11:36:38.026" v="4610" actId="1076"/>
          <ac:picMkLst>
            <pc:docMk/>
            <pc:sldMk cId="2570800270" sldId="3455"/>
            <ac:picMk id="33" creationId="{F23BF6A0-741E-48CA-BFBC-0D02A50C42A8}"/>
          </ac:picMkLst>
        </pc:picChg>
        <pc:cxnChg chg="add mod">
          <ac:chgData name="Yoann peyroche" userId="ca50a3d7-f833-4ef1-8158-73238ffe05e4" providerId="ADAL" clId="{1FC0FE27-501E-41B8-AEC6-DEE61AAA7198}" dt="2018-06-14T11:36:32.737" v="4609" actId="1076"/>
          <ac:cxnSpMkLst>
            <pc:docMk/>
            <pc:sldMk cId="2570800270" sldId="3455"/>
            <ac:cxnSpMk id="22" creationId="{94A1AB07-AEF4-4340-AB34-3BCFC5D0DC06}"/>
          </ac:cxnSpMkLst>
        </pc:cxnChg>
        <pc:cxnChg chg="add mod">
          <ac:chgData name="Yoann peyroche" userId="ca50a3d7-f833-4ef1-8158-73238ffe05e4" providerId="ADAL" clId="{1FC0FE27-501E-41B8-AEC6-DEE61AAA7198}" dt="2018-06-14T11:36:38.026" v="4610" actId="1076"/>
          <ac:cxnSpMkLst>
            <pc:docMk/>
            <pc:sldMk cId="2570800270" sldId="3455"/>
            <ac:cxnSpMk id="30" creationId="{E70EEC44-0F9A-4B97-97EB-2485C6321B81}"/>
          </ac:cxnSpMkLst>
        </pc:cxnChg>
      </pc:sldChg>
    </pc:docChg>
  </pc:docChgLst>
  <pc:docChgLst>
    <pc:chgData name="Charley Wattinne" userId="28109ef2-3e01-42d3-bd95-904fa2b33481" providerId="ADAL" clId="{7542A8A7-A176-4B54-9E0D-9C1FFFBB05CF}"/>
    <pc:docChg chg="undo custSel addSld delSld modSld modSection">
      <pc:chgData name="Charley Wattinne" userId="28109ef2-3e01-42d3-bd95-904fa2b33481" providerId="ADAL" clId="{7542A8A7-A176-4B54-9E0D-9C1FFFBB05CF}" dt="2018-06-04T17:25:20.064" v="1995" actId="403"/>
      <pc:docMkLst>
        <pc:docMk/>
      </pc:docMkLst>
    </pc:docChg>
  </pc:docChgLst>
  <pc:docChgLst>
    <pc:chgData name="Yoann peyroche" userId="ca50a3d7-f833-4ef1-8158-73238ffe05e4" providerId="ADAL" clId="{068654B4-E9C7-4562-AA5A-6ED203D213DB}"/>
    <pc:docChg chg="addSld delSld modSld modSection">
      <pc:chgData name="Yoann peyroche" userId="ca50a3d7-f833-4ef1-8158-73238ffe05e4" providerId="ADAL" clId="{068654B4-E9C7-4562-AA5A-6ED203D213DB}" dt="2018-05-29T16:27:34.038" v="11"/>
      <pc:docMkLst>
        <pc:docMk/>
      </pc:docMkLst>
    </pc:docChg>
  </pc:docChgLst>
  <pc:docChgLst>
    <pc:chgData name="Yoann peyroche" userId="ca50a3d7-f833-4ef1-8158-73238ffe05e4" providerId="ADAL" clId="{DC833BF2-5305-443E-ABB5-B3E1FC5D265C}"/>
    <pc:docChg chg="undo custSel addSld delSld modSld sldOrd delMainMaster modSection">
      <pc:chgData name="Yoann peyroche" userId="ca50a3d7-f833-4ef1-8158-73238ffe05e4" providerId="ADAL" clId="{DC833BF2-5305-443E-ABB5-B3E1FC5D265C}" dt="2018-06-12T14:11:14.865" v="7509"/>
      <pc:docMkLst>
        <pc:docMk/>
      </pc:docMkLst>
      <pc:sldChg chg="addSp delSp modSp add del">
        <pc:chgData name="Yoann peyroche" userId="ca50a3d7-f833-4ef1-8158-73238ffe05e4" providerId="ADAL" clId="{DC833BF2-5305-443E-ABB5-B3E1FC5D265C}" dt="2018-06-07T13:17:48.916" v="1478" actId="113"/>
        <pc:sldMkLst>
          <pc:docMk/>
          <pc:sldMk cId="3360355111" sldId="256"/>
        </pc:sldMkLst>
        <pc:spChg chg="del mod">
          <ac:chgData name="Yoann peyroche" userId="ca50a3d7-f833-4ef1-8158-73238ffe05e4" providerId="ADAL" clId="{DC833BF2-5305-443E-ABB5-B3E1FC5D265C}" dt="2018-06-07T12:58:28.848" v="1324" actId="478"/>
          <ac:spMkLst>
            <pc:docMk/>
            <pc:sldMk cId="3360355111" sldId="256"/>
            <ac:spMk id="4" creationId="{00000000-0000-0000-0000-000000000000}"/>
          </ac:spMkLst>
        </pc:spChg>
        <pc:spChg chg="mod">
          <ac:chgData name="Yoann peyroche" userId="ca50a3d7-f833-4ef1-8158-73238ffe05e4" providerId="ADAL" clId="{DC833BF2-5305-443E-ABB5-B3E1FC5D265C}" dt="2018-06-07T12:58:47.986" v="1328" actId="1076"/>
          <ac:spMkLst>
            <pc:docMk/>
            <pc:sldMk cId="3360355111" sldId="256"/>
            <ac:spMk id="5" creationId="{00000000-0000-0000-0000-000000000000}"/>
          </ac:spMkLst>
        </pc:spChg>
        <pc:spChg chg="mod">
          <ac:chgData name="Yoann peyroche" userId="ca50a3d7-f833-4ef1-8158-73238ffe05e4" providerId="ADAL" clId="{DC833BF2-5305-443E-ABB5-B3E1FC5D265C}" dt="2018-06-07T12:59:43.406" v="1342" actId="1076"/>
          <ac:spMkLst>
            <pc:docMk/>
            <pc:sldMk cId="3360355111" sldId="256"/>
            <ac:spMk id="6" creationId="{00000000-0000-0000-0000-000000000000}"/>
          </ac:spMkLst>
        </pc:spChg>
        <pc:spChg chg="mod">
          <ac:chgData name="Yoann peyroche" userId="ca50a3d7-f833-4ef1-8158-73238ffe05e4" providerId="ADAL" clId="{DC833BF2-5305-443E-ABB5-B3E1FC5D265C}" dt="2018-06-07T12:59:12.880" v="1339" actId="1076"/>
          <ac:spMkLst>
            <pc:docMk/>
            <pc:sldMk cId="3360355111" sldId="256"/>
            <ac:spMk id="11" creationId="{00000000-0000-0000-0000-000000000000}"/>
          </ac:spMkLst>
        </pc:spChg>
        <pc:spChg chg="mod">
          <ac:chgData name="Yoann peyroche" userId="ca50a3d7-f833-4ef1-8158-73238ffe05e4" providerId="ADAL" clId="{DC833BF2-5305-443E-ABB5-B3E1FC5D265C}" dt="2018-06-07T12:59:00.183" v="1337" actId="113"/>
          <ac:spMkLst>
            <pc:docMk/>
            <pc:sldMk cId="3360355111" sldId="256"/>
            <ac:spMk id="12" creationId="{00000000-0000-0000-0000-000000000000}"/>
          </ac:spMkLst>
        </pc:spChg>
        <pc:spChg chg="mod">
          <ac:chgData name="Yoann peyroche" userId="ca50a3d7-f833-4ef1-8158-73238ffe05e4" providerId="ADAL" clId="{DC833BF2-5305-443E-ABB5-B3E1FC5D265C}" dt="2018-06-07T12:59:32.459" v="1340" actId="1076"/>
          <ac:spMkLst>
            <pc:docMk/>
            <pc:sldMk cId="3360355111" sldId="256"/>
            <ac:spMk id="13" creationId="{00000000-0000-0000-0000-000000000000}"/>
          </ac:spMkLst>
        </pc:spChg>
        <pc:spChg chg="mod">
          <ac:chgData name="Yoann peyroche" userId="ca50a3d7-f833-4ef1-8158-73238ffe05e4" providerId="ADAL" clId="{DC833BF2-5305-443E-ABB5-B3E1FC5D265C}" dt="2018-06-07T12:58:55.470" v="1333" actId="113"/>
          <ac:spMkLst>
            <pc:docMk/>
            <pc:sldMk cId="3360355111" sldId="256"/>
            <ac:spMk id="14" creationId="{00000000-0000-0000-0000-000000000000}"/>
          </ac:spMkLst>
        </pc:spChg>
        <pc:spChg chg="mod">
          <ac:chgData name="Yoann peyroche" userId="ca50a3d7-f833-4ef1-8158-73238ffe05e4" providerId="ADAL" clId="{DC833BF2-5305-443E-ABB5-B3E1FC5D265C}" dt="2018-06-07T12:58:56.294" v="1334" actId="113"/>
          <ac:spMkLst>
            <pc:docMk/>
            <pc:sldMk cId="3360355111" sldId="256"/>
            <ac:spMk id="15" creationId="{00000000-0000-0000-0000-000000000000}"/>
          </ac:spMkLst>
        </pc:spChg>
        <pc:spChg chg="mod">
          <ac:chgData name="Yoann peyroche" userId="ca50a3d7-f833-4ef1-8158-73238ffe05e4" providerId="ADAL" clId="{DC833BF2-5305-443E-ABB5-B3E1FC5D265C}" dt="2018-06-07T13:06:29.395" v="1387" actId="1076"/>
          <ac:spMkLst>
            <pc:docMk/>
            <pc:sldMk cId="3360355111" sldId="256"/>
            <ac:spMk id="16" creationId="{00000000-0000-0000-0000-000000000000}"/>
          </ac:spMkLst>
        </pc:spChg>
        <pc:spChg chg="mod">
          <ac:chgData name="Yoann peyroche" userId="ca50a3d7-f833-4ef1-8158-73238ffe05e4" providerId="ADAL" clId="{DC833BF2-5305-443E-ABB5-B3E1FC5D265C}" dt="2018-06-07T12:59:37.649" v="1341" actId="1076"/>
          <ac:spMkLst>
            <pc:docMk/>
            <pc:sldMk cId="3360355111" sldId="256"/>
            <ac:spMk id="17" creationId="{00000000-0000-0000-0000-000000000000}"/>
          </ac:spMkLst>
        </pc:spChg>
        <pc:spChg chg="mod">
          <ac:chgData name="Yoann peyroche" userId="ca50a3d7-f833-4ef1-8158-73238ffe05e4" providerId="ADAL" clId="{DC833BF2-5305-443E-ABB5-B3E1FC5D265C}" dt="2018-06-07T12:58:53.401" v="1331" actId="113"/>
          <ac:spMkLst>
            <pc:docMk/>
            <pc:sldMk cId="3360355111" sldId="256"/>
            <ac:spMk id="18" creationId="{00000000-0000-0000-0000-000000000000}"/>
          </ac:spMkLst>
        </pc:spChg>
        <pc:spChg chg="mod">
          <ac:chgData name="Yoann peyroche" userId="ca50a3d7-f833-4ef1-8158-73238ffe05e4" providerId="ADAL" clId="{DC833BF2-5305-443E-ABB5-B3E1FC5D265C}" dt="2018-06-07T12:58:51.050" v="1329" actId="113"/>
          <ac:spMkLst>
            <pc:docMk/>
            <pc:sldMk cId="3360355111" sldId="256"/>
            <ac:spMk id="19" creationId="{00000000-0000-0000-0000-000000000000}"/>
          </ac:spMkLst>
        </pc:spChg>
        <pc:spChg chg="add del mod">
          <ac:chgData name="Yoann peyroche" userId="ca50a3d7-f833-4ef1-8158-73238ffe05e4" providerId="ADAL" clId="{DC833BF2-5305-443E-ABB5-B3E1FC5D265C}" dt="2018-06-07T12:53:37.917" v="1253" actId="1076"/>
          <ac:spMkLst>
            <pc:docMk/>
            <pc:sldMk cId="3360355111" sldId="256"/>
            <ac:spMk id="20" creationId="{10BDDC59-C18D-45A2-8DA3-27BE290E6748}"/>
          </ac:spMkLst>
        </pc:spChg>
        <pc:spChg chg="add del mod">
          <ac:chgData name="Yoann peyroche" userId="ca50a3d7-f833-4ef1-8158-73238ffe05e4" providerId="ADAL" clId="{DC833BF2-5305-443E-ABB5-B3E1FC5D265C}" dt="2018-06-07T12:58:23.053" v="1320" actId="113"/>
          <ac:spMkLst>
            <pc:docMk/>
            <pc:sldMk cId="3360355111" sldId="256"/>
            <ac:spMk id="20" creationId="{FB07B5DD-DE4C-431F-806C-384831D66B76}"/>
          </ac:spMkLst>
        </pc:spChg>
        <pc:spChg chg="add mod">
          <ac:chgData name="Yoann peyroche" userId="ca50a3d7-f833-4ef1-8158-73238ffe05e4" providerId="ADAL" clId="{DC833BF2-5305-443E-ABB5-B3E1FC5D265C}" dt="2018-06-07T12:53:53.689" v="1259" actId="1076"/>
          <ac:spMkLst>
            <pc:docMk/>
            <pc:sldMk cId="3360355111" sldId="256"/>
            <ac:spMk id="21" creationId="{C97041C9-EBF8-4631-8C5E-ABE09BBBAEAC}"/>
          </ac:spMkLst>
        </pc:spChg>
        <pc:spChg chg="add mod">
          <ac:chgData name="Yoann peyroche" userId="ca50a3d7-f833-4ef1-8158-73238ffe05e4" providerId="ADAL" clId="{DC833BF2-5305-443E-ABB5-B3E1FC5D265C}" dt="2018-06-07T13:17:48.916" v="1478" actId="113"/>
          <ac:spMkLst>
            <pc:docMk/>
            <pc:sldMk cId="3360355111" sldId="256"/>
            <ac:spMk id="21" creationId="{970220EC-C971-450B-A35F-2E3977786DD5}"/>
          </ac:spMkLst>
        </pc:spChg>
        <pc:picChg chg="mod">
          <ac:chgData name="Yoann peyroche" userId="ca50a3d7-f833-4ef1-8158-73238ffe05e4" providerId="ADAL" clId="{DC833BF2-5305-443E-ABB5-B3E1FC5D265C}" dt="2018-06-07T12:58:33.178" v="1325" actId="1076"/>
          <ac:picMkLst>
            <pc:docMk/>
            <pc:sldMk cId="3360355111" sldId="256"/>
            <ac:picMk id="1032" creationId="{00000000-0000-0000-0000-000000000000}"/>
          </ac:picMkLst>
        </pc:picChg>
      </pc:sldChg>
      <pc:sldChg chg="addSp delSp modSp add del modAnim">
        <pc:chgData name="Yoann peyroche" userId="ca50a3d7-f833-4ef1-8158-73238ffe05e4" providerId="ADAL" clId="{DC833BF2-5305-443E-ABB5-B3E1FC5D265C}" dt="2018-06-07T13:17:41.472" v="1476" actId="113"/>
        <pc:sldMkLst>
          <pc:docMk/>
          <pc:sldMk cId="3948759535" sldId="257"/>
        </pc:sldMkLst>
        <pc:spChg chg="del">
          <ac:chgData name="Yoann peyroche" userId="ca50a3d7-f833-4ef1-8158-73238ffe05e4" providerId="ADAL" clId="{DC833BF2-5305-443E-ABB5-B3E1FC5D265C}" dt="2018-06-07T12:59:54.715" v="1346" actId="478"/>
          <ac:spMkLst>
            <pc:docMk/>
            <pc:sldMk cId="3948759535" sldId="257"/>
            <ac:spMk id="6" creationId="{00000000-0000-0000-0000-000000000000}"/>
          </ac:spMkLst>
        </pc:spChg>
        <pc:spChg chg="mod">
          <ac:chgData name="Yoann peyroche" userId="ca50a3d7-f833-4ef1-8158-73238ffe05e4" providerId="ADAL" clId="{DC833BF2-5305-443E-ABB5-B3E1FC5D265C}" dt="2018-06-07T13:00:55.358" v="1358" actId="120"/>
          <ac:spMkLst>
            <pc:docMk/>
            <pc:sldMk cId="3948759535" sldId="257"/>
            <ac:spMk id="7" creationId="{00000000-0000-0000-0000-000000000000}"/>
          </ac:spMkLst>
        </pc:spChg>
        <pc:spChg chg="mod">
          <ac:chgData name="Yoann peyroche" userId="ca50a3d7-f833-4ef1-8158-73238ffe05e4" providerId="ADAL" clId="{DC833BF2-5305-443E-ABB5-B3E1FC5D265C}" dt="2018-06-07T13:01:44.660" v="1378" actId="1076"/>
          <ac:spMkLst>
            <pc:docMk/>
            <pc:sldMk cId="3948759535" sldId="257"/>
            <ac:spMk id="8" creationId="{00000000-0000-0000-0000-000000000000}"/>
          </ac:spMkLst>
        </pc:spChg>
        <pc:spChg chg="mod">
          <ac:chgData name="Yoann peyroche" userId="ca50a3d7-f833-4ef1-8158-73238ffe05e4" providerId="ADAL" clId="{DC833BF2-5305-443E-ABB5-B3E1FC5D265C}" dt="2018-06-07T13:01:51.235" v="1380" actId="1076"/>
          <ac:spMkLst>
            <pc:docMk/>
            <pc:sldMk cId="3948759535" sldId="257"/>
            <ac:spMk id="9" creationId="{00000000-0000-0000-0000-000000000000}"/>
          </ac:spMkLst>
        </pc:spChg>
        <pc:spChg chg="mod">
          <ac:chgData name="Yoann peyroche" userId="ca50a3d7-f833-4ef1-8158-73238ffe05e4" providerId="ADAL" clId="{DC833BF2-5305-443E-ABB5-B3E1FC5D265C}" dt="2018-06-07T13:01:46.949" v="1379" actId="1076"/>
          <ac:spMkLst>
            <pc:docMk/>
            <pc:sldMk cId="3948759535" sldId="257"/>
            <ac:spMk id="10" creationId="{00000000-0000-0000-0000-000000000000}"/>
          </ac:spMkLst>
        </pc:spChg>
        <pc:spChg chg="mod">
          <ac:chgData name="Yoann peyroche" userId="ca50a3d7-f833-4ef1-8158-73238ffe05e4" providerId="ADAL" clId="{DC833BF2-5305-443E-ABB5-B3E1FC5D265C}" dt="2018-06-07T13:01:39.533" v="1376" actId="1076"/>
          <ac:spMkLst>
            <pc:docMk/>
            <pc:sldMk cId="3948759535" sldId="257"/>
            <ac:spMk id="11" creationId="{00000000-0000-0000-0000-000000000000}"/>
          </ac:spMkLst>
        </pc:spChg>
        <pc:spChg chg="mod">
          <ac:chgData name="Yoann peyroche" userId="ca50a3d7-f833-4ef1-8158-73238ffe05e4" providerId="ADAL" clId="{DC833BF2-5305-443E-ABB5-B3E1FC5D265C}" dt="2018-06-07T13:01:31.229" v="1374" actId="1076"/>
          <ac:spMkLst>
            <pc:docMk/>
            <pc:sldMk cId="3948759535" sldId="257"/>
            <ac:spMk id="12" creationId="{00000000-0000-0000-0000-000000000000}"/>
          </ac:spMkLst>
        </pc:spChg>
        <pc:spChg chg="mod">
          <ac:chgData name="Yoann peyroche" userId="ca50a3d7-f833-4ef1-8158-73238ffe05e4" providerId="ADAL" clId="{DC833BF2-5305-443E-ABB5-B3E1FC5D265C}" dt="2018-06-07T13:01:35.524" v="1375" actId="1076"/>
          <ac:spMkLst>
            <pc:docMk/>
            <pc:sldMk cId="3948759535" sldId="257"/>
            <ac:spMk id="13" creationId="{00000000-0000-0000-0000-000000000000}"/>
          </ac:spMkLst>
        </pc:spChg>
        <pc:spChg chg="mod">
          <ac:chgData name="Yoann peyroche" userId="ca50a3d7-f833-4ef1-8158-73238ffe05e4" providerId="ADAL" clId="{DC833BF2-5305-443E-ABB5-B3E1FC5D265C}" dt="2018-06-07T13:01:27.907" v="1373" actId="1076"/>
          <ac:spMkLst>
            <pc:docMk/>
            <pc:sldMk cId="3948759535" sldId="257"/>
            <ac:spMk id="14" creationId="{00000000-0000-0000-0000-000000000000}"/>
          </ac:spMkLst>
        </pc:spChg>
        <pc:spChg chg="mod">
          <ac:chgData name="Yoann peyroche" userId="ca50a3d7-f833-4ef1-8158-73238ffe05e4" providerId="ADAL" clId="{DC833BF2-5305-443E-ABB5-B3E1FC5D265C}" dt="2018-06-07T13:01:20.949" v="1371" actId="1076"/>
          <ac:spMkLst>
            <pc:docMk/>
            <pc:sldMk cId="3948759535" sldId="257"/>
            <ac:spMk id="15" creationId="{00000000-0000-0000-0000-000000000000}"/>
          </ac:spMkLst>
        </pc:spChg>
        <pc:spChg chg="mod">
          <ac:chgData name="Yoann peyroche" userId="ca50a3d7-f833-4ef1-8158-73238ffe05e4" providerId="ADAL" clId="{DC833BF2-5305-443E-ABB5-B3E1FC5D265C}" dt="2018-06-07T13:01:23.345" v="1372" actId="1076"/>
          <ac:spMkLst>
            <pc:docMk/>
            <pc:sldMk cId="3948759535" sldId="257"/>
            <ac:spMk id="16" creationId="{00000000-0000-0000-0000-000000000000}"/>
          </ac:spMkLst>
        </pc:spChg>
        <pc:spChg chg="mod">
          <ac:chgData name="Yoann peyroche" userId="ca50a3d7-f833-4ef1-8158-73238ffe05e4" providerId="ADAL" clId="{DC833BF2-5305-443E-ABB5-B3E1FC5D265C}" dt="2018-06-07T13:01:18.155" v="1370" actId="1076"/>
          <ac:spMkLst>
            <pc:docMk/>
            <pc:sldMk cId="3948759535" sldId="257"/>
            <ac:spMk id="17" creationId="{00000000-0000-0000-0000-000000000000}"/>
          </ac:spMkLst>
        </pc:spChg>
        <pc:spChg chg="add mod">
          <ac:chgData name="Yoann peyroche" userId="ca50a3d7-f833-4ef1-8158-73238ffe05e4" providerId="ADAL" clId="{DC833BF2-5305-443E-ABB5-B3E1FC5D265C}" dt="2018-06-07T13:17:41.472" v="1476" actId="113"/>
          <ac:spMkLst>
            <pc:docMk/>
            <pc:sldMk cId="3948759535" sldId="257"/>
            <ac:spMk id="20" creationId="{713E9C1D-795A-4261-A8FC-C6F5870ACE16}"/>
          </ac:spMkLst>
        </pc:spChg>
        <pc:picChg chg="mod">
          <ac:chgData name="Yoann peyroche" userId="ca50a3d7-f833-4ef1-8158-73238ffe05e4" providerId="ADAL" clId="{DC833BF2-5305-443E-ABB5-B3E1FC5D265C}" dt="2018-06-07T13:00:22.243" v="1352" actId="404"/>
          <ac:picMkLst>
            <pc:docMk/>
            <pc:sldMk cId="3948759535" sldId="257"/>
            <ac:picMk id="18" creationId="{00000000-0000-0000-0000-000000000000}"/>
          </ac:picMkLst>
        </pc:picChg>
        <pc:picChg chg="mod">
          <ac:chgData name="Yoann peyroche" userId="ca50a3d7-f833-4ef1-8158-73238ffe05e4" providerId="ADAL" clId="{DC833BF2-5305-443E-ABB5-B3E1FC5D265C}" dt="2018-06-07T13:00:09.173" v="1349" actId="2711"/>
          <ac:picMkLst>
            <pc:docMk/>
            <pc:sldMk cId="3948759535" sldId="257"/>
            <ac:picMk id="19" creationId="{00000000-0000-0000-0000-000000000000}"/>
          </ac:picMkLst>
        </pc:picChg>
        <pc:picChg chg="mod">
          <ac:chgData name="Yoann peyroche" userId="ca50a3d7-f833-4ef1-8158-73238ffe05e4" providerId="ADAL" clId="{DC833BF2-5305-443E-ABB5-B3E1FC5D265C}" dt="2018-06-07T13:00:22.243" v="1352" actId="404"/>
          <ac:picMkLst>
            <pc:docMk/>
            <pc:sldMk cId="3948759535" sldId="257"/>
            <ac:picMk id="21" creationId="{00000000-0000-0000-0000-000000000000}"/>
          </ac:picMkLst>
        </pc:picChg>
        <pc:picChg chg="mod">
          <ac:chgData name="Yoann peyroche" userId="ca50a3d7-f833-4ef1-8158-73238ffe05e4" providerId="ADAL" clId="{DC833BF2-5305-443E-ABB5-B3E1FC5D265C}" dt="2018-06-07T13:00:01.765" v="1347" actId="1076"/>
          <ac:picMkLst>
            <pc:docMk/>
            <pc:sldMk cId="3948759535" sldId="257"/>
            <ac:picMk id="1032" creationId="{00000000-0000-0000-0000-000000000000}"/>
          </ac:picMkLst>
        </pc:picChg>
      </pc:sldChg>
      <pc:sldChg chg="addSp delSp modSp add del">
        <pc:chgData name="Yoann peyroche" userId="ca50a3d7-f833-4ef1-8158-73238ffe05e4" providerId="ADAL" clId="{DC833BF2-5305-443E-ABB5-B3E1FC5D265C}" dt="2018-06-07T13:17:49.682" v="1479" actId="113"/>
        <pc:sldMkLst>
          <pc:docMk/>
          <pc:sldMk cId="3730494395" sldId="258"/>
        </pc:sldMkLst>
        <pc:spChg chg="mod">
          <ac:chgData name="Yoann peyroche" userId="ca50a3d7-f833-4ef1-8158-73238ffe05e4" providerId="ADAL" clId="{DC833BF2-5305-443E-ABB5-B3E1FC5D265C}" dt="2018-06-07T13:05:14.239" v="1385" actId="1076"/>
          <ac:spMkLst>
            <pc:docMk/>
            <pc:sldMk cId="3730494395" sldId="258"/>
            <ac:spMk id="2" creationId="{00000000-0000-0000-0000-000000000000}"/>
          </ac:spMkLst>
        </pc:spChg>
        <pc:spChg chg="del">
          <ac:chgData name="Yoann peyroche" userId="ca50a3d7-f833-4ef1-8158-73238ffe05e4" providerId="ADAL" clId="{DC833BF2-5305-443E-ABB5-B3E1FC5D265C}" dt="2018-06-07T13:05:08.830" v="1384" actId="478"/>
          <ac:spMkLst>
            <pc:docMk/>
            <pc:sldMk cId="3730494395" sldId="258"/>
            <ac:spMk id="4" creationId="{00000000-0000-0000-0000-000000000000}"/>
          </ac:spMkLst>
        </pc:spChg>
        <pc:spChg chg="del mod">
          <ac:chgData name="Yoann peyroche" userId="ca50a3d7-f833-4ef1-8158-73238ffe05e4" providerId="ADAL" clId="{DC833BF2-5305-443E-ABB5-B3E1FC5D265C}" dt="2018-06-07T13:12:29.438" v="1438" actId="478"/>
          <ac:spMkLst>
            <pc:docMk/>
            <pc:sldMk cId="3730494395" sldId="258"/>
            <ac:spMk id="6" creationId="{00000000-0000-0000-0000-000000000000}"/>
          </ac:spMkLst>
        </pc:spChg>
        <pc:spChg chg="del mod">
          <ac:chgData name="Yoann peyroche" userId="ca50a3d7-f833-4ef1-8158-73238ffe05e4" providerId="ADAL" clId="{DC833BF2-5305-443E-ABB5-B3E1FC5D265C}" dt="2018-06-07T13:12:29.438" v="1438" actId="478"/>
          <ac:spMkLst>
            <pc:docMk/>
            <pc:sldMk cId="3730494395" sldId="258"/>
            <ac:spMk id="10" creationId="{00000000-0000-0000-0000-000000000000}"/>
          </ac:spMkLst>
        </pc:spChg>
        <pc:spChg chg="del mod">
          <ac:chgData name="Yoann peyroche" userId="ca50a3d7-f833-4ef1-8158-73238ffe05e4" providerId="ADAL" clId="{DC833BF2-5305-443E-ABB5-B3E1FC5D265C}" dt="2018-06-07T13:12:29.438" v="1438" actId="478"/>
          <ac:spMkLst>
            <pc:docMk/>
            <pc:sldMk cId="3730494395" sldId="258"/>
            <ac:spMk id="11" creationId="{00000000-0000-0000-0000-000000000000}"/>
          </ac:spMkLst>
        </pc:spChg>
        <pc:spChg chg="mod">
          <ac:chgData name="Yoann peyroche" userId="ca50a3d7-f833-4ef1-8158-73238ffe05e4" providerId="ADAL" clId="{DC833BF2-5305-443E-ABB5-B3E1FC5D265C}" dt="2018-06-07T13:05:14.239" v="1385" actId="1076"/>
          <ac:spMkLst>
            <pc:docMk/>
            <pc:sldMk cId="3730494395" sldId="258"/>
            <ac:spMk id="12" creationId="{00000000-0000-0000-0000-000000000000}"/>
          </ac:spMkLst>
        </pc:spChg>
        <pc:spChg chg="add mod">
          <ac:chgData name="Yoann peyroche" userId="ca50a3d7-f833-4ef1-8158-73238ffe05e4" providerId="ADAL" clId="{DC833BF2-5305-443E-ABB5-B3E1FC5D265C}" dt="2018-06-07T13:17:49.682" v="1479" actId="113"/>
          <ac:spMkLst>
            <pc:docMk/>
            <pc:sldMk cId="3730494395" sldId="258"/>
            <ac:spMk id="14" creationId="{017EBA3A-C405-497B-98A4-449449B8B088}"/>
          </ac:spMkLst>
        </pc:spChg>
        <pc:spChg chg="add">
          <ac:chgData name="Yoann peyroche" userId="ca50a3d7-f833-4ef1-8158-73238ffe05e4" providerId="ADAL" clId="{DC833BF2-5305-443E-ABB5-B3E1FC5D265C}" dt="2018-06-07T13:13:03.460" v="1442" actId="113"/>
          <ac:spMkLst>
            <pc:docMk/>
            <pc:sldMk cId="3730494395" sldId="258"/>
            <ac:spMk id="18" creationId="{CE6363CC-052F-4202-AD90-D37EE1BD82D7}"/>
          </ac:spMkLst>
        </pc:spChg>
        <pc:spChg chg="add">
          <ac:chgData name="Yoann peyroche" userId="ca50a3d7-f833-4ef1-8158-73238ffe05e4" providerId="ADAL" clId="{DC833BF2-5305-443E-ABB5-B3E1FC5D265C}" dt="2018-06-07T13:13:08.640" v="1443" actId="113"/>
          <ac:spMkLst>
            <pc:docMk/>
            <pc:sldMk cId="3730494395" sldId="258"/>
            <ac:spMk id="19" creationId="{4CC8153B-851A-4D84-AC2F-0CD096754F8A}"/>
          </ac:spMkLst>
        </pc:spChg>
        <pc:spChg chg="add">
          <ac:chgData name="Yoann peyroche" userId="ca50a3d7-f833-4ef1-8158-73238ffe05e4" providerId="ADAL" clId="{DC833BF2-5305-443E-ABB5-B3E1FC5D265C}" dt="2018-06-07T13:13:17.061" v="1444" actId="113"/>
          <ac:spMkLst>
            <pc:docMk/>
            <pc:sldMk cId="3730494395" sldId="258"/>
            <ac:spMk id="20" creationId="{2619092B-A01E-4685-BCA7-D5500BD7297B}"/>
          </ac:spMkLst>
        </pc:spChg>
        <pc:spChg chg="add">
          <ac:chgData name="Yoann peyroche" userId="ca50a3d7-f833-4ef1-8158-73238ffe05e4" providerId="ADAL" clId="{DC833BF2-5305-443E-ABB5-B3E1FC5D265C}" dt="2018-06-07T13:13:26.979" v="1445" actId="113"/>
          <ac:spMkLst>
            <pc:docMk/>
            <pc:sldMk cId="3730494395" sldId="258"/>
            <ac:spMk id="21" creationId="{DCEAD66D-7E7B-4E42-924F-2FCED73680C8}"/>
          </ac:spMkLst>
        </pc:spChg>
        <pc:spChg chg="add">
          <ac:chgData name="Yoann peyroche" userId="ca50a3d7-f833-4ef1-8158-73238ffe05e4" providerId="ADAL" clId="{DC833BF2-5305-443E-ABB5-B3E1FC5D265C}" dt="2018-06-07T13:14:06.384" v="1446" actId="113"/>
          <ac:spMkLst>
            <pc:docMk/>
            <pc:sldMk cId="3730494395" sldId="258"/>
            <ac:spMk id="22" creationId="{A805B982-F5A8-4CEE-863F-92D3843B5D28}"/>
          </ac:spMkLst>
        </pc:spChg>
        <pc:picChg chg="mod">
          <ac:chgData name="Yoann peyroche" userId="ca50a3d7-f833-4ef1-8158-73238ffe05e4" providerId="ADAL" clId="{DC833BF2-5305-443E-ABB5-B3E1FC5D265C}" dt="2018-06-07T13:05:20.596" v="1386" actId="1076"/>
          <ac:picMkLst>
            <pc:docMk/>
            <pc:sldMk cId="3730494395" sldId="258"/>
            <ac:picMk id="13" creationId="{00000000-0000-0000-0000-000000000000}"/>
          </ac:picMkLst>
        </pc:picChg>
        <pc:picChg chg="add del">
          <ac:chgData name="Yoann peyroche" userId="ca50a3d7-f833-4ef1-8158-73238ffe05e4" providerId="ADAL" clId="{DC833BF2-5305-443E-ABB5-B3E1FC5D265C}" dt="2018-06-07T13:12:27.669" v="1437" actId="113"/>
          <ac:picMkLst>
            <pc:docMk/>
            <pc:sldMk cId="3730494395" sldId="258"/>
            <ac:picMk id="15" creationId="{BFADC7E4-3842-4423-BEA1-19BA86DAFE63}"/>
          </ac:picMkLst>
        </pc:picChg>
        <pc:picChg chg="add del">
          <ac:chgData name="Yoann peyroche" userId="ca50a3d7-f833-4ef1-8158-73238ffe05e4" providerId="ADAL" clId="{DC833BF2-5305-443E-ABB5-B3E1FC5D265C}" dt="2018-06-07T13:12:43.963" v="1440" actId="478"/>
          <ac:picMkLst>
            <pc:docMk/>
            <pc:sldMk cId="3730494395" sldId="258"/>
            <ac:picMk id="16" creationId="{4902110E-0704-4860-A559-54FD979F3718}"/>
          </ac:picMkLst>
        </pc:picChg>
        <pc:picChg chg="add">
          <ac:chgData name="Yoann peyroche" userId="ca50a3d7-f833-4ef1-8158-73238ffe05e4" providerId="ADAL" clId="{DC833BF2-5305-443E-ABB5-B3E1FC5D265C}" dt="2018-06-07T13:12:49.025" v="1441" actId="113"/>
          <ac:picMkLst>
            <pc:docMk/>
            <pc:sldMk cId="3730494395" sldId="258"/>
            <ac:picMk id="17" creationId="{90D91F53-0567-4060-8225-A844A39719FE}"/>
          </ac:picMkLst>
        </pc:picChg>
        <pc:picChg chg="del mod">
          <ac:chgData name="Yoann peyroche" userId="ca50a3d7-f833-4ef1-8158-73238ffe05e4" providerId="ADAL" clId="{DC833BF2-5305-443E-ABB5-B3E1FC5D265C}" dt="2018-06-07T13:12:25.708" v="1435" actId="478"/>
          <ac:picMkLst>
            <pc:docMk/>
            <pc:sldMk cId="3730494395" sldId="258"/>
            <ac:picMk id="2050" creationId="{00000000-0000-0000-0000-000000000000}"/>
          </ac:picMkLst>
        </pc:picChg>
      </pc:sldChg>
      <pc:sldChg chg="modSp add del">
        <pc:chgData name="Yoann peyroche" userId="ca50a3d7-f833-4ef1-8158-73238ffe05e4" providerId="ADAL" clId="{DC833BF2-5305-443E-ABB5-B3E1FC5D265C}" dt="2018-06-07T13:17:29.815" v="1473" actId="404"/>
        <pc:sldMkLst>
          <pc:docMk/>
          <pc:sldMk cId="1126304491" sldId="259"/>
        </pc:sldMkLst>
        <pc:spChg chg="mod">
          <ac:chgData name="Yoann peyroche" userId="ca50a3d7-f833-4ef1-8158-73238ffe05e4" providerId="ADAL" clId="{DC833BF2-5305-443E-ABB5-B3E1FC5D265C}" dt="2018-06-07T13:17:29.815" v="1473" actId="404"/>
          <ac:spMkLst>
            <pc:docMk/>
            <pc:sldMk cId="1126304491" sldId="259"/>
            <ac:spMk id="9" creationId="{00000000-0000-0000-0000-000000000000}"/>
          </ac:spMkLst>
        </pc:spChg>
      </pc:sldChg>
      <pc:sldChg chg="addSp delSp modSp add del">
        <pc:chgData name="Yoann peyroche" userId="ca50a3d7-f833-4ef1-8158-73238ffe05e4" providerId="ADAL" clId="{DC833BF2-5305-443E-ABB5-B3E1FC5D265C}" dt="2018-06-07T13:17:50.171" v="1480" actId="113"/>
        <pc:sldMkLst>
          <pc:docMk/>
          <pc:sldMk cId="2379289918" sldId="260"/>
        </pc:sldMkLst>
        <pc:spChg chg="mod">
          <ac:chgData name="Yoann peyroche" userId="ca50a3d7-f833-4ef1-8158-73238ffe05e4" providerId="ADAL" clId="{DC833BF2-5305-443E-ABB5-B3E1FC5D265C}" dt="2018-06-07T13:08:05.179" v="1396" actId="207"/>
          <ac:spMkLst>
            <pc:docMk/>
            <pc:sldMk cId="2379289918" sldId="260"/>
            <ac:spMk id="2" creationId="{00000000-0000-0000-0000-000000000000}"/>
          </ac:spMkLst>
        </pc:spChg>
        <pc:spChg chg="mod">
          <ac:chgData name="Yoann peyroche" userId="ca50a3d7-f833-4ef1-8158-73238ffe05e4" providerId="ADAL" clId="{DC833BF2-5305-443E-ABB5-B3E1FC5D265C}" dt="2018-06-07T13:09:16.156" v="1415" actId="113"/>
          <ac:spMkLst>
            <pc:docMk/>
            <pc:sldMk cId="2379289918" sldId="260"/>
            <ac:spMk id="3" creationId="{00000000-0000-0000-0000-000000000000}"/>
          </ac:spMkLst>
        </pc:spChg>
        <pc:spChg chg="del">
          <ac:chgData name="Yoann peyroche" userId="ca50a3d7-f833-4ef1-8158-73238ffe05e4" providerId="ADAL" clId="{DC833BF2-5305-443E-ABB5-B3E1FC5D265C}" dt="2018-06-07T13:07:35.038" v="1392" actId="478"/>
          <ac:spMkLst>
            <pc:docMk/>
            <pc:sldMk cId="2379289918" sldId="260"/>
            <ac:spMk id="4" creationId="{00000000-0000-0000-0000-000000000000}"/>
          </ac:spMkLst>
        </pc:spChg>
        <pc:spChg chg="mod">
          <ac:chgData name="Yoann peyroche" userId="ca50a3d7-f833-4ef1-8158-73238ffe05e4" providerId="ADAL" clId="{DC833BF2-5305-443E-ABB5-B3E1FC5D265C}" dt="2018-06-07T13:09:19.796" v="1417" actId="113"/>
          <ac:spMkLst>
            <pc:docMk/>
            <pc:sldMk cId="2379289918" sldId="260"/>
            <ac:spMk id="5" creationId="{00000000-0000-0000-0000-000000000000}"/>
          </ac:spMkLst>
        </pc:spChg>
        <pc:spChg chg="mod">
          <ac:chgData name="Yoann peyroche" userId="ca50a3d7-f833-4ef1-8158-73238ffe05e4" providerId="ADAL" clId="{DC833BF2-5305-443E-ABB5-B3E1FC5D265C}" dt="2018-06-07T13:08:05.179" v="1396" actId="207"/>
          <ac:spMkLst>
            <pc:docMk/>
            <pc:sldMk cId="2379289918" sldId="260"/>
            <ac:spMk id="6" creationId="{00000000-0000-0000-0000-000000000000}"/>
          </ac:spMkLst>
        </pc:spChg>
        <pc:spChg chg="mod">
          <ac:chgData name="Yoann peyroche" userId="ca50a3d7-f833-4ef1-8158-73238ffe05e4" providerId="ADAL" clId="{DC833BF2-5305-443E-ABB5-B3E1FC5D265C}" dt="2018-06-07T13:08:05.179" v="1396" actId="207"/>
          <ac:spMkLst>
            <pc:docMk/>
            <pc:sldMk cId="2379289918" sldId="260"/>
            <ac:spMk id="10" creationId="{00000000-0000-0000-0000-000000000000}"/>
          </ac:spMkLst>
        </pc:spChg>
        <pc:spChg chg="mod">
          <ac:chgData name="Yoann peyroche" userId="ca50a3d7-f833-4ef1-8158-73238ffe05e4" providerId="ADAL" clId="{DC833BF2-5305-443E-ABB5-B3E1FC5D265C}" dt="2018-06-07T13:08:05.179" v="1396" actId="207"/>
          <ac:spMkLst>
            <pc:docMk/>
            <pc:sldMk cId="2379289918" sldId="260"/>
            <ac:spMk id="11" creationId="{00000000-0000-0000-0000-000000000000}"/>
          </ac:spMkLst>
        </pc:spChg>
        <pc:spChg chg="mod">
          <ac:chgData name="Yoann peyroche" userId="ca50a3d7-f833-4ef1-8158-73238ffe05e4" providerId="ADAL" clId="{DC833BF2-5305-443E-ABB5-B3E1FC5D265C}" dt="2018-06-07T13:08:05.179" v="1396" actId="207"/>
          <ac:spMkLst>
            <pc:docMk/>
            <pc:sldMk cId="2379289918" sldId="260"/>
            <ac:spMk id="12" creationId="{00000000-0000-0000-0000-000000000000}"/>
          </ac:spMkLst>
        </pc:spChg>
        <pc:spChg chg="mod">
          <ac:chgData name="Yoann peyroche" userId="ca50a3d7-f833-4ef1-8158-73238ffe05e4" providerId="ADAL" clId="{DC833BF2-5305-443E-ABB5-B3E1FC5D265C}" dt="2018-06-07T13:08:59.531" v="1409" actId="113"/>
          <ac:spMkLst>
            <pc:docMk/>
            <pc:sldMk cId="2379289918" sldId="260"/>
            <ac:spMk id="13" creationId="{00000000-0000-0000-0000-000000000000}"/>
          </ac:spMkLst>
        </pc:spChg>
        <pc:spChg chg="mod">
          <ac:chgData name="Yoann peyroche" userId="ca50a3d7-f833-4ef1-8158-73238ffe05e4" providerId="ADAL" clId="{DC833BF2-5305-443E-ABB5-B3E1FC5D265C}" dt="2018-06-07T13:09:49.815" v="1428" actId="113"/>
          <ac:spMkLst>
            <pc:docMk/>
            <pc:sldMk cId="2379289918" sldId="260"/>
            <ac:spMk id="14" creationId="{00000000-0000-0000-0000-000000000000}"/>
          </ac:spMkLst>
        </pc:spChg>
        <pc:spChg chg="mod">
          <ac:chgData name="Yoann peyroche" userId="ca50a3d7-f833-4ef1-8158-73238ffe05e4" providerId="ADAL" clId="{DC833BF2-5305-443E-ABB5-B3E1FC5D265C}" dt="2018-06-07T13:08:53.157" v="1407" actId="113"/>
          <ac:spMkLst>
            <pc:docMk/>
            <pc:sldMk cId="2379289918" sldId="260"/>
            <ac:spMk id="15" creationId="{00000000-0000-0000-0000-000000000000}"/>
          </ac:spMkLst>
        </pc:spChg>
        <pc:spChg chg="mod">
          <ac:chgData name="Yoann peyroche" userId="ca50a3d7-f833-4ef1-8158-73238ffe05e4" providerId="ADAL" clId="{DC833BF2-5305-443E-ABB5-B3E1FC5D265C}" dt="2018-06-07T13:08:41.740" v="1404" actId="113"/>
          <ac:spMkLst>
            <pc:docMk/>
            <pc:sldMk cId="2379289918" sldId="260"/>
            <ac:spMk id="16" creationId="{00000000-0000-0000-0000-000000000000}"/>
          </ac:spMkLst>
        </pc:spChg>
        <pc:spChg chg="mod">
          <ac:chgData name="Yoann peyroche" userId="ca50a3d7-f833-4ef1-8158-73238ffe05e4" providerId="ADAL" clId="{DC833BF2-5305-443E-ABB5-B3E1FC5D265C}" dt="2018-06-07T13:09:08.602" v="1411" actId="113"/>
          <ac:spMkLst>
            <pc:docMk/>
            <pc:sldMk cId="2379289918" sldId="260"/>
            <ac:spMk id="17" creationId="{00000000-0000-0000-0000-000000000000}"/>
          </ac:spMkLst>
        </pc:spChg>
        <pc:spChg chg="mod">
          <ac:chgData name="Yoann peyroche" userId="ca50a3d7-f833-4ef1-8158-73238ffe05e4" providerId="ADAL" clId="{DC833BF2-5305-443E-ABB5-B3E1FC5D265C}" dt="2018-06-07T13:09:35.256" v="1424" actId="113"/>
          <ac:spMkLst>
            <pc:docMk/>
            <pc:sldMk cId="2379289918" sldId="260"/>
            <ac:spMk id="18" creationId="{00000000-0000-0000-0000-000000000000}"/>
          </ac:spMkLst>
        </pc:spChg>
        <pc:spChg chg="mod">
          <ac:chgData name="Yoann peyroche" userId="ca50a3d7-f833-4ef1-8158-73238ffe05e4" providerId="ADAL" clId="{DC833BF2-5305-443E-ABB5-B3E1FC5D265C}" dt="2018-06-07T13:08:49.419" v="1406" actId="113"/>
          <ac:spMkLst>
            <pc:docMk/>
            <pc:sldMk cId="2379289918" sldId="260"/>
            <ac:spMk id="19" creationId="{00000000-0000-0000-0000-000000000000}"/>
          </ac:spMkLst>
        </pc:spChg>
        <pc:spChg chg="mod">
          <ac:chgData name="Yoann peyroche" userId="ca50a3d7-f833-4ef1-8158-73238ffe05e4" providerId="ADAL" clId="{DC833BF2-5305-443E-ABB5-B3E1FC5D265C}" dt="2018-06-07T13:09:43.175" v="1426" actId="113"/>
          <ac:spMkLst>
            <pc:docMk/>
            <pc:sldMk cId="2379289918" sldId="260"/>
            <ac:spMk id="20" creationId="{00000000-0000-0000-0000-000000000000}"/>
          </ac:spMkLst>
        </pc:spChg>
        <pc:spChg chg="mod">
          <ac:chgData name="Yoann peyroche" userId="ca50a3d7-f833-4ef1-8158-73238ffe05e4" providerId="ADAL" clId="{DC833BF2-5305-443E-ABB5-B3E1FC5D265C}" dt="2018-06-07T13:09:24.707" v="1420" actId="113"/>
          <ac:spMkLst>
            <pc:docMk/>
            <pc:sldMk cId="2379289918" sldId="260"/>
            <ac:spMk id="21" creationId="{00000000-0000-0000-0000-000000000000}"/>
          </ac:spMkLst>
        </pc:spChg>
        <pc:spChg chg="mod">
          <ac:chgData name="Yoann peyroche" userId="ca50a3d7-f833-4ef1-8158-73238ffe05e4" providerId="ADAL" clId="{DC833BF2-5305-443E-ABB5-B3E1FC5D265C}" dt="2018-06-07T13:09:28.064" v="1422" actId="113"/>
          <ac:spMkLst>
            <pc:docMk/>
            <pc:sldMk cId="2379289918" sldId="260"/>
            <ac:spMk id="22" creationId="{00000000-0000-0000-0000-000000000000}"/>
          </ac:spMkLst>
        </pc:spChg>
        <pc:spChg chg="mod">
          <ac:chgData name="Yoann peyroche" userId="ca50a3d7-f833-4ef1-8158-73238ffe05e4" providerId="ADAL" clId="{DC833BF2-5305-443E-ABB5-B3E1FC5D265C}" dt="2018-06-07T13:08:34.049" v="1400" actId="113"/>
          <ac:spMkLst>
            <pc:docMk/>
            <pc:sldMk cId="2379289918" sldId="260"/>
            <ac:spMk id="23" creationId="{00000000-0000-0000-0000-000000000000}"/>
          </ac:spMkLst>
        </pc:spChg>
        <pc:spChg chg="mod">
          <ac:chgData name="Yoann peyroche" userId="ca50a3d7-f833-4ef1-8158-73238ffe05e4" providerId="ADAL" clId="{DC833BF2-5305-443E-ABB5-B3E1FC5D265C}" dt="2018-06-07T13:10:12.820" v="1429" actId="113"/>
          <ac:spMkLst>
            <pc:docMk/>
            <pc:sldMk cId="2379289918" sldId="260"/>
            <ac:spMk id="24" creationId="{00000000-0000-0000-0000-000000000000}"/>
          </ac:spMkLst>
        </pc:spChg>
        <pc:spChg chg="mod">
          <ac:chgData name="Yoann peyroche" userId="ca50a3d7-f833-4ef1-8158-73238ffe05e4" providerId="ADAL" clId="{DC833BF2-5305-443E-ABB5-B3E1FC5D265C}" dt="2018-06-07T13:08:38.491" v="1402" actId="113"/>
          <ac:spMkLst>
            <pc:docMk/>
            <pc:sldMk cId="2379289918" sldId="260"/>
            <ac:spMk id="25" creationId="{00000000-0000-0000-0000-000000000000}"/>
          </ac:spMkLst>
        </pc:spChg>
        <pc:spChg chg="add mod">
          <ac:chgData name="Yoann peyroche" userId="ca50a3d7-f833-4ef1-8158-73238ffe05e4" providerId="ADAL" clId="{DC833BF2-5305-443E-ABB5-B3E1FC5D265C}" dt="2018-06-07T13:17:50.171" v="1480" actId="113"/>
          <ac:spMkLst>
            <pc:docMk/>
            <pc:sldMk cId="2379289918" sldId="260"/>
            <ac:spMk id="26" creationId="{340141A2-50F0-415E-BD97-7BB22095E4BA}"/>
          </ac:spMkLst>
        </pc:spChg>
        <pc:spChg chg="mod">
          <ac:chgData name="Yoann peyroche" userId="ca50a3d7-f833-4ef1-8158-73238ffe05e4" providerId="ADAL" clId="{DC833BF2-5305-443E-ABB5-B3E1FC5D265C}" dt="2018-06-07T13:08:24.103" v="1398" actId="1076"/>
          <ac:spMkLst>
            <pc:docMk/>
            <pc:sldMk cId="2379289918" sldId="260"/>
            <ac:spMk id="27" creationId="{00000000-0000-0000-0000-000000000000}"/>
          </ac:spMkLst>
        </pc:spChg>
        <pc:spChg chg="add del">
          <ac:chgData name="Yoann peyroche" userId="ca50a3d7-f833-4ef1-8158-73238ffe05e4" providerId="ADAL" clId="{DC833BF2-5305-443E-ABB5-B3E1FC5D265C}" dt="2018-06-07T13:09:14.868" v="1414" actId="113"/>
          <ac:spMkLst>
            <pc:docMk/>
            <pc:sldMk cId="2379289918" sldId="260"/>
            <ac:spMk id="28" creationId="{EFEAA7DA-BD60-4DFC-B462-57882E10A9FF}"/>
          </ac:spMkLst>
        </pc:spChg>
        <pc:picChg chg="mod">
          <ac:chgData name="Yoann peyroche" userId="ca50a3d7-f833-4ef1-8158-73238ffe05e4" providerId="ADAL" clId="{DC833BF2-5305-443E-ABB5-B3E1FC5D265C}" dt="2018-06-07T13:08:05.179" v="1396" actId="207"/>
          <ac:picMkLst>
            <pc:docMk/>
            <pc:sldMk cId="2379289918" sldId="260"/>
            <ac:picMk id="2050" creationId="{00000000-0000-0000-0000-000000000000}"/>
          </ac:picMkLst>
        </pc:picChg>
      </pc:sldChg>
      <pc:sldChg chg="modSp">
        <pc:chgData name="Yoann peyroche" userId="ca50a3d7-f833-4ef1-8158-73238ffe05e4" providerId="ADAL" clId="{DC833BF2-5305-443E-ABB5-B3E1FC5D265C}" dt="2018-06-07T09:56:04.794" v="28" actId="20577"/>
        <pc:sldMkLst>
          <pc:docMk/>
          <pc:sldMk cId="1257029600" sldId="282"/>
        </pc:sldMkLst>
        <pc:spChg chg="mod">
          <ac:chgData name="Yoann peyroche" userId="ca50a3d7-f833-4ef1-8158-73238ffe05e4" providerId="ADAL" clId="{DC833BF2-5305-443E-ABB5-B3E1FC5D265C}" dt="2018-06-07T09:56:04.794" v="28" actId="20577"/>
          <ac:spMkLst>
            <pc:docMk/>
            <pc:sldMk cId="1257029600" sldId="282"/>
            <ac:spMk id="14" creationId="{0B639F1D-D3E1-4B68-AA61-7E472FA165F3}"/>
          </ac:spMkLst>
        </pc:spChg>
      </pc:sldChg>
      <pc:sldChg chg="delSp add">
        <pc:chgData name="Yoann peyroche" userId="ca50a3d7-f833-4ef1-8158-73238ffe05e4" providerId="ADAL" clId="{DC833BF2-5305-443E-ABB5-B3E1FC5D265C}" dt="2018-06-07T13:16:03.241" v="1451" actId="478"/>
        <pc:sldMkLst>
          <pc:docMk/>
          <pc:sldMk cId="3400700263" sldId="2889"/>
        </pc:sldMkLst>
        <pc:spChg chg="del">
          <ac:chgData name="Yoann peyroche" userId="ca50a3d7-f833-4ef1-8158-73238ffe05e4" providerId="ADAL" clId="{DC833BF2-5305-443E-ABB5-B3E1FC5D265C}" dt="2018-06-07T13:16:03.241" v="1451" actId="478"/>
          <ac:spMkLst>
            <pc:docMk/>
            <pc:sldMk cId="3400700263" sldId="2889"/>
            <ac:spMk id="21" creationId="{A7A52E75-81EE-4E0D-B388-8C523BDD943F}"/>
          </ac:spMkLst>
        </pc:spChg>
      </pc:sldChg>
      <pc:sldChg chg="addSp delSp modSp add">
        <pc:chgData name="Yoann peyroche" userId="ca50a3d7-f833-4ef1-8158-73238ffe05e4" providerId="ADAL" clId="{DC833BF2-5305-443E-ABB5-B3E1FC5D265C}" dt="2018-06-11T16:21:05.619" v="2041" actId="571"/>
        <pc:sldMkLst>
          <pc:docMk/>
          <pc:sldMk cId="3426025554" sldId="2891"/>
        </pc:sldMkLst>
        <pc:spChg chg="mod">
          <ac:chgData name="Yoann peyroche" userId="ca50a3d7-f833-4ef1-8158-73238ffe05e4" providerId="ADAL" clId="{DC833BF2-5305-443E-ABB5-B3E1FC5D265C}" dt="2018-06-11T16:12:24.008" v="1946" actId="313"/>
          <ac:spMkLst>
            <pc:docMk/>
            <pc:sldMk cId="3426025554" sldId="2891"/>
            <ac:spMk id="2" creationId="{29D7BCE6-9421-4759-A31B-2B2C3C2E25A4}"/>
          </ac:spMkLst>
        </pc:spChg>
        <pc:spChg chg="add del mod">
          <ac:chgData name="Yoann peyroche" userId="ca50a3d7-f833-4ef1-8158-73238ffe05e4" providerId="ADAL" clId="{DC833BF2-5305-443E-ABB5-B3E1FC5D265C}" dt="2018-06-11T15:59:18.968" v="1527" actId="478"/>
          <ac:spMkLst>
            <pc:docMk/>
            <pc:sldMk cId="3426025554" sldId="2891"/>
            <ac:spMk id="4" creationId="{37FED39C-27AD-4F85-97E2-30F33D998417}"/>
          </ac:spMkLst>
        </pc:spChg>
        <pc:spChg chg="add mod">
          <ac:chgData name="Yoann peyroche" userId="ca50a3d7-f833-4ef1-8158-73238ffe05e4" providerId="ADAL" clId="{DC833BF2-5305-443E-ABB5-B3E1FC5D265C}" dt="2018-06-11T16:18:18.675" v="2022" actId="1076"/>
          <ac:spMkLst>
            <pc:docMk/>
            <pc:sldMk cId="3426025554" sldId="2891"/>
            <ac:spMk id="9" creationId="{5F91CFFD-D8FC-42CC-A70B-A5AC5276F88A}"/>
          </ac:spMkLst>
        </pc:spChg>
        <pc:spChg chg="del">
          <ac:chgData name="Yoann peyroche" userId="ca50a3d7-f833-4ef1-8158-73238ffe05e4" providerId="ADAL" clId="{DC833BF2-5305-443E-ABB5-B3E1FC5D265C}" dt="2018-06-11T15:58:48.644" v="1526" actId="478"/>
          <ac:spMkLst>
            <pc:docMk/>
            <pc:sldMk cId="3426025554" sldId="2891"/>
            <ac:spMk id="16" creationId="{CCB2DF6B-48F1-4363-96E9-DE08C953208C}"/>
          </ac:spMkLst>
        </pc:spChg>
        <pc:spChg chg="mod">
          <ac:chgData name="Yoann peyroche" userId="ca50a3d7-f833-4ef1-8158-73238ffe05e4" providerId="ADAL" clId="{DC833BF2-5305-443E-ABB5-B3E1FC5D265C}" dt="2018-06-11T16:07:44.562" v="1689" actId="790"/>
          <ac:spMkLst>
            <pc:docMk/>
            <pc:sldMk cId="3426025554" sldId="2891"/>
            <ac:spMk id="17" creationId="{6BEA4C49-9983-4D39-9394-CAA011471A3E}"/>
          </ac:spMkLst>
        </pc:spChg>
        <pc:spChg chg="mod">
          <ac:chgData name="Yoann peyroche" userId="ca50a3d7-f833-4ef1-8158-73238ffe05e4" providerId="ADAL" clId="{DC833BF2-5305-443E-ABB5-B3E1FC5D265C}" dt="2018-06-11T16:07:44.566" v="1690" actId="790"/>
          <ac:spMkLst>
            <pc:docMk/>
            <pc:sldMk cId="3426025554" sldId="2891"/>
            <ac:spMk id="18" creationId="{A62C01C4-9CE0-4361-ABC7-7DCCDD5D208C}"/>
          </ac:spMkLst>
        </pc:spChg>
        <pc:spChg chg="mod">
          <ac:chgData name="Yoann peyroche" userId="ca50a3d7-f833-4ef1-8158-73238ffe05e4" providerId="ADAL" clId="{DC833BF2-5305-443E-ABB5-B3E1FC5D265C}" dt="2018-06-11T16:07:44.568" v="1691" actId="790"/>
          <ac:spMkLst>
            <pc:docMk/>
            <pc:sldMk cId="3426025554" sldId="2891"/>
            <ac:spMk id="19" creationId="{ECE0BE6C-7189-4D73-90B8-9DA9C67A57A3}"/>
          </ac:spMkLst>
        </pc:spChg>
        <pc:spChg chg="mod">
          <ac:chgData name="Yoann peyroche" userId="ca50a3d7-f833-4ef1-8158-73238ffe05e4" providerId="ADAL" clId="{DC833BF2-5305-443E-ABB5-B3E1FC5D265C}" dt="2018-06-11T16:07:44.569" v="1692" actId="790"/>
          <ac:spMkLst>
            <pc:docMk/>
            <pc:sldMk cId="3426025554" sldId="2891"/>
            <ac:spMk id="20" creationId="{C11F6CFB-D3E0-4BB7-B402-81ECDBBF2CAD}"/>
          </ac:spMkLst>
        </pc:spChg>
        <pc:spChg chg="mod">
          <ac:chgData name="Yoann peyroche" userId="ca50a3d7-f833-4ef1-8158-73238ffe05e4" providerId="ADAL" clId="{DC833BF2-5305-443E-ABB5-B3E1FC5D265C}" dt="2018-06-11T16:07:44.570" v="1693" actId="790"/>
          <ac:spMkLst>
            <pc:docMk/>
            <pc:sldMk cId="3426025554" sldId="2891"/>
            <ac:spMk id="21" creationId="{4C361B5C-EE9C-4205-A243-BF4EAFE85B4A}"/>
          </ac:spMkLst>
        </pc:spChg>
        <pc:spChg chg="mod">
          <ac:chgData name="Yoann peyroche" userId="ca50a3d7-f833-4ef1-8158-73238ffe05e4" providerId="ADAL" clId="{DC833BF2-5305-443E-ABB5-B3E1FC5D265C}" dt="2018-06-11T16:07:44.571" v="1694" actId="790"/>
          <ac:spMkLst>
            <pc:docMk/>
            <pc:sldMk cId="3426025554" sldId="2891"/>
            <ac:spMk id="22" creationId="{62E3C374-17BD-4405-8DF6-19F4E3B2251B}"/>
          </ac:spMkLst>
        </pc:spChg>
        <pc:spChg chg="mod">
          <ac:chgData name="Yoann peyroche" userId="ca50a3d7-f833-4ef1-8158-73238ffe05e4" providerId="ADAL" clId="{DC833BF2-5305-443E-ABB5-B3E1FC5D265C}" dt="2018-06-11T16:07:44.572" v="1695" actId="790"/>
          <ac:spMkLst>
            <pc:docMk/>
            <pc:sldMk cId="3426025554" sldId="2891"/>
            <ac:spMk id="25" creationId="{0446D9EE-F891-43F1-83C5-D7C6D94A5063}"/>
          </ac:spMkLst>
        </pc:spChg>
        <pc:spChg chg="del">
          <ac:chgData name="Yoann peyroche" userId="ca50a3d7-f833-4ef1-8158-73238ffe05e4" providerId="ADAL" clId="{DC833BF2-5305-443E-ABB5-B3E1FC5D265C}" dt="2018-06-11T16:03:43.191" v="1573" actId="478"/>
          <ac:spMkLst>
            <pc:docMk/>
            <pc:sldMk cId="3426025554" sldId="2891"/>
            <ac:spMk id="26" creationId="{977CCB20-3E19-4A17-AC7E-7D473A91FE00}"/>
          </ac:spMkLst>
        </pc:spChg>
        <pc:spChg chg="mod">
          <ac:chgData name="Yoann peyroche" userId="ca50a3d7-f833-4ef1-8158-73238ffe05e4" providerId="ADAL" clId="{DC833BF2-5305-443E-ABB5-B3E1FC5D265C}" dt="2018-06-11T16:07:44.573" v="1696" actId="790"/>
          <ac:spMkLst>
            <pc:docMk/>
            <pc:sldMk cId="3426025554" sldId="2891"/>
            <ac:spMk id="27" creationId="{5977F5C6-EF23-4E74-92B4-2CF8691287F2}"/>
          </ac:spMkLst>
        </pc:spChg>
        <pc:spChg chg="add mod">
          <ac:chgData name="Yoann peyroche" userId="ca50a3d7-f833-4ef1-8158-73238ffe05e4" providerId="ADAL" clId="{DC833BF2-5305-443E-ABB5-B3E1FC5D265C}" dt="2018-06-11T16:07:44.574" v="1697" actId="790"/>
          <ac:spMkLst>
            <pc:docMk/>
            <pc:sldMk cId="3426025554" sldId="2891"/>
            <ac:spMk id="32" creationId="{FFABDCD5-0D88-429D-AEFC-179F78216438}"/>
          </ac:spMkLst>
        </pc:spChg>
        <pc:spChg chg="add mod">
          <ac:chgData name="Yoann peyroche" userId="ca50a3d7-f833-4ef1-8158-73238ffe05e4" providerId="ADAL" clId="{DC833BF2-5305-443E-ABB5-B3E1FC5D265C}" dt="2018-06-11T16:11:30.063" v="1904" actId="1076"/>
          <ac:spMkLst>
            <pc:docMk/>
            <pc:sldMk cId="3426025554" sldId="2891"/>
            <ac:spMk id="34" creationId="{E17E8E5D-B5F6-4ACA-9B0D-808CC530D39F}"/>
          </ac:spMkLst>
        </pc:spChg>
        <pc:spChg chg="add mod">
          <ac:chgData name="Yoann peyroche" userId="ca50a3d7-f833-4ef1-8158-73238ffe05e4" providerId="ADAL" clId="{DC833BF2-5305-443E-ABB5-B3E1FC5D265C}" dt="2018-06-11T16:18:05.426" v="2018" actId="20577"/>
          <ac:spMkLst>
            <pc:docMk/>
            <pc:sldMk cId="3426025554" sldId="2891"/>
            <ac:spMk id="35" creationId="{CE7EAC11-6886-40FB-8DA7-5FC27B93F6C5}"/>
          </ac:spMkLst>
        </pc:spChg>
        <pc:spChg chg="add mod">
          <ac:chgData name="Yoann peyroche" userId="ca50a3d7-f833-4ef1-8158-73238ffe05e4" providerId="ADAL" clId="{DC833BF2-5305-443E-ABB5-B3E1FC5D265C}" dt="2018-06-11T16:17:48.777" v="1989" actId="1076"/>
          <ac:spMkLst>
            <pc:docMk/>
            <pc:sldMk cId="3426025554" sldId="2891"/>
            <ac:spMk id="36" creationId="{1F23F204-7375-403A-9B92-4A8A6E1AC191}"/>
          </ac:spMkLst>
        </pc:spChg>
        <pc:spChg chg="add">
          <ac:chgData name="Yoann peyroche" userId="ca50a3d7-f833-4ef1-8158-73238ffe05e4" providerId="ADAL" clId="{DC833BF2-5305-443E-ABB5-B3E1FC5D265C}" dt="2018-06-11T16:21:05.619" v="2041" actId="571"/>
          <ac:spMkLst>
            <pc:docMk/>
            <pc:sldMk cId="3426025554" sldId="2891"/>
            <ac:spMk id="38" creationId="{21F1A0B6-1903-474A-917A-B7B97BE6B799}"/>
          </ac:spMkLst>
        </pc:spChg>
        <pc:picChg chg="mod">
          <ac:chgData name="Yoann peyroche" userId="ca50a3d7-f833-4ef1-8158-73238ffe05e4" providerId="ADAL" clId="{DC833BF2-5305-443E-ABB5-B3E1FC5D265C}" dt="2018-06-11T16:09:27.607" v="1890" actId="1076"/>
          <ac:picMkLst>
            <pc:docMk/>
            <pc:sldMk cId="3426025554" sldId="2891"/>
            <ac:picMk id="7" creationId="{F9D8207F-B8D9-4CB5-9934-10121EFE018F}"/>
          </ac:picMkLst>
        </pc:picChg>
        <pc:picChg chg="del">
          <ac:chgData name="Yoann peyroche" userId="ca50a3d7-f833-4ef1-8158-73238ffe05e4" providerId="ADAL" clId="{DC833BF2-5305-443E-ABB5-B3E1FC5D265C}" dt="2018-06-11T16:03:43.191" v="1573" actId="478"/>
          <ac:picMkLst>
            <pc:docMk/>
            <pc:sldMk cId="3426025554" sldId="2891"/>
            <ac:picMk id="28" creationId="{1DF5465C-9188-4C2B-B288-28FF34718FF9}"/>
          </ac:picMkLst>
        </pc:picChg>
        <pc:picChg chg="add del mod">
          <ac:chgData name="Yoann peyroche" userId="ca50a3d7-f833-4ef1-8158-73238ffe05e4" providerId="ADAL" clId="{DC833BF2-5305-443E-ABB5-B3E1FC5D265C}" dt="2018-06-11T16:05:25.614" v="1578" actId="478"/>
          <ac:picMkLst>
            <pc:docMk/>
            <pc:sldMk cId="3426025554" sldId="2891"/>
            <ac:picMk id="30" creationId="{0D3A9DD6-1C71-4B28-AB9B-AF2DA27969BC}"/>
          </ac:picMkLst>
        </pc:picChg>
        <pc:picChg chg="add mod">
          <ac:chgData name="Yoann peyroche" userId="ca50a3d7-f833-4ef1-8158-73238ffe05e4" providerId="ADAL" clId="{DC833BF2-5305-443E-ABB5-B3E1FC5D265C}" dt="2018-06-11T16:18:18.675" v="2022" actId="1076"/>
          <ac:picMkLst>
            <pc:docMk/>
            <pc:sldMk cId="3426025554" sldId="2891"/>
            <ac:picMk id="33" creationId="{5F1A8DD4-D20B-49EF-B0A0-D9B6510F8A18}"/>
          </ac:picMkLst>
        </pc:picChg>
        <pc:picChg chg="add mod">
          <ac:chgData name="Yoann peyroche" userId="ca50a3d7-f833-4ef1-8158-73238ffe05e4" providerId="ADAL" clId="{DC833BF2-5305-443E-ABB5-B3E1FC5D265C}" dt="2018-06-11T16:05:29.492" v="1579" actId="1076"/>
          <ac:picMkLst>
            <pc:docMk/>
            <pc:sldMk cId="3426025554" sldId="2891"/>
            <ac:picMk id="1026" creationId="{1D7154D4-27EF-467D-A091-83403860C884}"/>
          </ac:picMkLst>
        </pc:picChg>
        <pc:cxnChg chg="mod">
          <ac:chgData name="Yoann peyroche" userId="ca50a3d7-f833-4ef1-8158-73238ffe05e4" providerId="ADAL" clId="{DC833BF2-5305-443E-ABB5-B3E1FC5D265C}" dt="2018-06-11T16:09:27.607" v="1890" actId="1076"/>
          <ac:cxnSpMkLst>
            <pc:docMk/>
            <pc:sldMk cId="3426025554" sldId="2891"/>
            <ac:cxnSpMk id="12" creationId="{503EA2C5-2859-44E7-A933-71E5F016F0A5}"/>
          </ac:cxnSpMkLst>
        </pc:cxnChg>
        <pc:cxnChg chg="mod">
          <ac:chgData name="Yoann peyroche" userId="ca50a3d7-f833-4ef1-8158-73238ffe05e4" providerId="ADAL" clId="{DC833BF2-5305-443E-ABB5-B3E1FC5D265C}" dt="2018-06-11T16:18:10.845" v="2019" actId="14100"/>
          <ac:cxnSpMkLst>
            <pc:docMk/>
            <pc:sldMk cId="3426025554" sldId="2891"/>
            <ac:cxnSpMk id="23" creationId="{42D7729A-8AAB-4A06-B40B-01F16A5DEEC7}"/>
          </ac:cxnSpMkLst>
        </pc:cxnChg>
        <pc:cxnChg chg="mod">
          <ac:chgData name="Yoann peyroche" userId="ca50a3d7-f833-4ef1-8158-73238ffe05e4" providerId="ADAL" clId="{DC833BF2-5305-443E-ABB5-B3E1FC5D265C}" dt="2018-06-11T16:18:15.073" v="2021" actId="14100"/>
          <ac:cxnSpMkLst>
            <pc:docMk/>
            <pc:sldMk cId="3426025554" sldId="2891"/>
            <ac:cxnSpMk id="24" creationId="{70088416-466E-49FA-9CF2-D587150850E4}"/>
          </ac:cxnSpMkLst>
        </pc:cxnChg>
        <pc:cxnChg chg="mod">
          <ac:chgData name="Yoann peyroche" userId="ca50a3d7-f833-4ef1-8158-73238ffe05e4" providerId="ADAL" clId="{DC833BF2-5305-443E-ABB5-B3E1FC5D265C}" dt="2018-06-11T16:09:27.607" v="1890" actId="1076"/>
          <ac:cxnSpMkLst>
            <pc:docMk/>
            <pc:sldMk cId="3426025554" sldId="2891"/>
            <ac:cxnSpMk id="29" creationId="{937D7BBC-2ECC-4CFA-969C-5FE983BE7DBA}"/>
          </ac:cxnSpMkLst>
        </pc:cxnChg>
        <pc:cxnChg chg="mod">
          <ac:chgData name="Yoann peyroche" userId="ca50a3d7-f833-4ef1-8158-73238ffe05e4" providerId="ADAL" clId="{DC833BF2-5305-443E-ABB5-B3E1FC5D265C}" dt="2018-06-11T16:09:27.607" v="1890" actId="1076"/>
          <ac:cxnSpMkLst>
            <pc:docMk/>
            <pc:sldMk cId="3426025554" sldId="2891"/>
            <ac:cxnSpMk id="31" creationId="{EAB60460-2733-4F85-A113-7EBAA5056FA2}"/>
          </ac:cxnSpMkLst>
        </pc:cxnChg>
      </pc:sldChg>
      <pc:sldChg chg="modSp add ord">
        <pc:chgData name="Yoann peyroche" userId="ca50a3d7-f833-4ef1-8158-73238ffe05e4" providerId="ADAL" clId="{DC833BF2-5305-443E-ABB5-B3E1FC5D265C}" dt="2018-06-12T14:03:44.078" v="7504" actId="313"/>
        <pc:sldMkLst>
          <pc:docMk/>
          <pc:sldMk cId="1123802" sldId="3402"/>
        </pc:sldMkLst>
        <pc:spChg chg="mod">
          <ac:chgData name="Yoann peyroche" userId="ca50a3d7-f833-4ef1-8158-73238ffe05e4" providerId="ADAL" clId="{DC833BF2-5305-443E-ABB5-B3E1FC5D265C}" dt="2018-06-12T11:49:30.980" v="4383" actId="1036"/>
          <ac:spMkLst>
            <pc:docMk/>
            <pc:sldMk cId="1123802" sldId="3402"/>
            <ac:spMk id="4" creationId="{DC052F24-82F5-41AD-BF0E-A8CB90EB7456}"/>
          </ac:spMkLst>
        </pc:spChg>
        <pc:spChg chg="mod">
          <ac:chgData name="Yoann peyroche" userId="ca50a3d7-f833-4ef1-8158-73238ffe05e4" providerId="ADAL" clId="{DC833BF2-5305-443E-ABB5-B3E1FC5D265C}" dt="2018-06-12T14:03:44.078" v="7504" actId="313"/>
          <ac:spMkLst>
            <pc:docMk/>
            <pc:sldMk cId="1123802" sldId="3402"/>
            <ac:spMk id="17" creationId="{A9B923A4-9C93-4F11-A402-4048B6AE80D7}"/>
          </ac:spMkLst>
        </pc:spChg>
      </pc:sldChg>
      <pc:sldChg chg="addSp delSp modSp add">
        <pc:chgData name="Yoann peyroche" userId="ca50a3d7-f833-4ef1-8158-73238ffe05e4" providerId="ADAL" clId="{DC833BF2-5305-443E-ABB5-B3E1FC5D265C}" dt="2018-06-12T12:37:35.082" v="5656"/>
        <pc:sldMkLst>
          <pc:docMk/>
          <pc:sldMk cId="355698690" sldId="3404"/>
        </pc:sldMkLst>
        <pc:spChg chg="mod">
          <ac:chgData name="Yoann peyroche" userId="ca50a3d7-f833-4ef1-8158-73238ffe05e4" providerId="ADAL" clId="{DC833BF2-5305-443E-ABB5-B3E1FC5D265C}" dt="2018-06-12T12:33:35.792" v="5297" actId="20577"/>
          <ac:spMkLst>
            <pc:docMk/>
            <pc:sldMk cId="355698690" sldId="3404"/>
            <ac:spMk id="2" creationId="{545F9FF0-629B-436B-938C-670B54D9392E}"/>
          </ac:spMkLst>
        </pc:spChg>
        <pc:spChg chg="del">
          <ac:chgData name="Yoann peyroche" userId="ca50a3d7-f833-4ef1-8158-73238ffe05e4" providerId="ADAL" clId="{DC833BF2-5305-443E-ABB5-B3E1FC5D265C}" dt="2018-06-12T12:33:40.431" v="5298" actId="478"/>
          <ac:spMkLst>
            <pc:docMk/>
            <pc:sldMk cId="355698690" sldId="3404"/>
            <ac:spMk id="3" creationId="{6FED460C-D552-4568-AB76-8492923FAB97}"/>
          </ac:spMkLst>
        </pc:spChg>
        <pc:spChg chg="add mod">
          <ac:chgData name="Yoann peyroche" userId="ca50a3d7-f833-4ef1-8158-73238ffe05e4" providerId="ADAL" clId="{DC833BF2-5305-443E-ABB5-B3E1FC5D265C}" dt="2018-06-12T12:37:10.468" v="5655" actId="1076"/>
          <ac:spMkLst>
            <pc:docMk/>
            <pc:sldMk cId="355698690" sldId="3404"/>
            <ac:spMk id="7" creationId="{8C114CED-13E8-4230-9557-3445441338AA}"/>
          </ac:spMkLst>
        </pc:spChg>
        <pc:spChg chg="add mod">
          <ac:chgData name="Yoann peyroche" userId="ca50a3d7-f833-4ef1-8158-73238ffe05e4" providerId="ADAL" clId="{DC833BF2-5305-443E-ABB5-B3E1FC5D265C}" dt="2018-06-12T12:37:10.468" v="5655" actId="1076"/>
          <ac:spMkLst>
            <pc:docMk/>
            <pc:sldMk cId="355698690" sldId="3404"/>
            <ac:spMk id="8" creationId="{29B99FE1-AEAD-4FC7-A1B4-F2EAC1261F0D}"/>
          </ac:spMkLst>
        </pc:spChg>
        <pc:spChg chg="add mod">
          <ac:chgData name="Yoann peyroche" userId="ca50a3d7-f833-4ef1-8158-73238ffe05e4" providerId="ADAL" clId="{DC833BF2-5305-443E-ABB5-B3E1FC5D265C}" dt="2018-06-12T12:37:10.468" v="5655" actId="1076"/>
          <ac:spMkLst>
            <pc:docMk/>
            <pc:sldMk cId="355698690" sldId="3404"/>
            <ac:spMk id="9" creationId="{D68E1CF7-EE00-4629-B7A7-0EB6CF4D247F}"/>
          </ac:spMkLst>
        </pc:spChg>
        <pc:spChg chg="add mod">
          <ac:chgData name="Yoann peyroche" userId="ca50a3d7-f833-4ef1-8158-73238ffe05e4" providerId="ADAL" clId="{DC833BF2-5305-443E-ABB5-B3E1FC5D265C}" dt="2018-06-12T12:37:10.468" v="5655" actId="1076"/>
          <ac:spMkLst>
            <pc:docMk/>
            <pc:sldMk cId="355698690" sldId="3404"/>
            <ac:spMk id="11" creationId="{7B97DEE4-89F6-4562-873C-35CF21C85C2E}"/>
          </ac:spMkLst>
        </pc:spChg>
        <pc:spChg chg="add">
          <ac:chgData name="Yoann peyroche" userId="ca50a3d7-f833-4ef1-8158-73238ffe05e4" providerId="ADAL" clId="{DC833BF2-5305-443E-ABB5-B3E1FC5D265C}" dt="2018-06-12T12:37:35.082" v="5656"/>
          <ac:spMkLst>
            <pc:docMk/>
            <pc:sldMk cId="355698690" sldId="3404"/>
            <ac:spMk id="13" creationId="{0782E0F8-9238-4635-B4BB-067CBAD029AB}"/>
          </ac:spMkLst>
        </pc:spChg>
        <pc:grpChg chg="del">
          <ac:chgData name="Yoann peyroche" userId="ca50a3d7-f833-4ef1-8158-73238ffe05e4" providerId="ADAL" clId="{DC833BF2-5305-443E-ABB5-B3E1FC5D265C}" dt="2018-06-12T12:33:42.397" v="5299" actId="478"/>
          <ac:grpSpMkLst>
            <pc:docMk/>
            <pc:sldMk cId="355698690" sldId="3404"/>
            <ac:grpSpMk id="4" creationId="{261DBDCE-542A-4F31-B2E5-5C8F9AEDCF3C}"/>
          </ac:grpSpMkLst>
        </pc:grpChg>
        <pc:cxnChg chg="add mod">
          <ac:chgData name="Yoann peyroche" userId="ca50a3d7-f833-4ef1-8158-73238ffe05e4" providerId="ADAL" clId="{DC833BF2-5305-443E-ABB5-B3E1FC5D265C}" dt="2018-06-12T12:37:10.468" v="5655" actId="1076"/>
          <ac:cxnSpMkLst>
            <pc:docMk/>
            <pc:sldMk cId="355698690" sldId="3404"/>
            <ac:cxnSpMk id="10" creationId="{49660E2C-45AF-4997-B089-9FE01278F89A}"/>
          </ac:cxnSpMkLst>
        </pc:cxnChg>
        <pc:cxnChg chg="add mod">
          <ac:chgData name="Yoann peyroche" userId="ca50a3d7-f833-4ef1-8158-73238ffe05e4" providerId="ADAL" clId="{DC833BF2-5305-443E-ABB5-B3E1FC5D265C}" dt="2018-06-12T12:37:10.468" v="5655" actId="1076"/>
          <ac:cxnSpMkLst>
            <pc:docMk/>
            <pc:sldMk cId="355698690" sldId="3404"/>
            <ac:cxnSpMk id="12" creationId="{26C0853F-FAD8-4844-87B8-F8D4FD69641D}"/>
          </ac:cxnSpMkLst>
        </pc:cxnChg>
      </pc:sldChg>
      <pc:sldChg chg="add">
        <pc:chgData name="Yoann peyroche" userId="ca50a3d7-f833-4ef1-8158-73238ffe05e4" providerId="ADAL" clId="{DC833BF2-5305-443E-ABB5-B3E1FC5D265C}" dt="2018-06-12T14:11:14.865" v="7509"/>
        <pc:sldMkLst>
          <pc:docMk/>
          <pc:sldMk cId="2657205919" sldId="3414"/>
        </pc:sldMkLst>
      </pc:sldChg>
    </pc:docChg>
  </pc:docChgLst>
  <pc:docChgLst>
    <pc:chgData name="Charley Wattinne" userId="28109ef2-3e01-42d3-bd95-904fa2b33481" providerId="ADAL" clId="{FAD20C8D-FEF4-4471-B573-879F5271832E}"/>
    <pc:docChg chg="custSel addSld delSld modSld sldOrd delMainMaster modSection">
      <pc:chgData name="Charley Wattinne" userId="28109ef2-3e01-42d3-bd95-904fa2b33481" providerId="ADAL" clId="{FAD20C8D-FEF4-4471-B573-879F5271832E}" dt="2018-05-28T17:32:20.506" v="408" actId="20577"/>
      <pc:docMkLst>
        <pc:docMk/>
      </pc:docMkLst>
      <pc:sldChg chg="modSp">
        <pc:chgData name="Charley Wattinne" userId="28109ef2-3e01-42d3-bd95-904fa2b33481" providerId="ADAL" clId="{FAD20C8D-FEF4-4471-B573-879F5271832E}" dt="2018-05-28T17:18:20.104" v="3" actId="1076"/>
        <pc:sldMkLst>
          <pc:docMk/>
          <pc:sldMk cId="1257029600" sldId="282"/>
        </pc:sldMkLst>
        <pc:spChg chg="mod">
          <ac:chgData name="Charley Wattinne" userId="28109ef2-3e01-42d3-bd95-904fa2b33481" providerId="ADAL" clId="{FAD20C8D-FEF4-4471-B573-879F5271832E}" dt="2018-05-28T17:18:20.104" v="3" actId="1076"/>
          <ac:spMkLst>
            <pc:docMk/>
            <pc:sldMk cId="1257029600" sldId="282"/>
            <ac:spMk id="2" creationId="{9662CB73-64BE-4CD0-8246-7E5523BF4821}"/>
          </ac:spMkLst>
        </pc:spChg>
      </pc:sldChg>
      <pc:sldMasterChg chg="delSldLayout">
        <pc:chgData name="Charley Wattinne" userId="28109ef2-3e01-42d3-bd95-904fa2b33481" providerId="ADAL" clId="{FAD20C8D-FEF4-4471-B573-879F5271832E}" dt="2018-05-28T17:19:32.246" v="25" actId="2696"/>
        <pc:sldMasterMkLst>
          <pc:docMk/>
          <pc:sldMasterMk cId="0" sldId="2147483926"/>
        </pc:sldMasterMkLst>
      </pc:sldMasterChg>
    </pc:docChg>
  </pc:docChgLst>
  <pc:docChgLst>
    <pc:chgData name="Charley Wattinne" userId="28109ef2-3e01-42d3-bd95-904fa2b33481" providerId="ADAL" clId="{21CD7A8D-9D58-459F-A511-B2AED363F8DE}"/>
    <pc:docChg chg="modSld">
      <pc:chgData name="Charley Wattinne" userId="28109ef2-3e01-42d3-bd95-904fa2b33481" providerId="ADAL" clId="{21CD7A8D-9D58-459F-A511-B2AED363F8DE}" dt="2018-05-25T15:13:42.821" v="86" actId="20577"/>
      <pc:docMkLst>
        <pc:docMk/>
      </pc:docMkLst>
    </pc:docChg>
  </pc:docChgLst>
  <pc:docChgLst>
    <pc:chgData name="Yoann peyroche" userId="ca50a3d7-f833-4ef1-8158-73238ffe05e4" providerId="ADAL" clId="{8107F1B3-A002-4D22-9EB9-A0FC352873BC}"/>
    <pc:docChg chg="undo custSel addSld delSld modSld modSection">
      <pc:chgData name="Yoann peyroche" userId="ca50a3d7-f833-4ef1-8158-73238ffe05e4" providerId="ADAL" clId="{8107F1B3-A002-4D22-9EB9-A0FC352873BC}" dt="2018-05-24T10:15:08.889" v="1024" actId="1035"/>
      <pc:docMkLst>
        <pc:docMk/>
      </pc:docMkLst>
    </pc:docChg>
  </pc:docChgLst>
  <pc:docChgLst>
    <pc:chgData name="Yoann peyroche" userId="ca50a3d7-f833-4ef1-8158-73238ffe05e4" providerId="ADAL" clId="{79DAD436-D23E-4134-BF3D-1658BD9A7CB2}"/>
    <pc:docChg chg="custSel modSld">
      <pc:chgData name="Yoann peyroche" userId="ca50a3d7-f833-4ef1-8158-73238ffe05e4" providerId="ADAL" clId="{79DAD436-D23E-4134-BF3D-1658BD9A7CB2}" dt="2018-06-07T09:11:14.987" v="10" actId="478"/>
      <pc:docMkLst>
        <pc:docMk/>
      </pc:docMkLst>
    </pc:docChg>
  </pc:docChgLst>
  <pc:docChgLst>
    <pc:chgData name="Charley Wattinne" userId="28109ef2-3e01-42d3-bd95-904fa2b33481" providerId="ADAL" clId="{8CF0B290-852C-40DA-8B1C-E7B88DF6135B}"/>
    <pc:docChg chg="undo redo custSel delSld modSld modSection">
      <pc:chgData name="Charley Wattinne" userId="28109ef2-3e01-42d3-bd95-904fa2b33481" providerId="ADAL" clId="{8CF0B290-852C-40DA-8B1C-E7B88DF6135B}" dt="2018-05-25T13:00:19.662" v="1079" actId="1036"/>
      <pc:docMkLst>
        <pc:docMk/>
      </pc:docMkLst>
    </pc:docChg>
  </pc:docChgLst>
  <pc:docChgLst>
    <pc:chgData name="Charley Wattinne" userId="28109ef2-3e01-42d3-bd95-904fa2b33481" providerId="ADAL" clId="{8C92AD09-95BB-4433-9B9D-F95FAC4661C3}"/>
    <pc:docChg chg="undo custSel addSld delSld modSld modSection">
      <pc:chgData name="Charley Wattinne" userId="28109ef2-3e01-42d3-bd95-904fa2b33481" providerId="ADAL" clId="{8C92AD09-95BB-4433-9B9D-F95FAC4661C3}" dt="2018-06-15T14:14:38.167" v="674" actId="1035"/>
      <pc:docMkLst>
        <pc:docMk/>
      </pc:docMkLst>
      <pc:sldChg chg="add">
        <pc:chgData name="Charley Wattinne" userId="28109ef2-3e01-42d3-bd95-904fa2b33481" providerId="ADAL" clId="{8C92AD09-95BB-4433-9B9D-F95FAC4661C3}" dt="2018-06-15T14:02:06.697" v="306" actId="1035"/>
        <pc:sldMkLst>
          <pc:docMk/>
          <pc:sldMk cId="1038265068" sldId="2897"/>
        </pc:sldMkLst>
      </pc:sldChg>
      <pc:sldChg chg="add">
        <pc:chgData name="Charley Wattinne" userId="28109ef2-3e01-42d3-bd95-904fa2b33481" providerId="ADAL" clId="{8C92AD09-95BB-4433-9B9D-F95FAC4661C3}" dt="2018-06-15T14:02:06.697" v="306" actId="1035"/>
        <pc:sldMkLst>
          <pc:docMk/>
          <pc:sldMk cId="452098758" sldId="2900"/>
        </pc:sldMkLst>
      </pc:sldChg>
      <pc:sldChg chg="add">
        <pc:chgData name="Charley Wattinne" userId="28109ef2-3e01-42d3-bd95-904fa2b33481" providerId="ADAL" clId="{8C92AD09-95BB-4433-9B9D-F95FAC4661C3}" dt="2018-06-15T14:02:06.697" v="306" actId="1035"/>
        <pc:sldMkLst>
          <pc:docMk/>
          <pc:sldMk cId="3585563496" sldId="2901"/>
        </pc:sldMkLst>
      </pc:sldChg>
      <pc:sldChg chg="addSp modSp">
        <pc:chgData name="Charley Wattinne" userId="28109ef2-3e01-42d3-bd95-904fa2b33481" providerId="ADAL" clId="{8C92AD09-95BB-4433-9B9D-F95FAC4661C3}" dt="2018-06-15T14:05:54.067" v="417" actId="14100"/>
        <pc:sldMkLst>
          <pc:docMk/>
          <pc:sldMk cId="577363188" sldId="3406"/>
        </pc:sldMkLst>
        <pc:spChg chg="mod">
          <ac:chgData name="Charley Wattinne" userId="28109ef2-3e01-42d3-bd95-904fa2b33481" providerId="ADAL" clId="{8C92AD09-95BB-4433-9B9D-F95FAC4661C3}" dt="2018-06-15T14:05:30.601" v="390" actId="1035"/>
          <ac:spMkLst>
            <pc:docMk/>
            <pc:sldMk cId="577363188" sldId="3406"/>
            <ac:spMk id="16" creationId="{413E0A55-A58E-458C-AC58-9181196BA713}"/>
          </ac:spMkLst>
        </pc:spChg>
        <pc:spChg chg="mod">
          <ac:chgData name="Charley Wattinne" userId="28109ef2-3e01-42d3-bd95-904fa2b33481" providerId="ADAL" clId="{8C92AD09-95BB-4433-9B9D-F95FAC4661C3}" dt="2018-06-15T14:05:30.601" v="390" actId="1035"/>
          <ac:spMkLst>
            <pc:docMk/>
            <pc:sldMk cId="577363188" sldId="3406"/>
            <ac:spMk id="17" creationId="{BA8835D6-83DB-4859-A314-EAFAADC57073}"/>
          </ac:spMkLst>
        </pc:spChg>
        <pc:spChg chg="mod">
          <ac:chgData name="Charley Wattinne" userId="28109ef2-3e01-42d3-bd95-904fa2b33481" providerId="ADAL" clId="{8C92AD09-95BB-4433-9B9D-F95FAC4661C3}" dt="2018-06-15T14:05:30.601" v="390" actId="1035"/>
          <ac:spMkLst>
            <pc:docMk/>
            <pc:sldMk cId="577363188" sldId="3406"/>
            <ac:spMk id="18" creationId="{F5516DCA-8E58-4A27-B9B8-D1DF901D2E3B}"/>
          </ac:spMkLst>
        </pc:spChg>
        <pc:spChg chg="mod">
          <ac:chgData name="Charley Wattinne" userId="28109ef2-3e01-42d3-bd95-904fa2b33481" providerId="ADAL" clId="{8C92AD09-95BB-4433-9B9D-F95FAC4661C3}" dt="2018-06-15T14:05:30.601" v="390" actId="1035"/>
          <ac:spMkLst>
            <pc:docMk/>
            <pc:sldMk cId="577363188" sldId="3406"/>
            <ac:spMk id="19" creationId="{37042CC9-083E-49F9-8D39-38965A332EF4}"/>
          </ac:spMkLst>
        </pc:spChg>
        <pc:spChg chg="mod">
          <ac:chgData name="Charley Wattinne" userId="28109ef2-3e01-42d3-bd95-904fa2b33481" providerId="ADAL" clId="{8C92AD09-95BB-4433-9B9D-F95FAC4661C3}" dt="2018-06-15T14:05:30.601" v="390" actId="1035"/>
          <ac:spMkLst>
            <pc:docMk/>
            <pc:sldMk cId="577363188" sldId="3406"/>
            <ac:spMk id="22" creationId="{F125EB69-6C79-4EDF-802C-1BB9AEFA6219}"/>
          </ac:spMkLst>
        </pc:spChg>
        <pc:spChg chg="mod">
          <ac:chgData name="Charley Wattinne" userId="28109ef2-3e01-42d3-bd95-904fa2b33481" providerId="ADAL" clId="{8C92AD09-95BB-4433-9B9D-F95FAC4661C3}" dt="2018-06-15T14:05:30.601" v="390" actId="1035"/>
          <ac:spMkLst>
            <pc:docMk/>
            <pc:sldMk cId="577363188" sldId="3406"/>
            <ac:spMk id="24" creationId="{20B6D535-A6E1-4722-8701-443F7D73A00F}"/>
          </ac:spMkLst>
        </pc:spChg>
        <pc:spChg chg="mod">
          <ac:chgData name="Charley Wattinne" userId="28109ef2-3e01-42d3-bd95-904fa2b33481" providerId="ADAL" clId="{8C92AD09-95BB-4433-9B9D-F95FAC4661C3}" dt="2018-06-15T14:05:30.601" v="390" actId="1035"/>
          <ac:spMkLst>
            <pc:docMk/>
            <pc:sldMk cId="577363188" sldId="3406"/>
            <ac:spMk id="26" creationId="{A3CE7428-8111-4E1A-BC8F-D615B1DA9875}"/>
          </ac:spMkLst>
        </pc:spChg>
        <pc:spChg chg="mod">
          <ac:chgData name="Charley Wattinne" userId="28109ef2-3e01-42d3-bd95-904fa2b33481" providerId="ADAL" clId="{8C92AD09-95BB-4433-9B9D-F95FAC4661C3}" dt="2018-06-15T14:05:30.601" v="390" actId="1035"/>
          <ac:spMkLst>
            <pc:docMk/>
            <pc:sldMk cId="577363188" sldId="3406"/>
            <ac:spMk id="27" creationId="{E8A16538-2EB5-47EE-8450-7D0806AAF05E}"/>
          </ac:spMkLst>
        </pc:spChg>
        <pc:spChg chg="add mod">
          <ac:chgData name="Charley Wattinne" userId="28109ef2-3e01-42d3-bd95-904fa2b33481" providerId="ADAL" clId="{8C92AD09-95BB-4433-9B9D-F95FAC4661C3}" dt="2018-06-15T14:05:54.067" v="417" actId="14100"/>
          <ac:spMkLst>
            <pc:docMk/>
            <pc:sldMk cId="577363188" sldId="3406"/>
            <ac:spMk id="29" creationId="{406BD3EF-9965-4E4F-A2EA-AB4A740778C3}"/>
          </ac:spMkLst>
        </pc:spChg>
        <pc:spChg chg="add mod">
          <ac:chgData name="Charley Wattinne" userId="28109ef2-3e01-42d3-bd95-904fa2b33481" providerId="ADAL" clId="{8C92AD09-95BB-4433-9B9D-F95FAC4661C3}" dt="2018-06-15T14:05:46.780" v="413" actId="1076"/>
          <ac:spMkLst>
            <pc:docMk/>
            <pc:sldMk cId="577363188" sldId="3406"/>
            <ac:spMk id="31" creationId="{FE1C33B2-1561-4EF6-B43C-EB648677FFAB}"/>
          </ac:spMkLst>
        </pc:spChg>
        <pc:spChg chg="mod">
          <ac:chgData name="Charley Wattinne" userId="28109ef2-3e01-42d3-bd95-904fa2b33481" providerId="ADAL" clId="{8C92AD09-95BB-4433-9B9D-F95FAC4661C3}" dt="2018-06-15T14:05:30.601" v="390" actId="1035"/>
          <ac:spMkLst>
            <pc:docMk/>
            <pc:sldMk cId="577363188" sldId="3406"/>
            <ac:spMk id="35" creationId="{EAA5D7F9-68FD-4B7D-9F83-B7EB5F529A4A}"/>
          </ac:spMkLst>
        </pc:spChg>
        <pc:spChg chg="mod">
          <ac:chgData name="Charley Wattinne" userId="28109ef2-3e01-42d3-bd95-904fa2b33481" providerId="ADAL" clId="{8C92AD09-95BB-4433-9B9D-F95FAC4661C3}" dt="2018-06-15T14:05:30.601" v="390" actId="1035"/>
          <ac:spMkLst>
            <pc:docMk/>
            <pc:sldMk cId="577363188" sldId="3406"/>
            <ac:spMk id="36" creationId="{284F9198-486B-4C4E-B547-690454D50BC8}"/>
          </ac:spMkLst>
        </pc:spChg>
        <pc:picChg chg="add mod">
          <ac:chgData name="Charley Wattinne" userId="28109ef2-3e01-42d3-bd95-904fa2b33481" providerId="ADAL" clId="{8C92AD09-95BB-4433-9B9D-F95FAC4661C3}" dt="2018-06-15T14:05:44.225" v="412" actId="1076"/>
          <ac:picMkLst>
            <pc:docMk/>
            <pc:sldMk cId="577363188" sldId="3406"/>
            <ac:picMk id="30" creationId="{E3BDC057-E953-4042-B7BD-EBEC4D087372}"/>
          </ac:picMkLst>
        </pc:picChg>
        <pc:cxnChg chg="mod">
          <ac:chgData name="Charley Wattinne" userId="28109ef2-3e01-42d3-bd95-904fa2b33481" providerId="ADAL" clId="{8C92AD09-95BB-4433-9B9D-F95FAC4661C3}" dt="2018-06-15T14:05:30.601" v="390" actId="1035"/>
          <ac:cxnSpMkLst>
            <pc:docMk/>
            <pc:sldMk cId="577363188" sldId="3406"/>
            <ac:cxnSpMk id="21" creationId="{389AD317-D8A6-4DBE-9725-97639126414D}"/>
          </ac:cxnSpMkLst>
        </pc:cxnChg>
        <pc:cxnChg chg="mod">
          <ac:chgData name="Charley Wattinne" userId="28109ef2-3e01-42d3-bd95-904fa2b33481" providerId="ADAL" clId="{8C92AD09-95BB-4433-9B9D-F95FAC4661C3}" dt="2018-06-15T14:05:30.601" v="390" actId="1035"/>
          <ac:cxnSpMkLst>
            <pc:docMk/>
            <pc:sldMk cId="577363188" sldId="3406"/>
            <ac:cxnSpMk id="23" creationId="{50BBDA61-E61A-4060-91B0-ACEE17332955}"/>
          </ac:cxnSpMkLst>
        </pc:cxnChg>
        <pc:cxnChg chg="mod">
          <ac:chgData name="Charley Wattinne" userId="28109ef2-3e01-42d3-bd95-904fa2b33481" providerId="ADAL" clId="{8C92AD09-95BB-4433-9B9D-F95FAC4661C3}" dt="2018-06-15T14:05:30.601" v="390" actId="1035"/>
          <ac:cxnSpMkLst>
            <pc:docMk/>
            <pc:sldMk cId="577363188" sldId="3406"/>
            <ac:cxnSpMk id="25" creationId="{1E35CC02-CAE0-4351-A87C-435F1089D52F}"/>
          </ac:cxnSpMkLst>
        </pc:cxnChg>
        <pc:cxnChg chg="mod">
          <ac:chgData name="Charley Wattinne" userId="28109ef2-3e01-42d3-bd95-904fa2b33481" providerId="ADAL" clId="{8C92AD09-95BB-4433-9B9D-F95FAC4661C3}" dt="2018-06-15T14:05:30.601" v="390" actId="1035"/>
          <ac:cxnSpMkLst>
            <pc:docMk/>
            <pc:sldMk cId="577363188" sldId="3406"/>
            <ac:cxnSpMk id="43" creationId="{3C14207B-1C9E-4DA3-9874-D4B4CB2CAC5B}"/>
          </ac:cxnSpMkLst>
        </pc:cxnChg>
      </pc:sldChg>
      <pc:sldChg chg="delSp modSp">
        <pc:chgData name="Charley Wattinne" userId="28109ef2-3e01-42d3-bd95-904fa2b33481" providerId="ADAL" clId="{8C92AD09-95BB-4433-9B9D-F95FAC4661C3}" dt="2018-06-15T13:55:59.209" v="130" actId="20577"/>
        <pc:sldMkLst>
          <pc:docMk/>
          <pc:sldMk cId="4052688707" sldId="3440"/>
        </pc:sldMkLst>
        <pc:spChg chg="mod">
          <ac:chgData name="Charley Wattinne" userId="28109ef2-3e01-42d3-bd95-904fa2b33481" providerId="ADAL" clId="{8C92AD09-95BB-4433-9B9D-F95FAC4661C3}" dt="2018-06-15T13:54:59.659" v="117" actId="208"/>
          <ac:spMkLst>
            <pc:docMk/>
            <pc:sldMk cId="4052688707" sldId="3440"/>
            <ac:spMk id="8" creationId="{180156ED-5A8B-4A37-8FE9-1922232D9CFB}"/>
          </ac:spMkLst>
        </pc:spChg>
        <pc:spChg chg="mod">
          <ac:chgData name="Charley Wattinne" userId="28109ef2-3e01-42d3-bd95-904fa2b33481" providerId="ADAL" clId="{8C92AD09-95BB-4433-9B9D-F95FAC4661C3}" dt="2018-06-15T13:54:59.659" v="117" actId="208"/>
          <ac:spMkLst>
            <pc:docMk/>
            <pc:sldMk cId="4052688707" sldId="3440"/>
            <ac:spMk id="9" creationId="{D0FC5FA5-C1D0-4BA0-95DE-0181F0ED1AAE}"/>
          </ac:spMkLst>
        </pc:spChg>
        <pc:spChg chg="mod">
          <ac:chgData name="Charley Wattinne" userId="28109ef2-3e01-42d3-bd95-904fa2b33481" providerId="ADAL" clId="{8C92AD09-95BB-4433-9B9D-F95FAC4661C3}" dt="2018-06-15T13:54:12.144" v="104" actId="14100"/>
          <ac:spMkLst>
            <pc:docMk/>
            <pc:sldMk cId="4052688707" sldId="3440"/>
            <ac:spMk id="11" creationId="{52F283F4-CF5D-4483-9190-0FD039E968CF}"/>
          </ac:spMkLst>
        </pc:spChg>
        <pc:spChg chg="mod">
          <ac:chgData name="Charley Wattinne" userId="28109ef2-3e01-42d3-bd95-904fa2b33481" providerId="ADAL" clId="{8C92AD09-95BB-4433-9B9D-F95FAC4661C3}" dt="2018-06-15T13:54:12.144" v="104" actId="14100"/>
          <ac:spMkLst>
            <pc:docMk/>
            <pc:sldMk cId="4052688707" sldId="3440"/>
            <ac:spMk id="12" creationId="{DF477C5F-52C6-4B47-A667-06FA462CB518}"/>
          </ac:spMkLst>
        </pc:spChg>
        <pc:spChg chg="mod">
          <ac:chgData name="Charley Wattinne" userId="28109ef2-3e01-42d3-bd95-904fa2b33481" providerId="ADAL" clId="{8C92AD09-95BB-4433-9B9D-F95FAC4661C3}" dt="2018-06-15T13:55:59.209" v="130" actId="20577"/>
          <ac:spMkLst>
            <pc:docMk/>
            <pc:sldMk cId="4052688707" sldId="3440"/>
            <ac:spMk id="14" creationId="{8AD60AF0-07C5-4FEB-BF5B-6165A260BFBC}"/>
          </ac:spMkLst>
        </pc:spChg>
        <pc:spChg chg="mod">
          <ac:chgData name="Charley Wattinne" userId="28109ef2-3e01-42d3-bd95-904fa2b33481" providerId="ADAL" clId="{8C92AD09-95BB-4433-9B9D-F95FAC4661C3}" dt="2018-06-15T13:55:40.664" v="128" actId="20577"/>
          <ac:spMkLst>
            <pc:docMk/>
            <pc:sldMk cId="4052688707" sldId="3440"/>
            <ac:spMk id="15" creationId="{53083A61-F72B-4C5C-837D-DF00E0700A90}"/>
          </ac:spMkLst>
        </pc:spChg>
        <pc:spChg chg="mod">
          <ac:chgData name="Charley Wattinne" userId="28109ef2-3e01-42d3-bd95-904fa2b33481" providerId="ADAL" clId="{8C92AD09-95BB-4433-9B9D-F95FAC4661C3}" dt="2018-06-15T13:54:43.240" v="114" actId="14100"/>
          <ac:spMkLst>
            <pc:docMk/>
            <pc:sldMk cId="4052688707" sldId="3440"/>
            <ac:spMk id="16" creationId="{92EE0AF9-2E25-411A-B1A7-B1DE1C9B2DF7}"/>
          </ac:spMkLst>
        </pc:spChg>
        <pc:spChg chg="mod">
          <ac:chgData name="Charley Wattinne" userId="28109ef2-3e01-42d3-bd95-904fa2b33481" providerId="ADAL" clId="{8C92AD09-95BB-4433-9B9D-F95FAC4661C3}" dt="2018-06-15T13:55:55.700" v="129" actId="20577"/>
          <ac:spMkLst>
            <pc:docMk/>
            <pc:sldMk cId="4052688707" sldId="3440"/>
            <ac:spMk id="17" creationId="{5A6AD946-341E-4D41-AACA-E040E158234F}"/>
          </ac:spMkLst>
        </pc:spChg>
        <pc:spChg chg="mod">
          <ac:chgData name="Charley Wattinne" userId="28109ef2-3e01-42d3-bd95-904fa2b33481" providerId="ADAL" clId="{8C92AD09-95BB-4433-9B9D-F95FAC4661C3}" dt="2018-06-15T13:55:28.135" v="123" actId="14100"/>
          <ac:spMkLst>
            <pc:docMk/>
            <pc:sldMk cId="4052688707" sldId="3440"/>
            <ac:spMk id="23" creationId="{23FABC77-7E91-4BAB-8BC7-3D209C92286B}"/>
          </ac:spMkLst>
        </pc:spChg>
        <pc:spChg chg="mod">
          <ac:chgData name="Charley Wattinne" userId="28109ef2-3e01-42d3-bd95-904fa2b33481" providerId="ADAL" clId="{8C92AD09-95BB-4433-9B9D-F95FAC4661C3}" dt="2018-06-15T13:55:18.341" v="121" actId="207"/>
          <ac:spMkLst>
            <pc:docMk/>
            <pc:sldMk cId="4052688707" sldId="3440"/>
            <ac:spMk id="25" creationId="{0018BF51-E290-438B-9DDA-B151D0BE58DD}"/>
          </ac:spMkLst>
        </pc:spChg>
        <pc:spChg chg="mod">
          <ac:chgData name="Charley Wattinne" userId="28109ef2-3e01-42d3-bd95-904fa2b33481" providerId="ADAL" clId="{8C92AD09-95BB-4433-9B9D-F95FAC4661C3}" dt="2018-06-15T13:54:59.659" v="117" actId="208"/>
          <ac:spMkLst>
            <pc:docMk/>
            <pc:sldMk cId="4052688707" sldId="3440"/>
            <ac:spMk id="27" creationId="{184BC88B-1926-4B7A-8912-F58F0F313DC7}"/>
          </ac:spMkLst>
        </pc:spChg>
        <pc:spChg chg="del mod">
          <ac:chgData name="Charley Wattinne" userId="28109ef2-3e01-42d3-bd95-904fa2b33481" providerId="ADAL" clId="{8C92AD09-95BB-4433-9B9D-F95FAC4661C3}" dt="2018-06-15T13:54:39.421" v="113" actId="478"/>
          <ac:spMkLst>
            <pc:docMk/>
            <pc:sldMk cId="4052688707" sldId="3440"/>
            <ac:spMk id="28" creationId="{3E44392D-B54F-4972-B56B-9DD908ADB581}"/>
          </ac:spMkLst>
        </pc:spChg>
        <pc:cxnChg chg="mod">
          <ac:chgData name="Charley Wattinne" userId="28109ef2-3e01-42d3-bd95-904fa2b33481" providerId="ADAL" clId="{8C92AD09-95BB-4433-9B9D-F95FAC4661C3}" dt="2018-06-15T13:53:56.625" v="102" actId="14100"/>
          <ac:cxnSpMkLst>
            <pc:docMk/>
            <pc:sldMk cId="4052688707" sldId="3440"/>
            <ac:cxnSpMk id="19" creationId="{49322867-09F5-425E-BBEC-1D00614D82AD}"/>
          </ac:cxnSpMkLst>
        </pc:cxnChg>
        <pc:cxnChg chg="mod">
          <ac:chgData name="Charley Wattinne" userId="28109ef2-3e01-42d3-bd95-904fa2b33481" providerId="ADAL" clId="{8C92AD09-95BB-4433-9B9D-F95FAC4661C3}" dt="2018-06-15T13:54:51.111" v="115" actId="14100"/>
          <ac:cxnSpMkLst>
            <pc:docMk/>
            <pc:sldMk cId="4052688707" sldId="3440"/>
            <ac:cxnSpMk id="20" creationId="{89E03F4D-9AD7-4066-91CB-B1DE6949E331}"/>
          </ac:cxnSpMkLst>
        </pc:cxnChg>
        <pc:cxnChg chg="mod">
          <ac:chgData name="Charley Wattinne" userId="28109ef2-3e01-42d3-bd95-904fa2b33481" providerId="ADAL" clId="{8C92AD09-95BB-4433-9B9D-F95FAC4661C3}" dt="2018-06-15T13:55:25.610" v="122" actId="14100"/>
          <ac:cxnSpMkLst>
            <pc:docMk/>
            <pc:sldMk cId="4052688707" sldId="3440"/>
            <ac:cxnSpMk id="24" creationId="{CB97FC1A-02C0-4E48-9DF7-F3411C9ED89F}"/>
          </ac:cxnSpMkLst>
        </pc:cxnChg>
        <pc:cxnChg chg="mod">
          <ac:chgData name="Charley Wattinne" userId="28109ef2-3e01-42d3-bd95-904fa2b33481" providerId="ADAL" clId="{8C92AD09-95BB-4433-9B9D-F95FAC4661C3}" dt="2018-06-15T13:53:19.710" v="70" actId="14100"/>
          <ac:cxnSpMkLst>
            <pc:docMk/>
            <pc:sldMk cId="4052688707" sldId="3440"/>
            <ac:cxnSpMk id="26" creationId="{F69ADB9B-6F36-4CBF-AD97-BEB1DBE3B043}"/>
          </ac:cxnSpMkLst>
        </pc:cxnChg>
      </pc:sldChg>
    </pc:docChg>
  </pc:docChgLst>
  <pc:docChgLst>
    <pc:chgData name="Charley Wattinne" userId="28109ef2-3e01-42d3-bd95-904fa2b33481" providerId="ADAL" clId="{C2E316B2-6431-496B-A941-61ECBED74AB9}"/>
    <pc:docChg chg="custSel modSld">
      <pc:chgData name="Charley Wattinne" userId="28109ef2-3e01-42d3-bd95-904fa2b33481" providerId="ADAL" clId="{C2E316B2-6431-496B-A941-61ECBED74AB9}" dt="2018-06-07T13:24:33.078" v="181" actId="20577"/>
      <pc:docMkLst>
        <pc:docMk/>
      </pc:docMkLst>
    </pc:docChg>
  </pc:docChgLst>
  <pc:docChgLst>
    <pc:chgData name="Charley Wattinne" userId="28109ef2-3e01-42d3-bd95-904fa2b33481" providerId="ADAL" clId="{4C3F54C7-672D-421B-B329-07839386EB70}"/>
    <pc:docChg chg="undo custSel addSld delSld modSld sldOrd modSection">
      <pc:chgData name="Charley Wattinne" userId="28109ef2-3e01-42d3-bd95-904fa2b33481" providerId="ADAL" clId="{4C3F54C7-672D-421B-B329-07839386EB70}" dt="2018-05-28T15:03:06.776" v="1101" actId="20577"/>
      <pc:docMkLst>
        <pc:docMk/>
      </pc:docMkLst>
    </pc:docChg>
  </pc:docChgLst>
  <pc:docChgLst>
    <pc:chgData name="Charley Wattinne" userId="28109ef2-3e01-42d3-bd95-904fa2b33481" providerId="ADAL" clId="{B078A85D-DF7E-4777-A2F0-8F5D00BF0E5F}"/>
    <pc:docChg chg="undo custSel delSld modSld modSection">
      <pc:chgData name="Charley Wattinne" userId="28109ef2-3e01-42d3-bd95-904fa2b33481" providerId="ADAL" clId="{B078A85D-DF7E-4777-A2F0-8F5D00BF0E5F}" dt="2018-06-15T15:19:50.882" v="689" actId="20577"/>
      <pc:docMkLst>
        <pc:docMk/>
      </pc:docMkLst>
    </pc:docChg>
  </pc:docChgLst>
  <pc:docChgLst>
    <pc:chgData name="Charley Wattinne" userId="28109ef2-3e01-42d3-bd95-904fa2b33481" providerId="ADAL" clId="{59B3CFCC-1540-4D72-8539-23AF051579EF}"/>
    <pc:docChg chg="undo custSel addSld delSld modSld modSection">
      <pc:chgData name="Charley Wattinne" userId="28109ef2-3e01-42d3-bd95-904fa2b33481" providerId="ADAL" clId="{59B3CFCC-1540-4D72-8539-23AF051579EF}" dt="2018-05-29T15:50:39.381" v="2110" actId="478"/>
      <pc:docMkLst>
        <pc:docMk/>
      </pc:docMkLst>
      <pc:sldChg chg="modSp">
        <pc:chgData name="Charley Wattinne" userId="28109ef2-3e01-42d3-bd95-904fa2b33481" providerId="ADAL" clId="{59B3CFCC-1540-4D72-8539-23AF051579EF}" dt="2018-05-29T15:47:38.686" v="2095" actId="1076"/>
        <pc:sldMkLst>
          <pc:docMk/>
          <pc:sldMk cId="1257029600" sldId="282"/>
        </pc:sldMkLst>
        <pc:spChg chg="mod">
          <ac:chgData name="Charley Wattinne" userId="28109ef2-3e01-42d3-bd95-904fa2b33481" providerId="ADAL" clId="{59B3CFCC-1540-4D72-8539-23AF051579EF}" dt="2018-05-29T15:47:38.686" v="2095" actId="1076"/>
          <ac:spMkLst>
            <pc:docMk/>
            <pc:sldMk cId="1257029600" sldId="282"/>
            <ac:spMk id="2" creationId="{9662CB73-64BE-4CD0-8246-7E5523BF4821}"/>
          </ac:spMkLst>
        </pc:spChg>
        <pc:spChg chg="mod">
          <ac:chgData name="Charley Wattinne" userId="28109ef2-3e01-42d3-bd95-904fa2b33481" providerId="ADAL" clId="{59B3CFCC-1540-4D72-8539-23AF051579EF}" dt="2018-05-29T14:57:48.377" v="2053" actId="20577"/>
          <ac:spMkLst>
            <pc:docMk/>
            <pc:sldMk cId="1257029600" sldId="282"/>
            <ac:spMk id="14" creationId="{0B639F1D-D3E1-4B68-AA61-7E472FA165F3}"/>
          </ac:spMkLst>
        </pc:spChg>
      </pc:sldChg>
    </pc:docChg>
  </pc:docChgLst>
  <pc:docChgLst>
    <pc:chgData name="Charley Wattinne" userId="28109ef2-3e01-42d3-bd95-904fa2b33481" providerId="ADAL" clId="{69D69BEF-9640-4929-8A9B-8B8F4B2A882B}"/>
    <pc:docChg chg="custSel addSld delSld modSld sldOrd modSection">
      <pc:chgData name="Charley Wattinne" userId="28109ef2-3e01-42d3-bd95-904fa2b33481" providerId="ADAL" clId="{69D69BEF-9640-4929-8A9B-8B8F4B2A882B}" dt="2018-06-01T14:17:30.843" v="73"/>
      <pc:docMkLst>
        <pc:docMk/>
      </pc:docMkLst>
    </pc:docChg>
  </pc:docChgLst>
  <pc:docChgLst>
    <pc:chgData name="Charley Wattinne" userId="28109ef2-3e01-42d3-bd95-904fa2b33481" providerId="ADAL" clId="{C57BD5BE-F16B-422E-9218-2A86A22AD4FC}"/>
    <pc:docChg chg="custSel delSld modSld modSection">
      <pc:chgData name="Charley Wattinne" userId="28109ef2-3e01-42d3-bd95-904fa2b33481" providerId="ADAL" clId="{C57BD5BE-F16B-422E-9218-2A86A22AD4FC}" dt="2018-06-01T17:45:42.692" v="69" actId="478"/>
      <pc:docMkLst>
        <pc:docMk/>
      </pc:docMkLst>
    </pc:docChg>
  </pc:docChgLst>
  <pc:docChgLst>
    <pc:chgData name="Charley Wattinne" userId="28109ef2-3e01-42d3-bd95-904fa2b33481" providerId="ADAL" clId="{42A02F8D-E9C7-4988-9EA0-DD2E557F305E}"/>
    <pc:docChg chg="undo redo custSel addSld delSld modSld sldOrd delMainMaster modMainMaster modSection">
      <pc:chgData name="Charley Wattinne" userId="28109ef2-3e01-42d3-bd95-904fa2b33481" providerId="ADAL" clId="{42A02F8D-E9C7-4988-9EA0-DD2E557F305E}" dt="2018-06-14T17:33:53.479" v="3798" actId="20577"/>
      <pc:docMkLst>
        <pc:docMk/>
      </pc:docMkLst>
      <pc:sldChg chg="modSp">
        <pc:chgData name="Charley Wattinne" userId="28109ef2-3e01-42d3-bd95-904fa2b33481" providerId="ADAL" clId="{42A02F8D-E9C7-4988-9EA0-DD2E557F305E}" dt="2018-06-14T17:33:53.479" v="3798" actId="20577"/>
        <pc:sldMkLst>
          <pc:docMk/>
          <pc:sldMk cId="1257029600" sldId="282"/>
        </pc:sldMkLst>
        <pc:spChg chg="mod">
          <ac:chgData name="Charley Wattinne" userId="28109ef2-3e01-42d3-bd95-904fa2b33481" providerId="ADAL" clId="{42A02F8D-E9C7-4988-9EA0-DD2E557F305E}" dt="2018-06-14T17:33:53.479" v="3798" actId="20577"/>
          <ac:spMkLst>
            <pc:docMk/>
            <pc:sldMk cId="1257029600" sldId="282"/>
            <ac:spMk id="14" creationId="{0B639F1D-D3E1-4B68-AA61-7E472FA165F3}"/>
          </ac:spMkLst>
        </pc:spChg>
      </pc:sldChg>
      <pc:sldChg chg="modSp">
        <pc:chgData name="Charley Wattinne" userId="28109ef2-3e01-42d3-bd95-904fa2b33481" providerId="ADAL" clId="{42A02F8D-E9C7-4988-9EA0-DD2E557F305E}" dt="2018-06-14T14:45:07.156" v="1764" actId="1038"/>
        <pc:sldMkLst>
          <pc:docMk/>
          <pc:sldMk cId="3426025554" sldId="2891"/>
        </pc:sldMkLst>
        <pc:spChg chg="mod">
          <ac:chgData name="Charley Wattinne" userId="28109ef2-3e01-42d3-bd95-904fa2b33481" providerId="ADAL" clId="{42A02F8D-E9C7-4988-9EA0-DD2E557F305E}" dt="2018-06-14T13:03:25.714" v="9" actId="20577"/>
          <ac:spMkLst>
            <pc:docMk/>
            <pc:sldMk cId="3426025554" sldId="2891"/>
            <ac:spMk id="2" creationId="{29D7BCE6-9421-4759-A31B-2B2C3C2E25A4}"/>
          </ac:spMkLst>
        </pc:spChg>
        <pc:spChg chg="mod">
          <ac:chgData name="Charley Wattinne" userId="28109ef2-3e01-42d3-bd95-904fa2b33481" providerId="ADAL" clId="{42A02F8D-E9C7-4988-9EA0-DD2E557F305E}" dt="2018-06-14T14:45:07.156" v="1764" actId="1038"/>
          <ac:spMkLst>
            <pc:docMk/>
            <pc:sldMk cId="3426025554" sldId="2891"/>
            <ac:spMk id="9" creationId="{5F91CFFD-D8FC-42CC-A70B-A5AC5276F88A}"/>
          </ac:spMkLst>
        </pc:spChg>
        <pc:spChg chg="mod">
          <ac:chgData name="Charley Wattinne" userId="28109ef2-3e01-42d3-bd95-904fa2b33481" providerId="ADAL" clId="{42A02F8D-E9C7-4988-9EA0-DD2E557F305E}" dt="2018-06-14T13:01:14.033" v="5" actId="20577"/>
          <ac:spMkLst>
            <pc:docMk/>
            <pc:sldMk cId="3426025554" sldId="2891"/>
            <ac:spMk id="38" creationId="{21F1A0B6-1903-474A-917A-B7B97BE6B799}"/>
          </ac:spMkLst>
        </pc:spChg>
        <pc:picChg chg="mod">
          <ac:chgData name="Charley Wattinne" userId="28109ef2-3e01-42d3-bd95-904fa2b33481" providerId="ADAL" clId="{42A02F8D-E9C7-4988-9EA0-DD2E557F305E}" dt="2018-06-14T14:45:07.156" v="1764" actId="1038"/>
          <ac:picMkLst>
            <pc:docMk/>
            <pc:sldMk cId="3426025554" sldId="2891"/>
            <ac:picMk id="33" creationId="{5F1A8DD4-D20B-49EF-B0A0-D9B6510F8A18}"/>
          </ac:picMkLst>
        </pc:picChg>
      </pc:sldChg>
      <pc:sldChg chg="add">
        <pc:chgData name="Charley Wattinne" userId="28109ef2-3e01-42d3-bd95-904fa2b33481" providerId="ADAL" clId="{42A02F8D-E9C7-4988-9EA0-DD2E557F305E}" dt="2018-06-14T13:09:11.988" v="42" actId="1038"/>
        <pc:sldMkLst>
          <pc:docMk/>
          <pc:sldMk cId="174613239" sldId="2908"/>
        </pc:sldMkLst>
      </pc:sldChg>
      <pc:sldChg chg="add">
        <pc:chgData name="Charley Wattinne" userId="28109ef2-3e01-42d3-bd95-904fa2b33481" providerId="ADAL" clId="{42A02F8D-E9C7-4988-9EA0-DD2E557F305E}" dt="2018-06-14T13:09:11.988" v="42" actId="1038"/>
        <pc:sldMkLst>
          <pc:docMk/>
          <pc:sldMk cId="2408955169" sldId="2909"/>
        </pc:sldMkLst>
      </pc:sldChg>
      <pc:sldChg chg="add">
        <pc:chgData name="Charley Wattinne" userId="28109ef2-3e01-42d3-bd95-904fa2b33481" providerId="ADAL" clId="{42A02F8D-E9C7-4988-9EA0-DD2E557F305E}" dt="2018-06-14T13:09:11.988" v="42" actId="1038"/>
        <pc:sldMkLst>
          <pc:docMk/>
          <pc:sldMk cId="4103055335" sldId="2910"/>
        </pc:sldMkLst>
      </pc:sldChg>
      <pc:sldChg chg="add">
        <pc:chgData name="Charley Wattinne" userId="28109ef2-3e01-42d3-bd95-904fa2b33481" providerId="ADAL" clId="{42A02F8D-E9C7-4988-9EA0-DD2E557F305E}" dt="2018-06-14T13:09:11.988" v="42" actId="1038"/>
        <pc:sldMkLst>
          <pc:docMk/>
          <pc:sldMk cId="3093247491" sldId="2911"/>
        </pc:sldMkLst>
      </pc:sldChg>
      <pc:sldChg chg="addSp delSp modSp">
        <pc:chgData name="Charley Wattinne" userId="28109ef2-3e01-42d3-bd95-904fa2b33481" providerId="ADAL" clId="{42A02F8D-E9C7-4988-9EA0-DD2E557F305E}" dt="2018-06-14T16:54:21.647" v="2855" actId="20577"/>
        <pc:sldMkLst>
          <pc:docMk/>
          <pc:sldMk cId="1283387747" sldId="3380"/>
        </pc:sldMkLst>
        <pc:spChg chg="mod">
          <ac:chgData name="Charley Wattinne" userId="28109ef2-3e01-42d3-bd95-904fa2b33481" providerId="ADAL" clId="{42A02F8D-E9C7-4988-9EA0-DD2E557F305E}" dt="2018-06-14T13:58:37.443" v="1207" actId="113"/>
          <ac:spMkLst>
            <pc:docMk/>
            <pc:sldMk cId="1283387747" sldId="3380"/>
            <ac:spMk id="2" creationId="{761F43D5-E53B-483B-9C2E-21C34AFC0911}"/>
          </ac:spMkLst>
        </pc:spChg>
        <pc:spChg chg="add mod">
          <ac:chgData name="Charley Wattinne" userId="28109ef2-3e01-42d3-bd95-904fa2b33481" providerId="ADAL" clId="{42A02F8D-E9C7-4988-9EA0-DD2E557F305E}" dt="2018-06-14T16:21:19.221" v="2709" actId="1036"/>
          <ac:spMkLst>
            <pc:docMk/>
            <pc:sldMk cId="1283387747" sldId="3380"/>
            <ac:spMk id="5" creationId="{2ABA2A7C-6402-410E-9998-62D21F210E34}"/>
          </ac:spMkLst>
        </pc:spChg>
        <pc:spChg chg="del">
          <ac:chgData name="Charley Wattinne" userId="28109ef2-3e01-42d3-bd95-904fa2b33481" providerId="ADAL" clId="{42A02F8D-E9C7-4988-9EA0-DD2E557F305E}" dt="2018-06-14T13:58:20.035" v="1201" actId="478"/>
          <ac:spMkLst>
            <pc:docMk/>
            <pc:sldMk cId="1283387747" sldId="3380"/>
            <ac:spMk id="20" creationId="{B2160219-428A-4855-BB16-CE2B4E5F93BC}"/>
          </ac:spMkLst>
        </pc:spChg>
        <pc:spChg chg="del">
          <ac:chgData name="Charley Wattinne" userId="28109ef2-3e01-42d3-bd95-904fa2b33481" providerId="ADAL" clId="{42A02F8D-E9C7-4988-9EA0-DD2E557F305E}" dt="2018-06-14T13:58:20.035" v="1201" actId="478"/>
          <ac:spMkLst>
            <pc:docMk/>
            <pc:sldMk cId="1283387747" sldId="3380"/>
            <ac:spMk id="21" creationId="{24AF8A46-C078-467F-B955-3A205DAC478F}"/>
          </ac:spMkLst>
        </pc:spChg>
        <pc:spChg chg="del">
          <ac:chgData name="Charley Wattinne" userId="28109ef2-3e01-42d3-bd95-904fa2b33481" providerId="ADAL" clId="{42A02F8D-E9C7-4988-9EA0-DD2E557F305E}" dt="2018-06-14T13:58:20.035" v="1201" actId="478"/>
          <ac:spMkLst>
            <pc:docMk/>
            <pc:sldMk cId="1283387747" sldId="3380"/>
            <ac:spMk id="22" creationId="{4F8DEB25-3A69-4B6E-8A88-AF6A86AD2E2C}"/>
          </ac:spMkLst>
        </pc:spChg>
        <pc:spChg chg="del">
          <ac:chgData name="Charley Wattinne" userId="28109ef2-3e01-42d3-bd95-904fa2b33481" providerId="ADAL" clId="{42A02F8D-E9C7-4988-9EA0-DD2E557F305E}" dt="2018-06-14T13:58:20.035" v="1201" actId="478"/>
          <ac:spMkLst>
            <pc:docMk/>
            <pc:sldMk cId="1283387747" sldId="3380"/>
            <ac:spMk id="23" creationId="{C80F91AD-8FCB-4737-9E34-906CED16F229}"/>
          </ac:spMkLst>
        </pc:spChg>
        <pc:spChg chg="del">
          <ac:chgData name="Charley Wattinne" userId="28109ef2-3e01-42d3-bd95-904fa2b33481" providerId="ADAL" clId="{42A02F8D-E9C7-4988-9EA0-DD2E557F305E}" dt="2018-06-14T13:58:20.035" v="1201" actId="478"/>
          <ac:spMkLst>
            <pc:docMk/>
            <pc:sldMk cId="1283387747" sldId="3380"/>
            <ac:spMk id="24" creationId="{1C7DD4AE-8D07-483D-A504-CEBE5BA8E073}"/>
          </ac:spMkLst>
        </pc:spChg>
        <pc:spChg chg="del">
          <ac:chgData name="Charley Wattinne" userId="28109ef2-3e01-42d3-bd95-904fa2b33481" providerId="ADAL" clId="{42A02F8D-E9C7-4988-9EA0-DD2E557F305E}" dt="2018-06-14T13:58:20.035" v="1201" actId="478"/>
          <ac:spMkLst>
            <pc:docMk/>
            <pc:sldMk cId="1283387747" sldId="3380"/>
            <ac:spMk id="25" creationId="{8336EB04-9547-47C8-A315-0B15FBB06450}"/>
          </ac:spMkLst>
        </pc:spChg>
        <pc:spChg chg="add del mod">
          <ac:chgData name="Charley Wattinne" userId="28109ef2-3e01-42d3-bd95-904fa2b33481" providerId="ADAL" clId="{42A02F8D-E9C7-4988-9EA0-DD2E557F305E}" dt="2018-06-14T15:37:18.565" v="1971" actId="478"/>
          <ac:spMkLst>
            <pc:docMk/>
            <pc:sldMk cId="1283387747" sldId="3380"/>
            <ac:spMk id="26" creationId="{0CE4D474-36F5-4DB2-8CEB-C77EA730C931}"/>
          </ac:spMkLst>
        </pc:spChg>
        <pc:spChg chg="add del">
          <ac:chgData name="Charley Wattinne" userId="28109ef2-3e01-42d3-bd95-904fa2b33481" providerId="ADAL" clId="{42A02F8D-E9C7-4988-9EA0-DD2E557F305E}" dt="2018-06-14T15:37:18.565" v="1971" actId="478"/>
          <ac:spMkLst>
            <pc:docMk/>
            <pc:sldMk cId="1283387747" sldId="3380"/>
            <ac:spMk id="32" creationId="{8240AAE5-0C67-43BC-9E76-D8A2E7DCAEEF}"/>
          </ac:spMkLst>
        </pc:spChg>
        <pc:spChg chg="add del">
          <ac:chgData name="Charley Wattinne" userId="28109ef2-3e01-42d3-bd95-904fa2b33481" providerId="ADAL" clId="{42A02F8D-E9C7-4988-9EA0-DD2E557F305E}" dt="2018-06-14T15:37:18.565" v="1971" actId="478"/>
          <ac:spMkLst>
            <pc:docMk/>
            <pc:sldMk cId="1283387747" sldId="3380"/>
            <ac:spMk id="33" creationId="{0696EE47-F7E0-4842-9AE6-CF06AAD4B5CF}"/>
          </ac:spMkLst>
        </pc:spChg>
        <pc:spChg chg="add del">
          <ac:chgData name="Charley Wattinne" userId="28109ef2-3e01-42d3-bd95-904fa2b33481" providerId="ADAL" clId="{42A02F8D-E9C7-4988-9EA0-DD2E557F305E}" dt="2018-06-14T15:37:18.565" v="1971" actId="478"/>
          <ac:spMkLst>
            <pc:docMk/>
            <pc:sldMk cId="1283387747" sldId="3380"/>
            <ac:spMk id="34" creationId="{8FC97779-F029-4BA4-93DB-15F744DFB639}"/>
          </ac:spMkLst>
        </pc:spChg>
        <pc:spChg chg="add del">
          <ac:chgData name="Charley Wattinne" userId="28109ef2-3e01-42d3-bd95-904fa2b33481" providerId="ADAL" clId="{42A02F8D-E9C7-4988-9EA0-DD2E557F305E}" dt="2018-06-14T15:37:18.565" v="1971" actId="478"/>
          <ac:spMkLst>
            <pc:docMk/>
            <pc:sldMk cId="1283387747" sldId="3380"/>
            <ac:spMk id="35" creationId="{25A5B3AC-4315-4DFC-8152-A7F8192243C0}"/>
          </ac:spMkLst>
        </pc:spChg>
        <pc:spChg chg="add del mod">
          <ac:chgData name="Charley Wattinne" userId="28109ef2-3e01-42d3-bd95-904fa2b33481" providerId="ADAL" clId="{42A02F8D-E9C7-4988-9EA0-DD2E557F305E}" dt="2018-06-14T15:37:18.565" v="1971" actId="478"/>
          <ac:spMkLst>
            <pc:docMk/>
            <pc:sldMk cId="1283387747" sldId="3380"/>
            <ac:spMk id="36" creationId="{29478BF3-50C9-4539-A884-7355001FE7B0}"/>
          </ac:spMkLst>
        </pc:spChg>
        <pc:spChg chg="add del mod">
          <ac:chgData name="Charley Wattinne" userId="28109ef2-3e01-42d3-bd95-904fa2b33481" providerId="ADAL" clId="{42A02F8D-E9C7-4988-9EA0-DD2E557F305E}" dt="2018-06-14T15:37:18.565" v="1971" actId="478"/>
          <ac:spMkLst>
            <pc:docMk/>
            <pc:sldMk cId="1283387747" sldId="3380"/>
            <ac:spMk id="37" creationId="{D75138DC-8DC3-432C-A5C1-ACABC86AC51E}"/>
          </ac:spMkLst>
        </pc:spChg>
        <pc:spChg chg="add del">
          <ac:chgData name="Charley Wattinne" userId="28109ef2-3e01-42d3-bd95-904fa2b33481" providerId="ADAL" clId="{42A02F8D-E9C7-4988-9EA0-DD2E557F305E}" dt="2018-06-14T15:37:18.565" v="1971" actId="478"/>
          <ac:spMkLst>
            <pc:docMk/>
            <pc:sldMk cId="1283387747" sldId="3380"/>
            <ac:spMk id="38" creationId="{F7F7A144-8C54-49D9-AC0A-7F73AE3DAC92}"/>
          </ac:spMkLst>
        </pc:spChg>
        <pc:spChg chg="add del">
          <ac:chgData name="Charley Wattinne" userId="28109ef2-3e01-42d3-bd95-904fa2b33481" providerId="ADAL" clId="{42A02F8D-E9C7-4988-9EA0-DD2E557F305E}" dt="2018-06-14T15:37:18.565" v="1971" actId="478"/>
          <ac:spMkLst>
            <pc:docMk/>
            <pc:sldMk cId="1283387747" sldId="3380"/>
            <ac:spMk id="39" creationId="{5C1B82B9-D237-4B5B-9B53-2786F576F1C7}"/>
          </ac:spMkLst>
        </pc:spChg>
        <pc:spChg chg="add del">
          <ac:chgData name="Charley Wattinne" userId="28109ef2-3e01-42d3-bd95-904fa2b33481" providerId="ADAL" clId="{42A02F8D-E9C7-4988-9EA0-DD2E557F305E}" dt="2018-06-14T15:37:18.565" v="1971" actId="478"/>
          <ac:spMkLst>
            <pc:docMk/>
            <pc:sldMk cId="1283387747" sldId="3380"/>
            <ac:spMk id="40" creationId="{78508B9B-1476-430F-856D-7F8C2C47B5C8}"/>
          </ac:spMkLst>
        </pc:spChg>
        <pc:spChg chg="add del">
          <ac:chgData name="Charley Wattinne" userId="28109ef2-3e01-42d3-bd95-904fa2b33481" providerId="ADAL" clId="{42A02F8D-E9C7-4988-9EA0-DD2E557F305E}" dt="2018-06-14T15:37:18.565" v="1971" actId="478"/>
          <ac:spMkLst>
            <pc:docMk/>
            <pc:sldMk cId="1283387747" sldId="3380"/>
            <ac:spMk id="41" creationId="{6E8463D4-A7D3-4095-8E44-EBBADFB9E005}"/>
          </ac:spMkLst>
        </pc:spChg>
        <pc:spChg chg="add del mod">
          <ac:chgData name="Charley Wattinne" userId="28109ef2-3e01-42d3-bd95-904fa2b33481" providerId="ADAL" clId="{42A02F8D-E9C7-4988-9EA0-DD2E557F305E}" dt="2018-06-14T15:37:18.565" v="1971" actId="478"/>
          <ac:spMkLst>
            <pc:docMk/>
            <pc:sldMk cId="1283387747" sldId="3380"/>
            <ac:spMk id="42" creationId="{21C018EB-0D61-40F5-9EC5-EBA3A8DA73AD}"/>
          </ac:spMkLst>
        </pc:spChg>
        <pc:spChg chg="add mod">
          <ac:chgData name="Charley Wattinne" userId="28109ef2-3e01-42d3-bd95-904fa2b33481" providerId="ADAL" clId="{42A02F8D-E9C7-4988-9EA0-DD2E557F305E}" dt="2018-06-14T16:22:22.579" v="2719" actId="14100"/>
          <ac:spMkLst>
            <pc:docMk/>
            <pc:sldMk cId="1283387747" sldId="3380"/>
            <ac:spMk id="55" creationId="{3FCE16C0-F3AC-45AE-AEDB-391B67E174F2}"/>
          </ac:spMkLst>
        </pc:spChg>
        <pc:spChg chg="add mod">
          <ac:chgData name="Charley Wattinne" userId="28109ef2-3e01-42d3-bd95-904fa2b33481" providerId="ADAL" clId="{42A02F8D-E9C7-4988-9EA0-DD2E557F305E}" dt="2018-06-14T16:22:22.579" v="2719" actId="14100"/>
          <ac:spMkLst>
            <pc:docMk/>
            <pc:sldMk cId="1283387747" sldId="3380"/>
            <ac:spMk id="56" creationId="{EE4BDFEC-00EA-465F-ACB9-86C83295483B}"/>
          </ac:spMkLst>
        </pc:spChg>
        <pc:spChg chg="add mod">
          <ac:chgData name="Charley Wattinne" userId="28109ef2-3e01-42d3-bd95-904fa2b33481" providerId="ADAL" clId="{42A02F8D-E9C7-4988-9EA0-DD2E557F305E}" dt="2018-06-14T16:22:22.579" v="2719" actId="14100"/>
          <ac:spMkLst>
            <pc:docMk/>
            <pc:sldMk cId="1283387747" sldId="3380"/>
            <ac:spMk id="57" creationId="{E4636F89-B49C-4EBC-BA3C-40963259539B}"/>
          </ac:spMkLst>
        </pc:spChg>
        <pc:spChg chg="add mod">
          <ac:chgData name="Charley Wattinne" userId="28109ef2-3e01-42d3-bd95-904fa2b33481" providerId="ADAL" clId="{42A02F8D-E9C7-4988-9EA0-DD2E557F305E}" dt="2018-06-14T16:22:22.579" v="2719" actId="14100"/>
          <ac:spMkLst>
            <pc:docMk/>
            <pc:sldMk cId="1283387747" sldId="3380"/>
            <ac:spMk id="58" creationId="{CB2282D1-57E2-4F83-B81D-559E6C287FD7}"/>
          </ac:spMkLst>
        </pc:spChg>
        <pc:spChg chg="add mod">
          <ac:chgData name="Charley Wattinne" userId="28109ef2-3e01-42d3-bd95-904fa2b33481" providerId="ADAL" clId="{42A02F8D-E9C7-4988-9EA0-DD2E557F305E}" dt="2018-06-14T16:22:22.579" v="2719" actId="14100"/>
          <ac:spMkLst>
            <pc:docMk/>
            <pc:sldMk cId="1283387747" sldId="3380"/>
            <ac:spMk id="59" creationId="{F6C26893-8CB2-49E6-BDE1-8473272B0C6A}"/>
          </ac:spMkLst>
        </pc:spChg>
        <pc:spChg chg="add mod">
          <ac:chgData name="Charley Wattinne" userId="28109ef2-3e01-42d3-bd95-904fa2b33481" providerId="ADAL" clId="{42A02F8D-E9C7-4988-9EA0-DD2E557F305E}" dt="2018-06-14T16:22:22.579" v="2719" actId="14100"/>
          <ac:spMkLst>
            <pc:docMk/>
            <pc:sldMk cId="1283387747" sldId="3380"/>
            <ac:spMk id="60" creationId="{520ED816-8E67-4CC1-83D9-7C3003D5263D}"/>
          </ac:spMkLst>
        </pc:spChg>
        <pc:spChg chg="add mod">
          <ac:chgData name="Charley Wattinne" userId="28109ef2-3e01-42d3-bd95-904fa2b33481" providerId="ADAL" clId="{42A02F8D-E9C7-4988-9EA0-DD2E557F305E}" dt="2018-06-14T16:21:52.071" v="2711" actId="207"/>
          <ac:spMkLst>
            <pc:docMk/>
            <pc:sldMk cId="1283387747" sldId="3380"/>
            <ac:spMk id="61" creationId="{A9CE480B-8449-4D1A-8920-03E1D49D39EA}"/>
          </ac:spMkLst>
        </pc:spChg>
        <pc:spChg chg="add">
          <ac:chgData name="Charley Wattinne" userId="28109ef2-3e01-42d3-bd95-904fa2b33481" providerId="ADAL" clId="{42A02F8D-E9C7-4988-9EA0-DD2E557F305E}" dt="2018-06-14T15:37:32.369" v="1972" actId="478"/>
          <ac:spMkLst>
            <pc:docMk/>
            <pc:sldMk cId="1283387747" sldId="3380"/>
            <ac:spMk id="62" creationId="{FB34992C-1C0B-49C2-8C64-766C1DD963D0}"/>
          </ac:spMkLst>
        </pc:spChg>
        <pc:spChg chg="add">
          <ac:chgData name="Charley Wattinne" userId="28109ef2-3e01-42d3-bd95-904fa2b33481" providerId="ADAL" clId="{42A02F8D-E9C7-4988-9EA0-DD2E557F305E}" dt="2018-06-14T15:37:32.369" v="1972" actId="478"/>
          <ac:spMkLst>
            <pc:docMk/>
            <pc:sldMk cId="1283387747" sldId="3380"/>
            <ac:spMk id="63" creationId="{02367B7B-7F7A-4AB5-B7FD-EBE83A86F229}"/>
          </ac:spMkLst>
        </pc:spChg>
        <pc:spChg chg="add mod">
          <ac:chgData name="Charley Wattinne" userId="28109ef2-3e01-42d3-bd95-904fa2b33481" providerId="ADAL" clId="{42A02F8D-E9C7-4988-9EA0-DD2E557F305E}" dt="2018-06-14T16:21:56.010" v="2712" actId="108"/>
          <ac:spMkLst>
            <pc:docMk/>
            <pc:sldMk cId="1283387747" sldId="3380"/>
            <ac:spMk id="64" creationId="{9247FAF1-830C-4649-B825-DD769160163E}"/>
          </ac:spMkLst>
        </pc:spChg>
        <pc:spChg chg="add">
          <ac:chgData name="Charley Wattinne" userId="28109ef2-3e01-42d3-bd95-904fa2b33481" providerId="ADAL" clId="{42A02F8D-E9C7-4988-9EA0-DD2E557F305E}" dt="2018-06-14T15:37:32.369" v="1972" actId="478"/>
          <ac:spMkLst>
            <pc:docMk/>
            <pc:sldMk cId="1283387747" sldId="3380"/>
            <ac:spMk id="65" creationId="{4618DB96-A665-43FD-9720-1E29D6F015D7}"/>
          </ac:spMkLst>
        </pc:spChg>
        <pc:spChg chg="add">
          <ac:chgData name="Charley Wattinne" userId="28109ef2-3e01-42d3-bd95-904fa2b33481" providerId="ADAL" clId="{42A02F8D-E9C7-4988-9EA0-DD2E557F305E}" dt="2018-06-14T15:37:32.369" v="1972" actId="478"/>
          <ac:spMkLst>
            <pc:docMk/>
            <pc:sldMk cId="1283387747" sldId="3380"/>
            <ac:spMk id="66" creationId="{E085502B-A708-40A2-9EA2-48AF691EAA26}"/>
          </ac:spMkLst>
        </pc:spChg>
        <pc:spChg chg="add mod">
          <ac:chgData name="Charley Wattinne" userId="28109ef2-3e01-42d3-bd95-904fa2b33481" providerId="ADAL" clId="{42A02F8D-E9C7-4988-9EA0-DD2E557F305E}" dt="2018-06-14T16:21:15.611" v="2706" actId="255"/>
          <ac:spMkLst>
            <pc:docMk/>
            <pc:sldMk cId="1283387747" sldId="3380"/>
            <ac:spMk id="67" creationId="{E2D87274-04AF-4A5D-B499-7E8647373A09}"/>
          </ac:spMkLst>
        </pc:spChg>
        <pc:spChg chg="add mod">
          <ac:chgData name="Charley Wattinne" userId="28109ef2-3e01-42d3-bd95-904fa2b33481" providerId="ADAL" clId="{42A02F8D-E9C7-4988-9EA0-DD2E557F305E}" dt="2018-06-14T16:21:15.611" v="2706" actId="255"/>
          <ac:spMkLst>
            <pc:docMk/>
            <pc:sldMk cId="1283387747" sldId="3380"/>
            <ac:spMk id="68" creationId="{C98165B3-509A-4DE7-A3C8-E446B9904EDB}"/>
          </ac:spMkLst>
        </pc:spChg>
        <pc:spChg chg="add mod">
          <ac:chgData name="Charley Wattinne" userId="28109ef2-3e01-42d3-bd95-904fa2b33481" providerId="ADAL" clId="{42A02F8D-E9C7-4988-9EA0-DD2E557F305E}" dt="2018-06-14T15:39:00.472" v="1981" actId="14100"/>
          <ac:spMkLst>
            <pc:docMk/>
            <pc:sldMk cId="1283387747" sldId="3380"/>
            <ac:spMk id="69" creationId="{BFA30B6C-1307-42F5-881F-6A981A25FA2D}"/>
          </ac:spMkLst>
        </pc:spChg>
        <pc:spChg chg="add mod">
          <ac:chgData name="Charley Wattinne" userId="28109ef2-3e01-42d3-bd95-904fa2b33481" providerId="ADAL" clId="{42A02F8D-E9C7-4988-9EA0-DD2E557F305E}" dt="2018-06-14T15:39:00.472" v="1981" actId="14100"/>
          <ac:spMkLst>
            <pc:docMk/>
            <pc:sldMk cId="1283387747" sldId="3380"/>
            <ac:spMk id="70" creationId="{9CF51905-8393-4757-9DF3-ADBC789CF7A2}"/>
          </ac:spMkLst>
        </pc:spChg>
        <pc:spChg chg="add mod">
          <ac:chgData name="Charley Wattinne" userId="28109ef2-3e01-42d3-bd95-904fa2b33481" providerId="ADAL" clId="{42A02F8D-E9C7-4988-9EA0-DD2E557F305E}" dt="2018-06-14T15:39:08.901" v="1983" actId="14100"/>
          <ac:spMkLst>
            <pc:docMk/>
            <pc:sldMk cId="1283387747" sldId="3380"/>
            <ac:spMk id="71" creationId="{C4D36A53-B025-48FA-8ADF-D22E9EFF2B79}"/>
          </ac:spMkLst>
        </pc:spChg>
        <pc:spChg chg="add mod">
          <ac:chgData name="Charley Wattinne" userId="28109ef2-3e01-42d3-bd95-904fa2b33481" providerId="ADAL" clId="{42A02F8D-E9C7-4988-9EA0-DD2E557F305E}" dt="2018-06-14T15:39:08.901" v="1983" actId="14100"/>
          <ac:spMkLst>
            <pc:docMk/>
            <pc:sldMk cId="1283387747" sldId="3380"/>
            <ac:spMk id="72" creationId="{86A43595-0F99-489D-A536-BB9FDE75E40C}"/>
          </ac:spMkLst>
        </pc:spChg>
        <pc:spChg chg="add mod">
          <ac:chgData name="Charley Wattinne" userId="28109ef2-3e01-42d3-bd95-904fa2b33481" providerId="ADAL" clId="{42A02F8D-E9C7-4988-9EA0-DD2E557F305E}" dt="2018-06-14T15:39:16.181" v="1985" actId="14100"/>
          <ac:spMkLst>
            <pc:docMk/>
            <pc:sldMk cId="1283387747" sldId="3380"/>
            <ac:spMk id="73" creationId="{8955F90E-FD1F-4D67-A98A-AF7F92904F53}"/>
          </ac:spMkLst>
        </pc:spChg>
        <pc:spChg chg="add mod">
          <ac:chgData name="Charley Wattinne" userId="28109ef2-3e01-42d3-bd95-904fa2b33481" providerId="ADAL" clId="{42A02F8D-E9C7-4988-9EA0-DD2E557F305E}" dt="2018-06-14T15:39:16.181" v="1985" actId="14100"/>
          <ac:spMkLst>
            <pc:docMk/>
            <pc:sldMk cId="1283387747" sldId="3380"/>
            <ac:spMk id="74" creationId="{3AADB551-A272-45C4-A248-668B8291BE64}"/>
          </ac:spMkLst>
        </pc:spChg>
        <pc:spChg chg="add mod">
          <ac:chgData name="Charley Wattinne" userId="28109ef2-3e01-42d3-bd95-904fa2b33481" providerId="ADAL" clId="{42A02F8D-E9C7-4988-9EA0-DD2E557F305E}" dt="2018-06-14T15:39:23.595" v="1987" actId="14100"/>
          <ac:spMkLst>
            <pc:docMk/>
            <pc:sldMk cId="1283387747" sldId="3380"/>
            <ac:spMk id="75" creationId="{22C26F19-E1B8-4227-AE2D-51DD85DBF273}"/>
          </ac:spMkLst>
        </pc:spChg>
        <pc:spChg chg="add mod">
          <ac:chgData name="Charley Wattinne" userId="28109ef2-3e01-42d3-bd95-904fa2b33481" providerId="ADAL" clId="{42A02F8D-E9C7-4988-9EA0-DD2E557F305E}" dt="2018-06-14T15:39:23.595" v="1987" actId="14100"/>
          <ac:spMkLst>
            <pc:docMk/>
            <pc:sldMk cId="1283387747" sldId="3380"/>
            <ac:spMk id="76" creationId="{D17ABA88-ECB9-4CDB-81AC-2711D030A2A5}"/>
          </ac:spMkLst>
        </pc:spChg>
        <pc:spChg chg="add mod">
          <ac:chgData name="Charley Wattinne" userId="28109ef2-3e01-42d3-bd95-904fa2b33481" providerId="ADAL" clId="{42A02F8D-E9C7-4988-9EA0-DD2E557F305E}" dt="2018-06-14T15:39:31.456" v="1989" actId="14100"/>
          <ac:spMkLst>
            <pc:docMk/>
            <pc:sldMk cId="1283387747" sldId="3380"/>
            <ac:spMk id="77" creationId="{52FCDE06-BF88-4107-8E16-F323AFAB9B4A}"/>
          </ac:spMkLst>
        </pc:spChg>
        <pc:spChg chg="add mod">
          <ac:chgData name="Charley Wattinne" userId="28109ef2-3e01-42d3-bd95-904fa2b33481" providerId="ADAL" clId="{42A02F8D-E9C7-4988-9EA0-DD2E557F305E}" dt="2018-06-14T15:39:31.456" v="1989" actId="14100"/>
          <ac:spMkLst>
            <pc:docMk/>
            <pc:sldMk cId="1283387747" sldId="3380"/>
            <ac:spMk id="78" creationId="{01505F30-46CA-476F-BD1C-28208956D6FE}"/>
          </ac:spMkLst>
        </pc:spChg>
        <pc:spChg chg="add mod">
          <ac:chgData name="Charley Wattinne" userId="28109ef2-3e01-42d3-bd95-904fa2b33481" providerId="ADAL" clId="{42A02F8D-E9C7-4988-9EA0-DD2E557F305E}" dt="2018-06-14T16:54:21.647" v="2855" actId="20577"/>
          <ac:spMkLst>
            <pc:docMk/>
            <pc:sldMk cId="1283387747" sldId="3380"/>
            <ac:spMk id="81" creationId="{29CD1B79-9D95-4C75-BE78-DF8D439A7DC2}"/>
          </ac:spMkLst>
        </pc:spChg>
        <pc:spChg chg="add mod">
          <ac:chgData name="Charley Wattinne" userId="28109ef2-3e01-42d3-bd95-904fa2b33481" providerId="ADAL" clId="{42A02F8D-E9C7-4988-9EA0-DD2E557F305E}" dt="2018-06-14T15:37:36.454" v="1973" actId="20577"/>
          <ac:spMkLst>
            <pc:docMk/>
            <pc:sldMk cId="1283387747" sldId="3380"/>
            <ac:spMk id="82" creationId="{5D8FEC15-2564-4C0D-BD82-BE3EA598D1FF}"/>
          </ac:spMkLst>
        </pc:spChg>
        <pc:spChg chg="add mod">
          <ac:chgData name="Charley Wattinne" userId="28109ef2-3e01-42d3-bd95-904fa2b33481" providerId="ADAL" clId="{42A02F8D-E9C7-4988-9EA0-DD2E557F305E}" dt="2018-06-14T15:39:36.979" v="1991" actId="14100"/>
          <ac:spMkLst>
            <pc:docMk/>
            <pc:sldMk cId="1283387747" sldId="3380"/>
            <ac:spMk id="83" creationId="{253C3BF6-0137-43EC-8663-61955DB70DE5}"/>
          </ac:spMkLst>
        </pc:spChg>
        <pc:spChg chg="add mod">
          <ac:chgData name="Charley Wattinne" userId="28109ef2-3e01-42d3-bd95-904fa2b33481" providerId="ADAL" clId="{42A02F8D-E9C7-4988-9EA0-DD2E557F305E}" dt="2018-06-14T15:39:36.979" v="1991" actId="14100"/>
          <ac:spMkLst>
            <pc:docMk/>
            <pc:sldMk cId="1283387747" sldId="3380"/>
            <ac:spMk id="84" creationId="{FCA9FC83-F6B8-4E4F-8056-DD29BCA1DED9}"/>
          </ac:spMkLst>
        </pc:spChg>
        <pc:spChg chg="add mod">
          <ac:chgData name="Charley Wattinne" userId="28109ef2-3e01-42d3-bd95-904fa2b33481" providerId="ADAL" clId="{42A02F8D-E9C7-4988-9EA0-DD2E557F305E}" dt="2018-06-14T15:39:44.542" v="1993" actId="14100"/>
          <ac:spMkLst>
            <pc:docMk/>
            <pc:sldMk cId="1283387747" sldId="3380"/>
            <ac:spMk id="85" creationId="{9B7B3142-99E8-4B33-AAFB-AF5ED403DCFB}"/>
          </ac:spMkLst>
        </pc:spChg>
        <pc:spChg chg="add mod">
          <ac:chgData name="Charley Wattinne" userId="28109ef2-3e01-42d3-bd95-904fa2b33481" providerId="ADAL" clId="{42A02F8D-E9C7-4988-9EA0-DD2E557F305E}" dt="2018-06-14T15:39:44.542" v="1993" actId="14100"/>
          <ac:spMkLst>
            <pc:docMk/>
            <pc:sldMk cId="1283387747" sldId="3380"/>
            <ac:spMk id="86" creationId="{4BD022DF-FEA3-4BE6-9C11-B6F4E61AEDA4}"/>
          </ac:spMkLst>
        </pc:spChg>
        <pc:picChg chg="add mod">
          <ac:chgData name="Charley Wattinne" userId="28109ef2-3e01-42d3-bd95-904fa2b33481" providerId="ADAL" clId="{42A02F8D-E9C7-4988-9EA0-DD2E557F305E}" dt="2018-06-14T16:20:34.397" v="2671" actId="20577"/>
          <ac:picMkLst>
            <pc:docMk/>
            <pc:sldMk cId="1283387747" sldId="3380"/>
            <ac:picMk id="4" creationId="{1FBFB736-27B3-4148-8ADD-40B86628DF31}"/>
          </ac:picMkLst>
        </pc:picChg>
        <pc:picChg chg="del">
          <ac:chgData name="Charley Wattinne" userId="28109ef2-3e01-42d3-bd95-904fa2b33481" providerId="ADAL" clId="{42A02F8D-E9C7-4988-9EA0-DD2E557F305E}" dt="2018-06-14T15:37:18.565" v="1971" actId="478"/>
          <ac:picMkLst>
            <pc:docMk/>
            <pc:sldMk cId="1283387747" sldId="3380"/>
            <ac:picMk id="15" creationId="{B518FBC2-E6FE-4C9B-A1FD-A626FE7C303F}"/>
          </ac:picMkLst>
        </pc:picChg>
        <pc:picChg chg="add">
          <ac:chgData name="Charley Wattinne" userId="28109ef2-3e01-42d3-bd95-904fa2b33481" providerId="ADAL" clId="{42A02F8D-E9C7-4988-9EA0-DD2E557F305E}" dt="2018-06-14T15:37:32.369" v="1972" actId="478"/>
          <ac:picMkLst>
            <pc:docMk/>
            <pc:sldMk cId="1283387747" sldId="3380"/>
            <ac:picMk id="43" creationId="{79664911-B376-4B4B-ADB3-3CD4D086A614}"/>
          </ac:picMkLst>
        </pc:picChg>
        <pc:picChg chg="add">
          <ac:chgData name="Charley Wattinne" userId="28109ef2-3e01-42d3-bd95-904fa2b33481" providerId="ADAL" clId="{42A02F8D-E9C7-4988-9EA0-DD2E557F305E}" dt="2018-06-14T15:37:32.369" v="1972" actId="478"/>
          <ac:picMkLst>
            <pc:docMk/>
            <pc:sldMk cId="1283387747" sldId="3380"/>
            <ac:picMk id="44" creationId="{9D5C5688-97C6-41A8-BB79-F46B0641E72C}"/>
          </ac:picMkLst>
        </pc:picChg>
        <pc:picChg chg="add">
          <ac:chgData name="Charley Wattinne" userId="28109ef2-3e01-42d3-bd95-904fa2b33481" providerId="ADAL" clId="{42A02F8D-E9C7-4988-9EA0-DD2E557F305E}" dt="2018-06-14T15:37:32.369" v="1972" actId="478"/>
          <ac:picMkLst>
            <pc:docMk/>
            <pc:sldMk cId="1283387747" sldId="3380"/>
            <ac:picMk id="45" creationId="{D6FBE97B-8F3E-49D6-97E4-A40EC332B7F3}"/>
          </ac:picMkLst>
        </pc:picChg>
        <pc:picChg chg="add">
          <ac:chgData name="Charley Wattinne" userId="28109ef2-3e01-42d3-bd95-904fa2b33481" providerId="ADAL" clId="{42A02F8D-E9C7-4988-9EA0-DD2E557F305E}" dt="2018-06-14T15:37:32.369" v="1972" actId="478"/>
          <ac:picMkLst>
            <pc:docMk/>
            <pc:sldMk cId="1283387747" sldId="3380"/>
            <ac:picMk id="46" creationId="{AA573509-A373-4ACD-A601-A5F1CA703583}"/>
          </ac:picMkLst>
        </pc:picChg>
        <pc:picChg chg="add">
          <ac:chgData name="Charley Wattinne" userId="28109ef2-3e01-42d3-bd95-904fa2b33481" providerId="ADAL" clId="{42A02F8D-E9C7-4988-9EA0-DD2E557F305E}" dt="2018-06-14T15:37:32.369" v="1972" actId="478"/>
          <ac:picMkLst>
            <pc:docMk/>
            <pc:sldMk cId="1283387747" sldId="3380"/>
            <ac:picMk id="47" creationId="{E4E02EE9-C19E-4786-9D10-17ACA13802D3}"/>
          </ac:picMkLst>
        </pc:picChg>
        <pc:picChg chg="add del">
          <ac:chgData name="Charley Wattinne" userId="28109ef2-3e01-42d3-bd95-904fa2b33481" providerId="ADAL" clId="{42A02F8D-E9C7-4988-9EA0-DD2E557F305E}" dt="2018-06-14T15:39:49.439" v="1994" actId="478"/>
          <ac:picMkLst>
            <pc:docMk/>
            <pc:sldMk cId="1283387747" sldId="3380"/>
            <ac:picMk id="48" creationId="{F836785A-B742-495E-A567-AF74CB71DD47}"/>
          </ac:picMkLst>
        </pc:picChg>
        <pc:picChg chg="add">
          <ac:chgData name="Charley Wattinne" userId="28109ef2-3e01-42d3-bd95-904fa2b33481" providerId="ADAL" clId="{42A02F8D-E9C7-4988-9EA0-DD2E557F305E}" dt="2018-06-14T15:37:32.369" v="1972" actId="478"/>
          <ac:picMkLst>
            <pc:docMk/>
            <pc:sldMk cId="1283387747" sldId="3380"/>
            <ac:picMk id="79" creationId="{E5640B2B-CBB8-4EDD-98D9-E33A8839A3AA}"/>
          </ac:picMkLst>
        </pc:picChg>
        <pc:picChg chg="add mod">
          <ac:chgData name="Charley Wattinne" userId="28109ef2-3e01-42d3-bd95-904fa2b33481" providerId="ADAL" clId="{42A02F8D-E9C7-4988-9EA0-DD2E557F305E}" dt="2018-06-14T16:22:25.814" v="2737" actId="14100"/>
          <ac:picMkLst>
            <pc:docMk/>
            <pc:sldMk cId="1283387747" sldId="3380"/>
            <ac:picMk id="87" creationId="{A70CF405-7E27-48A6-9988-D97EC850CBBD}"/>
          </ac:picMkLst>
        </pc:picChg>
        <pc:picChg chg="del">
          <ac:chgData name="Charley Wattinne" userId="28109ef2-3e01-42d3-bd95-904fa2b33481" providerId="ADAL" clId="{42A02F8D-E9C7-4988-9EA0-DD2E557F305E}" dt="2018-06-14T15:37:18.565" v="1971" actId="478"/>
          <ac:picMkLst>
            <pc:docMk/>
            <pc:sldMk cId="1283387747" sldId="3380"/>
            <ac:picMk id="1026" creationId="{B4DB0340-F878-4D32-9088-2061C667AD6B}"/>
          </ac:picMkLst>
        </pc:picChg>
        <pc:picChg chg="del">
          <ac:chgData name="Charley Wattinne" userId="28109ef2-3e01-42d3-bd95-904fa2b33481" providerId="ADAL" clId="{42A02F8D-E9C7-4988-9EA0-DD2E557F305E}" dt="2018-06-14T15:37:18.565" v="1971" actId="478"/>
          <ac:picMkLst>
            <pc:docMk/>
            <pc:sldMk cId="1283387747" sldId="3380"/>
            <ac:picMk id="1028" creationId="{C1BD3069-CDB7-41D3-815C-0BF254EC9613}"/>
          </ac:picMkLst>
        </pc:picChg>
        <pc:picChg chg="del">
          <ac:chgData name="Charley Wattinne" userId="28109ef2-3e01-42d3-bd95-904fa2b33481" providerId="ADAL" clId="{42A02F8D-E9C7-4988-9EA0-DD2E557F305E}" dt="2018-06-14T15:37:18.565" v="1971" actId="478"/>
          <ac:picMkLst>
            <pc:docMk/>
            <pc:sldMk cId="1283387747" sldId="3380"/>
            <ac:picMk id="1030" creationId="{200A0138-B3C1-4FAF-B7C9-567AC5542F66}"/>
          </ac:picMkLst>
        </pc:picChg>
        <pc:picChg chg="del">
          <ac:chgData name="Charley Wattinne" userId="28109ef2-3e01-42d3-bd95-904fa2b33481" providerId="ADAL" clId="{42A02F8D-E9C7-4988-9EA0-DD2E557F305E}" dt="2018-06-14T15:37:18.565" v="1971" actId="478"/>
          <ac:picMkLst>
            <pc:docMk/>
            <pc:sldMk cId="1283387747" sldId="3380"/>
            <ac:picMk id="1032" creationId="{30A7F0A3-E1DD-4D7B-A666-815B27D1B910}"/>
          </ac:picMkLst>
        </pc:picChg>
        <pc:picChg chg="del">
          <ac:chgData name="Charley Wattinne" userId="28109ef2-3e01-42d3-bd95-904fa2b33481" providerId="ADAL" clId="{42A02F8D-E9C7-4988-9EA0-DD2E557F305E}" dt="2018-06-14T15:37:18.565" v="1971" actId="478"/>
          <ac:picMkLst>
            <pc:docMk/>
            <pc:sldMk cId="1283387747" sldId="3380"/>
            <ac:picMk id="2050" creationId="{56544206-2ED4-410D-B6E4-518DC08AE5E9}"/>
          </ac:picMkLst>
        </pc:picChg>
        <pc:cxnChg chg="del">
          <ac:chgData name="Charley Wattinne" userId="28109ef2-3e01-42d3-bd95-904fa2b33481" providerId="ADAL" clId="{42A02F8D-E9C7-4988-9EA0-DD2E557F305E}" dt="2018-06-14T15:37:18.565" v="1971" actId="478"/>
          <ac:cxnSpMkLst>
            <pc:docMk/>
            <pc:sldMk cId="1283387747" sldId="3380"/>
            <ac:cxnSpMk id="4" creationId="{C3969D9C-F454-4472-8664-D36D237A22DF}"/>
          </ac:cxnSpMkLst>
        </pc:cxnChg>
        <pc:cxnChg chg="del">
          <ac:chgData name="Charley Wattinne" userId="28109ef2-3e01-42d3-bd95-904fa2b33481" providerId="ADAL" clId="{42A02F8D-E9C7-4988-9EA0-DD2E557F305E}" dt="2018-06-14T15:37:18.565" v="1971" actId="478"/>
          <ac:cxnSpMkLst>
            <pc:docMk/>
            <pc:sldMk cId="1283387747" sldId="3380"/>
            <ac:cxnSpMk id="27" creationId="{80D8F5CB-5976-420D-9D5F-A1C4312EBE31}"/>
          </ac:cxnSpMkLst>
        </pc:cxnChg>
        <pc:cxnChg chg="del">
          <ac:chgData name="Charley Wattinne" userId="28109ef2-3e01-42d3-bd95-904fa2b33481" providerId="ADAL" clId="{42A02F8D-E9C7-4988-9EA0-DD2E557F305E}" dt="2018-06-14T15:37:18.565" v="1971" actId="478"/>
          <ac:cxnSpMkLst>
            <pc:docMk/>
            <pc:sldMk cId="1283387747" sldId="3380"/>
            <ac:cxnSpMk id="28" creationId="{7B61BA4E-1C72-4556-A0A3-BF62701FCD2F}"/>
          </ac:cxnSpMkLst>
        </pc:cxnChg>
        <pc:cxnChg chg="del">
          <ac:chgData name="Charley Wattinne" userId="28109ef2-3e01-42d3-bd95-904fa2b33481" providerId="ADAL" clId="{42A02F8D-E9C7-4988-9EA0-DD2E557F305E}" dt="2018-06-14T15:37:18.565" v="1971" actId="478"/>
          <ac:cxnSpMkLst>
            <pc:docMk/>
            <pc:sldMk cId="1283387747" sldId="3380"/>
            <ac:cxnSpMk id="29" creationId="{3A403E03-F245-46C0-BCE5-698AF044B2D3}"/>
          </ac:cxnSpMkLst>
        </pc:cxnChg>
        <pc:cxnChg chg="del">
          <ac:chgData name="Charley Wattinne" userId="28109ef2-3e01-42d3-bd95-904fa2b33481" providerId="ADAL" clId="{42A02F8D-E9C7-4988-9EA0-DD2E557F305E}" dt="2018-06-14T15:37:18.565" v="1971" actId="478"/>
          <ac:cxnSpMkLst>
            <pc:docMk/>
            <pc:sldMk cId="1283387747" sldId="3380"/>
            <ac:cxnSpMk id="30" creationId="{3FB60199-AFAB-4E93-8694-CA48A90E676F}"/>
          </ac:cxnSpMkLst>
        </pc:cxnChg>
        <pc:cxnChg chg="del">
          <ac:chgData name="Charley Wattinne" userId="28109ef2-3e01-42d3-bd95-904fa2b33481" providerId="ADAL" clId="{42A02F8D-E9C7-4988-9EA0-DD2E557F305E}" dt="2018-06-14T15:37:18.565" v="1971" actId="478"/>
          <ac:cxnSpMkLst>
            <pc:docMk/>
            <pc:sldMk cId="1283387747" sldId="3380"/>
            <ac:cxnSpMk id="31" creationId="{F6B54FC8-42F4-4861-9160-E99DC50A3EC2}"/>
          </ac:cxnSpMkLst>
        </pc:cxnChg>
        <pc:cxnChg chg="add">
          <ac:chgData name="Charley Wattinne" userId="28109ef2-3e01-42d3-bd95-904fa2b33481" providerId="ADAL" clId="{42A02F8D-E9C7-4988-9EA0-DD2E557F305E}" dt="2018-06-14T15:37:32.369" v="1972" actId="478"/>
          <ac:cxnSpMkLst>
            <pc:docMk/>
            <pc:sldMk cId="1283387747" sldId="3380"/>
            <ac:cxnSpMk id="49" creationId="{D4B9D471-04BB-4E71-9244-14919DD6760D}"/>
          </ac:cxnSpMkLst>
        </pc:cxnChg>
        <pc:cxnChg chg="add">
          <ac:chgData name="Charley Wattinne" userId="28109ef2-3e01-42d3-bd95-904fa2b33481" providerId="ADAL" clId="{42A02F8D-E9C7-4988-9EA0-DD2E557F305E}" dt="2018-06-14T15:37:32.369" v="1972" actId="478"/>
          <ac:cxnSpMkLst>
            <pc:docMk/>
            <pc:sldMk cId="1283387747" sldId="3380"/>
            <ac:cxnSpMk id="50" creationId="{326F12A7-FA62-40EC-919A-CAC492687281}"/>
          </ac:cxnSpMkLst>
        </pc:cxnChg>
        <pc:cxnChg chg="add">
          <ac:chgData name="Charley Wattinne" userId="28109ef2-3e01-42d3-bd95-904fa2b33481" providerId="ADAL" clId="{42A02F8D-E9C7-4988-9EA0-DD2E557F305E}" dt="2018-06-14T15:37:32.369" v="1972" actId="478"/>
          <ac:cxnSpMkLst>
            <pc:docMk/>
            <pc:sldMk cId="1283387747" sldId="3380"/>
            <ac:cxnSpMk id="51" creationId="{AE8D6959-6A8F-4FF7-B110-C09457E7A06C}"/>
          </ac:cxnSpMkLst>
        </pc:cxnChg>
        <pc:cxnChg chg="add">
          <ac:chgData name="Charley Wattinne" userId="28109ef2-3e01-42d3-bd95-904fa2b33481" providerId="ADAL" clId="{42A02F8D-E9C7-4988-9EA0-DD2E557F305E}" dt="2018-06-14T15:37:32.369" v="1972" actId="478"/>
          <ac:cxnSpMkLst>
            <pc:docMk/>
            <pc:sldMk cId="1283387747" sldId="3380"/>
            <ac:cxnSpMk id="52" creationId="{52436EC3-99DE-4291-AEE7-0EA3CADE8F56}"/>
          </ac:cxnSpMkLst>
        </pc:cxnChg>
        <pc:cxnChg chg="add">
          <ac:chgData name="Charley Wattinne" userId="28109ef2-3e01-42d3-bd95-904fa2b33481" providerId="ADAL" clId="{42A02F8D-E9C7-4988-9EA0-DD2E557F305E}" dt="2018-06-14T15:37:32.369" v="1972" actId="478"/>
          <ac:cxnSpMkLst>
            <pc:docMk/>
            <pc:sldMk cId="1283387747" sldId="3380"/>
            <ac:cxnSpMk id="53" creationId="{4FFD1D3E-3AEC-468C-BCD9-EE5171F740E6}"/>
          </ac:cxnSpMkLst>
        </pc:cxnChg>
        <pc:cxnChg chg="add">
          <ac:chgData name="Charley Wattinne" userId="28109ef2-3e01-42d3-bd95-904fa2b33481" providerId="ADAL" clId="{42A02F8D-E9C7-4988-9EA0-DD2E557F305E}" dt="2018-06-14T15:37:32.369" v="1972" actId="478"/>
          <ac:cxnSpMkLst>
            <pc:docMk/>
            <pc:sldMk cId="1283387747" sldId="3380"/>
            <ac:cxnSpMk id="54" creationId="{7DBA74E9-5A9E-44BE-B853-41DA60650B3E}"/>
          </ac:cxnSpMkLst>
        </pc:cxnChg>
        <pc:cxnChg chg="add">
          <ac:chgData name="Charley Wattinne" userId="28109ef2-3e01-42d3-bd95-904fa2b33481" providerId="ADAL" clId="{42A02F8D-E9C7-4988-9EA0-DD2E557F305E}" dt="2018-06-14T15:37:32.369" v="1972" actId="478"/>
          <ac:cxnSpMkLst>
            <pc:docMk/>
            <pc:sldMk cId="1283387747" sldId="3380"/>
            <ac:cxnSpMk id="80" creationId="{82899BB4-A56C-4EFF-AE90-2E7EF1E10EA2}"/>
          </ac:cxnSpMkLst>
        </pc:cxnChg>
      </pc:sldChg>
      <pc:sldChg chg="addSp modSp">
        <pc:chgData name="Charley Wattinne" userId="28109ef2-3e01-42d3-bd95-904fa2b33481" providerId="ADAL" clId="{42A02F8D-E9C7-4988-9EA0-DD2E557F305E}" dt="2018-06-14T14:33:28.584" v="1552" actId="1038"/>
        <pc:sldMkLst>
          <pc:docMk/>
          <pc:sldMk cId="1123802" sldId="3402"/>
        </pc:sldMkLst>
        <pc:spChg chg="mod">
          <ac:chgData name="Charley Wattinne" userId="28109ef2-3e01-42d3-bd95-904fa2b33481" providerId="ADAL" clId="{42A02F8D-E9C7-4988-9EA0-DD2E557F305E}" dt="2018-06-14T14:31:26.600" v="1510" actId="20577"/>
          <ac:spMkLst>
            <pc:docMk/>
            <pc:sldMk cId="1123802" sldId="3402"/>
            <ac:spMk id="2" creationId="{545F9FF0-629B-436B-938C-670B54D9392E}"/>
          </ac:spMkLst>
        </pc:spChg>
        <pc:spChg chg="add mod">
          <ac:chgData name="Charley Wattinne" userId="28109ef2-3e01-42d3-bd95-904fa2b33481" providerId="ADAL" clId="{42A02F8D-E9C7-4988-9EA0-DD2E557F305E}" dt="2018-06-14T14:33:28.584" v="1552" actId="1038"/>
          <ac:spMkLst>
            <pc:docMk/>
            <pc:sldMk cId="1123802" sldId="3402"/>
            <ac:spMk id="26" creationId="{CE9BBC4D-8C1A-4A80-8FA7-A0FAA312E121}"/>
          </ac:spMkLst>
        </pc:spChg>
        <pc:picChg chg="add">
          <ac:chgData name="Charley Wattinne" userId="28109ef2-3e01-42d3-bd95-904fa2b33481" providerId="ADAL" clId="{42A02F8D-E9C7-4988-9EA0-DD2E557F305E}" dt="2018-06-14T14:33:13.094" v="1540" actId="1038"/>
          <ac:picMkLst>
            <pc:docMk/>
            <pc:sldMk cId="1123802" sldId="3402"/>
            <ac:picMk id="25" creationId="{6232DAB7-4E7F-4B71-947B-1D4286DCCCEE}"/>
          </ac:picMkLst>
        </pc:picChg>
      </pc:sldChg>
      <pc:sldChg chg="addSp modSp">
        <pc:chgData name="Charley Wattinne" userId="28109ef2-3e01-42d3-bd95-904fa2b33481" providerId="ADAL" clId="{42A02F8D-E9C7-4988-9EA0-DD2E557F305E}" dt="2018-06-14T14:33:51.212" v="1558" actId="1036"/>
        <pc:sldMkLst>
          <pc:docMk/>
          <pc:sldMk cId="355698690" sldId="3404"/>
        </pc:sldMkLst>
        <pc:spChg chg="mod">
          <ac:chgData name="Charley Wattinne" userId="28109ef2-3e01-42d3-bd95-904fa2b33481" providerId="ADAL" clId="{42A02F8D-E9C7-4988-9EA0-DD2E557F305E}" dt="2018-06-14T14:31:47.042" v="1517" actId="6549"/>
          <ac:spMkLst>
            <pc:docMk/>
            <pc:sldMk cId="355698690" sldId="3404"/>
            <ac:spMk id="2" creationId="{545F9FF0-629B-436B-938C-670B54D9392E}"/>
          </ac:spMkLst>
        </pc:spChg>
        <pc:spChg chg="add mod">
          <ac:chgData name="Charley Wattinne" userId="28109ef2-3e01-42d3-bd95-904fa2b33481" providerId="ADAL" clId="{42A02F8D-E9C7-4988-9EA0-DD2E557F305E}" dt="2018-06-14T14:33:51.212" v="1558" actId="1036"/>
          <ac:spMkLst>
            <pc:docMk/>
            <pc:sldMk cId="355698690" sldId="3404"/>
            <ac:spMk id="15" creationId="{C1B23B81-697F-4C04-A344-A52158963B2A}"/>
          </ac:spMkLst>
        </pc:spChg>
        <pc:picChg chg="add">
          <ac:chgData name="Charley Wattinne" userId="28109ef2-3e01-42d3-bd95-904fa2b33481" providerId="ADAL" clId="{42A02F8D-E9C7-4988-9EA0-DD2E557F305E}" dt="2018-06-14T14:33:45.242" v="1556" actId="1036"/>
          <ac:picMkLst>
            <pc:docMk/>
            <pc:sldMk cId="355698690" sldId="3404"/>
            <ac:picMk id="14" creationId="{DB94209E-8C04-434A-A24E-11B89C2A574E}"/>
          </ac:picMkLst>
        </pc:picChg>
      </pc:sldChg>
      <pc:sldChg chg="addSp modSp add">
        <pc:chgData name="Charley Wattinne" userId="28109ef2-3e01-42d3-bd95-904fa2b33481" providerId="ADAL" clId="{42A02F8D-E9C7-4988-9EA0-DD2E557F305E}" dt="2018-06-14T14:34:32.512" v="1587" actId="1038"/>
        <pc:sldMkLst>
          <pc:docMk/>
          <pc:sldMk cId="577363188" sldId="3406"/>
        </pc:sldMkLst>
        <pc:spChg chg="mod">
          <ac:chgData name="Charley Wattinne" userId="28109ef2-3e01-42d3-bd95-904fa2b33481" providerId="ADAL" clId="{42A02F8D-E9C7-4988-9EA0-DD2E557F305E}" dt="2018-06-14T14:32:10.109" v="1527" actId="20577"/>
          <ac:spMkLst>
            <pc:docMk/>
            <pc:sldMk cId="577363188" sldId="3406"/>
            <ac:spMk id="2" creationId="{545F9FF0-629B-436B-938C-670B54D9392E}"/>
          </ac:spMkLst>
        </pc:spChg>
        <pc:spChg chg="add">
          <ac:chgData name="Charley Wattinne" userId="28109ef2-3e01-42d3-bd95-904fa2b33481" providerId="ADAL" clId="{42A02F8D-E9C7-4988-9EA0-DD2E557F305E}" dt="2018-06-14T14:34:32.512" v="1587" actId="1038"/>
          <ac:spMkLst>
            <pc:docMk/>
            <pc:sldMk cId="577363188" sldId="3406"/>
            <ac:spMk id="28" creationId="{8C6FEC7A-2494-47F5-941D-B9FC4970D693}"/>
          </ac:spMkLst>
        </pc:spChg>
        <pc:picChg chg="add">
          <ac:chgData name="Charley Wattinne" userId="28109ef2-3e01-42d3-bd95-904fa2b33481" providerId="ADAL" clId="{42A02F8D-E9C7-4988-9EA0-DD2E557F305E}" dt="2018-06-14T14:34:32.512" v="1587" actId="1038"/>
          <ac:picMkLst>
            <pc:docMk/>
            <pc:sldMk cId="577363188" sldId="3406"/>
            <ac:picMk id="20" creationId="{4A00D609-8A00-4687-AAD0-66F123659F89}"/>
          </ac:picMkLst>
        </pc:picChg>
      </pc:sldChg>
      <pc:sldChg chg="modSp">
        <pc:chgData name="Charley Wattinne" userId="28109ef2-3e01-42d3-bd95-904fa2b33481" providerId="ADAL" clId="{42A02F8D-E9C7-4988-9EA0-DD2E557F305E}" dt="2018-06-14T15:43:11.377" v="1998" actId="3064"/>
        <pc:sldMkLst>
          <pc:docMk/>
          <pc:sldMk cId="2657205919" sldId="3414"/>
        </pc:sldMkLst>
        <pc:spChg chg="mod">
          <ac:chgData name="Charley Wattinne" userId="28109ef2-3e01-42d3-bd95-904fa2b33481" providerId="ADAL" clId="{42A02F8D-E9C7-4988-9EA0-DD2E557F305E}" dt="2018-06-14T15:43:11.377" v="1998" actId="3064"/>
          <ac:spMkLst>
            <pc:docMk/>
            <pc:sldMk cId="2657205919" sldId="3414"/>
            <ac:spMk id="22" creationId="{1C8AF2B6-9795-4C4F-A75B-55103AE9A984}"/>
          </ac:spMkLst>
        </pc:spChg>
      </pc:sldChg>
      <pc:sldChg chg="addSp delSp modSp">
        <pc:chgData name="Charley Wattinne" userId="28109ef2-3e01-42d3-bd95-904fa2b33481" providerId="ADAL" clId="{42A02F8D-E9C7-4988-9EA0-DD2E557F305E}" dt="2018-06-14T16:59:52.053" v="3179" actId="1076"/>
        <pc:sldMkLst>
          <pc:docMk/>
          <pc:sldMk cId="1779403122" sldId="3427"/>
        </pc:sldMkLst>
        <pc:spChg chg="mod">
          <ac:chgData name="Charley Wattinne" userId="28109ef2-3e01-42d3-bd95-904fa2b33481" providerId="ADAL" clId="{42A02F8D-E9C7-4988-9EA0-DD2E557F305E}" dt="2018-06-14T13:58:44.617" v="1209" actId="113"/>
          <ac:spMkLst>
            <pc:docMk/>
            <pc:sldMk cId="1779403122" sldId="3427"/>
            <ac:spMk id="2" creationId="{319D0A60-111F-4F3C-BE97-1A8F44657F65}"/>
          </ac:spMkLst>
        </pc:spChg>
        <pc:spChg chg="add mod">
          <ac:chgData name="Charley Wattinne" userId="28109ef2-3e01-42d3-bd95-904fa2b33481" providerId="ADAL" clId="{42A02F8D-E9C7-4988-9EA0-DD2E557F305E}" dt="2018-06-14T16:59:44.505" v="3177" actId="1076"/>
          <ac:spMkLst>
            <pc:docMk/>
            <pc:sldMk cId="1779403122" sldId="3427"/>
            <ac:spMk id="17" creationId="{C49EDDAB-7515-4935-8058-C7D8DE548770}"/>
          </ac:spMkLst>
        </pc:spChg>
        <pc:spChg chg="mod">
          <ac:chgData name="Charley Wattinne" userId="28109ef2-3e01-42d3-bd95-904fa2b33481" providerId="ADAL" clId="{42A02F8D-E9C7-4988-9EA0-DD2E557F305E}" dt="2018-06-14T13:50:43.241" v="919" actId="1035"/>
          <ac:spMkLst>
            <pc:docMk/>
            <pc:sldMk cId="1779403122" sldId="3427"/>
            <ac:spMk id="20" creationId="{CF8EE9EA-65B0-4AA2-8DB4-0139DDB7D3D4}"/>
          </ac:spMkLst>
        </pc:spChg>
        <pc:spChg chg="add del mod">
          <ac:chgData name="Charley Wattinne" userId="28109ef2-3e01-42d3-bd95-904fa2b33481" providerId="ADAL" clId="{42A02F8D-E9C7-4988-9EA0-DD2E557F305E}" dt="2018-06-14T16:59:19.672" v="3169" actId="478"/>
          <ac:spMkLst>
            <pc:docMk/>
            <pc:sldMk cId="1779403122" sldId="3427"/>
            <ac:spMk id="22" creationId="{53F5C8E9-86CE-4683-9A70-8B1E62346CF3}"/>
          </ac:spMkLst>
        </pc:spChg>
        <pc:spChg chg="mod">
          <ac:chgData name="Charley Wattinne" userId="28109ef2-3e01-42d3-bd95-904fa2b33481" providerId="ADAL" clId="{42A02F8D-E9C7-4988-9EA0-DD2E557F305E}" dt="2018-06-14T16:55:21.397" v="2889" actId="20577"/>
          <ac:spMkLst>
            <pc:docMk/>
            <pc:sldMk cId="1779403122" sldId="3427"/>
            <ac:spMk id="29" creationId="{C1CDF1A4-48D9-4BE1-AEE3-5A2634734314}"/>
          </ac:spMkLst>
        </pc:spChg>
        <pc:spChg chg="mod">
          <ac:chgData name="Charley Wattinne" userId="28109ef2-3e01-42d3-bd95-904fa2b33481" providerId="ADAL" clId="{42A02F8D-E9C7-4988-9EA0-DD2E557F305E}" dt="2018-06-14T13:50:43.241" v="919" actId="1035"/>
          <ac:spMkLst>
            <pc:docMk/>
            <pc:sldMk cId="1779403122" sldId="3427"/>
            <ac:spMk id="31" creationId="{A7447152-588C-4CA3-86C4-B3DBAFF1B46C}"/>
          </ac:spMkLst>
        </pc:spChg>
        <pc:spChg chg="add del mod">
          <ac:chgData name="Charley Wattinne" userId="28109ef2-3e01-42d3-bd95-904fa2b33481" providerId="ADAL" clId="{42A02F8D-E9C7-4988-9EA0-DD2E557F305E}" dt="2018-06-14T16:59:22.672" v="3170" actId="478"/>
          <ac:spMkLst>
            <pc:docMk/>
            <pc:sldMk cId="1779403122" sldId="3427"/>
            <ac:spMk id="32" creationId="{ACA4AF7B-6175-415E-AE84-15A044A94A70}"/>
          </ac:spMkLst>
        </pc:spChg>
        <pc:picChg chg="mod">
          <ac:chgData name="Charley Wattinne" userId="28109ef2-3e01-42d3-bd95-904fa2b33481" providerId="ADAL" clId="{42A02F8D-E9C7-4988-9EA0-DD2E557F305E}" dt="2018-06-14T13:50:43.241" v="919" actId="1035"/>
          <ac:picMkLst>
            <pc:docMk/>
            <pc:sldMk cId="1779403122" sldId="3427"/>
            <ac:picMk id="15" creationId="{B8B0B4FD-0483-44E7-B874-AC88F96689B7}"/>
          </ac:picMkLst>
        </pc:picChg>
        <pc:picChg chg="add">
          <ac:chgData name="Charley Wattinne" userId="28109ef2-3e01-42d3-bd95-904fa2b33481" providerId="ADAL" clId="{42A02F8D-E9C7-4988-9EA0-DD2E557F305E}" dt="2018-06-14T13:54:02.857" v="1116" actId="113"/>
          <ac:picMkLst>
            <pc:docMk/>
            <pc:sldMk cId="1779403122" sldId="3427"/>
            <ac:picMk id="16" creationId="{F6828109-7ACE-4DA5-82F0-A47023A0FB56}"/>
          </ac:picMkLst>
        </pc:picChg>
        <pc:picChg chg="add mod">
          <ac:chgData name="Charley Wattinne" userId="28109ef2-3e01-42d3-bd95-904fa2b33481" providerId="ADAL" clId="{42A02F8D-E9C7-4988-9EA0-DD2E557F305E}" dt="2018-06-14T16:59:52.053" v="3179" actId="1076"/>
          <ac:picMkLst>
            <pc:docMk/>
            <pc:sldMk cId="1779403122" sldId="3427"/>
            <ac:picMk id="18" creationId="{72C48775-04DC-4E45-8783-D3C783745899}"/>
          </ac:picMkLst>
        </pc:picChg>
        <pc:picChg chg="add del mod">
          <ac:chgData name="Charley Wattinne" userId="28109ef2-3e01-42d3-bd95-904fa2b33481" providerId="ADAL" clId="{42A02F8D-E9C7-4988-9EA0-DD2E557F305E}" dt="2018-06-14T16:59:24.236" v="3171" actId="478"/>
          <ac:picMkLst>
            <pc:docMk/>
            <pc:sldMk cId="1779403122" sldId="3427"/>
            <ac:picMk id="23" creationId="{C81F05C9-FD6F-4F7D-BCEB-C55840962DFE}"/>
          </ac:picMkLst>
        </pc:picChg>
        <pc:picChg chg="mod">
          <ac:chgData name="Charley Wattinne" userId="28109ef2-3e01-42d3-bd95-904fa2b33481" providerId="ADAL" clId="{42A02F8D-E9C7-4988-9EA0-DD2E557F305E}" dt="2018-06-14T13:50:39.069" v="913" actId="1035"/>
          <ac:picMkLst>
            <pc:docMk/>
            <pc:sldMk cId="1779403122" sldId="3427"/>
            <ac:picMk id="1026" creationId="{F4EE87A0-F577-45CF-A3E9-5C57EA8BC6CE}"/>
          </ac:picMkLst>
        </pc:picChg>
        <pc:cxnChg chg="mod">
          <ac:chgData name="Charley Wattinne" userId="28109ef2-3e01-42d3-bd95-904fa2b33481" providerId="ADAL" clId="{42A02F8D-E9C7-4988-9EA0-DD2E557F305E}" dt="2018-06-14T13:50:43.241" v="919" actId="1035"/>
          <ac:cxnSpMkLst>
            <pc:docMk/>
            <pc:sldMk cId="1779403122" sldId="3427"/>
            <ac:cxnSpMk id="21" creationId="{55BB76A1-3336-4B3B-8C9C-B99E1EB7D282}"/>
          </ac:cxnSpMkLst>
        </pc:cxnChg>
        <pc:cxnChg chg="mod">
          <ac:chgData name="Charley Wattinne" userId="28109ef2-3e01-42d3-bd95-904fa2b33481" providerId="ADAL" clId="{42A02F8D-E9C7-4988-9EA0-DD2E557F305E}" dt="2018-06-14T13:50:39.069" v="913" actId="1035"/>
          <ac:cxnSpMkLst>
            <pc:docMk/>
            <pc:sldMk cId="1779403122" sldId="3427"/>
            <ac:cxnSpMk id="36" creationId="{E15053C6-D72B-4574-8A66-4210300A608C}"/>
          </ac:cxnSpMkLst>
        </pc:cxnChg>
      </pc:sldChg>
      <pc:sldChg chg="addSp delSp modSp">
        <pc:chgData name="Charley Wattinne" userId="28109ef2-3e01-42d3-bd95-904fa2b33481" providerId="ADAL" clId="{42A02F8D-E9C7-4988-9EA0-DD2E557F305E}" dt="2018-06-14T17:01:25.592" v="3210" actId="1036"/>
        <pc:sldMkLst>
          <pc:docMk/>
          <pc:sldMk cId="1186552712" sldId="3428"/>
        </pc:sldMkLst>
        <pc:spChg chg="mod">
          <ac:chgData name="Charley Wattinne" userId="28109ef2-3e01-42d3-bd95-904fa2b33481" providerId="ADAL" clId="{42A02F8D-E9C7-4988-9EA0-DD2E557F305E}" dt="2018-06-14T13:58:47.711" v="1210" actId="113"/>
          <ac:spMkLst>
            <pc:docMk/>
            <pc:sldMk cId="1186552712" sldId="3428"/>
            <ac:spMk id="2" creationId="{319D0A60-111F-4F3C-BE97-1A8F44657F65}"/>
          </ac:spMkLst>
        </pc:spChg>
        <pc:spChg chg="del mod">
          <ac:chgData name="Charley Wattinne" userId="28109ef2-3e01-42d3-bd95-904fa2b33481" providerId="ADAL" clId="{42A02F8D-E9C7-4988-9EA0-DD2E557F305E}" dt="2018-06-14T17:00:14.810" v="3193" actId="478"/>
          <ac:spMkLst>
            <pc:docMk/>
            <pc:sldMk cId="1186552712" sldId="3428"/>
            <ac:spMk id="16" creationId="{813E7A7D-66C0-4A0E-A8B5-CF34F99CB23F}"/>
          </ac:spMkLst>
        </pc:spChg>
        <pc:spChg chg="del mod">
          <ac:chgData name="Charley Wattinne" userId="28109ef2-3e01-42d3-bd95-904fa2b33481" providerId="ADAL" clId="{42A02F8D-E9C7-4988-9EA0-DD2E557F305E}" dt="2018-06-14T17:00:14.810" v="3193" actId="478"/>
          <ac:spMkLst>
            <pc:docMk/>
            <pc:sldMk cId="1186552712" sldId="3428"/>
            <ac:spMk id="17" creationId="{0B47686F-7839-4797-BD4F-4309D5DDBB6E}"/>
          </ac:spMkLst>
        </pc:spChg>
        <pc:spChg chg="del mod">
          <ac:chgData name="Charley Wattinne" userId="28109ef2-3e01-42d3-bd95-904fa2b33481" providerId="ADAL" clId="{42A02F8D-E9C7-4988-9EA0-DD2E557F305E}" dt="2018-06-14T17:00:14.810" v="3193" actId="478"/>
          <ac:spMkLst>
            <pc:docMk/>
            <pc:sldMk cId="1186552712" sldId="3428"/>
            <ac:spMk id="18" creationId="{05183AE4-6AE5-4697-B762-BDDC96211AE8}"/>
          </ac:spMkLst>
        </pc:spChg>
        <pc:spChg chg="del mod">
          <ac:chgData name="Charley Wattinne" userId="28109ef2-3e01-42d3-bd95-904fa2b33481" providerId="ADAL" clId="{42A02F8D-E9C7-4988-9EA0-DD2E557F305E}" dt="2018-06-14T17:00:14.810" v="3193" actId="478"/>
          <ac:spMkLst>
            <pc:docMk/>
            <pc:sldMk cId="1186552712" sldId="3428"/>
            <ac:spMk id="21" creationId="{52E2ACC4-BA72-4A3E-862E-BD5A4C09D6CA}"/>
          </ac:spMkLst>
        </pc:spChg>
        <pc:spChg chg="del mod">
          <ac:chgData name="Charley Wattinne" userId="28109ef2-3e01-42d3-bd95-904fa2b33481" providerId="ADAL" clId="{42A02F8D-E9C7-4988-9EA0-DD2E557F305E}" dt="2018-06-14T17:00:14.810" v="3193" actId="478"/>
          <ac:spMkLst>
            <pc:docMk/>
            <pc:sldMk cId="1186552712" sldId="3428"/>
            <ac:spMk id="22" creationId="{2309257E-1EC5-49B9-8E74-5EE0FF63C60B}"/>
          </ac:spMkLst>
        </pc:spChg>
        <pc:spChg chg="add mod">
          <ac:chgData name="Charley Wattinne" userId="28109ef2-3e01-42d3-bd95-904fa2b33481" providerId="ADAL" clId="{42A02F8D-E9C7-4988-9EA0-DD2E557F305E}" dt="2018-06-14T17:01:16.450" v="3208" actId="20577"/>
          <ac:spMkLst>
            <pc:docMk/>
            <pc:sldMk cId="1186552712" sldId="3428"/>
            <ac:spMk id="24" creationId="{6D6C4C32-BFBA-4723-AB6F-FAE463C4A1B2}"/>
          </ac:spMkLst>
        </pc:spChg>
        <pc:spChg chg="add mod">
          <ac:chgData name="Charley Wattinne" userId="28109ef2-3e01-42d3-bd95-904fa2b33481" providerId="ADAL" clId="{42A02F8D-E9C7-4988-9EA0-DD2E557F305E}" dt="2018-06-14T17:01:25.592" v="3210" actId="1036"/>
          <ac:spMkLst>
            <pc:docMk/>
            <pc:sldMk cId="1186552712" sldId="3428"/>
            <ac:spMk id="25" creationId="{9BA68374-75FA-485F-9FC6-DACEA8A5413A}"/>
          </ac:spMkLst>
        </pc:spChg>
        <pc:spChg chg="add mod">
          <ac:chgData name="Charley Wattinne" userId="28109ef2-3e01-42d3-bd95-904fa2b33481" providerId="ADAL" clId="{42A02F8D-E9C7-4988-9EA0-DD2E557F305E}" dt="2018-06-14T17:01:25.592" v="3210" actId="1036"/>
          <ac:spMkLst>
            <pc:docMk/>
            <pc:sldMk cId="1186552712" sldId="3428"/>
            <ac:spMk id="26" creationId="{7B1387D3-571A-4B54-AC3C-8DEE3DD64201}"/>
          </ac:spMkLst>
        </pc:spChg>
        <pc:spChg chg="add mod">
          <ac:chgData name="Charley Wattinne" userId="28109ef2-3e01-42d3-bd95-904fa2b33481" providerId="ADAL" clId="{42A02F8D-E9C7-4988-9EA0-DD2E557F305E}" dt="2018-06-14T17:01:25.592" v="3210" actId="1036"/>
          <ac:spMkLst>
            <pc:docMk/>
            <pc:sldMk cId="1186552712" sldId="3428"/>
            <ac:spMk id="27" creationId="{E643992E-0972-4607-93A1-FCB10DCDACA4}"/>
          </ac:spMkLst>
        </pc:spChg>
        <pc:spChg chg="mod">
          <ac:chgData name="Charley Wattinne" userId="28109ef2-3e01-42d3-bd95-904fa2b33481" providerId="ADAL" clId="{42A02F8D-E9C7-4988-9EA0-DD2E557F305E}" dt="2018-06-14T16:55:27.555" v="2906" actId="20577"/>
          <ac:spMkLst>
            <pc:docMk/>
            <pc:sldMk cId="1186552712" sldId="3428"/>
            <ac:spMk id="29" creationId="{C1CDF1A4-48D9-4BE1-AEE3-5A2634734314}"/>
          </ac:spMkLst>
        </pc:spChg>
        <pc:spChg chg="add mod">
          <ac:chgData name="Charley Wattinne" userId="28109ef2-3e01-42d3-bd95-904fa2b33481" providerId="ADAL" clId="{42A02F8D-E9C7-4988-9EA0-DD2E557F305E}" dt="2018-06-14T17:01:25.592" v="3210" actId="1036"/>
          <ac:spMkLst>
            <pc:docMk/>
            <pc:sldMk cId="1186552712" sldId="3428"/>
            <ac:spMk id="30" creationId="{68978013-26A6-42A6-89EA-47EF764B5080}"/>
          </ac:spMkLst>
        </pc:spChg>
        <pc:spChg chg="mod">
          <ac:chgData name="Charley Wattinne" userId="28109ef2-3e01-42d3-bd95-904fa2b33481" providerId="ADAL" clId="{42A02F8D-E9C7-4988-9EA0-DD2E557F305E}" dt="2018-06-14T17:00:11.247" v="3192" actId="1035"/>
          <ac:spMkLst>
            <pc:docMk/>
            <pc:sldMk cId="1186552712" sldId="3428"/>
            <ac:spMk id="31" creationId="{A7447152-588C-4CA3-86C4-B3DBAFF1B46C}"/>
          </ac:spMkLst>
        </pc:spChg>
        <pc:spChg chg="del mod">
          <ac:chgData name="Charley Wattinne" userId="28109ef2-3e01-42d3-bd95-904fa2b33481" providerId="ADAL" clId="{42A02F8D-E9C7-4988-9EA0-DD2E557F305E}" dt="2018-06-14T17:00:14.810" v="3193" actId="478"/>
          <ac:spMkLst>
            <pc:docMk/>
            <pc:sldMk cId="1186552712" sldId="3428"/>
            <ac:spMk id="32" creationId="{ACA4AF7B-6175-415E-AE84-15A044A94A70}"/>
          </ac:spMkLst>
        </pc:spChg>
        <pc:picChg chg="mod">
          <ac:chgData name="Charley Wattinne" userId="28109ef2-3e01-42d3-bd95-904fa2b33481" providerId="ADAL" clId="{42A02F8D-E9C7-4988-9EA0-DD2E557F305E}" dt="2018-06-14T13:50:50.902" v="926" actId="1035"/>
          <ac:picMkLst>
            <pc:docMk/>
            <pc:sldMk cId="1186552712" sldId="3428"/>
            <ac:picMk id="19" creationId="{BD13F377-F11D-4162-B168-6815AFA6B10D}"/>
          </ac:picMkLst>
        </pc:picChg>
        <pc:picChg chg="add">
          <ac:chgData name="Charley Wattinne" userId="28109ef2-3e01-42d3-bd95-904fa2b33481" providerId="ADAL" clId="{42A02F8D-E9C7-4988-9EA0-DD2E557F305E}" dt="2018-06-14T13:54:04.357" v="1117" actId="113"/>
          <ac:picMkLst>
            <pc:docMk/>
            <pc:sldMk cId="1186552712" sldId="3428"/>
            <ac:picMk id="23" creationId="{210AC0C0-3193-4610-BCC6-4806A3B005AC}"/>
          </ac:picMkLst>
        </pc:picChg>
        <pc:picChg chg="del mod">
          <ac:chgData name="Charley Wattinne" userId="28109ef2-3e01-42d3-bd95-904fa2b33481" providerId="ADAL" clId="{42A02F8D-E9C7-4988-9EA0-DD2E557F305E}" dt="2018-06-14T17:00:14.810" v="3193" actId="478"/>
          <ac:picMkLst>
            <pc:docMk/>
            <pc:sldMk cId="1186552712" sldId="3428"/>
            <ac:picMk id="28" creationId="{D8B2B607-CCB2-4457-A4C2-14286EF49512}"/>
          </ac:picMkLst>
        </pc:picChg>
        <pc:cxnChg chg="del mod">
          <ac:chgData name="Charley Wattinne" userId="28109ef2-3e01-42d3-bd95-904fa2b33481" providerId="ADAL" clId="{42A02F8D-E9C7-4988-9EA0-DD2E557F305E}" dt="2018-06-14T17:00:14.810" v="3193" actId="478"/>
          <ac:cxnSpMkLst>
            <pc:docMk/>
            <pc:sldMk cId="1186552712" sldId="3428"/>
            <ac:cxnSpMk id="20" creationId="{06D2C899-E23C-43CA-B00D-F6117103FF27}"/>
          </ac:cxnSpMkLst>
        </pc:cxnChg>
        <pc:cxnChg chg="mod">
          <ac:chgData name="Charley Wattinne" userId="28109ef2-3e01-42d3-bd95-904fa2b33481" providerId="ADAL" clId="{42A02F8D-E9C7-4988-9EA0-DD2E557F305E}" dt="2018-06-14T13:50:50.902" v="926" actId="1035"/>
          <ac:cxnSpMkLst>
            <pc:docMk/>
            <pc:sldMk cId="1186552712" sldId="3428"/>
            <ac:cxnSpMk id="36" creationId="{E15053C6-D72B-4574-8A66-4210300A608C}"/>
          </ac:cxnSpMkLst>
        </pc:cxnChg>
      </pc:sldChg>
      <pc:sldChg chg="addSp delSp modSp">
        <pc:chgData name="Charley Wattinne" userId="28109ef2-3e01-42d3-bd95-904fa2b33481" providerId="ADAL" clId="{42A02F8D-E9C7-4988-9EA0-DD2E557F305E}" dt="2018-06-14T17:03:56.056" v="3296" actId="1035"/>
        <pc:sldMkLst>
          <pc:docMk/>
          <pc:sldMk cId="10724424" sldId="3429"/>
        </pc:sldMkLst>
        <pc:spChg chg="mod">
          <ac:chgData name="Charley Wattinne" userId="28109ef2-3e01-42d3-bd95-904fa2b33481" providerId="ADAL" clId="{42A02F8D-E9C7-4988-9EA0-DD2E557F305E}" dt="2018-06-14T17:02:48.241" v="3259" actId="20577"/>
          <ac:spMkLst>
            <pc:docMk/>
            <pc:sldMk cId="10724424" sldId="3429"/>
            <ac:spMk id="2" creationId="{319D0A60-111F-4F3C-BE97-1A8F44657F65}"/>
          </ac:spMkLst>
        </pc:spChg>
        <pc:spChg chg="del mod">
          <ac:chgData name="Charley Wattinne" userId="28109ef2-3e01-42d3-bd95-904fa2b33481" providerId="ADAL" clId="{42A02F8D-E9C7-4988-9EA0-DD2E557F305E}" dt="2018-06-14T17:01:51.275" v="3232" actId="478"/>
          <ac:spMkLst>
            <pc:docMk/>
            <pc:sldMk cId="10724424" sldId="3429"/>
            <ac:spMk id="3" creationId="{EBD2E082-FB56-466D-86B1-B51B81479758}"/>
          </ac:spMkLst>
        </pc:spChg>
        <pc:spChg chg="del mod">
          <ac:chgData name="Charley Wattinne" userId="28109ef2-3e01-42d3-bd95-904fa2b33481" providerId="ADAL" clId="{42A02F8D-E9C7-4988-9EA0-DD2E557F305E}" dt="2018-06-14T17:01:51.275" v="3232" actId="478"/>
          <ac:spMkLst>
            <pc:docMk/>
            <pc:sldMk cId="10724424" sldId="3429"/>
            <ac:spMk id="16" creationId="{813E7A7D-66C0-4A0E-A8B5-CF34F99CB23F}"/>
          </ac:spMkLst>
        </pc:spChg>
        <pc:spChg chg="add del mod">
          <ac:chgData name="Charley Wattinne" userId="28109ef2-3e01-42d3-bd95-904fa2b33481" providerId="ADAL" clId="{42A02F8D-E9C7-4988-9EA0-DD2E557F305E}" dt="2018-06-14T17:02:41.880" v="3256" actId="478"/>
          <ac:spMkLst>
            <pc:docMk/>
            <pc:sldMk cId="10724424" sldId="3429"/>
            <ac:spMk id="18" creationId="{B273EBBD-C470-459D-A722-755484A40450}"/>
          </ac:spMkLst>
        </pc:spChg>
        <pc:spChg chg="del mod">
          <ac:chgData name="Charley Wattinne" userId="28109ef2-3e01-42d3-bd95-904fa2b33481" providerId="ADAL" clId="{42A02F8D-E9C7-4988-9EA0-DD2E557F305E}" dt="2018-06-14T17:01:51.275" v="3232" actId="478"/>
          <ac:spMkLst>
            <pc:docMk/>
            <pc:sldMk cId="10724424" sldId="3429"/>
            <ac:spMk id="25" creationId="{BFE6CFBD-BEBC-47BC-A10F-C78A98068EFB}"/>
          </ac:spMkLst>
        </pc:spChg>
        <pc:spChg chg="mod">
          <ac:chgData name="Charley Wattinne" userId="28109ef2-3e01-42d3-bd95-904fa2b33481" providerId="ADAL" clId="{42A02F8D-E9C7-4988-9EA0-DD2E557F305E}" dt="2018-06-14T16:55:34.604" v="2923" actId="20577"/>
          <ac:spMkLst>
            <pc:docMk/>
            <pc:sldMk cId="10724424" sldId="3429"/>
            <ac:spMk id="29" creationId="{C1CDF1A4-48D9-4BE1-AEE3-5A2634734314}"/>
          </ac:spMkLst>
        </pc:spChg>
        <pc:spChg chg="mod">
          <ac:chgData name="Charley Wattinne" userId="28109ef2-3e01-42d3-bd95-904fa2b33481" providerId="ADAL" clId="{42A02F8D-E9C7-4988-9EA0-DD2E557F305E}" dt="2018-06-14T17:01:40.008" v="3220" actId="1035"/>
          <ac:spMkLst>
            <pc:docMk/>
            <pc:sldMk cId="10724424" sldId="3429"/>
            <ac:spMk id="31" creationId="{A7447152-588C-4CA3-86C4-B3DBAFF1B46C}"/>
          </ac:spMkLst>
        </pc:spChg>
        <pc:spChg chg="add del mod">
          <ac:chgData name="Charley Wattinne" userId="28109ef2-3e01-42d3-bd95-904fa2b33481" providerId="ADAL" clId="{42A02F8D-E9C7-4988-9EA0-DD2E557F305E}" dt="2018-06-14T17:02:41.880" v="3256" actId="478"/>
          <ac:spMkLst>
            <pc:docMk/>
            <pc:sldMk cId="10724424" sldId="3429"/>
            <ac:spMk id="34" creationId="{71BE206E-E064-4B59-8865-5ADDAFBF019D}"/>
          </ac:spMkLst>
        </pc:spChg>
        <pc:spChg chg="add">
          <ac:chgData name="Charley Wattinne" userId="28109ef2-3e01-42d3-bd95-904fa2b33481" providerId="ADAL" clId="{42A02F8D-E9C7-4988-9EA0-DD2E557F305E}" dt="2018-06-14T17:03:06.137" v="3260" actId="1035"/>
          <ac:spMkLst>
            <pc:docMk/>
            <pc:sldMk cId="10724424" sldId="3429"/>
            <ac:spMk id="35" creationId="{8E6376FF-0119-45B7-808D-6122473A0473}"/>
          </ac:spMkLst>
        </pc:spChg>
        <pc:spChg chg="add mod">
          <ac:chgData name="Charley Wattinne" userId="28109ef2-3e01-42d3-bd95-904fa2b33481" providerId="ADAL" clId="{42A02F8D-E9C7-4988-9EA0-DD2E557F305E}" dt="2018-06-14T17:03:39.786" v="3281" actId="1036"/>
          <ac:spMkLst>
            <pc:docMk/>
            <pc:sldMk cId="10724424" sldId="3429"/>
            <ac:spMk id="42" creationId="{2A0637E4-B8E8-4026-9941-0D2A7078F6BB}"/>
          </ac:spMkLst>
        </pc:spChg>
        <pc:spChg chg="add mod">
          <ac:chgData name="Charley Wattinne" userId="28109ef2-3e01-42d3-bd95-904fa2b33481" providerId="ADAL" clId="{42A02F8D-E9C7-4988-9EA0-DD2E557F305E}" dt="2018-06-14T17:03:56.056" v="3296" actId="1035"/>
          <ac:spMkLst>
            <pc:docMk/>
            <pc:sldMk cId="10724424" sldId="3429"/>
            <ac:spMk id="50" creationId="{021AD53F-88F7-4DC6-A385-2BE964704C1C}"/>
          </ac:spMkLst>
        </pc:spChg>
        <pc:picChg chg="add">
          <ac:chgData name="Charley Wattinne" userId="28109ef2-3e01-42d3-bd95-904fa2b33481" providerId="ADAL" clId="{42A02F8D-E9C7-4988-9EA0-DD2E557F305E}" dt="2018-06-14T13:54:05.623" v="1118" actId="113"/>
          <ac:picMkLst>
            <pc:docMk/>
            <pc:sldMk cId="10724424" sldId="3429"/>
            <ac:picMk id="17" creationId="{C30AD510-AF8A-4069-B087-FB7843E55603}"/>
          </ac:picMkLst>
        </pc:picChg>
        <pc:picChg chg="mod">
          <ac:chgData name="Charley Wattinne" userId="28109ef2-3e01-42d3-bd95-904fa2b33481" providerId="ADAL" clId="{42A02F8D-E9C7-4988-9EA0-DD2E557F305E}" dt="2018-06-14T13:50:59.920" v="944" actId="1035"/>
          <ac:picMkLst>
            <pc:docMk/>
            <pc:sldMk cId="10724424" sldId="3429"/>
            <ac:picMk id="19" creationId="{BD13F377-F11D-4162-B168-6815AFA6B10D}"/>
          </ac:picMkLst>
        </pc:picChg>
        <pc:picChg chg="del mod">
          <ac:chgData name="Charley Wattinne" userId="28109ef2-3e01-42d3-bd95-904fa2b33481" providerId="ADAL" clId="{42A02F8D-E9C7-4988-9EA0-DD2E557F305E}" dt="2018-06-14T17:01:51.275" v="3232" actId="478"/>
          <ac:picMkLst>
            <pc:docMk/>
            <pc:sldMk cId="10724424" sldId="3429"/>
            <ac:picMk id="20" creationId="{F6BED52A-1AD2-4833-B512-5978467CAEF0}"/>
          </ac:picMkLst>
        </pc:picChg>
        <pc:picChg chg="del mod">
          <ac:chgData name="Charley Wattinne" userId="28109ef2-3e01-42d3-bd95-904fa2b33481" providerId="ADAL" clId="{42A02F8D-E9C7-4988-9EA0-DD2E557F305E}" dt="2018-06-14T17:01:51.275" v="3232" actId="478"/>
          <ac:picMkLst>
            <pc:docMk/>
            <pc:sldMk cId="10724424" sldId="3429"/>
            <ac:picMk id="21" creationId="{1BF6A309-6E8B-4DFD-A8E0-966E0178ED29}"/>
          </ac:picMkLst>
        </pc:picChg>
        <pc:picChg chg="del mod">
          <ac:chgData name="Charley Wattinne" userId="28109ef2-3e01-42d3-bd95-904fa2b33481" providerId="ADAL" clId="{42A02F8D-E9C7-4988-9EA0-DD2E557F305E}" dt="2018-06-14T17:01:51.275" v="3232" actId="478"/>
          <ac:picMkLst>
            <pc:docMk/>
            <pc:sldMk cId="10724424" sldId="3429"/>
            <ac:picMk id="22" creationId="{C0AB3C73-7368-4E67-9F0C-CB8A6781BA29}"/>
          </ac:picMkLst>
        </pc:picChg>
        <pc:picChg chg="del mod">
          <ac:chgData name="Charley Wattinne" userId="28109ef2-3e01-42d3-bd95-904fa2b33481" providerId="ADAL" clId="{42A02F8D-E9C7-4988-9EA0-DD2E557F305E}" dt="2018-06-14T17:01:51.275" v="3232" actId="478"/>
          <ac:picMkLst>
            <pc:docMk/>
            <pc:sldMk cId="10724424" sldId="3429"/>
            <ac:picMk id="23" creationId="{374988A9-CAB4-4CA8-AD14-CA3F2B8B6EC4}"/>
          </ac:picMkLst>
        </pc:picChg>
        <pc:picChg chg="del mod">
          <ac:chgData name="Charley Wattinne" userId="28109ef2-3e01-42d3-bd95-904fa2b33481" providerId="ADAL" clId="{42A02F8D-E9C7-4988-9EA0-DD2E557F305E}" dt="2018-06-14T17:01:51.275" v="3232" actId="478"/>
          <ac:picMkLst>
            <pc:docMk/>
            <pc:sldMk cId="10724424" sldId="3429"/>
            <ac:picMk id="24" creationId="{9154E5EE-B669-4803-A516-A0E2796D71F7}"/>
          </ac:picMkLst>
        </pc:picChg>
        <pc:picChg chg="del mod">
          <ac:chgData name="Charley Wattinne" userId="28109ef2-3e01-42d3-bd95-904fa2b33481" providerId="ADAL" clId="{42A02F8D-E9C7-4988-9EA0-DD2E557F305E}" dt="2018-06-14T17:01:51.275" v="3232" actId="478"/>
          <ac:picMkLst>
            <pc:docMk/>
            <pc:sldMk cId="10724424" sldId="3429"/>
            <ac:picMk id="26" creationId="{F58F896A-FAFF-4D85-9B3A-AB0F45638B98}"/>
          </ac:picMkLst>
        </pc:picChg>
        <pc:picChg chg="add del mod">
          <ac:chgData name="Charley Wattinne" userId="28109ef2-3e01-42d3-bd95-904fa2b33481" providerId="ADAL" clId="{42A02F8D-E9C7-4988-9EA0-DD2E557F305E}" dt="2018-06-14T17:02:41.880" v="3256" actId="478"/>
          <ac:picMkLst>
            <pc:docMk/>
            <pc:sldMk cId="10724424" sldId="3429"/>
            <ac:picMk id="27" creationId="{FA6696BC-A178-4B1D-ABAD-1597651EE9E2}"/>
          </ac:picMkLst>
        </pc:picChg>
        <pc:picChg chg="add del mod">
          <ac:chgData name="Charley Wattinne" userId="28109ef2-3e01-42d3-bd95-904fa2b33481" providerId="ADAL" clId="{42A02F8D-E9C7-4988-9EA0-DD2E557F305E}" dt="2018-06-14T17:02:41.880" v="3256" actId="478"/>
          <ac:picMkLst>
            <pc:docMk/>
            <pc:sldMk cId="10724424" sldId="3429"/>
            <ac:picMk id="28" creationId="{783B38DC-8C70-4507-AAC6-5C317B233FE4}"/>
          </ac:picMkLst>
        </pc:picChg>
        <pc:picChg chg="add del mod">
          <ac:chgData name="Charley Wattinne" userId="28109ef2-3e01-42d3-bd95-904fa2b33481" providerId="ADAL" clId="{42A02F8D-E9C7-4988-9EA0-DD2E557F305E}" dt="2018-06-14T17:02:41.880" v="3256" actId="478"/>
          <ac:picMkLst>
            <pc:docMk/>
            <pc:sldMk cId="10724424" sldId="3429"/>
            <ac:picMk id="30" creationId="{DCE6E079-69DB-4201-B877-C571641A967F}"/>
          </ac:picMkLst>
        </pc:picChg>
        <pc:picChg chg="add del">
          <ac:chgData name="Charley Wattinne" userId="28109ef2-3e01-42d3-bd95-904fa2b33481" providerId="ADAL" clId="{42A02F8D-E9C7-4988-9EA0-DD2E557F305E}" dt="2018-06-14T17:03:12.702" v="3263" actId="478"/>
          <ac:picMkLst>
            <pc:docMk/>
            <pc:sldMk cId="10724424" sldId="3429"/>
            <ac:picMk id="37" creationId="{88B29292-3188-4DB6-A328-2DA74D048449}"/>
          </ac:picMkLst>
        </pc:picChg>
        <pc:picChg chg="add del">
          <ac:chgData name="Charley Wattinne" userId="28109ef2-3e01-42d3-bd95-904fa2b33481" providerId="ADAL" clId="{42A02F8D-E9C7-4988-9EA0-DD2E557F305E}" dt="2018-06-14T17:03:15.374" v="3264" actId="478"/>
          <ac:picMkLst>
            <pc:docMk/>
            <pc:sldMk cId="10724424" sldId="3429"/>
            <ac:picMk id="38" creationId="{DBB9DAA5-E6A1-45E4-9C7A-3230CE8A9286}"/>
          </ac:picMkLst>
        </pc:picChg>
        <pc:picChg chg="add del">
          <ac:chgData name="Charley Wattinne" userId="28109ef2-3e01-42d3-bd95-904fa2b33481" providerId="ADAL" clId="{42A02F8D-E9C7-4988-9EA0-DD2E557F305E}" dt="2018-06-14T17:03:15.374" v="3264" actId="478"/>
          <ac:picMkLst>
            <pc:docMk/>
            <pc:sldMk cId="10724424" sldId="3429"/>
            <ac:picMk id="39" creationId="{C02BC718-CC51-4C09-AED3-B96343C70FE1}"/>
          </ac:picMkLst>
        </pc:picChg>
        <pc:picChg chg="add mod">
          <ac:chgData name="Charley Wattinne" userId="28109ef2-3e01-42d3-bd95-904fa2b33481" providerId="ADAL" clId="{42A02F8D-E9C7-4988-9EA0-DD2E557F305E}" dt="2018-06-14T17:03:39.786" v="3281" actId="1036"/>
          <ac:picMkLst>
            <pc:docMk/>
            <pc:sldMk cId="10724424" sldId="3429"/>
            <ac:picMk id="43" creationId="{6B006E9F-993C-40CE-9053-6AA94126EB4D}"/>
          </ac:picMkLst>
        </pc:picChg>
        <pc:picChg chg="add mod">
          <ac:chgData name="Charley Wattinne" userId="28109ef2-3e01-42d3-bd95-904fa2b33481" providerId="ADAL" clId="{42A02F8D-E9C7-4988-9EA0-DD2E557F305E}" dt="2018-06-14T17:03:39.786" v="3281" actId="1036"/>
          <ac:picMkLst>
            <pc:docMk/>
            <pc:sldMk cId="10724424" sldId="3429"/>
            <ac:picMk id="44" creationId="{2F8E4EBB-B4AE-4B14-A1A9-D2EEA5242113}"/>
          </ac:picMkLst>
        </pc:picChg>
        <pc:picChg chg="add mod">
          <ac:chgData name="Charley Wattinne" userId="28109ef2-3e01-42d3-bd95-904fa2b33481" providerId="ADAL" clId="{42A02F8D-E9C7-4988-9EA0-DD2E557F305E}" dt="2018-06-14T17:03:39.786" v="3281" actId="1036"/>
          <ac:picMkLst>
            <pc:docMk/>
            <pc:sldMk cId="10724424" sldId="3429"/>
            <ac:picMk id="45" creationId="{7676D589-FB63-4FE4-B3B4-1A8C86D0CAD8}"/>
          </ac:picMkLst>
        </pc:picChg>
        <pc:picChg chg="add mod">
          <ac:chgData name="Charley Wattinne" userId="28109ef2-3e01-42d3-bd95-904fa2b33481" providerId="ADAL" clId="{42A02F8D-E9C7-4988-9EA0-DD2E557F305E}" dt="2018-06-14T17:03:39.786" v="3281" actId="1036"/>
          <ac:picMkLst>
            <pc:docMk/>
            <pc:sldMk cId="10724424" sldId="3429"/>
            <ac:picMk id="46" creationId="{5BC1350F-04E9-4F0C-89E1-C9C5952F1D7F}"/>
          </ac:picMkLst>
        </pc:picChg>
        <pc:picChg chg="add mod">
          <ac:chgData name="Charley Wattinne" userId="28109ef2-3e01-42d3-bd95-904fa2b33481" providerId="ADAL" clId="{42A02F8D-E9C7-4988-9EA0-DD2E557F305E}" dt="2018-06-14T17:03:46.006" v="3291" actId="1035"/>
          <ac:picMkLst>
            <pc:docMk/>
            <pc:sldMk cId="10724424" sldId="3429"/>
            <ac:picMk id="51" creationId="{27D0E401-FCED-410F-8E2E-2C8B14C53B18}"/>
          </ac:picMkLst>
        </pc:picChg>
        <pc:cxnChg chg="add del mod">
          <ac:chgData name="Charley Wattinne" userId="28109ef2-3e01-42d3-bd95-904fa2b33481" providerId="ADAL" clId="{42A02F8D-E9C7-4988-9EA0-DD2E557F305E}" dt="2018-06-14T17:02:41.880" v="3256" actId="478"/>
          <ac:cxnSpMkLst>
            <pc:docMk/>
            <pc:sldMk cId="10724424" sldId="3429"/>
            <ac:cxnSpMk id="32" creationId="{AB0B9775-73A3-4782-9DE7-AEEAE1163F12}"/>
          </ac:cxnSpMkLst>
        </pc:cxnChg>
        <pc:cxnChg chg="add del mod">
          <ac:chgData name="Charley Wattinne" userId="28109ef2-3e01-42d3-bd95-904fa2b33481" providerId="ADAL" clId="{42A02F8D-E9C7-4988-9EA0-DD2E557F305E}" dt="2018-06-14T17:02:41.880" v="3256" actId="478"/>
          <ac:cxnSpMkLst>
            <pc:docMk/>
            <pc:sldMk cId="10724424" sldId="3429"/>
            <ac:cxnSpMk id="33" creationId="{A62F5038-BFC5-4BDF-B3C4-3BDCE6613A60}"/>
          </ac:cxnSpMkLst>
        </pc:cxnChg>
        <pc:cxnChg chg="mod">
          <ac:chgData name="Charley Wattinne" userId="28109ef2-3e01-42d3-bd95-904fa2b33481" providerId="ADAL" clId="{42A02F8D-E9C7-4988-9EA0-DD2E557F305E}" dt="2018-06-14T13:50:59.920" v="944" actId="1035"/>
          <ac:cxnSpMkLst>
            <pc:docMk/>
            <pc:sldMk cId="10724424" sldId="3429"/>
            <ac:cxnSpMk id="36" creationId="{E15053C6-D72B-4574-8A66-4210300A608C}"/>
          </ac:cxnSpMkLst>
        </pc:cxnChg>
        <pc:cxnChg chg="add del">
          <ac:chgData name="Charley Wattinne" userId="28109ef2-3e01-42d3-bd95-904fa2b33481" providerId="ADAL" clId="{42A02F8D-E9C7-4988-9EA0-DD2E557F305E}" dt="2018-06-14T17:03:12.702" v="3263" actId="478"/>
          <ac:cxnSpMkLst>
            <pc:docMk/>
            <pc:sldMk cId="10724424" sldId="3429"/>
            <ac:cxnSpMk id="40" creationId="{87C9439E-730C-4AE2-8F3F-85D42B6B20B0}"/>
          </ac:cxnSpMkLst>
        </pc:cxnChg>
        <pc:cxnChg chg="add del">
          <ac:chgData name="Charley Wattinne" userId="28109ef2-3e01-42d3-bd95-904fa2b33481" providerId="ADAL" clId="{42A02F8D-E9C7-4988-9EA0-DD2E557F305E}" dt="2018-06-14T17:03:15.374" v="3264" actId="478"/>
          <ac:cxnSpMkLst>
            <pc:docMk/>
            <pc:sldMk cId="10724424" sldId="3429"/>
            <ac:cxnSpMk id="41" creationId="{9FEB079E-5523-49DA-A557-E83B978B99AA}"/>
          </ac:cxnSpMkLst>
        </pc:cxnChg>
        <pc:cxnChg chg="add mod">
          <ac:chgData name="Charley Wattinne" userId="28109ef2-3e01-42d3-bd95-904fa2b33481" providerId="ADAL" clId="{42A02F8D-E9C7-4988-9EA0-DD2E557F305E}" dt="2018-06-14T17:03:39.786" v="3281" actId="1036"/>
          <ac:cxnSpMkLst>
            <pc:docMk/>
            <pc:sldMk cId="10724424" sldId="3429"/>
            <ac:cxnSpMk id="47" creationId="{42F44BCD-A66D-49DF-97DD-FE90EE7871D2}"/>
          </ac:cxnSpMkLst>
        </pc:cxnChg>
        <pc:cxnChg chg="add mod">
          <ac:chgData name="Charley Wattinne" userId="28109ef2-3e01-42d3-bd95-904fa2b33481" providerId="ADAL" clId="{42A02F8D-E9C7-4988-9EA0-DD2E557F305E}" dt="2018-06-14T17:03:39.786" v="3281" actId="1036"/>
          <ac:cxnSpMkLst>
            <pc:docMk/>
            <pc:sldMk cId="10724424" sldId="3429"/>
            <ac:cxnSpMk id="48" creationId="{4F2EEB5C-D9F0-49D3-8FB2-03566F74224F}"/>
          </ac:cxnSpMkLst>
        </pc:cxnChg>
        <pc:cxnChg chg="add mod">
          <ac:chgData name="Charley Wattinne" userId="28109ef2-3e01-42d3-bd95-904fa2b33481" providerId="ADAL" clId="{42A02F8D-E9C7-4988-9EA0-DD2E557F305E}" dt="2018-06-14T17:03:39.786" v="3281" actId="1036"/>
          <ac:cxnSpMkLst>
            <pc:docMk/>
            <pc:sldMk cId="10724424" sldId="3429"/>
            <ac:cxnSpMk id="49" creationId="{C0C1D659-0F42-46FB-87EC-AC25E6CE50F3}"/>
          </ac:cxnSpMkLst>
        </pc:cxnChg>
      </pc:sldChg>
      <pc:sldChg chg="modSp">
        <pc:chgData name="Charley Wattinne" userId="28109ef2-3e01-42d3-bd95-904fa2b33481" providerId="ADAL" clId="{42A02F8D-E9C7-4988-9EA0-DD2E557F305E}" dt="2018-06-14T16:08:48.129" v="2250" actId="20577"/>
        <pc:sldMkLst>
          <pc:docMk/>
          <pc:sldMk cId="2912208563" sldId="3430"/>
        </pc:sldMkLst>
        <pc:spChg chg="mod">
          <ac:chgData name="Charley Wattinne" userId="28109ef2-3e01-42d3-bd95-904fa2b33481" providerId="ADAL" clId="{42A02F8D-E9C7-4988-9EA0-DD2E557F305E}" dt="2018-06-14T16:06:23.702" v="2207" actId="2085"/>
          <ac:spMkLst>
            <pc:docMk/>
            <pc:sldMk cId="2912208563" sldId="3430"/>
            <ac:spMk id="23" creationId="{F1F3824C-3220-4270-8801-F360AF530135}"/>
          </ac:spMkLst>
        </pc:spChg>
        <pc:spChg chg="mod">
          <ac:chgData name="Charley Wattinne" userId="28109ef2-3e01-42d3-bd95-904fa2b33481" providerId="ADAL" clId="{42A02F8D-E9C7-4988-9EA0-DD2E557F305E}" dt="2018-06-14T16:07:09.352" v="2221" actId="14100"/>
          <ac:spMkLst>
            <pc:docMk/>
            <pc:sldMk cId="2912208563" sldId="3430"/>
            <ac:spMk id="24" creationId="{D78BFEF2-2238-4D26-ABDF-993D39F1F11E}"/>
          </ac:spMkLst>
        </pc:spChg>
        <pc:spChg chg="mod">
          <ac:chgData name="Charley Wattinne" userId="28109ef2-3e01-42d3-bd95-904fa2b33481" providerId="ADAL" clId="{42A02F8D-E9C7-4988-9EA0-DD2E557F305E}" dt="2018-06-14T16:06:23.702" v="2207" actId="2085"/>
          <ac:spMkLst>
            <pc:docMk/>
            <pc:sldMk cId="2912208563" sldId="3430"/>
            <ac:spMk id="27" creationId="{6672F8C0-6561-4380-86C3-26FCF8983767}"/>
          </ac:spMkLst>
        </pc:spChg>
        <pc:spChg chg="mod">
          <ac:chgData name="Charley Wattinne" userId="28109ef2-3e01-42d3-bd95-904fa2b33481" providerId="ADAL" clId="{42A02F8D-E9C7-4988-9EA0-DD2E557F305E}" dt="2018-06-14T16:08:03.021" v="2235" actId="14100"/>
          <ac:spMkLst>
            <pc:docMk/>
            <pc:sldMk cId="2912208563" sldId="3430"/>
            <ac:spMk id="28" creationId="{C4C587A7-4A89-4321-8B50-C1E7B8216B7F}"/>
          </ac:spMkLst>
        </pc:spChg>
        <pc:spChg chg="mod">
          <ac:chgData name="Charley Wattinne" userId="28109ef2-3e01-42d3-bd95-904fa2b33481" providerId="ADAL" clId="{42A02F8D-E9C7-4988-9EA0-DD2E557F305E}" dt="2018-06-14T16:06:23.702" v="2207" actId="2085"/>
          <ac:spMkLst>
            <pc:docMk/>
            <pc:sldMk cId="2912208563" sldId="3430"/>
            <ac:spMk id="29" creationId="{3AD6149A-D2D4-41E4-85D6-9A0D68498C88}"/>
          </ac:spMkLst>
        </pc:spChg>
        <pc:spChg chg="mod">
          <ac:chgData name="Charley Wattinne" userId="28109ef2-3e01-42d3-bd95-904fa2b33481" providerId="ADAL" clId="{42A02F8D-E9C7-4988-9EA0-DD2E557F305E}" dt="2018-06-14T16:07:42.440" v="2229" actId="14100"/>
          <ac:spMkLst>
            <pc:docMk/>
            <pc:sldMk cId="2912208563" sldId="3430"/>
            <ac:spMk id="30" creationId="{9C8582EB-EB53-473F-A84F-57A09E1BA974}"/>
          </ac:spMkLst>
        </pc:spChg>
        <pc:spChg chg="mod">
          <ac:chgData name="Charley Wattinne" userId="28109ef2-3e01-42d3-bd95-904fa2b33481" providerId="ADAL" clId="{42A02F8D-E9C7-4988-9EA0-DD2E557F305E}" dt="2018-06-14T16:06:23.702" v="2207" actId="2085"/>
          <ac:spMkLst>
            <pc:docMk/>
            <pc:sldMk cId="2912208563" sldId="3430"/>
            <ac:spMk id="31" creationId="{B3A23FFE-025F-4C36-922C-05CAF2CF2CB6}"/>
          </ac:spMkLst>
        </pc:spChg>
        <pc:spChg chg="mod">
          <ac:chgData name="Charley Wattinne" userId="28109ef2-3e01-42d3-bd95-904fa2b33481" providerId="ADAL" clId="{42A02F8D-E9C7-4988-9EA0-DD2E557F305E}" dt="2018-06-14T16:07:34.876" v="2227" actId="14100"/>
          <ac:spMkLst>
            <pc:docMk/>
            <pc:sldMk cId="2912208563" sldId="3430"/>
            <ac:spMk id="32" creationId="{5A9B9835-FEAD-48DE-9256-777EA010973E}"/>
          </ac:spMkLst>
        </pc:spChg>
        <pc:spChg chg="mod">
          <ac:chgData name="Charley Wattinne" userId="28109ef2-3e01-42d3-bd95-904fa2b33481" providerId="ADAL" clId="{42A02F8D-E9C7-4988-9EA0-DD2E557F305E}" dt="2018-06-14T16:06:23.702" v="2207" actId="2085"/>
          <ac:spMkLst>
            <pc:docMk/>
            <pc:sldMk cId="2912208563" sldId="3430"/>
            <ac:spMk id="33" creationId="{0F2DD78A-0619-4311-8F45-1AD11AB48C78}"/>
          </ac:spMkLst>
        </pc:spChg>
        <pc:spChg chg="mod">
          <ac:chgData name="Charley Wattinne" userId="28109ef2-3e01-42d3-bd95-904fa2b33481" providerId="ADAL" clId="{42A02F8D-E9C7-4988-9EA0-DD2E557F305E}" dt="2018-06-14T16:06:23.702" v="2207" actId="2085"/>
          <ac:spMkLst>
            <pc:docMk/>
            <pc:sldMk cId="2912208563" sldId="3430"/>
            <ac:spMk id="34" creationId="{960A2755-FABC-4792-A876-6710EEB80887}"/>
          </ac:spMkLst>
        </pc:spChg>
        <pc:spChg chg="mod">
          <ac:chgData name="Charley Wattinne" userId="28109ef2-3e01-42d3-bd95-904fa2b33481" providerId="ADAL" clId="{42A02F8D-E9C7-4988-9EA0-DD2E557F305E}" dt="2018-06-14T16:05:04.575" v="2202" actId="1036"/>
          <ac:spMkLst>
            <pc:docMk/>
            <pc:sldMk cId="2912208563" sldId="3430"/>
            <ac:spMk id="35" creationId="{0DA4DA6E-C81E-449D-8B69-1FD0E9C38C8F}"/>
          </ac:spMkLst>
        </pc:spChg>
        <pc:spChg chg="mod">
          <ac:chgData name="Charley Wattinne" userId="28109ef2-3e01-42d3-bd95-904fa2b33481" providerId="ADAL" clId="{42A02F8D-E9C7-4988-9EA0-DD2E557F305E}" dt="2018-06-14T16:07:54.520" v="2233" actId="14100"/>
          <ac:spMkLst>
            <pc:docMk/>
            <pc:sldMk cId="2912208563" sldId="3430"/>
            <ac:spMk id="36" creationId="{C795EB37-DB48-45D7-8E49-A83B0F29544B}"/>
          </ac:spMkLst>
        </pc:spChg>
        <pc:spChg chg="mod">
          <ac:chgData name="Charley Wattinne" userId="28109ef2-3e01-42d3-bd95-904fa2b33481" providerId="ADAL" clId="{42A02F8D-E9C7-4988-9EA0-DD2E557F305E}" dt="2018-06-14T16:05:04.575" v="2202" actId="1036"/>
          <ac:spMkLst>
            <pc:docMk/>
            <pc:sldMk cId="2912208563" sldId="3430"/>
            <ac:spMk id="37" creationId="{A4819DB4-FE47-4136-95A6-16C7E71AA0A2}"/>
          </ac:spMkLst>
        </pc:spChg>
        <pc:spChg chg="mod">
          <ac:chgData name="Charley Wattinne" userId="28109ef2-3e01-42d3-bd95-904fa2b33481" providerId="ADAL" clId="{42A02F8D-E9C7-4988-9EA0-DD2E557F305E}" dt="2018-06-14T16:07:48.847" v="2231" actId="14100"/>
          <ac:spMkLst>
            <pc:docMk/>
            <pc:sldMk cId="2912208563" sldId="3430"/>
            <ac:spMk id="38" creationId="{05A8E245-848D-4B03-BAD7-10EFAF3ADB27}"/>
          </ac:spMkLst>
        </pc:spChg>
        <pc:spChg chg="mod">
          <ac:chgData name="Charley Wattinne" userId="28109ef2-3e01-42d3-bd95-904fa2b33481" providerId="ADAL" clId="{42A02F8D-E9C7-4988-9EA0-DD2E557F305E}" dt="2018-06-14T16:06:23.702" v="2207" actId="2085"/>
          <ac:spMkLst>
            <pc:docMk/>
            <pc:sldMk cId="2912208563" sldId="3430"/>
            <ac:spMk id="39" creationId="{2BA23025-07E8-47AC-B330-35B1C6C9D082}"/>
          </ac:spMkLst>
        </pc:spChg>
        <pc:spChg chg="mod">
          <ac:chgData name="Charley Wattinne" userId="28109ef2-3e01-42d3-bd95-904fa2b33481" providerId="ADAL" clId="{42A02F8D-E9C7-4988-9EA0-DD2E557F305E}" dt="2018-06-14T16:08:08.366" v="2237" actId="14100"/>
          <ac:spMkLst>
            <pc:docMk/>
            <pc:sldMk cId="2912208563" sldId="3430"/>
            <ac:spMk id="40" creationId="{BC42AFC2-AC77-43A2-81ED-75D6EA272ED9}"/>
          </ac:spMkLst>
        </pc:spChg>
        <pc:spChg chg="mod">
          <ac:chgData name="Charley Wattinne" userId="28109ef2-3e01-42d3-bd95-904fa2b33481" providerId="ADAL" clId="{42A02F8D-E9C7-4988-9EA0-DD2E557F305E}" dt="2018-06-14T16:05:04.575" v="2202" actId="1036"/>
          <ac:spMkLst>
            <pc:docMk/>
            <pc:sldMk cId="2912208563" sldId="3430"/>
            <ac:spMk id="41" creationId="{99228BB3-0D2D-4835-B578-4990A28D1DAB}"/>
          </ac:spMkLst>
        </pc:spChg>
        <pc:spChg chg="mod">
          <ac:chgData name="Charley Wattinne" userId="28109ef2-3e01-42d3-bd95-904fa2b33481" providerId="ADAL" clId="{42A02F8D-E9C7-4988-9EA0-DD2E557F305E}" dt="2018-06-14T16:07:14.634" v="2223" actId="14100"/>
          <ac:spMkLst>
            <pc:docMk/>
            <pc:sldMk cId="2912208563" sldId="3430"/>
            <ac:spMk id="43" creationId="{C252AB70-AB31-4A8E-BA9B-159D7F81F646}"/>
          </ac:spMkLst>
        </pc:spChg>
        <pc:spChg chg="mod">
          <ac:chgData name="Charley Wattinne" userId="28109ef2-3e01-42d3-bd95-904fa2b33481" providerId="ADAL" clId="{42A02F8D-E9C7-4988-9EA0-DD2E557F305E}" dt="2018-06-14T16:08:34.324" v="2246" actId="20577"/>
          <ac:spMkLst>
            <pc:docMk/>
            <pc:sldMk cId="2912208563" sldId="3430"/>
            <ac:spMk id="44" creationId="{74E3F13E-F501-4B93-8B5A-6836860C05FA}"/>
          </ac:spMkLst>
        </pc:spChg>
        <pc:spChg chg="mod">
          <ac:chgData name="Charley Wattinne" userId="28109ef2-3e01-42d3-bd95-904fa2b33481" providerId="ADAL" clId="{42A02F8D-E9C7-4988-9EA0-DD2E557F305E}" dt="2018-06-14T16:08:37.074" v="2247" actId="20577"/>
          <ac:spMkLst>
            <pc:docMk/>
            <pc:sldMk cId="2912208563" sldId="3430"/>
            <ac:spMk id="46" creationId="{1DE12E59-8571-485C-8A03-D98D3CF0FF34}"/>
          </ac:spMkLst>
        </pc:spChg>
        <pc:spChg chg="mod">
          <ac:chgData name="Charley Wattinne" userId="28109ef2-3e01-42d3-bd95-904fa2b33481" providerId="ADAL" clId="{42A02F8D-E9C7-4988-9EA0-DD2E557F305E}" dt="2018-06-14T16:06:23.702" v="2207" actId="2085"/>
          <ac:spMkLst>
            <pc:docMk/>
            <pc:sldMk cId="2912208563" sldId="3430"/>
            <ac:spMk id="47" creationId="{3F1AE5C7-72CC-41D9-8AB8-4859A853F02C}"/>
          </ac:spMkLst>
        </pc:spChg>
        <pc:spChg chg="mod">
          <ac:chgData name="Charley Wattinne" userId="28109ef2-3e01-42d3-bd95-904fa2b33481" providerId="ADAL" clId="{42A02F8D-E9C7-4988-9EA0-DD2E557F305E}" dt="2018-06-14T16:07:22.214" v="2225" actId="14100"/>
          <ac:spMkLst>
            <pc:docMk/>
            <pc:sldMk cId="2912208563" sldId="3430"/>
            <ac:spMk id="48" creationId="{1580B1C6-D651-413B-8E7A-8D0D3AAD7BDB}"/>
          </ac:spMkLst>
        </pc:spChg>
        <pc:spChg chg="mod">
          <ac:chgData name="Charley Wattinne" userId="28109ef2-3e01-42d3-bd95-904fa2b33481" providerId="ADAL" clId="{42A02F8D-E9C7-4988-9EA0-DD2E557F305E}" dt="2018-06-14T16:08:42.560" v="2248" actId="20577"/>
          <ac:spMkLst>
            <pc:docMk/>
            <pc:sldMk cId="2912208563" sldId="3430"/>
            <ac:spMk id="49" creationId="{39AB1FC4-D086-41E5-80E3-278920683F08}"/>
          </ac:spMkLst>
        </pc:spChg>
        <pc:spChg chg="mod">
          <ac:chgData name="Charley Wattinne" userId="28109ef2-3e01-42d3-bd95-904fa2b33481" providerId="ADAL" clId="{42A02F8D-E9C7-4988-9EA0-DD2E557F305E}" dt="2018-06-14T16:08:45.044" v="2249" actId="20577"/>
          <ac:spMkLst>
            <pc:docMk/>
            <pc:sldMk cId="2912208563" sldId="3430"/>
            <ac:spMk id="50" creationId="{F3646376-4E1C-47C7-8D9E-F9476D5D5D53}"/>
          </ac:spMkLst>
        </pc:spChg>
        <pc:spChg chg="mod">
          <ac:chgData name="Charley Wattinne" userId="28109ef2-3e01-42d3-bd95-904fa2b33481" providerId="ADAL" clId="{42A02F8D-E9C7-4988-9EA0-DD2E557F305E}" dt="2018-06-14T16:08:48.129" v="2250" actId="20577"/>
          <ac:spMkLst>
            <pc:docMk/>
            <pc:sldMk cId="2912208563" sldId="3430"/>
            <ac:spMk id="60" creationId="{37BDD83F-9F7E-4573-A3AC-D4452CD60F70}"/>
          </ac:spMkLst>
        </pc:spChg>
        <pc:spChg chg="mod">
          <ac:chgData name="Charley Wattinne" userId="28109ef2-3e01-42d3-bd95-904fa2b33481" providerId="ADAL" clId="{42A02F8D-E9C7-4988-9EA0-DD2E557F305E}" dt="2018-06-14T16:08:31.042" v="2245" actId="20577"/>
          <ac:spMkLst>
            <pc:docMk/>
            <pc:sldMk cId="2912208563" sldId="3430"/>
            <ac:spMk id="61" creationId="{C930FC86-E376-4E7F-8BFC-B2C0A3E13C14}"/>
          </ac:spMkLst>
        </pc:spChg>
        <pc:picChg chg="mod">
          <ac:chgData name="Charley Wattinne" userId="28109ef2-3e01-42d3-bd95-904fa2b33481" providerId="ADAL" clId="{42A02F8D-E9C7-4988-9EA0-DD2E557F305E}" dt="2018-06-14T16:08:13.914" v="2244" actId="1035"/>
          <ac:picMkLst>
            <pc:docMk/>
            <pc:sldMk cId="2912208563" sldId="3430"/>
            <ac:picMk id="26" creationId="{451FAC73-9F80-4F88-9B3E-57195E64A85E}"/>
          </ac:picMkLst>
        </pc:picChg>
      </pc:sldChg>
      <pc:sldChg chg="modSp">
        <pc:chgData name="Charley Wattinne" userId="28109ef2-3e01-42d3-bd95-904fa2b33481" providerId="ADAL" clId="{42A02F8D-E9C7-4988-9EA0-DD2E557F305E}" dt="2018-06-14T16:15:13.572" v="2389" actId="20577"/>
        <pc:sldMkLst>
          <pc:docMk/>
          <pc:sldMk cId="4052688707" sldId="3440"/>
        </pc:sldMkLst>
        <pc:spChg chg="mod">
          <ac:chgData name="Charley Wattinne" userId="28109ef2-3e01-42d3-bd95-904fa2b33481" providerId="ADAL" clId="{42A02F8D-E9C7-4988-9EA0-DD2E557F305E}" dt="2018-06-14T16:15:13.572" v="2389" actId="20577"/>
          <ac:spMkLst>
            <pc:docMk/>
            <pc:sldMk cId="4052688707" sldId="3440"/>
            <ac:spMk id="28" creationId="{3E44392D-B54F-4972-B56B-9DD908ADB581}"/>
          </ac:spMkLst>
        </pc:spChg>
      </pc:sldChg>
      <pc:sldChg chg="addSp delSp modSp">
        <pc:chgData name="Charley Wattinne" userId="28109ef2-3e01-42d3-bd95-904fa2b33481" providerId="ADAL" clId="{42A02F8D-E9C7-4988-9EA0-DD2E557F305E}" dt="2018-06-14T17:07:52.533" v="3369" actId="1076"/>
        <pc:sldMkLst>
          <pc:docMk/>
          <pc:sldMk cId="3923109495" sldId="3441"/>
        </pc:sldMkLst>
        <pc:spChg chg="mod">
          <ac:chgData name="Charley Wattinne" userId="28109ef2-3e01-42d3-bd95-904fa2b33481" providerId="ADAL" clId="{42A02F8D-E9C7-4988-9EA0-DD2E557F305E}" dt="2018-06-14T13:58:57.515" v="1213" actId="113"/>
          <ac:spMkLst>
            <pc:docMk/>
            <pc:sldMk cId="3923109495" sldId="3441"/>
            <ac:spMk id="2" creationId="{319D0A60-111F-4F3C-BE97-1A8F44657F65}"/>
          </ac:spMkLst>
        </pc:spChg>
        <pc:spChg chg="mod">
          <ac:chgData name="Charley Wattinne" userId="28109ef2-3e01-42d3-bd95-904fa2b33481" providerId="ADAL" clId="{42A02F8D-E9C7-4988-9EA0-DD2E557F305E}" dt="2018-06-14T17:06:24.875" v="3339" actId="14100"/>
          <ac:spMkLst>
            <pc:docMk/>
            <pc:sldMk cId="3923109495" sldId="3441"/>
            <ac:spMk id="5" creationId="{F5B67289-7120-47CC-80EC-CFD34905F8A3}"/>
          </ac:spMkLst>
        </pc:spChg>
        <pc:spChg chg="add mod">
          <ac:chgData name="Charley Wattinne" userId="28109ef2-3e01-42d3-bd95-904fa2b33481" providerId="ADAL" clId="{42A02F8D-E9C7-4988-9EA0-DD2E557F305E}" dt="2018-06-14T17:07:09.666" v="3359" actId="20577"/>
          <ac:spMkLst>
            <pc:docMk/>
            <pc:sldMk cId="3923109495" sldId="3441"/>
            <ac:spMk id="14" creationId="{D4548EED-D741-4CB1-A006-939222ED2C92}"/>
          </ac:spMkLst>
        </pc:spChg>
        <pc:spChg chg="add mod">
          <ac:chgData name="Charley Wattinne" userId="28109ef2-3e01-42d3-bd95-904fa2b33481" providerId="ADAL" clId="{42A02F8D-E9C7-4988-9EA0-DD2E557F305E}" dt="2018-06-14T17:06:39.597" v="3348" actId="1076"/>
          <ac:spMkLst>
            <pc:docMk/>
            <pc:sldMk cId="3923109495" sldId="3441"/>
            <ac:spMk id="16" creationId="{BBB3A7A6-F21D-433E-846A-A8CE3A3BA306}"/>
          </ac:spMkLst>
        </pc:spChg>
        <pc:spChg chg="add mod">
          <ac:chgData name="Charley Wattinne" userId="28109ef2-3e01-42d3-bd95-904fa2b33481" providerId="ADAL" clId="{42A02F8D-E9C7-4988-9EA0-DD2E557F305E}" dt="2018-06-14T17:06:48.959" v="3351" actId="14100"/>
          <ac:spMkLst>
            <pc:docMk/>
            <pc:sldMk cId="3923109495" sldId="3441"/>
            <ac:spMk id="17" creationId="{3EF26DB5-56A4-424A-8C95-1BB38A2B669D}"/>
          </ac:spMkLst>
        </pc:spChg>
        <pc:spChg chg="del">
          <ac:chgData name="Charley Wattinne" userId="28109ef2-3e01-42d3-bd95-904fa2b33481" providerId="ADAL" clId="{42A02F8D-E9C7-4988-9EA0-DD2E557F305E}" dt="2018-06-14T17:06:02.993" v="3337" actId="478"/>
          <ac:spMkLst>
            <pc:docMk/>
            <pc:sldMk cId="3923109495" sldId="3441"/>
            <ac:spMk id="21" creationId="{A7763EA8-4025-4F34-8D62-323EDC47EFA8}"/>
          </ac:spMkLst>
        </pc:spChg>
        <pc:spChg chg="mod">
          <ac:chgData name="Charley Wattinne" userId="28109ef2-3e01-42d3-bd95-904fa2b33481" providerId="ADAL" clId="{42A02F8D-E9C7-4988-9EA0-DD2E557F305E}" dt="2018-06-14T17:06:28.688" v="3340" actId="1076"/>
          <ac:spMkLst>
            <pc:docMk/>
            <pc:sldMk cId="3923109495" sldId="3441"/>
            <ac:spMk id="23" creationId="{6F603364-3E73-4E10-8878-CF28A7D5D635}"/>
          </ac:spMkLst>
        </pc:spChg>
        <pc:spChg chg="mod">
          <ac:chgData name="Charley Wattinne" userId="28109ef2-3e01-42d3-bd95-904fa2b33481" providerId="ADAL" clId="{42A02F8D-E9C7-4988-9EA0-DD2E557F305E}" dt="2018-06-14T16:55:49.404" v="2959" actId="20577"/>
          <ac:spMkLst>
            <pc:docMk/>
            <pc:sldMk cId="3923109495" sldId="3441"/>
            <ac:spMk id="29" creationId="{C1CDF1A4-48D9-4BE1-AEE3-5A2634734314}"/>
          </ac:spMkLst>
        </pc:spChg>
        <pc:picChg chg="add">
          <ac:chgData name="Charley Wattinne" userId="28109ef2-3e01-42d3-bd95-904fa2b33481" providerId="ADAL" clId="{42A02F8D-E9C7-4988-9EA0-DD2E557F305E}" dt="2018-06-14T13:54:21.220" v="1125" actId="113"/>
          <ac:picMkLst>
            <pc:docMk/>
            <pc:sldMk cId="3923109495" sldId="3441"/>
            <ac:picMk id="13" creationId="{708E61DF-7FDE-4F5C-96B3-3BBECE1D5906}"/>
          </ac:picMkLst>
        </pc:picChg>
        <pc:picChg chg="add del mod">
          <ac:chgData name="Charley Wattinne" userId="28109ef2-3e01-42d3-bd95-904fa2b33481" providerId="ADAL" clId="{42A02F8D-E9C7-4988-9EA0-DD2E557F305E}" dt="2018-06-14T17:06:57.023" v="3354" actId="478"/>
          <ac:picMkLst>
            <pc:docMk/>
            <pc:sldMk cId="3923109495" sldId="3441"/>
            <ac:picMk id="15" creationId="{EDF6FE65-60A0-4B51-A782-3834534A7077}"/>
          </ac:picMkLst>
        </pc:picChg>
        <pc:picChg chg="add mod">
          <ac:chgData name="Charley Wattinne" userId="28109ef2-3e01-42d3-bd95-904fa2b33481" providerId="ADAL" clId="{42A02F8D-E9C7-4988-9EA0-DD2E557F305E}" dt="2018-06-14T17:07:52.533" v="3369" actId="1076"/>
          <ac:picMkLst>
            <pc:docMk/>
            <pc:sldMk cId="3923109495" sldId="3441"/>
            <ac:picMk id="18" creationId="{6C7BC404-AE4C-4BD5-BD87-DBCFF5E9840D}"/>
          </ac:picMkLst>
        </pc:picChg>
        <pc:picChg chg="add mod">
          <ac:chgData name="Charley Wattinne" userId="28109ef2-3e01-42d3-bd95-904fa2b33481" providerId="ADAL" clId="{42A02F8D-E9C7-4988-9EA0-DD2E557F305E}" dt="2018-06-14T17:07:07.431" v="3358" actId="1076"/>
          <ac:picMkLst>
            <pc:docMk/>
            <pc:sldMk cId="3923109495" sldId="3441"/>
            <ac:picMk id="19" creationId="{B1371FDF-5296-4692-915A-94D712020BD3}"/>
          </ac:picMkLst>
        </pc:picChg>
        <pc:picChg chg="del">
          <ac:chgData name="Charley Wattinne" userId="28109ef2-3e01-42d3-bd95-904fa2b33481" providerId="ADAL" clId="{42A02F8D-E9C7-4988-9EA0-DD2E557F305E}" dt="2018-06-14T17:06:02.993" v="3337" actId="478"/>
          <ac:picMkLst>
            <pc:docMk/>
            <pc:sldMk cId="3923109495" sldId="3441"/>
            <ac:picMk id="25" creationId="{319316E2-C05E-4B34-803A-F090C06AB2E0}"/>
          </ac:picMkLst>
        </pc:picChg>
        <pc:picChg chg="mod">
          <ac:chgData name="Charley Wattinne" userId="28109ef2-3e01-42d3-bd95-904fa2b33481" providerId="ADAL" clId="{42A02F8D-E9C7-4988-9EA0-DD2E557F305E}" dt="2018-06-14T13:51:24.144" v="976" actId="1036"/>
          <ac:picMkLst>
            <pc:docMk/>
            <pc:sldMk cId="3923109495" sldId="3441"/>
            <ac:picMk id="1028" creationId="{10364507-6C86-409C-BF11-2A963143BB92}"/>
          </ac:picMkLst>
        </pc:picChg>
        <pc:cxnChg chg="mod">
          <ac:chgData name="Charley Wattinne" userId="28109ef2-3e01-42d3-bd95-904fa2b33481" providerId="ADAL" clId="{42A02F8D-E9C7-4988-9EA0-DD2E557F305E}" dt="2018-06-14T17:06:28.688" v="3340" actId="1076"/>
          <ac:cxnSpMkLst>
            <pc:docMk/>
            <pc:sldMk cId="3923109495" sldId="3441"/>
            <ac:cxnSpMk id="22" creationId="{1373C76F-44E2-4C9C-9071-612EEAA02CB6}"/>
          </ac:cxnSpMkLst>
        </pc:cxnChg>
        <pc:cxnChg chg="mod">
          <ac:chgData name="Charley Wattinne" userId="28109ef2-3e01-42d3-bd95-904fa2b33481" providerId="ADAL" clId="{42A02F8D-E9C7-4988-9EA0-DD2E557F305E}" dt="2018-06-14T13:51:24.144" v="976" actId="1036"/>
          <ac:cxnSpMkLst>
            <pc:docMk/>
            <pc:sldMk cId="3923109495" sldId="3441"/>
            <ac:cxnSpMk id="36" creationId="{E15053C6-D72B-4574-8A66-4210300A608C}"/>
          </ac:cxnSpMkLst>
        </pc:cxnChg>
      </pc:sldChg>
      <pc:sldChg chg="addSp delSp modSp">
        <pc:chgData name="Charley Wattinne" userId="28109ef2-3e01-42d3-bd95-904fa2b33481" providerId="ADAL" clId="{42A02F8D-E9C7-4988-9EA0-DD2E557F305E}" dt="2018-06-14T17:07:59.691" v="3371" actId="1076"/>
        <pc:sldMkLst>
          <pc:docMk/>
          <pc:sldMk cId="1349856925" sldId="3444"/>
        </pc:sldMkLst>
        <pc:spChg chg="mod">
          <ac:chgData name="Charley Wattinne" userId="28109ef2-3e01-42d3-bd95-904fa2b33481" providerId="ADAL" clId="{42A02F8D-E9C7-4988-9EA0-DD2E557F305E}" dt="2018-06-14T13:59:00.156" v="1214" actId="113"/>
          <ac:spMkLst>
            <pc:docMk/>
            <pc:sldMk cId="1349856925" sldId="3444"/>
            <ac:spMk id="2" creationId="{319D0A60-111F-4F3C-BE97-1A8F44657F65}"/>
          </ac:spMkLst>
        </pc:spChg>
        <pc:spChg chg="mod">
          <ac:chgData name="Charley Wattinne" userId="28109ef2-3e01-42d3-bd95-904fa2b33481" providerId="ADAL" clId="{42A02F8D-E9C7-4988-9EA0-DD2E557F305E}" dt="2018-06-14T13:51:34.661" v="991" actId="1035"/>
          <ac:spMkLst>
            <pc:docMk/>
            <pc:sldMk cId="1349856925" sldId="3444"/>
            <ac:spMk id="14" creationId="{0F2FA84E-3FE9-4F24-B4FA-885C48970E84}"/>
          </ac:spMkLst>
        </pc:spChg>
        <pc:spChg chg="mod">
          <ac:chgData name="Charley Wattinne" userId="28109ef2-3e01-42d3-bd95-904fa2b33481" providerId="ADAL" clId="{42A02F8D-E9C7-4988-9EA0-DD2E557F305E}" dt="2018-06-14T13:51:34.661" v="991" actId="1035"/>
          <ac:spMkLst>
            <pc:docMk/>
            <pc:sldMk cId="1349856925" sldId="3444"/>
            <ac:spMk id="15" creationId="{4E74E2FA-C546-4182-BCAF-01AFBEAB3961}"/>
          </ac:spMkLst>
        </pc:spChg>
        <pc:spChg chg="del mod">
          <ac:chgData name="Charley Wattinne" userId="28109ef2-3e01-42d3-bd95-904fa2b33481" providerId="ADAL" clId="{42A02F8D-E9C7-4988-9EA0-DD2E557F305E}" dt="2018-06-14T17:07:27.013" v="3360" actId="478"/>
          <ac:spMkLst>
            <pc:docMk/>
            <pc:sldMk cId="1349856925" sldId="3444"/>
            <ac:spMk id="16" creationId="{0110B840-94C3-4BA7-ACAD-5DF17B9A9C32}"/>
          </ac:spMkLst>
        </pc:spChg>
        <pc:spChg chg="mod">
          <ac:chgData name="Charley Wattinne" userId="28109ef2-3e01-42d3-bd95-904fa2b33481" providerId="ADAL" clId="{42A02F8D-E9C7-4988-9EA0-DD2E557F305E}" dt="2018-06-14T13:51:34.661" v="991" actId="1035"/>
          <ac:spMkLst>
            <pc:docMk/>
            <pc:sldMk cId="1349856925" sldId="3444"/>
            <ac:spMk id="18" creationId="{C076E094-3455-44F4-8D59-B5C95170E9BE}"/>
          </ac:spMkLst>
        </pc:spChg>
        <pc:spChg chg="del mod">
          <ac:chgData name="Charley Wattinne" userId="28109ef2-3e01-42d3-bd95-904fa2b33481" providerId="ADAL" clId="{42A02F8D-E9C7-4988-9EA0-DD2E557F305E}" dt="2018-06-14T17:07:27.013" v="3360" actId="478"/>
          <ac:spMkLst>
            <pc:docMk/>
            <pc:sldMk cId="1349856925" sldId="3444"/>
            <ac:spMk id="20" creationId="{668A15B1-1C7E-42D1-BF37-7FD3D6BE9BD3}"/>
          </ac:spMkLst>
        </pc:spChg>
        <pc:spChg chg="mod">
          <ac:chgData name="Charley Wattinne" userId="28109ef2-3e01-42d3-bd95-904fa2b33481" providerId="ADAL" clId="{42A02F8D-E9C7-4988-9EA0-DD2E557F305E}" dt="2018-06-14T13:51:34.661" v="991" actId="1035"/>
          <ac:spMkLst>
            <pc:docMk/>
            <pc:sldMk cId="1349856925" sldId="3444"/>
            <ac:spMk id="23" creationId="{6F603364-3E73-4E10-8878-CF28A7D5D635}"/>
          </ac:spMkLst>
        </pc:spChg>
        <pc:spChg chg="add mod">
          <ac:chgData name="Charley Wattinne" userId="28109ef2-3e01-42d3-bd95-904fa2b33481" providerId="ADAL" clId="{42A02F8D-E9C7-4988-9EA0-DD2E557F305E}" dt="2018-06-14T17:07:48.298" v="3367" actId="20577"/>
          <ac:spMkLst>
            <pc:docMk/>
            <pc:sldMk cId="1349856925" sldId="3444"/>
            <ac:spMk id="25" creationId="{3D81DF6B-6351-46CC-91F3-7DF3A0C14F23}"/>
          </ac:spMkLst>
        </pc:spChg>
        <pc:spChg chg="add mod">
          <ac:chgData name="Charley Wattinne" userId="28109ef2-3e01-42d3-bd95-904fa2b33481" providerId="ADAL" clId="{42A02F8D-E9C7-4988-9EA0-DD2E557F305E}" dt="2018-06-14T17:07:50.080" v="3368" actId="20577"/>
          <ac:spMkLst>
            <pc:docMk/>
            <pc:sldMk cId="1349856925" sldId="3444"/>
            <ac:spMk id="26" creationId="{CC71CA0C-F7DE-4048-9217-849E95019475}"/>
          </ac:spMkLst>
        </pc:spChg>
        <pc:spChg chg="mod">
          <ac:chgData name="Charley Wattinne" userId="28109ef2-3e01-42d3-bd95-904fa2b33481" providerId="ADAL" clId="{42A02F8D-E9C7-4988-9EA0-DD2E557F305E}" dt="2018-06-14T16:55:56.076" v="2976" actId="20577"/>
          <ac:spMkLst>
            <pc:docMk/>
            <pc:sldMk cId="1349856925" sldId="3444"/>
            <ac:spMk id="29" creationId="{C1CDF1A4-48D9-4BE1-AEE3-5A2634734314}"/>
          </ac:spMkLst>
        </pc:spChg>
        <pc:picChg chg="mod">
          <ac:chgData name="Charley Wattinne" userId="28109ef2-3e01-42d3-bd95-904fa2b33481" providerId="ADAL" clId="{42A02F8D-E9C7-4988-9EA0-DD2E557F305E}" dt="2018-06-14T13:51:34.661" v="991" actId="1035"/>
          <ac:picMkLst>
            <pc:docMk/>
            <pc:sldMk cId="1349856925" sldId="3444"/>
            <ac:picMk id="13" creationId="{99B81821-3F37-4270-99AD-FD10107DD3B0}"/>
          </ac:picMkLst>
        </pc:picChg>
        <pc:picChg chg="del mod">
          <ac:chgData name="Charley Wattinne" userId="28109ef2-3e01-42d3-bd95-904fa2b33481" providerId="ADAL" clId="{42A02F8D-E9C7-4988-9EA0-DD2E557F305E}" dt="2018-06-14T17:07:27.013" v="3360" actId="478"/>
          <ac:picMkLst>
            <pc:docMk/>
            <pc:sldMk cId="1349856925" sldId="3444"/>
            <ac:picMk id="19" creationId="{1FDE6BBC-B1FD-4711-9837-B6DAB4C5CA01}"/>
          </ac:picMkLst>
        </pc:picChg>
        <pc:picChg chg="add">
          <ac:chgData name="Charley Wattinne" userId="28109ef2-3e01-42d3-bd95-904fa2b33481" providerId="ADAL" clId="{42A02F8D-E9C7-4988-9EA0-DD2E557F305E}" dt="2018-06-14T13:54:23.048" v="1126" actId="113"/>
          <ac:picMkLst>
            <pc:docMk/>
            <pc:sldMk cId="1349856925" sldId="3444"/>
            <ac:picMk id="21" creationId="{56722E7D-1FA3-438D-BD2A-4E96B26A0D83}"/>
          </ac:picMkLst>
        </pc:picChg>
        <pc:picChg chg="del mod">
          <ac:chgData name="Charley Wattinne" userId="28109ef2-3e01-42d3-bd95-904fa2b33481" providerId="ADAL" clId="{42A02F8D-E9C7-4988-9EA0-DD2E557F305E}" dt="2018-06-14T17:07:27.013" v="3360" actId="478"/>
          <ac:picMkLst>
            <pc:docMk/>
            <pc:sldMk cId="1349856925" sldId="3444"/>
            <ac:picMk id="24" creationId="{973F5E1E-894D-4234-A775-C125E54BA402}"/>
          </ac:picMkLst>
        </pc:picChg>
        <pc:picChg chg="add mod">
          <ac:chgData name="Charley Wattinne" userId="28109ef2-3e01-42d3-bd95-904fa2b33481" providerId="ADAL" clId="{42A02F8D-E9C7-4988-9EA0-DD2E557F305E}" dt="2018-06-14T17:07:59.691" v="3371" actId="1076"/>
          <ac:picMkLst>
            <pc:docMk/>
            <pc:sldMk cId="1349856925" sldId="3444"/>
            <ac:picMk id="27" creationId="{FA09695F-F41B-440B-A29A-5DC0D8DD3CEC}"/>
          </ac:picMkLst>
        </pc:picChg>
        <pc:picChg chg="mod">
          <ac:chgData name="Charley Wattinne" userId="28109ef2-3e01-42d3-bd95-904fa2b33481" providerId="ADAL" clId="{42A02F8D-E9C7-4988-9EA0-DD2E557F305E}" dt="2018-06-14T13:51:30.942" v="986" actId="1035"/>
          <ac:picMkLst>
            <pc:docMk/>
            <pc:sldMk cId="1349856925" sldId="3444"/>
            <ac:picMk id="1028" creationId="{10364507-6C86-409C-BF11-2A963143BB92}"/>
          </ac:picMkLst>
        </pc:picChg>
        <pc:cxnChg chg="mod">
          <ac:chgData name="Charley Wattinne" userId="28109ef2-3e01-42d3-bd95-904fa2b33481" providerId="ADAL" clId="{42A02F8D-E9C7-4988-9EA0-DD2E557F305E}" dt="2018-06-14T13:51:34.661" v="991" actId="1035"/>
          <ac:cxnSpMkLst>
            <pc:docMk/>
            <pc:sldMk cId="1349856925" sldId="3444"/>
            <ac:cxnSpMk id="17" creationId="{E391F20B-2CCF-4027-BAB4-794CD968FD02}"/>
          </ac:cxnSpMkLst>
        </pc:cxnChg>
        <pc:cxnChg chg="mod">
          <ac:chgData name="Charley Wattinne" userId="28109ef2-3e01-42d3-bd95-904fa2b33481" providerId="ADAL" clId="{42A02F8D-E9C7-4988-9EA0-DD2E557F305E}" dt="2018-06-14T13:51:34.661" v="991" actId="1035"/>
          <ac:cxnSpMkLst>
            <pc:docMk/>
            <pc:sldMk cId="1349856925" sldId="3444"/>
            <ac:cxnSpMk id="22" creationId="{1373C76F-44E2-4C9C-9071-612EEAA02CB6}"/>
          </ac:cxnSpMkLst>
        </pc:cxnChg>
        <pc:cxnChg chg="mod">
          <ac:chgData name="Charley Wattinne" userId="28109ef2-3e01-42d3-bd95-904fa2b33481" providerId="ADAL" clId="{42A02F8D-E9C7-4988-9EA0-DD2E557F305E}" dt="2018-06-14T13:51:30.942" v="986" actId="1035"/>
          <ac:cxnSpMkLst>
            <pc:docMk/>
            <pc:sldMk cId="1349856925" sldId="3444"/>
            <ac:cxnSpMk id="36" creationId="{E15053C6-D72B-4574-8A66-4210300A608C}"/>
          </ac:cxnSpMkLst>
        </pc:cxnChg>
      </pc:sldChg>
      <pc:sldChg chg="addSp modSp">
        <pc:chgData name="Charley Wattinne" userId="28109ef2-3e01-42d3-bd95-904fa2b33481" providerId="ADAL" clId="{42A02F8D-E9C7-4988-9EA0-DD2E557F305E}" dt="2018-06-14T17:10:50.022" v="3411" actId="1035"/>
        <pc:sldMkLst>
          <pc:docMk/>
          <pc:sldMk cId="1783453204" sldId="3446"/>
        </pc:sldMkLst>
        <pc:spChg chg="mod">
          <ac:chgData name="Charley Wattinne" userId="28109ef2-3e01-42d3-bd95-904fa2b33481" providerId="ADAL" clId="{42A02F8D-E9C7-4988-9EA0-DD2E557F305E}" dt="2018-06-14T13:59:05.719" v="1216" actId="113"/>
          <ac:spMkLst>
            <pc:docMk/>
            <pc:sldMk cId="1783453204" sldId="3446"/>
            <ac:spMk id="2" creationId="{319D0A60-111F-4F3C-BE97-1A8F44657F65}"/>
          </ac:spMkLst>
        </pc:spChg>
        <pc:spChg chg="mod">
          <ac:chgData name="Charley Wattinne" userId="28109ef2-3e01-42d3-bd95-904fa2b33481" providerId="ADAL" clId="{42A02F8D-E9C7-4988-9EA0-DD2E557F305E}" dt="2018-06-14T13:52:01.588" v="1023" actId="1035"/>
          <ac:spMkLst>
            <pc:docMk/>
            <pc:sldMk cId="1783453204" sldId="3446"/>
            <ac:spMk id="5" creationId="{F5B67289-7120-47CC-80EC-CFD34905F8A3}"/>
          </ac:spMkLst>
        </pc:spChg>
        <pc:spChg chg="mod">
          <ac:chgData name="Charley Wattinne" userId="28109ef2-3e01-42d3-bd95-904fa2b33481" providerId="ADAL" clId="{42A02F8D-E9C7-4988-9EA0-DD2E557F305E}" dt="2018-06-14T13:52:01.588" v="1023" actId="1035"/>
          <ac:spMkLst>
            <pc:docMk/>
            <pc:sldMk cId="1783453204" sldId="3446"/>
            <ac:spMk id="14" creationId="{82157867-170A-4331-A1EC-4281B223DC46}"/>
          </ac:spMkLst>
        </pc:spChg>
        <pc:spChg chg="mod">
          <ac:chgData name="Charley Wattinne" userId="28109ef2-3e01-42d3-bd95-904fa2b33481" providerId="ADAL" clId="{42A02F8D-E9C7-4988-9EA0-DD2E557F305E}" dt="2018-06-14T13:52:01.588" v="1023" actId="1035"/>
          <ac:spMkLst>
            <pc:docMk/>
            <pc:sldMk cId="1783453204" sldId="3446"/>
            <ac:spMk id="15" creationId="{A2476973-A6EB-4896-876C-EDF493DCD156}"/>
          </ac:spMkLst>
        </pc:spChg>
        <pc:spChg chg="mod">
          <ac:chgData name="Charley Wattinne" userId="28109ef2-3e01-42d3-bd95-904fa2b33481" providerId="ADAL" clId="{42A02F8D-E9C7-4988-9EA0-DD2E557F305E}" dt="2018-06-14T13:52:01.588" v="1023" actId="1035"/>
          <ac:spMkLst>
            <pc:docMk/>
            <pc:sldMk cId="1783453204" sldId="3446"/>
            <ac:spMk id="17" creationId="{BB3134FC-BBA2-4698-92EC-8B13407F71FF}"/>
          </ac:spMkLst>
        </pc:spChg>
        <pc:spChg chg="mod">
          <ac:chgData name="Charley Wattinne" userId="28109ef2-3e01-42d3-bd95-904fa2b33481" providerId="ADAL" clId="{42A02F8D-E9C7-4988-9EA0-DD2E557F305E}" dt="2018-06-14T13:52:01.588" v="1023" actId="1035"/>
          <ac:spMkLst>
            <pc:docMk/>
            <pc:sldMk cId="1783453204" sldId="3446"/>
            <ac:spMk id="18" creationId="{6DC37839-007F-4B3B-82A4-829E88F01D1F}"/>
          </ac:spMkLst>
        </pc:spChg>
        <pc:spChg chg="mod">
          <ac:chgData name="Charley Wattinne" userId="28109ef2-3e01-42d3-bd95-904fa2b33481" providerId="ADAL" clId="{42A02F8D-E9C7-4988-9EA0-DD2E557F305E}" dt="2018-06-14T17:10:50.022" v="3411" actId="1035"/>
          <ac:spMkLst>
            <pc:docMk/>
            <pc:sldMk cId="1783453204" sldId="3446"/>
            <ac:spMk id="19" creationId="{674AEE40-4190-45DC-89B1-5C157A354B9F}"/>
          </ac:spMkLst>
        </pc:spChg>
        <pc:spChg chg="mod">
          <ac:chgData name="Charley Wattinne" userId="28109ef2-3e01-42d3-bd95-904fa2b33481" providerId="ADAL" clId="{42A02F8D-E9C7-4988-9EA0-DD2E557F305E}" dt="2018-06-14T13:52:01.588" v="1023" actId="1035"/>
          <ac:spMkLst>
            <pc:docMk/>
            <pc:sldMk cId="1783453204" sldId="3446"/>
            <ac:spMk id="23" creationId="{6F603364-3E73-4E10-8878-CF28A7D5D635}"/>
          </ac:spMkLst>
        </pc:spChg>
        <pc:spChg chg="mod">
          <ac:chgData name="Charley Wattinne" userId="28109ef2-3e01-42d3-bd95-904fa2b33481" providerId="ADAL" clId="{42A02F8D-E9C7-4988-9EA0-DD2E557F305E}" dt="2018-06-14T17:10:50.022" v="3411" actId="1035"/>
          <ac:spMkLst>
            <pc:docMk/>
            <pc:sldMk cId="1783453204" sldId="3446"/>
            <ac:spMk id="24" creationId="{244FAB44-F2CA-4041-95CA-48ABAED86320}"/>
          </ac:spMkLst>
        </pc:spChg>
        <pc:spChg chg="mod">
          <ac:chgData name="Charley Wattinne" userId="28109ef2-3e01-42d3-bd95-904fa2b33481" providerId="ADAL" clId="{42A02F8D-E9C7-4988-9EA0-DD2E557F305E}" dt="2018-06-14T17:10:50.022" v="3411" actId="1035"/>
          <ac:spMkLst>
            <pc:docMk/>
            <pc:sldMk cId="1783453204" sldId="3446"/>
            <ac:spMk id="28" creationId="{B1D1BE14-08FC-4C7B-9ABC-AB577590A192}"/>
          </ac:spMkLst>
        </pc:spChg>
        <pc:spChg chg="mod">
          <ac:chgData name="Charley Wattinne" userId="28109ef2-3e01-42d3-bd95-904fa2b33481" providerId="ADAL" clId="{42A02F8D-E9C7-4988-9EA0-DD2E557F305E}" dt="2018-06-14T16:56:11.079" v="3016" actId="20577"/>
          <ac:spMkLst>
            <pc:docMk/>
            <pc:sldMk cId="1783453204" sldId="3446"/>
            <ac:spMk id="29" creationId="{C1CDF1A4-48D9-4BE1-AEE3-5A2634734314}"/>
          </ac:spMkLst>
        </pc:spChg>
        <pc:picChg chg="mod">
          <ac:chgData name="Charley Wattinne" userId="28109ef2-3e01-42d3-bd95-904fa2b33481" providerId="ADAL" clId="{42A02F8D-E9C7-4988-9EA0-DD2E557F305E}" dt="2018-06-14T13:52:01.588" v="1023" actId="1035"/>
          <ac:picMkLst>
            <pc:docMk/>
            <pc:sldMk cId="1783453204" sldId="3446"/>
            <ac:picMk id="20" creationId="{6935E1CF-7DF9-4F96-8A5E-D806FE31D3ED}"/>
          </ac:picMkLst>
        </pc:picChg>
        <pc:picChg chg="add">
          <ac:chgData name="Charley Wattinne" userId="28109ef2-3e01-42d3-bd95-904fa2b33481" providerId="ADAL" clId="{42A02F8D-E9C7-4988-9EA0-DD2E557F305E}" dt="2018-06-14T13:54:26.579" v="1128" actId="113"/>
          <ac:picMkLst>
            <pc:docMk/>
            <pc:sldMk cId="1783453204" sldId="3446"/>
            <ac:picMk id="25" creationId="{8D22AA77-4A80-4779-B491-4B8C43FA13AD}"/>
          </ac:picMkLst>
        </pc:picChg>
        <pc:picChg chg="mod">
          <ac:chgData name="Charley Wattinne" userId="28109ef2-3e01-42d3-bd95-904fa2b33481" providerId="ADAL" clId="{42A02F8D-E9C7-4988-9EA0-DD2E557F305E}" dt="2018-06-14T13:52:01.588" v="1023" actId="1035"/>
          <ac:picMkLst>
            <pc:docMk/>
            <pc:sldMk cId="1783453204" sldId="3446"/>
            <ac:picMk id="26" creationId="{62D96292-95B6-4A8D-BCD1-8F133141E559}"/>
          </ac:picMkLst>
        </pc:picChg>
        <pc:picChg chg="mod">
          <ac:chgData name="Charley Wattinne" userId="28109ef2-3e01-42d3-bd95-904fa2b33481" providerId="ADAL" clId="{42A02F8D-E9C7-4988-9EA0-DD2E557F305E}" dt="2018-06-14T13:52:01.588" v="1023" actId="1035"/>
          <ac:picMkLst>
            <pc:docMk/>
            <pc:sldMk cId="1783453204" sldId="3446"/>
            <ac:picMk id="27" creationId="{D764FFB9-3D57-4D7F-B95B-DD8378179089}"/>
          </ac:picMkLst>
        </pc:picChg>
        <pc:picChg chg="mod">
          <ac:chgData name="Charley Wattinne" userId="28109ef2-3e01-42d3-bd95-904fa2b33481" providerId="ADAL" clId="{42A02F8D-E9C7-4988-9EA0-DD2E557F305E}" dt="2018-06-14T13:52:01.588" v="1023" actId="1035"/>
          <ac:picMkLst>
            <pc:docMk/>
            <pc:sldMk cId="1783453204" sldId="3446"/>
            <ac:picMk id="30" creationId="{E525B747-39D9-4C77-A417-64DC5AD96945}"/>
          </ac:picMkLst>
        </pc:picChg>
        <pc:picChg chg="mod">
          <ac:chgData name="Charley Wattinne" userId="28109ef2-3e01-42d3-bd95-904fa2b33481" providerId="ADAL" clId="{42A02F8D-E9C7-4988-9EA0-DD2E557F305E}" dt="2018-06-14T13:51:57.541" v="1019" actId="1035"/>
          <ac:picMkLst>
            <pc:docMk/>
            <pc:sldMk cId="1783453204" sldId="3446"/>
            <ac:picMk id="1028" creationId="{10364507-6C86-409C-BF11-2A963143BB92}"/>
          </ac:picMkLst>
        </pc:picChg>
        <pc:cxnChg chg="mod">
          <ac:chgData name="Charley Wattinne" userId="28109ef2-3e01-42d3-bd95-904fa2b33481" providerId="ADAL" clId="{42A02F8D-E9C7-4988-9EA0-DD2E557F305E}" dt="2018-06-14T13:52:01.588" v="1023" actId="1035"/>
          <ac:cxnSpMkLst>
            <pc:docMk/>
            <pc:sldMk cId="1783453204" sldId="3446"/>
            <ac:cxnSpMk id="13" creationId="{0B0329A2-5AEC-4BE2-8BFF-8153A10DD25F}"/>
          </ac:cxnSpMkLst>
        </pc:cxnChg>
        <pc:cxnChg chg="mod">
          <ac:chgData name="Charley Wattinne" userId="28109ef2-3e01-42d3-bd95-904fa2b33481" providerId="ADAL" clId="{42A02F8D-E9C7-4988-9EA0-DD2E557F305E}" dt="2018-06-14T13:52:01.588" v="1023" actId="1035"/>
          <ac:cxnSpMkLst>
            <pc:docMk/>
            <pc:sldMk cId="1783453204" sldId="3446"/>
            <ac:cxnSpMk id="16" creationId="{7D6883E5-9E05-4DA6-9C8A-FBC07CE39EF3}"/>
          </ac:cxnSpMkLst>
        </pc:cxnChg>
        <pc:cxnChg chg="mod">
          <ac:chgData name="Charley Wattinne" userId="28109ef2-3e01-42d3-bd95-904fa2b33481" providerId="ADAL" clId="{42A02F8D-E9C7-4988-9EA0-DD2E557F305E}" dt="2018-06-14T13:52:01.588" v="1023" actId="1035"/>
          <ac:cxnSpMkLst>
            <pc:docMk/>
            <pc:sldMk cId="1783453204" sldId="3446"/>
            <ac:cxnSpMk id="22" creationId="{1373C76F-44E2-4C9C-9071-612EEAA02CB6}"/>
          </ac:cxnSpMkLst>
        </pc:cxnChg>
        <pc:cxnChg chg="mod">
          <ac:chgData name="Charley Wattinne" userId="28109ef2-3e01-42d3-bd95-904fa2b33481" providerId="ADAL" clId="{42A02F8D-E9C7-4988-9EA0-DD2E557F305E}" dt="2018-06-14T13:51:57.541" v="1019" actId="1035"/>
          <ac:cxnSpMkLst>
            <pc:docMk/>
            <pc:sldMk cId="1783453204" sldId="3446"/>
            <ac:cxnSpMk id="36" creationId="{E15053C6-D72B-4574-8A66-4210300A608C}"/>
          </ac:cxnSpMkLst>
        </pc:cxnChg>
      </pc:sldChg>
      <pc:sldChg chg="addSp delSp modSp">
        <pc:chgData name="Charley Wattinne" userId="28109ef2-3e01-42d3-bd95-904fa2b33481" providerId="ADAL" clId="{42A02F8D-E9C7-4988-9EA0-DD2E557F305E}" dt="2018-06-14T17:20:53.431" v="3480" actId="1036"/>
        <pc:sldMkLst>
          <pc:docMk/>
          <pc:sldMk cId="1153692534" sldId="3448"/>
        </pc:sldMkLst>
        <pc:spChg chg="mod">
          <ac:chgData name="Charley Wattinne" userId="28109ef2-3e01-42d3-bd95-904fa2b33481" providerId="ADAL" clId="{42A02F8D-E9C7-4988-9EA0-DD2E557F305E}" dt="2018-06-14T13:59:12.783" v="1218" actId="113"/>
          <ac:spMkLst>
            <pc:docMk/>
            <pc:sldMk cId="1153692534" sldId="3448"/>
            <ac:spMk id="2" creationId="{319D0A60-111F-4F3C-BE97-1A8F44657F65}"/>
          </ac:spMkLst>
        </pc:spChg>
        <pc:spChg chg="del">
          <ac:chgData name="Charley Wattinne" userId="28109ef2-3e01-42d3-bd95-904fa2b33481" providerId="ADAL" clId="{42A02F8D-E9C7-4988-9EA0-DD2E557F305E}" dt="2018-06-14T17:12:52.042" v="3454" actId="478"/>
          <ac:spMkLst>
            <pc:docMk/>
            <pc:sldMk cId="1153692534" sldId="3448"/>
            <ac:spMk id="17" creationId="{BB3134FC-BBA2-4698-92EC-8B13407F71FF}"/>
          </ac:spMkLst>
        </pc:spChg>
        <pc:spChg chg="del">
          <ac:chgData name="Charley Wattinne" userId="28109ef2-3e01-42d3-bd95-904fa2b33481" providerId="ADAL" clId="{42A02F8D-E9C7-4988-9EA0-DD2E557F305E}" dt="2018-06-14T17:12:52.042" v="3454" actId="478"/>
          <ac:spMkLst>
            <pc:docMk/>
            <pc:sldMk cId="1153692534" sldId="3448"/>
            <ac:spMk id="18" creationId="{6DC37839-007F-4B3B-82A4-829E88F01D1F}"/>
          </ac:spMkLst>
        </pc:spChg>
        <pc:spChg chg="add mod">
          <ac:chgData name="Charley Wattinne" userId="28109ef2-3e01-42d3-bd95-904fa2b33481" providerId="ADAL" clId="{42A02F8D-E9C7-4988-9EA0-DD2E557F305E}" dt="2018-06-14T17:12:57.012" v="3456" actId="1076"/>
          <ac:spMkLst>
            <pc:docMk/>
            <pc:sldMk cId="1153692534" sldId="3448"/>
            <ac:spMk id="27" creationId="{94A8E553-DC63-4224-AF33-4281EC027760}"/>
          </ac:spMkLst>
        </pc:spChg>
        <pc:spChg chg="del">
          <ac:chgData name="Charley Wattinne" userId="28109ef2-3e01-42d3-bd95-904fa2b33481" providerId="ADAL" clId="{42A02F8D-E9C7-4988-9EA0-DD2E557F305E}" dt="2018-06-14T17:12:52.042" v="3454" actId="478"/>
          <ac:spMkLst>
            <pc:docMk/>
            <pc:sldMk cId="1153692534" sldId="3448"/>
            <ac:spMk id="28" creationId="{B1D1BE14-08FC-4C7B-9ABC-AB577590A192}"/>
          </ac:spMkLst>
        </pc:spChg>
        <pc:spChg chg="mod">
          <ac:chgData name="Charley Wattinne" userId="28109ef2-3e01-42d3-bd95-904fa2b33481" providerId="ADAL" clId="{42A02F8D-E9C7-4988-9EA0-DD2E557F305E}" dt="2018-06-14T16:56:24.191" v="3052" actId="20577"/>
          <ac:spMkLst>
            <pc:docMk/>
            <pc:sldMk cId="1153692534" sldId="3448"/>
            <ac:spMk id="29" creationId="{C1CDF1A4-48D9-4BE1-AEE3-5A2634734314}"/>
          </ac:spMkLst>
        </pc:spChg>
        <pc:spChg chg="add mod">
          <ac:chgData name="Charley Wattinne" userId="28109ef2-3e01-42d3-bd95-904fa2b33481" providerId="ADAL" clId="{42A02F8D-E9C7-4988-9EA0-DD2E557F305E}" dt="2018-06-14T17:20:25.283" v="3464" actId="1076"/>
          <ac:spMkLst>
            <pc:docMk/>
            <pc:sldMk cId="1153692534" sldId="3448"/>
            <ac:spMk id="31" creationId="{1C5411D9-74BE-4DF0-AF41-BED8F9EE857B}"/>
          </ac:spMkLst>
        </pc:spChg>
        <pc:spChg chg="del">
          <ac:chgData name="Charley Wattinne" userId="28109ef2-3e01-42d3-bd95-904fa2b33481" providerId="ADAL" clId="{42A02F8D-E9C7-4988-9EA0-DD2E557F305E}" dt="2018-06-14T17:12:52.042" v="3454" actId="478"/>
          <ac:spMkLst>
            <pc:docMk/>
            <pc:sldMk cId="1153692534" sldId="3448"/>
            <ac:spMk id="35" creationId="{EDA04B75-B7DE-4248-B48D-6960C65F0766}"/>
          </ac:spMkLst>
        </pc:spChg>
        <pc:spChg chg="del">
          <ac:chgData name="Charley Wattinne" userId="28109ef2-3e01-42d3-bd95-904fa2b33481" providerId="ADAL" clId="{42A02F8D-E9C7-4988-9EA0-DD2E557F305E}" dt="2018-06-14T17:12:52.042" v="3454" actId="478"/>
          <ac:spMkLst>
            <pc:docMk/>
            <pc:sldMk cId="1153692534" sldId="3448"/>
            <ac:spMk id="37" creationId="{6C7F5769-D7B5-4304-9BCD-28B329D2AE51}"/>
          </ac:spMkLst>
        </pc:spChg>
        <pc:spChg chg="del">
          <ac:chgData name="Charley Wattinne" userId="28109ef2-3e01-42d3-bd95-904fa2b33481" providerId="ADAL" clId="{42A02F8D-E9C7-4988-9EA0-DD2E557F305E}" dt="2018-06-14T17:12:52.042" v="3454" actId="478"/>
          <ac:spMkLst>
            <pc:docMk/>
            <pc:sldMk cId="1153692534" sldId="3448"/>
            <ac:spMk id="38" creationId="{EB98A708-F26A-45F0-906C-0D67E2B18A52}"/>
          </ac:spMkLst>
        </pc:spChg>
        <pc:spChg chg="del">
          <ac:chgData name="Charley Wattinne" userId="28109ef2-3e01-42d3-bd95-904fa2b33481" providerId="ADAL" clId="{42A02F8D-E9C7-4988-9EA0-DD2E557F305E}" dt="2018-06-14T17:12:52.042" v="3454" actId="478"/>
          <ac:spMkLst>
            <pc:docMk/>
            <pc:sldMk cId="1153692534" sldId="3448"/>
            <ac:spMk id="40" creationId="{B486B601-97B7-4B50-B75B-76DA821A2839}"/>
          </ac:spMkLst>
        </pc:spChg>
        <pc:spChg chg="del">
          <ac:chgData name="Charley Wattinne" userId="28109ef2-3e01-42d3-bd95-904fa2b33481" providerId="ADAL" clId="{42A02F8D-E9C7-4988-9EA0-DD2E557F305E}" dt="2018-06-14T17:12:52.042" v="3454" actId="478"/>
          <ac:spMkLst>
            <pc:docMk/>
            <pc:sldMk cId="1153692534" sldId="3448"/>
            <ac:spMk id="41" creationId="{EB0C4BBA-A845-4576-AEFE-ADFC6FA8A658}"/>
          </ac:spMkLst>
        </pc:spChg>
        <pc:spChg chg="del">
          <ac:chgData name="Charley Wattinne" userId="28109ef2-3e01-42d3-bd95-904fa2b33481" providerId="ADAL" clId="{42A02F8D-E9C7-4988-9EA0-DD2E557F305E}" dt="2018-06-14T17:12:52.042" v="3454" actId="478"/>
          <ac:spMkLst>
            <pc:docMk/>
            <pc:sldMk cId="1153692534" sldId="3448"/>
            <ac:spMk id="43" creationId="{27DB6C65-E746-4717-94E1-D998A56E13A6}"/>
          </ac:spMkLst>
        </pc:spChg>
        <pc:spChg chg="add mod">
          <ac:chgData name="Charley Wattinne" userId="28109ef2-3e01-42d3-bd95-904fa2b33481" providerId="ADAL" clId="{42A02F8D-E9C7-4988-9EA0-DD2E557F305E}" dt="2018-06-14T17:20:53.431" v="3480" actId="1036"/>
          <ac:spMkLst>
            <pc:docMk/>
            <pc:sldMk cId="1153692534" sldId="3448"/>
            <ac:spMk id="46" creationId="{B1E5EF9C-C04D-4C79-92B8-96D3B29D6703}"/>
          </ac:spMkLst>
        </pc:spChg>
        <pc:spChg chg="add mod">
          <ac:chgData name="Charley Wattinne" userId="28109ef2-3e01-42d3-bd95-904fa2b33481" providerId="ADAL" clId="{42A02F8D-E9C7-4988-9EA0-DD2E557F305E}" dt="2018-06-14T17:20:44.693" v="3472" actId="1076"/>
          <ac:spMkLst>
            <pc:docMk/>
            <pc:sldMk cId="1153692534" sldId="3448"/>
            <ac:spMk id="47" creationId="{D19EA69B-F84D-4052-B0D9-DB0C1A0AC1D4}"/>
          </ac:spMkLst>
        </pc:spChg>
        <pc:picChg chg="add">
          <ac:chgData name="Charley Wattinne" userId="28109ef2-3e01-42d3-bd95-904fa2b33481" providerId="ADAL" clId="{42A02F8D-E9C7-4988-9EA0-DD2E557F305E}" dt="2018-06-14T13:54:37.769" v="1131" actId="113"/>
          <ac:picMkLst>
            <pc:docMk/>
            <pc:sldMk cId="1153692534" sldId="3448"/>
            <ac:picMk id="24" creationId="{0C001636-08B4-490C-92CB-9C4714073C6D}"/>
          </ac:picMkLst>
        </pc:picChg>
        <pc:picChg chg="del">
          <ac:chgData name="Charley Wattinne" userId="28109ef2-3e01-42d3-bd95-904fa2b33481" providerId="ADAL" clId="{42A02F8D-E9C7-4988-9EA0-DD2E557F305E}" dt="2018-06-14T17:12:52.042" v="3454" actId="478"/>
          <ac:picMkLst>
            <pc:docMk/>
            <pc:sldMk cId="1153692534" sldId="3448"/>
            <ac:picMk id="25" creationId="{D6478030-C7C0-4C9E-B305-BCEBA120DB51}"/>
          </ac:picMkLst>
        </pc:picChg>
        <pc:picChg chg="add mod">
          <ac:chgData name="Charley Wattinne" userId="28109ef2-3e01-42d3-bd95-904fa2b33481" providerId="ADAL" clId="{42A02F8D-E9C7-4988-9EA0-DD2E557F305E}" dt="2018-06-14T17:12:57.012" v="3456" actId="1076"/>
          <ac:picMkLst>
            <pc:docMk/>
            <pc:sldMk cId="1153692534" sldId="3448"/>
            <ac:picMk id="26" creationId="{F31C304C-B3BC-4096-B788-D6BD7FD3716A}"/>
          </ac:picMkLst>
        </pc:picChg>
        <pc:picChg chg="del">
          <ac:chgData name="Charley Wattinne" userId="28109ef2-3e01-42d3-bd95-904fa2b33481" providerId="ADAL" clId="{42A02F8D-E9C7-4988-9EA0-DD2E557F305E}" dt="2018-06-14T17:12:52.042" v="3454" actId="478"/>
          <ac:picMkLst>
            <pc:docMk/>
            <pc:sldMk cId="1153692534" sldId="3448"/>
            <ac:picMk id="30" creationId="{E525B747-39D9-4C77-A417-64DC5AD96945}"/>
          </ac:picMkLst>
        </pc:picChg>
        <pc:picChg chg="del">
          <ac:chgData name="Charley Wattinne" userId="28109ef2-3e01-42d3-bd95-904fa2b33481" providerId="ADAL" clId="{42A02F8D-E9C7-4988-9EA0-DD2E557F305E}" dt="2018-06-14T17:12:52.042" v="3454" actId="478"/>
          <ac:picMkLst>
            <pc:docMk/>
            <pc:sldMk cId="1153692534" sldId="3448"/>
            <ac:picMk id="32" creationId="{093BE378-4598-4425-BBB7-3BC2EE1F6622}"/>
          </ac:picMkLst>
        </pc:picChg>
        <pc:picChg chg="del">
          <ac:chgData name="Charley Wattinne" userId="28109ef2-3e01-42d3-bd95-904fa2b33481" providerId="ADAL" clId="{42A02F8D-E9C7-4988-9EA0-DD2E557F305E}" dt="2018-06-14T17:12:52.042" v="3454" actId="478"/>
          <ac:picMkLst>
            <pc:docMk/>
            <pc:sldMk cId="1153692534" sldId="3448"/>
            <ac:picMk id="33" creationId="{11AC8C0B-BF59-417A-BAF7-46497B1054AE}"/>
          </ac:picMkLst>
        </pc:picChg>
        <pc:picChg chg="del">
          <ac:chgData name="Charley Wattinne" userId="28109ef2-3e01-42d3-bd95-904fa2b33481" providerId="ADAL" clId="{42A02F8D-E9C7-4988-9EA0-DD2E557F305E}" dt="2018-06-14T17:12:52.042" v="3454" actId="478"/>
          <ac:picMkLst>
            <pc:docMk/>
            <pc:sldMk cId="1153692534" sldId="3448"/>
            <ac:picMk id="34" creationId="{A75DA51C-75F4-4CD3-9728-B3AA2819FFEC}"/>
          </ac:picMkLst>
        </pc:picChg>
        <pc:picChg chg="del">
          <ac:chgData name="Charley Wattinne" userId="28109ef2-3e01-42d3-bd95-904fa2b33481" providerId="ADAL" clId="{42A02F8D-E9C7-4988-9EA0-DD2E557F305E}" dt="2018-06-14T17:12:52.042" v="3454" actId="478"/>
          <ac:picMkLst>
            <pc:docMk/>
            <pc:sldMk cId="1153692534" sldId="3448"/>
            <ac:picMk id="44" creationId="{432DC4A6-F218-459B-BB9B-A6BE23EAFBD3}"/>
          </ac:picMkLst>
        </pc:picChg>
        <pc:picChg chg="add mod">
          <ac:chgData name="Charley Wattinne" userId="28109ef2-3e01-42d3-bd95-904fa2b33481" providerId="ADAL" clId="{42A02F8D-E9C7-4988-9EA0-DD2E557F305E}" dt="2018-06-14T17:12:57.012" v="3456" actId="1076"/>
          <ac:picMkLst>
            <pc:docMk/>
            <pc:sldMk cId="1153692534" sldId="3448"/>
            <ac:picMk id="45" creationId="{BF5669D9-CC16-4CDB-B347-621DFDE2862A}"/>
          </ac:picMkLst>
        </pc:picChg>
        <pc:picChg chg="mod">
          <ac:chgData name="Charley Wattinne" userId="28109ef2-3e01-42d3-bd95-904fa2b33481" providerId="ADAL" clId="{42A02F8D-E9C7-4988-9EA0-DD2E557F305E}" dt="2018-06-14T13:33:29.674" v="793" actId="1035"/>
          <ac:picMkLst>
            <pc:docMk/>
            <pc:sldMk cId="1153692534" sldId="3448"/>
            <ac:picMk id="1028" creationId="{10364507-6C86-409C-BF11-2A963143BB92}"/>
          </ac:picMkLst>
        </pc:picChg>
        <pc:cxnChg chg="del">
          <ac:chgData name="Charley Wattinne" userId="28109ef2-3e01-42d3-bd95-904fa2b33481" providerId="ADAL" clId="{42A02F8D-E9C7-4988-9EA0-DD2E557F305E}" dt="2018-06-14T17:12:52.042" v="3454" actId="478"/>
          <ac:cxnSpMkLst>
            <pc:docMk/>
            <pc:sldMk cId="1153692534" sldId="3448"/>
            <ac:cxnSpMk id="16" creationId="{7D6883E5-9E05-4DA6-9C8A-FBC07CE39EF3}"/>
          </ac:cxnSpMkLst>
        </pc:cxnChg>
        <pc:cxnChg chg="mod">
          <ac:chgData name="Charley Wattinne" userId="28109ef2-3e01-42d3-bd95-904fa2b33481" providerId="ADAL" clId="{42A02F8D-E9C7-4988-9EA0-DD2E557F305E}" dt="2018-06-14T13:33:29.674" v="793" actId="1035"/>
          <ac:cxnSpMkLst>
            <pc:docMk/>
            <pc:sldMk cId="1153692534" sldId="3448"/>
            <ac:cxnSpMk id="36" creationId="{E15053C6-D72B-4574-8A66-4210300A608C}"/>
          </ac:cxnSpMkLst>
        </pc:cxnChg>
        <pc:cxnChg chg="del">
          <ac:chgData name="Charley Wattinne" userId="28109ef2-3e01-42d3-bd95-904fa2b33481" providerId="ADAL" clId="{42A02F8D-E9C7-4988-9EA0-DD2E557F305E}" dt="2018-06-14T17:12:52.042" v="3454" actId="478"/>
          <ac:cxnSpMkLst>
            <pc:docMk/>
            <pc:sldMk cId="1153692534" sldId="3448"/>
            <ac:cxnSpMk id="42" creationId="{140EE15A-1D5C-4ABF-9430-621883F71AC2}"/>
          </ac:cxnSpMkLst>
        </pc:cxnChg>
      </pc:sldChg>
      <pc:sldChg chg="addSp modSp">
        <pc:chgData name="Charley Wattinne" userId="28109ef2-3e01-42d3-bd95-904fa2b33481" providerId="ADAL" clId="{42A02F8D-E9C7-4988-9EA0-DD2E557F305E}" dt="2018-06-14T17:26:10.579" v="3624" actId="1076"/>
        <pc:sldMkLst>
          <pc:docMk/>
          <pc:sldMk cId="2615087961" sldId="3451"/>
        </pc:sldMkLst>
        <pc:spChg chg="mod">
          <ac:chgData name="Charley Wattinne" userId="28109ef2-3e01-42d3-bd95-904fa2b33481" providerId="ADAL" clId="{42A02F8D-E9C7-4988-9EA0-DD2E557F305E}" dt="2018-06-14T13:59:21.754" v="1221" actId="113"/>
          <ac:spMkLst>
            <pc:docMk/>
            <pc:sldMk cId="2615087961" sldId="3451"/>
            <ac:spMk id="2" creationId="{319D0A60-111F-4F3C-BE97-1A8F44657F65}"/>
          </ac:spMkLst>
        </pc:spChg>
        <pc:spChg chg="mod">
          <ac:chgData name="Charley Wattinne" userId="28109ef2-3e01-42d3-bd95-904fa2b33481" providerId="ADAL" clId="{42A02F8D-E9C7-4988-9EA0-DD2E557F305E}" dt="2018-06-14T17:25:41.384" v="3617" actId="1035"/>
          <ac:spMkLst>
            <pc:docMk/>
            <pc:sldMk cId="2615087961" sldId="3451"/>
            <ac:spMk id="17" creationId="{BB3134FC-BBA2-4698-92EC-8B13407F71FF}"/>
          </ac:spMkLst>
        </pc:spChg>
        <pc:spChg chg="mod">
          <ac:chgData name="Charley Wattinne" userId="28109ef2-3e01-42d3-bd95-904fa2b33481" providerId="ADAL" clId="{42A02F8D-E9C7-4988-9EA0-DD2E557F305E}" dt="2018-06-14T17:25:50.589" v="3620" actId="403"/>
          <ac:spMkLst>
            <pc:docMk/>
            <pc:sldMk cId="2615087961" sldId="3451"/>
            <ac:spMk id="28" creationId="{B1D1BE14-08FC-4C7B-9ABC-AB577590A192}"/>
          </ac:spMkLst>
        </pc:spChg>
        <pc:spChg chg="mod">
          <ac:chgData name="Charley Wattinne" userId="28109ef2-3e01-42d3-bd95-904fa2b33481" providerId="ADAL" clId="{42A02F8D-E9C7-4988-9EA0-DD2E557F305E}" dt="2018-06-14T16:56:43.243" v="3103" actId="20577"/>
          <ac:spMkLst>
            <pc:docMk/>
            <pc:sldMk cId="2615087961" sldId="3451"/>
            <ac:spMk id="29" creationId="{C1CDF1A4-48D9-4BE1-AEE3-5A2634734314}"/>
          </ac:spMkLst>
        </pc:spChg>
        <pc:spChg chg="mod">
          <ac:chgData name="Charley Wattinne" userId="28109ef2-3e01-42d3-bd95-904fa2b33481" providerId="ADAL" clId="{42A02F8D-E9C7-4988-9EA0-DD2E557F305E}" dt="2018-06-14T17:25:50.589" v="3620" actId="403"/>
          <ac:spMkLst>
            <pc:docMk/>
            <pc:sldMk cId="2615087961" sldId="3451"/>
            <ac:spMk id="41" creationId="{EB0C4BBA-A845-4576-AEFE-ADFC6FA8A658}"/>
          </ac:spMkLst>
        </pc:spChg>
        <pc:spChg chg="mod">
          <ac:chgData name="Charley Wattinne" userId="28109ef2-3e01-42d3-bd95-904fa2b33481" providerId="ADAL" clId="{42A02F8D-E9C7-4988-9EA0-DD2E557F305E}" dt="2018-06-14T17:25:33.851" v="3605" actId="1035"/>
          <ac:spMkLst>
            <pc:docMk/>
            <pc:sldMk cId="2615087961" sldId="3451"/>
            <ac:spMk id="43" creationId="{27DB6C65-E746-4717-94E1-D998A56E13A6}"/>
          </ac:spMkLst>
        </pc:spChg>
        <pc:picChg chg="add">
          <ac:chgData name="Charley Wattinne" userId="28109ef2-3e01-42d3-bd95-904fa2b33481" providerId="ADAL" clId="{42A02F8D-E9C7-4988-9EA0-DD2E557F305E}" dt="2018-06-14T13:54:43.301" v="1134" actId="113"/>
          <ac:picMkLst>
            <pc:docMk/>
            <pc:sldMk cId="2615087961" sldId="3451"/>
            <ac:picMk id="15" creationId="{060703FA-3ADD-44C3-A98D-43EC052DB438}"/>
          </ac:picMkLst>
        </pc:picChg>
        <pc:picChg chg="add mod">
          <ac:chgData name="Charley Wattinne" userId="28109ef2-3e01-42d3-bd95-904fa2b33481" providerId="ADAL" clId="{42A02F8D-E9C7-4988-9EA0-DD2E557F305E}" dt="2018-06-14T17:26:10.579" v="3624" actId="1076"/>
          <ac:picMkLst>
            <pc:docMk/>
            <pc:sldMk cId="2615087961" sldId="3451"/>
            <ac:picMk id="18" creationId="{72EF23CD-99E9-46E4-A268-F6113C66F7D7}"/>
          </ac:picMkLst>
        </pc:picChg>
        <pc:picChg chg="mod">
          <ac:chgData name="Charley Wattinne" userId="28109ef2-3e01-42d3-bd95-904fa2b33481" providerId="ADAL" clId="{42A02F8D-E9C7-4988-9EA0-DD2E557F305E}" dt="2018-06-14T17:25:41.384" v="3617" actId="1035"/>
          <ac:picMkLst>
            <pc:docMk/>
            <pc:sldMk cId="2615087961" sldId="3451"/>
            <ac:picMk id="30" creationId="{E525B747-39D9-4C77-A417-64DC5AD96945}"/>
          </ac:picMkLst>
        </pc:picChg>
        <pc:picChg chg="mod">
          <ac:chgData name="Charley Wattinne" userId="28109ef2-3e01-42d3-bd95-904fa2b33481" providerId="ADAL" clId="{42A02F8D-E9C7-4988-9EA0-DD2E557F305E}" dt="2018-06-14T17:25:33.851" v="3605" actId="1035"/>
          <ac:picMkLst>
            <pc:docMk/>
            <pc:sldMk cId="2615087961" sldId="3451"/>
            <ac:picMk id="44" creationId="{432DC4A6-F218-459B-BB9B-A6BE23EAFBD3}"/>
          </ac:picMkLst>
        </pc:picChg>
        <pc:picChg chg="mod">
          <ac:chgData name="Charley Wattinne" userId="28109ef2-3e01-42d3-bd95-904fa2b33481" providerId="ADAL" clId="{42A02F8D-E9C7-4988-9EA0-DD2E557F305E}" dt="2018-06-14T13:34:01.348" v="835" actId="1035"/>
          <ac:picMkLst>
            <pc:docMk/>
            <pc:sldMk cId="2615087961" sldId="3451"/>
            <ac:picMk id="1028" creationId="{10364507-6C86-409C-BF11-2A963143BB92}"/>
          </ac:picMkLst>
        </pc:picChg>
        <pc:cxnChg chg="mod">
          <ac:chgData name="Charley Wattinne" userId="28109ef2-3e01-42d3-bd95-904fa2b33481" providerId="ADAL" clId="{42A02F8D-E9C7-4988-9EA0-DD2E557F305E}" dt="2018-06-14T17:25:41.384" v="3617" actId="1035"/>
          <ac:cxnSpMkLst>
            <pc:docMk/>
            <pc:sldMk cId="2615087961" sldId="3451"/>
            <ac:cxnSpMk id="16" creationId="{7D6883E5-9E05-4DA6-9C8A-FBC07CE39EF3}"/>
          </ac:cxnSpMkLst>
        </pc:cxnChg>
        <pc:cxnChg chg="mod">
          <ac:chgData name="Charley Wattinne" userId="28109ef2-3e01-42d3-bd95-904fa2b33481" providerId="ADAL" clId="{42A02F8D-E9C7-4988-9EA0-DD2E557F305E}" dt="2018-06-14T13:34:01.348" v="835" actId="1035"/>
          <ac:cxnSpMkLst>
            <pc:docMk/>
            <pc:sldMk cId="2615087961" sldId="3451"/>
            <ac:cxnSpMk id="36" creationId="{E15053C6-D72B-4574-8A66-4210300A608C}"/>
          </ac:cxnSpMkLst>
        </pc:cxnChg>
        <pc:cxnChg chg="mod">
          <ac:chgData name="Charley Wattinne" userId="28109ef2-3e01-42d3-bd95-904fa2b33481" providerId="ADAL" clId="{42A02F8D-E9C7-4988-9EA0-DD2E557F305E}" dt="2018-06-14T17:25:33.851" v="3605" actId="1035"/>
          <ac:cxnSpMkLst>
            <pc:docMk/>
            <pc:sldMk cId="2615087961" sldId="3451"/>
            <ac:cxnSpMk id="42" creationId="{140EE15A-1D5C-4ABF-9430-621883F71AC2}"/>
          </ac:cxnSpMkLst>
        </pc:cxnChg>
      </pc:sldChg>
      <pc:sldChg chg="addSp delSp modSp">
        <pc:chgData name="Charley Wattinne" userId="28109ef2-3e01-42d3-bd95-904fa2b33481" providerId="ADAL" clId="{42A02F8D-E9C7-4988-9EA0-DD2E557F305E}" dt="2018-06-14T17:26:49.789" v="3633" actId="2711"/>
        <pc:sldMkLst>
          <pc:docMk/>
          <pc:sldMk cId="607589464" sldId="3452"/>
        </pc:sldMkLst>
        <pc:spChg chg="mod">
          <ac:chgData name="Charley Wattinne" userId="28109ef2-3e01-42d3-bd95-904fa2b33481" providerId="ADAL" clId="{42A02F8D-E9C7-4988-9EA0-DD2E557F305E}" dt="2018-06-14T13:59:24.582" v="1222" actId="113"/>
          <ac:spMkLst>
            <pc:docMk/>
            <pc:sldMk cId="607589464" sldId="3452"/>
            <ac:spMk id="2" creationId="{319D0A60-111F-4F3C-BE97-1A8F44657F65}"/>
          </ac:spMkLst>
        </pc:spChg>
        <pc:spChg chg="del">
          <ac:chgData name="Charley Wattinne" userId="28109ef2-3e01-42d3-bd95-904fa2b33481" providerId="ADAL" clId="{42A02F8D-E9C7-4988-9EA0-DD2E557F305E}" dt="2018-06-14T17:26:23.644" v="3625" actId="478"/>
          <ac:spMkLst>
            <pc:docMk/>
            <pc:sldMk cId="607589464" sldId="3452"/>
            <ac:spMk id="17" creationId="{BB3134FC-BBA2-4698-92EC-8B13407F71FF}"/>
          </ac:spMkLst>
        </pc:spChg>
        <pc:spChg chg="add mod">
          <ac:chgData name="Charley Wattinne" userId="28109ef2-3e01-42d3-bd95-904fa2b33481" providerId="ADAL" clId="{42A02F8D-E9C7-4988-9EA0-DD2E557F305E}" dt="2018-06-14T17:26:37.178" v="3627" actId="1076"/>
          <ac:spMkLst>
            <pc:docMk/>
            <pc:sldMk cId="607589464" sldId="3452"/>
            <ac:spMk id="20" creationId="{FE67CA58-800D-4ECF-98FF-371FFA0948DC}"/>
          </ac:spMkLst>
        </pc:spChg>
        <pc:spChg chg="add mod">
          <ac:chgData name="Charley Wattinne" userId="28109ef2-3e01-42d3-bd95-904fa2b33481" providerId="ADAL" clId="{42A02F8D-E9C7-4988-9EA0-DD2E557F305E}" dt="2018-06-14T17:26:49.789" v="3633" actId="2711"/>
          <ac:spMkLst>
            <pc:docMk/>
            <pc:sldMk cId="607589464" sldId="3452"/>
            <ac:spMk id="22" creationId="{23FF4675-201B-4F24-A84B-5D96605A827A}"/>
          </ac:spMkLst>
        </pc:spChg>
        <pc:spChg chg="add mod">
          <ac:chgData name="Charley Wattinne" userId="28109ef2-3e01-42d3-bd95-904fa2b33481" providerId="ADAL" clId="{42A02F8D-E9C7-4988-9EA0-DD2E557F305E}" dt="2018-06-14T17:26:45.023" v="3632" actId="1036"/>
          <ac:spMkLst>
            <pc:docMk/>
            <pc:sldMk cId="607589464" sldId="3452"/>
            <ac:spMk id="23" creationId="{62F194E3-4DBA-42D9-B522-5E00052556BE}"/>
          </ac:spMkLst>
        </pc:spChg>
        <pc:spChg chg="add mod">
          <ac:chgData name="Charley Wattinne" userId="28109ef2-3e01-42d3-bd95-904fa2b33481" providerId="ADAL" clId="{42A02F8D-E9C7-4988-9EA0-DD2E557F305E}" dt="2018-06-14T17:26:37.178" v="3627" actId="1076"/>
          <ac:spMkLst>
            <pc:docMk/>
            <pc:sldMk cId="607589464" sldId="3452"/>
            <ac:spMk id="25" creationId="{25B0D13B-B3EB-44DC-86C2-0F0FE769FDA2}"/>
          </ac:spMkLst>
        </pc:spChg>
        <pc:spChg chg="del">
          <ac:chgData name="Charley Wattinne" userId="28109ef2-3e01-42d3-bd95-904fa2b33481" providerId="ADAL" clId="{42A02F8D-E9C7-4988-9EA0-DD2E557F305E}" dt="2018-06-14T17:26:23.644" v="3625" actId="478"/>
          <ac:spMkLst>
            <pc:docMk/>
            <pc:sldMk cId="607589464" sldId="3452"/>
            <ac:spMk id="28" creationId="{B1D1BE14-08FC-4C7B-9ABC-AB577590A192}"/>
          </ac:spMkLst>
        </pc:spChg>
        <pc:spChg chg="mod">
          <ac:chgData name="Charley Wattinne" userId="28109ef2-3e01-42d3-bd95-904fa2b33481" providerId="ADAL" clId="{42A02F8D-E9C7-4988-9EA0-DD2E557F305E}" dt="2018-06-14T16:56:49.370" v="3120" actId="20577"/>
          <ac:spMkLst>
            <pc:docMk/>
            <pc:sldMk cId="607589464" sldId="3452"/>
            <ac:spMk id="29" creationId="{C1CDF1A4-48D9-4BE1-AEE3-5A2634734314}"/>
          </ac:spMkLst>
        </pc:spChg>
        <pc:spChg chg="del">
          <ac:chgData name="Charley Wattinne" userId="28109ef2-3e01-42d3-bd95-904fa2b33481" providerId="ADAL" clId="{42A02F8D-E9C7-4988-9EA0-DD2E557F305E}" dt="2018-06-14T17:26:23.644" v="3625" actId="478"/>
          <ac:spMkLst>
            <pc:docMk/>
            <pc:sldMk cId="607589464" sldId="3452"/>
            <ac:spMk id="40" creationId="{B486B601-97B7-4B50-B75B-76DA821A2839}"/>
          </ac:spMkLst>
        </pc:spChg>
        <pc:spChg chg="del">
          <ac:chgData name="Charley Wattinne" userId="28109ef2-3e01-42d3-bd95-904fa2b33481" providerId="ADAL" clId="{42A02F8D-E9C7-4988-9EA0-DD2E557F305E}" dt="2018-06-14T17:26:23.644" v="3625" actId="478"/>
          <ac:spMkLst>
            <pc:docMk/>
            <pc:sldMk cId="607589464" sldId="3452"/>
            <ac:spMk id="41" creationId="{EB0C4BBA-A845-4576-AEFE-ADFC6FA8A658}"/>
          </ac:spMkLst>
        </pc:spChg>
        <pc:spChg chg="del">
          <ac:chgData name="Charley Wattinne" userId="28109ef2-3e01-42d3-bd95-904fa2b33481" providerId="ADAL" clId="{42A02F8D-E9C7-4988-9EA0-DD2E557F305E}" dt="2018-06-14T17:26:23.644" v="3625" actId="478"/>
          <ac:spMkLst>
            <pc:docMk/>
            <pc:sldMk cId="607589464" sldId="3452"/>
            <ac:spMk id="43" creationId="{27DB6C65-E746-4717-94E1-D998A56E13A6}"/>
          </ac:spMkLst>
        </pc:spChg>
        <pc:picChg chg="add">
          <ac:chgData name="Charley Wattinne" userId="28109ef2-3e01-42d3-bd95-904fa2b33481" providerId="ADAL" clId="{42A02F8D-E9C7-4988-9EA0-DD2E557F305E}" dt="2018-06-14T13:54:45.443" v="1135" actId="113"/>
          <ac:picMkLst>
            <pc:docMk/>
            <pc:sldMk cId="607589464" sldId="3452"/>
            <ac:picMk id="18" creationId="{09CA9131-2144-4E44-9D4A-042FFA5E2638}"/>
          </ac:picMkLst>
        </pc:picChg>
        <pc:picChg chg="add mod">
          <ac:chgData name="Charley Wattinne" userId="28109ef2-3e01-42d3-bd95-904fa2b33481" providerId="ADAL" clId="{42A02F8D-E9C7-4988-9EA0-DD2E557F305E}" dt="2018-06-14T17:26:37.178" v="3627" actId="1076"/>
          <ac:picMkLst>
            <pc:docMk/>
            <pc:sldMk cId="607589464" sldId="3452"/>
            <ac:picMk id="19" creationId="{25710402-4FC0-46A0-91FE-542CBCA47EF2}"/>
          </ac:picMkLst>
        </pc:picChg>
        <pc:picChg chg="del">
          <ac:chgData name="Charley Wattinne" userId="28109ef2-3e01-42d3-bd95-904fa2b33481" providerId="ADAL" clId="{42A02F8D-E9C7-4988-9EA0-DD2E557F305E}" dt="2018-06-14T17:26:23.644" v="3625" actId="478"/>
          <ac:picMkLst>
            <pc:docMk/>
            <pc:sldMk cId="607589464" sldId="3452"/>
            <ac:picMk id="21" creationId="{CFF5ECC0-D4EC-45A6-91D3-C85194D73031}"/>
          </ac:picMkLst>
        </pc:picChg>
        <pc:picChg chg="add mod">
          <ac:chgData name="Charley Wattinne" userId="28109ef2-3e01-42d3-bd95-904fa2b33481" providerId="ADAL" clId="{42A02F8D-E9C7-4988-9EA0-DD2E557F305E}" dt="2018-06-14T17:26:37.178" v="3627" actId="1076"/>
          <ac:picMkLst>
            <pc:docMk/>
            <pc:sldMk cId="607589464" sldId="3452"/>
            <ac:picMk id="24" creationId="{D432E9B3-E7EC-4647-AD61-F60188BCE903}"/>
          </ac:picMkLst>
        </pc:picChg>
        <pc:picChg chg="del">
          <ac:chgData name="Charley Wattinne" userId="28109ef2-3e01-42d3-bd95-904fa2b33481" providerId="ADAL" clId="{42A02F8D-E9C7-4988-9EA0-DD2E557F305E}" dt="2018-06-14T17:26:23.644" v="3625" actId="478"/>
          <ac:picMkLst>
            <pc:docMk/>
            <pc:sldMk cId="607589464" sldId="3452"/>
            <ac:picMk id="30" creationId="{E525B747-39D9-4C77-A417-64DC5AD96945}"/>
          </ac:picMkLst>
        </pc:picChg>
        <pc:picChg chg="del">
          <ac:chgData name="Charley Wattinne" userId="28109ef2-3e01-42d3-bd95-904fa2b33481" providerId="ADAL" clId="{42A02F8D-E9C7-4988-9EA0-DD2E557F305E}" dt="2018-06-14T17:26:23.644" v="3625" actId="478"/>
          <ac:picMkLst>
            <pc:docMk/>
            <pc:sldMk cId="607589464" sldId="3452"/>
            <ac:picMk id="44" creationId="{432DC4A6-F218-459B-BB9B-A6BE23EAFBD3}"/>
          </ac:picMkLst>
        </pc:picChg>
        <pc:picChg chg="mod">
          <ac:chgData name="Charley Wattinne" userId="28109ef2-3e01-42d3-bd95-904fa2b33481" providerId="ADAL" clId="{42A02F8D-E9C7-4988-9EA0-DD2E557F305E}" dt="2018-06-14T13:34:10.178" v="845" actId="1035"/>
          <ac:picMkLst>
            <pc:docMk/>
            <pc:sldMk cId="607589464" sldId="3452"/>
            <ac:picMk id="1028" creationId="{10364507-6C86-409C-BF11-2A963143BB92}"/>
          </ac:picMkLst>
        </pc:picChg>
        <pc:cxnChg chg="del">
          <ac:chgData name="Charley Wattinne" userId="28109ef2-3e01-42d3-bd95-904fa2b33481" providerId="ADAL" clId="{42A02F8D-E9C7-4988-9EA0-DD2E557F305E}" dt="2018-06-14T17:26:23.644" v="3625" actId="478"/>
          <ac:cxnSpMkLst>
            <pc:docMk/>
            <pc:sldMk cId="607589464" sldId="3452"/>
            <ac:cxnSpMk id="16" creationId="{7D6883E5-9E05-4DA6-9C8A-FBC07CE39EF3}"/>
          </ac:cxnSpMkLst>
        </pc:cxnChg>
        <pc:cxnChg chg="mod">
          <ac:chgData name="Charley Wattinne" userId="28109ef2-3e01-42d3-bd95-904fa2b33481" providerId="ADAL" clId="{42A02F8D-E9C7-4988-9EA0-DD2E557F305E}" dt="2018-06-14T13:34:10.178" v="845" actId="1035"/>
          <ac:cxnSpMkLst>
            <pc:docMk/>
            <pc:sldMk cId="607589464" sldId="3452"/>
            <ac:cxnSpMk id="36" creationId="{E15053C6-D72B-4574-8A66-4210300A608C}"/>
          </ac:cxnSpMkLst>
        </pc:cxnChg>
        <pc:cxnChg chg="del">
          <ac:chgData name="Charley Wattinne" userId="28109ef2-3e01-42d3-bd95-904fa2b33481" providerId="ADAL" clId="{42A02F8D-E9C7-4988-9EA0-DD2E557F305E}" dt="2018-06-14T17:26:23.644" v="3625" actId="478"/>
          <ac:cxnSpMkLst>
            <pc:docMk/>
            <pc:sldMk cId="607589464" sldId="3452"/>
            <ac:cxnSpMk id="42" creationId="{140EE15A-1D5C-4ABF-9430-621883F71AC2}"/>
          </ac:cxnSpMkLst>
        </pc:cxnChg>
      </pc:sldChg>
      <pc:sldChg chg="addSp delSp modSp add">
        <pc:chgData name="Charley Wattinne" userId="28109ef2-3e01-42d3-bd95-904fa2b33481" providerId="ADAL" clId="{42A02F8D-E9C7-4988-9EA0-DD2E557F305E}" dt="2018-06-14T17:31:14.349" v="3739" actId="20577"/>
        <pc:sldMkLst>
          <pc:docMk/>
          <pc:sldMk cId="3463344884" sldId="3453"/>
        </pc:sldMkLst>
        <pc:spChg chg="mod">
          <ac:chgData name="Charley Wattinne" userId="28109ef2-3e01-42d3-bd95-904fa2b33481" providerId="ADAL" clId="{42A02F8D-E9C7-4988-9EA0-DD2E557F305E}" dt="2018-06-14T16:57:43.662" v="3153" actId="20577"/>
          <ac:spMkLst>
            <pc:docMk/>
            <pc:sldMk cId="3463344884" sldId="3453"/>
            <ac:spMk id="2" creationId="{319D0A60-111F-4F3C-BE97-1A8F44657F65}"/>
          </ac:spMkLst>
        </pc:spChg>
        <pc:spChg chg="add mod">
          <ac:chgData name="Charley Wattinne" userId="28109ef2-3e01-42d3-bd95-904fa2b33481" providerId="ADAL" clId="{42A02F8D-E9C7-4988-9EA0-DD2E557F305E}" dt="2018-06-14T17:31:14.349" v="3739" actId="20577"/>
          <ac:spMkLst>
            <pc:docMk/>
            <pc:sldMk cId="3463344884" sldId="3453"/>
            <ac:spMk id="3" creationId="{549B98AA-012D-4725-9715-E4D00C928690}"/>
          </ac:spMkLst>
        </pc:spChg>
        <pc:spChg chg="add">
          <ac:chgData name="Charley Wattinne" userId="28109ef2-3e01-42d3-bd95-904fa2b33481" providerId="ADAL" clId="{42A02F8D-E9C7-4988-9EA0-DD2E557F305E}" dt="2018-06-14T16:57:18.797" v="3139" actId="20577"/>
          <ac:spMkLst>
            <pc:docMk/>
            <pc:sldMk cId="3463344884" sldId="3453"/>
            <ac:spMk id="7" creationId="{BB9198DD-AFD1-4099-9C7D-F1F9FB03F579}"/>
          </ac:spMkLst>
        </pc:spChg>
        <pc:spChg chg="del">
          <ac:chgData name="Charley Wattinne" userId="28109ef2-3e01-42d3-bd95-904fa2b33481" providerId="ADAL" clId="{42A02F8D-E9C7-4988-9EA0-DD2E557F305E}" dt="2018-06-14T15:37:55.317" v="1976" actId="478"/>
          <ac:spMkLst>
            <pc:docMk/>
            <pc:sldMk cId="3463344884" sldId="3453"/>
            <ac:spMk id="17" creationId="{BB3134FC-BBA2-4698-92EC-8B13407F71FF}"/>
          </ac:spMkLst>
        </pc:spChg>
        <pc:spChg chg="del">
          <ac:chgData name="Charley Wattinne" userId="28109ef2-3e01-42d3-bd95-904fa2b33481" providerId="ADAL" clId="{42A02F8D-E9C7-4988-9EA0-DD2E557F305E}" dt="2018-06-14T15:37:55.317" v="1976" actId="478"/>
          <ac:spMkLst>
            <pc:docMk/>
            <pc:sldMk cId="3463344884" sldId="3453"/>
            <ac:spMk id="18" creationId="{6DC37839-007F-4B3B-82A4-829E88F01D1F}"/>
          </ac:spMkLst>
        </pc:spChg>
        <pc:spChg chg="del">
          <ac:chgData name="Charley Wattinne" userId="28109ef2-3e01-42d3-bd95-904fa2b33481" providerId="ADAL" clId="{42A02F8D-E9C7-4988-9EA0-DD2E557F305E}" dt="2018-06-14T15:37:55.317" v="1976" actId="478"/>
          <ac:spMkLst>
            <pc:docMk/>
            <pc:sldMk cId="3463344884" sldId="3453"/>
            <ac:spMk id="28" creationId="{B1D1BE14-08FC-4C7B-9ABC-AB577590A192}"/>
          </ac:spMkLst>
        </pc:spChg>
        <pc:spChg chg="del">
          <ac:chgData name="Charley Wattinne" userId="28109ef2-3e01-42d3-bd95-904fa2b33481" providerId="ADAL" clId="{42A02F8D-E9C7-4988-9EA0-DD2E557F305E}" dt="2018-06-14T16:57:18.329" v="3138" actId="478"/>
          <ac:spMkLst>
            <pc:docMk/>
            <pc:sldMk cId="3463344884" sldId="3453"/>
            <ac:spMk id="29" creationId="{C1CDF1A4-48D9-4BE1-AEE3-5A2634734314}"/>
          </ac:spMkLst>
        </pc:spChg>
        <pc:spChg chg="del">
          <ac:chgData name="Charley Wattinne" userId="28109ef2-3e01-42d3-bd95-904fa2b33481" providerId="ADAL" clId="{42A02F8D-E9C7-4988-9EA0-DD2E557F305E}" dt="2018-06-14T15:37:55.317" v="1976" actId="478"/>
          <ac:spMkLst>
            <pc:docMk/>
            <pc:sldMk cId="3463344884" sldId="3453"/>
            <ac:spMk id="33" creationId="{30817197-3C16-4BB9-8FF3-AEEDB6F53094}"/>
          </ac:spMkLst>
        </pc:spChg>
        <pc:spChg chg="del">
          <ac:chgData name="Charley Wattinne" userId="28109ef2-3e01-42d3-bd95-904fa2b33481" providerId="ADAL" clId="{42A02F8D-E9C7-4988-9EA0-DD2E557F305E}" dt="2018-06-14T15:37:55.317" v="1976" actId="478"/>
          <ac:spMkLst>
            <pc:docMk/>
            <pc:sldMk cId="3463344884" sldId="3453"/>
            <ac:spMk id="39" creationId="{59E8AEDC-5D04-4A8F-B997-14F94F01FFA5}"/>
          </ac:spMkLst>
        </pc:spChg>
        <pc:spChg chg="del">
          <ac:chgData name="Charley Wattinne" userId="28109ef2-3e01-42d3-bd95-904fa2b33481" providerId="ADAL" clId="{42A02F8D-E9C7-4988-9EA0-DD2E557F305E}" dt="2018-06-14T15:37:55.317" v="1976" actId="478"/>
          <ac:spMkLst>
            <pc:docMk/>
            <pc:sldMk cId="3463344884" sldId="3453"/>
            <ac:spMk id="40" creationId="{B486B601-97B7-4B50-B75B-76DA821A2839}"/>
          </ac:spMkLst>
        </pc:spChg>
        <pc:spChg chg="del">
          <ac:chgData name="Charley Wattinne" userId="28109ef2-3e01-42d3-bd95-904fa2b33481" providerId="ADAL" clId="{42A02F8D-E9C7-4988-9EA0-DD2E557F305E}" dt="2018-06-14T15:37:55.317" v="1976" actId="478"/>
          <ac:spMkLst>
            <pc:docMk/>
            <pc:sldMk cId="3463344884" sldId="3453"/>
            <ac:spMk id="41" creationId="{EB0C4BBA-A845-4576-AEFE-ADFC6FA8A658}"/>
          </ac:spMkLst>
        </pc:spChg>
        <pc:spChg chg="del">
          <ac:chgData name="Charley Wattinne" userId="28109ef2-3e01-42d3-bd95-904fa2b33481" providerId="ADAL" clId="{42A02F8D-E9C7-4988-9EA0-DD2E557F305E}" dt="2018-06-14T15:37:55.317" v="1976" actId="478"/>
          <ac:spMkLst>
            <pc:docMk/>
            <pc:sldMk cId="3463344884" sldId="3453"/>
            <ac:spMk id="43" creationId="{27DB6C65-E746-4717-94E1-D998A56E13A6}"/>
          </ac:spMkLst>
        </pc:spChg>
        <pc:spChg chg="del">
          <ac:chgData name="Charley Wattinne" userId="28109ef2-3e01-42d3-bd95-904fa2b33481" providerId="ADAL" clId="{42A02F8D-E9C7-4988-9EA0-DD2E557F305E}" dt="2018-06-14T15:37:55.317" v="1976" actId="478"/>
          <ac:spMkLst>
            <pc:docMk/>
            <pc:sldMk cId="3463344884" sldId="3453"/>
            <ac:spMk id="52" creationId="{E1DAAB88-BDD4-40B0-AC6F-3BA4B67AD03D}"/>
          </ac:spMkLst>
        </pc:spChg>
        <pc:spChg chg="del">
          <ac:chgData name="Charley Wattinne" userId="28109ef2-3e01-42d3-bd95-904fa2b33481" providerId="ADAL" clId="{42A02F8D-E9C7-4988-9EA0-DD2E557F305E}" dt="2018-06-14T15:37:55.317" v="1976" actId="478"/>
          <ac:spMkLst>
            <pc:docMk/>
            <pc:sldMk cId="3463344884" sldId="3453"/>
            <ac:spMk id="56" creationId="{C287AF24-DAE4-41EC-B698-E19F361D1D32}"/>
          </ac:spMkLst>
        </pc:spChg>
        <pc:picChg chg="add del">
          <ac:chgData name="Charley Wattinne" userId="28109ef2-3e01-42d3-bd95-904fa2b33481" providerId="ADAL" clId="{42A02F8D-E9C7-4988-9EA0-DD2E557F305E}" dt="2018-06-14T16:57:26.769" v="3140" actId="478"/>
          <ac:picMkLst>
            <pc:docMk/>
            <pc:sldMk cId="3463344884" sldId="3453"/>
            <ac:picMk id="9" creationId="{E2AFC760-3D0D-4C10-949D-AF62C8EC3148}"/>
          </ac:picMkLst>
        </pc:picChg>
        <pc:picChg chg="add mod">
          <ac:chgData name="Charley Wattinne" userId="28109ef2-3e01-42d3-bd95-904fa2b33481" providerId="ADAL" clId="{42A02F8D-E9C7-4988-9EA0-DD2E557F305E}" dt="2018-06-14T16:57:30.816" v="3142" actId="1076"/>
          <ac:picMkLst>
            <pc:docMk/>
            <pc:sldMk cId="3463344884" sldId="3453"/>
            <ac:picMk id="10" creationId="{15202FA3-D35A-4FB8-BDD6-8423D88507F3}"/>
          </ac:picMkLst>
        </pc:picChg>
        <pc:picChg chg="del">
          <ac:chgData name="Charley Wattinne" userId="28109ef2-3e01-42d3-bd95-904fa2b33481" providerId="ADAL" clId="{42A02F8D-E9C7-4988-9EA0-DD2E557F305E}" dt="2018-06-14T15:37:55.317" v="1976" actId="478"/>
          <ac:picMkLst>
            <pc:docMk/>
            <pc:sldMk cId="3463344884" sldId="3453"/>
            <ac:picMk id="30" creationId="{E525B747-39D9-4C77-A417-64DC5AD96945}"/>
          </ac:picMkLst>
        </pc:picChg>
        <pc:picChg chg="del">
          <ac:chgData name="Charley Wattinne" userId="28109ef2-3e01-42d3-bd95-904fa2b33481" providerId="ADAL" clId="{42A02F8D-E9C7-4988-9EA0-DD2E557F305E}" dt="2018-06-14T15:37:55.317" v="1976" actId="478"/>
          <ac:picMkLst>
            <pc:docMk/>
            <pc:sldMk cId="3463344884" sldId="3453"/>
            <ac:picMk id="32" creationId="{9DA47B5C-02B7-4250-9E1A-B426FFAE63BD}"/>
          </ac:picMkLst>
        </pc:picChg>
        <pc:picChg chg="del">
          <ac:chgData name="Charley Wattinne" userId="28109ef2-3e01-42d3-bd95-904fa2b33481" providerId="ADAL" clId="{42A02F8D-E9C7-4988-9EA0-DD2E557F305E}" dt="2018-06-14T15:37:55.317" v="1976" actId="478"/>
          <ac:picMkLst>
            <pc:docMk/>
            <pc:sldMk cId="3463344884" sldId="3453"/>
            <ac:picMk id="34" creationId="{64B5BC04-63A8-4F0B-BBAA-EC76DA7BE5EE}"/>
          </ac:picMkLst>
        </pc:picChg>
        <pc:picChg chg="del">
          <ac:chgData name="Charley Wattinne" userId="28109ef2-3e01-42d3-bd95-904fa2b33481" providerId="ADAL" clId="{42A02F8D-E9C7-4988-9EA0-DD2E557F305E}" dt="2018-06-14T15:37:55.317" v="1976" actId="478"/>
          <ac:picMkLst>
            <pc:docMk/>
            <pc:sldMk cId="3463344884" sldId="3453"/>
            <ac:picMk id="44" creationId="{432DC4A6-F218-459B-BB9B-A6BE23EAFBD3}"/>
          </ac:picMkLst>
        </pc:picChg>
        <pc:picChg chg="del">
          <ac:chgData name="Charley Wattinne" userId="28109ef2-3e01-42d3-bd95-904fa2b33481" providerId="ADAL" clId="{42A02F8D-E9C7-4988-9EA0-DD2E557F305E}" dt="2018-06-14T15:37:55.317" v="1976" actId="478"/>
          <ac:picMkLst>
            <pc:docMk/>
            <pc:sldMk cId="3463344884" sldId="3453"/>
            <ac:picMk id="51" creationId="{C30F4717-9C8B-4EE3-848F-F64E98E087C5}"/>
          </ac:picMkLst>
        </pc:picChg>
        <pc:picChg chg="del">
          <ac:chgData name="Charley Wattinne" userId="28109ef2-3e01-42d3-bd95-904fa2b33481" providerId="ADAL" clId="{42A02F8D-E9C7-4988-9EA0-DD2E557F305E}" dt="2018-06-14T15:37:55.317" v="1976" actId="478"/>
          <ac:picMkLst>
            <pc:docMk/>
            <pc:sldMk cId="3463344884" sldId="3453"/>
            <ac:picMk id="57" creationId="{8C39D467-889B-4E5E-9132-5ED39C33FF61}"/>
          </ac:picMkLst>
        </pc:picChg>
        <pc:picChg chg="del">
          <ac:chgData name="Charley Wattinne" userId="28109ef2-3e01-42d3-bd95-904fa2b33481" providerId="ADAL" clId="{42A02F8D-E9C7-4988-9EA0-DD2E557F305E}" dt="2018-06-14T16:57:18.329" v="3138" actId="478"/>
          <ac:picMkLst>
            <pc:docMk/>
            <pc:sldMk cId="3463344884" sldId="3453"/>
            <ac:picMk id="1028" creationId="{10364507-6C86-409C-BF11-2A963143BB92}"/>
          </ac:picMkLst>
        </pc:picChg>
        <pc:cxnChg chg="add">
          <ac:chgData name="Charley Wattinne" userId="28109ef2-3e01-42d3-bd95-904fa2b33481" providerId="ADAL" clId="{42A02F8D-E9C7-4988-9EA0-DD2E557F305E}" dt="2018-06-14T16:57:18.797" v="3139" actId="20577"/>
          <ac:cxnSpMkLst>
            <pc:docMk/>
            <pc:sldMk cId="3463344884" sldId="3453"/>
            <ac:cxnSpMk id="8" creationId="{1502DAF2-00E5-4691-8421-8D96407C9DCD}"/>
          </ac:cxnSpMkLst>
        </pc:cxnChg>
        <pc:cxnChg chg="del">
          <ac:chgData name="Charley Wattinne" userId="28109ef2-3e01-42d3-bd95-904fa2b33481" providerId="ADAL" clId="{42A02F8D-E9C7-4988-9EA0-DD2E557F305E}" dt="2018-06-14T15:37:55.317" v="1976" actId="478"/>
          <ac:cxnSpMkLst>
            <pc:docMk/>
            <pc:sldMk cId="3463344884" sldId="3453"/>
            <ac:cxnSpMk id="16" creationId="{7D6883E5-9E05-4DA6-9C8A-FBC07CE39EF3}"/>
          </ac:cxnSpMkLst>
        </pc:cxnChg>
        <pc:cxnChg chg="del">
          <ac:chgData name="Charley Wattinne" userId="28109ef2-3e01-42d3-bd95-904fa2b33481" providerId="ADAL" clId="{42A02F8D-E9C7-4988-9EA0-DD2E557F305E}" dt="2018-06-14T16:57:18.329" v="3138" actId="478"/>
          <ac:cxnSpMkLst>
            <pc:docMk/>
            <pc:sldMk cId="3463344884" sldId="3453"/>
            <ac:cxnSpMk id="36" creationId="{E15053C6-D72B-4574-8A66-4210300A608C}"/>
          </ac:cxnSpMkLst>
        </pc:cxnChg>
        <pc:cxnChg chg="del">
          <ac:chgData name="Charley Wattinne" userId="28109ef2-3e01-42d3-bd95-904fa2b33481" providerId="ADAL" clId="{42A02F8D-E9C7-4988-9EA0-DD2E557F305E}" dt="2018-06-14T15:37:55.317" v="1976" actId="478"/>
          <ac:cxnSpMkLst>
            <pc:docMk/>
            <pc:sldMk cId="3463344884" sldId="3453"/>
            <ac:cxnSpMk id="42" creationId="{140EE15A-1D5C-4ABF-9430-621883F71AC2}"/>
          </ac:cxnSpMkLst>
        </pc:cxnChg>
      </pc:sldChg>
      <pc:sldChg chg="addSp delSp modSp">
        <pc:chgData name="Charley Wattinne" userId="28109ef2-3e01-42d3-bd95-904fa2b33481" providerId="ADAL" clId="{42A02F8D-E9C7-4988-9EA0-DD2E557F305E}" dt="2018-06-14T17:29:31.211" v="3684" actId="1036"/>
        <pc:sldMkLst>
          <pc:docMk/>
          <pc:sldMk cId="130139934" sldId="3454"/>
        </pc:sldMkLst>
        <pc:spChg chg="mod">
          <ac:chgData name="Charley Wattinne" userId="28109ef2-3e01-42d3-bd95-904fa2b33481" providerId="ADAL" clId="{42A02F8D-E9C7-4988-9EA0-DD2E557F305E}" dt="2018-06-14T13:59:32.943" v="1224" actId="113"/>
          <ac:spMkLst>
            <pc:docMk/>
            <pc:sldMk cId="130139934" sldId="3454"/>
            <ac:spMk id="2" creationId="{319D0A60-111F-4F3C-BE97-1A8F44657F65}"/>
          </ac:spMkLst>
        </pc:spChg>
        <pc:spChg chg="add mod">
          <ac:chgData name="Charley Wattinne" userId="28109ef2-3e01-42d3-bd95-904fa2b33481" providerId="ADAL" clId="{42A02F8D-E9C7-4988-9EA0-DD2E557F305E}" dt="2018-06-14T17:29:25.459" v="3669" actId="207"/>
          <ac:spMkLst>
            <pc:docMk/>
            <pc:sldMk cId="130139934" sldId="3454"/>
            <ac:spMk id="13" creationId="{67DAE690-3CC6-41FA-8366-05BE4581DE84}"/>
          </ac:spMkLst>
        </pc:spChg>
        <pc:spChg chg="del mod">
          <ac:chgData name="Charley Wattinne" userId="28109ef2-3e01-42d3-bd95-904fa2b33481" providerId="ADAL" clId="{42A02F8D-E9C7-4988-9EA0-DD2E557F305E}" dt="2018-06-14T17:28:48.978" v="3661" actId="478"/>
          <ac:spMkLst>
            <pc:docMk/>
            <pc:sldMk cId="130139934" sldId="3454"/>
            <ac:spMk id="16" creationId="{813E7A7D-66C0-4A0E-A8B5-CF34F99CB23F}"/>
          </ac:spMkLst>
        </pc:spChg>
        <pc:spChg chg="add mod">
          <ac:chgData name="Charley Wattinne" userId="28109ef2-3e01-42d3-bd95-904fa2b33481" providerId="ADAL" clId="{42A02F8D-E9C7-4988-9EA0-DD2E557F305E}" dt="2018-06-14T17:29:11.578" v="3665" actId="207"/>
          <ac:spMkLst>
            <pc:docMk/>
            <pc:sldMk cId="130139934" sldId="3454"/>
            <ac:spMk id="21" creationId="{9E7AB0A2-80ED-40F5-A11B-DACF02AFA8B0}"/>
          </ac:spMkLst>
        </pc:spChg>
        <pc:spChg chg="del mod">
          <ac:chgData name="Charley Wattinne" userId="28109ef2-3e01-42d3-bd95-904fa2b33481" providerId="ADAL" clId="{42A02F8D-E9C7-4988-9EA0-DD2E557F305E}" dt="2018-06-14T17:28:48.978" v="3661" actId="478"/>
          <ac:spMkLst>
            <pc:docMk/>
            <pc:sldMk cId="130139934" sldId="3454"/>
            <ac:spMk id="28" creationId="{FEA22F23-A7E3-4BA5-A7B4-E07D04938144}"/>
          </ac:spMkLst>
        </pc:spChg>
        <pc:spChg chg="mod">
          <ac:chgData name="Charley Wattinne" userId="28109ef2-3e01-42d3-bd95-904fa2b33481" providerId="ADAL" clId="{42A02F8D-E9C7-4988-9EA0-DD2E557F305E}" dt="2018-06-14T15:28:31.215" v="1776" actId="20577"/>
          <ac:spMkLst>
            <pc:docMk/>
            <pc:sldMk cId="130139934" sldId="3454"/>
            <ac:spMk id="29" creationId="{C1CDF1A4-48D9-4BE1-AEE3-5A2634734314}"/>
          </ac:spMkLst>
        </pc:spChg>
        <pc:spChg chg="mod">
          <ac:chgData name="Charley Wattinne" userId="28109ef2-3e01-42d3-bd95-904fa2b33481" providerId="ADAL" clId="{42A02F8D-E9C7-4988-9EA0-DD2E557F305E}" dt="2018-06-14T17:28:43.289" v="3660" actId="1036"/>
          <ac:spMkLst>
            <pc:docMk/>
            <pc:sldMk cId="130139934" sldId="3454"/>
            <ac:spMk id="31" creationId="{A7447152-588C-4CA3-86C4-B3DBAFF1B46C}"/>
          </ac:spMkLst>
        </pc:spChg>
        <pc:picChg chg="add mod">
          <ac:chgData name="Charley Wattinne" userId="28109ef2-3e01-42d3-bd95-904fa2b33481" providerId="ADAL" clId="{42A02F8D-E9C7-4988-9EA0-DD2E557F305E}" dt="2018-06-14T13:55:06.010" v="1146" actId="1076"/>
          <ac:picMkLst>
            <pc:docMk/>
            <pc:sldMk cId="130139934" sldId="3454"/>
            <ac:picMk id="12" creationId="{E94ACB10-32F4-412D-980F-6C61F1BA88D7}"/>
          </ac:picMkLst>
        </pc:picChg>
        <pc:picChg chg="add mod">
          <ac:chgData name="Charley Wattinne" userId="28109ef2-3e01-42d3-bd95-904fa2b33481" providerId="ADAL" clId="{42A02F8D-E9C7-4988-9EA0-DD2E557F305E}" dt="2018-06-14T17:29:31.211" v="3684" actId="1036"/>
          <ac:picMkLst>
            <pc:docMk/>
            <pc:sldMk cId="130139934" sldId="3454"/>
            <ac:picMk id="14" creationId="{D648F10F-8509-40F2-B3E1-54A2EA93CF92}"/>
          </ac:picMkLst>
        </pc:picChg>
        <pc:picChg chg="add mod">
          <ac:chgData name="Charley Wattinne" userId="28109ef2-3e01-42d3-bd95-904fa2b33481" providerId="ADAL" clId="{42A02F8D-E9C7-4988-9EA0-DD2E557F305E}" dt="2018-06-14T17:29:31.211" v="3684" actId="1036"/>
          <ac:picMkLst>
            <pc:docMk/>
            <pc:sldMk cId="130139934" sldId="3454"/>
            <ac:picMk id="15" creationId="{DE2B1596-7AA2-4FAF-8D07-E3EF1799B647}"/>
          </ac:picMkLst>
        </pc:picChg>
        <pc:picChg chg="del mod">
          <ac:chgData name="Charley Wattinne" userId="28109ef2-3e01-42d3-bd95-904fa2b33481" providerId="ADAL" clId="{42A02F8D-E9C7-4988-9EA0-DD2E557F305E}" dt="2018-06-14T17:28:48.978" v="3661" actId="478"/>
          <ac:picMkLst>
            <pc:docMk/>
            <pc:sldMk cId="130139934" sldId="3454"/>
            <ac:picMk id="17" creationId="{0D6A22A6-5AA6-4039-9B31-F272D6D50475}"/>
          </ac:picMkLst>
        </pc:picChg>
        <pc:picChg chg="del mod">
          <ac:chgData name="Charley Wattinne" userId="28109ef2-3e01-42d3-bd95-904fa2b33481" providerId="ADAL" clId="{42A02F8D-E9C7-4988-9EA0-DD2E557F305E}" dt="2018-06-14T17:28:48.978" v="3661" actId="478"/>
          <ac:picMkLst>
            <pc:docMk/>
            <pc:sldMk cId="130139934" sldId="3454"/>
            <ac:picMk id="18" creationId="{5187EA13-7AB1-4E83-93D4-7F78B114D9F1}"/>
          </ac:picMkLst>
        </pc:picChg>
        <pc:picChg chg="mod">
          <ac:chgData name="Charley Wattinne" userId="28109ef2-3e01-42d3-bd95-904fa2b33481" providerId="ADAL" clId="{42A02F8D-E9C7-4988-9EA0-DD2E557F305E}" dt="2018-06-14T13:34:27.463" v="868" actId="1035"/>
          <ac:picMkLst>
            <pc:docMk/>
            <pc:sldMk cId="130139934" sldId="3454"/>
            <ac:picMk id="19" creationId="{BD13F377-F11D-4162-B168-6815AFA6B10D}"/>
          </ac:picMkLst>
        </pc:picChg>
        <pc:picChg chg="add mod">
          <ac:chgData name="Charley Wattinne" userId="28109ef2-3e01-42d3-bd95-904fa2b33481" providerId="ADAL" clId="{42A02F8D-E9C7-4988-9EA0-DD2E557F305E}" dt="2018-06-14T17:29:31.211" v="3684" actId="1036"/>
          <ac:picMkLst>
            <pc:docMk/>
            <pc:sldMk cId="130139934" sldId="3454"/>
            <ac:picMk id="20" creationId="{70168E4A-6392-4B64-831C-993241D6D6F3}"/>
          </ac:picMkLst>
        </pc:picChg>
        <pc:picChg chg="del mod">
          <ac:chgData name="Charley Wattinne" userId="28109ef2-3e01-42d3-bd95-904fa2b33481" providerId="ADAL" clId="{42A02F8D-E9C7-4988-9EA0-DD2E557F305E}" dt="2018-06-14T17:28:48.978" v="3661" actId="478"/>
          <ac:picMkLst>
            <pc:docMk/>
            <pc:sldMk cId="130139934" sldId="3454"/>
            <ac:picMk id="27" creationId="{DE3DD4AC-62E3-4F98-8376-BBAE11E01FB6}"/>
          </ac:picMkLst>
        </pc:picChg>
        <pc:cxnChg chg="mod">
          <ac:chgData name="Charley Wattinne" userId="28109ef2-3e01-42d3-bd95-904fa2b33481" providerId="ADAL" clId="{42A02F8D-E9C7-4988-9EA0-DD2E557F305E}" dt="2018-06-14T13:34:27.463" v="868" actId="1035"/>
          <ac:cxnSpMkLst>
            <pc:docMk/>
            <pc:sldMk cId="130139934" sldId="3454"/>
            <ac:cxnSpMk id="36" creationId="{E15053C6-D72B-4574-8A66-4210300A608C}"/>
          </ac:cxnSpMkLst>
        </pc:cxnChg>
      </pc:sldChg>
      <pc:sldChg chg="addSp delSp modSp">
        <pc:chgData name="Charley Wattinne" userId="28109ef2-3e01-42d3-bd95-904fa2b33481" providerId="ADAL" clId="{42A02F8D-E9C7-4988-9EA0-DD2E557F305E}" dt="2018-06-14T17:32:50.824" v="3766" actId="1076"/>
        <pc:sldMkLst>
          <pc:docMk/>
          <pc:sldMk cId="2570800270" sldId="3455"/>
        </pc:sldMkLst>
        <pc:spChg chg="mod">
          <ac:chgData name="Charley Wattinne" userId="28109ef2-3e01-42d3-bd95-904fa2b33481" providerId="ADAL" clId="{42A02F8D-E9C7-4988-9EA0-DD2E557F305E}" dt="2018-06-14T16:54:21.647" v="2855" actId="1076"/>
          <ac:spMkLst>
            <pc:docMk/>
            <pc:sldMk cId="2570800270" sldId="3455"/>
            <ac:spMk id="2" creationId="{319D0A60-111F-4F3C-BE97-1A8F44657F65}"/>
          </ac:spMkLst>
        </pc:spChg>
        <pc:spChg chg="del">
          <ac:chgData name="Charley Wattinne" userId="28109ef2-3e01-42d3-bd95-904fa2b33481" providerId="ADAL" clId="{42A02F8D-E9C7-4988-9EA0-DD2E557F305E}" dt="2018-06-14T17:31:37.361" v="3742" actId="478"/>
          <ac:spMkLst>
            <pc:docMk/>
            <pc:sldMk cId="2570800270" sldId="3455"/>
            <ac:spMk id="21" creationId="{F14746FF-1685-493F-B1DC-982DC4CBD2EB}"/>
          </ac:spMkLst>
        </pc:spChg>
        <pc:spChg chg="add del">
          <ac:chgData name="Charley Wattinne" userId="28109ef2-3e01-42d3-bd95-904fa2b33481" providerId="ADAL" clId="{42A02F8D-E9C7-4988-9EA0-DD2E557F305E}" dt="2018-06-14T17:31:37.361" v="3742" actId="478"/>
          <ac:spMkLst>
            <pc:docMk/>
            <pc:sldMk cId="2570800270" sldId="3455"/>
            <ac:spMk id="26" creationId="{C761C3C9-BCCA-4F9D-93FB-46FBDDE56B7C}"/>
          </ac:spMkLst>
        </pc:spChg>
        <pc:spChg chg="add mod">
          <ac:chgData name="Charley Wattinne" userId="28109ef2-3e01-42d3-bd95-904fa2b33481" providerId="ADAL" clId="{42A02F8D-E9C7-4988-9EA0-DD2E557F305E}" dt="2018-06-14T17:32:10.108" v="3754" actId="1076"/>
          <ac:spMkLst>
            <pc:docMk/>
            <pc:sldMk cId="2570800270" sldId="3455"/>
            <ac:spMk id="28" creationId="{C75EEEA1-2920-498A-8DA9-59CEFD2C72A0}"/>
          </ac:spMkLst>
        </pc:spChg>
        <pc:spChg chg="mod">
          <ac:chgData name="Charley Wattinne" userId="28109ef2-3e01-42d3-bd95-904fa2b33481" providerId="ADAL" clId="{42A02F8D-E9C7-4988-9EA0-DD2E557F305E}" dt="2018-06-14T15:29:19.426" v="1777" actId="13926"/>
          <ac:spMkLst>
            <pc:docMk/>
            <pc:sldMk cId="2570800270" sldId="3455"/>
            <ac:spMk id="29" creationId="{C1CDF1A4-48D9-4BE1-AEE3-5A2634734314}"/>
          </ac:spMkLst>
        </pc:spChg>
        <pc:spChg chg="mod">
          <ac:chgData name="Charley Wattinne" userId="28109ef2-3e01-42d3-bd95-904fa2b33481" providerId="ADAL" clId="{42A02F8D-E9C7-4988-9EA0-DD2E557F305E}" dt="2018-06-14T17:31:47.004" v="3748" actId="1035"/>
          <ac:spMkLst>
            <pc:docMk/>
            <pc:sldMk cId="2570800270" sldId="3455"/>
            <ac:spMk id="31" creationId="{A7447152-588C-4CA3-86C4-B3DBAFF1B46C}"/>
          </ac:spMkLst>
        </pc:spChg>
        <pc:spChg chg="add del">
          <ac:chgData name="Charley Wattinne" userId="28109ef2-3e01-42d3-bd95-904fa2b33481" providerId="ADAL" clId="{42A02F8D-E9C7-4988-9EA0-DD2E557F305E}" dt="2018-06-14T17:31:33.626" v="3741" actId="478"/>
          <ac:spMkLst>
            <pc:docMk/>
            <pc:sldMk cId="2570800270" sldId="3455"/>
            <ac:spMk id="32" creationId="{8D0FBF00-F3CC-4994-BEE1-342780A904D8}"/>
          </ac:spMkLst>
        </pc:spChg>
        <pc:spChg chg="add mod">
          <ac:chgData name="Charley Wattinne" userId="28109ef2-3e01-42d3-bd95-904fa2b33481" providerId="ADAL" clId="{42A02F8D-E9C7-4988-9EA0-DD2E557F305E}" dt="2018-06-14T17:32:31.601" v="3764" actId="1035"/>
          <ac:spMkLst>
            <pc:docMk/>
            <pc:sldMk cId="2570800270" sldId="3455"/>
            <ac:spMk id="35" creationId="{A14FAC37-61A8-4682-80F2-E7CDCD5A8536}"/>
          </ac:spMkLst>
        </pc:spChg>
        <pc:picChg chg="mod">
          <ac:chgData name="Charley Wattinne" userId="28109ef2-3e01-42d3-bd95-904fa2b33481" providerId="ADAL" clId="{42A02F8D-E9C7-4988-9EA0-DD2E557F305E}" dt="2018-06-14T13:34:44.966" v="885" actId="1036"/>
          <ac:picMkLst>
            <pc:docMk/>
            <pc:sldMk cId="2570800270" sldId="3455"/>
            <ac:picMk id="12" creationId="{9A595E9D-1895-4908-9BA2-EB47FEF97602}"/>
          </ac:picMkLst>
        </pc:picChg>
        <pc:picChg chg="del">
          <ac:chgData name="Charley Wattinne" userId="28109ef2-3e01-42d3-bd95-904fa2b33481" providerId="ADAL" clId="{42A02F8D-E9C7-4988-9EA0-DD2E557F305E}" dt="2018-06-14T17:31:37.361" v="3742" actId="478"/>
          <ac:picMkLst>
            <pc:docMk/>
            <pc:sldMk cId="2570800270" sldId="3455"/>
            <ac:picMk id="24" creationId="{05196113-ADE5-4D62-9C71-C566994CE01A}"/>
          </ac:picMkLst>
        </pc:picChg>
        <pc:picChg chg="add mod">
          <ac:chgData name="Charley Wattinne" userId="28109ef2-3e01-42d3-bd95-904fa2b33481" providerId="ADAL" clId="{42A02F8D-E9C7-4988-9EA0-DD2E557F305E}" dt="2018-06-14T13:55:25.116" v="1152" actId="1037"/>
          <ac:picMkLst>
            <pc:docMk/>
            <pc:sldMk cId="2570800270" sldId="3455"/>
            <ac:picMk id="27" creationId="{1B4F31F9-5D98-4BC7-B99A-258BC9CB098E}"/>
          </ac:picMkLst>
        </pc:picChg>
        <pc:picChg chg="add del">
          <ac:chgData name="Charley Wattinne" userId="28109ef2-3e01-42d3-bd95-904fa2b33481" providerId="ADAL" clId="{42A02F8D-E9C7-4988-9EA0-DD2E557F305E}" dt="2018-06-14T17:31:37.361" v="3742" actId="478"/>
          <ac:picMkLst>
            <pc:docMk/>
            <pc:sldMk cId="2570800270" sldId="3455"/>
            <ac:picMk id="33" creationId="{F23BF6A0-741E-48CA-BFBC-0D02A50C42A8}"/>
          </ac:picMkLst>
        </pc:picChg>
        <pc:picChg chg="add mod">
          <ac:chgData name="Charley Wattinne" userId="28109ef2-3e01-42d3-bd95-904fa2b33481" providerId="ADAL" clId="{42A02F8D-E9C7-4988-9EA0-DD2E557F305E}" dt="2018-06-14T17:32:50.824" v="3766" actId="1076"/>
          <ac:picMkLst>
            <pc:docMk/>
            <pc:sldMk cId="2570800270" sldId="3455"/>
            <ac:picMk id="37" creationId="{C41EBA7E-6BD4-4E00-92A7-4F43F48CE08D}"/>
          </ac:picMkLst>
        </pc:picChg>
        <pc:cxnChg chg="add del">
          <ac:chgData name="Charley Wattinne" userId="28109ef2-3e01-42d3-bd95-904fa2b33481" providerId="ADAL" clId="{42A02F8D-E9C7-4988-9EA0-DD2E557F305E}" dt="2018-06-14T17:31:33.626" v="3741" actId="478"/>
          <ac:cxnSpMkLst>
            <pc:docMk/>
            <pc:sldMk cId="2570800270" sldId="3455"/>
            <ac:cxnSpMk id="30" creationId="{E70EEC44-0F9A-4B97-97EB-2485C6321B81}"/>
          </ac:cxnSpMkLst>
        </pc:cxnChg>
        <pc:cxnChg chg="mod">
          <ac:chgData name="Charley Wattinne" userId="28109ef2-3e01-42d3-bd95-904fa2b33481" providerId="ADAL" clId="{42A02F8D-E9C7-4988-9EA0-DD2E557F305E}" dt="2018-06-14T13:34:44.966" v="885" actId="1036"/>
          <ac:cxnSpMkLst>
            <pc:docMk/>
            <pc:sldMk cId="2570800270" sldId="3455"/>
            <ac:cxnSpMk id="36" creationId="{E15053C6-D72B-4574-8A66-4210300A608C}"/>
          </ac:cxnSpMkLst>
        </pc:cxnChg>
      </pc:sldChg>
      <pc:sldChg chg="addSp delSp modSp add ord">
        <pc:chgData name="Charley Wattinne" userId="28109ef2-3e01-42d3-bd95-904fa2b33481" providerId="ADAL" clId="{42A02F8D-E9C7-4988-9EA0-DD2E557F305E}" dt="2018-06-14T17:28:10.621" v="3654" actId="1035"/>
        <pc:sldMkLst>
          <pc:docMk/>
          <pc:sldMk cId="1053998778" sldId="3460"/>
        </pc:sldMkLst>
        <pc:spChg chg="del">
          <ac:chgData name="Charley Wattinne" userId="28109ef2-3e01-42d3-bd95-904fa2b33481" providerId="ADAL" clId="{42A02F8D-E9C7-4988-9EA0-DD2E557F305E}" dt="2018-06-14T17:27:05.027" v="3634" actId="478"/>
          <ac:spMkLst>
            <pc:docMk/>
            <pc:sldMk cId="1053998778" sldId="3460"/>
            <ac:spMk id="17" creationId="{BB3134FC-BBA2-4698-92EC-8B13407F71FF}"/>
          </ac:spMkLst>
        </pc:spChg>
        <pc:spChg chg="del">
          <ac:chgData name="Charley Wattinne" userId="28109ef2-3e01-42d3-bd95-904fa2b33481" providerId="ADAL" clId="{42A02F8D-E9C7-4988-9EA0-DD2E557F305E}" dt="2018-06-14T17:27:05.027" v="3634" actId="478"/>
          <ac:spMkLst>
            <pc:docMk/>
            <pc:sldMk cId="1053998778" sldId="3460"/>
            <ac:spMk id="18" creationId="{6DC37839-007F-4B3B-82A4-829E88F01D1F}"/>
          </ac:spMkLst>
        </pc:spChg>
        <pc:spChg chg="add mod">
          <ac:chgData name="Charley Wattinne" userId="28109ef2-3e01-42d3-bd95-904fa2b33481" providerId="ADAL" clId="{42A02F8D-E9C7-4988-9EA0-DD2E557F305E}" dt="2018-06-14T17:27:39.945" v="3643" actId="207"/>
          <ac:spMkLst>
            <pc:docMk/>
            <pc:sldMk cId="1053998778" sldId="3460"/>
            <ac:spMk id="25" creationId="{61951974-E89A-4BB9-9794-EC22A36E9B2F}"/>
          </ac:spMkLst>
        </pc:spChg>
        <pc:spChg chg="add mod">
          <ac:chgData name="Charley Wattinne" userId="28109ef2-3e01-42d3-bd95-904fa2b33481" providerId="ADAL" clId="{42A02F8D-E9C7-4988-9EA0-DD2E557F305E}" dt="2018-06-14T17:27:21.769" v="3636" actId="1076"/>
          <ac:spMkLst>
            <pc:docMk/>
            <pc:sldMk cId="1053998778" sldId="3460"/>
            <ac:spMk id="26" creationId="{8811BC78-16DA-4A18-BBF1-9030AFB954C2}"/>
          </ac:spMkLst>
        </pc:spChg>
        <pc:spChg chg="del">
          <ac:chgData name="Charley Wattinne" userId="28109ef2-3e01-42d3-bd95-904fa2b33481" providerId="ADAL" clId="{42A02F8D-E9C7-4988-9EA0-DD2E557F305E}" dt="2018-06-14T17:27:05.027" v="3634" actId="478"/>
          <ac:spMkLst>
            <pc:docMk/>
            <pc:sldMk cId="1053998778" sldId="3460"/>
            <ac:spMk id="28" creationId="{B1D1BE14-08FC-4C7B-9ABC-AB577590A192}"/>
          </ac:spMkLst>
        </pc:spChg>
        <pc:spChg chg="mod">
          <ac:chgData name="Charley Wattinne" userId="28109ef2-3e01-42d3-bd95-904fa2b33481" providerId="ADAL" clId="{42A02F8D-E9C7-4988-9EA0-DD2E557F305E}" dt="2018-06-14T16:56:57.855" v="3137" actId="20577"/>
          <ac:spMkLst>
            <pc:docMk/>
            <pc:sldMk cId="1053998778" sldId="3460"/>
            <ac:spMk id="29" creationId="{C1CDF1A4-48D9-4BE1-AEE3-5A2634734314}"/>
          </ac:spMkLst>
        </pc:spChg>
        <pc:spChg chg="add mod">
          <ac:chgData name="Charley Wattinne" userId="28109ef2-3e01-42d3-bd95-904fa2b33481" providerId="ADAL" clId="{42A02F8D-E9C7-4988-9EA0-DD2E557F305E}" dt="2018-06-14T17:27:21.769" v="3636" actId="1076"/>
          <ac:spMkLst>
            <pc:docMk/>
            <pc:sldMk cId="1053998778" sldId="3460"/>
            <ac:spMk id="31" creationId="{C467E45D-BE2B-41EA-A542-8674FB1C905C}"/>
          </ac:spMkLst>
        </pc:spChg>
        <pc:spChg chg="del">
          <ac:chgData name="Charley Wattinne" userId="28109ef2-3e01-42d3-bd95-904fa2b33481" providerId="ADAL" clId="{42A02F8D-E9C7-4988-9EA0-DD2E557F305E}" dt="2018-06-14T17:27:05.027" v="3634" actId="478"/>
          <ac:spMkLst>
            <pc:docMk/>
            <pc:sldMk cId="1053998778" sldId="3460"/>
            <ac:spMk id="33" creationId="{30817197-3C16-4BB9-8FF3-AEEDB6F53094}"/>
          </ac:spMkLst>
        </pc:spChg>
        <pc:spChg chg="add mod">
          <ac:chgData name="Charley Wattinne" userId="28109ef2-3e01-42d3-bd95-904fa2b33481" providerId="ADAL" clId="{42A02F8D-E9C7-4988-9EA0-DD2E557F305E}" dt="2018-06-14T17:28:08.090" v="3651" actId="1036"/>
          <ac:spMkLst>
            <pc:docMk/>
            <pc:sldMk cId="1053998778" sldId="3460"/>
            <ac:spMk id="37" creationId="{A3218B0E-A016-4F63-A264-688FC869666B}"/>
          </ac:spMkLst>
        </pc:spChg>
        <pc:spChg chg="add mod">
          <ac:chgData name="Charley Wattinne" userId="28109ef2-3e01-42d3-bd95-904fa2b33481" providerId="ADAL" clId="{42A02F8D-E9C7-4988-9EA0-DD2E557F305E}" dt="2018-06-14T17:27:21.769" v="3636" actId="1076"/>
          <ac:spMkLst>
            <pc:docMk/>
            <pc:sldMk cId="1053998778" sldId="3460"/>
            <ac:spMk id="38" creationId="{9633B5FC-CB88-446D-A0ED-EF55E4DB80E7}"/>
          </ac:spMkLst>
        </pc:spChg>
        <pc:spChg chg="del">
          <ac:chgData name="Charley Wattinne" userId="28109ef2-3e01-42d3-bd95-904fa2b33481" providerId="ADAL" clId="{42A02F8D-E9C7-4988-9EA0-DD2E557F305E}" dt="2018-06-14T17:27:05.027" v="3634" actId="478"/>
          <ac:spMkLst>
            <pc:docMk/>
            <pc:sldMk cId="1053998778" sldId="3460"/>
            <ac:spMk id="39" creationId="{59E8AEDC-5D04-4A8F-B997-14F94F01FFA5}"/>
          </ac:spMkLst>
        </pc:spChg>
        <pc:spChg chg="del">
          <ac:chgData name="Charley Wattinne" userId="28109ef2-3e01-42d3-bd95-904fa2b33481" providerId="ADAL" clId="{42A02F8D-E9C7-4988-9EA0-DD2E557F305E}" dt="2018-06-14T17:27:05.027" v="3634" actId="478"/>
          <ac:spMkLst>
            <pc:docMk/>
            <pc:sldMk cId="1053998778" sldId="3460"/>
            <ac:spMk id="40" creationId="{B486B601-97B7-4B50-B75B-76DA821A2839}"/>
          </ac:spMkLst>
        </pc:spChg>
        <pc:spChg chg="del">
          <ac:chgData name="Charley Wattinne" userId="28109ef2-3e01-42d3-bd95-904fa2b33481" providerId="ADAL" clId="{42A02F8D-E9C7-4988-9EA0-DD2E557F305E}" dt="2018-06-14T17:27:05.027" v="3634" actId="478"/>
          <ac:spMkLst>
            <pc:docMk/>
            <pc:sldMk cId="1053998778" sldId="3460"/>
            <ac:spMk id="41" creationId="{EB0C4BBA-A845-4576-AEFE-ADFC6FA8A658}"/>
          </ac:spMkLst>
        </pc:spChg>
        <pc:spChg chg="del">
          <ac:chgData name="Charley Wattinne" userId="28109ef2-3e01-42d3-bd95-904fa2b33481" providerId="ADAL" clId="{42A02F8D-E9C7-4988-9EA0-DD2E557F305E}" dt="2018-06-14T17:27:05.027" v="3634" actId="478"/>
          <ac:spMkLst>
            <pc:docMk/>
            <pc:sldMk cId="1053998778" sldId="3460"/>
            <ac:spMk id="43" creationId="{27DB6C65-E746-4717-94E1-D998A56E13A6}"/>
          </ac:spMkLst>
        </pc:spChg>
        <pc:spChg chg="add mod">
          <ac:chgData name="Charley Wattinne" userId="28109ef2-3e01-42d3-bd95-904fa2b33481" providerId="ADAL" clId="{42A02F8D-E9C7-4988-9EA0-DD2E557F305E}" dt="2018-06-14T17:27:21.769" v="3636" actId="1076"/>
          <ac:spMkLst>
            <pc:docMk/>
            <pc:sldMk cId="1053998778" sldId="3460"/>
            <ac:spMk id="45" creationId="{EF549A18-924C-4A83-8BF9-EECA908D1A9F}"/>
          </ac:spMkLst>
        </pc:spChg>
        <pc:spChg chg="add mod">
          <ac:chgData name="Charley Wattinne" userId="28109ef2-3e01-42d3-bd95-904fa2b33481" providerId="ADAL" clId="{42A02F8D-E9C7-4988-9EA0-DD2E557F305E}" dt="2018-06-14T17:28:10.621" v="3654" actId="1035"/>
          <ac:spMkLst>
            <pc:docMk/>
            <pc:sldMk cId="1053998778" sldId="3460"/>
            <ac:spMk id="47" creationId="{A6BF1965-343B-44E0-AF93-AE053A235F93}"/>
          </ac:spMkLst>
        </pc:spChg>
        <pc:spChg chg="add mod">
          <ac:chgData name="Charley Wattinne" userId="28109ef2-3e01-42d3-bd95-904fa2b33481" providerId="ADAL" clId="{42A02F8D-E9C7-4988-9EA0-DD2E557F305E}" dt="2018-06-14T17:27:41.961" v="3644" actId="207"/>
          <ac:spMkLst>
            <pc:docMk/>
            <pc:sldMk cId="1053998778" sldId="3460"/>
            <ac:spMk id="48" creationId="{0741733B-6090-4D33-A41F-0B864F181623}"/>
          </ac:spMkLst>
        </pc:spChg>
        <pc:spChg chg="add mod">
          <ac:chgData name="Charley Wattinne" userId="28109ef2-3e01-42d3-bd95-904fa2b33481" providerId="ADAL" clId="{42A02F8D-E9C7-4988-9EA0-DD2E557F305E}" dt="2018-06-14T17:27:21.769" v="3636" actId="1076"/>
          <ac:spMkLst>
            <pc:docMk/>
            <pc:sldMk cId="1053998778" sldId="3460"/>
            <ac:spMk id="49" creationId="{4693A5A6-54F8-4DE4-98B6-F767C717DB90}"/>
          </ac:spMkLst>
        </pc:spChg>
        <pc:spChg chg="del">
          <ac:chgData name="Charley Wattinne" userId="28109ef2-3e01-42d3-bd95-904fa2b33481" providerId="ADAL" clId="{42A02F8D-E9C7-4988-9EA0-DD2E557F305E}" dt="2018-06-14T17:27:05.027" v="3634" actId="478"/>
          <ac:spMkLst>
            <pc:docMk/>
            <pc:sldMk cId="1053998778" sldId="3460"/>
            <ac:spMk id="52" creationId="{E1DAAB88-BDD4-40B0-AC6F-3BA4B67AD03D}"/>
          </ac:spMkLst>
        </pc:spChg>
        <pc:spChg chg="del">
          <ac:chgData name="Charley Wattinne" userId="28109ef2-3e01-42d3-bd95-904fa2b33481" providerId="ADAL" clId="{42A02F8D-E9C7-4988-9EA0-DD2E557F305E}" dt="2018-06-14T17:27:05.027" v="3634" actId="478"/>
          <ac:spMkLst>
            <pc:docMk/>
            <pc:sldMk cId="1053998778" sldId="3460"/>
            <ac:spMk id="56" creationId="{C287AF24-DAE4-41EC-B698-E19F361D1D32}"/>
          </ac:spMkLst>
        </pc:spChg>
        <pc:picChg chg="add mod">
          <ac:chgData name="Charley Wattinne" userId="28109ef2-3e01-42d3-bd95-904fa2b33481" providerId="ADAL" clId="{42A02F8D-E9C7-4988-9EA0-DD2E557F305E}" dt="2018-06-14T17:27:21.769" v="3636" actId="1076"/>
          <ac:picMkLst>
            <pc:docMk/>
            <pc:sldMk cId="1053998778" sldId="3460"/>
            <ac:picMk id="27" creationId="{4B504A8D-E813-466A-A35A-8465CEDF3489}"/>
          </ac:picMkLst>
        </pc:picChg>
        <pc:picChg chg="del">
          <ac:chgData name="Charley Wattinne" userId="28109ef2-3e01-42d3-bd95-904fa2b33481" providerId="ADAL" clId="{42A02F8D-E9C7-4988-9EA0-DD2E557F305E}" dt="2018-06-14T17:27:05.027" v="3634" actId="478"/>
          <ac:picMkLst>
            <pc:docMk/>
            <pc:sldMk cId="1053998778" sldId="3460"/>
            <ac:picMk id="30" creationId="{E525B747-39D9-4C77-A417-64DC5AD96945}"/>
          </ac:picMkLst>
        </pc:picChg>
        <pc:picChg chg="del">
          <ac:chgData name="Charley Wattinne" userId="28109ef2-3e01-42d3-bd95-904fa2b33481" providerId="ADAL" clId="{42A02F8D-E9C7-4988-9EA0-DD2E557F305E}" dt="2018-06-14T17:27:05.027" v="3634" actId="478"/>
          <ac:picMkLst>
            <pc:docMk/>
            <pc:sldMk cId="1053998778" sldId="3460"/>
            <ac:picMk id="32" creationId="{9DA47B5C-02B7-4250-9E1A-B426FFAE63BD}"/>
          </ac:picMkLst>
        </pc:picChg>
        <pc:picChg chg="del">
          <ac:chgData name="Charley Wattinne" userId="28109ef2-3e01-42d3-bd95-904fa2b33481" providerId="ADAL" clId="{42A02F8D-E9C7-4988-9EA0-DD2E557F305E}" dt="2018-06-14T17:27:05.027" v="3634" actId="478"/>
          <ac:picMkLst>
            <pc:docMk/>
            <pc:sldMk cId="1053998778" sldId="3460"/>
            <ac:picMk id="34" creationId="{64B5BC04-63A8-4F0B-BBAA-EC76DA7BE5EE}"/>
          </ac:picMkLst>
        </pc:picChg>
        <pc:picChg chg="add mod">
          <ac:chgData name="Charley Wattinne" userId="28109ef2-3e01-42d3-bd95-904fa2b33481" providerId="ADAL" clId="{42A02F8D-E9C7-4988-9EA0-DD2E557F305E}" dt="2018-06-14T17:27:21.769" v="3636" actId="1076"/>
          <ac:picMkLst>
            <pc:docMk/>
            <pc:sldMk cId="1053998778" sldId="3460"/>
            <ac:picMk id="35" creationId="{3C953569-5443-4C2B-A638-3ADAEC5C98D6}"/>
          </ac:picMkLst>
        </pc:picChg>
        <pc:picChg chg="del">
          <ac:chgData name="Charley Wattinne" userId="28109ef2-3e01-42d3-bd95-904fa2b33481" providerId="ADAL" clId="{42A02F8D-E9C7-4988-9EA0-DD2E557F305E}" dt="2018-06-14T17:27:05.027" v="3634" actId="478"/>
          <ac:picMkLst>
            <pc:docMk/>
            <pc:sldMk cId="1053998778" sldId="3460"/>
            <ac:picMk id="44" creationId="{432DC4A6-F218-459B-BB9B-A6BE23EAFBD3}"/>
          </ac:picMkLst>
        </pc:picChg>
        <pc:picChg chg="add mod">
          <ac:chgData name="Charley Wattinne" userId="28109ef2-3e01-42d3-bd95-904fa2b33481" providerId="ADAL" clId="{42A02F8D-E9C7-4988-9EA0-DD2E557F305E}" dt="2018-06-14T17:27:21.769" v="3636" actId="1076"/>
          <ac:picMkLst>
            <pc:docMk/>
            <pc:sldMk cId="1053998778" sldId="3460"/>
            <ac:picMk id="46" creationId="{859441C0-B38B-4BF2-8BCF-181FDBE19EE9}"/>
          </ac:picMkLst>
        </pc:picChg>
        <pc:picChg chg="add mod">
          <ac:chgData name="Charley Wattinne" userId="28109ef2-3e01-42d3-bd95-904fa2b33481" providerId="ADAL" clId="{42A02F8D-E9C7-4988-9EA0-DD2E557F305E}" dt="2018-06-14T17:27:21.769" v="3636" actId="1076"/>
          <ac:picMkLst>
            <pc:docMk/>
            <pc:sldMk cId="1053998778" sldId="3460"/>
            <ac:picMk id="50" creationId="{1AC89FDA-68BB-4648-A616-9F72F1CBE88A}"/>
          </ac:picMkLst>
        </pc:picChg>
        <pc:picChg chg="del">
          <ac:chgData name="Charley Wattinne" userId="28109ef2-3e01-42d3-bd95-904fa2b33481" providerId="ADAL" clId="{42A02F8D-E9C7-4988-9EA0-DD2E557F305E}" dt="2018-06-14T17:27:05.027" v="3634" actId="478"/>
          <ac:picMkLst>
            <pc:docMk/>
            <pc:sldMk cId="1053998778" sldId="3460"/>
            <ac:picMk id="51" creationId="{C30F4717-9C8B-4EE3-848F-F64E98E087C5}"/>
          </ac:picMkLst>
        </pc:picChg>
        <pc:picChg chg="del">
          <ac:chgData name="Charley Wattinne" userId="28109ef2-3e01-42d3-bd95-904fa2b33481" providerId="ADAL" clId="{42A02F8D-E9C7-4988-9EA0-DD2E557F305E}" dt="2018-06-14T17:27:05.027" v="3634" actId="478"/>
          <ac:picMkLst>
            <pc:docMk/>
            <pc:sldMk cId="1053998778" sldId="3460"/>
            <ac:picMk id="57" creationId="{8C39D467-889B-4E5E-9132-5ED39C33FF61}"/>
          </ac:picMkLst>
        </pc:picChg>
        <pc:cxnChg chg="del">
          <ac:chgData name="Charley Wattinne" userId="28109ef2-3e01-42d3-bd95-904fa2b33481" providerId="ADAL" clId="{42A02F8D-E9C7-4988-9EA0-DD2E557F305E}" dt="2018-06-14T17:27:05.027" v="3634" actId="478"/>
          <ac:cxnSpMkLst>
            <pc:docMk/>
            <pc:sldMk cId="1053998778" sldId="3460"/>
            <ac:cxnSpMk id="16" creationId="{7D6883E5-9E05-4DA6-9C8A-FBC07CE39EF3}"/>
          </ac:cxnSpMkLst>
        </pc:cxnChg>
        <pc:cxnChg chg="del">
          <ac:chgData name="Charley Wattinne" userId="28109ef2-3e01-42d3-bd95-904fa2b33481" providerId="ADAL" clId="{42A02F8D-E9C7-4988-9EA0-DD2E557F305E}" dt="2018-06-14T17:27:05.027" v="3634" actId="478"/>
          <ac:cxnSpMkLst>
            <pc:docMk/>
            <pc:sldMk cId="1053998778" sldId="3460"/>
            <ac:cxnSpMk id="42" creationId="{140EE15A-1D5C-4ABF-9430-621883F71AC2}"/>
          </ac:cxnSpMkLst>
        </pc:cxnChg>
      </pc:sldChg>
      <pc:sldChg chg="modSp add">
        <pc:chgData name="Charley Wattinne" userId="28109ef2-3e01-42d3-bd95-904fa2b33481" providerId="ADAL" clId="{42A02F8D-E9C7-4988-9EA0-DD2E557F305E}" dt="2018-06-14T16:54:21.647" v="2855" actId="20577"/>
        <pc:sldMkLst>
          <pc:docMk/>
          <pc:sldMk cId="682868443" sldId="3470"/>
        </pc:sldMkLst>
        <pc:spChg chg="mod">
          <ac:chgData name="Charley Wattinne" userId="28109ef2-3e01-42d3-bd95-904fa2b33481" providerId="ADAL" clId="{42A02F8D-E9C7-4988-9EA0-DD2E557F305E}" dt="2018-06-14T16:22:50.818" v="2743" actId="108"/>
          <ac:spMkLst>
            <pc:docMk/>
            <pc:sldMk cId="682868443" sldId="3470"/>
            <ac:spMk id="55" creationId="{3FCE16C0-F3AC-45AE-AEDB-391B67E174F2}"/>
          </ac:spMkLst>
        </pc:spChg>
        <pc:spChg chg="mod">
          <ac:chgData name="Charley Wattinne" userId="28109ef2-3e01-42d3-bd95-904fa2b33481" providerId="ADAL" clId="{42A02F8D-E9C7-4988-9EA0-DD2E557F305E}" dt="2018-06-14T16:22:43.677" v="2741" actId="207"/>
          <ac:spMkLst>
            <pc:docMk/>
            <pc:sldMk cId="682868443" sldId="3470"/>
            <ac:spMk id="56" creationId="{EE4BDFEC-00EA-465F-ACB9-86C83295483B}"/>
          </ac:spMkLst>
        </pc:spChg>
        <pc:spChg chg="mod">
          <ac:chgData name="Charley Wattinne" userId="28109ef2-3e01-42d3-bd95-904fa2b33481" providerId="ADAL" clId="{42A02F8D-E9C7-4988-9EA0-DD2E557F305E}" dt="2018-06-14T16:22:47.990" v="2742" actId="108"/>
          <ac:spMkLst>
            <pc:docMk/>
            <pc:sldMk cId="682868443" sldId="3470"/>
            <ac:spMk id="61" creationId="{A9CE480B-8449-4D1A-8920-03E1D49D39EA}"/>
          </ac:spMkLst>
        </pc:spChg>
        <pc:spChg chg="mod">
          <ac:chgData name="Charley Wattinne" userId="28109ef2-3e01-42d3-bd95-904fa2b33481" providerId="ADAL" clId="{42A02F8D-E9C7-4988-9EA0-DD2E557F305E}" dt="2018-06-14T16:22:43.677" v="2741" actId="207"/>
          <ac:spMkLst>
            <pc:docMk/>
            <pc:sldMk cId="682868443" sldId="3470"/>
            <ac:spMk id="62" creationId="{FB34992C-1C0B-49C2-8C64-766C1DD963D0}"/>
          </ac:spMkLst>
        </pc:spChg>
        <pc:spChg chg="mod">
          <ac:chgData name="Charley Wattinne" userId="28109ef2-3e01-42d3-bd95-904fa2b33481" providerId="ADAL" clId="{42A02F8D-E9C7-4988-9EA0-DD2E557F305E}" dt="2018-06-14T16:54:21.647" v="2855" actId="20577"/>
          <ac:spMkLst>
            <pc:docMk/>
            <pc:sldMk cId="682868443" sldId="3470"/>
            <ac:spMk id="81" creationId="{29CD1B79-9D95-4C75-BE78-DF8D439A7DC2}"/>
          </ac:spMkLst>
        </pc:spChg>
        <pc:picChg chg="mod">
          <ac:chgData name="Charley Wattinne" userId="28109ef2-3e01-42d3-bd95-904fa2b33481" providerId="ADAL" clId="{42A02F8D-E9C7-4988-9EA0-DD2E557F305E}" dt="2018-06-14T16:22:54.975" v="2756" actId="1035"/>
          <ac:picMkLst>
            <pc:docMk/>
            <pc:sldMk cId="682868443" sldId="3470"/>
            <ac:picMk id="87" creationId="{A70CF405-7E27-48A6-9988-D97EC850CBBD}"/>
          </ac:picMkLst>
        </pc:picChg>
      </pc:sldChg>
      <pc:sldChg chg="modSp add">
        <pc:chgData name="Charley Wattinne" userId="28109ef2-3e01-42d3-bd95-904fa2b33481" providerId="ADAL" clId="{42A02F8D-E9C7-4988-9EA0-DD2E557F305E}" dt="2018-06-14T16:54:21.647" v="2855" actId="20577"/>
        <pc:sldMkLst>
          <pc:docMk/>
          <pc:sldMk cId="1615620245" sldId="3471"/>
        </pc:sldMkLst>
        <pc:spChg chg="mod">
          <ac:chgData name="Charley Wattinne" userId="28109ef2-3e01-42d3-bd95-904fa2b33481" providerId="ADAL" clId="{42A02F8D-E9C7-4988-9EA0-DD2E557F305E}" dt="2018-06-14T16:23:24.341" v="2773" actId="108"/>
          <ac:spMkLst>
            <pc:docMk/>
            <pc:sldMk cId="1615620245" sldId="3471"/>
            <ac:spMk id="56" creationId="{EE4BDFEC-00EA-465F-ACB9-86C83295483B}"/>
          </ac:spMkLst>
        </pc:spChg>
        <pc:spChg chg="mod">
          <ac:chgData name="Charley Wattinne" userId="28109ef2-3e01-42d3-bd95-904fa2b33481" providerId="ADAL" clId="{42A02F8D-E9C7-4988-9EA0-DD2E557F305E}" dt="2018-06-14T16:23:12.464" v="2760" actId="207"/>
          <ac:spMkLst>
            <pc:docMk/>
            <pc:sldMk cId="1615620245" sldId="3471"/>
            <ac:spMk id="57" creationId="{E4636F89-B49C-4EBC-BA3C-40963259539B}"/>
          </ac:spMkLst>
        </pc:spChg>
        <pc:spChg chg="mod">
          <ac:chgData name="Charley Wattinne" userId="28109ef2-3e01-42d3-bd95-904fa2b33481" providerId="ADAL" clId="{42A02F8D-E9C7-4988-9EA0-DD2E557F305E}" dt="2018-06-14T16:23:22.106" v="2772" actId="108"/>
          <ac:spMkLst>
            <pc:docMk/>
            <pc:sldMk cId="1615620245" sldId="3471"/>
            <ac:spMk id="62" creationId="{FB34992C-1C0B-49C2-8C64-766C1DD963D0}"/>
          </ac:spMkLst>
        </pc:spChg>
        <pc:spChg chg="mod">
          <ac:chgData name="Charley Wattinne" userId="28109ef2-3e01-42d3-bd95-904fa2b33481" providerId="ADAL" clId="{42A02F8D-E9C7-4988-9EA0-DD2E557F305E}" dt="2018-06-14T16:23:12.464" v="2760" actId="207"/>
          <ac:spMkLst>
            <pc:docMk/>
            <pc:sldMk cId="1615620245" sldId="3471"/>
            <ac:spMk id="63" creationId="{02367B7B-7F7A-4AB5-B7FD-EBE83A86F229}"/>
          </ac:spMkLst>
        </pc:spChg>
        <pc:spChg chg="mod">
          <ac:chgData name="Charley Wattinne" userId="28109ef2-3e01-42d3-bd95-904fa2b33481" providerId="ADAL" clId="{42A02F8D-E9C7-4988-9EA0-DD2E557F305E}" dt="2018-06-14T16:54:21.647" v="2855" actId="20577"/>
          <ac:spMkLst>
            <pc:docMk/>
            <pc:sldMk cId="1615620245" sldId="3471"/>
            <ac:spMk id="81" creationId="{29CD1B79-9D95-4C75-BE78-DF8D439A7DC2}"/>
          </ac:spMkLst>
        </pc:spChg>
        <pc:picChg chg="mod">
          <ac:chgData name="Charley Wattinne" userId="28109ef2-3e01-42d3-bd95-904fa2b33481" providerId="ADAL" clId="{42A02F8D-E9C7-4988-9EA0-DD2E557F305E}" dt="2018-06-14T16:23:16.324" v="2771" actId="1036"/>
          <ac:picMkLst>
            <pc:docMk/>
            <pc:sldMk cId="1615620245" sldId="3471"/>
            <ac:picMk id="87" creationId="{A70CF405-7E27-48A6-9988-D97EC850CBBD}"/>
          </ac:picMkLst>
        </pc:picChg>
      </pc:sldChg>
      <pc:sldChg chg="modSp add">
        <pc:chgData name="Charley Wattinne" userId="28109ef2-3e01-42d3-bd95-904fa2b33481" providerId="ADAL" clId="{42A02F8D-E9C7-4988-9EA0-DD2E557F305E}" dt="2018-06-14T16:54:21.647" v="2855" actId="20577"/>
        <pc:sldMkLst>
          <pc:docMk/>
          <pc:sldMk cId="3837347972" sldId="3472"/>
        </pc:sldMkLst>
        <pc:spChg chg="mod">
          <ac:chgData name="Charley Wattinne" userId="28109ef2-3e01-42d3-bd95-904fa2b33481" providerId="ADAL" clId="{42A02F8D-E9C7-4988-9EA0-DD2E557F305E}" dt="2018-06-14T16:23:50.142" v="2790" actId="108"/>
          <ac:spMkLst>
            <pc:docMk/>
            <pc:sldMk cId="3837347972" sldId="3472"/>
            <ac:spMk id="57" creationId="{E4636F89-B49C-4EBC-BA3C-40963259539B}"/>
          </ac:spMkLst>
        </pc:spChg>
        <pc:spChg chg="mod">
          <ac:chgData name="Charley Wattinne" userId="28109ef2-3e01-42d3-bd95-904fa2b33481" providerId="ADAL" clId="{42A02F8D-E9C7-4988-9EA0-DD2E557F305E}" dt="2018-06-14T16:23:40.265" v="2777" actId="207"/>
          <ac:spMkLst>
            <pc:docMk/>
            <pc:sldMk cId="3837347972" sldId="3472"/>
            <ac:spMk id="58" creationId="{CB2282D1-57E2-4F83-B81D-559E6C287FD7}"/>
          </ac:spMkLst>
        </pc:spChg>
        <pc:spChg chg="mod">
          <ac:chgData name="Charley Wattinne" userId="28109ef2-3e01-42d3-bd95-904fa2b33481" providerId="ADAL" clId="{42A02F8D-E9C7-4988-9EA0-DD2E557F305E}" dt="2018-06-14T16:23:47.766" v="2789" actId="108"/>
          <ac:spMkLst>
            <pc:docMk/>
            <pc:sldMk cId="3837347972" sldId="3472"/>
            <ac:spMk id="63" creationId="{02367B7B-7F7A-4AB5-B7FD-EBE83A86F229}"/>
          </ac:spMkLst>
        </pc:spChg>
        <pc:spChg chg="mod">
          <ac:chgData name="Charley Wattinne" userId="28109ef2-3e01-42d3-bd95-904fa2b33481" providerId="ADAL" clId="{42A02F8D-E9C7-4988-9EA0-DD2E557F305E}" dt="2018-06-14T16:23:40.265" v="2777" actId="207"/>
          <ac:spMkLst>
            <pc:docMk/>
            <pc:sldMk cId="3837347972" sldId="3472"/>
            <ac:spMk id="64" creationId="{9247FAF1-830C-4649-B825-DD769160163E}"/>
          </ac:spMkLst>
        </pc:spChg>
        <pc:spChg chg="mod">
          <ac:chgData name="Charley Wattinne" userId="28109ef2-3e01-42d3-bd95-904fa2b33481" providerId="ADAL" clId="{42A02F8D-E9C7-4988-9EA0-DD2E557F305E}" dt="2018-06-14T16:54:21.647" v="2855" actId="20577"/>
          <ac:spMkLst>
            <pc:docMk/>
            <pc:sldMk cId="3837347972" sldId="3472"/>
            <ac:spMk id="81" creationId="{29CD1B79-9D95-4C75-BE78-DF8D439A7DC2}"/>
          </ac:spMkLst>
        </pc:spChg>
        <pc:picChg chg="mod">
          <ac:chgData name="Charley Wattinne" userId="28109ef2-3e01-42d3-bd95-904fa2b33481" providerId="ADAL" clId="{42A02F8D-E9C7-4988-9EA0-DD2E557F305E}" dt="2018-06-14T16:23:44" v="2788" actId="1035"/>
          <ac:picMkLst>
            <pc:docMk/>
            <pc:sldMk cId="3837347972" sldId="3472"/>
            <ac:picMk id="87" creationId="{A70CF405-7E27-48A6-9988-D97EC850CBBD}"/>
          </ac:picMkLst>
        </pc:picChg>
      </pc:sldChg>
      <pc:sldChg chg="modSp add">
        <pc:chgData name="Charley Wattinne" userId="28109ef2-3e01-42d3-bd95-904fa2b33481" providerId="ADAL" clId="{42A02F8D-E9C7-4988-9EA0-DD2E557F305E}" dt="2018-06-14T16:54:21.647" v="2855" actId="20577"/>
        <pc:sldMkLst>
          <pc:docMk/>
          <pc:sldMk cId="2312588396" sldId="3473"/>
        </pc:sldMkLst>
        <pc:spChg chg="mod">
          <ac:chgData name="Charley Wattinne" userId="28109ef2-3e01-42d3-bd95-904fa2b33481" providerId="ADAL" clId="{42A02F8D-E9C7-4988-9EA0-DD2E557F305E}" dt="2018-06-14T16:24:21.093" v="2813" actId="108"/>
          <ac:spMkLst>
            <pc:docMk/>
            <pc:sldMk cId="2312588396" sldId="3473"/>
            <ac:spMk id="58" creationId="{CB2282D1-57E2-4F83-B81D-559E6C287FD7}"/>
          </ac:spMkLst>
        </pc:spChg>
        <pc:spChg chg="mod">
          <ac:chgData name="Charley Wattinne" userId="28109ef2-3e01-42d3-bd95-904fa2b33481" providerId="ADAL" clId="{42A02F8D-E9C7-4988-9EA0-DD2E557F305E}" dt="2018-06-14T16:24:08.153" v="2796" actId="207"/>
          <ac:spMkLst>
            <pc:docMk/>
            <pc:sldMk cId="2312588396" sldId="3473"/>
            <ac:spMk id="59" creationId="{F6C26893-8CB2-49E6-BDE1-8473272B0C6A}"/>
          </ac:spMkLst>
        </pc:spChg>
        <pc:spChg chg="mod">
          <ac:chgData name="Charley Wattinne" userId="28109ef2-3e01-42d3-bd95-904fa2b33481" providerId="ADAL" clId="{42A02F8D-E9C7-4988-9EA0-DD2E557F305E}" dt="2018-06-14T16:24:17.811" v="2812" actId="108"/>
          <ac:spMkLst>
            <pc:docMk/>
            <pc:sldMk cId="2312588396" sldId="3473"/>
            <ac:spMk id="64" creationId="{9247FAF1-830C-4649-B825-DD769160163E}"/>
          </ac:spMkLst>
        </pc:spChg>
        <pc:spChg chg="mod">
          <ac:chgData name="Charley Wattinne" userId="28109ef2-3e01-42d3-bd95-904fa2b33481" providerId="ADAL" clId="{42A02F8D-E9C7-4988-9EA0-DD2E557F305E}" dt="2018-06-14T16:24:08.153" v="2796" actId="207"/>
          <ac:spMkLst>
            <pc:docMk/>
            <pc:sldMk cId="2312588396" sldId="3473"/>
            <ac:spMk id="65" creationId="{4618DB96-A665-43FD-9720-1E29D6F015D7}"/>
          </ac:spMkLst>
        </pc:spChg>
        <pc:spChg chg="mod">
          <ac:chgData name="Charley Wattinne" userId="28109ef2-3e01-42d3-bd95-904fa2b33481" providerId="ADAL" clId="{42A02F8D-E9C7-4988-9EA0-DD2E557F305E}" dt="2018-06-14T16:54:21.647" v="2855" actId="20577"/>
          <ac:spMkLst>
            <pc:docMk/>
            <pc:sldMk cId="2312588396" sldId="3473"/>
            <ac:spMk id="81" creationId="{29CD1B79-9D95-4C75-BE78-DF8D439A7DC2}"/>
          </ac:spMkLst>
        </pc:spChg>
        <pc:picChg chg="mod">
          <ac:chgData name="Charley Wattinne" userId="28109ef2-3e01-42d3-bd95-904fa2b33481" providerId="ADAL" clId="{42A02F8D-E9C7-4988-9EA0-DD2E557F305E}" dt="2018-06-14T16:24:12.591" v="2811" actId="1035"/>
          <ac:picMkLst>
            <pc:docMk/>
            <pc:sldMk cId="2312588396" sldId="3473"/>
            <ac:picMk id="87" creationId="{A70CF405-7E27-48A6-9988-D97EC850CBBD}"/>
          </ac:picMkLst>
        </pc:picChg>
      </pc:sldChg>
      <pc:sldChg chg="modSp add">
        <pc:chgData name="Charley Wattinne" userId="28109ef2-3e01-42d3-bd95-904fa2b33481" providerId="ADAL" clId="{42A02F8D-E9C7-4988-9EA0-DD2E557F305E}" dt="2018-06-14T16:54:21.647" v="2855" actId="20577"/>
        <pc:sldMkLst>
          <pc:docMk/>
          <pc:sldMk cId="2369087410" sldId="3474"/>
        </pc:sldMkLst>
        <pc:spChg chg="mod">
          <ac:chgData name="Charley Wattinne" userId="28109ef2-3e01-42d3-bd95-904fa2b33481" providerId="ADAL" clId="{42A02F8D-E9C7-4988-9EA0-DD2E557F305E}" dt="2018-06-14T16:24:50.962" v="2819" actId="108"/>
          <ac:spMkLst>
            <pc:docMk/>
            <pc:sldMk cId="2369087410" sldId="3474"/>
            <ac:spMk id="59" creationId="{F6C26893-8CB2-49E6-BDE1-8473272B0C6A}"/>
          </ac:spMkLst>
        </pc:spChg>
        <pc:spChg chg="mod">
          <ac:chgData name="Charley Wattinne" userId="28109ef2-3e01-42d3-bd95-904fa2b33481" providerId="ADAL" clId="{42A02F8D-E9C7-4988-9EA0-DD2E557F305E}" dt="2018-06-14T16:24:44.541" v="2817" actId="207"/>
          <ac:spMkLst>
            <pc:docMk/>
            <pc:sldMk cId="2369087410" sldId="3474"/>
            <ac:spMk id="60" creationId="{520ED816-8E67-4CC1-83D9-7C3003D5263D}"/>
          </ac:spMkLst>
        </pc:spChg>
        <pc:spChg chg="mod">
          <ac:chgData name="Charley Wattinne" userId="28109ef2-3e01-42d3-bd95-904fa2b33481" providerId="ADAL" clId="{42A02F8D-E9C7-4988-9EA0-DD2E557F305E}" dt="2018-06-14T16:24:48.477" v="2818" actId="108"/>
          <ac:spMkLst>
            <pc:docMk/>
            <pc:sldMk cId="2369087410" sldId="3474"/>
            <ac:spMk id="65" creationId="{4618DB96-A665-43FD-9720-1E29D6F015D7}"/>
          </ac:spMkLst>
        </pc:spChg>
        <pc:spChg chg="mod">
          <ac:chgData name="Charley Wattinne" userId="28109ef2-3e01-42d3-bd95-904fa2b33481" providerId="ADAL" clId="{42A02F8D-E9C7-4988-9EA0-DD2E557F305E}" dt="2018-06-14T16:24:44.541" v="2817" actId="207"/>
          <ac:spMkLst>
            <pc:docMk/>
            <pc:sldMk cId="2369087410" sldId="3474"/>
            <ac:spMk id="66" creationId="{E085502B-A708-40A2-9EA2-48AF691EAA26}"/>
          </ac:spMkLst>
        </pc:spChg>
        <pc:spChg chg="mod">
          <ac:chgData name="Charley Wattinne" userId="28109ef2-3e01-42d3-bd95-904fa2b33481" providerId="ADAL" clId="{42A02F8D-E9C7-4988-9EA0-DD2E557F305E}" dt="2018-06-14T16:54:21.647" v="2855" actId="20577"/>
          <ac:spMkLst>
            <pc:docMk/>
            <pc:sldMk cId="2369087410" sldId="3474"/>
            <ac:spMk id="81" creationId="{29CD1B79-9D95-4C75-BE78-DF8D439A7DC2}"/>
          </ac:spMkLst>
        </pc:spChg>
        <pc:picChg chg="mod">
          <ac:chgData name="Charley Wattinne" userId="28109ef2-3e01-42d3-bd95-904fa2b33481" providerId="ADAL" clId="{42A02F8D-E9C7-4988-9EA0-DD2E557F305E}" dt="2018-06-14T16:24:54.556" v="2829" actId="1036"/>
          <ac:picMkLst>
            <pc:docMk/>
            <pc:sldMk cId="2369087410" sldId="3474"/>
            <ac:picMk id="87" creationId="{A70CF405-7E27-48A6-9988-D97EC850CBBD}"/>
          </ac:picMkLst>
        </pc:picChg>
      </pc:sldChg>
      <pc:sldChg chg="modSp add">
        <pc:chgData name="Charley Wattinne" userId="28109ef2-3e01-42d3-bd95-904fa2b33481" providerId="ADAL" clId="{42A02F8D-E9C7-4988-9EA0-DD2E557F305E}" dt="2018-06-14T16:54:21.647" v="2855" actId="20577"/>
        <pc:sldMkLst>
          <pc:docMk/>
          <pc:sldMk cId="983761165" sldId="3475"/>
        </pc:sldMkLst>
        <pc:spChg chg="mod">
          <ac:chgData name="Charley Wattinne" userId="28109ef2-3e01-42d3-bd95-904fa2b33481" providerId="ADAL" clId="{42A02F8D-E9C7-4988-9EA0-DD2E557F305E}" dt="2018-06-14T16:27:25.598" v="2851" actId="108"/>
          <ac:spMkLst>
            <pc:docMk/>
            <pc:sldMk cId="983761165" sldId="3475"/>
            <ac:spMk id="60" creationId="{520ED816-8E67-4CC1-83D9-7C3003D5263D}"/>
          </ac:spMkLst>
        </pc:spChg>
        <pc:spChg chg="mod">
          <ac:chgData name="Charley Wattinne" userId="28109ef2-3e01-42d3-bd95-904fa2b33481" providerId="ADAL" clId="{42A02F8D-E9C7-4988-9EA0-DD2E557F305E}" dt="2018-06-14T16:27:22.816" v="2850" actId="108"/>
          <ac:spMkLst>
            <pc:docMk/>
            <pc:sldMk cId="983761165" sldId="3475"/>
            <ac:spMk id="66" creationId="{E085502B-A708-40A2-9EA2-48AF691EAA26}"/>
          </ac:spMkLst>
        </pc:spChg>
        <pc:spChg chg="mod">
          <ac:chgData name="Charley Wattinne" userId="28109ef2-3e01-42d3-bd95-904fa2b33481" providerId="ADAL" clId="{42A02F8D-E9C7-4988-9EA0-DD2E557F305E}" dt="2018-06-14T16:54:21.647" v="2855" actId="20577"/>
          <ac:spMkLst>
            <pc:docMk/>
            <pc:sldMk cId="983761165" sldId="3475"/>
            <ac:spMk id="81" creationId="{29CD1B79-9D95-4C75-BE78-DF8D439A7DC2}"/>
          </ac:spMkLst>
        </pc:spChg>
        <pc:spChg chg="mod">
          <ac:chgData name="Charley Wattinne" userId="28109ef2-3e01-42d3-bd95-904fa2b33481" providerId="ADAL" clId="{42A02F8D-E9C7-4988-9EA0-DD2E557F305E}" dt="2018-06-14T16:27:11.220" v="2833" actId="207"/>
          <ac:spMkLst>
            <pc:docMk/>
            <pc:sldMk cId="983761165" sldId="3475"/>
            <ac:spMk id="82" creationId="{5D8FEC15-2564-4C0D-BD82-BE3EA598D1FF}"/>
          </ac:spMkLst>
        </pc:spChg>
        <pc:picChg chg="mod">
          <ac:chgData name="Charley Wattinne" userId="28109ef2-3e01-42d3-bd95-904fa2b33481" providerId="ADAL" clId="{42A02F8D-E9C7-4988-9EA0-DD2E557F305E}" dt="2018-06-14T16:27:17.628" v="2849" actId="1036"/>
          <ac:picMkLst>
            <pc:docMk/>
            <pc:sldMk cId="983761165" sldId="3475"/>
            <ac:picMk id="87" creationId="{A70CF405-7E27-48A6-9988-D97EC850CBBD}"/>
          </ac:picMkLst>
        </pc:picChg>
      </pc:sldChg>
      <pc:sldChg chg="add ord">
        <pc:chgData name="Charley Wattinne" userId="28109ef2-3e01-42d3-bd95-904fa2b33481" providerId="ADAL" clId="{42A02F8D-E9C7-4988-9EA0-DD2E557F305E}" dt="2018-06-14T17:02:45.053" v="3257" actId="20577"/>
        <pc:sldMkLst>
          <pc:docMk/>
          <pc:sldMk cId="2003883739" sldId="3476"/>
        </pc:sldMkLst>
      </pc:sldChg>
      <pc:sldMasterChg chg="delSldLayout modSldLayout">
        <pc:chgData name="Charley Wattinne" userId="28109ef2-3e01-42d3-bd95-904fa2b33481" providerId="ADAL" clId="{42A02F8D-E9C7-4988-9EA0-DD2E557F305E}" dt="2018-06-14T16:09:14.964" v="2253" actId="2696"/>
        <pc:sldMasterMkLst>
          <pc:docMk/>
          <pc:sldMasterMk cId="0" sldId="2147483926"/>
        </pc:sldMasterMkLst>
        <pc:sldLayoutChg chg="modSp">
          <pc:chgData name="Charley Wattinne" userId="28109ef2-3e01-42d3-bd95-904fa2b33481" providerId="ADAL" clId="{42A02F8D-E9C7-4988-9EA0-DD2E557F305E}" dt="2018-06-14T13:52:47.178" v="1087" actId="20577"/>
          <pc:sldLayoutMkLst>
            <pc:docMk/>
            <pc:sldMasterMk cId="0" sldId="2147483926"/>
            <pc:sldLayoutMk cId="0" sldId="2147483928"/>
          </pc:sldLayoutMkLst>
          <pc:spChg chg="mod">
            <ac:chgData name="Charley Wattinne" userId="28109ef2-3e01-42d3-bd95-904fa2b33481" providerId="ADAL" clId="{42A02F8D-E9C7-4988-9EA0-DD2E557F305E}" dt="2018-06-14T13:52:47.178" v="1087" actId="20577"/>
            <ac:spMkLst>
              <pc:docMk/>
              <pc:sldMasterMk cId="0" sldId="2147483926"/>
              <pc:sldLayoutMk cId="0" sldId="2147483928"/>
              <ac:spMk id="14" creationId="{00000000-0000-0000-0000-000000000000}"/>
            </ac:spMkLst>
          </pc:spChg>
        </pc:sldLayoutChg>
        <pc:sldLayoutChg chg="modSp">
          <pc:chgData name="Charley Wattinne" userId="28109ef2-3e01-42d3-bd95-904fa2b33481" providerId="ADAL" clId="{42A02F8D-E9C7-4988-9EA0-DD2E557F305E}" dt="2018-06-14T13:52:57.946" v="1089" actId="2711"/>
          <pc:sldLayoutMkLst>
            <pc:docMk/>
            <pc:sldMasterMk cId="0" sldId="2147483926"/>
            <pc:sldLayoutMk cId="1346639400" sldId="2147483949"/>
          </pc:sldLayoutMkLst>
          <pc:spChg chg="mod">
            <ac:chgData name="Charley Wattinne" userId="28109ef2-3e01-42d3-bd95-904fa2b33481" providerId="ADAL" clId="{42A02F8D-E9C7-4988-9EA0-DD2E557F305E}" dt="2018-06-14T13:52:57.946" v="1089" actId="2711"/>
            <ac:spMkLst>
              <pc:docMk/>
              <pc:sldMasterMk cId="0" sldId="2147483926"/>
              <pc:sldLayoutMk cId="1346639400" sldId="2147483949"/>
              <ac:spMk id="11" creationId="{A70D6B39-7B2B-413D-9015-114EFF4E86CD}"/>
            </ac:spMkLst>
          </pc:spChg>
        </pc:sldLayoutChg>
      </pc:sldMasterChg>
    </pc:docChg>
  </pc:docChgLst>
  <pc:docChgLst>
    <pc:chgData name="Charley Wattinne" userId="28109ef2-3e01-42d3-bd95-904fa2b33481" providerId="ADAL" clId="{3844E2CD-C552-45D8-9146-3BE53F9FB352}"/>
    <pc:docChg chg="custSel modSld">
      <pc:chgData name="Charley Wattinne" userId="28109ef2-3e01-42d3-bd95-904fa2b33481" providerId="ADAL" clId="{3844E2CD-C552-45D8-9146-3BE53F9FB352}" dt="2018-05-28T11:34:53.018" v="45" actId="693"/>
      <pc:docMkLst>
        <pc:docMk/>
      </pc:docMkLst>
    </pc:docChg>
  </pc:docChgLst>
  <pc:docChgLst>
    <pc:chgData name="Yoann peyroche" userId="ca50a3d7-f833-4ef1-8158-73238ffe05e4" providerId="ADAL" clId="{031481BC-FD4E-45D8-9F0E-F3128F49F423}"/>
    <pc:docChg chg="modSld">
      <pc:chgData name="Yoann peyroche" userId="ca50a3d7-f833-4ef1-8158-73238ffe05e4" providerId="ADAL" clId="{031481BC-FD4E-45D8-9F0E-F3128F49F423}" dt="2018-05-25T17:01:25.538" v="30" actId="20577"/>
      <pc:docMkLst>
        <pc:docMk/>
      </pc:docMkLst>
    </pc:docChg>
  </pc:docChgLst>
  <pc:docChgLst>
    <pc:chgData name="Yoann peyroche" userId="ca50a3d7-f833-4ef1-8158-73238ffe05e4" providerId="ADAL" clId="{0858D8EC-7FCE-4AF1-95CB-DFF0254112EC}"/>
    <pc:docChg chg="custSel addSld delSld modSld modSection">
      <pc:chgData name="Yoann peyroche" userId="ca50a3d7-f833-4ef1-8158-73238ffe05e4" providerId="ADAL" clId="{0858D8EC-7FCE-4AF1-95CB-DFF0254112EC}" dt="2018-06-04T10:11:29.189" v="507" actId="1076"/>
      <pc:docMkLst>
        <pc:docMk/>
      </pc:docMkLst>
    </pc:docChg>
  </pc:docChgLst>
  <pc:docChgLst>
    <pc:chgData name="Yoann peyroche" userId="ca50a3d7-f833-4ef1-8158-73238ffe05e4" providerId="ADAL" clId="{CA0D70B8-EA2F-491C-82CE-2AA45340B8BE}"/>
    <pc:docChg chg="undo custSel addSld delSld modSld modSection">
      <pc:chgData name="Yoann peyroche" userId="ca50a3d7-f833-4ef1-8158-73238ffe05e4" providerId="ADAL" clId="{CA0D70B8-EA2F-491C-82CE-2AA45340B8BE}" dt="2018-06-20T09:12:02.469" v="491" actId="14100"/>
      <pc:docMkLst>
        <pc:docMk/>
      </pc:docMkLst>
      <pc:sldChg chg="del">
        <pc:chgData name="Yoann peyroche" userId="ca50a3d7-f833-4ef1-8158-73238ffe05e4" providerId="ADAL" clId="{CA0D70B8-EA2F-491C-82CE-2AA45340B8BE}" dt="2018-06-19T15:41:29.104" v="18" actId="2696"/>
        <pc:sldMkLst>
          <pc:docMk/>
          <pc:sldMk cId="839460147" sldId="263"/>
        </pc:sldMkLst>
      </pc:sldChg>
      <pc:sldChg chg="del">
        <pc:chgData name="Yoann peyroche" userId="ca50a3d7-f833-4ef1-8158-73238ffe05e4" providerId="ADAL" clId="{CA0D70B8-EA2F-491C-82CE-2AA45340B8BE}" dt="2018-06-19T15:41:25.804" v="15" actId="2696"/>
        <pc:sldMkLst>
          <pc:docMk/>
          <pc:sldMk cId="1543872331" sldId="2896"/>
        </pc:sldMkLst>
      </pc:sldChg>
      <pc:sldChg chg="modSp">
        <pc:chgData name="Yoann peyroche" userId="ca50a3d7-f833-4ef1-8158-73238ffe05e4" providerId="ADAL" clId="{CA0D70B8-EA2F-491C-82CE-2AA45340B8BE}" dt="2018-06-19T16:14:11.742" v="402" actId="20577"/>
        <pc:sldMkLst>
          <pc:docMk/>
          <pc:sldMk cId="174613239" sldId="2908"/>
        </pc:sldMkLst>
        <pc:spChg chg="mod">
          <ac:chgData name="Yoann peyroche" userId="ca50a3d7-f833-4ef1-8158-73238ffe05e4" providerId="ADAL" clId="{CA0D70B8-EA2F-491C-82CE-2AA45340B8BE}" dt="2018-06-19T16:14:11.742" v="402" actId="20577"/>
          <ac:spMkLst>
            <pc:docMk/>
            <pc:sldMk cId="174613239" sldId="2908"/>
            <ac:spMk id="6" creationId="{19A3ADFD-8498-4B49-8371-6F819EA50D74}"/>
          </ac:spMkLst>
        </pc:spChg>
      </pc:sldChg>
      <pc:sldChg chg="modSp">
        <pc:chgData name="Yoann peyroche" userId="ca50a3d7-f833-4ef1-8158-73238ffe05e4" providerId="ADAL" clId="{CA0D70B8-EA2F-491C-82CE-2AA45340B8BE}" dt="2018-06-19T16:15:26.941" v="406" actId="20577"/>
        <pc:sldMkLst>
          <pc:docMk/>
          <pc:sldMk cId="2408955169" sldId="2909"/>
        </pc:sldMkLst>
        <pc:spChg chg="mod">
          <ac:chgData name="Yoann peyroche" userId="ca50a3d7-f833-4ef1-8158-73238ffe05e4" providerId="ADAL" clId="{CA0D70B8-EA2F-491C-82CE-2AA45340B8BE}" dt="2018-06-19T16:15:26.941" v="406" actId="20577"/>
          <ac:spMkLst>
            <pc:docMk/>
            <pc:sldMk cId="2408955169" sldId="2909"/>
            <ac:spMk id="9" creationId="{EB25ACCA-7380-41F4-BEC5-3AFBA8220911}"/>
          </ac:spMkLst>
        </pc:spChg>
      </pc:sldChg>
      <pc:sldChg chg="modSp">
        <pc:chgData name="Yoann peyroche" userId="ca50a3d7-f833-4ef1-8158-73238ffe05e4" providerId="ADAL" clId="{CA0D70B8-EA2F-491C-82CE-2AA45340B8BE}" dt="2018-06-19T16:18:52.949" v="407" actId="20577"/>
        <pc:sldMkLst>
          <pc:docMk/>
          <pc:sldMk cId="3093247491" sldId="2911"/>
        </pc:sldMkLst>
        <pc:spChg chg="mod">
          <ac:chgData name="Yoann peyroche" userId="ca50a3d7-f833-4ef1-8158-73238ffe05e4" providerId="ADAL" clId="{CA0D70B8-EA2F-491C-82CE-2AA45340B8BE}" dt="2018-06-19T16:18:52.949" v="407" actId="20577"/>
          <ac:spMkLst>
            <pc:docMk/>
            <pc:sldMk cId="3093247491" sldId="2911"/>
            <ac:spMk id="9" creationId="{EB25ACCA-7380-41F4-BEC5-3AFBA8220911}"/>
          </ac:spMkLst>
        </pc:spChg>
      </pc:sldChg>
      <pc:sldChg chg="delSp">
        <pc:chgData name="Yoann peyroche" userId="ca50a3d7-f833-4ef1-8158-73238ffe05e4" providerId="ADAL" clId="{CA0D70B8-EA2F-491C-82CE-2AA45340B8BE}" dt="2018-06-19T15:41:56.409" v="28" actId="478"/>
        <pc:sldMkLst>
          <pc:docMk/>
          <pc:sldMk cId="3535267209" sldId="3400"/>
        </pc:sldMkLst>
        <pc:spChg chg="del">
          <ac:chgData name="Yoann peyroche" userId="ca50a3d7-f833-4ef1-8158-73238ffe05e4" providerId="ADAL" clId="{CA0D70B8-EA2F-491C-82CE-2AA45340B8BE}" dt="2018-06-19T15:41:56.409" v="28" actId="478"/>
          <ac:spMkLst>
            <pc:docMk/>
            <pc:sldMk cId="3535267209" sldId="3400"/>
            <ac:spMk id="5" creationId="{AE5955CF-7D0D-4246-B43E-EB06B8113DE0}"/>
          </ac:spMkLst>
        </pc:spChg>
      </pc:sldChg>
      <pc:sldChg chg="del">
        <pc:chgData name="Yoann peyroche" userId="ca50a3d7-f833-4ef1-8158-73238ffe05e4" providerId="ADAL" clId="{CA0D70B8-EA2F-491C-82CE-2AA45340B8BE}" dt="2018-06-19T15:41:48.730" v="24" actId="2696"/>
        <pc:sldMkLst>
          <pc:docMk/>
          <pc:sldMk cId="454059217" sldId="3401"/>
        </pc:sldMkLst>
      </pc:sldChg>
      <pc:sldChg chg="delSp">
        <pc:chgData name="Yoann peyroche" userId="ca50a3d7-f833-4ef1-8158-73238ffe05e4" providerId="ADAL" clId="{CA0D70B8-EA2F-491C-82CE-2AA45340B8BE}" dt="2018-06-19T15:41:45.979" v="23" actId="478"/>
        <pc:sldMkLst>
          <pc:docMk/>
          <pc:sldMk cId="1123802" sldId="3402"/>
        </pc:sldMkLst>
        <pc:spChg chg="del">
          <ac:chgData name="Yoann peyroche" userId="ca50a3d7-f833-4ef1-8158-73238ffe05e4" providerId="ADAL" clId="{CA0D70B8-EA2F-491C-82CE-2AA45340B8BE}" dt="2018-06-19T15:41:45.979" v="23" actId="478"/>
          <ac:spMkLst>
            <pc:docMk/>
            <pc:sldMk cId="1123802" sldId="3402"/>
            <ac:spMk id="24" creationId="{9CB4A1B3-0C39-4F2E-A6B2-258F88BC8019}"/>
          </ac:spMkLst>
        </pc:spChg>
      </pc:sldChg>
      <pc:sldChg chg="delSp">
        <pc:chgData name="Yoann peyroche" userId="ca50a3d7-f833-4ef1-8158-73238ffe05e4" providerId="ADAL" clId="{CA0D70B8-EA2F-491C-82CE-2AA45340B8BE}" dt="2018-06-19T15:41:50.343" v="25" actId="478"/>
        <pc:sldMkLst>
          <pc:docMk/>
          <pc:sldMk cId="355698690" sldId="3404"/>
        </pc:sldMkLst>
        <pc:spChg chg="del">
          <ac:chgData name="Yoann peyroche" userId="ca50a3d7-f833-4ef1-8158-73238ffe05e4" providerId="ADAL" clId="{CA0D70B8-EA2F-491C-82CE-2AA45340B8BE}" dt="2018-06-19T15:41:50.343" v="25" actId="478"/>
          <ac:spMkLst>
            <pc:docMk/>
            <pc:sldMk cId="355698690" sldId="3404"/>
            <ac:spMk id="13" creationId="{0782E0F8-9238-4635-B4BB-067CBAD029AB}"/>
          </ac:spMkLst>
        </pc:spChg>
      </pc:sldChg>
      <pc:sldChg chg="del">
        <pc:chgData name="Yoann peyroche" userId="ca50a3d7-f833-4ef1-8158-73238ffe05e4" providerId="ADAL" clId="{CA0D70B8-EA2F-491C-82CE-2AA45340B8BE}" dt="2018-06-19T15:41:54.503" v="27" actId="2696"/>
        <pc:sldMkLst>
          <pc:docMk/>
          <pc:sldMk cId="901467930" sldId="3405"/>
        </pc:sldMkLst>
      </pc:sldChg>
      <pc:sldChg chg="delSp">
        <pc:chgData name="Yoann peyroche" userId="ca50a3d7-f833-4ef1-8158-73238ffe05e4" providerId="ADAL" clId="{CA0D70B8-EA2F-491C-82CE-2AA45340B8BE}" dt="2018-06-19T15:41:52.331" v="26" actId="478"/>
        <pc:sldMkLst>
          <pc:docMk/>
          <pc:sldMk cId="577363188" sldId="3406"/>
        </pc:sldMkLst>
        <pc:spChg chg="del">
          <ac:chgData name="Yoann peyroche" userId="ca50a3d7-f833-4ef1-8158-73238ffe05e4" providerId="ADAL" clId="{CA0D70B8-EA2F-491C-82CE-2AA45340B8BE}" dt="2018-06-19T15:41:52.331" v="26" actId="478"/>
          <ac:spMkLst>
            <pc:docMk/>
            <pc:sldMk cId="577363188" sldId="3406"/>
            <ac:spMk id="13" creationId="{0782E0F8-9238-4635-B4BB-067CBAD029AB}"/>
          </ac:spMkLst>
        </pc:spChg>
      </pc:sldChg>
      <pc:sldChg chg="del">
        <pc:chgData name="Yoann peyroche" userId="ca50a3d7-f833-4ef1-8158-73238ffe05e4" providerId="ADAL" clId="{CA0D70B8-EA2F-491C-82CE-2AA45340B8BE}" dt="2018-06-19T15:41:27.613" v="16" actId="2696"/>
        <pc:sldMkLst>
          <pc:docMk/>
          <pc:sldMk cId="3850830739" sldId="3411"/>
        </pc:sldMkLst>
      </pc:sldChg>
      <pc:sldChg chg="del">
        <pc:chgData name="Yoann peyroche" userId="ca50a3d7-f833-4ef1-8158-73238ffe05e4" providerId="ADAL" clId="{CA0D70B8-EA2F-491C-82CE-2AA45340B8BE}" dt="2018-06-19T15:41:28.240" v="17" actId="2696"/>
        <pc:sldMkLst>
          <pc:docMk/>
          <pc:sldMk cId="2664749623" sldId="3412"/>
        </pc:sldMkLst>
      </pc:sldChg>
      <pc:sldChg chg="del">
        <pc:chgData name="Yoann peyroche" userId="ca50a3d7-f833-4ef1-8158-73238ffe05e4" providerId="ADAL" clId="{CA0D70B8-EA2F-491C-82CE-2AA45340B8BE}" dt="2018-06-19T15:41:30.263" v="19" actId="2696"/>
        <pc:sldMkLst>
          <pc:docMk/>
          <pc:sldMk cId="1711868096" sldId="3413"/>
        </pc:sldMkLst>
      </pc:sldChg>
      <pc:sldChg chg="addSp delSp modSp">
        <pc:chgData name="Yoann peyroche" userId="ca50a3d7-f833-4ef1-8158-73238ffe05e4" providerId="ADAL" clId="{CA0D70B8-EA2F-491C-82CE-2AA45340B8BE}" dt="2018-06-19T15:57:10.283" v="398" actId="1076"/>
        <pc:sldMkLst>
          <pc:docMk/>
          <pc:sldMk cId="2657205919" sldId="3414"/>
        </pc:sldMkLst>
        <pc:spChg chg="mod">
          <ac:chgData name="Yoann peyroche" userId="ca50a3d7-f833-4ef1-8158-73238ffe05e4" providerId="ADAL" clId="{CA0D70B8-EA2F-491C-82CE-2AA45340B8BE}" dt="2018-06-19T15:43:04.530" v="90" actId="20577"/>
          <ac:spMkLst>
            <pc:docMk/>
            <pc:sldMk cId="2657205919" sldId="3414"/>
            <ac:spMk id="2" creationId="{A72B09A5-F47A-4083-BA6B-DFD74BBDC53F}"/>
          </ac:spMkLst>
        </pc:spChg>
        <pc:spChg chg="del">
          <ac:chgData name="Yoann peyroche" userId="ca50a3d7-f833-4ef1-8158-73238ffe05e4" providerId="ADAL" clId="{CA0D70B8-EA2F-491C-82CE-2AA45340B8BE}" dt="2018-06-19T15:50:31.978" v="321" actId="478"/>
          <ac:spMkLst>
            <pc:docMk/>
            <pc:sldMk cId="2657205919" sldId="3414"/>
            <ac:spMk id="3" creationId="{00000000-0000-0000-0000-000000000000}"/>
          </ac:spMkLst>
        </pc:spChg>
        <pc:spChg chg="add del mod">
          <ac:chgData name="Yoann peyroche" userId="ca50a3d7-f833-4ef1-8158-73238ffe05e4" providerId="ADAL" clId="{CA0D70B8-EA2F-491C-82CE-2AA45340B8BE}" dt="2018-06-19T15:42:33.619" v="35" actId="478"/>
          <ac:spMkLst>
            <pc:docMk/>
            <pc:sldMk cId="2657205919" sldId="3414"/>
            <ac:spMk id="4" creationId="{AACEAA8A-B107-4867-9586-EC134B3E015E}"/>
          </ac:spMkLst>
        </pc:spChg>
        <pc:spChg chg="add del mod">
          <ac:chgData name="Yoann peyroche" userId="ca50a3d7-f833-4ef1-8158-73238ffe05e4" providerId="ADAL" clId="{CA0D70B8-EA2F-491C-82CE-2AA45340B8BE}" dt="2018-06-19T15:49:37.178" v="297" actId="478"/>
          <ac:spMkLst>
            <pc:docMk/>
            <pc:sldMk cId="2657205919" sldId="3414"/>
            <ac:spMk id="5" creationId="{C22B3B7F-A092-46D3-BAEF-3D2D4033FB0A}"/>
          </ac:spMkLst>
        </pc:spChg>
        <pc:spChg chg="mod">
          <ac:chgData name="Yoann peyroche" userId="ca50a3d7-f833-4ef1-8158-73238ffe05e4" providerId="ADAL" clId="{CA0D70B8-EA2F-491C-82CE-2AA45340B8BE}" dt="2018-06-19T15:57:10.283" v="398" actId="1076"/>
          <ac:spMkLst>
            <pc:docMk/>
            <pc:sldMk cId="2657205919" sldId="3414"/>
            <ac:spMk id="7" creationId="{459DAD5C-D8FE-49B5-8B7B-1BFD2B8FF4D8}"/>
          </ac:spMkLst>
        </pc:spChg>
        <pc:spChg chg="mod">
          <ac:chgData name="Yoann peyroche" userId="ca50a3d7-f833-4ef1-8158-73238ffe05e4" providerId="ADAL" clId="{CA0D70B8-EA2F-491C-82CE-2AA45340B8BE}" dt="2018-06-19T15:57:10.283" v="398" actId="1076"/>
          <ac:spMkLst>
            <pc:docMk/>
            <pc:sldMk cId="2657205919" sldId="3414"/>
            <ac:spMk id="8" creationId="{1612199D-27B0-4D23-918D-2526A3D25EDD}"/>
          </ac:spMkLst>
        </pc:spChg>
        <pc:spChg chg="del">
          <ac:chgData name="Yoann peyroche" userId="ca50a3d7-f833-4ef1-8158-73238ffe05e4" providerId="ADAL" clId="{CA0D70B8-EA2F-491C-82CE-2AA45340B8BE}" dt="2018-06-19T15:50:27.994" v="320" actId="478"/>
          <ac:spMkLst>
            <pc:docMk/>
            <pc:sldMk cId="2657205919" sldId="3414"/>
            <ac:spMk id="11" creationId="{2D1A3EC2-0434-4E72-B822-BCCBD7BEEF74}"/>
          </ac:spMkLst>
        </pc:spChg>
        <pc:spChg chg="mod">
          <ac:chgData name="Yoann peyroche" userId="ca50a3d7-f833-4ef1-8158-73238ffe05e4" providerId="ADAL" clId="{CA0D70B8-EA2F-491C-82CE-2AA45340B8BE}" dt="2018-06-19T15:54:47.518" v="374" actId="164"/>
          <ac:spMkLst>
            <pc:docMk/>
            <pc:sldMk cId="2657205919" sldId="3414"/>
            <ac:spMk id="14" creationId="{4B593257-CF58-42F9-8FB7-33463F95E583}"/>
          </ac:spMkLst>
        </pc:spChg>
        <pc:spChg chg="mod">
          <ac:chgData name="Yoann peyroche" userId="ca50a3d7-f833-4ef1-8158-73238ffe05e4" providerId="ADAL" clId="{CA0D70B8-EA2F-491C-82CE-2AA45340B8BE}" dt="2018-06-19T15:54:47.518" v="374" actId="164"/>
          <ac:spMkLst>
            <pc:docMk/>
            <pc:sldMk cId="2657205919" sldId="3414"/>
            <ac:spMk id="16" creationId="{672E80E1-BA4D-4308-BB7E-73609EDEA00F}"/>
          </ac:spMkLst>
        </pc:spChg>
        <pc:spChg chg="mod">
          <ac:chgData name="Yoann peyroche" userId="ca50a3d7-f833-4ef1-8158-73238ffe05e4" providerId="ADAL" clId="{CA0D70B8-EA2F-491C-82CE-2AA45340B8BE}" dt="2018-06-19T15:54:47.518" v="374" actId="164"/>
          <ac:spMkLst>
            <pc:docMk/>
            <pc:sldMk cId="2657205919" sldId="3414"/>
            <ac:spMk id="18" creationId="{269C4C21-42F1-4368-BDA3-73DD60856828}"/>
          </ac:spMkLst>
        </pc:spChg>
        <pc:spChg chg="mod">
          <ac:chgData name="Yoann peyroche" userId="ca50a3d7-f833-4ef1-8158-73238ffe05e4" providerId="ADAL" clId="{CA0D70B8-EA2F-491C-82CE-2AA45340B8BE}" dt="2018-06-19T15:54:47.518" v="374" actId="164"/>
          <ac:spMkLst>
            <pc:docMk/>
            <pc:sldMk cId="2657205919" sldId="3414"/>
            <ac:spMk id="19" creationId="{11D35758-F149-4E59-B874-A030FF483B9F}"/>
          </ac:spMkLst>
        </pc:spChg>
        <pc:spChg chg="mod">
          <ac:chgData name="Yoann peyroche" userId="ca50a3d7-f833-4ef1-8158-73238ffe05e4" providerId="ADAL" clId="{CA0D70B8-EA2F-491C-82CE-2AA45340B8BE}" dt="2018-06-19T15:54:47.518" v="374" actId="164"/>
          <ac:spMkLst>
            <pc:docMk/>
            <pc:sldMk cId="2657205919" sldId="3414"/>
            <ac:spMk id="20" creationId="{423CC73D-B90D-4DF4-9EB4-FBB12B9C2051}"/>
          </ac:spMkLst>
        </pc:spChg>
        <pc:spChg chg="mod">
          <ac:chgData name="Yoann peyroche" userId="ca50a3d7-f833-4ef1-8158-73238ffe05e4" providerId="ADAL" clId="{CA0D70B8-EA2F-491C-82CE-2AA45340B8BE}" dt="2018-06-19T15:57:10.283" v="398" actId="1076"/>
          <ac:spMkLst>
            <pc:docMk/>
            <pc:sldMk cId="2657205919" sldId="3414"/>
            <ac:spMk id="22" creationId="{1C8AF2B6-9795-4C4F-A75B-55103AE9A984}"/>
          </ac:spMkLst>
        </pc:spChg>
        <pc:spChg chg="mod">
          <ac:chgData name="Yoann peyroche" userId="ca50a3d7-f833-4ef1-8158-73238ffe05e4" providerId="ADAL" clId="{CA0D70B8-EA2F-491C-82CE-2AA45340B8BE}" dt="2018-06-19T15:57:10.283" v="398" actId="1076"/>
          <ac:spMkLst>
            <pc:docMk/>
            <pc:sldMk cId="2657205919" sldId="3414"/>
            <ac:spMk id="23" creationId="{A4A5F4E9-CB41-4AA6-A830-CDB21D20FBB6}"/>
          </ac:spMkLst>
        </pc:spChg>
        <pc:spChg chg="mod">
          <ac:chgData name="Yoann peyroche" userId="ca50a3d7-f833-4ef1-8158-73238ffe05e4" providerId="ADAL" clId="{CA0D70B8-EA2F-491C-82CE-2AA45340B8BE}" dt="2018-06-19T15:57:10.283" v="398" actId="1076"/>
          <ac:spMkLst>
            <pc:docMk/>
            <pc:sldMk cId="2657205919" sldId="3414"/>
            <ac:spMk id="24" creationId="{18DCB6C8-D2B8-47AF-BBCA-C17C06ACD024}"/>
          </ac:spMkLst>
        </pc:spChg>
        <pc:spChg chg="mod">
          <ac:chgData name="Yoann peyroche" userId="ca50a3d7-f833-4ef1-8158-73238ffe05e4" providerId="ADAL" clId="{CA0D70B8-EA2F-491C-82CE-2AA45340B8BE}" dt="2018-06-19T15:57:10.283" v="398" actId="1076"/>
          <ac:spMkLst>
            <pc:docMk/>
            <pc:sldMk cId="2657205919" sldId="3414"/>
            <ac:spMk id="25" creationId="{598020AD-36CC-4265-9CE2-C4E353EFC3C9}"/>
          </ac:spMkLst>
        </pc:spChg>
        <pc:spChg chg="mod">
          <ac:chgData name="Yoann peyroche" userId="ca50a3d7-f833-4ef1-8158-73238ffe05e4" providerId="ADAL" clId="{CA0D70B8-EA2F-491C-82CE-2AA45340B8BE}" dt="2018-06-19T15:57:10.283" v="398" actId="1076"/>
          <ac:spMkLst>
            <pc:docMk/>
            <pc:sldMk cId="2657205919" sldId="3414"/>
            <ac:spMk id="26" creationId="{236B8EDB-5AD0-4BD8-A2C3-F08BB58842F3}"/>
          </ac:spMkLst>
        </pc:spChg>
        <pc:spChg chg="mod">
          <ac:chgData name="Yoann peyroche" userId="ca50a3d7-f833-4ef1-8158-73238ffe05e4" providerId="ADAL" clId="{CA0D70B8-EA2F-491C-82CE-2AA45340B8BE}" dt="2018-06-19T15:57:10.283" v="398" actId="1076"/>
          <ac:spMkLst>
            <pc:docMk/>
            <pc:sldMk cId="2657205919" sldId="3414"/>
            <ac:spMk id="27" creationId="{D6C88EE7-E85A-44AE-A0E5-0805B6100459}"/>
          </ac:spMkLst>
        </pc:spChg>
        <pc:spChg chg="mod">
          <ac:chgData name="Yoann peyroche" userId="ca50a3d7-f833-4ef1-8158-73238ffe05e4" providerId="ADAL" clId="{CA0D70B8-EA2F-491C-82CE-2AA45340B8BE}" dt="2018-06-19T15:57:10.283" v="398" actId="1076"/>
          <ac:spMkLst>
            <pc:docMk/>
            <pc:sldMk cId="2657205919" sldId="3414"/>
            <ac:spMk id="30" creationId="{C1E2A5A7-6355-4638-ABCF-863C97A180F1}"/>
          </ac:spMkLst>
        </pc:spChg>
        <pc:spChg chg="del">
          <ac:chgData name="Yoann peyroche" userId="ca50a3d7-f833-4ef1-8158-73238ffe05e4" providerId="ADAL" clId="{CA0D70B8-EA2F-491C-82CE-2AA45340B8BE}" dt="2018-06-19T15:42:44.981" v="36" actId="478"/>
          <ac:spMkLst>
            <pc:docMk/>
            <pc:sldMk cId="2657205919" sldId="3414"/>
            <ac:spMk id="31" creationId="{57DABD8D-EEB5-45D1-AA3A-A8E81FC1A9F5}"/>
          </ac:spMkLst>
        </pc:spChg>
        <pc:spChg chg="del">
          <ac:chgData name="Yoann peyroche" userId="ca50a3d7-f833-4ef1-8158-73238ffe05e4" providerId="ADAL" clId="{CA0D70B8-EA2F-491C-82CE-2AA45340B8BE}" dt="2018-06-19T15:42:44.981" v="36" actId="478"/>
          <ac:spMkLst>
            <pc:docMk/>
            <pc:sldMk cId="2657205919" sldId="3414"/>
            <ac:spMk id="37" creationId="{6C5727D2-F167-455D-B6E8-A7A541835148}"/>
          </ac:spMkLst>
        </pc:spChg>
        <pc:spChg chg="del">
          <ac:chgData name="Yoann peyroche" userId="ca50a3d7-f833-4ef1-8158-73238ffe05e4" providerId="ADAL" clId="{CA0D70B8-EA2F-491C-82CE-2AA45340B8BE}" dt="2018-06-19T15:42:44.981" v="36" actId="478"/>
          <ac:spMkLst>
            <pc:docMk/>
            <pc:sldMk cId="2657205919" sldId="3414"/>
            <ac:spMk id="38" creationId="{E05992C6-3B4E-43FB-8199-DF61E4062A22}"/>
          </ac:spMkLst>
        </pc:spChg>
        <pc:spChg chg="del">
          <ac:chgData name="Yoann peyroche" userId="ca50a3d7-f833-4ef1-8158-73238ffe05e4" providerId="ADAL" clId="{CA0D70B8-EA2F-491C-82CE-2AA45340B8BE}" dt="2018-06-19T15:42:44.981" v="36" actId="478"/>
          <ac:spMkLst>
            <pc:docMk/>
            <pc:sldMk cId="2657205919" sldId="3414"/>
            <ac:spMk id="39" creationId="{149FFDB3-B58D-4740-A3E1-088B0B6D5ED9}"/>
          </ac:spMkLst>
        </pc:spChg>
        <pc:spChg chg="del">
          <ac:chgData name="Yoann peyroche" userId="ca50a3d7-f833-4ef1-8158-73238ffe05e4" providerId="ADAL" clId="{CA0D70B8-EA2F-491C-82CE-2AA45340B8BE}" dt="2018-06-19T15:42:44.981" v="36" actId="478"/>
          <ac:spMkLst>
            <pc:docMk/>
            <pc:sldMk cId="2657205919" sldId="3414"/>
            <ac:spMk id="41" creationId="{03AB73C9-6AE6-462F-A9F1-04A28C6679AA}"/>
          </ac:spMkLst>
        </pc:spChg>
        <pc:spChg chg="del">
          <ac:chgData name="Yoann peyroche" userId="ca50a3d7-f833-4ef1-8158-73238ffe05e4" providerId="ADAL" clId="{CA0D70B8-EA2F-491C-82CE-2AA45340B8BE}" dt="2018-06-19T15:42:44.981" v="36" actId="478"/>
          <ac:spMkLst>
            <pc:docMk/>
            <pc:sldMk cId="2657205919" sldId="3414"/>
            <ac:spMk id="42" creationId="{D22C388B-784D-4E9D-B344-78069C2E30BC}"/>
          </ac:spMkLst>
        </pc:spChg>
        <pc:spChg chg="del">
          <ac:chgData name="Yoann peyroche" userId="ca50a3d7-f833-4ef1-8158-73238ffe05e4" providerId="ADAL" clId="{CA0D70B8-EA2F-491C-82CE-2AA45340B8BE}" dt="2018-06-19T15:42:44.981" v="36" actId="478"/>
          <ac:spMkLst>
            <pc:docMk/>
            <pc:sldMk cId="2657205919" sldId="3414"/>
            <ac:spMk id="43" creationId="{29D7A5F1-435A-4142-9249-F0D3A18FF682}"/>
          </ac:spMkLst>
        </pc:spChg>
        <pc:spChg chg="del">
          <ac:chgData name="Yoann peyroche" userId="ca50a3d7-f833-4ef1-8158-73238ffe05e4" providerId="ADAL" clId="{CA0D70B8-EA2F-491C-82CE-2AA45340B8BE}" dt="2018-06-19T15:42:44.981" v="36" actId="478"/>
          <ac:spMkLst>
            <pc:docMk/>
            <pc:sldMk cId="2657205919" sldId="3414"/>
            <ac:spMk id="44" creationId="{0E2608F1-2BE8-4230-9611-134C28EBEAB3}"/>
          </ac:spMkLst>
        </pc:spChg>
        <pc:spChg chg="del">
          <ac:chgData name="Yoann peyroche" userId="ca50a3d7-f833-4ef1-8158-73238ffe05e4" providerId="ADAL" clId="{CA0D70B8-EA2F-491C-82CE-2AA45340B8BE}" dt="2018-06-19T15:42:44.981" v="36" actId="478"/>
          <ac:spMkLst>
            <pc:docMk/>
            <pc:sldMk cId="2657205919" sldId="3414"/>
            <ac:spMk id="45" creationId="{1A8397AE-E341-4AA8-83EB-AD0D096CD500}"/>
          </ac:spMkLst>
        </pc:spChg>
        <pc:spChg chg="mod">
          <ac:chgData name="Yoann peyroche" userId="ca50a3d7-f833-4ef1-8158-73238ffe05e4" providerId="ADAL" clId="{CA0D70B8-EA2F-491C-82CE-2AA45340B8BE}" dt="2018-06-19T15:57:10.283" v="398" actId="1076"/>
          <ac:spMkLst>
            <pc:docMk/>
            <pc:sldMk cId="2657205919" sldId="3414"/>
            <ac:spMk id="46" creationId="{00000000-0000-0000-0000-000000000000}"/>
          </ac:spMkLst>
        </pc:spChg>
        <pc:spChg chg="del">
          <ac:chgData name="Yoann peyroche" userId="ca50a3d7-f833-4ef1-8158-73238ffe05e4" providerId="ADAL" clId="{CA0D70B8-EA2F-491C-82CE-2AA45340B8BE}" dt="2018-06-19T15:42:44.981" v="36" actId="478"/>
          <ac:spMkLst>
            <pc:docMk/>
            <pc:sldMk cId="2657205919" sldId="3414"/>
            <ac:spMk id="47" creationId="{155AFCCC-8F88-4B81-9A49-80D61606087E}"/>
          </ac:spMkLst>
        </pc:spChg>
        <pc:spChg chg="add mod">
          <ac:chgData name="Yoann peyroche" userId="ca50a3d7-f833-4ef1-8158-73238ffe05e4" providerId="ADAL" clId="{CA0D70B8-EA2F-491C-82CE-2AA45340B8BE}" dt="2018-06-19T15:57:10.283" v="398" actId="1076"/>
          <ac:spMkLst>
            <pc:docMk/>
            <pc:sldMk cId="2657205919" sldId="3414"/>
            <ac:spMk id="48" creationId="{150D705E-6733-4264-9C33-6C6E3B4050BC}"/>
          </ac:spMkLst>
        </pc:spChg>
        <pc:spChg chg="add mod">
          <ac:chgData name="Yoann peyroche" userId="ca50a3d7-f833-4ef1-8158-73238ffe05e4" providerId="ADAL" clId="{CA0D70B8-EA2F-491C-82CE-2AA45340B8BE}" dt="2018-06-19T15:57:10.283" v="398" actId="1076"/>
          <ac:spMkLst>
            <pc:docMk/>
            <pc:sldMk cId="2657205919" sldId="3414"/>
            <ac:spMk id="49" creationId="{8E59A891-4FAE-40BE-9D00-129B7AE42805}"/>
          </ac:spMkLst>
        </pc:spChg>
        <pc:spChg chg="mod">
          <ac:chgData name="Yoann peyroche" userId="ca50a3d7-f833-4ef1-8158-73238ffe05e4" providerId="ADAL" clId="{CA0D70B8-EA2F-491C-82CE-2AA45340B8BE}" dt="2018-06-19T15:57:10.283" v="398" actId="1076"/>
          <ac:spMkLst>
            <pc:docMk/>
            <pc:sldMk cId="2657205919" sldId="3414"/>
            <ac:spMk id="50" creationId="{7DD6835C-8F32-4433-AF9F-851570AD97A2}"/>
          </ac:spMkLst>
        </pc:spChg>
        <pc:spChg chg="add del mod">
          <ac:chgData name="Yoann peyroche" userId="ca50a3d7-f833-4ef1-8158-73238ffe05e4" providerId="ADAL" clId="{CA0D70B8-EA2F-491C-82CE-2AA45340B8BE}" dt="2018-06-19T15:53:24.916" v="366" actId="478"/>
          <ac:spMkLst>
            <pc:docMk/>
            <pc:sldMk cId="2657205919" sldId="3414"/>
            <ac:spMk id="51" creationId="{33E00B67-7DF7-4083-BFA0-F453E9B169BC}"/>
          </ac:spMkLst>
        </pc:spChg>
        <pc:spChg chg="del">
          <ac:chgData name="Yoann peyroche" userId="ca50a3d7-f833-4ef1-8158-73238ffe05e4" providerId="ADAL" clId="{CA0D70B8-EA2F-491C-82CE-2AA45340B8BE}" dt="2018-06-19T15:42:44.981" v="36" actId="478"/>
          <ac:spMkLst>
            <pc:docMk/>
            <pc:sldMk cId="2657205919" sldId="3414"/>
            <ac:spMk id="52" creationId="{B9543951-6F66-4799-9C25-887ED2A2D688}"/>
          </ac:spMkLst>
        </pc:spChg>
        <pc:spChg chg="del">
          <ac:chgData name="Yoann peyroche" userId="ca50a3d7-f833-4ef1-8158-73238ffe05e4" providerId="ADAL" clId="{CA0D70B8-EA2F-491C-82CE-2AA45340B8BE}" dt="2018-06-19T15:42:44.981" v="36" actId="478"/>
          <ac:spMkLst>
            <pc:docMk/>
            <pc:sldMk cId="2657205919" sldId="3414"/>
            <ac:spMk id="53" creationId="{C0394351-0C0D-4D43-92A2-6DE0EEE161F8}"/>
          </ac:spMkLst>
        </pc:spChg>
        <pc:spChg chg="del">
          <ac:chgData name="Yoann peyroche" userId="ca50a3d7-f833-4ef1-8158-73238ffe05e4" providerId="ADAL" clId="{CA0D70B8-EA2F-491C-82CE-2AA45340B8BE}" dt="2018-06-19T15:42:44.981" v="36" actId="478"/>
          <ac:spMkLst>
            <pc:docMk/>
            <pc:sldMk cId="2657205919" sldId="3414"/>
            <ac:spMk id="54" creationId="{5622173C-A48C-48C9-B8E3-6DCEDEBA1891}"/>
          </ac:spMkLst>
        </pc:spChg>
        <pc:spChg chg="del">
          <ac:chgData name="Yoann peyroche" userId="ca50a3d7-f833-4ef1-8158-73238ffe05e4" providerId="ADAL" clId="{CA0D70B8-EA2F-491C-82CE-2AA45340B8BE}" dt="2018-06-19T15:42:44.981" v="36" actId="478"/>
          <ac:spMkLst>
            <pc:docMk/>
            <pc:sldMk cId="2657205919" sldId="3414"/>
            <ac:spMk id="55" creationId="{7E1341AA-A301-4B74-8BD5-4E21E27EC001}"/>
          </ac:spMkLst>
        </pc:spChg>
        <pc:spChg chg="del">
          <ac:chgData name="Yoann peyroche" userId="ca50a3d7-f833-4ef1-8158-73238ffe05e4" providerId="ADAL" clId="{CA0D70B8-EA2F-491C-82CE-2AA45340B8BE}" dt="2018-06-19T15:42:44.981" v="36" actId="478"/>
          <ac:spMkLst>
            <pc:docMk/>
            <pc:sldMk cId="2657205919" sldId="3414"/>
            <ac:spMk id="56" creationId="{B71F51F0-A12F-43C2-BF57-1BF84D9027F8}"/>
          </ac:spMkLst>
        </pc:spChg>
        <pc:spChg chg="mod">
          <ac:chgData name="Yoann peyroche" userId="ca50a3d7-f833-4ef1-8158-73238ffe05e4" providerId="ADAL" clId="{CA0D70B8-EA2F-491C-82CE-2AA45340B8BE}" dt="2018-06-19T15:57:10.283" v="398" actId="1076"/>
          <ac:spMkLst>
            <pc:docMk/>
            <pc:sldMk cId="2657205919" sldId="3414"/>
            <ac:spMk id="57" creationId="{338F1327-2772-42C5-9DE2-7F9F2B804EB8}"/>
          </ac:spMkLst>
        </pc:spChg>
        <pc:spChg chg="del">
          <ac:chgData name="Yoann peyroche" userId="ca50a3d7-f833-4ef1-8158-73238ffe05e4" providerId="ADAL" clId="{CA0D70B8-EA2F-491C-82CE-2AA45340B8BE}" dt="2018-06-19T15:42:44.981" v="36" actId="478"/>
          <ac:spMkLst>
            <pc:docMk/>
            <pc:sldMk cId="2657205919" sldId="3414"/>
            <ac:spMk id="58" creationId="{5100D185-19A1-40FD-AF29-2DC3569DB505}"/>
          </ac:spMkLst>
        </pc:spChg>
        <pc:spChg chg="del">
          <ac:chgData name="Yoann peyroche" userId="ca50a3d7-f833-4ef1-8158-73238ffe05e4" providerId="ADAL" clId="{CA0D70B8-EA2F-491C-82CE-2AA45340B8BE}" dt="2018-06-19T15:42:44.981" v="36" actId="478"/>
          <ac:spMkLst>
            <pc:docMk/>
            <pc:sldMk cId="2657205919" sldId="3414"/>
            <ac:spMk id="59" creationId="{0A18E057-6407-4B5F-A346-4F3A3BF95E73}"/>
          </ac:spMkLst>
        </pc:spChg>
        <pc:spChg chg="add mod">
          <ac:chgData name="Yoann peyroche" userId="ca50a3d7-f833-4ef1-8158-73238ffe05e4" providerId="ADAL" clId="{CA0D70B8-EA2F-491C-82CE-2AA45340B8BE}" dt="2018-06-19T15:57:10.283" v="398" actId="1076"/>
          <ac:spMkLst>
            <pc:docMk/>
            <pc:sldMk cId="2657205919" sldId="3414"/>
            <ac:spMk id="60" creationId="{F0959E30-7991-43BD-A802-389A60160ED3}"/>
          </ac:spMkLst>
        </pc:spChg>
        <pc:spChg chg="add mod">
          <ac:chgData name="Yoann peyroche" userId="ca50a3d7-f833-4ef1-8158-73238ffe05e4" providerId="ADAL" clId="{CA0D70B8-EA2F-491C-82CE-2AA45340B8BE}" dt="2018-06-19T15:57:10.283" v="398" actId="1076"/>
          <ac:spMkLst>
            <pc:docMk/>
            <pc:sldMk cId="2657205919" sldId="3414"/>
            <ac:spMk id="61" creationId="{6D7DB55A-19A4-4C76-A72A-6C0977C1A1F7}"/>
          </ac:spMkLst>
        </pc:spChg>
        <pc:grpChg chg="add mod">
          <ac:chgData name="Yoann peyroche" userId="ca50a3d7-f833-4ef1-8158-73238ffe05e4" providerId="ADAL" clId="{CA0D70B8-EA2F-491C-82CE-2AA45340B8BE}" dt="2018-06-19T15:57:10.283" v="398" actId="1076"/>
          <ac:grpSpMkLst>
            <pc:docMk/>
            <pc:sldMk cId="2657205919" sldId="3414"/>
            <ac:grpSpMk id="6" creationId="{B299F652-E6CD-42CA-B1AD-BCBF0E6947AF}"/>
          </ac:grpSpMkLst>
        </pc:grpChg>
        <pc:picChg chg="mod">
          <ac:chgData name="Yoann peyroche" userId="ca50a3d7-f833-4ef1-8158-73238ffe05e4" providerId="ADAL" clId="{CA0D70B8-EA2F-491C-82CE-2AA45340B8BE}" dt="2018-06-19T15:57:10.283" v="398" actId="1076"/>
          <ac:picMkLst>
            <pc:docMk/>
            <pc:sldMk cId="2657205919" sldId="3414"/>
            <ac:picMk id="29" creationId="{6ACE32A6-1F79-4DEC-853D-EFA43ECC826D}"/>
          </ac:picMkLst>
        </pc:picChg>
        <pc:picChg chg="del">
          <ac:chgData name="Yoann peyroche" userId="ca50a3d7-f833-4ef1-8158-73238ffe05e4" providerId="ADAL" clId="{CA0D70B8-EA2F-491C-82CE-2AA45340B8BE}" dt="2018-06-19T15:42:44.981" v="36" actId="478"/>
          <ac:picMkLst>
            <pc:docMk/>
            <pc:sldMk cId="2657205919" sldId="3414"/>
            <ac:picMk id="36" creationId="{DC92B58C-8F05-4C1E-95B3-3B25CF4D64AC}"/>
          </ac:picMkLst>
        </pc:picChg>
        <pc:picChg chg="del">
          <ac:chgData name="Yoann peyroche" userId="ca50a3d7-f833-4ef1-8158-73238ffe05e4" providerId="ADAL" clId="{CA0D70B8-EA2F-491C-82CE-2AA45340B8BE}" dt="2018-06-19T15:42:44.981" v="36" actId="478"/>
          <ac:picMkLst>
            <pc:docMk/>
            <pc:sldMk cId="2657205919" sldId="3414"/>
            <ac:picMk id="40" creationId="{6C5A5277-8700-4E5E-B3C3-11DC2A5B2FDA}"/>
          </ac:picMkLst>
        </pc:picChg>
        <pc:picChg chg="del">
          <ac:chgData name="Yoann peyroche" userId="ca50a3d7-f833-4ef1-8158-73238ffe05e4" providerId="ADAL" clId="{CA0D70B8-EA2F-491C-82CE-2AA45340B8BE}" dt="2018-06-19T15:42:44.981" v="36" actId="478"/>
          <ac:picMkLst>
            <pc:docMk/>
            <pc:sldMk cId="2657205919" sldId="3414"/>
            <ac:picMk id="1026" creationId="{67CC8D34-37BF-44CF-9CC9-818D1D7C9A1F}"/>
          </ac:picMkLst>
        </pc:picChg>
      </pc:sldChg>
      <pc:sldChg chg="del">
        <pc:chgData name="Yoann peyroche" userId="ca50a3d7-f833-4ef1-8158-73238ffe05e4" providerId="ADAL" clId="{CA0D70B8-EA2F-491C-82CE-2AA45340B8BE}" dt="2018-06-19T15:41:38.913" v="21" actId="2696"/>
        <pc:sldMkLst>
          <pc:docMk/>
          <pc:sldMk cId="2387529400" sldId="3415"/>
        </pc:sldMkLst>
      </pc:sldChg>
      <pc:sldChg chg="del">
        <pc:chgData name="Yoann peyroche" userId="ca50a3d7-f833-4ef1-8158-73238ffe05e4" providerId="ADAL" clId="{CA0D70B8-EA2F-491C-82CE-2AA45340B8BE}" dt="2018-06-19T15:40:40.665" v="2" actId="2696"/>
        <pc:sldMkLst>
          <pc:docMk/>
          <pc:sldMk cId="4226430400" sldId="3422"/>
        </pc:sldMkLst>
      </pc:sldChg>
      <pc:sldChg chg="delSp">
        <pc:chgData name="Yoann peyroche" userId="ca50a3d7-f833-4ef1-8158-73238ffe05e4" providerId="ADAL" clId="{CA0D70B8-EA2F-491C-82CE-2AA45340B8BE}" dt="2018-06-19T15:40:42.114" v="3" actId="478"/>
        <pc:sldMkLst>
          <pc:docMk/>
          <pc:sldMk cId="1779403122" sldId="3427"/>
        </pc:sldMkLst>
        <pc:spChg chg="del">
          <ac:chgData name="Yoann peyroche" userId="ca50a3d7-f833-4ef1-8158-73238ffe05e4" providerId="ADAL" clId="{CA0D70B8-EA2F-491C-82CE-2AA45340B8BE}" dt="2018-06-19T15:40:42.114" v="3" actId="478"/>
          <ac:spMkLst>
            <pc:docMk/>
            <pc:sldMk cId="1779403122" sldId="3427"/>
            <ac:spMk id="39" creationId="{695566EE-D733-411F-A402-7E0E77D58845}"/>
          </ac:spMkLst>
        </pc:spChg>
      </pc:sldChg>
      <pc:sldChg chg="del">
        <pc:chgData name="Yoann peyroche" userId="ca50a3d7-f833-4ef1-8158-73238ffe05e4" providerId="ADAL" clId="{CA0D70B8-EA2F-491C-82CE-2AA45340B8BE}" dt="2018-06-19T15:40:36.398" v="0" actId="2696"/>
        <pc:sldMkLst>
          <pc:docMk/>
          <pc:sldMk cId="1542960689" sldId="3439"/>
        </pc:sldMkLst>
      </pc:sldChg>
      <pc:sldChg chg="delSp modSp">
        <pc:chgData name="Yoann peyroche" userId="ca50a3d7-f833-4ef1-8158-73238ffe05e4" providerId="ADAL" clId="{CA0D70B8-EA2F-491C-82CE-2AA45340B8BE}" dt="2018-06-20T07:26:28.913" v="408" actId="20577"/>
        <pc:sldMkLst>
          <pc:docMk/>
          <pc:sldMk cId="4052688707" sldId="3440"/>
        </pc:sldMkLst>
        <pc:spChg chg="mod">
          <ac:chgData name="Yoann peyroche" userId="ca50a3d7-f833-4ef1-8158-73238ffe05e4" providerId="ADAL" clId="{CA0D70B8-EA2F-491C-82CE-2AA45340B8BE}" dt="2018-06-20T07:26:28.913" v="408" actId="20577"/>
          <ac:spMkLst>
            <pc:docMk/>
            <pc:sldMk cId="4052688707" sldId="3440"/>
            <ac:spMk id="12" creationId="{DF477C5F-52C6-4B47-A667-06FA462CB518}"/>
          </ac:spMkLst>
        </pc:spChg>
        <pc:spChg chg="del">
          <ac:chgData name="Yoann peyroche" userId="ca50a3d7-f833-4ef1-8158-73238ffe05e4" providerId="ADAL" clId="{CA0D70B8-EA2F-491C-82CE-2AA45340B8BE}" dt="2018-06-19T15:40:37.894" v="1" actId="478"/>
          <ac:spMkLst>
            <pc:docMk/>
            <pc:sldMk cId="4052688707" sldId="3440"/>
            <ac:spMk id="21" creationId="{558C4F80-055D-4105-B083-D2985539586C}"/>
          </ac:spMkLst>
        </pc:spChg>
      </pc:sldChg>
      <pc:sldChg chg="delSp">
        <pc:chgData name="Yoann peyroche" userId="ca50a3d7-f833-4ef1-8158-73238ffe05e4" providerId="ADAL" clId="{CA0D70B8-EA2F-491C-82CE-2AA45340B8BE}" dt="2018-06-19T15:40:52.315" v="5" actId="478"/>
        <pc:sldMkLst>
          <pc:docMk/>
          <pc:sldMk cId="3923109495" sldId="3441"/>
        </pc:sldMkLst>
        <pc:spChg chg="del">
          <ac:chgData name="Yoann peyroche" userId="ca50a3d7-f833-4ef1-8158-73238ffe05e4" providerId="ADAL" clId="{CA0D70B8-EA2F-491C-82CE-2AA45340B8BE}" dt="2018-06-19T15:40:52.315" v="5" actId="478"/>
          <ac:spMkLst>
            <pc:docMk/>
            <pc:sldMk cId="3923109495" sldId="3441"/>
            <ac:spMk id="39" creationId="{695566EE-D733-411F-A402-7E0E77D58845}"/>
          </ac:spMkLst>
        </pc:spChg>
      </pc:sldChg>
      <pc:sldChg chg="del">
        <pc:chgData name="Yoann peyroche" userId="ca50a3d7-f833-4ef1-8158-73238ffe05e4" providerId="ADAL" clId="{CA0D70B8-EA2F-491C-82CE-2AA45340B8BE}" dt="2018-06-19T15:40:51.069" v="4" actId="2696"/>
        <pc:sldMkLst>
          <pc:docMk/>
          <pc:sldMk cId="1458811810" sldId="3442"/>
        </pc:sldMkLst>
      </pc:sldChg>
      <pc:sldChg chg="delSp">
        <pc:chgData name="Yoann peyroche" userId="ca50a3d7-f833-4ef1-8158-73238ffe05e4" providerId="ADAL" clId="{CA0D70B8-EA2F-491C-82CE-2AA45340B8BE}" dt="2018-06-19T15:40:54.522" v="6" actId="478"/>
        <pc:sldMkLst>
          <pc:docMk/>
          <pc:sldMk cId="1349856925" sldId="3444"/>
        </pc:sldMkLst>
        <pc:spChg chg="del">
          <ac:chgData name="Yoann peyroche" userId="ca50a3d7-f833-4ef1-8158-73238ffe05e4" providerId="ADAL" clId="{CA0D70B8-EA2F-491C-82CE-2AA45340B8BE}" dt="2018-06-19T15:40:54.522" v="6" actId="478"/>
          <ac:spMkLst>
            <pc:docMk/>
            <pc:sldMk cId="1349856925" sldId="3444"/>
            <ac:spMk id="39" creationId="{695566EE-D733-411F-A402-7E0E77D58845}"/>
          </ac:spMkLst>
        </pc:spChg>
      </pc:sldChg>
      <pc:sldChg chg="del">
        <pc:chgData name="Yoann peyroche" userId="ca50a3d7-f833-4ef1-8158-73238ffe05e4" providerId="ADAL" clId="{CA0D70B8-EA2F-491C-82CE-2AA45340B8BE}" dt="2018-06-19T15:40:59.434" v="7" actId="2696"/>
        <pc:sldMkLst>
          <pc:docMk/>
          <pc:sldMk cId="752593804" sldId="3445"/>
        </pc:sldMkLst>
      </pc:sldChg>
      <pc:sldChg chg="delSp">
        <pc:chgData name="Yoann peyroche" userId="ca50a3d7-f833-4ef1-8158-73238ffe05e4" providerId="ADAL" clId="{CA0D70B8-EA2F-491C-82CE-2AA45340B8BE}" dt="2018-06-19T15:41:01.893" v="8" actId="478"/>
        <pc:sldMkLst>
          <pc:docMk/>
          <pc:sldMk cId="1783453204" sldId="3446"/>
        </pc:sldMkLst>
        <pc:spChg chg="del">
          <ac:chgData name="Yoann peyroche" userId="ca50a3d7-f833-4ef1-8158-73238ffe05e4" providerId="ADAL" clId="{CA0D70B8-EA2F-491C-82CE-2AA45340B8BE}" dt="2018-06-19T15:41:01.893" v="8" actId="478"/>
          <ac:spMkLst>
            <pc:docMk/>
            <pc:sldMk cId="1783453204" sldId="3446"/>
            <ac:spMk id="39" creationId="{695566EE-D733-411F-A402-7E0E77D58845}"/>
          </ac:spMkLst>
        </pc:spChg>
      </pc:sldChg>
      <pc:sldChg chg="del">
        <pc:chgData name="Yoann peyroche" userId="ca50a3d7-f833-4ef1-8158-73238ffe05e4" providerId="ADAL" clId="{CA0D70B8-EA2F-491C-82CE-2AA45340B8BE}" dt="2018-06-19T15:41:05.629" v="9" actId="2696"/>
        <pc:sldMkLst>
          <pc:docMk/>
          <pc:sldMk cId="643875703" sldId="3447"/>
        </pc:sldMkLst>
      </pc:sldChg>
      <pc:sldChg chg="delSp">
        <pc:chgData name="Yoann peyroche" userId="ca50a3d7-f833-4ef1-8158-73238ffe05e4" providerId="ADAL" clId="{CA0D70B8-EA2F-491C-82CE-2AA45340B8BE}" dt="2018-06-19T15:41:07.761" v="10" actId="478"/>
        <pc:sldMkLst>
          <pc:docMk/>
          <pc:sldMk cId="1153692534" sldId="3448"/>
        </pc:sldMkLst>
        <pc:spChg chg="del">
          <ac:chgData name="Yoann peyroche" userId="ca50a3d7-f833-4ef1-8158-73238ffe05e4" providerId="ADAL" clId="{CA0D70B8-EA2F-491C-82CE-2AA45340B8BE}" dt="2018-06-19T15:41:07.761" v="10" actId="478"/>
          <ac:spMkLst>
            <pc:docMk/>
            <pc:sldMk cId="1153692534" sldId="3448"/>
            <ac:spMk id="39" creationId="{695566EE-D733-411F-A402-7E0E77D58845}"/>
          </ac:spMkLst>
        </pc:spChg>
      </pc:sldChg>
      <pc:sldChg chg="del">
        <pc:chgData name="Yoann peyroche" userId="ca50a3d7-f833-4ef1-8158-73238ffe05e4" providerId="ADAL" clId="{CA0D70B8-EA2F-491C-82CE-2AA45340B8BE}" dt="2018-06-19T15:41:10.316" v="11" actId="2696"/>
        <pc:sldMkLst>
          <pc:docMk/>
          <pc:sldMk cId="57415756" sldId="3449"/>
        </pc:sldMkLst>
      </pc:sldChg>
      <pc:sldChg chg="del">
        <pc:chgData name="Yoann peyroche" userId="ca50a3d7-f833-4ef1-8158-73238ffe05e4" providerId="ADAL" clId="{CA0D70B8-EA2F-491C-82CE-2AA45340B8BE}" dt="2018-06-19T15:41:10.996" v="12" actId="2696"/>
        <pc:sldMkLst>
          <pc:docMk/>
          <pc:sldMk cId="1920906767" sldId="3450"/>
        </pc:sldMkLst>
      </pc:sldChg>
      <pc:sldChg chg="delSp">
        <pc:chgData name="Yoann peyroche" userId="ca50a3d7-f833-4ef1-8158-73238ffe05e4" providerId="ADAL" clId="{CA0D70B8-EA2F-491C-82CE-2AA45340B8BE}" dt="2018-06-19T15:41:12.434" v="13" actId="478"/>
        <pc:sldMkLst>
          <pc:docMk/>
          <pc:sldMk cId="2615087961" sldId="3451"/>
        </pc:sldMkLst>
        <pc:spChg chg="del">
          <ac:chgData name="Yoann peyroche" userId="ca50a3d7-f833-4ef1-8158-73238ffe05e4" providerId="ADAL" clId="{CA0D70B8-EA2F-491C-82CE-2AA45340B8BE}" dt="2018-06-19T15:41:12.434" v="13" actId="478"/>
          <ac:spMkLst>
            <pc:docMk/>
            <pc:sldMk cId="2615087961" sldId="3451"/>
            <ac:spMk id="54" creationId="{04723DE9-4C74-4262-BA12-DFEF25F585E6}"/>
          </ac:spMkLst>
        </pc:spChg>
      </pc:sldChg>
      <pc:sldChg chg="addSp delSp modSp">
        <pc:chgData name="Yoann peyroche" userId="ca50a3d7-f833-4ef1-8158-73238ffe05e4" providerId="ADAL" clId="{CA0D70B8-EA2F-491C-82CE-2AA45340B8BE}" dt="2018-06-20T09:12:02.469" v="491" actId="14100"/>
        <pc:sldMkLst>
          <pc:docMk/>
          <pc:sldMk cId="3463344884" sldId="3453"/>
        </pc:sldMkLst>
        <pc:spChg chg="del">
          <ac:chgData name="Yoann peyroche" userId="ca50a3d7-f833-4ef1-8158-73238ffe05e4" providerId="ADAL" clId="{CA0D70B8-EA2F-491C-82CE-2AA45340B8BE}" dt="2018-06-20T09:11:22.393" v="484" actId="478"/>
          <ac:spMkLst>
            <pc:docMk/>
            <pc:sldMk cId="3463344884" sldId="3453"/>
            <ac:spMk id="3" creationId="{549B98AA-012D-4725-9715-E4D00C928690}"/>
          </ac:spMkLst>
        </pc:spChg>
        <pc:spChg chg="add">
          <ac:chgData name="Yoann peyroche" userId="ca50a3d7-f833-4ef1-8158-73238ffe05e4" providerId="ADAL" clId="{CA0D70B8-EA2F-491C-82CE-2AA45340B8BE}" dt="2018-06-20T09:11:29.114" v="485"/>
          <ac:spMkLst>
            <pc:docMk/>
            <pc:sldMk cId="3463344884" sldId="3453"/>
            <ac:spMk id="9" creationId="{A0D86ACB-75CB-4C1A-B864-19C29485461D}"/>
          </ac:spMkLst>
        </pc:spChg>
        <pc:spChg chg="add mod">
          <ac:chgData name="Yoann peyroche" userId="ca50a3d7-f833-4ef1-8158-73238ffe05e4" providerId="ADAL" clId="{CA0D70B8-EA2F-491C-82CE-2AA45340B8BE}" dt="2018-06-20T09:11:52.817" v="490" actId="14100"/>
          <ac:spMkLst>
            <pc:docMk/>
            <pc:sldMk cId="3463344884" sldId="3453"/>
            <ac:spMk id="13" creationId="{B2F923D1-EE88-4A73-AAFE-A470C2CA73C3}"/>
          </ac:spMkLst>
        </pc:spChg>
        <pc:spChg chg="add mod">
          <ac:chgData name="Yoann peyroche" userId="ca50a3d7-f833-4ef1-8158-73238ffe05e4" providerId="ADAL" clId="{CA0D70B8-EA2F-491C-82CE-2AA45340B8BE}" dt="2018-06-20T09:11:52.817" v="490" actId="14100"/>
          <ac:spMkLst>
            <pc:docMk/>
            <pc:sldMk cId="3463344884" sldId="3453"/>
            <ac:spMk id="14" creationId="{B1305F01-5156-43C2-AD91-539D0830D23A}"/>
          </ac:spMkLst>
        </pc:spChg>
        <pc:picChg chg="add mod">
          <ac:chgData name="Yoann peyroche" userId="ca50a3d7-f833-4ef1-8158-73238ffe05e4" providerId="ADAL" clId="{CA0D70B8-EA2F-491C-82CE-2AA45340B8BE}" dt="2018-06-20T09:11:42.449" v="486" actId="1076"/>
          <ac:picMkLst>
            <pc:docMk/>
            <pc:sldMk cId="3463344884" sldId="3453"/>
            <ac:picMk id="11" creationId="{1A3116A9-D9FF-4B36-BAD3-7C0B4468C15F}"/>
          </ac:picMkLst>
        </pc:picChg>
        <pc:picChg chg="add mod">
          <ac:chgData name="Yoann peyroche" userId="ca50a3d7-f833-4ef1-8158-73238ffe05e4" providerId="ADAL" clId="{CA0D70B8-EA2F-491C-82CE-2AA45340B8BE}" dt="2018-06-20T09:12:02.469" v="491" actId="14100"/>
          <ac:picMkLst>
            <pc:docMk/>
            <pc:sldMk cId="3463344884" sldId="3453"/>
            <ac:picMk id="12" creationId="{3850FF7C-EE28-4A4B-B53D-B309D5ADD8FB}"/>
          </ac:picMkLst>
        </pc:picChg>
      </pc:sldChg>
      <pc:sldChg chg="modSp">
        <pc:chgData name="Yoann peyroche" userId="ca50a3d7-f833-4ef1-8158-73238ffe05e4" providerId="ADAL" clId="{CA0D70B8-EA2F-491C-82CE-2AA45340B8BE}" dt="2018-06-20T07:57:05.517" v="418" actId="20577"/>
        <pc:sldMkLst>
          <pc:docMk/>
          <pc:sldMk cId="2570800270" sldId="3455"/>
        </pc:sldMkLst>
        <pc:spChg chg="mod">
          <ac:chgData name="Yoann peyroche" userId="ca50a3d7-f833-4ef1-8158-73238ffe05e4" providerId="ADAL" clId="{CA0D70B8-EA2F-491C-82CE-2AA45340B8BE}" dt="2018-06-20T07:57:05.517" v="418" actId="20577"/>
          <ac:spMkLst>
            <pc:docMk/>
            <pc:sldMk cId="2570800270" sldId="3455"/>
            <ac:spMk id="2" creationId="{319D0A60-111F-4F3C-BE97-1A8F44657F65}"/>
          </ac:spMkLst>
        </pc:spChg>
      </pc:sldChg>
      <pc:sldChg chg="del">
        <pc:chgData name="Yoann peyroche" userId="ca50a3d7-f833-4ef1-8158-73238ffe05e4" providerId="ADAL" clId="{CA0D70B8-EA2F-491C-82CE-2AA45340B8BE}" dt="2018-06-19T15:41:18.645" v="14" actId="2696"/>
        <pc:sldMkLst>
          <pc:docMk/>
          <pc:sldMk cId="1731736546" sldId="3477"/>
        </pc:sldMkLst>
      </pc:sldChg>
      <pc:sldChg chg="delSp">
        <pc:chgData name="Yoann peyroche" userId="ca50a3d7-f833-4ef1-8158-73238ffe05e4" providerId="ADAL" clId="{CA0D70B8-EA2F-491C-82CE-2AA45340B8BE}" dt="2018-06-19T15:42:02.966" v="29" actId="478"/>
        <pc:sldMkLst>
          <pc:docMk/>
          <pc:sldMk cId="2183886432" sldId="3484"/>
        </pc:sldMkLst>
        <pc:spChg chg="del">
          <ac:chgData name="Yoann peyroche" userId="ca50a3d7-f833-4ef1-8158-73238ffe05e4" providerId="ADAL" clId="{CA0D70B8-EA2F-491C-82CE-2AA45340B8BE}" dt="2018-06-19T15:42:02.966" v="29" actId="478"/>
          <ac:spMkLst>
            <pc:docMk/>
            <pc:sldMk cId="2183886432" sldId="3484"/>
            <ac:spMk id="19" creationId="{A8628D60-37DA-4239-B3FA-A957CBEFC943}"/>
          </ac:spMkLst>
        </pc:spChg>
      </pc:sldChg>
      <pc:sldChg chg="delSp">
        <pc:chgData name="Yoann peyroche" userId="ca50a3d7-f833-4ef1-8158-73238ffe05e4" providerId="ADAL" clId="{CA0D70B8-EA2F-491C-82CE-2AA45340B8BE}" dt="2018-06-19T15:42:09.277" v="33" actId="478"/>
        <pc:sldMkLst>
          <pc:docMk/>
          <pc:sldMk cId="2807205490" sldId="3485"/>
        </pc:sldMkLst>
        <pc:spChg chg="del">
          <ac:chgData name="Yoann peyroche" userId="ca50a3d7-f833-4ef1-8158-73238ffe05e4" providerId="ADAL" clId="{CA0D70B8-EA2F-491C-82CE-2AA45340B8BE}" dt="2018-06-19T15:42:09.277" v="33" actId="478"/>
          <ac:spMkLst>
            <pc:docMk/>
            <pc:sldMk cId="2807205490" sldId="3485"/>
            <ac:spMk id="4" creationId="{7A301AA3-96C9-423C-94A8-3BADDE8BCC24}"/>
          </ac:spMkLst>
        </pc:spChg>
      </pc:sldChg>
      <pc:sldChg chg="delSp">
        <pc:chgData name="Yoann peyroche" userId="ca50a3d7-f833-4ef1-8158-73238ffe05e4" providerId="ADAL" clId="{CA0D70B8-EA2F-491C-82CE-2AA45340B8BE}" dt="2018-06-19T15:41:43.218" v="22" actId="478"/>
        <pc:sldMkLst>
          <pc:docMk/>
          <pc:sldMk cId="1540923562" sldId="3489"/>
        </pc:sldMkLst>
        <pc:spChg chg="del">
          <ac:chgData name="Yoann peyroche" userId="ca50a3d7-f833-4ef1-8158-73238ffe05e4" providerId="ADAL" clId="{CA0D70B8-EA2F-491C-82CE-2AA45340B8BE}" dt="2018-06-19T15:41:43.218" v="22" actId="478"/>
          <ac:spMkLst>
            <pc:docMk/>
            <pc:sldMk cId="1540923562" sldId="3489"/>
            <ac:spMk id="8" creationId="{FA9DAEE9-3A95-4EB5-855A-8B79BAA66471}"/>
          </ac:spMkLst>
        </pc:spChg>
      </pc:sldChg>
      <pc:sldChg chg="del">
        <pc:chgData name="Yoann peyroche" userId="ca50a3d7-f833-4ef1-8158-73238ffe05e4" providerId="ADAL" clId="{CA0D70B8-EA2F-491C-82CE-2AA45340B8BE}" dt="2018-06-19T15:42:04.618" v="30" actId="2696"/>
        <pc:sldMkLst>
          <pc:docMk/>
          <pc:sldMk cId="1840542451" sldId="3492"/>
        </pc:sldMkLst>
      </pc:sldChg>
      <pc:sldChg chg="del">
        <pc:chgData name="Yoann peyroche" userId="ca50a3d7-f833-4ef1-8158-73238ffe05e4" providerId="ADAL" clId="{CA0D70B8-EA2F-491C-82CE-2AA45340B8BE}" dt="2018-06-19T15:42:11.800" v="34" actId="2696"/>
        <pc:sldMkLst>
          <pc:docMk/>
          <pc:sldMk cId="1149411853" sldId="3493"/>
        </pc:sldMkLst>
      </pc:sldChg>
      <pc:sldChg chg="del">
        <pc:chgData name="Yoann peyroche" userId="ca50a3d7-f833-4ef1-8158-73238ffe05e4" providerId="ADAL" clId="{CA0D70B8-EA2F-491C-82CE-2AA45340B8BE}" dt="2018-06-19T15:42:05.896" v="31" actId="2696"/>
        <pc:sldMkLst>
          <pc:docMk/>
          <pc:sldMk cId="1023647356" sldId="3499"/>
        </pc:sldMkLst>
      </pc:sldChg>
      <pc:sldChg chg="delSp">
        <pc:chgData name="Yoann peyroche" userId="ca50a3d7-f833-4ef1-8158-73238ffe05e4" providerId="ADAL" clId="{CA0D70B8-EA2F-491C-82CE-2AA45340B8BE}" dt="2018-06-19T15:42:07.270" v="32" actId="478"/>
        <pc:sldMkLst>
          <pc:docMk/>
          <pc:sldMk cId="131614715" sldId="3509"/>
        </pc:sldMkLst>
        <pc:spChg chg="del">
          <ac:chgData name="Yoann peyroche" userId="ca50a3d7-f833-4ef1-8158-73238ffe05e4" providerId="ADAL" clId="{CA0D70B8-EA2F-491C-82CE-2AA45340B8BE}" dt="2018-06-19T15:42:07.270" v="32" actId="478"/>
          <ac:spMkLst>
            <pc:docMk/>
            <pc:sldMk cId="131614715" sldId="3509"/>
            <ac:spMk id="16" creationId="{488C7FCE-D5B1-4036-B702-366281B21542}"/>
          </ac:spMkLst>
        </pc:spChg>
      </pc:sldChg>
      <pc:sldChg chg="modSp add">
        <pc:chgData name="Yoann peyroche" userId="ca50a3d7-f833-4ef1-8158-73238ffe05e4" providerId="ADAL" clId="{CA0D70B8-EA2F-491C-82CE-2AA45340B8BE}" dt="2018-06-20T07:27:41.959" v="411" actId="1076"/>
        <pc:sldMkLst>
          <pc:docMk/>
          <pc:sldMk cId="353495166" sldId="3510"/>
        </pc:sldMkLst>
        <pc:graphicFrameChg chg="mod">
          <ac:chgData name="Yoann peyroche" userId="ca50a3d7-f833-4ef1-8158-73238ffe05e4" providerId="ADAL" clId="{CA0D70B8-EA2F-491C-82CE-2AA45340B8BE}" dt="2018-06-20T07:27:41.959" v="411" actId="1076"/>
          <ac:graphicFrameMkLst>
            <pc:docMk/>
            <pc:sldMk cId="353495166" sldId="3510"/>
            <ac:graphicFrameMk id="3" creationId="{02EE72F5-C982-4F27-9A1D-9CA1151C17E1}"/>
          </ac:graphicFrameMkLst>
        </pc:graphicFrameChg>
      </pc:sldChg>
      <pc:sldChg chg="modSp add del">
        <pc:chgData name="Yoann peyroche" userId="ca50a3d7-f833-4ef1-8158-73238ffe05e4" providerId="ADAL" clId="{CA0D70B8-EA2F-491C-82CE-2AA45340B8BE}" dt="2018-06-20T08:02:44.409" v="423" actId="2085"/>
        <pc:sldMkLst>
          <pc:docMk/>
          <pc:sldMk cId="2014306100" sldId="3511"/>
        </pc:sldMkLst>
        <pc:spChg chg="mod">
          <ac:chgData name="Yoann peyroche" userId="ca50a3d7-f833-4ef1-8158-73238ffe05e4" providerId="ADAL" clId="{CA0D70B8-EA2F-491C-82CE-2AA45340B8BE}" dt="2018-06-20T07:57:14.034" v="421" actId="20577"/>
          <ac:spMkLst>
            <pc:docMk/>
            <pc:sldMk cId="2014306100" sldId="3511"/>
            <ac:spMk id="2" creationId="{C561DD49-92D3-4014-A7B2-9D4F51897034}"/>
          </ac:spMkLst>
        </pc:spChg>
      </pc:sldChg>
      <pc:sldChg chg="addSp delSp modSp add">
        <pc:chgData name="Yoann peyroche" userId="ca50a3d7-f833-4ef1-8158-73238ffe05e4" providerId="ADAL" clId="{CA0D70B8-EA2F-491C-82CE-2AA45340B8BE}" dt="2018-06-20T08:03:49.719" v="483" actId="2085"/>
        <pc:sldMkLst>
          <pc:docMk/>
          <pc:sldMk cId="1254147562" sldId="3512"/>
        </pc:sldMkLst>
        <pc:spChg chg="mod">
          <ac:chgData name="Yoann peyroche" userId="ca50a3d7-f833-4ef1-8158-73238ffe05e4" providerId="ADAL" clId="{CA0D70B8-EA2F-491C-82CE-2AA45340B8BE}" dt="2018-06-20T08:03:30.467" v="459" actId="20577"/>
          <ac:spMkLst>
            <pc:docMk/>
            <pc:sldMk cId="1254147562" sldId="3512"/>
            <ac:spMk id="2" creationId="{545F9FF0-629B-436B-938C-670B54D9392E}"/>
          </ac:spMkLst>
        </pc:spChg>
        <pc:spChg chg="add mod">
          <ac:chgData name="Yoann peyroche" userId="ca50a3d7-f833-4ef1-8158-73238ffe05e4" providerId="ADAL" clId="{CA0D70B8-EA2F-491C-82CE-2AA45340B8BE}" dt="2018-06-20T08:03:49.719" v="483" actId="2085"/>
          <ac:spMkLst>
            <pc:docMk/>
            <pc:sldMk cId="1254147562" sldId="3512"/>
            <ac:spMk id="3" creationId="{484A5CD1-4B98-43C3-93EE-BB4467D53C5D}"/>
          </ac:spMkLst>
        </pc:spChg>
        <pc:spChg chg="del">
          <ac:chgData name="Yoann peyroche" userId="ca50a3d7-f833-4ef1-8158-73238ffe05e4" providerId="ADAL" clId="{CA0D70B8-EA2F-491C-82CE-2AA45340B8BE}" dt="2018-06-20T08:03:32.290" v="460" actId="478"/>
          <ac:spMkLst>
            <pc:docMk/>
            <pc:sldMk cId="1254147562" sldId="3512"/>
            <ac:spMk id="8" creationId="{F99E80B5-5AA2-425E-B2C7-137B00CAEF3D}"/>
          </ac:spMkLst>
        </pc:spChg>
      </pc:sldChg>
    </pc:docChg>
  </pc:docChgLst>
  <pc:docChgLst>
    <pc:chgData name="Charley Wattinne" userId="28109ef2-3e01-42d3-bd95-904fa2b33481" providerId="ADAL" clId="{75A19D2C-5438-449B-BF71-DF586C50B38E}"/>
    <pc:docChg chg="undo custSel addSld delSld modSld modSection">
      <pc:chgData name="Charley Wattinne" userId="28109ef2-3e01-42d3-bd95-904fa2b33481" providerId="ADAL" clId="{75A19D2C-5438-449B-BF71-DF586C50B38E}" dt="2018-05-24T16:49:22.490" v="981" actId="14100"/>
      <pc:docMkLst>
        <pc:docMk/>
      </pc:docMkLst>
      <pc:sldChg chg="modSp">
        <pc:chgData name="Charley Wattinne" userId="28109ef2-3e01-42d3-bd95-904fa2b33481" providerId="ADAL" clId="{75A19D2C-5438-449B-BF71-DF586C50B38E}" dt="2018-05-24T16:02:57.224" v="381" actId="1035"/>
        <pc:sldMkLst>
          <pc:docMk/>
          <pc:sldMk cId="1257029600" sldId="282"/>
        </pc:sldMkLst>
        <pc:spChg chg="mod">
          <ac:chgData name="Charley Wattinne" userId="28109ef2-3e01-42d3-bd95-904fa2b33481" providerId="ADAL" clId="{75A19D2C-5438-449B-BF71-DF586C50B38E}" dt="2018-05-24T16:02:57.224" v="381" actId="1035"/>
          <ac:spMkLst>
            <pc:docMk/>
            <pc:sldMk cId="1257029600" sldId="282"/>
            <ac:spMk id="2" creationId="{9662CB73-64BE-4CD0-8246-7E5523BF4821}"/>
          </ac:spMkLst>
        </pc:spChg>
      </pc:sldChg>
    </pc:docChg>
  </pc:docChgLst>
  <pc:docChgLst>
    <pc:chgData name="Yoann peyroche" userId="ca50a3d7-f833-4ef1-8158-73238ffe05e4" providerId="ADAL" clId="{30CD50ED-EC92-441D-A4F4-7CDA0F40ED44}"/>
    <pc:docChg chg="undo custSel addSld delSld modSld sldOrd modSection">
      <pc:chgData name="Yoann peyroche" userId="ca50a3d7-f833-4ef1-8158-73238ffe05e4" providerId="ADAL" clId="{30CD50ED-EC92-441D-A4F4-7CDA0F40ED44}" dt="2018-06-19T15:32:27.437" v="4307" actId="1035"/>
      <pc:docMkLst>
        <pc:docMk/>
      </pc:docMkLst>
      <pc:sldChg chg="modSp">
        <pc:chgData name="Yoann peyroche" userId="ca50a3d7-f833-4ef1-8158-73238ffe05e4" providerId="ADAL" clId="{30CD50ED-EC92-441D-A4F4-7CDA0F40ED44}" dt="2018-06-19T12:30:07.883" v="2452" actId="20577"/>
        <pc:sldMkLst>
          <pc:docMk/>
          <pc:sldMk cId="839460147" sldId="263"/>
        </pc:sldMkLst>
        <pc:spChg chg="mod">
          <ac:chgData name="Yoann peyroche" userId="ca50a3d7-f833-4ef1-8158-73238ffe05e4" providerId="ADAL" clId="{30CD50ED-EC92-441D-A4F4-7CDA0F40ED44}" dt="2018-06-19T12:30:07.883" v="2452" actId="20577"/>
          <ac:spMkLst>
            <pc:docMk/>
            <pc:sldMk cId="839460147" sldId="263"/>
            <ac:spMk id="21" creationId="{2A9566C4-EFD6-40C4-A8B2-6B1D211DF6EA}"/>
          </ac:spMkLst>
        </pc:spChg>
      </pc:sldChg>
      <pc:sldChg chg="addSp delSp modSp del">
        <pc:chgData name="Yoann peyroche" userId="ca50a3d7-f833-4ef1-8158-73238ffe05e4" providerId="ADAL" clId="{30CD50ED-EC92-441D-A4F4-7CDA0F40ED44}" dt="2018-06-19T14:56:41.242" v="4091" actId="2696"/>
        <pc:sldMkLst>
          <pc:docMk/>
          <pc:sldMk cId="3434871529" sldId="700"/>
        </pc:sldMkLst>
        <pc:spChg chg="del">
          <ac:chgData name="Yoann peyroche" userId="ca50a3d7-f833-4ef1-8158-73238ffe05e4" providerId="ADAL" clId="{30CD50ED-EC92-441D-A4F4-7CDA0F40ED44}" dt="2018-06-19T08:29:03.417" v="2010" actId="478"/>
          <ac:spMkLst>
            <pc:docMk/>
            <pc:sldMk cId="3434871529" sldId="700"/>
            <ac:spMk id="4" creationId="{2212E28E-6CC4-43A5-AE18-3CC715BB3011}"/>
          </ac:spMkLst>
        </pc:spChg>
        <pc:spChg chg="mod">
          <ac:chgData name="Yoann peyroche" userId="ca50a3d7-f833-4ef1-8158-73238ffe05e4" providerId="ADAL" clId="{30CD50ED-EC92-441D-A4F4-7CDA0F40ED44}" dt="2018-06-19T14:01:34.383" v="3946" actId="20577"/>
          <ac:spMkLst>
            <pc:docMk/>
            <pc:sldMk cId="3434871529" sldId="700"/>
            <ac:spMk id="5" creationId="{4091094A-BA4C-4DF2-83E8-618736D94474}"/>
          </ac:spMkLst>
        </pc:spChg>
        <pc:spChg chg="mod">
          <ac:chgData name="Yoann peyroche" userId="ca50a3d7-f833-4ef1-8158-73238ffe05e4" providerId="ADAL" clId="{30CD50ED-EC92-441D-A4F4-7CDA0F40ED44}" dt="2018-06-19T14:03:51.009" v="3996" actId="20577"/>
          <ac:spMkLst>
            <pc:docMk/>
            <pc:sldMk cId="3434871529" sldId="700"/>
            <ac:spMk id="18" creationId="{6829BC4F-98B6-41F6-89BA-62FF26FB7D2D}"/>
          </ac:spMkLst>
        </pc:spChg>
        <pc:spChg chg="mod">
          <ac:chgData name="Yoann peyroche" userId="ca50a3d7-f833-4ef1-8158-73238ffe05e4" providerId="ADAL" clId="{30CD50ED-EC92-441D-A4F4-7CDA0F40ED44}" dt="2018-06-19T14:03:43.267" v="3992" actId="465"/>
          <ac:spMkLst>
            <pc:docMk/>
            <pc:sldMk cId="3434871529" sldId="700"/>
            <ac:spMk id="19" creationId="{B93CD23A-9EF1-4098-95FE-06DD94C59F88}"/>
          </ac:spMkLst>
        </pc:spChg>
        <pc:spChg chg="mod">
          <ac:chgData name="Yoann peyroche" userId="ca50a3d7-f833-4ef1-8158-73238ffe05e4" providerId="ADAL" clId="{30CD50ED-EC92-441D-A4F4-7CDA0F40ED44}" dt="2018-06-19T14:00:34.661" v="3941" actId="14100"/>
          <ac:spMkLst>
            <pc:docMk/>
            <pc:sldMk cId="3434871529" sldId="700"/>
            <ac:spMk id="20" creationId="{DC5DF8CD-1663-4658-8895-EB7DFFAF1B44}"/>
          </ac:spMkLst>
        </pc:spChg>
        <pc:spChg chg="mod">
          <ac:chgData name="Yoann peyroche" userId="ca50a3d7-f833-4ef1-8158-73238ffe05e4" providerId="ADAL" clId="{30CD50ED-EC92-441D-A4F4-7CDA0F40ED44}" dt="2018-06-19T14:03:36.110" v="3991" actId="242"/>
          <ac:spMkLst>
            <pc:docMk/>
            <pc:sldMk cId="3434871529" sldId="700"/>
            <ac:spMk id="21" creationId="{6C7C4A92-3BE6-46FB-AFEC-63CB552BEFA4}"/>
          </ac:spMkLst>
        </pc:spChg>
        <pc:spChg chg="del">
          <ac:chgData name="Yoann peyroche" userId="ca50a3d7-f833-4ef1-8158-73238ffe05e4" providerId="ADAL" clId="{30CD50ED-EC92-441D-A4F4-7CDA0F40ED44}" dt="2018-06-19T14:00:20.670" v="3938" actId="478"/>
          <ac:spMkLst>
            <pc:docMk/>
            <pc:sldMk cId="3434871529" sldId="700"/>
            <ac:spMk id="34" creationId="{227E9654-BD5C-4122-BB1E-DDC88FCBD1C9}"/>
          </ac:spMkLst>
        </pc:spChg>
        <pc:spChg chg="mod">
          <ac:chgData name="Yoann peyroche" userId="ca50a3d7-f833-4ef1-8158-73238ffe05e4" providerId="ADAL" clId="{30CD50ED-EC92-441D-A4F4-7CDA0F40ED44}" dt="2018-06-19T14:03:16.102" v="3990" actId="20577"/>
          <ac:spMkLst>
            <pc:docMk/>
            <pc:sldMk cId="3434871529" sldId="700"/>
            <ac:spMk id="41" creationId="{D4B7E26B-5E07-49F6-A297-55D00132CF21}"/>
          </ac:spMkLst>
        </pc:spChg>
        <pc:cxnChg chg="add mod">
          <ac:chgData name="Yoann peyroche" userId="ca50a3d7-f833-4ef1-8158-73238ffe05e4" providerId="ADAL" clId="{30CD50ED-EC92-441D-A4F4-7CDA0F40ED44}" dt="2018-06-19T14:03:43.267" v="3992" actId="465"/>
          <ac:cxnSpMkLst>
            <pc:docMk/>
            <pc:sldMk cId="3434871529" sldId="700"/>
            <ac:cxnSpMk id="22" creationId="{A487A5AD-1F5D-4439-9361-CCF4BA4258CF}"/>
          </ac:cxnSpMkLst>
        </pc:cxnChg>
      </pc:sldChg>
      <pc:sldChg chg="modSp add">
        <pc:chgData name="Yoann peyroche" userId="ca50a3d7-f833-4ef1-8158-73238ffe05e4" providerId="ADAL" clId="{30CD50ED-EC92-441D-A4F4-7CDA0F40ED44}" dt="2018-06-19T15:20:44.136" v="4291" actId="20577"/>
        <pc:sldMkLst>
          <pc:docMk/>
          <pc:sldMk cId="3631671028" sldId="700"/>
        </pc:sldMkLst>
        <pc:spChg chg="mod">
          <ac:chgData name="Yoann peyroche" userId="ca50a3d7-f833-4ef1-8158-73238ffe05e4" providerId="ADAL" clId="{30CD50ED-EC92-441D-A4F4-7CDA0F40ED44}" dt="2018-06-19T15:20:06.752" v="4284" actId="1076"/>
          <ac:spMkLst>
            <pc:docMk/>
            <pc:sldMk cId="3631671028" sldId="700"/>
            <ac:spMk id="18" creationId="{6829BC4F-98B6-41F6-89BA-62FF26FB7D2D}"/>
          </ac:spMkLst>
        </pc:spChg>
        <pc:spChg chg="mod">
          <ac:chgData name="Yoann peyroche" userId="ca50a3d7-f833-4ef1-8158-73238ffe05e4" providerId="ADAL" clId="{30CD50ED-EC92-441D-A4F4-7CDA0F40ED44}" dt="2018-06-19T15:20:06.752" v="4284" actId="1076"/>
          <ac:spMkLst>
            <pc:docMk/>
            <pc:sldMk cId="3631671028" sldId="700"/>
            <ac:spMk id="19" creationId="{B93CD23A-9EF1-4098-95FE-06DD94C59F88}"/>
          </ac:spMkLst>
        </pc:spChg>
        <pc:spChg chg="mod">
          <ac:chgData name="Yoann peyroche" userId="ca50a3d7-f833-4ef1-8158-73238ffe05e4" providerId="ADAL" clId="{30CD50ED-EC92-441D-A4F4-7CDA0F40ED44}" dt="2018-06-19T15:20:44.136" v="4291" actId="20577"/>
          <ac:spMkLst>
            <pc:docMk/>
            <pc:sldMk cId="3631671028" sldId="700"/>
            <ac:spMk id="20" creationId="{DC5DF8CD-1663-4658-8895-EB7DFFAF1B44}"/>
          </ac:spMkLst>
        </pc:spChg>
        <pc:spChg chg="mod">
          <ac:chgData name="Yoann peyroche" userId="ca50a3d7-f833-4ef1-8158-73238ffe05e4" providerId="ADAL" clId="{30CD50ED-EC92-441D-A4F4-7CDA0F40ED44}" dt="2018-06-19T15:20:22.940" v="4287" actId="20577"/>
          <ac:spMkLst>
            <pc:docMk/>
            <pc:sldMk cId="3631671028" sldId="700"/>
            <ac:spMk id="21" creationId="{6C7C4A92-3BE6-46FB-AFEC-63CB552BEFA4}"/>
          </ac:spMkLst>
        </pc:spChg>
        <pc:spChg chg="mod">
          <ac:chgData name="Yoann peyroche" userId="ca50a3d7-f833-4ef1-8158-73238ffe05e4" providerId="ADAL" clId="{30CD50ED-EC92-441D-A4F4-7CDA0F40ED44}" dt="2018-06-19T15:20:06.752" v="4284" actId="1076"/>
          <ac:spMkLst>
            <pc:docMk/>
            <pc:sldMk cId="3631671028" sldId="700"/>
            <ac:spMk id="31" creationId="{1E981681-C38A-4D9A-A31C-26531DCA405B}"/>
          </ac:spMkLst>
        </pc:spChg>
        <pc:spChg chg="mod">
          <ac:chgData name="Yoann peyroche" userId="ca50a3d7-f833-4ef1-8158-73238ffe05e4" providerId="ADAL" clId="{30CD50ED-EC92-441D-A4F4-7CDA0F40ED44}" dt="2018-06-19T15:20:06.752" v="4284" actId="1076"/>
          <ac:spMkLst>
            <pc:docMk/>
            <pc:sldMk cId="3631671028" sldId="700"/>
            <ac:spMk id="33" creationId="{2366FA49-F26F-415F-8A77-129D692BBA7B}"/>
          </ac:spMkLst>
        </pc:spChg>
        <pc:spChg chg="mod">
          <ac:chgData name="Yoann peyroche" userId="ca50a3d7-f833-4ef1-8158-73238ffe05e4" providerId="ADAL" clId="{30CD50ED-EC92-441D-A4F4-7CDA0F40ED44}" dt="2018-06-19T15:20:06.752" v="4284" actId="1076"/>
          <ac:spMkLst>
            <pc:docMk/>
            <pc:sldMk cId="3631671028" sldId="700"/>
            <ac:spMk id="36" creationId="{B0133112-9AA4-4DF2-9184-1683C791486C}"/>
          </ac:spMkLst>
        </pc:spChg>
        <pc:spChg chg="mod">
          <ac:chgData name="Yoann peyroche" userId="ca50a3d7-f833-4ef1-8158-73238ffe05e4" providerId="ADAL" clId="{30CD50ED-EC92-441D-A4F4-7CDA0F40ED44}" dt="2018-06-19T15:19:58.538" v="4283" actId="20577"/>
          <ac:spMkLst>
            <pc:docMk/>
            <pc:sldMk cId="3631671028" sldId="700"/>
            <ac:spMk id="42" creationId="{433F2A0A-C546-4159-9E1E-56ED23BD554E}"/>
          </ac:spMkLst>
        </pc:spChg>
        <pc:picChg chg="mod">
          <ac:chgData name="Yoann peyroche" userId="ca50a3d7-f833-4ef1-8158-73238ffe05e4" providerId="ADAL" clId="{30CD50ED-EC92-441D-A4F4-7CDA0F40ED44}" dt="2018-06-19T15:20:06.752" v="4284" actId="1076"/>
          <ac:picMkLst>
            <pc:docMk/>
            <pc:sldMk cId="3631671028" sldId="700"/>
            <ac:picMk id="3" creationId="{3CDC4808-99AC-4898-942D-B014770BAE35}"/>
          </ac:picMkLst>
        </pc:picChg>
        <pc:picChg chg="mod">
          <ac:chgData name="Yoann peyroche" userId="ca50a3d7-f833-4ef1-8158-73238ffe05e4" providerId="ADAL" clId="{30CD50ED-EC92-441D-A4F4-7CDA0F40ED44}" dt="2018-06-19T15:20:06.752" v="4284" actId="1076"/>
          <ac:picMkLst>
            <pc:docMk/>
            <pc:sldMk cId="3631671028" sldId="700"/>
            <ac:picMk id="30" creationId="{FE55148D-1D3C-47F3-9CDF-15B8CDC17792}"/>
          </ac:picMkLst>
        </pc:picChg>
        <pc:cxnChg chg="mod">
          <ac:chgData name="Yoann peyroche" userId="ca50a3d7-f833-4ef1-8158-73238ffe05e4" providerId="ADAL" clId="{30CD50ED-EC92-441D-A4F4-7CDA0F40ED44}" dt="2018-06-19T15:20:06.752" v="4284" actId="1076"/>
          <ac:cxnSpMkLst>
            <pc:docMk/>
            <pc:sldMk cId="3631671028" sldId="700"/>
            <ac:cxnSpMk id="22" creationId="{A487A5AD-1F5D-4439-9361-CCF4BA4258CF}"/>
          </ac:cxnSpMkLst>
        </pc:cxnChg>
      </pc:sldChg>
      <pc:sldChg chg="add">
        <pc:chgData name="Yoann peyroche" userId="ca50a3d7-f833-4ef1-8158-73238ffe05e4" providerId="ADAL" clId="{30CD50ED-EC92-441D-A4F4-7CDA0F40ED44}" dt="2018-06-19T14:57:02.798" v="4108" actId="1035"/>
        <pc:sldMkLst>
          <pc:docMk/>
          <pc:sldMk cId="122329771" sldId="1559"/>
        </pc:sldMkLst>
      </pc:sldChg>
      <pc:sldChg chg="del">
        <pc:chgData name="Yoann peyroche" userId="ca50a3d7-f833-4ef1-8158-73238ffe05e4" providerId="ADAL" clId="{30CD50ED-EC92-441D-A4F4-7CDA0F40ED44}" dt="2018-06-19T14:56:59.227" v="4097" actId="2696"/>
        <pc:sldMkLst>
          <pc:docMk/>
          <pc:sldMk cId="1141362940" sldId="1559"/>
        </pc:sldMkLst>
      </pc:sldChg>
      <pc:sldChg chg="modSp del ord">
        <pc:chgData name="Yoann peyroche" userId="ca50a3d7-f833-4ef1-8158-73238ffe05e4" providerId="ADAL" clId="{30CD50ED-EC92-441D-A4F4-7CDA0F40ED44}" dt="2018-06-19T14:56:59.532" v="4103" actId="2696"/>
        <pc:sldMkLst>
          <pc:docMk/>
          <pc:sldMk cId="1256772295" sldId="1562"/>
        </pc:sldMkLst>
        <pc:spChg chg="mod">
          <ac:chgData name="Yoann peyroche" userId="ca50a3d7-f833-4ef1-8158-73238ffe05e4" providerId="ADAL" clId="{30CD50ED-EC92-441D-A4F4-7CDA0F40ED44}" dt="2018-06-19T13:51:51.742" v="3919" actId="20577"/>
          <ac:spMkLst>
            <pc:docMk/>
            <pc:sldMk cId="1256772295" sldId="1562"/>
            <ac:spMk id="8" creationId="{3C3AC468-2AA1-4588-B37C-9D41D4246CFE}"/>
          </ac:spMkLst>
        </pc:spChg>
      </pc:sldChg>
      <pc:sldChg chg="add">
        <pc:chgData name="Yoann peyroche" userId="ca50a3d7-f833-4ef1-8158-73238ffe05e4" providerId="ADAL" clId="{30CD50ED-EC92-441D-A4F4-7CDA0F40ED44}" dt="2018-06-19T14:57:02.798" v="4108" actId="1035"/>
        <pc:sldMkLst>
          <pc:docMk/>
          <pc:sldMk cId="1552683221" sldId="1562"/>
        </pc:sldMkLst>
      </pc:sldChg>
      <pc:sldChg chg="modSp del">
        <pc:chgData name="Yoann peyroche" userId="ca50a3d7-f833-4ef1-8158-73238ffe05e4" providerId="ADAL" clId="{30CD50ED-EC92-441D-A4F4-7CDA0F40ED44}" dt="2018-06-19T14:56:59.281" v="4098" actId="2696"/>
        <pc:sldMkLst>
          <pc:docMk/>
          <pc:sldMk cId="496472011" sldId="1563"/>
        </pc:sldMkLst>
        <pc:spChg chg="mod">
          <ac:chgData name="Yoann peyroche" userId="ca50a3d7-f833-4ef1-8158-73238ffe05e4" providerId="ADAL" clId="{30CD50ED-EC92-441D-A4F4-7CDA0F40ED44}" dt="2018-06-19T13:37:56.201" v="3570" actId="6549"/>
          <ac:spMkLst>
            <pc:docMk/>
            <pc:sldMk cId="496472011" sldId="1563"/>
            <ac:spMk id="8" creationId="{2A42E2C1-0919-474B-BAAC-3C1EAFB16917}"/>
          </ac:spMkLst>
        </pc:spChg>
        <pc:graphicFrameChg chg="modGraphic">
          <ac:chgData name="Yoann peyroche" userId="ca50a3d7-f833-4ef1-8158-73238ffe05e4" providerId="ADAL" clId="{30CD50ED-EC92-441D-A4F4-7CDA0F40ED44}" dt="2018-06-19T13:35:18.120" v="3401" actId="207"/>
          <ac:graphicFrameMkLst>
            <pc:docMk/>
            <pc:sldMk cId="496472011" sldId="1563"/>
            <ac:graphicFrameMk id="7" creationId="{2FF07E57-8930-41DF-8CA5-E23D6B3A87BE}"/>
          </ac:graphicFrameMkLst>
        </pc:graphicFrameChg>
      </pc:sldChg>
      <pc:sldChg chg="add">
        <pc:chgData name="Yoann peyroche" userId="ca50a3d7-f833-4ef1-8158-73238ffe05e4" providerId="ADAL" clId="{30CD50ED-EC92-441D-A4F4-7CDA0F40ED44}" dt="2018-06-19T14:57:02.798" v="4108" actId="1035"/>
        <pc:sldMkLst>
          <pc:docMk/>
          <pc:sldMk cId="3895172846" sldId="1563"/>
        </pc:sldMkLst>
      </pc:sldChg>
      <pc:sldChg chg="add del">
        <pc:chgData name="Yoann peyroche" userId="ca50a3d7-f833-4ef1-8158-73238ffe05e4" providerId="ADAL" clId="{30CD50ED-EC92-441D-A4F4-7CDA0F40ED44}" dt="2018-06-19T14:56:59.607" v="4104" actId="2696"/>
        <pc:sldMkLst>
          <pc:docMk/>
          <pc:sldMk cId="197771695" sldId="1564"/>
        </pc:sldMkLst>
      </pc:sldChg>
      <pc:sldChg chg="modSp del ord">
        <pc:chgData name="Yoann peyroche" userId="ca50a3d7-f833-4ef1-8158-73238ffe05e4" providerId="ADAL" clId="{30CD50ED-EC92-441D-A4F4-7CDA0F40ED44}" dt="2018-06-19T13:51:18.028" v="3863" actId="2696"/>
        <pc:sldMkLst>
          <pc:docMk/>
          <pc:sldMk cId="2901388999" sldId="1564"/>
        </pc:sldMkLst>
        <pc:spChg chg="mod">
          <ac:chgData name="Yoann peyroche" userId="ca50a3d7-f833-4ef1-8158-73238ffe05e4" providerId="ADAL" clId="{30CD50ED-EC92-441D-A4F4-7CDA0F40ED44}" dt="2018-06-19T13:35:36.370" v="3428" actId="20577"/>
          <ac:spMkLst>
            <pc:docMk/>
            <pc:sldMk cId="2901388999" sldId="1564"/>
            <ac:spMk id="6" creationId="{B56A013D-CB74-471C-A883-171638F79763}"/>
          </ac:spMkLst>
        </pc:spChg>
      </pc:sldChg>
      <pc:sldChg chg="add">
        <pc:chgData name="Yoann peyroche" userId="ca50a3d7-f833-4ef1-8158-73238ffe05e4" providerId="ADAL" clId="{30CD50ED-EC92-441D-A4F4-7CDA0F40ED44}" dt="2018-06-19T14:57:02.798" v="4108" actId="1035"/>
        <pc:sldMkLst>
          <pc:docMk/>
          <pc:sldMk cId="3946016979" sldId="1564"/>
        </pc:sldMkLst>
      </pc:sldChg>
      <pc:sldChg chg="add del">
        <pc:chgData name="Yoann peyroche" userId="ca50a3d7-f833-4ef1-8158-73238ffe05e4" providerId="ADAL" clId="{30CD50ED-EC92-441D-A4F4-7CDA0F40ED44}" dt="2018-06-19T14:56:59.687" v="4105" actId="2696"/>
        <pc:sldMkLst>
          <pc:docMk/>
          <pc:sldMk cId="2435987454" sldId="1565"/>
        </pc:sldMkLst>
      </pc:sldChg>
      <pc:sldChg chg="add">
        <pc:chgData name="Yoann peyroche" userId="ca50a3d7-f833-4ef1-8158-73238ffe05e4" providerId="ADAL" clId="{30CD50ED-EC92-441D-A4F4-7CDA0F40ED44}" dt="2018-06-19T14:57:02.798" v="4108" actId="1035"/>
        <pc:sldMkLst>
          <pc:docMk/>
          <pc:sldMk cId="3630167221" sldId="1565"/>
        </pc:sldMkLst>
      </pc:sldChg>
      <pc:sldChg chg="modSp del">
        <pc:chgData name="Yoann peyroche" userId="ca50a3d7-f833-4ef1-8158-73238ffe05e4" providerId="ADAL" clId="{30CD50ED-EC92-441D-A4F4-7CDA0F40ED44}" dt="2018-06-19T13:51:18.117" v="3864" actId="2696"/>
        <pc:sldMkLst>
          <pc:docMk/>
          <pc:sldMk cId="4172747201" sldId="1565"/>
        </pc:sldMkLst>
        <pc:spChg chg="mod">
          <ac:chgData name="Yoann peyroche" userId="ca50a3d7-f833-4ef1-8158-73238ffe05e4" providerId="ADAL" clId="{30CD50ED-EC92-441D-A4F4-7CDA0F40ED44}" dt="2018-06-19T13:37:47.851" v="3567" actId="20577"/>
          <ac:spMkLst>
            <pc:docMk/>
            <pc:sldMk cId="4172747201" sldId="1565"/>
            <ac:spMk id="9" creationId="{035D007B-9B88-47BB-B3CF-CBE7834A2C0A}"/>
          </ac:spMkLst>
        </pc:spChg>
        <pc:graphicFrameChg chg="mod modGraphic">
          <ac:chgData name="Yoann peyroche" userId="ca50a3d7-f833-4ef1-8158-73238ffe05e4" providerId="ADAL" clId="{30CD50ED-EC92-441D-A4F4-7CDA0F40ED44}" dt="2018-06-19T13:37:34.046" v="3561" actId="207"/>
          <ac:graphicFrameMkLst>
            <pc:docMk/>
            <pc:sldMk cId="4172747201" sldId="1565"/>
            <ac:graphicFrameMk id="7" creationId="{2FF07E57-8930-41DF-8CA5-E23D6B3A87BE}"/>
          </ac:graphicFrameMkLst>
        </pc:graphicFrameChg>
      </pc:sldChg>
      <pc:sldChg chg="add del">
        <pc:chgData name="Yoann peyroche" userId="ca50a3d7-f833-4ef1-8158-73238ffe05e4" providerId="ADAL" clId="{30CD50ED-EC92-441D-A4F4-7CDA0F40ED44}" dt="2018-06-19T14:56:59.754" v="4106" actId="2696"/>
        <pc:sldMkLst>
          <pc:docMk/>
          <pc:sldMk cId="1449038249" sldId="1566"/>
        </pc:sldMkLst>
      </pc:sldChg>
      <pc:sldChg chg="modSp del">
        <pc:chgData name="Yoann peyroche" userId="ca50a3d7-f833-4ef1-8158-73238ffe05e4" providerId="ADAL" clId="{30CD50ED-EC92-441D-A4F4-7CDA0F40ED44}" dt="2018-06-19T13:51:18.271" v="3865" actId="2696"/>
        <pc:sldMkLst>
          <pc:docMk/>
          <pc:sldMk cId="1949472504" sldId="1566"/>
        </pc:sldMkLst>
        <pc:spChg chg="mod">
          <ac:chgData name="Yoann peyroche" userId="ca50a3d7-f833-4ef1-8158-73238ffe05e4" providerId="ADAL" clId="{30CD50ED-EC92-441D-A4F4-7CDA0F40ED44}" dt="2018-06-19T13:38:41.551" v="3609" actId="20577"/>
          <ac:spMkLst>
            <pc:docMk/>
            <pc:sldMk cId="1949472504" sldId="1566"/>
            <ac:spMk id="9" creationId="{15223A08-80E3-4C50-979A-6482D6767743}"/>
          </ac:spMkLst>
        </pc:spChg>
        <pc:graphicFrameChg chg="mod modGraphic">
          <ac:chgData name="Yoann peyroche" userId="ca50a3d7-f833-4ef1-8158-73238ffe05e4" providerId="ADAL" clId="{30CD50ED-EC92-441D-A4F4-7CDA0F40ED44}" dt="2018-06-19T13:39:15.752" v="3639" actId="2696"/>
          <ac:graphicFrameMkLst>
            <pc:docMk/>
            <pc:sldMk cId="1949472504" sldId="1566"/>
            <ac:graphicFrameMk id="7" creationId="{2FF07E57-8930-41DF-8CA5-E23D6B3A87BE}"/>
          </ac:graphicFrameMkLst>
        </pc:graphicFrameChg>
      </pc:sldChg>
      <pc:sldChg chg="add">
        <pc:chgData name="Yoann peyroche" userId="ca50a3d7-f833-4ef1-8158-73238ffe05e4" providerId="ADAL" clId="{30CD50ED-EC92-441D-A4F4-7CDA0F40ED44}" dt="2018-06-19T14:57:02.798" v="4108" actId="1035"/>
        <pc:sldMkLst>
          <pc:docMk/>
          <pc:sldMk cId="3512552006" sldId="1566"/>
        </pc:sldMkLst>
      </pc:sldChg>
      <pc:sldChg chg="modSp del">
        <pc:chgData name="Yoann peyroche" userId="ca50a3d7-f833-4ef1-8158-73238ffe05e4" providerId="ADAL" clId="{30CD50ED-EC92-441D-A4F4-7CDA0F40ED44}" dt="2018-06-19T13:51:18.424" v="3866" actId="2696"/>
        <pc:sldMkLst>
          <pc:docMk/>
          <pc:sldMk cId="246724633" sldId="1567"/>
        </pc:sldMkLst>
        <pc:spChg chg="mod">
          <ac:chgData name="Yoann peyroche" userId="ca50a3d7-f833-4ef1-8158-73238ffe05e4" providerId="ADAL" clId="{30CD50ED-EC92-441D-A4F4-7CDA0F40ED44}" dt="2018-06-19T13:40:35.817" v="3675" actId="20577"/>
          <ac:spMkLst>
            <pc:docMk/>
            <pc:sldMk cId="246724633" sldId="1567"/>
            <ac:spMk id="9" creationId="{6668D2A1-2C78-4277-8D66-D29EB3F0D55A}"/>
          </ac:spMkLst>
        </pc:spChg>
      </pc:sldChg>
      <pc:sldChg chg="add">
        <pc:chgData name="Yoann peyroche" userId="ca50a3d7-f833-4ef1-8158-73238ffe05e4" providerId="ADAL" clId="{30CD50ED-EC92-441D-A4F4-7CDA0F40ED44}" dt="2018-06-19T14:57:02.798" v="4108" actId="1035"/>
        <pc:sldMkLst>
          <pc:docMk/>
          <pc:sldMk cId="3534374086" sldId="1567"/>
        </pc:sldMkLst>
      </pc:sldChg>
      <pc:sldChg chg="add del">
        <pc:chgData name="Yoann peyroche" userId="ca50a3d7-f833-4ef1-8158-73238ffe05e4" providerId="ADAL" clId="{30CD50ED-EC92-441D-A4F4-7CDA0F40ED44}" dt="2018-06-19T14:56:59.804" v="4107" actId="2696"/>
        <pc:sldMkLst>
          <pc:docMk/>
          <pc:sldMk cId="4260536114" sldId="1567"/>
        </pc:sldMkLst>
      </pc:sldChg>
      <pc:sldChg chg="modSp del">
        <pc:chgData name="Yoann peyroche" userId="ca50a3d7-f833-4ef1-8158-73238ffe05e4" providerId="ADAL" clId="{30CD50ED-EC92-441D-A4F4-7CDA0F40ED44}" dt="2018-06-19T14:56:59.342" v="4099" actId="2696"/>
        <pc:sldMkLst>
          <pc:docMk/>
          <pc:sldMk cId="1019917734" sldId="1568"/>
        </pc:sldMkLst>
        <pc:spChg chg="mod">
          <ac:chgData name="Yoann peyroche" userId="ca50a3d7-f833-4ef1-8158-73238ffe05e4" providerId="ADAL" clId="{30CD50ED-EC92-441D-A4F4-7CDA0F40ED44}" dt="2018-06-19T13:42:13.570" v="3791" actId="20577"/>
          <ac:spMkLst>
            <pc:docMk/>
            <pc:sldMk cId="1019917734" sldId="1568"/>
            <ac:spMk id="8" creationId="{907F4641-B8BB-4CCA-ADD2-1705B5D2E5B0}"/>
          </ac:spMkLst>
        </pc:spChg>
        <pc:spChg chg="mod">
          <ac:chgData name="Yoann peyroche" userId="ca50a3d7-f833-4ef1-8158-73238ffe05e4" providerId="ADAL" clId="{30CD50ED-EC92-441D-A4F4-7CDA0F40ED44}" dt="2018-06-19T13:41:05.467" v="3682" actId="1036"/>
          <ac:spMkLst>
            <pc:docMk/>
            <pc:sldMk cId="1019917734" sldId="1568"/>
            <ac:spMk id="11" creationId="{381EE2D3-E549-439F-A4D2-C19D7F717DDB}"/>
          </ac:spMkLst>
        </pc:spChg>
        <pc:graphicFrameChg chg="modGraphic">
          <ac:chgData name="Yoann peyroche" userId="ca50a3d7-f833-4ef1-8158-73238ffe05e4" providerId="ADAL" clId="{30CD50ED-EC92-441D-A4F4-7CDA0F40ED44}" dt="2018-06-19T13:41:26.718" v="3687" actId="14734"/>
          <ac:graphicFrameMkLst>
            <pc:docMk/>
            <pc:sldMk cId="1019917734" sldId="1568"/>
            <ac:graphicFrameMk id="7" creationId="{2FF07E57-8930-41DF-8CA5-E23D6B3A87BE}"/>
          </ac:graphicFrameMkLst>
        </pc:graphicFrameChg>
      </pc:sldChg>
      <pc:sldChg chg="add">
        <pc:chgData name="Yoann peyroche" userId="ca50a3d7-f833-4ef1-8158-73238ffe05e4" providerId="ADAL" clId="{30CD50ED-EC92-441D-A4F4-7CDA0F40ED44}" dt="2018-06-19T14:57:02.798" v="4108" actId="1035"/>
        <pc:sldMkLst>
          <pc:docMk/>
          <pc:sldMk cId="3342787393" sldId="1568"/>
        </pc:sldMkLst>
      </pc:sldChg>
      <pc:sldChg chg="add">
        <pc:chgData name="Yoann peyroche" userId="ca50a3d7-f833-4ef1-8158-73238ffe05e4" providerId="ADAL" clId="{30CD50ED-EC92-441D-A4F4-7CDA0F40ED44}" dt="2018-06-19T14:57:02.798" v="4108" actId="1035"/>
        <pc:sldMkLst>
          <pc:docMk/>
          <pc:sldMk cId="1126149402" sldId="1569"/>
        </pc:sldMkLst>
      </pc:sldChg>
      <pc:sldChg chg="delSp modSp del">
        <pc:chgData name="Yoann peyroche" userId="ca50a3d7-f833-4ef1-8158-73238ffe05e4" providerId="ADAL" clId="{30CD50ED-EC92-441D-A4F4-7CDA0F40ED44}" dt="2018-06-19T14:56:59.391" v="4100" actId="2696"/>
        <pc:sldMkLst>
          <pc:docMk/>
          <pc:sldMk cId="4051807207" sldId="1569"/>
        </pc:sldMkLst>
        <pc:spChg chg="del">
          <ac:chgData name="Yoann peyroche" userId="ca50a3d7-f833-4ef1-8158-73238ffe05e4" providerId="ADAL" clId="{30CD50ED-EC92-441D-A4F4-7CDA0F40ED44}" dt="2018-06-19T13:47:25.197" v="3857" actId="478"/>
          <ac:spMkLst>
            <pc:docMk/>
            <pc:sldMk cId="4051807207" sldId="1569"/>
            <ac:spMk id="4" creationId="{23A60A3C-22A2-4DDD-98B8-DB6289700D32}"/>
          </ac:spMkLst>
        </pc:spChg>
        <pc:spChg chg="del">
          <ac:chgData name="Yoann peyroche" userId="ca50a3d7-f833-4ef1-8158-73238ffe05e4" providerId="ADAL" clId="{30CD50ED-EC92-441D-A4F4-7CDA0F40ED44}" dt="2018-06-19T13:47:25.197" v="3857" actId="478"/>
          <ac:spMkLst>
            <pc:docMk/>
            <pc:sldMk cId="4051807207" sldId="1569"/>
            <ac:spMk id="10" creationId="{1E51BF33-8028-4563-B6A4-3FC3EF4D1393}"/>
          </ac:spMkLst>
        </pc:spChg>
        <pc:spChg chg="mod">
          <ac:chgData name="Yoann peyroche" userId="ca50a3d7-f833-4ef1-8158-73238ffe05e4" providerId="ADAL" clId="{30CD50ED-EC92-441D-A4F4-7CDA0F40ED44}" dt="2018-06-19T13:42:42.715" v="3825" actId="20577"/>
          <ac:spMkLst>
            <pc:docMk/>
            <pc:sldMk cId="4051807207" sldId="1569"/>
            <ac:spMk id="11" creationId="{AD3E60DA-6E26-4814-9B0D-03DDF824DDD2}"/>
          </ac:spMkLst>
        </pc:spChg>
        <pc:graphicFrameChg chg="modGraphic">
          <ac:chgData name="Yoann peyroche" userId="ca50a3d7-f833-4ef1-8158-73238ffe05e4" providerId="ADAL" clId="{30CD50ED-EC92-441D-A4F4-7CDA0F40ED44}" dt="2018-06-19T13:42:24.182" v="3795" actId="403"/>
          <ac:graphicFrameMkLst>
            <pc:docMk/>
            <pc:sldMk cId="4051807207" sldId="1569"/>
            <ac:graphicFrameMk id="7" creationId="{2FF07E57-8930-41DF-8CA5-E23D6B3A87BE}"/>
          </ac:graphicFrameMkLst>
        </pc:graphicFrameChg>
      </pc:sldChg>
      <pc:sldChg chg="add">
        <pc:chgData name="Yoann peyroche" userId="ca50a3d7-f833-4ef1-8158-73238ffe05e4" providerId="ADAL" clId="{30CD50ED-EC92-441D-A4F4-7CDA0F40ED44}" dt="2018-06-19T14:57:02.798" v="4108" actId="1035"/>
        <pc:sldMkLst>
          <pc:docMk/>
          <pc:sldMk cId="3540344630" sldId="1570"/>
        </pc:sldMkLst>
      </pc:sldChg>
      <pc:sldChg chg="del">
        <pc:chgData name="Yoann peyroche" userId="ca50a3d7-f833-4ef1-8158-73238ffe05e4" providerId="ADAL" clId="{30CD50ED-EC92-441D-A4F4-7CDA0F40ED44}" dt="2018-06-19T14:56:59.437" v="4101" actId="2696"/>
        <pc:sldMkLst>
          <pc:docMk/>
          <pc:sldMk cId="3750565222" sldId="1570"/>
        </pc:sldMkLst>
      </pc:sldChg>
      <pc:sldChg chg="modSp add">
        <pc:chgData name="Yoann peyroche" userId="ca50a3d7-f833-4ef1-8158-73238ffe05e4" providerId="ADAL" clId="{30CD50ED-EC92-441D-A4F4-7CDA0F40ED44}" dt="2018-06-19T15:18:48.527" v="4282" actId="20577"/>
        <pc:sldMkLst>
          <pc:docMk/>
          <pc:sldMk cId="285325533" sldId="1572"/>
        </pc:sldMkLst>
        <pc:spChg chg="mod">
          <ac:chgData name="Yoann peyroche" userId="ca50a3d7-f833-4ef1-8158-73238ffe05e4" providerId="ADAL" clId="{30CD50ED-EC92-441D-A4F4-7CDA0F40ED44}" dt="2018-06-19T15:18:48.527" v="4282" actId="20577"/>
          <ac:spMkLst>
            <pc:docMk/>
            <pc:sldMk cId="285325533" sldId="1572"/>
            <ac:spMk id="12" creationId="{18865D3A-B512-4AA6-BCB8-247FAA2A05DB}"/>
          </ac:spMkLst>
        </pc:spChg>
      </pc:sldChg>
      <pc:sldChg chg="modSp del">
        <pc:chgData name="Yoann peyroche" userId="ca50a3d7-f833-4ef1-8158-73238ffe05e4" providerId="ADAL" clId="{30CD50ED-EC92-441D-A4F4-7CDA0F40ED44}" dt="2018-06-19T14:56:59.480" v="4102" actId="2696"/>
        <pc:sldMkLst>
          <pc:docMk/>
          <pc:sldMk cId="1702147041" sldId="1572"/>
        </pc:sldMkLst>
        <pc:spChg chg="mod">
          <ac:chgData name="Yoann peyroche" userId="ca50a3d7-f833-4ef1-8158-73238ffe05e4" providerId="ADAL" clId="{30CD50ED-EC92-441D-A4F4-7CDA0F40ED44}" dt="2018-06-19T13:43:58.500" v="3855" actId="1076"/>
          <ac:spMkLst>
            <pc:docMk/>
            <pc:sldMk cId="1702147041" sldId="1572"/>
            <ac:spMk id="9" creationId="{39797418-B574-46EF-904A-CB0F037F6377}"/>
          </ac:spMkLst>
        </pc:spChg>
        <pc:spChg chg="mod">
          <ac:chgData name="Yoann peyroche" userId="ca50a3d7-f833-4ef1-8158-73238ffe05e4" providerId="ADAL" clId="{30CD50ED-EC92-441D-A4F4-7CDA0F40ED44}" dt="2018-06-19T13:44:02.833" v="3856" actId="1076"/>
          <ac:spMkLst>
            <pc:docMk/>
            <pc:sldMk cId="1702147041" sldId="1572"/>
            <ac:spMk id="10" creationId="{FCD7F81E-BAB0-4CB1-8C09-F1DAADDBF964}"/>
          </ac:spMkLst>
        </pc:spChg>
        <pc:spChg chg="mod">
          <ac:chgData name="Yoann peyroche" userId="ca50a3d7-f833-4ef1-8158-73238ffe05e4" providerId="ADAL" clId="{30CD50ED-EC92-441D-A4F4-7CDA0F40ED44}" dt="2018-06-19T13:43:47.009" v="3854" actId="20577"/>
          <ac:spMkLst>
            <pc:docMk/>
            <pc:sldMk cId="1702147041" sldId="1572"/>
            <ac:spMk id="12" creationId="{18865D3A-B512-4AA6-BCB8-247FAA2A05DB}"/>
          </ac:spMkLst>
        </pc:spChg>
        <pc:graphicFrameChg chg="mod">
          <ac:chgData name="Yoann peyroche" userId="ca50a3d7-f833-4ef1-8158-73238ffe05e4" providerId="ADAL" clId="{30CD50ED-EC92-441D-A4F4-7CDA0F40ED44}" dt="2018-06-19T13:43:58.500" v="3855" actId="1076"/>
          <ac:graphicFrameMkLst>
            <pc:docMk/>
            <pc:sldMk cId="1702147041" sldId="1572"/>
            <ac:graphicFrameMk id="8" creationId="{32113E5B-5C18-4000-81FC-619AEDAD03CC}"/>
          </ac:graphicFrameMkLst>
        </pc:graphicFrameChg>
      </pc:sldChg>
      <pc:sldChg chg="add">
        <pc:chgData name="Yoann peyroche" userId="ca50a3d7-f833-4ef1-8158-73238ffe05e4" providerId="ADAL" clId="{30CD50ED-EC92-441D-A4F4-7CDA0F40ED44}" dt="2018-06-19T14:57:02.798" v="4108" actId="1035"/>
        <pc:sldMkLst>
          <pc:docMk/>
          <pc:sldMk cId="2898117317" sldId="2828"/>
        </pc:sldMkLst>
      </pc:sldChg>
      <pc:sldChg chg="modSp del ord">
        <pc:chgData name="Yoann peyroche" userId="ca50a3d7-f833-4ef1-8158-73238ffe05e4" providerId="ADAL" clId="{30CD50ED-EC92-441D-A4F4-7CDA0F40ED44}" dt="2018-06-19T14:56:59.173" v="4096" actId="2696"/>
        <pc:sldMkLst>
          <pc:docMk/>
          <pc:sldMk cId="3450897568" sldId="2828"/>
        </pc:sldMkLst>
        <pc:spChg chg="mod">
          <ac:chgData name="Yoann peyroche" userId="ca50a3d7-f833-4ef1-8158-73238ffe05e4" providerId="ADAL" clId="{30CD50ED-EC92-441D-A4F4-7CDA0F40ED44}" dt="2018-06-19T13:29:43.146" v="3304" actId="1076"/>
          <ac:spMkLst>
            <pc:docMk/>
            <pc:sldMk cId="3450897568" sldId="2828"/>
            <ac:spMk id="26" creationId="{6D779020-AF65-4772-B13D-711F105F5465}"/>
          </ac:spMkLst>
        </pc:spChg>
      </pc:sldChg>
      <pc:sldChg chg="del">
        <pc:chgData name="Yoann peyroche" userId="ca50a3d7-f833-4ef1-8158-73238ffe05e4" providerId="ADAL" clId="{30CD50ED-EC92-441D-A4F4-7CDA0F40ED44}" dt="2018-06-19T12:21:33.694" v="2448" actId="2696"/>
        <pc:sldMkLst>
          <pc:docMk/>
          <pc:sldMk cId="621746556" sldId="2898"/>
        </pc:sldMkLst>
      </pc:sldChg>
      <pc:sldChg chg="addSp delSp modSp">
        <pc:chgData name="Yoann peyroche" userId="ca50a3d7-f833-4ef1-8158-73238ffe05e4" providerId="ADAL" clId="{30CD50ED-EC92-441D-A4F4-7CDA0F40ED44}" dt="2018-06-19T15:32:27.437" v="4307" actId="1035"/>
        <pc:sldMkLst>
          <pc:docMk/>
          <pc:sldMk cId="452098758" sldId="2900"/>
        </pc:sldMkLst>
        <pc:spChg chg="mod">
          <ac:chgData name="Yoann peyroche" userId="ca50a3d7-f833-4ef1-8158-73238ffe05e4" providerId="ADAL" clId="{30CD50ED-EC92-441D-A4F4-7CDA0F40ED44}" dt="2018-06-19T15:32:27.437" v="4307" actId="1035"/>
          <ac:spMkLst>
            <pc:docMk/>
            <pc:sldMk cId="452098758" sldId="2900"/>
            <ac:spMk id="2" creationId="{46631F13-DC8B-45F3-A8B9-5BF219C7744D}"/>
          </ac:spMkLst>
        </pc:spChg>
        <pc:spChg chg="mod">
          <ac:chgData name="Yoann peyroche" userId="ca50a3d7-f833-4ef1-8158-73238ffe05e4" providerId="ADAL" clId="{30CD50ED-EC92-441D-A4F4-7CDA0F40ED44}" dt="2018-06-19T12:19:51.210" v="2444" actId="20577"/>
          <ac:spMkLst>
            <pc:docMk/>
            <pc:sldMk cId="452098758" sldId="2900"/>
            <ac:spMk id="12" creationId="{4E6A5A15-40C3-4D1C-8FA4-92879F96350B}"/>
          </ac:spMkLst>
        </pc:spChg>
        <pc:spChg chg="mod">
          <ac:chgData name="Yoann peyroche" userId="ca50a3d7-f833-4ef1-8158-73238ffe05e4" providerId="ADAL" clId="{30CD50ED-EC92-441D-A4F4-7CDA0F40ED44}" dt="2018-06-19T15:32:27.437" v="4307" actId="1035"/>
          <ac:spMkLst>
            <pc:docMk/>
            <pc:sldMk cId="452098758" sldId="2900"/>
            <ac:spMk id="23" creationId="{3BED7417-C5AE-4F34-8DD6-31CB7BDD95E1}"/>
          </ac:spMkLst>
        </pc:spChg>
        <pc:spChg chg="mod">
          <ac:chgData name="Yoann peyroche" userId="ca50a3d7-f833-4ef1-8158-73238ffe05e4" providerId="ADAL" clId="{30CD50ED-EC92-441D-A4F4-7CDA0F40ED44}" dt="2018-06-19T15:32:27.437" v="4307" actId="1035"/>
          <ac:spMkLst>
            <pc:docMk/>
            <pc:sldMk cId="452098758" sldId="2900"/>
            <ac:spMk id="24" creationId="{1630D262-0520-4156-B6EA-1B1CD8A531DA}"/>
          </ac:spMkLst>
        </pc:spChg>
        <pc:spChg chg="del">
          <ac:chgData name="Yoann peyroche" userId="ca50a3d7-f833-4ef1-8158-73238ffe05e4" providerId="ADAL" clId="{30CD50ED-EC92-441D-A4F4-7CDA0F40ED44}" dt="2018-06-19T12:13:05.069" v="2228" actId="478"/>
          <ac:spMkLst>
            <pc:docMk/>
            <pc:sldMk cId="452098758" sldId="2900"/>
            <ac:spMk id="31" creationId="{DDE5314A-1EA1-48F9-B78C-A9B5F48A4968}"/>
          </ac:spMkLst>
        </pc:spChg>
        <pc:spChg chg="del">
          <ac:chgData name="Yoann peyroche" userId="ca50a3d7-f833-4ef1-8158-73238ffe05e4" providerId="ADAL" clId="{30CD50ED-EC92-441D-A4F4-7CDA0F40ED44}" dt="2018-06-19T12:13:05.069" v="2228" actId="478"/>
          <ac:spMkLst>
            <pc:docMk/>
            <pc:sldMk cId="452098758" sldId="2900"/>
            <ac:spMk id="32" creationId="{37FC2822-5A0C-441C-A6A9-2218247B6A30}"/>
          </ac:spMkLst>
        </pc:spChg>
        <pc:spChg chg="del">
          <ac:chgData name="Yoann peyroche" userId="ca50a3d7-f833-4ef1-8158-73238ffe05e4" providerId="ADAL" clId="{30CD50ED-EC92-441D-A4F4-7CDA0F40ED44}" dt="2018-06-19T12:13:05.069" v="2228" actId="478"/>
          <ac:spMkLst>
            <pc:docMk/>
            <pc:sldMk cId="452098758" sldId="2900"/>
            <ac:spMk id="36" creationId="{95E762A3-412D-487C-A81B-0C3B62BE10B8}"/>
          </ac:spMkLst>
        </pc:spChg>
        <pc:spChg chg="mod">
          <ac:chgData name="Yoann peyroche" userId="ca50a3d7-f833-4ef1-8158-73238ffe05e4" providerId="ADAL" clId="{30CD50ED-EC92-441D-A4F4-7CDA0F40ED44}" dt="2018-06-19T15:32:27.437" v="4307" actId="1035"/>
          <ac:spMkLst>
            <pc:docMk/>
            <pc:sldMk cId="452098758" sldId="2900"/>
            <ac:spMk id="38" creationId="{69B7DF53-E80C-44E2-B259-01A6418B2FF7}"/>
          </ac:spMkLst>
        </pc:spChg>
        <pc:spChg chg="mod">
          <ac:chgData name="Yoann peyroche" userId="ca50a3d7-f833-4ef1-8158-73238ffe05e4" providerId="ADAL" clId="{30CD50ED-EC92-441D-A4F4-7CDA0F40ED44}" dt="2018-06-19T15:32:27.437" v="4307" actId="1035"/>
          <ac:spMkLst>
            <pc:docMk/>
            <pc:sldMk cId="452098758" sldId="2900"/>
            <ac:spMk id="39" creationId="{D0EE882B-CED2-49D0-BC88-EA9D28A80C9A}"/>
          </ac:spMkLst>
        </pc:spChg>
        <pc:spChg chg="mod">
          <ac:chgData name="Yoann peyroche" userId="ca50a3d7-f833-4ef1-8158-73238ffe05e4" providerId="ADAL" clId="{30CD50ED-EC92-441D-A4F4-7CDA0F40ED44}" dt="2018-06-19T15:32:27.437" v="4307" actId="1035"/>
          <ac:spMkLst>
            <pc:docMk/>
            <pc:sldMk cId="452098758" sldId="2900"/>
            <ac:spMk id="40" creationId="{34BE9DF2-7C63-4DF9-9FCE-B65C9142B56C}"/>
          </ac:spMkLst>
        </pc:spChg>
        <pc:spChg chg="mod">
          <ac:chgData name="Yoann peyroche" userId="ca50a3d7-f833-4ef1-8158-73238ffe05e4" providerId="ADAL" clId="{30CD50ED-EC92-441D-A4F4-7CDA0F40ED44}" dt="2018-06-19T15:32:27.437" v="4307" actId="1035"/>
          <ac:spMkLst>
            <pc:docMk/>
            <pc:sldMk cId="452098758" sldId="2900"/>
            <ac:spMk id="41" creationId="{A734E637-D452-46B7-885B-E597E02C39EB}"/>
          </ac:spMkLst>
        </pc:spChg>
        <pc:spChg chg="mod">
          <ac:chgData name="Yoann peyroche" userId="ca50a3d7-f833-4ef1-8158-73238ffe05e4" providerId="ADAL" clId="{30CD50ED-EC92-441D-A4F4-7CDA0F40ED44}" dt="2018-06-19T15:32:27.437" v="4307" actId="1035"/>
          <ac:spMkLst>
            <pc:docMk/>
            <pc:sldMk cId="452098758" sldId="2900"/>
            <ac:spMk id="42" creationId="{ADBFAF0F-9DF5-4A63-B03D-06F5F30BD274}"/>
          </ac:spMkLst>
        </pc:spChg>
        <pc:spChg chg="mod">
          <ac:chgData name="Yoann peyroche" userId="ca50a3d7-f833-4ef1-8158-73238ffe05e4" providerId="ADAL" clId="{30CD50ED-EC92-441D-A4F4-7CDA0F40ED44}" dt="2018-06-19T15:32:27.437" v="4307" actId="1035"/>
          <ac:spMkLst>
            <pc:docMk/>
            <pc:sldMk cId="452098758" sldId="2900"/>
            <ac:spMk id="43" creationId="{DAD9C1F1-222A-4EA5-BFBB-B588BCF114EA}"/>
          </ac:spMkLst>
        </pc:spChg>
        <pc:spChg chg="mod">
          <ac:chgData name="Yoann peyroche" userId="ca50a3d7-f833-4ef1-8158-73238ffe05e4" providerId="ADAL" clId="{30CD50ED-EC92-441D-A4F4-7CDA0F40ED44}" dt="2018-06-19T15:32:27.437" v="4307" actId="1035"/>
          <ac:spMkLst>
            <pc:docMk/>
            <pc:sldMk cId="452098758" sldId="2900"/>
            <ac:spMk id="44" creationId="{32A610F7-0A62-4753-9EEE-5BE197BABB1B}"/>
          </ac:spMkLst>
        </pc:spChg>
        <pc:spChg chg="mod">
          <ac:chgData name="Yoann peyroche" userId="ca50a3d7-f833-4ef1-8158-73238ffe05e4" providerId="ADAL" clId="{30CD50ED-EC92-441D-A4F4-7CDA0F40ED44}" dt="2018-06-19T15:32:27.437" v="4307" actId="1035"/>
          <ac:spMkLst>
            <pc:docMk/>
            <pc:sldMk cId="452098758" sldId="2900"/>
            <ac:spMk id="45" creationId="{76BDDA8E-FC15-46AC-A0D0-1D28A0177F0E}"/>
          </ac:spMkLst>
        </pc:spChg>
        <pc:spChg chg="mod">
          <ac:chgData name="Yoann peyroche" userId="ca50a3d7-f833-4ef1-8158-73238ffe05e4" providerId="ADAL" clId="{30CD50ED-EC92-441D-A4F4-7CDA0F40ED44}" dt="2018-06-19T15:32:27.437" v="4307" actId="1035"/>
          <ac:spMkLst>
            <pc:docMk/>
            <pc:sldMk cId="452098758" sldId="2900"/>
            <ac:spMk id="46" creationId="{DBF51232-BDF9-4F47-961C-1F48A172097F}"/>
          </ac:spMkLst>
        </pc:spChg>
        <pc:spChg chg="mod">
          <ac:chgData name="Yoann peyroche" userId="ca50a3d7-f833-4ef1-8158-73238ffe05e4" providerId="ADAL" clId="{30CD50ED-EC92-441D-A4F4-7CDA0F40ED44}" dt="2018-06-19T15:32:27.437" v="4307" actId="1035"/>
          <ac:spMkLst>
            <pc:docMk/>
            <pc:sldMk cId="452098758" sldId="2900"/>
            <ac:spMk id="47" creationId="{AAE8ED58-D7E0-4B25-953B-BA81C69D4873}"/>
          </ac:spMkLst>
        </pc:spChg>
        <pc:spChg chg="mod">
          <ac:chgData name="Yoann peyroche" userId="ca50a3d7-f833-4ef1-8158-73238ffe05e4" providerId="ADAL" clId="{30CD50ED-EC92-441D-A4F4-7CDA0F40ED44}" dt="2018-06-19T15:32:27.437" v="4307" actId="1035"/>
          <ac:spMkLst>
            <pc:docMk/>
            <pc:sldMk cId="452098758" sldId="2900"/>
            <ac:spMk id="48" creationId="{9B0BE3C5-FA5A-4D6B-8A47-6BEFA5A1BD65}"/>
          </ac:spMkLst>
        </pc:spChg>
        <pc:spChg chg="mod">
          <ac:chgData name="Yoann peyroche" userId="ca50a3d7-f833-4ef1-8158-73238ffe05e4" providerId="ADAL" clId="{30CD50ED-EC92-441D-A4F4-7CDA0F40ED44}" dt="2018-06-19T15:32:27.437" v="4307" actId="1035"/>
          <ac:spMkLst>
            <pc:docMk/>
            <pc:sldMk cId="452098758" sldId="2900"/>
            <ac:spMk id="49" creationId="{9849B811-41E7-4988-88DC-7FCA2941EC13}"/>
          </ac:spMkLst>
        </pc:spChg>
        <pc:spChg chg="del">
          <ac:chgData name="Yoann peyroche" userId="ca50a3d7-f833-4ef1-8158-73238ffe05e4" providerId="ADAL" clId="{30CD50ED-EC92-441D-A4F4-7CDA0F40ED44}" dt="2018-06-19T12:13:05.069" v="2228" actId="478"/>
          <ac:spMkLst>
            <pc:docMk/>
            <pc:sldMk cId="452098758" sldId="2900"/>
            <ac:spMk id="50" creationId="{29D85969-2AB6-43CC-B4D7-A41112C0B03B}"/>
          </ac:spMkLst>
        </pc:spChg>
        <pc:spChg chg="del">
          <ac:chgData name="Yoann peyroche" userId="ca50a3d7-f833-4ef1-8158-73238ffe05e4" providerId="ADAL" clId="{30CD50ED-EC92-441D-A4F4-7CDA0F40ED44}" dt="2018-06-19T12:13:05.069" v="2228" actId="478"/>
          <ac:spMkLst>
            <pc:docMk/>
            <pc:sldMk cId="452098758" sldId="2900"/>
            <ac:spMk id="51" creationId="{C80CAB67-B2B8-477D-BB03-89BCAF20C822}"/>
          </ac:spMkLst>
        </pc:spChg>
        <pc:spChg chg="del">
          <ac:chgData name="Yoann peyroche" userId="ca50a3d7-f833-4ef1-8158-73238ffe05e4" providerId="ADAL" clId="{30CD50ED-EC92-441D-A4F4-7CDA0F40ED44}" dt="2018-06-19T12:13:05.069" v="2228" actId="478"/>
          <ac:spMkLst>
            <pc:docMk/>
            <pc:sldMk cId="452098758" sldId="2900"/>
            <ac:spMk id="52" creationId="{4C8BA58D-03FF-4B35-87BE-15DA0C9EC8F5}"/>
          </ac:spMkLst>
        </pc:spChg>
        <pc:spChg chg="del">
          <ac:chgData name="Yoann peyroche" userId="ca50a3d7-f833-4ef1-8158-73238ffe05e4" providerId="ADAL" clId="{30CD50ED-EC92-441D-A4F4-7CDA0F40ED44}" dt="2018-06-19T12:13:05.069" v="2228" actId="478"/>
          <ac:spMkLst>
            <pc:docMk/>
            <pc:sldMk cId="452098758" sldId="2900"/>
            <ac:spMk id="53" creationId="{12786D86-328E-4ED4-B8ED-262B0986F81F}"/>
          </ac:spMkLst>
        </pc:spChg>
        <pc:spChg chg="del">
          <ac:chgData name="Yoann peyroche" userId="ca50a3d7-f833-4ef1-8158-73238ffe05e4" providerId="ADAL" clId="{30CD50ED-EC92-441D-A4F4-7CDA0F40ED44}" dt="2018-06-19T12:13:05.069" v="2228" actId="478"/>
          <ac:spMkLst>
            <pc:docMk/>
            <pc:sldMk cId="452098758" sldId="2900"/>
            <ac:spMk id="54" creationId="{76DB99A7-F2C1-4A32-8279-A75A26ED7E2C}"/>
          </ac:spMkLst>
        </pc:spChg>
        <pc:spChg chg="del">
          <ac:chgData name="Yoann peyroche" userId="ca50a3d7-f833-4ef1-8158-73238ffe05e4" providerId="ADAL" clId="{30CD50ED-EC92-441D-A4F4-7CDA0F40ED44}" dt="2018-06-19T12:13:05.069" v="2228" actId="478"/>
          <ac:spMkLst>
            <pc:docMk/>
            <pc:sldMk cId="452098758" sldId="2900"/>
            <ac:spMk id="55" creationId="{25A56D9D-D102-4A97-98BC-DCB776142238}"/>
          </ac:spMkLst>
        </pc:spChg>
        <pc:spChg chg="del">
          <ac:chgData name="Yoann peyroche" userId="ca50a3d7-f833-4ef1-8158-73238ffe05e4" providerId="ADAL" clId="{30CD50ED-EC92-441D-A4F4-7CDA0F40ED44}" dt="2018-06-19T12:13:05.069" v="2228" actId="478"/>
          <ac:spMkLst>
            <pc:docMk/>
            <pc:sldMk cId="452098758" sldId="2900"/>
            <ac:spMk id="56" creationId="{ACE0B88F-8591-4B9D-A609-E61202906B8E}"/>
          </ac:spMkLst>
        </pc:spChg>
        <pc:spChg chg="del">
          <ac:chgData name="Yoann peyroche" userId="ca50a3d7-f833-4ef1-8158-73238ffe05e4" providerId="ADAL" clId="{30CD50ED-EC92-441D-A4F4-7CDA0F40ED44}" dt="2018-06-19T12:13:05.069" v="2228" actId="478"/>
          <ac:spMkLst>
            <pc:docMk/>
            <pc:sldMk cId="452098758" sldId="2900"/>
            <ac:spMk id="57" creationId="{1119EA90-9A89-4E06-96A1-F2AE3F35FCB0}"/>
          </ac:spMkLst>
        </pc:spChg>
        <pc:spChg chg="del">
          <ac:chgData name="Yoann peyroche" userId="ca50a3d7-f833-4ef1-8158-73238ffe05e4" providerId="ADAL" clId="{30CD50ED-EC92-441D-A4F4-7CDA0F40ED44}" dt="2018-06-19T12:13:05.069" v="2228" actId="478"/>
          <ac:spMkLst>
            <pc:docMk/>
            <pc:sldMk cId="452098758" sldId="2900"/>
            <ac:spMk id="58" creationId="{EDC946BF-2AE5-4F01-84B6-D684AFBA8A62}"/>
          </ac:spMkLst>
        </pc:spChg>
        <pc:spChg chg="del">
          <ac:chgData name="Yoann peyroche" userId="ca50a3d7-f833-4ef1-8158-73238ffe05e4" providerId="ADAL" clId="{30CD50ED-EC92-441D-A4F4-7CDA0F40ED44}" dt="2018-06-19T12:13:05.069" v="2228" actId="478"/>
          <ac:spMkLst>
            <pc:docMk/>
            <pc:sldMk cId="452098758" sldId="2900"/>
            <ac:spMk id="59" creationId="{3B725C25-8F89-43BE-AD46-7143EB23E182}"/>
          </ac:spMkLst>
        </pc:spChg>
        <pc:spChg chg="del">
          <ac:chgData name="Yoann peyroche" userId="ca50a3d7-f833-4ef1-8158-73238ffe05e4" providerId="ADAL" clId="{30CD50ED-EC92-441D-A4F4-7CDA0F40ED44}" dt="2018-06-19T12:13:05.069" v="2228" actId="478"/>
          <ac:spMkLst>
            <pc:docMk/>
            <pc:sldMk cId="452098758" sldId="2900"/>
            <ac:spMk id="60" creationId="{FC8F8347-DB00-45B1-B243-937C75C84762}"/>
          </ac:spMkLst>
        </pc:spChg>
        <pc:spChg chg="del">
          <ac:chgData name="Yoann peyroche" userId="ca50a3d7-f833-4ef1-8158-73238ffe05e4" providerId="ADAL" clId="{30CD50ED-EC92-441D-A4F4-7CDA0F40ED44}" dt="2018-06-19T12:13:05.069" v="2228" actId="478"/>
          <ac:spMkLst>
            <pc:docMk/>
            <pc:sldMk cId="452098758" sldId="2900"/>
            <ac:spMk id="61" creationId="{1A2075B7-FC20-4E23-82D9-AD5FF4756D21}"/>
          </ac:spMkLst>
        </pc:spChg>
        <pc:spChg chg="del">
          <ac:chgData name="Yoann peyroche" userId="ca50a3d7-f833-4ef1-8158-73238ffe05e4" providerId="ADAL" clId="{30CD50ED-EC92-441D-A4F4-7CDA0F40ED44}" dt="2018-06-19T12:13:10.686" v="2229" actId="478"/>
          <ac:spMkLst>
            <pc:docMk/>
            <pc:sldMk cId="452098758" sldId="2900"/>
            <ac:spMk id="62" creationId="{0465D0AA-1B7F-4647-AEE9-A22B6AC01C74}"/>
          </ac:spMkLst>
        </pc:spChg>
        <pc:spChg chg="add mod">
          <ac:chgData name="Yoann peyroche" userId="ca50a3d7-f833-4ef1-8158-73238ffe05e4" providerId="ADAL" clId="{30CD50ED-EC92-441D-A4F4-7CDA0F40ED44}" dt="2018-06-19T15:32:27.437" v="4307" actId="1035"/>
          <ac:spMkLst>
            <pc:docMk/>
            <pc:sldMk cId="452098758" sldId="2900"/>
            <ac:spMk id="63" creationId="{100286AF-3450-496A-859A-80B178F715EF}"/>
          </ac:spMkLst>
        </pc:spChg>
        <pc:spChg chg="add mod">
          <ac:chgData name="Yoann peyroche" userId="ca50a3d7-f833-4ef1-8158-73238ffe05e4" providerId="ADAL" clId="{30CD50ED-EC92-441D-A4F4-7CDA0F40ED44}" dt="2018-06-19T15:32:27.437" v="4307" actId="1035"/>
          <ac:spMkLst>
            <pc:docMk/>
            <pc:sldMk cId="452098758" sldId="2900"/>
            <ac:spMk id="64" creationId="{E9A004E9-8C74-426C-BA39-41D73A317539}"/>
          </ac:spMkLst>
        </pc:spChg>
        <pc:spChg chg="add mod">
          <ac:chgData name="Yoann peyroche" userId="ca50a3d7-f833-4ef1-8158-73238ffe05e4" providerId="ADAL" clId="{30CD50ED-EC92-441D-A4F4-7CDA0F40ED44}" dt="2018-06-19T15:32:27.437" v="4307" actId="1035"/>
          <ac:spMkLst>
            <pc:docMk/>
            <pc:sldMk cId="452098758" sldId="2900"/>
            <ac:spMk id="65" creationId="{2CB4DDFD-10A3-4366-9135-24D3CA57944E}"/>
          </ac:spMkLst>
        </pc:spChg>
        <pc:spChg chg="add mod">
          <ac:chgData name="Yoann peyroche" userId="ca50a3d7-f833-4ef1-8158-73238ffe05e4" providerId="ADAL" clId="{30CD50ED-EC92-441D-A4F4-7CDA0F40ED44}" dt="2018-06-19T15:32:27.437" v="4307" actId="1035"/>
          <ac:spMkLst>
            <pc:docMk/>
            <pc:sldMk cId="452098758" sldId="2900"/>
            <ac:spMk id="66" creationId="{334C14A1-F41F-4884-BE60-C49058A2ADA3}"/>
          </ac:spMkLst>
        </pc:spChg>
        <pc:spChg chg="add mod ord">
          <ac:chgData name="Yoann peyroche" userId="ca50a3d7-f833-4ef1-8158-73238ffe05e4" providerId="ADAL" clId="{30CD50ED-EC92-441D-A4F4-7CDA0F40ED44}" dt="2018-06-19T15:32:27.437" v="4307" actId="1035"/>
          <ac:spMkLst>
            <pc:docMk/>
            <pc:sldMk cId="452098758" sldId="2900"/>
            <ac:spMk id="68" creationId="{4BDD1DFC-1EE9-4C26-9B1A-75EB6797ACCA}"/>
          </ac:spMkLst>
        </pc:spChg>
        <pc:spChg chg="add mod">
          <ac:chgData name="Yoann peyroche" userId="ca50a3d7-f833-4ef1-8158-73238ffe05e4" providerId="ADAL" clId="{30CD50ED-EC92-441D-A4F4-7CDA0F40ED44}" dt="2018-06-19T15:32:27.437" v="4307" actId="1035"/>
          <ac:spMkLst>
            <pc:docMk/>
            <pc:sldMk cId="452098758" sldId="2900"/>
            <ac:spMk id="69" creationId="{1C471BF6-2A55-444D-B39C-217FD8B46F99}"/>
          </ac:spMkLst>
        </pc:spChg>
        <pc:spChg chg="add mod">
          <ac:chgData name="Yoann peyroche" userId="ca50a3d7-f833-4ef1-8158-73238ffe05e4" providerId="ADAL" clId="{30CD50ED-EC92-441D-A4F4-7CDA0F40ED44}" dt="2018-06-19T15:32:27.437" v="4307" actId="1035"/>
          <ac:spMkLst>
            <pc:docMk/>
            <pc:sldMk cId="452098758" sldId="2900"/>
            <ac:spMk id="70" creationId="{DD4F4233-AB7F-4904-ABFC-F47A11362D00}"/>
          </ac:spMkLst>
        </pc:spChg>
        <pc:spChg chg="add mod">
          <ac:chgData name="Yoann peyroche" userId="ca50a3d7-f833-4ef1-8158-73238ffe05e4" providerId="ADAL" clId="{30CD50ED-EC92-441D-A4F4-7CDA0F40ED44}" dt="2018-06-19T15:32:27.437" v="4307" actId="1035"/>
          <ac:spMkLst>
            <pc:docMk/>
            <pc:sldMk cId="452098758" sldId="2900"/>
            <ac:spMk id="71" creationId="{02F9D3AA-AAD7-4197-8EE0-44B831A1A5A6}"/>
          </ac:spMkLst>
        </pc:spChg>
        <pc:spChg chg="add del mod">
          <ac:chgData name="Yoann peyroche" userId="ca50a3d7-f833-4ef1-8158-73238ffe05e4" providerId="ADAL" clId="{30CD50ED-EC92-441D-A4F4-7CDA0F40ED44}" dt="2018-06-19T15:09:27.841" v="4243" actId="1076"/>
          <ac:spMkLst>
            <pc:docMk/>
            <pc:sldMk cId="452098758" sldId="2900"/>
            <ac:spMk id="73" creationId="{CD379B69-F06B-4073-8B6B-A3429CCA5E2C}"/>
          </ac:spMkLst>
        </pc:spChg>
        <pc:spChg chg="add del mod">
          <ac:chgData name="Yoann peyroche" userId="ca50a3d7-f833-4ef1-8158-73238ffe05e4" providerId="ADAL" clId="{30CD50ED-EC92-441D-A4F4-7CDA0F40ED44}" dt="2018-06-19T12:16:49.231" v="2418" actId="478"/>
          <ac:spMkLst>
            <pc:docMk/>
            <pc:sldMk cId="452098758" sldId="2900"/>
            <ac:spMk id="81" creationId="{7ACFB511-93AD-4624-A463-B6B84C25E548}"/>
          </ac:spMkLst>
        </pc:spChg>
        <pc:spChg chg="add del mod">
          <ac:chgData name="Yoann peyroche" userId="ca50a3d7-f833-4ef1-8158-73238ffe05e4" providerId="ADAL" clId="{30CD50ED-EC92-441D-A4F4-7CDA0F40ED44}" dt="2018-06-19T12:16:51.379" v="2419" actId="478"/>
          <ac:spMkLst>
            <pc:docMk/>
            <pc:sldMk cId="452098758" sldId="2900"/>
            <ac:spMk id="83" creationId="{CBEBA27C-B17C-40D0-BA70-8B7E3A202043}"/>
          </ac:spMkLst>
        </pc:spChg>
        <pc:spChg chg="add del mod">
          <ac:chgData name="Yoann peyroche" userId="ca50a3d7-f833-4ef1-8158-73238ffe05e4" providerId="ADAL" clId="{30CD50ED-EC92-441D-A4F4-7CDA0F40ED44}" dt="2018-06-19T12:16:49.231" v="2418" actId="478"/>
          <ac:spMkLst>
            <pc:docMk/>
            <pc:sldMk cId="452098758" sldId="2900"/>
            <ac:spMk id="84" creationId="{988E2452-8F19-4FE3-98AD-FD2087D0DD18}"/>
          </ac:spMkLst>
        </pc:spChg>
        <pc:spChg chg="add del mod">
          <ac:chgData name="Yoann peyroche" userId="ca50a3d7-f833-4ef1-8158-73238ffe05e4" providerId="ADAL" clId="{30CD50ED-EC92-441D-A4F4-7CDA0F40ED44}" dt="2018-06-19T12:16:49.231" v="2418" actId="478"/>
          <ac:spMkLst>
            <pc:docMk/>
            <pc:sldMk cId="452098758" sldId="2900"/>
            <ac:spMk id="85" creationId="{01DE5271-5FC9-46DC-A9A1-C7BABA8CEC52}"/>
          </ac:spMkLst>
        </pc:spChg>
        <pc:spChg chg="add del mod">
          <ac:chgData name="Yoann peyroche" userId="ca50a3d7-f833-4ef1-8158-73238ffe05e4" providerId="ADAL" clId="{30CD50ED-EC92-441D-A4F4-7CDA0F40ED44}" dt="2018-06-19T12:19:18.605" v="2438" actId="478"/>
          <ac:spMkLst>
            <pc:docMk/>
            <pc:sldMk cId="452098758" sldId="2900"/>
            <ac:spMk id="87" creationId="{BE34127C-A9F5-4A4C-904D-A6F9BD9C0EE5}"/>
          </ac:spMkLst>
        </pc:spChg>
        <pc:spChg chg="add del mod">
          <ac:chgData name="Yoann peyroche" userId="ca50a3d7-f833-4ef1-8158-73238ffe05e4" providerId="ADAL" clId="{30CD50ED-EC92-441D-A4F4-7CDA0F40ED44}" dt="2018-06-19T12:19:18.605" v="2438" actId="478"/>
          <ac:spMkLst>
            <pc:docMk/>
            <pc:sldMk cId="452098758" sldId="2900"/>
            <ac:spMk id="88" creationId="{209327F3-0167-489F-A991-79D9F25C33C9}"/>
          </ac:spMkLst>
        </pc:spChg>
        <pc:spChg chg="add del mod">
          <ac:chgData name="Yoann peyroche" userId="ca50a3d7-f833-4ef1-8158-73238ffe05e4" providerId="ADAL" clId="{30CD50ED-EC92-441D-A4F4-7CDA0F40ED44}" dt="2018-06-19T12:19:18.605" v="2438" actId="478"/>
          <ac:spMkLst>
            <pc:docMk/>
            <pc:sldMk cId="452098758" sldId="2900"/>
            <ac:spMk id="89" creationId="{70019149-1072-49DF-A46F-222830786406}"/>
          </ac:spMkLst>
        </pc:spChg>
        <pc:spChg chg="add del mod">
          <ac:chgData name="Yoann peyroche" userId="ca50a3d7-f833-4ef1-8158-73238ffe05e4" providerId="ADAL" clId="{30CD50ED-EC92-441D-A4F4-7CDA0F40ED44}" dt="2018-06-19T12:19:18.605" v="2438" actId="478"/>
          <ac:spMkLst>
            <pc:docMk/>
            <pc:sldMk cId="452098758" sldId="2900"/>
            <ac:spMk id="90" creationId="{7A88B550-3FCD-400F-86B0-FFBB336B15BE}"/>
          </ac:spMkLst>
        </pc:spChg>
        <pc:spChg chg="add del mod">
          <ac:chgData name="Yoann peyroche" userId="ca50a3d7-f833-4ef1-8158-73238ffe05e4" providerId="ADAL" clId="{30CD50ED-EC92-441D-A4F4-7CDA0F40ED44}" dt="2018-06-19T15:32:14.337" v="4298" actId="478"/>
          <ac:spMkLst>
            <pc:docMk/>
            <pc:sldMk cId="452098758" sldId="2900"/>
            <ac:spMk id="91" creationId="{279ED53A-3E8E-4B79-9ECD-7A90868CB538}"/>
          </ac:spMkLst>
        </pc:spChg>
        <pc:spChg chg="add del mod">
          <ac:chgData name="Yoann peyroche" userId="ca50a3d7-f833-4ef1-8158-73238ffe05e4" providerId="ADAL" clId="{30CD50ED-EC92-441D-A4F4-7CDA0F40ED44}" dt="2018-06-19T15:32:14.337" v="4298" actId="478"/>
          <ac:spMkLst>
            <pc:docMk/>
            <pc:sldMk cId="452098758" sldId="2900"/>
            <ac:spMk id="92" creationId="{991C6668-7FF0-4068-AF8F-A2267EAB9A85}"/>
          </ac:spMkLst>
        </pc:spChg>
        <pc:spChg chg="add del mod">
          <ac:chgData name="Yoann peyroche" userId="ca50a3d7-f833-4ef1-8158-73238ffe05e4" providerId="ADAL" clId="{30CD50ED-EC92-441D-A4F4-7CDA0F40ED44}" dt="2018-06-19T15:32:14.337" v="4298" actId="478"/>
          <ac:spMkLst>
            <pc:docMk/>
            <pc:sldMk cId="452098758" sldId="2900"/>
            <ac:spMk id="93" creationId="{ED024F4F-C222-49F6-A907-8B2392F4E9EE}"/>
          </ac:spMkLst>
        </pc:spChg>
        <pc:spChg chg="add del mod">
          <ac:chgData name="Yoann peyroche" userId="ca50a3d7-f833-4ef1-8158-73238ffe05e4" providerId="ADAL" clId="{30CD50ED-EC92-441D-A4F4-7CDA0F40ED44}" dt="2018-06-19T15:32:14.337" v="4298" actId="478"/>
          <ac:spMkLst>
            <pc:docMk/>
            <pc:sldMk cId="452098758" sldId="2900"/>
            <ac:spMk id="94" creationId="{CFDEE4A9-1018-48D5-B85E-B81650292BF2}"/>
          </ac:spMkLst>
        </pc:spChg>
        <pc:picChg chg="mod">
          <ac:chgData name="Yoann peyroche" userId="ca50a3d7-f833-4ef1-8158-73238ffe05e4" providerId="ADAL" clId="{30CD50ED-EC92-441D-A4F4-7CDA0F40ED44}" dt="2018-06-19T15:09:27.841" v="4243" actId="1076"/>
          <ac:picMkLst>
            <pc:docMk/>
            <pc:sldMk cId="452098758" sldId="2900"/>
            <ac:picMk id="72" creationId="{0437177F-A14E-41B4-98EE-28775FB655B2}"/>
          </ac:picMkLst>
        </pc:picChg>
        <pc:cxnChg chg="del">
          <ac:chgData name="Yoann peyroche" userId="ca50a3d7-f833-4ef1-8158-73238ffe05e4" providerId="ADAL" clId="{30CD50ED-EC92-441D-A4F4-7CDA0F40ED44}" dt="2018-06-19T12:13:05.069" v="2228" actId="478"/>
          <ac:cxnSpMkLst>
            <pc:docMk/>
            <pc:sldMk cId="452098758" sldId="2900"/>
            <ac:cxnSpMk id="5" creationId="{151ED7C1-EC8D-4DCD-A31E-BACAEA02B91D}"/>
          </ac:cxnSpMkLst>
        </pc:cxnChg>
        <pc:cxnChg chg="add del mod">
          <ac:chgData name="Yoann peyroche" userId="ca50a3d7-f833-4ef1-8158-73238ffe05e4" providerId="ADAL" clId="{30CD50ED-EC92-441D-A4F4-7CDA0F40ED44}" dt="2018-06-19T15:32:14.337" v="4298" actId="478"/>
          <ac:cxnSpMkLst>
            <pc:docMk/>
            <pc:sldMk cId="452098758" sldId="2900"/>
            <ac:cxnSpMk id="50" creationId="{088FFE35-A1A8-476B-865E-EFDA13917495}"/>
          </ac:cxnSpMkLst>
        </pc:cxnChg>
        <pc:cxnChg chg="add mod">
          <ac:chgData name="Yoann peyroche" userId="ca50a3d7-f833-4ef1-8158-73238ffe05e4" providerId="ADAL" clId="{30CD50ED-EC92-441D-A4F4-7CDA0F40ED44}" dt="2018-06-19T15:32:27.437" v="4307" actId="1035"/>
          <ac:cxnSpMkLst>
            <pc:docMk/>
            <pc:sldMk cId="452098758" sldId="2900"/>
            <ac:cxnSpMk id="67" creationId="{7C29C39F-88DD-4128-8154-CCE16D614376}"/>
          </ac:cxnSpMkLst>
        </pc:cxnChg>
        <pc:cxnChg chg="mod">
          <ac:chgData name="Yoann peyroche" userId="ca50a3d7-f833-4ef1-8158-73238ffe05e4" providerId="ADAL" clId="{30CD50ED-EC92-441D-A4F4-7CDA0F40ED44}" dt="2018-06-19T15:32:27.437" v="4307" actId="1035"/>
          <ac:cxnSpMkLst>
            <pc:docMk/>
            <pc:sldMk cId="452098758" sldId="2900"/>
            <ac:cxnSpMk id="74" creationId="{6B6751D5-6A3C-47A0-B21C-680474AD33A1}"/>
          </ac:cxnSpMkLst>
        </pc:cxnChg>
        <pc:cxnChg chg="mod">
          <ac:chgData name="Yoann peyroche" userId="ca50a3d7-f833-4ef1-8158-73238ffe05e4" providerId="ADAL" clId="{30CD50ED-EC92-441D-A4F4-7CDA0F40ED44}" dt="2018-06-19T15:32:27.437" v="4307" actId="1035"/>
          <ac:cxnSpMkLst>
            <pc:docMk/>
            <pc:sldMk cId="452098758" sldId="2900"/>
            <ac:cxnSpMk id="75" creationId="{6742B8FD-9638-491C-B381-91E21822138E}"/>
          </ac:cxnSpMkLst>
        </pc:cxnChg>
        <pc:cxnChg chg="mod">
          <ac:chgData name="Yoann peyroche" userId="ca50a3d7-f833-4ef1-8158-73238ffe05e4" providerId="ADAL" clId="{30CD50ED-EC92-441D-A4F4-7CDA0F40ED44}" dt="2018-06-19T15:32:27.437" v="4307" actId="1035"/>
          <ac:cxnSpMkLst>
            <pc:docMk/>
            <pc:sldMk cId="452098758" sldId="2900"/>
            <ac:cxnSpMk id="76" creationId="{487643D5-9511-4F17-854C-014B779FA922}"/>
          </ac:cxnSpMkLst>
        </pc:cxnChg>
        <pc:cxnChg chg="del">
          <ac:chgData name="Yoann peyroche" userId="ca50a3d7-f833-4ef1-8158-73238ffe05e4" providerId="ADAL" clId="{30CD50ED-EC92-441D-A4F4-7CDA0F40ED44}" dt="2018-06-19T12:13:05.069" v="2228" actId="478"/>
          <ac:cxnSpMkLst>
            <pc:docMk/>
            <pc:sldMk cId="452098758" sldId="2900"/>
            <ac:cxnSpMk id="77" creationId="{D5600956-1B3D-44A8-AB62-C62C6B9792D8}"/>
          </ac:cxnSpMkLst>
        </pc:cxnChg>
        <pc:cxnChg chg="del">
          <ac:chgData name="Yoann peyroche" userId="ca50a3d7-f833-4ef1-8158-73238ffe05e4" providerId="ADAL" clId="{30CD50ED-EC92-441D-A4F4-7CDA0F40ED44}" dt="2018-06-19T12:13:05.069" v="2228" actId="478"/>
          <ac:cxnSpMkLst>
            <pc:docMk/>
            <pc:sldMk cId="452098758" sldId="2900"/>
            <ac:cxnSpMk id="78" creationId="{434A9605-5362-4492-8C08-C8D5510F2E4D}"/>
          </ac:cxnSpMkLst>
        </pc:cxnChg>
        <pc:cxnChg chg="del">
          <ac:chgData name="Yoann peyroche" userId="ca50a3d7-f833-4ef1-8158-73238ffe05e4" providerId="ADAL" clId="{30CD50ED-EC92-441D-A4F4-7CDA0F40ED44}" dt="2018-06-19T12:13:05.069" v="2228" actId="478"/>
          <ac:cxnSpMkLst>
            <pc:docMk/>
            <pc:sldMk cId="452098758" sldId="2900"/>
            <ac:cxnSpMk id="79" creationId="{5D2DCB37-D56B-4B0A-AD3D-CF657F89007F}"/>
          </ac:cxnSpMkLst>
        </pc:cxnChg>
        <pc:cxnChg chg="add mod">
          <ac:chgData name="Yoann peyroche" userId="ca50a3d7-f833-4ef1-8158-73238ffe05e4" providerId="ADAL" clId="{30CD50ED-EC92-441D-A4F4-7CDA0F40ED44}" dt="2018-06-19T15:32:27.437" v="4307" actId="1035"/>
          <ac:cxnSpMkLst>
            <pc:docMk/>
            <pc:sldMk cId="452098758" sldId="2900"/>
            <ac:cxnSpMk id="80" creationId="{73DE1565-BFD3-467C-9340-1A805D0D9BC1}"/>
          </ac:cxnSpMkLst>
        </pc:cxnChg>
        <pc:cxnChg chg="add del mod">
          <ac:chgData name="Yoann peyroche" userId="ca50a3d7-f833-4ef1-8158-73238ffe05e4" providerId="ADAL" clId="{30CD50ED-EC92-441D-A4F4-7CDA0F40ED44}" dt="2018-06-19T12:16:49.231" v="2418" actId="478"/>
          <ac:cxnSpMkLst>
            <pc:docMk/>
            <pc:sldMk cId="452098758" sldId="2900"/>
            <ac:cxnSpMk id="86" creationId="{91EF824F-F942-4A96-B70D-6830B4B9CFCF}"/>
          </ac:cxnSpMkLst>
        </pc:cxnChg>
      </pc:sldChg>
      <pc:sldChg chg="delSp modSp">
        <pc:chgData name="Yoann peyroche" userId="ca50a3d7-f833-4ef1-8158-73238ffe05e4" providerId="ADAL" clId="{30CD50ED-EC92-441D-A4F4-7CDA0F40ED44}" dt="2018-06-19T12:19:55.795" v="2446" actId="20577"/>
        <pc:sldMkLst>
          <pc:docMk/>
          <pc:sldMk cId="3585563496" sldId="2901"/>
        </pc:sldMkLst>
        <pc:spChg chg="mod">
          <ac:chgData name="Yoann peyroche" userId="ca50a3d7-f833-4ef1-8158-73238ffe05e4" providerId="ADAL" clId="{30CD50ED-EC92-441D-A4F4-7CDA0F40ED44}" dt="2018-06-19T12:19:55.795" v="2446" actId="20577"/>
          <ac:spMkLst>
            <pc:docMk/>
            <pc:sldMk cId="3585563496" sldId="2901"/>
            <ac:spMk id="12" creationId="{4E6A5A15-40C3-4D1C-8FA4-92879F96350B}"/>
          </ac:spMkLst>
        </pc:spChg>
        <pc:spChg chg="del">
          <ac:chgData name="Yoann peyroche" userId="ca50a3d7-f833-4ef1-8158-73238ffe05e4" providerId="ADAL" clId="{30CD50ED-EC92-441D-A4F4-7CDA0F40ED44}" dt="2018-06-19T12:18:11.413" v="2434" actId="478"/>
          <ac:spMkLst>
            <pc:docMk/>
            <pc:sldMk cId="3585563496" sldId="2901"/>
            <ac:spMk id="20" creationId="{647C443D-84D4-426D-A19B-5112D45C88CB}"/>
          </ac:spMkLst>
        </pc:spChg>
      </pc:sldChg>
      <pc:sldChg chg="del">
        <pc:chgData name="Yoann peyroche" userId="ca50a3d7-f833-4ef1-8158-73238ffe05e4" providerId="ADAL" clId="{30CD50ED-EC92-441D-A4F4-7CDA0F40ED44}" dt="2018-06-19T12:20:00.722" v="2447" actId="2696"/>
        <pc:sldMkLst>
          <pc:docMk/>
          <pc:sldMk cId="3106503078" sldId="2902"/>
        </pc:sldMkLst>
      </pc:sldChg>
      <pc:sldChg chg="modSp">
        <pc:chgData name="Yoann peyroche" userId="ca50a3d7-f833-4ef1-8158-73238ffe05e4" providerId="ADAL" clId="{30CD50ED-EC92-441D-A4F4-7CDA0F40ED44}" dt="2018-06-18T09:08:43.931" v="597" actId="403"/>
        <pc:sldMkLst>
          <pc:docMk/>
          <pc:sldMk cId="174613239" sldId="2908"/>
        </pc:sldMkLst>
        <pc:spChg chg="mod">
          <ac:chgData name="Yoann peyroche" userId="ca50a3d7-f833-4ef1-8158-73238ffe05e4" providerId="ADAL" clId="{30CD50ED-EC92-441D-A4F4-7CDA0F40ED44}" dt="2018-06-18T09:08:43.931" v="597" actId="403"/>
          <ac:spMkLst>
            <pc:docMk/>
            <pc:sldMk cId="174613239" sldId="2908"/>
            <ac:spMk id="6" creationId="{19A3ADFD-8498-4B49-8371-6F819EA50D74}"/>
          </ac:spMkLst>
        </pc:spChg>
      </pc:sldChg>
      <pc:sldChg chg="modSp">
        <pc:chgData name="Yoann peyroche" userId="ca50a3d7-f833-4ef1-8158-73238ffe05e4" providerId="ADAL" clId="{30CD50ED-EC92-441D-A4F4-7CDA0F40ED44}" dt="2018-06-18T09:14:28.940" v="608" actId="20577"/>
        <pc:sldMkLst>
          <pc:docMk/>
          <pc:sldMk cId="4103055335" sldId="2910"/>
        </pc:sldMkLst>
        <pc:spChg chg="mod">
          <ac:chgData name="Yoann peyroche" userId="ca50a3d7-f833-4ef1-8158-73238ffe05e4" providerId="ADAL" clId="{30CD50ED-EC92-441D-A4F4-7CDA0F40ED44}" dt="2018-06-18T09:12:59.903" v="601" actId="20577"/>
          <ac:spMkLst>
            <pc:docMk/>
            <pc:sldMk cId="4103055335" sldId="2910"/>
            <ac:spMk id="9" creationId="{EB25ACCA-7380-41F4-BEC5-3AFBA8220911}"/>
          </ac:spMkLst>
        </pc:spChg>
        <pc:spChg chg="mod">
          <ac:chgData name="Yoann peyroche" userId="ca50a3d7-f833-4ef1-8158-73238ffe05e4" providerId="ADAL" clId="{30CD50ED-EC92-441D-A4F4-7CDA0F40ED44}" dt="2018-06-18T09:13:16.014" v="602" actId="20577"/>
          <ac:spMkLst>
            <pc:docMk/>
            <pc:sldMk cId="4103055335" sldId="2910"/>
            <ac:spMk id="11" creationId="{1F95C371-6379-4AD2-BB50-7C54D32DD176}"/>
          </ac:spMkLst>
        </pc:spChg>
        <pc:spChg chg="mod">
          <ac:chgData name="Yoann peyroche" userId="ca50a3d7-f833-4ef1-8158-73238ffe05e4" providerId="ADAL" clId="{30CD50ED-EC92-441D-A4F4-7CDA0F40ED44}" dt="2018-06-18T09:14:28.940" v="608" actId="20577"/>
          <ac:spMkLst>
            <pc:docMk/>
            <pc:sldMk cId="4103055335" sldId="2910"/>
            <ac:spMk id="20" creationId="{E242369C-E243-4DD7-B1D0-74C92C63CEC0}"/>
          </ac:spMkLst>
        </pc:spChg>
      </pc:sldChg>
      <pc:sldChg chg="modSp">
        <pc:chgData name="Yoann peyroche" userId="ca50a3d7-f833-4ef1-8158-73238ffe05e4" providerId="ADAL" clId="{30CD50ED-EC92-441D-A4F4-7CDA0F40ED44}" dt="2018-06-18T09:21:10.020" v="615" actId="1076"/>
        <pc:sldMkLst>
          <pc:docMk/>
          <pc:sldMk cId="3093247491" sldId="2911"/>
        </pc:sldMkLst>
        <pc:spChg chg="mod">
          <ac:chgData name="Yoann peyroche" userId="ca50a3d7-f833-4ef1-8158-73238ffe05e4" providerId="ADAL" clId="{30CD50ED-EC92-441D-A4F4-7CDA0F40ED44}" dt="2018-06-18T09:21:10.020" v="615" actId="1076"/>
          <ac:spMkLst>
            <pc:docMk/>
            <pc:sldMk cId="3093247491" sldId="2911"/>
            <ac:spMk id="8" creationId="{5F5B74CE-22E1-44A1-8F45-045831BF28F9}"/>
          </ac:spMkLst>
        </pc:spChg>
        <pc:spChg chg="mod">
          <ac:chgData name="Yoann peyroche" userId="ca50a3d7-f833-4ef1-8158-73238ffe05e4" providerId="ADAL" clId="{30CD50ED-EC92-441D-A4F4-7CDA0F40ED44}" dt="2018-06-18T09:20:33.719" v="614" actId="20577"/>
          <ac:spMkLst>
            <pc:docMk/>
            <pc:sldMk cId="3093247491" sldId="2911"/>
            <ac:spMk id="11" creationId="{1F95C371-6379-4AD2-BB50-7C54D32DD176}"/>
          </ac:spMkLst>
        </pc:spChg>
      </pc:sldChg>
      <pc:sldChg chg="addSp delSp modSp del">
        <pc:chgData name="Yoann peyroche" userId="ca50a3d7-f833-4ef1-8158-73238ffe05e4" providerId="ADAL" clId="{30CD50ED-EC92-441D-A4F4-7CDA0F40ED44}" dt="2018-06-19T07:44:14.527" v="1481" actId="2696"/>
        <pc:sldMkLst>
          <pc:docMk/>
          <pc:sldMk cId="358368351" sldId="3398"/>
        </pc:sldMkLst>
        <pc:spChg chg="mod">
          <ac:chgData name="Yoann peyroche" userId="ca50a3d7-f833-4ef1-8158-73238ffe05e4" providerId="ADAL" clId="{30CD50ED-EC92-441D-A4F4-7CDA0F40ED44}" dt="2018-06-19T06:54:54.747" v="707" actId="20577"/>
          <ac:spMkLst>
            <pc:docMk/>
            <pc:sldMk cId="358368351" sldId="3398"/>
            <ac:spMk id="2" creationId="{545F9FF0-629B-436B-938C-670B54D9392E}"/>
          </ac:spMkLst>
        </pc:spChg>
        <pc:spChg chg="del">
          <ac:chgData name="Yoann peyroche" userId="ca50a3d7-f833-4ef1-8158-73238ffe05e4" providerId="ADAL" clId="{30CD50ED-EC92-441D-A4F4-7CDA0F40ED44}" dt="2018-06-19T06:54:32.383" v="656" actId="478"/>
          <ac:spMkLst>
            <pc:docMk/>
            <pc:sldMk cId="358368351" sldId="3398"/>
            <ac:spMk id="8" creationId="{FA9DAEE9-3A95-4EB5-855A-8B79BAA66471}"/>
          </ac:spMkLst>
        </pc:spChg>
        <pc:spChg chg="del">
          <ac:chgData name="Yoann peyroche" userId="ca50a3d7-f833-4ef1-8158-73238ffe05e4" providerId="ADAL" clId="{30CD50ED-EC92-441D-A4F4-7CDA0F40ED44}" dt="2018-06-19T06:54:58.938" v="708" actId="478"/>
          <ac:spMkLst>
            <pc:docMk/>
            <pc:sldMk cId="358368351" sldId="3398"/>
            <ac:spMk id="18" creationId="{A01DE27B-1F88-48C8-80ED-533B6FA7D7BC}"/>
          </ac:spMkLst>
        </pc:spChg>
        <pc:spChg chg="del">
          <ac:chgData name="Yoann peyroche" userId="ca50a3d7-f833-4ef1-8158-73238ffe05e4" providerId="ADAL" clId="{30CD50ED-EC92-441D-A4F4-7CDA0F40ED44}" dt="2018-06-19T06:54:58.938" v="708" actId="478"/>
          <ac:spMkLst>
            <pc:docMk/>
            <pc:sldMk cId="358368351" sldId="3398"/>
            <ac:spMk id="20" creationId="{7F333FE7-B4CE-40C6-8355-DAE2A58B4D9F}"/>
          </ac:spMkLst>
        </pc:spChg>
        <pc:spChg chg="del">
          <ac:chgData name="Yoann peyroche" userId="ca50a3d7-f833-4ef1-8158-73238ffe05e4" providerId="ADAL" clId="{30CD50ED-EC92-441D-A4F4-7CDA0F40ED44}" dt="2018-06-19T06:54:58.938" v="708" actId="478"/>
          <ac:spMkLst>
            <pc:docMk/>
            <pc:sldMk cId="358368351" sldId="3398"/>
            <ac:spMk id="21" creationId="{F6CD9C07-C539-43D8-BB1F-61B5006E5666}"/>
          </ac:spMkLst>
        </pc:spChg>
        <pc:spChg chg="del">
          <ac:chgData name="Yoann peyroche" userId="ca50a3d7-f833-4ef1-8158-73238ffe05e4" providerId="ADAL" clId="{30CD50ED-EC92-441D-A4F4-7CDA0F40ED44}" dt="2018-06-19T06:54:58.938" v="708" actId="478"/>
          <ac:spMkLst>
            <pc:docMk/>
            <pc:sldMk cId="358368351" sldId="3398"/>
            <ac:spMk id="22" creationId="{F54E9D7D-0142-4CEF-8F02-14A8FC864A15}"/>
          </ac:spMkLst>
        </pc:spChg>
        <pc:spChg chg="del">
          <ac:chgData name="Yoann peyroche" userId="ca50a3d7-f833-4ef1-8158-73238ffe05e4" providerId="ADAL" clId="{30CD50ED-EC92-441D-A4F4-7CDA0F40ED44}" dt="2018-06-19T06:54:58.938" v="708" actId="478"/>
          <ac:spMkLst>
            <pc:docMk/>
            <pc:sldMk cId="358368351" sldId="3398"/>
            <ac:spMk id="23" creationId="{7F48281E-C6FB-48BA-A695-53894B43D0DF}"/>
          </ac:spMkLst>
        </pc:spChg>
        <pc:spChg chg="del">
          <ac:chgData name="Yoann peyroche" userId="ca50a3d7-f833-4ef1-8158-73238ffe05e4" providerId="ADAL" clId="{30CD50ED-EC92-441D-A4F4-7CDA0F40ED44}" dt="2018-06-19T06:54:58.938" v="708" actId="478"/>
          <ac:spMkLst>
            <pc:docMk/>
            <pc:sldMk cId="358368351" sldId="3398"/>
            <ac:spMk id="24" creationId="{9E83EDE0-590D-465F-B98A-8F64C609C989}"/>
          </ac:spMkLst>
        </pc:spChg>
        <pc:spChg chg="del">
          <ac:chgData name="Yoann peyroche" userId="ca50a3d7-f833-4ef1-8158-73238ffe05e4" providerId="ADAL" clId="{30CD50ED-EC92-441D-A4F4-7CDA0F40ED44}" dt="2018-06-19T06:54:58.938" v="708" actId="478"/>
          <ac:spMkLst>
            <pc:docMk/>
            <pc:sldMk cId="358368351" sldId="3398"/>
            <ac:spMk id="26" creationId="{B5BBD84B-9AB3-4D31-98BA-373F29ECC353}"/>
          </ac:spMkLst>
        </pc:spChg>
        <pc:spChg chg="del">
          <ac:chgData name="Yoann peyroche" userId="ca50a3d7-f833-4ef1-8158-73238ffe05e4" providerId="ADAL" clId="{30CD50ED-EC92-441D-A4F4-7CDA0F40ED44}" dt="2018-06-19T06:54:58.938" v="708" actId="478"/>
          <ac:spMkLst>
            <pc:docMk/>
            <pc:sldMk cId="358368351" sldId="3398"/>
            <ac:spMk id="28" creationId="{05F6F5FE-B75F-405A-A53A-1E4FBBC88213}"/>
          </ac:spMkLst>
        </pc:spChg>
        <pc:spChg chg="del">
          <ac:chgData name="Yoann peyroche" userId="ca50a3d7-f833-4ef1-8158-73238ffe05e4" providerId="ADAL" clId="{30CD50ED-EC92-441D-A4F4-7CDA0F40ED44}" dt="2018-06-19T06:54:58.938" v="708" actId="478"/>
          <ac:spMkLst>
            <pc:docMk/>
            <pc:sldMk cId="358368351" sldId="3398"/>
            <ac:spMk id="30" creationId="{07FB97AB-9857-40FA-BDCA-39CADD2D917C}"/>
          </ac:spMkLst>
        </pc:spChg>
        <pc:spChg chg="del">
          <ac:chgData name="Yoann peyroche" userId="ca50a3d7-f833-4ef1-8158-73238ffe05e4" providerId="ADAL" clId="{30CD50ED-EC92-441D-A4F4-7CDA0F40ED44}" dt="2018-06-19T06:54:58.938" v="708" actId="478"/>
          <ac:spMkLst>
            <pc:docMk/>
            <pc:sldMk cId="358368351" sldId="3398"/>
            <ac:spMk id="31" creationId="{43AAB43B-765A-4D89-84BE-7D90E76DF416}"/>
          </ac:spMkLst>
        </pc:spChg>
        <pc:spChg chg="del">
          <ac:chgData name="Yoann peyroche" userId="ca50a3d7-f833-4ef1-8158-73238ffe05e4" providerId="ADAL" clId="{30CD50ED-EC92-441D-A4F4-7CDA0F40ED44}" dt="2018-06-19T06:54:58.938" v="708" actId="478"/>
          <ac:spMkLst>
            <pc:docMk/>
            <pc:sldMk cId="358368351" sldId="3398"/>
            <ac:spMk id="32" creationId="{58B8624E-DB5F-4D4E-9083-0BF7CF0FA2DC}"/>
          </ac:spMkLst>
        </pc:spChg>
        <pc:spChg chg="mod">
          <ac:chgData name="Yoann peyroche" userId="ca50a3d7-f833-4ef1-8158-73238ffe05e4" providerId="ADAL" clId="{30CD50ED-EC92-441D-A4F4-7CDA0F40ED44}" dt="2018-06-19T06:58:17.950" v="863" actId="404"/>
          <ac:spMkLst>
            <pc:docMk/>
            <pc:sldMk cId="358368351" sldId="3398"/>
            <ac:spMk id="33" creationId="{B47ECF97-CE3F-47C2-9212-ECFDCC6FD7A0}"/>
          </ac:spMkLst>
        </pc:spChg>
        <pc:spChg chg="mod">
          <ac:chgData name="Yoann peyroche" userId="ca50a3d7-f833-4ef1-8158-73238ffe05e4" providerId="ADAL" clId="{30CD50ED-EC92-441D-A4F4-7CDA0F40ED44}" dt="2018-06-19T06:58:17.950" v="863" actId="404"/>
          <ac:spMkLst>
            <pc:docMk/>
            <pc:sldMk cId="358368351" sldId="3398"/>
            <ac:spMk id="34" creationId="{99645714-2385-4963-9FB0-0317B3CD7156}"/>
          </ac:spMkLst>
        </pc:spChg>
        <pc:spChg chg="mod">
          <ac:chgData name="Yoann peyroche" userId="ca50a3d7-f833-4ef1-8158-73238ffe05e4" providerId="ADAL" clId="{30CD50ED-EC92-441D-A4F4-7CDA0F40ED44}" dt="2018-06-19T06:58:17.950" v="863" actId="404"/>
          <ac:spMkLst>
            <pc:docMk/>
            <pc:sldMk cId="358368351" sldId="3398"/>
            <ac:spMk id="35" creationId="{95C35788-B666-4E26-9444-4AD15D81AF90}"/>
          </ac:spMkLst>
        </pc:spChg>
        <pc:grpChg chg="add mod">
          <ac:chgData name="Yoann peyroche" userId="ca50a3d7-f833-4ef1-8158-73238ffe05e4" providerId="ADAL" clId="{30CD50ED-EC92-441D-A4F4-7CDA0F40ED44}" dt="2018-06-19T06:58:52.127" v="866" actId="14100"/>
          <ac:grpSpMkLst>
            <pc:docMk/>
            <pc:sldMk cId="358368351" sldId="3398"/>
            <ac:grpSpMk id="19" creationId="{ACC31D55-7C49-4F15-812B-394CDA42ED2A}"/>
          </ac:grpSpMkLst>
        </pc:grpChg>
        <pc:cxnChg chg="del">
          <ac:chgData name="Yoann peyroche" userId="ca50a3d7-f833-4ef1-8158-73238ffe05e4" providerId="ADAL" clId="{30CD50ED-EC92-441D-A4F4-7CDA0F40ED44}" dt="2018-06-19T06:54:58.938" v="708" actId="478"/>
          <ac:cxnSpMkLst>
            <pc:docMk/>
            <pc:sldMk cId="358368351" sldId="3398"/>
            <ac:cxnSpMk id="25" creationId="{14A7736C-BC3F-4978-A20A-ACF11358F801}"/>
          </ac:cxnSpMkLst>
        </pc:cxnChg>
        <pc:cxnChg chg="del">
          <ac:chgData name="Yoann peyroche" userId="ca50a3d7-f833-4ef1-8158-73238ffe05e4" providerId="ADAL" clId="{30CD50ED-EC92-441D-A4F4-7CDA0F40ED44}" dt="2018-06-19T06:54:58.938" v="708" actId="478"/>
          <ac:cxnSpMkLst>
            <pc:docMk/>
            <pc:sldMk cId="358368351" sldId="3398"/>
            <ac:cxnSpMk id="27" creationId="{09F58AB2-D050-49CF-A3E5-3A0B65DBCF68}"/>
          </ac:cxnSpMkLst>
        </pc:cxnChg>
        <pc:cxnChg chg="del">
          <ac:chgData name="Yoann peyroche" userId="ca50a3d7-f833-4ef1-8158-73238ffe05e4" providerId="ADAL" clId="{30CD50ED-EC92-441D-A4F4-7CDA0F40ED44}" dt="2018-06-19T06:54:58.938" v="708" actId="478"/>
          <ac:cxnSpMkLst>
            <pc:docMk/>
            <pc:sldMk cId="358368351" sldId="3398"/>
            <ac:cxnSpMk id="29" creationId="{84CBA657-51C7-4E82-ABC4-16FF5C737DE2}"/>
          </ac:cxnSpMkLst>
        </pc:cxnChg>
        <pc:cxnChg chg="del">
          <ac:chgData name="Yoann peyroche" userId="ca50a3d7-f833-4ef1-8158-73238ffe05e4" providerId="ADAL" clId="{30CD50ED-EC92-441D-A4F4-7CDA0F40ED44}" dt="2018-06-19T06:54:58.938" v="708" actId="478"/>
          <ac:cxnSpMkLst>
            <pc:docMk/>
            <pc:sldMk cId="358368351" sldId="3398"/>
            <ac:cxnSpMk id="38" creationId="{E109EEB1-B746-4384-9AED-A8CD9CAA5346}"/>
          </ac:cxnSpMkLst>
        </pc:cxnChg>
      </pc:sldChg>
      <pc:sldChg chg="modSp del">
        <pc:chgData name="Yoann peyroche" userId="ca50a3d7-f833-4ef1-8158-73238ffe05e4" providerId="ADAL" clId="{30CD50ED-EC92-441D-A4F4-7CDA0F40ED44}" dt="2018-06-19T12:42:46.408" v="2533" actId="2696"/>
        <pc:sldMkLst>
          <pc:docMk/>
          <pc:sldMk cId="2474857091" sldId="3399"/>
        </pc:sldMkLst>
        <pc:spChg chg="mod">
          <ac:chgData name="Yoann peyroche" userId="ca50a3d7-f833-4ef1-8158-73238ffe05e4" providerId="ADAL" clId="{30CD50ED-EC92-441D-A4F4-7CDA0F40ED44}" dt="2018-06-19T12:41:09.016" v="2526" actId="6549"/>
          <ac:spMkLst>
            <pc:docMk/>
            <pc:sldMk cId="2474857091" sldId="3399"/>
            <ac:spMk id="20" creationId="{5A495485-9A2F-41F3-8848-EB7B5697D65D}"/>
          </ac:spMkLst>
        </pc:spChg>
        <pc:spChg chg="mod">
          <ac:chgData name="Yoann peyroche" userId="ca50a3d7-f833-4ef1-8158-73238ffe05e4" providerId="ADAL" clId="{30CD50ED-EC92-441D-A4F4-7CDA0F40ED44}" dt="2018-06-19T12:41:17.777" v="2532" actId="20577"/>
          <ac:spMkLst>
            <pc:docMk/>
            <pc:sldMk cId="2474857091" sldId="3399"/>
            <ac:spMk id="21" creationId="{5845D1EB-4D90-4F3E-BBEA-EA3DB2EA210B}"/>
          </ac:spMkLst>
        </pc:spChg>
      </pc:sldChg>
      <pc:sldChg chg="addSp delSp modSp del ord">
        <pc:chgData name="Yoann peyroche" userId="ca50a3d7-f833-4ef1-8158-73238ffe05e4" providerId="ADAL" clId="{30CD50ED-EC92-441D-A4F4-7CDA0F40ED44}" dt="2018-06-19T13:15:09.857" v="3214" actId="2696"/>
        <pc:sldMkLst>
          <pc:docMk/>
          <pc:sldMk cId="2623812450" sldId="3400"/>
        </pc:sldMkLst>
        <pc:spChg chg="mod">
          <ac:chgData name="Yoann peyroche" userId="ca50a3d7-f833-4ef1-8158-73238ffe05e4" providerId="ADAL" clId="{30CD50ED-EC92-441D-A4F4-7CDA0F40ED44}" dt="2018-06-19T07:14:28.655" v="1416" actId="20577"/>
          <ac:spMkLst>
            <pc:docMk/>
            <pc:sldMk cId="2623812450" sldId="3400"/>
            <ac:spMk id="2" creationId="{545F9FF0-629B-436B-938C-670B54D9392E}"/>
          </ac:spMkLst>
        </pc:spChg>
        <pc:spChg chg="add">
          <ac:chgData name="Yoann peyroche" userId="ca50a3d7-f833-4ef1-8158-73238ffe05e4" providerId="ADAL" clId="{30CD50ED-EC92-441D-A4F4-7CDA0F40ED44}" dt="2018-06-19T07:15:02.835" v="1424" actId="2696"/>
          <ac:spMkLst>
            <pc:docMk/>
            <pc:sldMk cId="2623812450" sldId="3400"/>
            <ac:spMk id="5" creationId="{AE5955CF-7D0D-4246-B43E-EB06B8113DE0}"/>
          </ac:spMkLst>
        </pc:spChg>
        <pc:spChg chg="del mod">
          <ac:chgData name="Yoann peyroche" userId="ca50a3d7-f833-4ef1-8158-73238ffe05e4" providerId="ADAL" clId="{30CD50ED-EC92-441D-A4F4-7CDA0F40ED44}" dt="2018-06-19T07:14:38.542" v="1418" actId="478"/>
          <ac:spMkLst>
            <pc:docMk/>
            <pc:sldMk cId="2623812450" sldId="3400"/>
            <ac:spMk id="11" creationId="{03376DDD-A6F7-470E-A2CF-5A00FAF93C08}"/>
          </ac:spMkLst>
        </pc:spChg>
        <pc:spChg chg="mod">
          <ac:chgData name="Yoann peyroche" userId="ca50a3d7-f833-4ef1-8158-73238ffe05e4" providerId="ADAL" clId="{30CD50ED-EC92-441D-A4F4-7CDA0F40ED44}" dt="2018-06-19T12:44:37.386" v="2586" actId="20577"/>
          <ac:spMkLst>
            <pc:docMk/>
            <pc:sldMk cId="2623812450" sldId="3400"/>
            <ac:spMk id="12" creationId="{8101CB4F-2825-439C-BFDB-045EBDD89DDE}"/>
          </ac:spMkLst>
        </pc:spChg>
      </pc:sldChg>
      <pc:sldChg chg="add">
        <pc:chgData name="Yoann peyroche" userId="ca50a3d7-f833-4ef1-8158-73238ffe05e4" providerId="ADAL" clId="{30CD50ED-EC92-441D-A4F4-7CDA0F40ED44}" dt="2018-06-19T13:15:16.434" v="3218" actId="121"/>
        <pc:sldMkLst>
          <pc:docMk/>
          <pc:sldMk cId="3535267209" sldId="3400"/>
        </pc:sldMkLst>
      </pc:sldChg>
      <pc:sldChg chg="addSp delSp modSp">
        <pc:chgData name="Yoann peyroche" userId="ca50a3d7-f833-4ef1-8158-73238ffe05e4" providerId="ADAL" clId="{30CD50ED-EC92-441D-A4F4-7CDA0F40ED44}" dt="2018-06-19T12:55:18.506" v="2761" actId="478"/>
        <pc:sldMkLst>
          <pc:docMk/>
          <pc:sldMk cId="1123802" sldId="3402"/>
        </pc:sldMkLst>
        <pc:spChg chg="add del mod">
          <ac:chgData name="Yoann peyroche" userId="ca50a3d7-f833-4ef1-8158-73238ffe05e4" providerId="ADAL" clId="{30CD50ED-EC92-441D-A4F4-7CDA0F40ED44}" dt="2018-06-19T12:55:18.506" v="2761" actId="478"/>
          <ac:spMkLst>
            <pc:docMk/>
            <pc:sldMk cId="1123802" sldId="3402"/>
            <ac:spMk id="3" creationId="{09522144-573E-42E3-9C6B-36E6C8947D47}"/>
          </ac:spMkLst>
        </pc:spChg>
        <pc:spChg chg="add del mod">
          <ac:chgData name="Yoann peyroche" userId="ca50a3d7-f833-4ef1-8158-73238ffe05e4" providerId="ADAL" clId="{30CD50ED-EC92-441D-A4F4-7CDA0F40ED44}" dt="2018-06-19T12:55:18.506" v="2761" actId="478"/>
          <ac:spMkLst>
            <pc:docMk/>
            <pc:sldMk cId="1123802" sldId="3402"/>
            <ac:spMk id="4" creationId="{A0A14B8B-9518-48BA-AF0A-53CC7176CF39}"/>
          </ac:spMkLst>
        </pc:spChg>
        <pc:spChg chg="mod">
          <ac:chgData name="Yoann peyroche" userId="ca50a3d7-f833-4ef1-8158-73238ffe05e4" providerId="ADAL" clId="{30CD50ED-EC92-441D-A4F4-7CDA0F40ED44}" dt="2018-06-19T12:55:15.096" v="2760" actId="20577"/>
          <ac:spMkLst>
            <pc:docMk/>
            <pc:sldMk cId="1123802" sldId="3402"/>
            <ac:spMk id="40" creationId="{5F569DC5-0B83-4283-846A-4B9D50AAD649}"/>
          </ac:spMkLst>
        </pc:spChg>
      </pc:sldChg>
      <pc:sldChg chg="modSp">
        <pc:chgData name="Yoann peyroche" userId="ca50a3d7-f833-4ef1-8158-73238ffe05e4" providerId="ADAL" clId="{30CD50ED-EC92-441D-A4F4-7CDA0F40ED44}" dt="2018-06-19T07:45:53.184" v="1516" actId="20577"/>
        <pc:sldMkLst>
          <pc:docMk/>
          <pc:sldMk cId="355698690" sldId="3404"/>
        </pc:sldMkLst>
        <pc:spChg chg="mod">
          <ac:chgData name="Yoann peyroche" userId="ca50a3d7-f833-4ef1-8158-73238ffe05e4" providerId="ADAL" clId="{30CD50ED-EC92-441D-A4F4-7CDA0F40ED44}" dt="2018-06-19T07:45:53.184" v="1516" actId="20577"/>
          <ac:spMkLst>
            <pc:docMk/>
            <pc:sldMk cId="355698690" sldId="3404"/>
            <ac:spMk id="7" creationId="{8C114CED-13E8-4230-9557-3445441338AA}"/>
          </ac:spMkLst>
        </pc:spChg>
      </pc:sldChg>
      <pc:sldChg chg="modSp">
        <pc:chgData name="Yoann peyroche" userId="ca50a3d7-f833-4ef1-8158-73238ffe05e4" providerId="ADAL" clId="{30CD50ED-EC92-441D-A4F4-7CDA0F40ED44}" dt="2018-06-19T13:12:11.996" v="3213" actId="20577"/>
        <pc:sldMkLst>
          <pc:docMk/>
          <pc:sldMk cId="901467930" sldId="3405"/>
        </pc:sldMkLst>
        <pc:spChg chg="mod">
          <ac:chgData name="Yoann peyroche" userId="ca50a3d7-f833-4ef1-8158-73238ffe05e4" providerId="ADAL" clId="{30CD50ED-EC92-441D-A4F4-7CDA0F40ED44}" dt="2018-06-19T13:12:11.996" v="3213" actId="20577"/>
          <ac:spMkLst>
            <pc:docMk/>
            <pc:sldMk cId="901467930" sldId="3405"/>
            <ac:spMk id="47" creationId="{E63A0E07-9421-429F-A8F5-A9001B98B5DA}"/>
          </ac:spMkLst>
        </pc:spChg>
      </pc:sldChg>
      <pc:sldChg chg="delSp modSp">
        <pc:chgData name="Yoann peyroche" userId="ca50a3d7-f833-4ef1-8158-73238ffe05e4" providerId="ADAL" clId="{30CD50ED-EC92-441D-A4F4-7CDA0F40ED44}" dt="2018-06-19T07:56:50.985" v="1633" actId="1076"/>
        <pc:sldMkLst>
          <pc:docMk/>
          <pc:sldMk cId="577363188" sldId="3406"/>
        </pc:sldMkLst>
        <pc:spChg chg="mod">
          <ac:chgData name="Yoann peyroche" userId="ca50a3d7-f833-4ef1-8158-73238ffe05e4" providerId="ADAL" clId="{30CD50ED-EC92-441D-A4F4-7CDA0F40ED44}" dt="2018-06-19T07:56:50.985" v="1633" actId="1076"/>
          <ac:spMkLst>
            <pc:docMk/>
            <pc:sldMk cId="577363188" sldId="3406"/>
            <ac:spMk id="16" creationId="{413E0A55-A58E-458C-AC58-9181196BA713}"/>
          </ac:spMkLst>
        </pc:spChg>
        <pc:spChg chg="mod">
          <ac:chgData name="Yoann peyroche" userId="ca50a3d7-f833-4ef1-8158-73238ffe05e4" providerId="ADAL" clId="{30CD50ED-EC92-441D-A4F4-7CDA0F40ED44}" dt="2018-06-19T07:56:50.985" v="1633" actId="1076"/>
          <ac:spMkLst>
            <pc:docMk/>
            <pc:sldMk cId="577363188" sldId="3406"/>
            <ac:spMk id="17" creationId="{BA8835D6-83DB-4859-A314-EAFAADC57073}"/>
          </ac:spMkLst>
        </pc:spChg>
        <pc:spChg chg="del">
          <ac:chgData name="Yoann peyroche" userId="ca50a3d7-f833-4ef1-8158-73238ffe05e4" providerId="ADAL" clId="{30CD50ED-EC92-441D-A4F4-7CDA0F40ED44}" dt="2018-06-19T07:55:04.656" v="1623" actId="478"/>
          <ac:spMkLst>
            <pc:docMk/>
            <pc:sldMk cId="577363188" sldId="3406"/>
            <ac:spMk id="18" creationId="{F5516DCA-8E58-4A27-B9B8-D1DF901D2E3B}"/>
          </ac:spMkLst>
        </pc:spChg>
        <pc:spChg chg="del">
          <ac:chgData name="Yoann peyroche" userId="ca50a3d7-f833-4ef1-8158-73238ffe05e4" providerId="ADAL" clId="{30CD50ED-EC92-441D-A4F4-7CDA0F40ED44}" dt="2018-06-19T07:55:04.656" v="1623" actId="478"/>
          <ac:spMkLst>
            <pc:docMk/>
            <pc:sldMk cId="577363188" sldId="3406"/>
            <ac:spMk id="19" creationId="{37042CC9-083E-49F9-8D39-38965A332EF4}"/>
          </ac:spMkLst>
        </pc:spChg>
        <pc:spChg chg="mod">
          <ac:chgData name="Yoann peyroche" userId="ca50a3d7-f833-4ef1-8158-73238ffe05e4" providerId="ADAL" clId="{30CD50ED-EC92-441D-A4F4-7CDA0F40ED44}" dt="2018-06-19T07:56:50.985" v="1633" actId="1076"/>
          <ac:spMkLst>
            <pc:docMk/>
            <pc:sldMk cId="577363188" sldId="3406"/>
            <ac:spMk id="22" creationId="{F125EB69-6C79-4EDF-802C-1BB9AEFA6219}"/>
          </ac:spMkLst>
        </pc:spChg>
        <pc:spChg chg="mod">
          <ac:chgData name="Yoann peyroche" userId="ca50a3d7-f833-4ef1-8158-73238ffe05e4" providerId="ADAL" clId="{30CD50ED-EC92-441D-A4F4-7CDA0F40ED44}" dt="2018-06-19T07:56:50.985" v="1633" actId="1076"/>
          <ac:spMkLst>
            <pc:docMk/>
            <pc:sldMk cId="577363188" sldId="3406"/>
            <ac:spMk id="24" creationId="{20B6D535-A6E1-4722-8701-443F7D73A00F}"/>
          </ac:spMkLst>
        </pc:spChg>
        <pc:spChg chg="mod">
          <ac:chgData name="Yoann peyroche" userId="ca50a3d7-f833-4ef1-8158-73238ffe05e4" providerId="ADAL" clId="{30CD50ED-EC92-441D-A4F4-7CDA0F40ED44}" dt="2018-06-19T07:56:50.985" v="1633" actId="1076"/>
          <ac:spMkLst>
            <pc:docMk/>
            <pc:sldMk cId="577363188" sldId="3406"/>
            <ac:spMk id="26" creationId="{A3CE7428-8111-4E1A-BC8F-D615B1DA9875}"/>
          </ac:spMkLst>
        </pc:spChg>
        <pc:spChg chg="mod">
          <ac:chgData name="Yoann peyroche" userId="ca50a3d7-f833-4ef1-8158-73238ffe05e4" providerId="ADAL" clId="{30CD50ED-EC92-441D-A4F4-7CDA0F40ED44}" dt="2018-06-19T07:56:50.985" v="1633" actId="1076"/>
          <ac:spMkLst>
            <pc:docMk/>
            <pc:sldMk cId="577363188" sldId="3406"/>
            <ac:spMk id="27" creationId="{E8A16538-2EB5-47EE-8450-7D0806AAF05E}"/>
          </ac:spMkLst>
        </pc:spChg>
        <pc:spChg chg="mod">
          <ac:chgData name="Yoann peyroche" userId="ca50a3d7-f833-4ef1-8158-73238ffe05e4" providerId="ADAL" clId="{30CD50ED-EC92-441D-A4F4-7CDA0F40ED44}" dt="2018-06-19T07:56:50.985" v="1633" actId="1076"/>
          <ac:spMkLst>
            <pc:docMk/>
            <pc:sldMk cId="577363188" sldId="3406"/>
            <ac:spMk id="29" creationId="{406BD3EF-9965-4E4F-A2EA-AB4A740778C3}"/>
          </ac:spMkLst>
        </pc:spChg>
        <pc:spChg chg="mod">
          <ac:chgData name="Yoann peyroche" userId="ca50a3d7-f833-4ef1-8158-73238ffe05e4" providerId="ADAL" clId="{30CD50ED-EC92-441D-A4F4-7CDA0F40ED44}" dt="2018-06-19T07:56:50.985" v="1633" actId="1076"/>
          <ac:spMkLst>
            <pc:docMk/>
            <pc:sldMk cId="577363188" sldId="3406"/>
            <ac:spMk id="31" creationId="{FE1C33B2-1561-4EF6-B43C-EB648677FFAB}"/>
          </ac:spMkLst>
        </pc:spChg>
        <pc:spChg chg="del mod">
          <ac:chgData name="Yoann peyroche" userId="ca50a3d7-f833-4ef1-8158-73238ffe05e4" providerId="ADAL" clId="{30CD50ED-EC92-441D-A4F4-7CDA0F40ED44}" dt="2018-06-19T07:56:32.102" v="1629" actId="478"/>
          <ac:spMkLst>
            <pc:docMk/>
            <pc:sldMk cId="577363188" sldId="3406"/>
            <ac:spMk id="35" creationId="{EAA5D7F9-68FD-4B7D-9F83-B7EB5F529A4A}"/>
          </ac:spMkLst>
        </pc:spChg>
        <pc:spChg chg="del mod">
          <ac:chgData name="Yoann peyroche" userId="ca50a3d7-f833-4ef1-8158-73238ffe05e4" providerId="ADAL" clId="{30CD50ED-EC92-441D-A4F4-7CDA0F40ED44}" dt="2018-06-19T07:56:32.102" v="1629" actId="478"/>
          <ac:spMkLst>
            <pc:docMk/>
            <pc:sldMk cId="577363188" sldId="3406"/>
            <ac:spMk id="36" creationId="{284F9198-486B-4C4E-B547-690454D50BC8}"/>
          </ac:spMkLst>
        </pc:spChg>
        <pc:picChg chg="mod">
          <ac:chgData name="Yoann peyroche" userId="ca50a3d7-f833-4ef1-8158-73238ffe05e4" providerId="ADAL" clId="{30CD50ED-EC92-441D-A4F4-7CDA0F40ED44}" dt="2018-06-19T07:56:50.985" v="1633" actId="1076"/>
          <ac:picMkLst>
            <pc:docMk/>
            <pc:sldMk cId="577363188" sldId="3406"/>
            <ac:picMk id="30" creationId="{E3BDC057-E953-4042-B7BD-EBEC4D087372}"/>
          </ac:picMkLst>
        </pc:picChg>
        <pc:cxnChg chg="del mod">
          <ac:chgData name="Yoann peyroche" userId="ca50a3d7-f833-4ef1-8158-73238ffe05e4" providerId="ADAL" clId="{30CD50ED-EC92-441D-A4F4-7CDA0F40ED44}" dt="2018-06-19T07:56:34.007" v="1630" actId="1076"/>
          <ac:cxnSpMkLst>
            <pc:docMk/>
            <pc:sldMk cId="577363188" sldId="3406"/>
            <ac:cxnSpMk id="21" creationId="{389AD317-D8A6-4DBE-9725-97639126414D}"/>
          </ac:cxnSpMkLst>
        </pc:cxnChg>
        <pc:cxnChg chg="mod">
          <ac:chgData name="Yoann peyroche" userId="ca50a3d7-f833-4ef1-8158-73238ffe05e4" providerId="ADAL" clId="{30CD50ED-EC92-441D-A4F4-7CDA0F40ED44}" dt="2018-06-19T07:56:50.985" v="1633" actId="1076"/>
          <ac:cxnSpMkLst>
            <pc:docMk/>
            <pc:sldMk cId="577363188" sldId="3406"/>
            <ac:cxnSpMk id="23" creationId="{50BBDA61-E61A-4060-91B0-ACEE17332955}"/>
          </ac:cxnSpMkLst>
        </pc:cxnChg>
        <pc:cxnChg chg="mod">
          <ac:chgData name="Yoann peyroche" userId="ca50a3d7-f833-4ef1-8158-73238ffe05e4" providerId="ADAL" clId="{30CD50ED-EC92-441D-A4F4-7CDA0F40ED44}" dt="2018-06-19T07:56:50.985" v="1633" actId="1076"/>
          <ac:cxnSpMkLst>
            <pc:docMk/>
            <pc:sldMk cId="577363188" sldId="3406"/>
            <ac:cxnSpMk id="25" creationId="{1E35CC02-CAE0-4351-A87C-435F1089D52F}"/>
          </ac:cxnSpMkLst>
        </pc:cxnChg>
        <pc:cxnChg chg="del">
          <ac:chgData name="Yoann peyroche" userId="ca50a3d7-f833-4ef1-8158-73238ffe05e4" providerId="ADAL" clId="{30CD50ED-EC92-441D-A4F4-7CDA0F40ED44}" dt="2018-06-19T07:55:07.025" v="1624" actId="478"/>
          <ac:cxnSpMkLst>
            <pc:docMk/>
            <pc:sldMk cId="577363188" sldId="3406"/>
            <ac:cxnSpMk id="43" creationId="{3C14207B-1C9E-4DA3-9874-D4B4CB2CAC5B}"/>
          </ac:cxnSpMkLst>
        </pc:cxnChg>
      </pc:sldChg>
      <pc:sldChg chg="delSp modSp add del">
        <pc:chgData name="Yoann peyroche" userId="ca50a3d7-f833-4ef1-8158-73238ffe05e4" providerId="ADAL" clId="{30CD50ED-EC92-441D-A4F4-7CDA0F40ED44}" dt="2018-06-19T07:52:04.045" v="1597" actId="2696"/>
        <pc:sldMkLst>
          <pc:docMk/>
          <pc:sldMk cId="1980178827" sldId="3409"/>
        </pc:sldMkLst>
        <pc:spChg chg="del">
          <ac:chgData name="Yoann peyroche" userId="ca50a3d7-f833-4ef1-8158-73238ffe05e4" providerId="ADAL" clId="{30CD50ED-EC92-441D-A4F4-7CDA0F40ED44}" dt="2018-06-19T07:46:14.815" v="1517" actId="478"/>
          <ac:spMkLst>
            <pc:docMk/>
            <pc:sldMk cId="1980178827" sldId="3409"/>
            <ac:spMk id="6" creationId="{68671ED8-E2AA-41AF-AA34-139146B3FAB5}"/>
          </ac:spMkLst>
        </pc:spChg>
        <pc:graphicFrameChg chg="mod modGraphic">
          <ac:chgData name="Yoann peyroche" userId="ca50a3d7-f833-4ef1-8158-73238ffe05e4" providerId="ADAL" clId="{30CD50ED-EC92-441D-A4F4-7CDA0F40ED44}" dt="2018-06-19T07:47:18.586" v="1536" actId="207"/>
          <ac:graphicFrameMkLst>
            <pc:docMk/>
            <pc:sldMk cId="1980178827" sldId="3409"/>
            <ac:graphicFrameMk id="3" creationId="{2D877A3B-B699-4549-8EB3-EE879BD9F9AE}"/>
          </ac:graphicFrameMkLst>
        </pc:graphicFrameChg>
      </pc:sldChg>
      <pc:sldChg chg="delSp modSp del">
        <pc:chgData name="Yoann peyroche" userId="ca50a3d7-f833-4ef1-8158-73238ffe05e4" providerId="ADAL" clId="{30CD50ED-EC92-441D-A4F4-7CDA0F40ED44}" dt="2018-06-19T13:09:27.704" v="3184" actId="2696"/>
        <pc:sldMkLst>
          <pc:docMk/>
          <pc:sldMk cId="2366617711" sldId="3410"/>
        </pc:sldMkLst>
        <pc:spChg chg="del">
          <ac:chgData name="Yoann peyroche" userId="ca50a3d7-f833-4ef1-8158-73238ffe05e4" providerId="ADAL" clId="{30CD50ED-EC92-441D-A4F4-7CDA0F40ED44}" dt="2018-06-19T07:47:32.641" v="1537" actId="478"/>
          <ac:spMkLst>
            <pc:docMk/>
            <pc:sldMk cId="2366617711" sldId="3410"/>
            <ac:spMk id="6" creationId="{C32F4D7F-1EF4-49D7-AC44-C3D68293433F}"/>
          </ac:spMkLst>
        </pc:spChg>
        <pc:graphicFrameChg chg="mod modGraphic">
          <ac:chgData name="Yoann peyroche" userId="ca50a3d7-f833-4ef1-8158-73238ffe05e4" providerId="ADAL" clId="{30CD50ED-EC92-441D-A4F4-7CDA0F40ED44}" dt="2018-06-19T07:54:19.967" v="1622" actId="108"/>
          <ac:graphicFrameMkLst>
            <pc:docMk/>
            <pc:sldMk cId="2366617711" sldId="3410"/>
            <ac:graphicFrameMk id="3" creationId="{2D877A3B-B699-4549-8EB3-EE879BD9F9AE}"/>
          </ac:graphicFrameMkLst>
        </pc:graphicFrameChg>
      </pc:sldChg>
      <pc:sldChg chg="modSp">
        <pc:chgData name="Yoann peyroche" userId="ca50a3d7-f833-4ef1-8158-73238ffe05e4" providerId="ADAL" clId="{30CD50ED-EC92-441D-A4F4-7CDA0F40ED44}" dt="2018-06-19T06:53:34.144" v="654" actId="14100"/>
        <pc:sldMkLst>
          <pc:docMk/>
          <pc:sldMk cId="2664749623" sldId="3412"/>
        </pc:sldMkLst>
        <pc:spChg chg="mod">
          <ac:chgData name="Yoann peyroche" userId="ca50a3d7-f833-4ef1-8158-73238ffe05e4" providerId="ADAL" clId="{30CD50ED-EC92-441D-A4F4-7CDA0F40ED44}" dt="2018-06-19T06:53:34.144" v="654" actId="14100"/>
          <ac:spMkLst>
            <pc:docMk/>
            <pc:sldMk cId="2664749623" sldId="3412"/>
            <ac:spMk id="5" creationId="{78FE9CBC-1B4B-44D3-A1C2-EC558B096BD2}"/>
          </ac:spMkLst>
        </pc:spChg>
        <pc:spChg chg="mod">
          <ac:chgData name="Yoann peyroche" userId="ca50a3d7-f833-4ef1-8158-73238ffe05e4" providerId="ADAL" clId="{30CD50ED-EC92-441D-A4F4-7CDA0F40ED44}" dt="2018-06-19T06:53:27.567" v="653" actId="20577"/>
          <ac:spMkLst>
            <pc:docMk/>
            <pc:sldMk cId="2664749623" sldId="3412"/>
            <ac:spMk id="6" creationId="{D0DB0CDF-6C65-46B1-848F-BAD485443F81}"/>
          </ac:spMkLst>
        </pc:spChg>
      </pc:sldChg>
      <pc:sldChg chg="addSp">
        <pc:chgData name="Yoann peyroche" userId="ca50a3d7-f833-4ef1-8158-73238ffe05e4" providerId="ADAL" clId="{30CD50ED-EC92-441D-A4F4-7CDA0F40ED44}" dt="2018-06-19T12:27:09.657" v="2451" actId="121"/>
        <pc:sldMkLst>
          <pc:docMk/>
          <pc:sldMk cId="1711868096" sldId="3413"/>
        </pc:sldMkLst>
        <pc:spChg chg="add">
          <ac:chgData name="Yoann peyroche" userId="ca50a3d7-f833-4ef1-8158-73238ffe05e4" providerId="ADAL" clId="{30CD50ED-EC92-441D-A4F4-7CDA0F40ED44}" dt="2018-06-19T12:27:09.657" v="2451" actId="121"/>
          <ac:spMkLst>
            <pc:docMk/>
            <pc:sldMk cId="1711868096" sldId="3413"/>
            <ac:spMk id="5" creationId="{4E5A1BC2-ECE9-467A-938B-D0D28448E9C0}"/>
          </ac:spMkLst>
        </pc:spChg>
      </pc:sldChg>
      <pc:sldChg chg="modSp">
        <pc:chgData name="Yoann peyroche" userId="ca50a3d7-f833-4ef1-8158-73238ffe05e4" providerId="ADAL" clId="{30CD50ED-EC92-441D-A4F4-7CDA0F40ED44}" dt="2018-06-19T11:43:00.303" v="2086" actId="404"/>
        <pc:sldMkLst>
          <pc:docMk/>
          <pc:sldMk cId="10724424" sldId="3429"/>
        </pc:sldMkLst>
        <pc:spChg chg="mod">
          <ac:chgData name="Yoann peyroche" userId="ca50a3d7-f833-4ef1-8158-73238ffe05e4" providerId="ADAL" clId="{30CD50ED-EC92-441D-A4F4-7CDA0F40ED44}" dt="2018-06-19T11:43:00.303" v="2086" actId="404"/>
          <ac:spMkLst>
            <pc:docMk/>
            <pc:sldMk cId="10724424" sldId="3429"/>
            <ac:spMk id="42" creationId="{2A0637E4-B8E8-4026-9941-0D2A7078F6BB}"/>
          </ac:spMkLst>
        </pc:spChg>
      </pc:sldChg>
      <pc:sldChg chg="modSp">
        <pc:chgData name="Yoann peyroche" userId="ca50a3d7-f833-4ef1-8158-73238ffe05e4" providerId="ADAL" clId="{30CD50ED-EC92-441D-A4F4-7CDA0F40ED44}" dt="2018-06-19T14:50:50.845" v="4022" actId="1076"/>
        <pc:sldMkLst>
          <pc:docMk/>
          <pc:sldMk cId="2912208563" sldId="3430"/>
        </pc:sldMkLst>
        <pc:spChg chg="mod">
          <ac:chgData name="Yoann peyroche" userId="ca50a3d7-f833-4ef1-8158-73238ffe05e4" providerId="ADAL" clId="{30CD50ED-EC92-441D-A4F4-7CDA0F40ED44}" dt="2018-06-19T14:50:44.441" v="4021" actId="1076"/>
          <ac:spMkLst>
            <pc:docMk/>
            <pc:sldMk cId="2912208563" sldId="3430"/>
            <ac:spMk id="29" creationId="{3AD6149A-D2D4-41E4-85D6-9A0D68498C88}"/>
          </ac:spMkLst>
        </pc:spChg>
        <pc:spChg chg="mod">
          <ac:chgData name="Yoann peyroche" userId="ca50a3d7-f833-4ef1-8158-73238ffe05e4" providerId="ADAL" clId="{30CD50ED-EC92-441D-A4F4-7CDA0F40ED44}" dt="2018-06-19T06:51:38.464" v="623" actId="20577"/>
          <ac:spMkLst>
            <pc:docMk/>
            <pc:sldMk cId="2912208563" sldId="3430"/>
            <ac:spMk id="32" creationId="{5A9B9835-FEAD-48DE-9256-777EA010973E}"/>
          </ac:spMkLst>
        </pc:spChg>
        <pc:spChg chg="mod ord">
          <ac:chgData name="Yoann peyroche" userId="ca50a3d7-f833-4ef1-8158-73238ffe05e4" providerId="ADAL" clId="{30CD50ED-EC92-441D-A4F4-7CDA0F40ED44}" dt="2018-06-19T14:50:50.845" v="4022" actId="1076"/>
          <ac:spMkLst>
            <pc:docMk/>
            <pc:sldMk cId="2912208563" sldId="3430"/>
            <ac:spMk id="34" creationId="{960A2755-FABC-4792-A876-6710EEB80887}"/>
          </ac:spMkLst>
        </pc:spChg>
      </pc:sldChg>
      <pc:sldChg chg="modSp">
        <pc:chgData name="Yoann peyroche" userId="ca50a3d7-f833-4ef1-8158-73238ffe05e4" providerId="ADAL" clId="{30CD50ED-EC92-441D-A4F4-7CDA0F40ED44}" dt="2018-06-18T09:21:22.435" v="616" actId="313"/>
        <pc:sldMkLst>
          <pc:docMk/>
          <pc:sldMk cId="542911317" sldId="3438"/>
        </pc:sldMkLst>
        <pc:spChg chg="mod">
          <ac:chgData name="Yoann peyroche" userId="ca50a3d7-f833-4ef1-8158-73238ffe05e4" providerId="ADAL" clId="{30CD50ED-EC92-441D-A4F4-7CDA0F40ED44}" dt="2018-06-18T09:21:22.435" v="616" actId="313"/>
          <ac:spMkLst>
            <pc:docMk/>
            <pc:sldMk cId="542911317" sldId="3438"/>
            <ac:spMk id="16" creationId="{ECA08568-5D59-413D-B55D-CD3A0C29956D}"/>
          </ac:spMkLst>
        </pc:spChg>
      </pc:sldChg>
      <pc:sldChg chg="addSp delSp modSp">
        <pc:chgData name="Yoann peyroche" userId="ca50a3d7-f833-4ef1-8158-73238ffe05e4" providerId="ADAL" clId="{30CD50ED-EC92-441D-A4F4-7CDA0F40ED44}" dt="2018-06-19T11:36:55.751" v="2080" actId="20577"/>
        <pc:sldMkLst>
          <pc:docMk/>
          <pc:sldMk cId="4052688707" sldId="3440"/>
        </pc:sldMkLst>
        <pc:spChg chg="add del mod">
          <ac:chgData name="Yoann peyroche" userId="ca50a3d7-f833-4ef1-8158-73238ffe05e4" providerId="ADAL" clId="{30CD50ED-EC92-441D-A4F4-7CDA0F40ED44}" dt="2018-06-18T08:34:41.473" v="507" actId="478"/>
          <ac:spMkLst>
            <pc:docMk/>
            <pc:sldMk cId="4052688707" sldId="3440"/>
            <ac:spMk id="3" creationId="{A8300F8B-00C0-4CDF-A42A-72178FFEB3FE}"/>
          </ac:spMkLst>
        </pc:spChg>
        <pc:spChg chg="mod">
          <ac:chgData name="Yoann peyroche" userId="ca50a3d7-f833-4ef1-8158-73238ffe05e4" providerId="ADAL" clId="{30CD50ED-EC92-441D-A4F4-7CDA0F40ED44}" dt="2018-06-18T08:35:04.268" v="510" actId="465"/>
          <ac:spMkLst>
            <pc:docMk/>
            <pc:sldMk cId="4052688707" sldId="3440"/>
            <ac:spMk id="8" creationId="{180156ED-5A8B-4A37-8FE9-1922232D9CFB}"/>
          </ac:spMkLst>
        </pc:spChg>
        <pc:spChg chg="mod">
          <ac:chgData name="Yoann peyroche" userId="ca50a3d7-f833-4ef1-8158-73238ffe05e4" providerId="ADAL" clId="{30CD50ED-EC92-441D-A4F4-7CDA0F40ED44}" dt="2018-06-18T08:35:32.102" v="520" actId="14100"/>
          <ac:spMkLst>
            <pc:docMk/>
            <pc:sldMk cId="4052688707" sldId="3440"/>
            <ac:spMk id="9" creationId="{D0FC5FA5-C1D0-4BA0-95DE-0181F0ED1AAE}"/>
          </ac:spMkLst>
        </pc:spChg>
        <pc:spChg chg="mod">
          <ac:chgData name="Yoann peyroche" userId="ca50a3d7-f833-4ef1-8158-73238ffe05e4" providerId="ADAL" clId="{30CD50ED-EC92-441D-A4F4-7CDA0F40ED44}" dt="2018-06-18T09:03:45.935" v="567" actId="404"/>
          <ac:spMkLst>
            <pc:docMk/>
            <pc:sldMk cId="4052688707" sldId="3440"/>
            <ac:spMk id="11" creationId="{52F283F4-CF5D-4483-9190-0FD039E968CF}"/>
          </ac:spMkLst>
        </pc:spChg>
        <pc:spChg chg="mod">
          <ac:chgData name="Yoann peyroche" userId="ca50a3d7-f833-4ef1-8158-73238ffe05e4" providerId="ADAL" clId="{30CD50ED-EC92-441D-A4F4-7CDA0F40ED44}" dt="2018-06-19T11:36:55.751" v="2080" actId="20577"/>
          <ac:spMkLst>
            <pc:docMk/>
            <pc:sldMk cId="4052688707" sldId="3440"/>
            <ac:spMk id="12" creationId="{DF477C5F-52C6-4B47-A667-06FA462CB518}"/>
          </ac:spMkLst>
        </pc:spChg>
        <pc:spChg chg="mod">
          <ac:chgData name="Yoann peyroche" userId="ca50a3d7-f833-4ef1-8158-73238ffe05e4" providerId="ADAL" clId="{30CD50ED-EC92-441D-A4F4-7CDA0F40ED44}" dt="2018-06-19T11:34:54.751" v="2079" actId="20577"/>
          <ac:spMkLst>
            <pc:docMk/>
            <pc:sldMk cId="4052688707" sldId="3440"/>
            <ac:spMk id="17" creationId="{5A6AD946-341E-4D41-AACA-E040E158234F}"/>
          </ac:spMkLst>
        </pc:spChg>
        <pc:spChg chg="mod">
          <ac:chgData name="Yoann peyroche" userId="ca50a3d7-f833-4ef1-8158-73238ffe05e4" providerId="ADAL" clId="{30CD50ED-EC92-441D-A4F4-7CDA0F40ED44}" dt="2018-06-18T08:35:32.102" v="520" actId="14100"/>
          <ac:spMkLst>
            <pc:docMk/>
            <pc:sldMk cId="4052688707" sldId="3440"/>
            <ac:spMk id="27" creationId="{184BC88B-1926-4B7A-8912-F58F0F313DC7}"/>
          </ac:spMkLst>
        </pc:spChg>
        <pc:spChg chg="del">
          <ac:chgData name="Yoann peyroche" userId="ca50a3d7-f833-4ef1-8158-73238ffe05e4" providerId="ADAL" clId="{30CD50ED-EC92-441D-A4F4-7CDA0F40ED44}" dt="2018-06-18T09:04:25.364" v="584" actId="478"/>
          <ac:spMkLst>
            <pc:docMk/>
            <pc:sldMk cId="4052688707" sldId="3440"/>
            <ac:spMk id="30" creationId="{EE266EE0-EDE1-4824-90BE-81A3D2781A64}"/>
          </ac:spMkLst>
        </pc:spChg>
        <pc:cxnChg chg="mod">
          <ac:chgData name="Yoann peyroche" userId="ca50a3d7-f833-4ef1-8158-73238ffe05e4" providerId="ADAL" clId="{30CD50ED-EC92-441D-A4F4-7CDA0F40ED44}" dt="2018-06-18T08:35:04.268" v="510" actId="465"/>
          <ac:cxnSpMkLst>
            <pc:docMk/>
            <pc:sldMk cId="4052688707" sldId="3440"/>
            <ac:cxnSpMk id="19" creationId="{49322867-09F5-425E-BBEC-1D00614D82AD}"/>
          </ac:cxnSpMkLst>
        </pc:cxnChg>
      </pc:sldChg>
      <pc:sldChg chg="modSp">
        <pc:chgData name="Yoann peyroche" userId="ca50a3d7-f833-4ef1-8158-73238ffe05e4" providerId="ADAL" clId="{30CD50ED-EC92-441D-A4F4-7CDA0F40ED44}" dt="2018-06-19T11:50:14.340" v="2180" actId="1076"/>
        <pc:sldMkLst>
          <pc:docMk/>
          <pc:sldMk cId="3923109495" sldId="3441"/>
        </pc:sldMkLst>
        <pc:spChg chg="mod">
          <ac:chgData name="Yoann peyroche" userId="ca50a3d7-f833-4ef1-8158-73238ffe05e4" providerId="ADAL" clId="{30CD50ED-EC92-441D-A4F4-7CDA0F40ED44}" dt="2018-06-19T11:45:17.285" v="2115" actId="20577"/>
          <ac:spMkLst>
            <pc:docMk/>
            <pc:sldMk cId="3923109495" sldId="3441"/>
            <ac:spMk id="2" creationId="{319D0A60-111F-4F3C-BE97-1A8F44657F65}"/>
          </ac:spMkLst>
        </pc:spChg>
        <pc:spChg chg="mod">
          <ac:chgData name="Yoann peyroche" userId="ca50a3d7-f833-4ef1-8158-73238ffe05e4" providerId="ADAL" clId="{30CD50ED-EC92-441D-A4F4-7CDA0F40ED44}" dt="2018-06-19T11:50:08.047" v="2179" actId="1076"/>
          <ac:spMkLst>
            <pc:docMk/>
            <pc:sldMk cId="3923109495" sldId="3441"/>
            <ac:spMk id="16" creationId="{BBB3A7A6-F21D-433E-846A-A8CE3A3BA306}"/>
          </ac:spMkLst>
        </pc:spChg>
        <pc:picChg chg="mod">
          <ac:chgData name="Yoann peyroche" userId="ca50a3d7-f833-4ef1-8158-73238ffe05e4" providerId="ADAL" clId="{30CD50ED-EC92-441D-A4F4-7CDA0F40ED44}" dt="2018-06-19T11:50:14.340" v="2180" actId="1076"/>
          <ac:picMkLst>
            <pc:docMk/>
            <pc:sldMk cId="3923109495" sldId="3441"/>
            <ac:picMk id="19" creationId="{B1371FDF-5296-4692-915A-94D712020BD3}"/>
          </ac:picMkLst>
        </pc:picChg>
      </pc:sldChg>
      <pc:sldChg chg="addSp modSp">
        <pc:chgData name="Yoann peyroche" userId="ca50a3d7-f833-4ef1-8158-73238ffe05e4" providerId="ADAL" clId="{30CD50ED-EC92-441D-A4F4-7CDA0F40ED44}" dt="2018-06-19T15:01:27.981" v="4178" actId="20577"/>
        <pc:sldMkLst>
          <pc:docMk/>
          <pc:sldMk cId="1458811810" sldId="3442"/>
        </pc:sldMkLst>
        <pc:spChg chg="add mod">
          <ac:chgData name="Yoann peyroche" userId="ca50a3d7-f833-4ef1-8158-73238ffe05e4" providerId="ADAL" clId="{30CD50ED-EC92-441D-A4F4-7CDA0F40ED44}" dt="2018-06-19T15:01:27.981" v="4178" actId="20577"/>
          <ac:spMkLst>
            <pc:docMk/>
            <pc:sldMk cId="1458811810" sldId="3442"/>
            <ac:spMk id="3" creationId="{CBA012D7-0931-42F2-B59F-C76EAA9938E4}"/>
          </ac:spMkLst>
        </pc:spChg>
      </pc:sldChg>
      <pc:sldChg chg="modSp">
        <pc:chgData name="Yoann peyroche" userId="ca50a3d7-f833-4ef1-8158-73238ffe05e4" providerId="ADAL" clId="{30CD50ED-EC92-441D-A4F4-7CDA0F40ED44}" dt="2018-06-19T15:02:53.182" v="4188" actId="1076"/>
        <pc:sldMkLst>
          <pc:docMk/>
          <pc:sldMk cId="1349856925" sldId="3444"/>
        </pc:sldMkLst>
        <pc:spChg chg="mod">
          <ac:chgData name="Yoann peyroche" userId="ca50a3d7-f833-4ef1-8158-73238ffe05e4" providerId="ADAL" clId="{30CD50ED-EC92-441D-A4F4-7CDA0F40ED44}" dt="2018-06-19T11:45:30.453" v="2126" actId="20577"/>
          <ac:spMkLst>
            <pc:docMk/>
            <pc:sldMk cId="1349856925" sldId="3444"/>
            <ac:spMk id="2" creationId="{319D0A60-111F-4F3C-BE97-1A8F44657F65}"/>
          </ac:spMkLst>
        </pc:spChg>
        <pc:spChg chg="mod">
          <ac:chgData name="Yoann peyroche" userId="ca50a3d7-f833-4ef1-8158-73238ffe05e4" providerId="ADAL" clId="{30CD50ED-EC92-441D-A4F4-7CDA0F40ED44}" dt="2018-06-19T15:02:50.311" v="4187" actId="1076"/>
          <ac:spMkLst>
            <pc:docMk/>
            <pc:sldMk cId="1349856925" sldId="3444"/>
            <ac:spMk id="26" creationId="{CC71CA0C-F7DE-4048-9217-849E95019475}"/>
          </ac:spMkLst>
        </pc:spChg>
        <pc:picChg chg="mod">
          <ac:chgData name="Yoann peyroche" userId="ca50a3d7-f833-4ef1-8158-73238ffe05e4" providerId="ADAL" clId="{30CD50ED-EC92-441D-A4F4-7CDA0F40ED44}" dt="2018-06-19T15:02:53.182" v="4188" actId="1076"/>
          <ac:picMkLst>
            <pc:docMk/>
            <pc:sldMk cId="1349856925" sldId="3444"/>
            <ac:picMk id="27" creationId="{FA09695F-F41B-440B-A29A-5DC0D8DD3CEC}"/>
          </ac:picMkLst>
        </pc:picChg>
      </pc:sldChg>
      <pc:sldChg chg="modSp">
        <pc:chgData name="Yoann peyroche" userId="ca50a3d7-f833-4ef1-8158-73238ffe05e4" providerId="ADAL" clId="{30CD50ED-EC92-441D-A4F4-7CDA0F40ED44}" dt="2018-06-19T15:03:08.665" v="4190" actId="20577"/>
        <pc:sldMkLst>
          <pc:docMk/>
          <pc:sldMk cId="752593804" sldId="3445"/>
        </pc:sldMkLst>
        <pc:spChg chg="mod">
          <ac:chgData name="Yoann peyroche" userId="ca50a3d7-f833-4ef1-8158-73238ffe05e4" providerId="ADAL" clId="{30CD50ED-EC92-441D-A4F4-7CDA0F40ED44}" dt="2018-06-19T15:03:08.665" v="4190" actId="20577"/>
          <ac:spMkLst>
            <pc:docMk/>
            <pc:sldMk cId="752593804" sldId="3445"/>
            <ac:spMk id="2" creationId="{319D0A60-111F-4F3C-BE97-1A8F44657F65}"/>
          </ac:spMkLst>
        </pc:spChg>
      </pc:sldChg>
      <pc:sldChg chg="addSp delSp modSp">
        <pc:chgData name="Yoann peyroche" userId="ca50a3d7-f833-4ef1-8158-73238ffe05e4" providerId="ADAL" clId="{30CD50ED-EC92-441D-A4F4-7CDA0F40ED44}" dt="2018-06-18T07:43:19.251" v="284" actId="1076"/>
        <pc:sldMkLst>
          <pc:docMk/>
          <pc:sldMk cId="1783453204" sldId="3446"/>
        </pc:sldMkLst>
        <pc:picChg chg="add mod">
          <ac:chgData name="Yoann peyroche" userId="ca50a3d7-f833-4ef1-8158-73238ffe05e4" providerId="ADAL" clId="{30CD50ED-EC92-441D-A4F4-7CDA0F40ED44}" dt="2018-06-18T07:41:41.996" v="270" actId="1076"/>
          <ac:picMkLst>
            <pc:docMk/>
            <pc:sldMk cId="1783453204" sldId="3446"/>
            <ac:picMk id="3" creationId="{20388B04-EB82-49A9-852F-9254000FA55D}"/>
          </ac:picMkLst>
        </pc:picChg>
        <pc:picChg chg="add mod ord">
          <ac:chgData name="Yoann peyroche" userId="ca50a3d7-f833-4ef1-8158-73238ffe05e4" providerId="ADAL" clId="{30CD50ED-EC92-441D-A4F4-7CDA0F40ED44}" dt="2018-06-18T07:42:21.745" v="278" actId="1076"/>
          <ac:picMkLst>
            <pc:docMk/>
            <pc:sldMk cId="1783453204" sldId="3446"/>
            <ac:picMk id="4" creationId="{FE5F5EEE-0CD7-4F4B-98BD-042BED255814}"/>
          </ac:picMkLst>
        </pc:picChg>
        <pc:picChg chg="add mod">
          <ac:chgData name="Yoann peyroche" userId="ca50a3d7-f833-4ef1-8158-73238ffe05e4" providerId="ADAL" clId="{30CD50ED-EC92-441D-A4F4-7CDA0F40ED44}" dt="2018-06-18T07:42:04.936" v="275" actId="1076"/>
          <ac:picMkLst>
            <pc:docMk/>
            <pc:sldMk cId="1783453204" sldId="3446"/>
            <ac:picMk id="31" creationId="{A0B083AE-102F-4FAB-B1BC-0C2F35BB9FA7}"/>
          </ac:picMkLst>
        </pc:picChg>
        <pc:picChg chg="add del mod">
          <ac:chgData name="Yoann peyroche" userId="ca50a3d7-f833-4ef1-8158-73238ffe05e4" providerId="ADAL" clId="{30CD50ED-EC92-441D-A4F4-7CDA0F40ED44}" dt="2018-06-18T07:37:32.800" v="238" actId="478"/>
          <ac:picMkLst>
            <pc:docMk/>
            <pc:sldMk cId="1783453204" sldId="3446"/>
            <ac:picMk id="1026" creationId="{35C5551A-2092-434C-A1BF-A9B43C2B7F8E}"/>
          </ac:picMkLst>
        </pc:picChg>
        <pc:picChg chg="add mod">
          <ac:chgData name="Yoann peyroche" userId="ca50a3d7-f833-4ef1-8158-73238ffe05e4" providerId="ADAL" clId="{30CD50ED-EC92-441D-A4F4-7CDA0F40ED44}" dt="2018-06-18T07:38:21.536" v="245" actId="1076"/>
          <ac:picMkLst>
            <pc:docMk/>
            <pc:sldMk cId="1783453204" sldId="3446"/>
            <ac:picMk id="1027" creationId="{2EF80562-BEDC-4D24-9613-98ECFF940CEB}"/>
          </ac:picMkLst>
        </pc:picChg>
        <pc:picChg chg="add mod">
          <ac:chgData name="Yoann peyroche" userId="ca50a3d7-f833-4ef1-8158-73238ffe05e4" providerId="ADAL" clId="{30CD50ED-EC92-441D-A4F4-7CDA0F40ED44}" dt="2018-06-18T07:43:19.251" v="284" actId="1076"/>
          <ac:picMkLst>
            <pc:docMk/>
            <pc:sldMk cId="1783453204" sldId="3446"/>
            <ac:picMk id="1029" creationId="{CA2532DA-4218-4495-978B-DAE54BC38820}"/>
          </ac:picMkLst>
        </pc:picChg>
      </pc:sldChg>
      <pc:sldChg chg="modSp">
        <pc:chgData name="Yoann peyroche" userId="ca50a3d7-f833-4ef1-8158-73238ffe05e4" providerId="ADAL" clId="{30CD50ED-EC92-441D-A4F4-7CDA0F40ED44}" dt="2018-06-19T11:48:12.696" v="2127" actId="2711"/>
        <pc:sldMkLst>
          <pc:docMk/>
          <pc:sldMk cId="643875703" sldId="3447"/>
        </pc:sldMkLst>
        <pc:spChg chg="mod">
          <ac:chgData name="Yoann peyroche" userId="ca50a3d7-f833-4ef1-8158-73238ffe05e4" providerId="ADAL" clId="{30CD50ED-EC92-441D-A4F4-7CDA0F40ED44}" dt="2018-06-19T11:48:12.696" v="2127" actId="2711"/>
          <ac:spMkLst>
            <pc:docMk/>
            <pc:sldMk cId="643875703" sldId="3447"/>
            <ac:spMk id="53" creationId="{5B632FD5-20AA-46FE-A5A5-BC74619CDAFF}"/>
          </ac:spMkLst>
        </pc:spChg>
        <pc:spChg chg="mod">
          <ac:chgData name="Yoann peyroche" userId="ca50a3d7-f833-4ef1-8158-73238ffe05e4" providerId="ADAL" clId="{30CD50ED-EC92-441D-A4F4-7CDA0F40ED44}" dt="2018-06-19T11:48:12.696" v="2127" actId="2711"/>
          <ac:spMkLst>
            <pc:docMk/>
            <pc:sldMk cId="643875703" sldId="3447"/>
            <ac:spMk id="54" creationId="{1E7C8D2F-B75D-4076-ABE7-69D3CF497A84}"/>
          </ac:spMkLst>
        </pc:spChg>
        <pc:spChg chg="mod">
          <ac:chgData name="Yoann peyroche" userId="ca50a3d7-f833-4ef1-8158-73238ffe05e4" providerId="ADAL" clId="{30CD50ED-EC92-441D-A4F4-7CDA0F40ED44}" dt="2018-06-19T11:48:12.696" v="2127" actId="2711"/>
          <ac:spMkLst>
            <pc:docMk/>
            <pc:sldMk cId="643875703" sldId="3447"/>
            <ac:spMk id="56" creationId="{9C7C29C2-9E61-4807-9A57-41383D972AB9}"/>
          </ac:spMkLst>
        </pc:spChg>
      </pc:sldChg>
      <pc:sldChg chg="modSp">
        <pc:chgData name="Yoann peyroche" userId="ca50a3d7-f833-4ef1-8158-73238ffe05e4" providerId="ADAL" clId="{30CD50ED-EC92-441D-A4F4-7CDA0F40ED44}" dt="2018-06-19T11:49:30.561" v="2131" actId="404"/>
        <pc:sldMkLst>
          <pc:docMk/>
          <pc:sldMk cId="57415756" sldId="3449"/>
        </pc:sldMkLst>
        <pc:spChg chg="mod">
          <ac:chgData name="Yoann peyroche" userId="ca50a3d7-f833-4ef1-8158-73238ffe05e4" providerId="ADAL" clId="{30CD50ED-EC92-441D-A4F4-7CDA0F40ED44}" dt="2018-06-19T11:49:09.453" v="2129" actId="404"/>
          <ac:spMkLst>
            <pc:docMk/>
            <pc:sldMk cId="57415756" sldId="3449"/>
            <ac:spMk id="80" creationId="{9F394740-AE1E-458F-B49A-F138AB540EE3}"/>
          </ac:spMkLst>
        </pc:spChg>
        <pc:spChg chg="mod">
          <ac:chgData name="Yoann peyroche" userId="ca50a3d7-f833-4ef1-8158-73238ffe05e4" providerId="ADAL" clId="{30CD50ED-EC92-441D-A4F4-7CDA0F40ED44}" dt="2018-06-19T11:49:30.561" v="2131" actId="404"/>
          <ac:spMkLst>
            <pc:docMk/>
            <pc:sldMk cId="57415756" sldId="3449"/>
            <ac:spMk id="81" creationId="{D9EEEED2-1495-4ECF-9FA2-4B818D1B9604}"/>
          </ac:spMkLst>
        </pc:spChg>
        <pc:spChg chg="mod">
          <ac:chgData name="Yoann peyroche" userId="ca50a3d7-f833-4ef1-8158-73238ffe05e4" providerId="ADAL" clId="{30CD50ED-EC92-441D-A4F4-7CDA0F40ED44}" dt="2018-06-19T11:49:30.561" v="2131" actId="404"/>
          <ac:spMkLst>
            <pc:docMk/>
            <pc:sldMk cId="57415756" sldId="3449"/>
            <ac:spMk id="82" creationId="{71D5A091-04E4-49DC-A9AD-83A34DED7155}"/>
          </ac:spMkLst>
        </pc:spChg>
      </pc:sldChg>
      <pc:sldChg chg="delSp modSp">
        <pc:chgData name="Yoann peyroche" userId="ca50a3d7-f833-4ef1-8158-73238ffe05e4" providerId="ADAL" clId="{30CD50ED-EC92-441D-A4F4-7CDA0F40ED44}" dt="2018-06-19T11:54:02.029" v="2191" actId="478"/>
        <pc:sldMkLst>
          <pc:docMk/>
          <pc:sldMk cId="607589464" sldId="3452"/>
        </pc:sldMkLst>
        <pc:spChg chg="del mod">
          <ac:chgData name="Yoann peyroche" userId="ca50a3d7-f833-4ef1-8158-73238ffe05e4" providerId="ADAL" clId="{30CD50ED-EC92-441D-A4F4-7CDA0F40ED44}" dt="2018-06-19T11:54:02.029" v="2191" actId="478"/>
          <ac:spMkLst>
            <pc:docMk/>
            <pc:sldMk cId="607589464" sldId="3452"/>
            <ac:spMk id="54" creationId="{04723DE9-4C74-4262-BA12-DFEF25F585E6}"/>
          </ac:spMkLst>
        </pc:spChg>
      </pc:sldChg>
      <pc:sldChg chg="modSp">
        <pc:chgData name="Yoann peyroche" userId="ca50a3d7-f833-4ef1-8158-73238ffe05e4" providerId="ADAL" clId="{30CD50ED-EC92-441D-A4F4-7CDA0F40ED44}" dt="2018-06-19T15:04:35.971" v="4211" actId="20577"/>
        <pc:sldMkLst>
          <pc:docMk/>
          <pc:sldMk cId="3463344884" sldId="3453"/>
        </pc:sldMkLst>
        <pc:spChg chg="mod">
          <ac:chgData name="Yoann peyroche" userId="ca50a3d7-f833-4ef1-8158-73238ffe05e4" providerId="ADAL" clId="{30CD50ED-EC92-441D-A4F4-7CDA0F40ED44}" dt="2018-06-19T15:04:35.971" v="4211" actId="20577"/>
          <ac:spMkLst>
            <pc:docMk/>
            <pc:sldMk cId="3463344884" sldId="3453"/>
            <ac:spMk id="3" creationId="{549B98AA-012D-4725-9715-E4D00C928690}"/>
          </ac:spMkLst>
        </pc:spChg>
        <pc:spChg chg="mod">
          <ac:chgData name="Yoann peyroche" userId="ca50a3d7-f833-4ef1-8158-73238ffe05e4" providerId="ADAL" clId="{30CD50ED-EC92-441D-A4F4-7CDA0F40ED44}" dt="2018-06-19T11:58:32.922" v="2206" actId="13926"/>
          <ac:spMkLst>
            <pc:docMk/>
            <pc:sldMk cId="3463344884" sldId="3453"/>
            <ac:spMk id="7" creationId="{BB9198DD-AFD1-4099-9C7D-F1F9FB03F579}"/>
          </ac:spMkLst>
        </pc:spChg>
      </pc:sldChg>
      <pc:sldChg chg="modSp">
        <pc:chgData name="Yoann peyroche" userId="ca50a3d7-f833-4ef1-8158-73238ffe05e4" providerId="ADAL" clId="{30CD50ED-EC92-441D-A4F4-7CDA0F40ED44}" dt="2018-06-19T11:55:54.047" v="2192" actId="13926"/>
        <pc:sldMkLst>
          <pc:docMk/>
          <pc:sldMk cId="130139934" sldId="3454"/>
        </pc:sldMkLst>
        <pc:spChg chg="mod">
          <ac:chgData name="Yoann peyroche" userId="ca50a3d7-f833-4ef1-8158-73238ffe05e4" providerId="ADAL" clId="{30CD50ED-EC92-441D-A4F4-7CDA0F40ED44}" dt="2018-06-19T11:55:54.047" v="2192" actId="13926"/>
          <ac:spMkLst>
            <pc:docMk/>
            <pc:sldMk cId="130139934" sldId="3454"/>
            <ac:spMk id="29" creationId="{C1CDF1A4-48D9-4BE1-AEE3-5A2634734314}"/>
          </ac:spMkLst>
        </pc:spChg>
      </pc:sldChg>
      <pc:sldChg chg="modSp">
        <pc:chgData name="Yoann peyroche" userId="ca50a3d7-f833-4ef1-8158-73238ffe05e4" providerId="ADAL" clId="{30CD50ED-EC92-441D-A4F4-7CDA0F40ED44}" dt="2018-06-19T12:04:19.123" v="2207" actId="13926"/>
        <pc:sldMkLst>
          <pc:docMk/>
          <pc:sldMk cId="2570800270" sldId="3455"/>
        </pc:sldMkLst>
        <pc:spChg chg="mod">
          <ac:chgData name="Yoann peyroche" userId="ca50a3d7-f833-4ef1-8158-73238ffe05e4" providerId="ADAL" clId="{30CD50ED-EC92-441D-A4F4-7CDA0F40ED44}" dt="2018-06-19T12:04:19.123" v="2207" actId="13926"/>
          <ac:spMkLst>
            <pc:docMk/>
            <pc:sldMk cId="2570800270" sldId="3455"/>
            <ac:spMk id="29" creationId="{C1CDF1A4-48D9-4BE1-AEE3-5A2634734314}"/>
          </ac:spMkLst>
        </pc:spChg>
      </pc:sldChg>
      <pc:sldChg chg="add">
        <pc:chgData name="Yoann peyroche" userId="ca50a3d7-f833-4ef1-8158-73238ffe05e4" providerId="ADAL" clId="{30CD50ED-EC92-441D-A4F4-7CDA0F40ED44}" dt="2018-06-19T14:56:46.400" v="4094" actId="1035"/>
        <pc:sldMkLst>
          <pc:docMk/>
          <pc:sldMk cId="882867910" sldId="3457"/>
        </pc:sldMkLst>
      </pc:sldChg>
      <pc:sldChg chg="modSp add del">
        <pc:chgData name="Yoann peyroche" userId="ca50a3d7-f833-4ef1-8158-73238ffe05e4" providerId="ADAL" clId="{30CD50ED-EC92-441D-A4F4-7CDA0F40ED44}" dt="2018-06-19T14:56:41.325" v="4092" actId="2696"/>
        <pc:sldMkLst>
          <pc:docMk/>
          <pc:sldMk cId="1593820378" sldId="3457"/>
        </pc:sldMkLst>
        <pc:graphicFrameChg chg="mod modGraphic">
          <ac:chgData name="Yoann peyroche" userId="ca50a3d7-f833-4ef1-8158-73238ffe05e4" providerId="ADAL" clId="{30CD50ED-EC92-441D-A4F4-7CDA0F40ED44}" dt="2018-06-19T14:07:17.860" v="4003" actId="14100"/>
          <ac:graphicFrameMkLst>
            <pc:docMk/>
            <pc:sldMk cId="1593820378" sldId="3457"/>
            <ac:graphicFrameMk id="5" creationId="{3208B562-4BF5-47E7-9B1F-58CD1F0D3F75}"/>
          </ac:graphicFrameMkLst>
        </pc:graphicFrameChg>
      </pc:sldChg>
      <pc:sldChg chg="modSp del">
        <pc:chgData name="Yoann peyroche" userId="ca50a3d7-f833-4ef1-8158-73238ffe05e4" providerId="ADAL" clId="{30CD50ED-EC92-441D-A4F4-7CDA0F40ED44}" dt="2018-06-19T12:24:08.763" v="2449" actId="2696"/>
        <pc:sldMkLst>
          <pc:docMk/>
          <pc:sldMk cId="648449650" sldId="3459"/>
        </pc:sldMkLst>
        <pc:spChg chg="mod">
          <ac:chgData name="Yoann peyroche" userId="ca50a3d7-f833-4ef1-8158-73238ffe05e4" providerId="ADAL" clId="{30CD50ED-EC92-441D-A4F4-7CDA0F40ED44}" dt="2018-06-19T12:10:10.714" v="2222" actId="20577"/>
          <ac:spMkLst>
            <pc:docMk/>
            <pc:sldMk cId="648449650" sldId="3459"/>
            <ac:spMk id="3" creationId="{EC658222-87A8-4035-AAD5-DAFD597DA6FB}"/>
          </ac:spMkLst>
        </pc:spChg>
      </pc:sldChg>
      <pc:sldChg chg="addSp modSp del">
        <pc:chgData name="Yoann peyroche" userId="ca50a3d7-f833-4ef1-8158-73238ffe05e4" providerId="ADAL" clId="{30CD50ED-EC92-441D-A4F4-7CDA0F40ED44}" dt="2018-06-19T13:07:01.916" v="3182" actId="2696"/>
        <pc:sldMkLst>
          <pc:docMk/>
          <pc:sldMk cId="1750032759" sldId="3461"/>
        </pc:sldMkLst>
        <pc:spChg chg="mod">
          <ac:chgData name="Yoann peyroche" userId="ca50a3d7-f833-4ef1-8158-73238ffe05e4" providerId="ADAL" clId="{30CD50ED-EC92-441D-A4F4-7CDA0F40ED44}" dt="2018-06-19T12:57:30.306" v="2795" actId="20577"/>
          <ac:spMkLst>
            <pc:docMk/>
            <pc:sldMk cId="1750032759" sldId="3461"/>
            <ac:spMk id="2" creationId="{545F9FF0-629B-436B-938C-670B54D9392E}"/>
          </ac:spMkLst>
        </pc:spChg>
        <pc:spChg chg="add">
          <ac:chgData name="Yoann peyroche" userId="ca50a3d7-f833-4ef1-8158-73238ffe05e4" providerId="ADAL" clId="{30CD50ED-EC92-441D-A4F4-7CDA0F40ED44}" dt="2018-06-19T06:50:28.424" v="617" actId="120"/>
          <ac:spMkLst>
            <pc:docMk/>
            <pc:sldMk cId="1750032759" sldId="3461"/>
            <ac:spMk id="16" creationId="{488C7FCE-D5B1-4036-B702-366281B21542}"/>
          </ac:spMkLst>
        </pc:spChg>
        <pc:spChg chg="add mod">
          <ac:chgData name="Yoann peyroche" userId="ca50a3d7-f833-4ef1-8158-73238ffe05e4" providerId="ADAL" clId="{30CD50ED-EC92-441D-A4F4-7CDA0F40ED44}" dt="2018-06-19T13:00:10.357" v="2976" actId="14100"/>
          <ac:spMkLst>
            <pc:docMk/>
            <pc:sldMk cId="1750032759" sldId="3461"/>
            <ac:spMk id="17" creationId="{9656016B-9229-4761-84C0-B75CF6713E50}"/>
          </ac:spMkLst>
        </pc:spChg>
        <pc:spChg chg="mod">
          <ac:chgData name="Yoann peyroche" userId="ca50a3d7-f833-4ef1-8158-73238ffe05e4" providerId="ADAL" clId="{30CD50ED-EC92-441D-A4F4-7CDA0F40ED44}" dt="2018-06-19T12:59:17.356" v="2878" actId="1036"/>
          <ac:spMkLst>
            <pc:docMk/>
            <pc:sldMk cId="1750032759" sldId="3461"/>
            <ac:spMk id="22" creationId="{FA1D7771-246A-4AA5-8C58-D217F604A84C}"/>
          </ac:spMkLst>
        </pc:spChg>
        <pc:spChg chg="mod">
          <ac:chgData name="Yoann peyroche" userId="ca50a3d7-f833-4ef1-8158-73238ffe05e4" providerId="ADAL" clId="{30CD50ED-EC92-441D-A4F4-7CDA0F40ED44}" dt="2018-06-19T12:59:17.356" v="2878" actId="1036"/>
          <ac:spMkLst>
            <pc:docMk/>
            <pc:sldMk cId="1750032759" sldId="3461"/>
            <ac:spMk id="23" creationId="{0705E118-D4FF-4244-9831-B4A2A75856F9}"/>
          </ac:spMkLst>
        </pc:spChg>
        <pc:spChg chg="mod">
          <ac:chgData name="Yoann peyroche" userId="ca50a3d7-f833-4ef1-8158-73238ffe05e4" providerId="ADAL" clId="{30CD50ED-EC92-441D-A4F4-7CDA0F40ED44}" dt="2018-06-19T12:59:17.356" v="2878" actId="1036"/>
          <ac:spMkLst>
            <pc:docMk/>
            <pc:sldMk cId="1750032759" sldId="3461"/>
            <ac:spMk id="25" creationId="{FD91EEF3-E2EF-4C5C-990E-A84CE19B1DFB}"/>
          </ac:spMkLst>
        </pc:spChg>
        <pc:spChg chg="mod">
          <ac:chgData name="Yoann peyroche" userId="ca50a3d7-f833-4ef1-8158-73238ffe05e4" providerId="ADAL" clId="{30CD50ED-EC92-441D-A4F4-7CDA0F40ED44}" dt="2018-06-19T12:59:17.356" v="2878" actId="1036"/>
          <ac:spMkLst>
            <pc:docMk/>
            <pc:sldMk cId="1750032759" sldId="3461"/>
            <ac:spMk id="27" creationId="{2E392A8F-518B-4D2D-956B-67B7814066B6}"/>
          </ac:spMkLst>
        </pc:spChg>
        <pc:spChg chg="mod">
          <ac:chgData name="Yoann peyroche" userId="ca50a3d7-f833-4ef1-8158-73238ffe05e4" providerId="ADAL" clId="{30CD50ED-EC92-441D-A4F4-7CDA0F40ED44}" dt="2018-06-19T12:59:17.356" v="2878" actId="1036"/>
          <ac:spMkLst>
            <pc:docMk/>
            <pc:sldMk cId="1750032759" sldId="3461"/>
            <ac:spMk id="28" creationId="{597E5E9E-D6F1-4248-98C5-26E4A9EC1530}"/>
          </ac:spMkLst>
        </pc:spChg>
        <pc:spChg chg="mod">
          <ac:chgData name="Yoann peyroche" userId="ca50a3d7-f833-4ef1-8158-73238ffe05e4" providerId="ADAL" clId="{30CD50ED-EC92-441D-A4F4-7CDA0F40ED44}" dt="2018-06-19T12:59:17.356" v="2878" actId="1036"/>
          <ac:spMkLst>
            <pc:docMk/>
            <pc:sldMk cId="1750032759" sldId="3461"/>
            <ac:spMk id="29" creationId="{1EAD4088-6E4B-4CC7-BD15-E3759BF56E10}"/>
          </ac:spMkLst>
        </pc:spChg>
        <pc:spChg chg="mod">
          <ac:chgData name="Yoann peyroche" userId="ca50a3d7-f833-4ef1-8158-73238ffe05e4" providerId="ADAL" clId="{30CD50ED-EC92-441D-A4F4-7CDA0F40ED44}" dt="2018-06-19T12:59:17.356" v="2878" actId="1036"/>
          <ac:spMkLst>
            <pc:docMk/>
            <pc:sldMk cId="1750032759" sldId="3461"/>
            <ac:spMk id="30" creationId="{57896EE6-F61F-4893-B000-95A10BBC3D91}"/>
          </ac:spMkLst>
        </pc:spChg>
        <pc:spChg chg="mod">
          <ac:chgData name="Yoann peyroche" userId="ca50a3d7-f833-4ef1-8158-73238ffe05e4" providerId="ADAL" clId="{30CD50ED-EC92-441D-A4F4-7CDA0F40ED44}" dt="2018-06-19T12:59:17.356" v="2878" actId="1036"/>
          <ac:spMkLst>
            <pc:docMk/>
            <pc:sldMk cId="1750032759" sldId="3461"/>
            <ac:spMk id="33" creationId="{F95AAFB1-E56F-4B64-B47D-B7F7080E20DC}"/>
          </ac:spMkLst>
        </pc:spChg>
        <pc:spChg chg="mod">
          <ac:chgData name="Yoann peyroche" userId="ca50a3d7-f833-4ef1-8158-73238ffe05e4" providerId="ADAL" clId="{30CD50ED-EC92-441D-A4F4-7CDA0F40ED44}" dt="2018-06-19T12:59:17.356" v="2878" actId="1036"/>
          <ac:spMkLst>
            <pc:docMk/>
            <pc:sldMk cId="1750032759" sldId="3461"/>
            <ac:spMk id="34" creationId="{CEE90145-578B-4A52-8974-BEE922FE9964}"/>
          </ac:spMkLst>
        </pc:spChg>
        <pc:picChg chg="mod">
          <ac:chgData name="Yoann peyroche" userId="ca50a3d7-f833-4ef1-8158-73238ffe05e4" providerId="ADAL" clId="{30CD50ED-EC92-441D-A4F4-7CDA0F40ED44}" dt="2018-06-19T12:59:17.356" v="2878" actId="1036"/>
          <ac:picMkLst>
            <pc:docMk/>
            <pc:sldMk cId="1750032759" sldId="3461"/>
            <ac:picMk id="19" creationId="{28EB7C32-0515-49AF-A335-8A7014435C16}"/>
          </ac:picMkLst>
        </pc:picChg>
        <pc:picChg chg="mod">
          <ac:chgData name="Yoann peyroche" userId="ca50a3d7-f833-4ef1-8158-73238ffe05e4" providerId="ADAL" clId="{30CD50ED-EC92-441D-A4F4-7CDA0F40ED44}" dt="2018-06-19T12:59:17.356" v="2878" actId="1036"/>
          <ac:picMkLst>
            <pc:docMk/>
            <pc:sldMk cId="1750032759" sldId="3461"/>
            <ac:picMk id="20" creationId="{07C5F008-4868-4C9D-A4AE-B429C4753673}"/>
          </ac:picMkLst>
        </pc:picChg>
        <pc:cxnChg chg="mod">
          <ac:chgData name="Yoann peyroche" userId="ca50a3d7-f833-4ef1-8158-73238ffe05e4" providerId="ADAL" clId="{30CD50ED-EC92-441D-A4F4-7CDA0F40ED44}" dt="2018-06-19T12:59:17.356" v="2878" actId="1036"/>
          <ac:cxnSpMkLst>
            <pc:docMk/>
            <pc:sldMk cId="1750032759" sldId="3461"/>
            <ac:cxnSpMk id="31" creationId="{2907CF1C-7739-449B-B70A-BB3CD777CBE5}"/>
          </ac:cxnSpMkLst>
        </pc:cxnChg>
        <pc:cxnChg chg="mod">
          <ac:chgData name="Yoann peyroche" userId="ca50a3d7-f833-4ef1-8158-73238ffe05e4" providerId="ADAL" clId="{30CD50ED-EC92-441D-A4F4-7CDA0F40ED44}" dt="2018-06-19T12:59:17.356" v="2878" actId="1036"/>
          <ac:cxnSpMkLst>
            <pc:docMk/>
            <pc:sldMk cId="1750032759" sldId="3461"/>
            <ac:cxnSpMk id="38" creationId="{6C19973F-A85B-4955-B45F-FBD0FDF67BE0}"/>
          </ac:cxnSpMkLst>
        </pc:cxnChg>
      </pc:sldChg>
      <pc:sldChg chg="modSp del">
        <pc:chgData name="Yoann peyroche" userId="ca50a3d7-f833-4ef1-8158-73238ffe05e4" providerId="ADAL" clId="{30CD50ED-EC92-441D-A4F4-7CDA0F40ED44}" dt="2018-06-19T14:51:02.931" v="4024" actId="2696"/>
        <pc:sldMkLst>
          <pc:docMk/>
          <pc:sldMk cId="440133719" sldId="3462"/>
        </pc:sldMkLst>
        <pc:spChg chg="mod">
          <ac:chgData name="Yoann peyroche" userId="ca50a3d7-f833-4ef1-8158-73238ffe05e4" providerId="ADAL" clId="{30CD50ED-EC92-441D-A4F4-7CDA0F40ED44}" dt="2018-06-19T06:51:56.553" v="624" actId="2696"/>
          <ac:spMkLst>
            <pc:docMk/>
            <pc:sldMk cId="440133719" sldId="3462"/>
            <ac:spMk id="32" creationId="{5A9B9835-FEAD-48DE-9256-777EA010973E}"/>
          </ac:spMkLst>
        </pc:spChg>
      </pc:sldChg>
      <pc:sldChg chg="modSp del">
        <pc:chgData name="Yoann peyroche" userId="ca50a3d7-f833-4ef1-8158-73238ffe05e4" providerId="ADAL" clId="{30CD50ED-EC92-441D-A4F4-7CDA0F40ED44}" dt="2018-06-19T14:52:39.418" v="4040" actId="2696"/>
        <pc:sldMkLst>
          <pc:docMk/>
          <pc:sldMk cId="2807820020" sldId="3463"/>
        </pc:sldMkLst>
        <pc:spChg chg="mod">
          <ac:chgData name="Yoann peyroche" userId="ca50a3d7-f833-4ef1-8158-73238ffe05e4" providerId="ADAL" clId="{30CD50ED-EC92-441D-A4F4-7CDA0F40ED44}" dt="2018-06-19T06:52:04.602" v="625" actId="2696"/>
          <ac:spMkLst>
            <pc:docMk/>
            <pc:sldMk cId="2807820020" sldId="3463"/>
            <ac:spMk id="32" creationId="{5A9B9835-FEAD-48DE-9256-777EA010973E}"/>
          </ac:spMkLst>
        </pc:spChg>
      </pc:sldChg>
      <pc:sldChg chg="modSp del">
        <pc:chgData name="Yoann peyroche" userId="ca50a3d7-f833-4ef1-8158-73238ffe05e4" providerId="ADAL" clId="{30CD50ED-EC92-441D-A4F4-7CDA0F40ED44}" dt="2018-06-19T14:53:35.700" v="4058" actId="2696"/>
        <pc:sldMkLst>
          <pc:docMk/>
          <pc:sldMk cId="3177296794" sldId="3464"/>
        </pc:sldMkLst>
        <pc:spChg chg="mod">
          <ac:chgData name="Yoann peyroche" userId="ca50a3d7-f833-4ef1-8158-73238ffe05e4" providerId="ADAL" clId="{30CD50ED-EC92-441D-A4F4-7CDA0F40ED44}" dt="2018-06-19T06:52:10.340" v="626" actId="2696"/>
          <ac:spMkLst>
            <pc:docMk/>
            <pc:sldMk cId="3177296794" sldId="3464"/>
            <ac:spMk id="32" creationId="{5A9B9835-FEAD-48DE-9256-777EA010973E}"/>
          </ac:spMkLst>
        </pc:spChg>
      </pc:sldChg>
      <pc:sldChg chg="modSp del">
        <pc:chgData name="Yoann peyroche" userId="ca50a3d7-f833-4ef1-8158-73238ffe05e4" providerId="ADAL" clId="{30CD50ED-EC92-441D-A4F4-7CDA0F40ED44}" dt="2018-06-19T14:56:37.264" v="4089" actId="2696"/>
        <pc:sldMkLst>
          <pc:docMk/>
          <pc:sldMk cId="3122646822" sldId="3465"/>
        </pc:sldMkLst>
        <pc:spChg chg="mod">
          <ac:chgData name="Yoann peyroche" userId="ca50a3d7-f833-4ef1-8158-73238ffe05e4" providerId="ADAL" clId="{30CD50ED-EC92-441D-A4F4-7CDA0F40ED44}" dt="2018-06-19T06:52:18.868" v="627" actId="2696"/>
          <ac:spMkLst>
            <pc:docMk/>
            <pc:sldMk cId="3122646822" sldId="3465"/>
            <ac:spMk id="32" creationId="{5A9B9835-FEAD-48DE-9256-777EA010973E}"/>
          </ac:spMkLst>
        </pc:spChg>
      </pc:sldChg>
      <pc:sldChg chg="modSp del">
        <pc:chgData name="Yoann peyroche" userId="ca50a3d7-f833-4ef1-8158-73238ffe05e4" providerId="ADAL" clId="{30CD50ED-EC92-441D-A4F4-7CDA0F40ED44}" dt="2018-06-19T14:56:51.333" v="4095" actId="2696"/>
        <pc:sldMkLst>
          <pc:docMk/>
          <pc:sldMk cId="2964288093" sldId="3466"/>
        </pc:sldMkLst>
        <pc:spChg chg="mod">
          <ac:chgData name="Yoann peyroche" userId="ca50a3d7-f833-4ef1-8158-73238ffe05e4" providerId="ADAL" clId="{30CD50ED-EC92-441D-A4F4-7CDA0F40ED44}" dt="2018-06-19T06:52:24.349" v="628" actId="2696"/>
          <ac:spMkLst>
            <pc:docMk/>
            <pc:sldMk cId="2964288093" sldId="3466"/>
            <ac:spMk id="32" creationId="{5A9B9835-FEAD-48DE-9256-777EA010973E}"/>
          </ac:spMkLst>
        </pc:spChg>
      </pc:sldChg>
      <pc:sldChg chg="modSp del">
        <pc:chgData name="Yoann peyroche" userId="ca50a3d7-f833-4ef1-8158-73238ffe05e4" providerId="ADAL" clId="{30CD50ED-EC92-441D-A4F4-7CDA0F40ED44}" dt="2018-06-19T14:57:14.611" v="4110" actId="2696"/>
        <pc:sldMkLst>
          <pc:docMk/>
          <pc:sldMk cId="1807832559" sldId="3467"/>
        </pc:sldMkLst>
        <pc:spChg chg="mod">
          <ac:chgData name="Yoann peyroche" userId="ca50a3d7-f833-4ef1-8158-73238ffe05e4" providerId="ADAL" clId="{30CD50ED-EC92-441D-A4F4-7CDA0F40ED44}" dt="2018-06-19T06:52:31.457" v="629" actId="2696"/>
          <ac:spMkLst>
            <pc:docMk/>
            <pc:sldMk cId="1807832559" sldId="3467"/>
            <ac:spMk id="32" creationId="{5A9B9835-FEAD-48DE-9256-777EA010973E}"/>
          </ac:spMkLst>
        </pc:spChg>
      </pc:sldChg>
      <pc:sldChg chg="modSp del">
        <pc:chgData name="Yoann peyroche" userId="ca50a3d7-f833-4ef1-8158-73238ffe05e4" providerId="ADAL" clId="{30CD50ED-EC92-441D-A4F4-7CDA0F40ED44}" dt="2018-06-19T14:57:58.154" v="4120" actId="2696"/>
        <pc:sldMkLst>
          <pc:docMk/>
          <pc:sldMk cId="3276826585" sldId="3468"/>
        </pc:sldMkLst>
        <pc:spChg chg="mod">
          <ac:chgData name="Yoann peyroche" userId="ca50a3d7-f833-4ef1-8158-73238ffe05e4" providerId="ADAL" clId="{30CD50ED-EC92-441D-A4F4-7CDA0F40ED44}" dt="2018-06-19T06:52:35.932" v="630" actId="2696"/>
          <ac:spMkLst>
            <pc:docMk/>
            <pc:sldMk cId="3276826585" sldId="3468"/>
            <ac:spMk id="32" creationId="{5A9B9835-FEAD-48DE-9256-777EA010973E}"/>
          </ac:spMkLst>
        </pc:spChg>
      </pc:sldChg>
      <pc:sldChg chg="modSp del">
        <pc:chgData name="Yoann peyroche" userId="ca50a3d7-f833-4ef1-8158-73238ffe05e4" providerId="ADAL" clId="{30CD50ED-EC92-441D-A4F4-7CDA0F40ED44}" dt="2018-06-19T14:58:38.834" v="4129" actId="2696"/>
        <pc:sldMkLst>
          <pc:docMk/>
          <pc:sldMk cId="196964917" sldId="3469"/>
        </pc:sldMkLst>
        <pc:spChg chg="mod">
          <ac:chgData name="Yoann peyroche" userId="ca50a3d7-f833-4ef1-8158-73238ffe05e4" providerId="ADAL" clId="{30CD50ED-EC92-441D-A4F4-7CDA0F40ED44}" dt="2018-06-19T06:52:40.019" v="631" actId="2696"/>
          <ac:spMkLst>
            <pc:docMk/>
            <pc:sldMk cId="196964917" sldId="3469"/>
            <ac:spMk id="32" creationId="{5A9B9835-FEAD-48DE-9256-777EA010973E}"/>
          </ac:spMkLst>
        </pc:spChg>
      </pc:sldChg>
      <pc:sldChg chg="modSp">
        <pc:chgData name="Yoann peyroche" userId="ca50a3d7-f833-4ef1-8158-73238ffe05e4" providerId="ADAL" clId="{30CD50ED-EC92-441D-A4F4-7CDA0F40ED44}" dt="2018-06-19T11:42:32.473" v="2083" actId="404"/>
        <pc:sldMkLst>
          <pc:docMk/>
          <pc:sldMk cId="2003883739" sldId="3476"/>
        </pc:sldMkLst>
        <pc:spChg chg="mod">
          <ac:chgData name="Yoann peyroche" userId="ca50a3d7-f833-4ef1-8158-73238ffe05e4" providerId="ADAL" clId="{30CD50ED-EC92-441D-A4F4-7CDA0F40ED44}" dt="2018-06-19T11:42:32.473" v="2083" actId="404"/>
          <ac:spMkLst>
            <pc:docMk/>
            <pc:sldMk cId="2003883739" sldId="3476"/>
            <ac:spMk id="34" creationId="{71BE206E-E064-4B59-8865-5ADDAFBF019D}"/>
          </ac:spMkLst>
        </pc:spChg>
      </pc:sldChg>
      <pc:sldChg chg="modSp">
        <pc:chgData name="Yoann peyroche" userId="ca50a3d7-f833-4ef1-8158-73238ffe05e4" providerId="ADAL" clId="{30CD50ED-EC92-441D-A4F4-7CDA0F40ED44}" dt="2018-06-19T11:57:31.305" v="2205" actId="20577"/>
        <pc:sldMkLst>
          <pc:docMk/>
          <pc:sldMk cId="1731736546" sldId="3477"/>
        </pc:sldMkLst>
        <pc:spChg chg="mod">
          <ac:chgData name="Yoann peyroche" userId="ca50a3d7-f833-4ef1-8158-73238ffe05e4" providerId="ADAL" clId="{30CD50ED-EC92-441D-A4F4-7CDA0F40ED44}" dt="2018-06-19T11:57:31.305" v="2205" actId="20577"/>
          <ac:spMkLst>
            <pc:docMk/>
            <pc:sldMk cId="1731736546" sldId="3477"/>
            <ac:spMk id="28" creationId="{DF66025A-2912-4128-93F9-0564F5134565}"/>
          </ac:spMkLst>
        </pc:spChg>
        <pc:spChg chg="mod">
          <ac:chgData name="Yoann peyroche" userId="ca50a3d7-f833-4ef1-8158-73238ffe05e4" providerId="ADAL" clId="{30CD50ED-EC92-441D-A4F4-7CDA0F40ED44}" dt="2018-06-19T11:56:18.324" v="2193" actId="13926"/>
          <ac:spMkLst>
            <pc:docMk/>
            <pc:sldMk cId="1731736546" sldId="3477"/>
            <ac:spMk id="29" creationId="{C1CDF1A4-48D9-4BE1-AEE3-5A2634734314}"/>
          </ac:spMkLst>
        </pc:spChg>
      </pc:sldChg>
      <pc:sldChg chg="add">
        <pc:chgData name="Yoann peyroche" userId="ca50a3d7-f833-4ef1-8158-73238ffe05e4" providerId="ADAL" clId="{30CD50ED-EC92-441D-A4F4-7CDA0F40ED44}" dt="2018-06-19T14:56:46.400" v="4094" actId="1035"/>
        <pc:sldMkLst>
          <pc:docMk/>
          <pc:sldMk cId="1373278238" sldId="3480"/>
        </pc:sldMkLst>
      </pc:sldChg>
      <pc:sldChg chg="modSp del ord">
        <pc:chgData name="Yoann peyroche" userId="ca50a3d7-f833-4ef1-8158-73238ffe05e4" providerId="ADAL" clId="{30CD50ED-EC92-441D-A4F4-7CDA0F40ED44}" dt="2018-06-19T14:56:41.162" v="4090" actId="2696"/>
        <pc:sldMkLst>
          <pc:docMk/>
          <pc:sldMk cId="3262743684" sldId="3480"/>
        </pc:sldMkLst>
        <pc:spChg chg="mod">
          <ac:chgData name="Yoann peyroche" userId="ca50a3d7-f833-4ef1-8158-73238ffe05e4" providerId="ADAL" clId="{30CD50ED-EC92-441D-A4F4-7CDA0F40ED44}" dt="2018-06-19T14:06:11.176" v="4000" actId="12"/>
          <ac:spMkLst>
            <pc:docMk/>
            <pc:sldMk cId="3262743684" sldId="3480"/>
            <ac:spMk id="6" creationId="{75FBFC53-1302-4651-ADC7-0A84E67609D5}"/>
          </ac:spMkLst>
        </pc:spChg>
        <pc:spChg chg="mod">
          <ac:chgData name="Yoann peyroche" userId="ca50a3d7-f833-4ef1-8158-73238ffe05e4" providerId="ADAL" clId="{30CD50ED-EC92-441D-A4F4-7CDA0F40ED44}" dt="2018-06-19T14:05:37.923" v="3997" actId="207"/>
          <ac:spMkLst>
            <pc:docMk/>
            <pc:sldMk cId="3262743684" sldId="3480"/>
            <ac:spMk id="7" creationId="{371761E6-B87F-4738-8AC3-9DF61008AF0A}"/>
          </ac:spMkLst>
        </pc:spChg>
      </pc:sldChg>
      <pc:sldChg chg="del">
        <pc:chgData name="Yoann peyroche" userId="ca50a3d7-f833-4ef1-8158-73238ffe05e4" providerId="ADAL" clId="{30CD50ED-EC92-441D-A4F4-7CDA0F40ED44}" dt="2018-06-19T08:42:32.215" v="2077" actId="2696"/>
        <pc:sldMkLst>
          <pc:docMk/>
          <pc:sldMk cId="2228740946" sldId="3481"/>
        </pc:sldMkLst>
      </pc:sldChg>
      <pc:sldChg chg="modSp del">
        <pc:chgData name="Yoann peyroche" userId="ca50a3d7-f833-4ef1-8158-73238ffe05e4" providerId="ADAL" clId="{30CD50ED-EC92-441D-A4F4-7CDA0F40ED44}" dt="2018-06-19T12:24:12.849" v="2450" actId="2696"/>
        <pc:sldMkLst>
          <pc:docMk/>
          <pc:sldMk cId="429686202" sldId="3482"/>
        </pc:sldMkLst>
        <pc:spChg chg="mod">
          <ac:chgData name="Yoann peyroche" userId="ca50a3d7-f833-4ef1-8158-73238ffe05e4" providerId="ADAL" clId="{30CD50ED-EC92-441D-A4F4-7CDA0F40ED44}" dt="2018-06-19T12:12:05.529" v="2227" actId="20577"/>
          <ac:spMkLst>
            <pc:docMk/>
            <pc:sldMk cId="429686202" sldId="3482"/>
            <ac:spMk id="3" creationId="{EC658222-87A8-4035-AAD5-DAFD597DA6FB}"/>
          </ac:spMkLst>
        </pc:spChg>
      </pc:sldChg>
      <pc:sldChg chg="add">
        <pc:chgData name="Yoann peyroche" userId="ca50a3d7-f833-4ef1-8158-73238ffe05e4" providerId="ADAL" clId="{30CD50ED-EC92-441D-A4F4-7CDA0F40ED44}" dt="2018-06-19T13:15:16.434" v="3218" actId="121"/>
        <pc:sldMkLst>
          <pc:docMk/>
          <pc:sldMk cId="1751540525" sldId="3483"/>
        </pc:sldMkLst>
      </pc:sldChg>
      <pc:sldChg chg="addSp modSp del">
        <pc:chgData name="Yoann peyroche" userId="ca50a3d7-f833-4ef1-8158-73238ffe05e4" providerId="ADAL" clId="{30CD50ED-EC92-441D-A4F4-7CDA0F40ED44}" dt="2018-06-19T13:15:09.950" v="3215" actId="2696"/>
        <pc:sldMkLst>
          <pc:docMk/>
          <pc:sldMk cId="2143611083" sldId="3483"/>
        </pc:sldMkLst>
        <pc:spChg chg="mod">
          <ac:chgData name="Yoann peyroche" userId="ca50a3d7-f833-4ef1-8158-73238ffe05e4" providerId="ADAL" clId="{30CD50ED-EC92-441D-A4F4-7CDA0F40ED44}" dt="2018-06-19T07:14:46.242" v="1421" actId="20577"/>
          <ac:spMkLst>
            <pc:docMk/>
            <pc:sldMk cId="2143611083" sldId="3483"/>
            <ac:spMk id="2" creationId="{545F9FF0-629B-436B-938C-670B54D9392E}"/>
          </ac:spMkLst>
        </pc:spChg>
        <pc:spChg chg="add mod">
          <ac:chgData name="Yoann peyroche" userId="ca50a3d7-f833-4ef1-8158-73238ffe05e4" providerId="ADAL" clId="{30CD50ED-EC92-441D-A4F4-7CDA0F40ED44}" dt="2018-06-19T12:50:23.552" v="2705" actId="1076"/>
          <ac:spMkLst>
            <pc:docMk/>
            <pc:sldMk cId="2143611083" sldId="3483"/>
            <ac:spMk id="3" creationId="{E2B55FE1-BA5F-45B9-AD86-0B8CF8211369}"/>
          </ac:spMkLst>
        </pc:spChg>
      </pc:sldChg>
      <pc:sldChg chg="modSp add">
        <pc:chgData name="Yoann peyroche" userId="ca50a3d7-f833-4ef1-8158-73238ffe05e4" providerId="ADAL" clId="{30CD50ED-EC92-441D-A4F4-7CDA0F40ED44}" dt="2018-06-19T15:12:25.376" v="4247" actId="20577"/>
        <pc:sldMkLst>
          <pc:docMk/>
          <pc:sldMk cId="2183886432" sldId="3484"/>
        </pc:sldMkLst>
        <pc:spChg chg="mod">
          <ac:chgData name="Yoann peyroche" userId="ca50a3d7-f833-4ef1-8158-73238ffe05e4" providerId="ADAL" clId="{30CD50ED-EC92-441D-A4F4-7CDA0F40ED44}" dt="2018-06-19T15:12:25.376" v="4247" actId="20577"/>
          <ac:spMkLst>
            <pc:docMk/>
            <pc:sldMk cId="2183886432" sldId="3484"/>
            <ac:spMk id="22" creationId="{9EEF6835-00B2-4CC3-8180-ED245B8A9F4F}"/>
          </ac:spMkLst>
        </pc:spChg>
      </pc:sldChg>
      <pc:sldChg chg="addSp modSp del">
        <pc:chgData name="Yoann peyroche" userId="ca50a3d7-f833-4ef1-8158-73238ffe05e4" providerId="ADAL" clId="{30CD50ED-EC92-441D-A4F4-7CDA0F40ED44}" dt="2018-06-19T13:15:10.017" v="3216" actId="2696"/>
        <pc:sldMkLst>
          <pc:docMk/>
          <pc:sldMk cId="2804073720" sldId="3484"/>
        </pc:sldMkLst>
        <pc:spChg chg="mod">
          <ac:chgData name="Yoann peyroche" userId="ca50a3d7-f833-4ef1-8158-73238ffe05e4" providerId="ADAL" clId="{30CD50ED-EC92-441D-A4F4-7CDA0F40ED44}" dt="2018-06-19T07:14:49.316" v="1423" actId="20577"/>
          <ac:spMkLst>
            <pc:docMk/>
            <pc:sldMk cId="2804073720" sldId="3484"/>
            <ac:spMk id="2" creationId="{545F9FF0-629B-436B-938C-670B54D9392E}"/>
          </ac:spMkLst>
        </pc:spChg>
        <pc:spChg chg="add">
          <ac:chgData name="Yoann peyroche" userId="ca50a3d7-f833-4ef1-8158-73238ffe05e4" providerId="ADAL" clId="{30CD50ED-EC92-441D-A4F4-7CDA0F40ED44}" dt="2018-06-19T08:11:15.768" v="1758" actId="2696"/>
          <ac:spMkLst>
            <pc:docMk/>
            <pc:sldMk cId="2804073720" sldId="3484"/>
            <ac:spMk id="19" creationId="{A8628D60-37DA-4239-B3FA-A957CBEFC943}"/>
          </ac:spMkLst>
        </pc:spChg>
        <pc:spChg chg="add mod">
          <ac:chgData name="Yoann peyroche" userId="ca50a3d7-f833-4ef1-8158-73238ffe05e4" providerId="ADAL" clId="{30CD50ED-EC92-441D-A4F4-7CDA0F40ED44}" dt="2018-06-19T12:52:22.486" v="2719" actId="571"/>
          <ac:spMkLst>
            <pc:docMk/>
            <pc:sldMk cId="2804073720" sldId="3484"/>
            <ac:spMk id="20" creationId="{CAE4BA81-CB31-431C-837B-C6BF288347EC}"/>
          </ac:spMkLst>
        </pc:spChg>
        <pc:spChg chg="add mod">
          <ac:chgData name="Yoann peyroche" userId="ca50a3d7-f833-4ef1-8158-73238ffe05e4" providerId="ADAL" clId="{30CD50ED-EC92-441D-A4F4-7CDA0F40ED44}" dt="2018-06-19T12:52:46.279" v="2759" actId="20577"/>
          <ac:spMkLst>
            <pc:docMk/>
            <pc:sldMk cId="2804073720" sldId="3484"/>
            <ac:spMk id="22" creationId="{9EEF6835-00B2-4CC3-8180-ED245B8A9F4F}"/>
          </ac:spMkLst>
        </pc:spChg>
        <pc:spChg chg="mod">
          <ac:chgData name="Yoann peyroche" userId="ca50a3d7-f833-4ef1-8158-73238ffe05e4" providerId="ADAL" clId="{30CD50ED-EC92-441D-A4F4-7CDA0F40ED44}" dt="2018-06-19T07:11:31.778" v="1339" actId="2696"/>
          <ac:spMkLst>
            <pc:docMk/>
            <pc:sldMk cId="2804073720" sldId="3484"/>
            <ac:spMk id="26" creationId="{D6EB9D7A-051A-4C4F-AA98-15EB9D1638A8}"/>
          </ac:spMkLst>
        </pc:spChg>
        <pc:cxnChg chg="add mod">
          <ac:chgData name="Yoann peyroche" userId="ca50a3d7-f833-4ef1-8158-73238ffe05e4" providerId="ADAL" clId="{30CD50ED-EC92-441D-A4F4-7CDA0F40ED44}" dt="2018-06-19T12:52:31.182" v="2721" actId="14100"/>
          <ac:cxnSpMkLst>
            <pc:docMk/>
            <pc:sldMk cId="2804073720" sldId="3484"/>
            <ac:cxnSpMk id="23" creationId="{451FD461-8675-4D86-A10F-087D4661001C}"/>
          </ac:cxnSpMkLst>
        </pc:cxnChg>
        <pc:cxnChg chg="mod">
          <ac:chgData name="Yoann peyroche" userId="ca50a3d7-f833-4ef1-8158-73238ffe05e4" providerId="ADAL" clId="{30CD50ED-EC92-441D-A4F4-7CDA0F40ED44}" dt="2018-06-19T07:11:31.778" v="1339" actId="2696"/>
          <ac:cxnSpMkLst>
            <pc:docMk/>
            <pc:sldMk cId="2804073720" sldId="3484"/>
            <ac:cxnSpMk id="32" creationId="{37A25A5F-1D29-4257-9D1B-CCD04D34C79C}"/>
          </ac:cxnSpMkLst>
        </pc:cxnChg>
      </pc:sldChg>
      <pc:sldChg chg="addSp modSp">
        <pc:chgData name="Yoann peyroche" userId="ca50a3d7-f833-4ef1-8158-73238ffe05e4" providerId="ADAL" clId="{30CD50ED-EC92-441D-A4F4-7CDA0F40ED44}" dt="2018-06-19T13:19:18.931" v="3231" actId="20577"/>
        <pc:sldMkLst>
          <pc:docMk/>
          <pc:sldMk cId="2807205490" sldId="3485"/>
        </pc:sldMkLst>
        <pc:spChg chg="mod">
          <ac:chgData name="Yoann peyroche" userId="ca50a3d7-f833-4ef1-8158-73238ffe05e4" providerId="ADAL" clId="{30CD50ED-EC92-441D-A4F4-7CDA0F40ED44}" dt="2018-06-19T13:19:18.931" v="3231" actId="20577"/>
          <ac:spMkLst>
            <pc:docMk/>
            <pc:sldMk cId="2807205490" sldId="3485"/>
            <ac:spMk id="2" creationId="{545F9FF0-629B-436B-938C-670B54D9392E}"/>
          </ac:spMkLst>
        </pc:spChg>
        <pc:spChg chg="add">
          <ac:chgData name="Yoann peyroche" userId="ca50a3d7-f833-4ef1-8158-73238ffe05e4" providerId="ADAL" clId="{30CD50ED-EC92-441D-A4F4-7CDA0F40ED44}" dt="2018-06-19T06:50:37.133" v="618" actId="20577"/>
          <ac:spMkLst>
            <pc:docMk/>
            <pc:sldMk cId="2807205490" sldId="3485"/>
            <ac:spMk id="4" creationId="{7A301AA3-96C9-423C-94A8-3BADDE8BCC24}"/>
          </ac:spMkLst>
        </pc:spChg>
      </pc:sldChg>
      <pc:sldChg chg="addSp del">
        <pc:chgData name="Yoann peyroche" userId="ca50a3d7-f833-4ef1-8158-73238ffe05e4" providerId="ADAL" clId="{30CD50ED-EC92-441D-A4F4-7CDA0F40ED44}" dt="2018-06-19T08:18:26.277" v="1882" actId="2696"/>
        <pc:sldMkLst>
          <pc:docMk/>
          <pc:sldMk cId="3908031396" sldId="3486"/>
        </pc:sldMkLst>
        <pc:spChg chg="add">
          <ac:chgData name="Yoann peyroche" userId="ca50a3d7-f833-4ef1-8158-73238ffe05e4" providerId="ADAL" clId="{30CD50ED-EC92-441D-A4F4-7CDA0F40ED44}" dt="2018-06-19T06:50:40.092" v="619" actId="2696"/>
          <ac:spMkLst>
            <pc:docMk/>
            <pc:sldMk cId="3908031396" sldId="3486"/>
            <ac:spMk id="10" creationId="{102D9CC4-B89E-4A5E-AC3D-8A9857F8C28B}"/>
          </ac:spMkLst>
        </pc:spChg>
      </pc:sldChg>
      <pc:sldChg chg="addSp del">
        <pc:chgData name="Yoann peyroche" userId="ca50a3d7-f833-4ef1-8158-73238ffe05e4" providerId="ADAL" clId="{30CD50ED-EC92-441D-A4F4-7CDA0F40ED44}" dt="2018-06-19T08:18:23.264" v="1881" actId="2696"/>
        <pc:sldMkLst>
          <pc:docMk/>
          <pc:sldMk cId="4256362399" sldId="3487"/>
        </pc:sldMkLst>
        <pc:spChg chg="add">
          <ac:chgData name="Yoann peyroche" userId="ca50a3d7-f833-4ef1-8158-73238ffe05e4" providerId="ADAL" clId="{30CD50ED-EC92-441D-A4F4-7CDA0F40ED44}" dt="2018-06-19T06:50:42.585" v="620" actId="2696"/>
          <ac:spMkLst>
            <pc:docMk/>
            <pc:sldMk cId="4256362399" sldId="3487"/>
            <ac:spMk id="15" creationId="{C573C6F6-441C-4118-953F-15410F4D18E4}"/>
          </ac:spMkLst>
        </pc:spChg>
      </pc:sldChg>
      <pc:sldChg chg="add">
        <pc:chgData name="Yoann peyroche" userId="ca50a3d7-f833-4ef1-8158-73238ffe05e4" providerId="ADAL" clId="{30CD50ED-EC92-441D-A4F4-7CDA0F40ED44}" dt="2018-06-19T14:56:46.400" v="4094" actId="1035"/>
        <pc:sldMkLst>
          <pc:docMk/>
          <pc:sldMk cId="2300135022" sldId="3488"/>
        </pc:sldMkLst>
      </pc:sldChg>
      <pc:sldChg chg="addSp modSp add del">
        <pc:chgData name="Yoann peyroche" userId="ca50a3d7-f833-4ef1-8158-73238ffe05e4" providerId="ADAL" clId="{30CD50ED-EC92-441D-A4F4-7CDA0F40ED44}" dt="2018-06-19T14:56:41.378" v="4093" actId="2696"/>
        <pc:sldMkLst>
          <pc:docMk/>
          <pc:sldMk cId="3733108514" sldId="3488"/>
        </pc:sldMkLst>
        <pc:spChg chg="add mod">
          <ac:chgData name="Yoann peyroche" userId="ca50a3d7-f833-4ef1-8158-73238ffe05e4" providerId="ADAL" clId="{30CD50ED-EC92-441D-A4F4-7CDA0F40ED44}" dt="2018-06-19T14:08:55.158" v="4017" actId="121"/>
          <ac:spMkLst>
            <pc:docMk/>
            <pc:sldMk cId="3733108514" sldId="3488"/>
            <ac:spMk id="4" creationId="{12E2BD19-3BBA-4F3F-8D8D-3FD5439D6ED4}"/>
          </ac:spMkLst>
        </pc:spChg>
        <pc:graphicFrameChg chg="modGraphic">
          <ac:chgData name="Yoann peyroche" userId="ca50a3d7-f833-4ef1-8158-73238ffe05e4" providerId="ADAL" clId="{30CD50ED-EC92-441D-A4F4-7CDA0F40ED44}" dt="2018-06-19T14:08:36.935" v="4008" actId="20577"/>
          <ac:graphicFrameMkLst>
            <pc:docMk/>
            <pc:sldMk cId="3733108514" sldId="3488"/>
            <ac:graphicFrameMk id="5" creationId="{3208B562-4BF5-47E7-9B1F-58CD1F0D3F75}"/>
          </ac:graphicFrameMkLst>
        </pc:graphicFrameChg>
      </pc:sldChg>
      <pc:sldChg chg="add">
        <pc:chgData name="Yoann peyroche" userId="ca50a3d7-f833-4ef1-8158-73238ffe05e4" providerId="ADAL" clId="{30CD50ED-EC92-441D-A4F4-7CDA0F40ED44}" dt="2018-06-19T06:54:28.702" v="655" actId="2696"/>
        <pc:sldMkLst>
          <pc:docMk/>
          <pc:sldMk cId="1540923562" sldId="3489"/>
        </pc:sldMkLst>
      </pc:sldChg>
      <pc:sldChg chg="addSp delSp modSp add">
        <pc:chgData name="Yoann peyroche" userId="ca50a3d7-f833-4ef1-8158-73238ffe05e4" providerId="ADAL" clId="{30CD50ED-EC92-441D-A4F4-7CDA0F40ED44}" dt="2018-06-19T07:08:59.310" v="1264" actId="6549"/>
        <pc:sldMkLst>
          <pc:docMk/>
          <pc:sldMk cId="936215285" sldId="3490"/>
        </pc:sldMkLst>
        <pc:spChg chg="add mod">
          <ac:chgData name="Yoann peyroche" userId="ca50a3d7-f833-4ef1-8158-73238ffe05e4" providerId="ADAL" clId="{30CD50ED-EC92-441D-A4F4-7CDA0F40ED44}" dt="2018-06-19T07:08:39.443" v="1262" actId="1076"/>
          <ac:spMkLst>
            <pc:docMk/>
            <pc:sldMk cId="936215285" sldId="3490"/>
            <ac:spMk id="3" creationId="{63D56C9F-0BD5-4B91-BCE2-934FD86EDE8F}"/>
          </ac:spMkLst>
        </pc:spChg>
        <pc:spChg chg="add mod ord">
          <ac:chgData name="Yoann peyroche" userId="ca50a3d7-f833-4ef1-8158-73238ffe05e4" providerId="ADAL" clId="{30CD50ED-EC92-441D-A4F4-7CDA0F40ED44}" dt="2018-06-19T07:08:39.443" v="1262" actId="1076"/>
          <ac:spMkLst>
            <pc:docMk/>
            <pc:sldMk cId="936215285" sldId="3490"/>
            <ac:spMk id="8" creationId="{CF6F9D8D-6210-40BF-95DD-B98C03C147B3}"/>
          </ac:spMkLst>
        </pc:spChg>
        <pc:spChg chg="add mod ord">
          <ac:chgData name="Yoann peyroche" userId="ca50a3d7-f833-4ef1-8158-73238ffe05e4" providerId="ADAL" clId="{30CD50ED-EC92-441D-A4F4-7CDA0F40ED44}" dt="2018-06-19T07:08:52.041" v="1263" actId="14100"/>
          <ac:spMkLst>
            <pc:docMk/>
            <pc:sldMk cId="936215285" sldId="3490"/>
            <ac:spMk id="9" creationId="{D44B9DCD-FCB3-4AE8-845F-CE5391D44D82}"/>
          </ac:spMkLst>
        </pc:spChg>
        <pc:spChg chg="add mod ord">
          <ac:chgData name="Yoann peyroche" userId="ca50a3d7-f833-4ef1-8158-73238ffe05e4" providerId="ADAL" clId="{30CD50ED-EC92-441D-A4F4-7CDA0F40ED44}" dt="2018-06-19T07:08:39.443" v="1262" actId="1076"/>
          <ac:spMkLst>
            <pc:docMk/>
            <pc:sldMk cId="936215285" sldId="3490"/>
            <ac:spMk id="11" creationId="{56008B14-EF12-42F8-A73E-21869956E2E2}"/>
          </ac:spMkLst>
        </pc:spChg>
        <pc:spChg chg="add mod ord">
          <ac:chgData name="Yoann peyroche" userId="ca50a3d7-f833-4ef1-8158-73238ffe05e4" providerId="ADAL" clId="{30CD50ED-EC92-441D-A4F4-7CDA0F40ED44}" dt="2018-06-19T07:08:39.443" v="1262" actId="1076"/>
          <ac:spMkLst>
            <pc:docMk/>
            <pc:sldMk cId="936215285" sldId="3490"/>
            <ac:spMk id="12" creationId="{1A786307-2F3B-4540-AC03-80CD90C911DE}"/>
          </ac:spMkLst>
        </pc:spChg>
        <pc:spChg chg="add mod">
          <ac:chgData name="Yoann peyroche" userId="ca50a3d7-f833-4ef1-8158-73238ffe05e4" providerId="ADAL" clId="{30CD50ED-EC92-441D-A4F4-7CDA0F40ED44}" dt="2018-06-19T07:08:39.443" v="1262" actId="1076"/>
          <ac:spMkLst>
            <pc:docMk/>
            <pc:sldMk cId="936215285" sldId="3490"/>
            <ac:spMk id="13" creationId="{CFA19B27-66C4-4BEF-BDDF-1397081978F1}"/>
          </ac:spMkLst>
        </pc:spChg>
        <pc:spChg chg="add del">
          <ac:chgData name="Yoann peyroche" userId="ca50a3d7-f833-4ef1-8158-73238ffe05e4" providerId="ADAL" clId="{30CD50ED-EC92-441D-A4F4-7CDA0F40ED44}" dt="2018-06-19T07:03:29.717" v="978" actId="478"/>
          <ac:spMkLst>
            <pc:docMk/>
            <pc:sldMk cId="936215285" sldId="3490"/>
            <ac:spMk id="14" creationId="{BD28E1DF-F41D-4107-A8D0-51F2E99BF31A}"/>
          </ac:spMkLst>
        </pc:spChg>
        <pc:spChg chg="add del mod">
          <ac:chgData name="Yoann peyroche" userId="ca50a3d7-f833-4ef1-8158-73238ffe05e4" providerId="ADAL" clId="{30CD50ED-EC92-441D-A4F4-7CDA0F40ED44}" dt="2018-06-19T07:03:40.787" v="986" actId="478"/>
          <ac:spMkLst>
            <pc:docMk/>
            <pc:sldMk cId="936215285" sldId="3490"/>
            <ac:spMk id="15" creationId="{EA698B33-88FA-47B6-806D-514E8425D38E}"/>
          </ac:spMkLst>
        </pc:spChg>
        <pc:spChg chg="add mod">
          <ac:chgData name="Yoann peyroche" userId="ca50a3d7-f833-4ef1-8158-73238ffe05e4" providerId="ADAL" clId="{30CD50ED-EC92-441D-A4F4-7CDA0F40ED44}" dt="2018-06-19T07:08:39.443" v="1262" actId="1076"/>
          <ac:spMkLst>
            <pc:docMk/>
            <pc:sldMk cId="936215285" sldId="3490"/>
            <ac:spMk id="16" creationId="{9D340FED-78B0-4133-B8F1-3054B3444A16}"/>
          </ac:spMkLst>
        </pc:spChg>
        <pc:spChg chg="add mod">
          <ac:chgData name="Yoann peyroche" userId="ca50a3d7-f833-4ef1-8158-73238ffe05e4" providerId="ADAL" clId="{30CD50ED-EC92-441D-A4F4-7CDA0F40ED44}" dt="2018-06-19T07:08:39.443" v="1262" actId="1076"/>
          <ac:spMkLst>
            <pc:docMk/>
            <pc:sldMk cId="936215285" sldId="3490"/>
            <ac:spMk id="17" creationId="{0BF96F43-ABB6-4608-8046-6FB9418CF168}"/>
          </ac:spMkLst>
        </pc:spChg>
        <pc:spChg chg="add mod">
          <ac:chgData name="Yoann peyroche" userId="ca50a3d7-f833-4ef1-8158-73238ffe05e4" providerId="ADAL" clId="{30CD50ED-EC92-441D-A4F4-7CDA0F40ED44}" dt="2018-06-19T07:08:39.443" v="1262" actId="1076"/>
          <ac:spMkLst>
            <pc:docMk/>
            <pc:sldMk cId="936215285" sldId="3490"/>
            <ac:spMk id="18" creationId="{9CD9094A-F6DE-47EE-8AD2-5586EE2695F2}"/>
          </ac:spMkLst>
        </pc:spChg>
        <pc:spChg chg="add mod">
          <ac:chgData name="Yoann peyroche" userId="ca50a3d7-f833-4ef1-8158-73238ffe05e4" providerId="ADAL" clId="{30CD50ED-EC92-441D-A4F4-7CDA0F40ED44}" dt="2018-06-19T07:08:39.443" v="1262" actId="1076"/>
          <ac:spMkLst>
            <pc:docMk/>
            <pc:sldMk cId="936215285" sldId="3490"/>
            <ac:spMk id="20" creationId="{4D2B2CE6-45CB-4512-A07E-4AADF8275B48}"/>
          </ac:spMkLst>
        </pc:spChg>
        <pc:spChg chg="add mod ord">
          <ac:chgData name="Yoann peyroche" userId="ca50a3d7-f833-4ef1-8158-73238ffe05e4" providerId="ADAL" clId="{30CD50ED-EC92-441D-A4F4-7CDA0F40ED44}" dt="2018-06-19T07:08:39.443" v="1262" actId="1076"/>
          <ac:spMkLst>
            <pc:docMk/>
            <pc:sldMk cId="936215285" sldId="3490"/>
            <ac:spMk id="21" creationId="{E9647984-E315-43A2-A24A-8887817BD912}"/>
          </ac:spMkLst>
        </pc:spChg>
        <pc:spChg chg="add mod">
          <ac:chgData name="Yoann peyroche" userId="ca50a3d7-f833-4ef1-8158-73238ffe05e4" providerId="ADAL" clId="{30CD50ED-EC92-441D-A4F4-7CDA0F40ED44}" dt="2018-06-19T07:08:39.443" v="1262" actId="1076"/>
          <ac:spMkLst>
            <pc:docMk/>
            <pc:sldMk cId="936215285" sldId="3490"/>
            <ac:spMk id="23" creationId="{42C416CC-6DC1-400D-9891-B70526B2F617}"/>
          </ac:spMkLst>
        </pc:spChg>
        <pc:spChg chg="add mod">
          <ac:chgData name="Yoann peyroche" userId="ca50a3d7-f833-4ef1-8158-73238ffe05e4" providerId="ADAL" clId="{30CD50ED-EC92-441D-A4F4-7CDA0F40ED44}" dt="2018-06-19T07:08:59.310" v="1264" actId="6549"/>
          <ac:spMkLst>
            <pc:docMk/>
            <pc:sldMk cId="936215285" sldId="3490"/>
            <ac:spMk id="24" creationId="{922A90F2-829B-4418-8F5C-9F4FFC09F020}"/>
          </ac:spMkLst>
        </pc:spChg>
        <pc:grpChg chg="del">
          <ac:chgData name="Yoann peyroche" userId="ca50a3d7-f833-4ef1-8158-73238ffe05e4" providerId="ADAL" clId="{30CD50ED-EC92-441D-A4F4-7CDA0F40ED44}" dt="2018-06-19T06:59:50.205" v="868" actId="478"/>
          <ac:grpSpMkLst>
            <pc:docMk/>
            <pc:sldMk cId="936215285" sldId="3490"/>
            <ac:grpSpMk id="19" creationId="{ACC31D55-7C49-4F15-812B-394CDA42ED2A}"/>
          </ac:grpSpMkLst>
        </pc:grpChg>
        <pc:cxnChg chg="add mod ord">
          <ac:chgData name="Yoann peyroche" userId="ca50a3d7-f833-4ef1-8158-73238ffe05e4" providerId="ADAL" clId="{30CD50ED-EC92-441D-A4F4-7CDA0F40ED44}" dt="2018-06-19T07:08:39.443" v="1262" actId="1076"/>
          <ac:cxnSpMkLst>
            <pc:docMk/>
            <pc:sldMk cId="936215285" sldId="3490"/>
            <ac:cxnSpMk id="10" creationId="{0B4201D9-E07D-4B5D-A683-4FCBC4E492AE}"/>
          </ac:cxnSpMkLst>
        </pc:cxnChg>
        <pc:cxnChg chg="add mod">
          <ac:chgData name="Yoann peyroche" userId="ca50a3d7-f833-4ef1-8158-73238ffe05e4" providerId="ADAL" clId="{30CD50ED-EC92-441D-A4F4-7CDA0F40ED44}" dt="2018-06-19T07:08:39.443" v="1262" actId="1076"/>
          <ac:cxnSpMkLst>
            <pc:docMk/>
            <pc:sldMk cId="936215285" sldId="3490"/>
            <ac:cxnSpMk id="22" creationId="{34D402FA-6BAB-4943-BA08-44F87F335CB4}"/>
          </ac:cxnSpMkLst>
        </pc:cxnChg>
      </pc:sldChg>
      <pc:sldChg chg="modSp add del ord">
        <pc:chgData name="Yoann peyroche" userId="ca50a3d7-f833-4ef1-8158-73238ffe05e4" providerId="ADAL" clId="{30CD50ED-EC92-441D-A4F4-7CDA0F40ED44}" dt="2018-06-19T13:09:26.596" v="3183" actId="2696"/>
        <pc:sldMkLst>
          <pc:docMk/>
          <pc:sldMk cId="3265036433" sldId="3491"/>
        </pc:sldMkLst>
        <pc:spChg chg="mod">
          <ac:chgData name="Yoann peyroche" userId="ca50a3d7-f833-4ef1-8158-73238ffe05e4" providerId="ADAL" clId="{30CD50ED-EC92-441D-A4F4-7CDA0F40ED44}" dt="2018-06-19T07:51:46.138" v="1592" actId="20577"/>
          <ac:spMkLst>
            <pc:docMk/>
            <pc:sldMk cId="3265036433" sldId="3491"/>
            <ac:spMk id="5" creationId="{554633A2-C443-4531-B0FA-77315A29BDAC}"/>
          </ac:spMkLst>
        </pc:spChg>
        <pc:graphicFrameChg chg="mod modGraphic">
          <ac:chgData name="Yoann peyroche" userId="ca50a3d7-f833-4ef1-8158-73238ffe05e4" providerId="ADAL" clId="{30CD50ED-EC92-441D-A4F4-7CDA0F40ED44}" dt="2018-06-19T07:51:49.037" v="1594" actId="20577"/>
          <ac:graphicFrameMkLst>
            <pc:docMk/>
            <pc:sldMk cId="3265036433" sldId="3491"/>
            <ac:graphicFrameMk id="3" creationId="{2D877A3B-B699-4549-8EB3-EE879BD9F9AE}"/>
          </ac:graphicFrameMkLst>
        </pc:graphicFrameChg>
      </pc:sldChg>
      <pc:sldChg chg="modSp add">
        <pc:chgData name="Yoann peyroche" userId="ca50a3d7-f833-4ef1-8158-73238ffe05e4" providerId="ADAL" clId="{30CD50ED-EC92-441D-A4F4-7CDA0F40ED44}" dt="2018-06-19T15:12:37.176" v="4248" actId="20577"/>
        <pc:sldMkLst>
          <pc:docMk/>
          <pc:sldMk cId="1840542451" sldId="3492"/>
        </pc:sldMkLst>
        <pc:spChg chg="mod">
          <ac:chgData name="Yoann peyroche" userId="ca50a3d7-f833-4ef1-8158-73238ffe05e4" providerId="ADAL" clId="{30CD50ED-EC92-441D-A4F4-7CDA0F40ED44}" dt="2018-06-19T15:12:37.176" v="4248" actId="20577"/>
          <ac:spMkLst>
            <pc:docMk/>
            <pc:sldMk cId="1840542451" sldId="3492"/>
            <ac:spMk id="11" creationId="{0BC45AF7-E2A6-4DD3-9A73-AF4F6BA3808F}"/>
          </ac:spMkLst>
        </pc:spChg>
      </pc:sldChg>
      <pc:sldChg chg="addSp modSp add del">
        <pc:chgData name="Yoann peyroche" userId="ca50a3d7-f833-4ef1-8158-73238ffe05e4" providerId="ADAL" clId="{30CD50ED-EC92-441D-A4F4-7CDA0F40ED44}" dt="2018-06-19T13:15:10.083" v="3217" actId="2696"/>
        <pc:sldMkLst>
          <pc:docMk/>
          <pc:sldMk cId="4007131670" sldId="3492"/>
        </pc:sldMkLst>
        <pc:spChg chg="mod">
          <ac:chgData name="Yoann peyroche" userId="ca50a3d7-f833-4ef1-8158-73238ffe05e4" providerId="ADAL" clId="{30CD50ED-EC92-441D-A4F4-7CDA0F40ED44}" dt="2018-06-19T12:51:59.304" v="2718" actId="14100"/>
          <ac:spMkLst>
            <pc:docMk/>
            <pc:sldMk cId="4007131670" sldId="3492"/>
            <ac:spMk id="11" creationId="{0BC45AF7-E2A6-4DD3-9A73-AF4F6BA3808F}"/>
          </ac:spMkLst>
        </pc:spChg>
        <pc:spChg chg="add mod">
          <ac:chgData name="Yoann peyroche" userId="ca50a3d7-f833-4ef1-8158-73238ffe05e4" providerId="ADAL" clId="{30CD50ED-EC92-441D-A4F4-7CDA0F40ED44}" dt="2018-06-19T08:11:21.967" v="1763" actId="20577"/>
          <ac:spMkLst>
            <pc:docMk/>
            <pc:sldMk cId="4007131670" sldId="3492"/>
            <ac:spMk id="19" creationId="{98673B9C-A4D8-4F50-BDC9-AA8F3B6CD703}"/>
          </ac:spMkLst>
        </pc:spChg>
        <pc:spChg chg="mod">
          <ac:chgData name="Yoann peyroche" userId="ca50a3d7-f833-4ef1-8158-73238ffe05e4" providerId="ADAL" clId="{30CD50ED-EC92-441D-A4F4-7CDA0F40ED44}" dt="2018-06-19T12:51:44.061" v="2706" actId="14100"/>
          <ac:spMkLst>
            <pc:docMk/>
            <pc:sldMk cId="4007131670" sldId="3492"/>
            <ac:spMk id="42" creationId="{3604D08C-8DFE-47D9-94AD-358820775253}"/>
          </ac:spMkLst>
        </pc:spChg>
        <pc:cxnChg chg="mod">
          <ac:chgData name="Yoann peyroche" userId="ca50a3d7-f833-4ef1-8158-73238ffe05e4" providerId="ADAL" clId="{30CD50ED-EC92-441D-A4F4-7CDA0F40ED44}" dt="2018-06-19T12:51:48.101" v="2707" actId="14100"/>
          <ac:cxnSpMkLst>
            <pc:docMk/>
            <pc:sldMk cId="4007131670" sldId="3492"/>
            <ac:cxnSpMk id="36" creationId="{F3F3F3B7-5F34-46D0-B491-199A1419F345}"/>
          </ac:cxnSpMkLst>
        </pc:cxnChg>
      </pc:sldChg>
      <pc:sldChg chg="modSp add">
        <pc:chgData name="Yoann peyroche" userId="ca50a3d7-f833-4ef1-8158-73238ffe05e4" providerId="ADAL" clId="{30CD50ED-EC92-441D-A4F4-7CDA0F40ED44}" dt="2018-06-19T13:19:14.460" v="3227" actId="20577"/>
        <pc:sldMkLst>
          <pc:docMk/>
          <pc:sldMk cId="1149411853" sldId="3493"/>
        </pc:sldMkLst>
        <pc:spChg chg="mod">
          <ac:chgData name="Yoann peyroche" userId="ca50a3d7-f833-4ef1-8158-73238ffe05e4" providerId="ADAL" clId="{30CD50ED-EC92-441D-A4F4-7CDA0F40ED44}" dt="2018-06-19T13:19:14.460" v="3227" actId="20577"/>
          <ac:spMkLst>
            <pc:docMk/>
            <pc:sldMk cId="1149411853" sldId="3493"/>
            <ac:spMk id="2" creationId="{545F9FF0-629B-436B-938C-670B54D9392E}"/>
          </ac:spMkLst>
        </pc:spChg>
        <pc:spChg chg="mod">
          <ac:chgData name="Yoann peyroche" userId="ca50a3d7-f833-4ef1-8158-73238ffe05e4" providerId="ADAL" clId="{30CD50ED-EC92-441D-A4F4-7CDA0F40ED44}" dt="2018-06-19T08:14:51.016" v="1825" actId="20577"/>
          <ac:spMkLst>
            <pc:docMk/>
            <pc:sldMk cId="1149411853" sldId="3493"/>
            <ac:spMk id="4" creationId="{7A301AA3-96C9-423C-94A8-3BADDE8BCC24}"/>
          </ac:spMkLst>
        </pc:spChg>
        <pc:spChg chg="mod">
          <ac:chgData name="Yoann peyroche" userId="ca50a3d7-f833-4ef1-8158-73238ffe05e4" providerId="ADAL" clId="{30CD50ED-EC92-441D-A4F4-7CDA0F40ED44}" dt="2018-06-19T08:15:16.504" v="1846" actId="6549"/>
          <ac:spMkLst>
            <pc:docMk/>
            <pc:sldMk cId="1149411853" sldId="3493"/>
            <ac:spMk id="8" creationId="{F99E80B5-5AA2-425E-B2C7-137B00CAEF3D}"/>
          </ac:spMkLst>
        </pc:spChg>
      </pc:sldChg>
      <pc:sldChg chg="addSp modSp add del">
        <pc:chgData name="Yoann peyroche" userId="ca50a3d7-f833-4ef1-8158-73238ffe05e4" providerId="ADAL" clId="{30CD50ED-EC92-441D-A4F4-7CDA0F40ED44}" dt="2018-06-19T13:19:08.810" v="3222" actId="2696"/>
        <pc:sldMkLst>
          <pc:docMk/>
          <pc:sldMk cId="3796112911" sldId="3494"/>
        </pc:sldMkLst>
        <pc:spChg chg="mod">
          <ac:chgData name="Yoann peyroche" userId="ca50a3d7-f833-4ef1-8158-73238ffe05e4" providerId="ADAL" clId="{30CD50ED-EC92-441D-A4F4-7CDA0F40ED44}" dt="2018-06-19T08:18:30.984" v="1884" actId="20577"/>
          <ac:spMkLst>
            <pc:docMk/>
            <pc:sldMk cId="3796112911" sldId="3494"/>
            <ac:spMk id="2" creationId="{545F9FF0-629B-436B-938C-670B54D9392E}"/>
          </ac:spMkLst>
        </pc:spChg>
        <pc:spChg chg="mod">
          <ac:chgData name="Yoann peyroche" userId="ca50a3d7-f833-4ef1-8158-73238ffe05e4" providerId="ADAL" clId="{30CD50ED-EC92-441D-A4F4-7CDA0F40ED44}" dt="2018-06-19T08:17:29.837" v="1868" actId="14100"/>
          <ac:spMkLst>
            <pc:docMk/>
            <pc:sldMk cId="3796112911" sldId="3494"/>
            <ac:spMk id="11" creationId="{67B550F3-BC69-48F7-AFAE-2C84C443FC32}"/>
          </ac:spMkLst>
        </pc:spChg>
        <pc:spChg chg="add mod">
          <ac:chgData name="Yoann peyroche" userId="ca50a3d7-f833-4ef1-8158-73238ffe05e4" providerId="ADAL" clId="{30CD50ED-EC92-441D-A4F4-7CDA0F40ED44}" dt="2018-06-19T08:18:06.619" v="1878" actId="14100"/>
          <ac:spMkLst>
            <pc:docMk/>
            <pc:sldMk cId="3796112911" sldId="3494"/>
            <ac:spMk id="17" creationId="{3197A413-1733-4C3C-B827-E26F2D61B9EC}"/>
          </ac:spMkLst>
        </pc:spChg>
        <pc:spChg chg="add mod">
          <ac:chgData name="Yoann peyroche" userId="ca50a3d7-f833-4ef1-8158-73238ffe05e4" providerId="ADAL" clId="{30CD50ED-EC92-441D-A4F4-7CDA0F40ED44}" dt="2018-06-19T08:18:12.311" v="1880" actId="14100"/>
          <ac:spMkLst>
            <pc:docMk/>
            <pc:sldMk cId="3796112911" sldId="3494"/>
            <ac:spMk id="18" creationId="{8E453A3D-46BD-4B0C-BF4E-71F5F9878136}"/>
          </ac:spMkLst>
        </pc:spChg>
        <pc:graphicFrameChg chg="mod modGraphic">
          <ac:chgData name="Yoann peyroche" userId="ca50a3d7-f833-4ef1-8158-73238ffe05e4" providerId="ADAL" clId="{30CD50ED-EC92-441D-A4F4-7CDA0F40ED44}" dt="2018-06-19T08:17:15.241" v="1863" actId="14734"/>
          <ac:graphicFrameMkLst>
            <pc:docMk/>
            <pc:sldMk cId="3796112911" sldId="3494"/>
            <ac:graphicFrameMk id="9" creationId="{A31E7AAE-AA7B-4E22-A1B8-C2A5B2DC4181}"/>
          </ac:graphicFrameMkLst>
        </pc:graphicFrameChg>
        <pc:graphicFrameChg chg="add mod modGraphic">
          <ac:chgData name="Yoann peyroche" userId="ca50a3d7-f833-4ef1-8158-73238ffe05e4" providerId="ADAL" clId="{30CD50ED-EC92-441D-A4F4-7CDA0F40ED44}" dt="2018-06-19T08:17:11.373" v="1862" actId="1076"/>
          <ac:graphicFrameMkLst>
            <pc:docMk/>
            <pc:sldMk cId="3796112911" sldId="3494"/>
            <ac:graphicFrameMk id="15" creationId="{93A58C2F-7029-4CF6-9FDE-9C25C315813B}"/>
          </ac:graphicFrameMkLst>
        </pc:graphicFrameChg>
      </pc:sldChg>
      <pc:sldChg chg="add del">
        <pc:chgData name="Yoann peyroche" userId="ca50a3d7-f833-4ef1-8158-73238ffe05e4" providerId="ADAL" clId="{30CD50ED-EC92-441D-A4F4-7CDA0F40ED44}" dt="2018-06-19T08:18:54.383" v="1890" actId="2696"/>
        <pc:sldMkLst>
          <pc:docMk/>
          <pc:sldMk cId="2028512919" sldId="3495"/>
        </pc:sldMkLst>
      </pc:sldChg>
      <pc:sldChg chg="delSp modSp add del">
        <pc:chgData name="Yoann peyroche" userId="ca50a3d7-f833-4ef1-8158-73238ffe05e4" providerId="ADAL" clId="{30CD50ED-EC92-441D-A4F4-7CDA0F40ED44}" dt="2018-06-19T13:19:09.427" v="3223" actId="2696"/>
        <pc:sldMkLst>
          <pc:docMk/>
          <pc:sldMk cId="3461995615" sldId="3495"/>
        </pc:sldMkLst>
        <pc:spChg chg="del">
          <ac:chgData name="Yoann peyroche" userId="ca50a3d7-f833-4ef1-8158-73238ffe05e4" providerId="ADAL" clId="{30CD50ED-EC92-441D-A4F4-7CDA0F40ED44}" dt="2018-06-19T08:19:11.265" v="1895" actId="478"/>
          <ac:spMkLst>
            <pc:docMk/>
            <pc:sldMk cId="3461995615" sldId="3495"/>
            <ac:spMk id="4" creationId="{40CAFB97-563A-4F79-8703-AF4D0946B9AC}"/>
          </ac:spMkLst>
        </pc:spChg>
        <pc:spChg chg="mod">
          <ac:chgData name="Yoann peyroche" userId="ca50a3d7-f833-4ef1-8158-73238ffe05e4" providerId="ADAL" clId="{30CD50ED-EC92-441D-A4F4-7CDA0F40ED44}" dt="2018-06-19T08:18:59.066" v="1893" actId="20577"/>
          <ac:spMkLst>
            <pc:docMk/>
            <pc:sldMk cId="3461995615" sldId="3495"/>
            <ac:spMk id="10" creationId="{102D9CC4-B89E-4A5E-AC3D-8A9857F8C28B}"/>
          </ac:spMkLst>
        </pc:spChg>
        <pc:spChg chg="del">
          <ac:chgData name="Yoann peyroche" userId="ca50a3d7-f833-4ef1-8158-73238ffe05e4" providerId="ADAL" clId="{30CD50ED-EC92-441D-A4F4-7CDA0F40ED44}" dt="2018-06-19T08:19:09.310" v="1894" actId="478"/>
          <ac:spMkLst>
            <pc:docMk/>
            <pc:sldMk cId="3461995615" sldId="3495"/>
            <ac:spMk id="11" creationId="{67B550F3-BC69-48F7-AFAE-2C84C443FC32}"/>
          </ac:spMkLst>
        </pc:spChg>
        <pc:spChg chg="del">
          <ac:chgData name="Yoann peyroche" userId="ca50a3d7-f833-4ef1-8158-73238ffe05e4" providerId="ADAL" clId="{30CD50ED-EC92-441D-A4F4-7CDA0F40ED44}" dt="2018-06-19T08:19:09.310" v="1894" actId="478"/>
          <ac:spMkLst>
            <pc:docMk/>
            <pc:sldMk cId="3461995615" sldId="3495"/>
            <ac:spMk id="17" creationId="{3197A413-1733-4C3C-B827-E26F2D61B9EC}"/>
          </ac:spMkLst>
        </pc:spChg>
        <pc:spChg chg="del">
          <ac:chgData name="Yoann peyroche" userId="ca50a3d7-f833-4ef1-8158-73238ffe05e4" providerId="ADAL" clId="{30CD50ED-EC92-441D-A4F4-7CDA0F40ED44}" dt="2018-06-19T08:19:09.310" v="1894" actId="478"/>
          <ac:spMkLst>
            <pc:docMk/>
            <pc:sldMk cId="3461995615" sldId="3495"/>
            <ac:spMk id="18" creationId="{8E453A3D-46BD-4B0C-BF4E-71F5F9878136}"/>
          </ac:spMkLst>
        </pc:spChg>
      </pc:sldChg>
      <pc:sldChg chg="add del">
        <pc:chgData name="Yoann peyroche" userId="ca50a3d7-f833-4ef1-8158-73238ffe05e4" providerId="ADAL" clId="{30CD50ED-EC92-441D-A4F4-7CDA0F40ED44}" dt="2018-06-19T08:42:42.522" v="2078" actId="2696"/>
        <pc:sldMkLst>
          <pc:docMk/>
          <pc:sldMk cId="2685093607" sldId="3496"/>
        </pc:sldMkLst>
      </pc:sldChg>
      <pc:sldChg chg="add">
        <pc:chgData name="Yoann peyroche" userId="ca50a3d7-f833-4ef1-8158-73238ffe05e4" providerId="ADAL" clId="{30CD50ED-EC92-441D-A4F4-7CDA0F40ED44}" dt="2018-06-19T08:42:29.636" v="2076" actId="2696"/>
        <pc:sldMkLst>
          <pc:docMk/>
          <pc:sldMk cId="1482606075" sldId="3497"/>
        </pc:sldMkLst>
      </pc:sldChg>
      <pc:sldChg chg="modSp add del">
        <pc:chgData name="Yoann peyroche" userId="ca50a3d7-f833-4ef1-8158-73238ffe05e4" providerId="ADAL" clId="{30CD50ED-EC92-441D-A4F4-7CDA0F40ED44}" dt="2018-06-19T13:00:27.439" v="2988" actId="2696"/>
        <pc:sldMkLst>
          <pc:docMk/>
          <pc:sldMk cId="678799336" sldId="3498"/>
        </pc:sldMkLst>
        <pc:spChg chg="mod">
          <ac:chgData name="Yoann peyroche" userId="ca50a3d7-f833-4ef1-8158-73238ffe05e4" providerId="ADAL" clId="{30CD50ED-EC92-441D-A4F4-7CDA0F40ED44}" dt="2018-06-19T12:57:47.610" v="2822" actId="20577"/>
          <ac:spMkLst>
            <pc:docMk/>
            <pc:sldMk cId="678799336" sldId="3498"/>
            <ac:spMk id="2" creationId="{545F9FF0-629B-436B-938C-670B54D9392E}"/>
          </ac:spMkLst>
        </pc:spChg>
        <pc:spChg chg="mod">
          <ac:chgData name="Yoann peyroche" userId="ca50a3d7-f833-4ef1-8158-73238ffe05e4" providerId="ADAL" clId="{30CD50ED-EC92-441D-A4F4-7CDA0F40ED44}" dt="2018-06-19T12:57:37.221" v="2798" actId="20577"/>
          <ac:spMkLst>
            <pc:docMk/>
            <pc:sldMk cId="678799336" sldId="3498"/>
            <ac:spMk id="16" creationId="{488C7FCE-D5B1-4036-B702-366281B21542}"/>
          </ac:spMkLst>
        </pc:spChg>
      </pc:sldChg>
      <pc:sldChg chg="addSp delSp modSp add del">
        <pc:chgData name="Yoann peyroche" userId="ca50a3d7-f833-4ef1-8158-73238ffe05e4" providerId="ADAL" clId="{30CD50ED-EC92-441D-A4F4-7CDA0F40ED44}" dt="2018-06-19T13:15:20.211" v="3219" actId="2696"/>
        <pc:sldMkLst>
          <pc:docMk/>
          <pc:sldMk cId="723218167" sldId="3499"/>
        </pc:sldMkLst>
        <pc:spChg chg="mod">
          <ac:chgData name="Yoann peyroche" userId="ca50a3d7-f833-4ef1-8158-73238ffe05e4" providerId="ADAL" clId="{30CD50ED-EC92-441D-A4F4-7CDA0F40ED44}" dt="2018-06-19T13:04:59.278" v="3018" actId="20577"/>
          <ac:spMkLst>
            <pc:docMk/>
            <pc:sldMk cId="723218167" sldId="3499"/>
            <ac:spMk id="2" creationId="{545F9FF0-629B-436B-938C-670B54D9392E}"/>
          </ac:spMkLst>
        </pc:spChg>
        <pc:spChg chg="add mod">
          <ac:chgData name="Yoann peyroche" userId="ca50a3d7-f833-4ef1-8158-73238ffe05e4" providerId="ADAL" clId="{30CD50ED-EC92-441D-A4F4-7CDA0F40ED44}" dt="2018-06-19T13:06:58.258" v="3181" actId="1076"/>
          <ac:spMkLst>
            <pc:docMk/>
            <pc:sldMk cId="723218167" sldId="3499"/>
            <ac:spMk id="3" creationId="{8AB3B396-0FF0-4098-880B-6C89E6A5F87D}"/>
          </ac:spMkLst>
        </pc:spChg>
        <pc:spChg chg="mod">
          <ac:chgData name="Yoann peyroche" userId="ca50a3d7-f833-4ef1-8158-73238ffe05e4" providerId="ADAL" clId="{30CD50ED-EC92-441D-A4F4-7CDA0F40ED44}" dt="2018-06-19T13:00:18.836" v="2979" actId="20577"/>
          <ac:spMkLst>
            <pc:docMk/>
            <pc:sldMk cId="723218167" sldId="3499"/>
            <ac:spMk id="16" creationId="{488C7FCE-D5B1-4036-B702-366281B21542}"/>
          </ac:spMkLst>
        </pc:spChg>
        <pc:spChg chg="mod">
          <ac:chgData name="Yoann peyroche" userId="ca50a3d7-f833-4ef1-8158-73238ffe05e4" providerId="ADAL" clId="{30CD50ED-EC92-441D-A4F4-7CDA0F40ED44}" dt="2018-06-19T13:05:25.098" v="3049" actId="14100"/>
          <ac:spMkLst>
            <pc:docMk/>
            <pc:sldMk cId="723218167" sldId="3499"/>
            <ac:spMk id="17" creationId="{9656016B-9229-4761-84C0-B75CF6713E50}"/>
          </ac:spMkLst>
        </pc:spChg>
        <pc:spChg chg="mod">
          <ac:chgData name="Yoann peyroche" userId="ca50a3d7-f833-4ef1-8158-73238ffe05e4" providerId="ADAL" clId="{30CD50ED-EC92-441D-A4F4-7CDA0F40ED44}" dt="2018-06-19T13:06:55.167" v="3180" actId="20577"/>
          <ac:spMkLst>
            <pc:docMk/>
            <pc:sldMk cId="723218167" sldId="3499"/>
            <ac:spMk id="22" creationId="{FA1D7771-246A-4AA5-8C58-D217F604A84C}"/>
          </ac:spMkLst>
        </pc:spChg>
        <pc:spChg chg="mod">
          <ac:chgData name="Yoann peyroche" userId="ca50a3d7-f833-4ef1-8158-73238ffe05e4" providerId="ADAL" clId="{30CD50ED-EC92-441D-A4F4-7CDA0F40ED44}" dt="2018-06-19T13:04:36.498" v="3007" actId="1076"/>
          <ac:spMkLst>
            <pc:docMk/>
            <pc:sldMk cId="723218167" sldId="3499"/>
            <ac:spMk id="23" creationId="{0705E118-D4FF-4244-9831-B4A2A75856F9}"/>
          </ac:spMkLst>
        </pc:spChg>
        <pc:spChg chg="del mod">
          <ac:chgData name="Yoann peyroche" userId="ca50a3d7-f833-4ef1-8158-73238ffe05e4" providerId="ADAL" clId="{30CD50ED-EC92-441D-A4F4-7CDA0F40ED44}" dt="2018-06-19T13:04:30.462" v="3006" actId="478"/>
          <ac:spMkLst>
            <pc:docMk/>
            <pc:sldMk cId="723218167" sldId="3499"/>
            <ac:spMk id="25" creationId="{FD91EEF3-E2EF-4C5C-990E-A84CE19B1DFB}"/>
          </ac:spMkLst>
        </pc:spChg>
        <pc:spChg chg="mod">
          <ac:chgData name="Yoann peyroche" userId="ca50a3d7-f833-4ef1-8158-73238ffe05e4" providerId="ADAL" clId="{30CD50ED-EC92-441D-A4F4-7CDA0F40ED44}" dt="2018-06-19T13:04:41.804" v="3008" actId="1076"/>
          <ac:spMkLst>
            <pc:docMk/>
            <pc:sldMk cId="723218167" sldId="3499"/>
            <ac:spMk id="27" creationId="{2E392A8F-518B-4D2D-956B-67B7814066B6}"/>
          </ac:spMkLst>
        </pc:spChg>
        <pc:spChg chg="mod">
          <ac:chgData name="Yoann peyroche" userId="ca50a3d7-f833-4ef1-8158-73238ffe05e4" providerId="ADAL" clId="{30CD50ED-EC92-441D-A4F4-7CDA0F40ED44}" dt="2018-06-19T13:04:41.804" v="3008" actId="1076"/>
          <ac:spMkLst>
            <pc:docMk/>
            <pc:sldMk cId="723218167" sldId="3499"/>
            <ac:spMk id="28" creationId="{597E5E9E-D6F1-4248-98C5-26E4A9EC1530}"/>
          </ac:spMkLst>
        </pc:spChg>
        <pc:spChg chg="mod">
          <ac:chgData name="Yoann peyroche" userId="ca50a3d7-f833-4ef1-8158-73238ffe05e4" providerId="ADAL" clId="{30CD50ED-EC92-441D-A4F4-7CDA0F40ED44}" dt="2018-06-19T13:04:36.498" v="3007" actId="1076"/>
          <ac:spMkLst>
            <pc:docMk/>
            <pc:sldMk cId="723218167" sldId="3499"/>
            <ac:spMk id="29" creationId="{1EAD4088-6E4B-4CC7-BD15-E3759BF56E10}"/>
          </ac:spMkLst>
        </pc:spChg>
        <pc:spChg chg="del mod">
          <ac:chgData name="Yoann peyroche" userId="ca50a3d7-f833-4ef1-8158-73238ffe05e4" providerId="ADAL" clId="{30CD50ED-EC92-441D-A4F4-7CDA0F40ED44}" dt="2018-06-19T13:04:30.462" v="3006" actId="478"/>
          <ac:spMkLst>
            <pc:docMk/>
            <pc:sldMk cId="723218167" sldId="3499"/>
            <ac:spMk id="30" creationId="{57896EE6-F61F-4893-B000-95A10BBC3D91}"/>
          </ac:spMkLst>
        </pc:spChg>
        <pc:spChg chg="mod">
          <ac:chgData name="Yoann peyroche" userId="ca50a3d7-f833-4ef1-8158-73238ffe05e4" providerId="ADAL" clId="{30CD50ED-EC92-441D-A4F4-7CDA0F40ED44}" dt="2018-06-19T13:04:41.804" v="3008" actId="1076"/>
          <ac:spMkLst>
            <pc:docMk/>
            <pc:sldMk cId="723218167" sldId="3499"/>
            <ac:spMk id="33" creationId="{F95AAFB1-E56F-4B64-B47D-B7F7080E20DC}"/>
          </ac:spMkLst>
        </pc:spChg>
        <pc:spChg chg="mod">
          <ac:chgData name="Yoann peyroche" userId="ca50a3d7-f833-4ef1-8158-73238ffe05e4" providerId="ADAL" clId="{30CD50ED-EC92-441D-A4F4-7CDA0F40ED44}" dt="2018-06-19T13:04:41.804" v="3008" actId="1076"/>
          <ac:spMkLst>
            <pc:docMk/>
            <pc:sldMk cId="723218167" sldId="3499"/>
            <ac:spMk id="34" creationId="{CEE90145-578B-4A52-8974-BEE922FE9964}"/>
          </ac:spMkLst>
        </pc:spChg>
        <pc:picChg chg="add mod ord modCrop">
          <ac:chgData name="Yoann peyroche" userId="ca50a3d7-f833-4ef1-8158-73238ffe05e4" providerId="ADAL" clId="{30CD50ED-EC92-441D-A4F4-7CDA0F40ED44}" dt="2018-06-19T13:04:41.804" v="3008" actId="1076"/>
          <ac:picMkLst>
            <pc:docMk/>
            <pc:sldMk cId="723218167" sldId="3499"/>
            <ac:picMk id="18" creationId="{62DE3EDB-4680-45CE-B4D7-1B011A007AEC}"/>
          </ac:picMkLst>
        </pc:picChg>
        <pc:picChg chg="mod modCrop">
          <ac:chgData name="Yoann peyroche" userId="ca50a3d7-f833-4ef1-8158-73238ffe05e4" providerId="ADAL" clId="{30CD50ED-EC92-441D-A4F4-7CDA0F40ED44}" dt="2018-06-19T13:04:41.804" v="3008" actId="1076"/>
          <ac:picMkLst>
            <pc:docMk/>
            <pc:sldMk cId="723218167" sldId="3499"/>
            <ac:picMk id="19" creationId="{28EB7C32-0515-49AF-A335-8A7014435C16}"/>
          </ac:picMkLst>
        </pc:picChg>
        <pc:picChg chg="mod modCrop">
          <ac:chgData name="Yoann peyroche" userId="ca50a3d7-f833-4ef1-8158-73238ffe05e4" providerId="ADAL" clId="{30CD50ED-EC92-441D-A4F4-7CDA0F40ED44}" dt="2018-06-19T13:04:36.498" v="3007" actId="1076"/>
          <ac:picMkLst>
            <pc:docMk/>
            <pc:sldMk cId="723218167" sldId="3499"/>
            <ac:picMk id="20" creationId="{07C5F008-4868-4C9D-A4AE-B429C4753673}"/>
          </ac:picMkLst>
        </pc:picChg>
        <pc:cxnChg chg="mod">
          <ac:chgData name="Yoann peyroche" userId="ca50a3d7-f833-4ef1-8158-73238ffe05e4" providerId="ADAL" clId="{30CD50ED-EC92-441D-A4F4-7CDA0F40ED44}" dt="2018-06-19T13:04:41.804" v="3008" actId="1076"/>
          <ac:cxnSpMkLst>
            <pc:docMk/>
            <pc:sldMk cId="723218167" sldId="3499"/>
            <ac:cxnSpMk id="31" creationId="{2907CF1C-7739-449B-B70A-BB3CD777CBE5}"/>
          </ac:cxnSpMkLst>
        </pc:cxnChg>
        <pc:cxnChg chg="mod">
          <ac:chgData name="Yoann peyroche" userId="ca50a3d7-f833-4ef1-8158-73238ffe05e4" providerId="ADAL" clId="{30CD50ED-EC92-441D-A4F4-7CDA0F40ED44}" dt="2018-06-19T13:04:41.804" v="3008" actId="1076"/>
          <ac:cxnSpMkLst>
            <pc:docMk/>
            <pc:sldMk cId="723218167" sldId="3499"/>
            <ac:cxnSpMk id="38" creationId="{6C19973F-A85B-4955-B45F-FBD0FDF67BE0}"/>
          </ac:cxnSpMkLst>
        </pc:cxnChg>
      </pc:sldChg>
      <pc:sldChg chg="addSp delSp modSp add">
        <pc:chgData name="Yoann peyroche" userId="ca50a3d7-f833-4ef1-8158-73238ffe05e4" providerId="ADAL" clId="{30CD50ED-EC92-441D-A4F4-7CDA0F40ED44}" dt="2018-06-19T15:14:21.974" v="4263" actId="1076"/>
        <pc:sldMkLst>
          <pc:docMk/>
          <pc:sldMk cId="1023647356" sldId="3499"/>
        </pc:sldMkLst>
        <pc:spChg chg="del mod">
          <ac:chgData name="Yoann peyroche" userId="ca50a3d7-f833-4ef1-8158-73238ffe05e4" providerId="ADAL" clId="{30CD50ED-EC92-441D-A4F4-7CDA0F40ED44}" dt="2018-06-19T15:12:46.473" v="4249" actId="478"/>
          <ac:spMkLst>
            <pc:docMk/>
            <pc:sldMk cId="1023647356" sldId="3499"/>
            <ac:spMk id="3" creationId="{8AB3B396-0FF0-4098-880B-6C89E6A5F87D}"/>
          </ac:spMkLst>
        </pc:spChg>
        <pc:spChg chg="del mod">
          <ac:chgData name="Yoann peyroche" userId="ca50a3d7-f833-4ef1-8158-73238ffe05e4" providerId="ADAL" clId="{30CD50ED-EC92-441D-A4F4-7CDA0F40ED44}" dt="2018-06-19T15:13:39.798" v="4255" actId="478"/>
          <ac:spMkLst>
            <pc:docMk/>
            <pc:sldMk cId="1023647356" sldId="3499"/>
            <ac:spMk id="17" creationId="{9656016B-9229-4761-84C0-B75CF6713E50}"/>
          </ac:spMkLst>
        </pc:spChg>
        <pc:spChg chg="add mod">
          <ac:chgData name="Yoann peyroche" userId="ca50a3d7-f833-4ef1-8158-73238ffe05e4" providerId="ADAL" clId="{30CD50ED-EC92-441D-A4F4-7CDA0F40ED44}" dt="2018-06-19T15:13:16.922" v="4252" actId="571"/>
          <ac:spMkLst>
            <pc:docMk/>
            <pc:sldMk cId="1023647356" sldId="3499"/>
            <ac:spMk id="21" creationId="{FA74A9F6-0B3B-47FC-8E14-9FAF0676FE9A}"/>
          </ac:spMkLst>
        </pc:spChg>
        <pc:spChg chg="mod">
          <ac:chgData name="Yoann peyroche" userId="ca50a3d7-f833-4ef1-8158-73238ffe05e4" providerId="ADAL" clId="{30CD50ED-EC92-441D-A4F4-7CDA0F40ED44}" dt="2018-06-19T15:14:16.141" v="4262" actId="1076"/>
          <ac:spMkLst>
            <pc:docMk/>
            <pc:sldMk cId="1023647356" sldId="3499"/>
            <ac:spMk id="22" creationId="{FA1D7771-246A-4AA5-8C58-D217F604A84C}"/>
          </ac:spMkLst>
        </pc:spChg>
        <pc:spChg chg="mod">
          <ac:chgData name="Yoann peyroche" userId="ca50a3d7-f833-4ef1-8158-73238ffe05e4" providerId="ADAL" clId="{30CD50ED-EC92-441D-A4F4-7CDA0F40ED44}" dt="2018-06-19T15:14:21.974" v="4263" actId="1076"/>
          <ac:spMkLst>
            <pc:docMk/>
            <pc:sldMk cId="1023647356" sldId="3499"/>
            <ac:spMk id="23" creationId="{0705E118-D4FF-4244-9831-B4A2A75856F9}"/>
          </ac:spMkLst>
        </pc:spChg>
        <pc:spChg chg="mod">
          <ac:chgData name="Yoann peyroche" userId="ca50a3d7-f833-4ef1-8158-73238ffe05e4" providerId="ADAL" clId="{30CD50ED-EC92-441D-A4F4-7CDA0F40ED44}" dt="2018-06-19T15:14:21.974" v="4263" actId="1076"/>
          <ac:spMkLst>
            <pc:docMk/>
            <pc:sldMk cId="1023647356" sldId="3499"/>
            <ac:spMk id="27" creationId="{2E392A8F-518B-4D2D-956B-67B7814066B6}"/>
          </ac:spMkLst>
        </pc:spChg>
        <pc:spChg chg="mod">
          <ac:chgData name="Yoann peyroche" userId="ca50a3d7-f833-4ef1-8158-73238ffe05e4" providerId="ADAL" clId="{30CD50ED-EC92-441D-A4F4-7CDA0F40ED44}" dt="2018-06-19T15:14:21.974" v="4263" actId="1076"/>
          <ac:spMkLst>
            <pc:docMk/>
            <pc:sldMk cId="1023647356" sldId="3499"/>
            <ac:spMk id="28" creationId="{597E5E9E-D6F1-4248-98C5-26E4A9EC1530}"/>
          </ac:spMkLst>
        </pc:spChg>
        <pc:spChg chg="mod">
          <ac:chgData name="Yoann peyroche" userId="ca50a3d7-f833-4ef1-8158-73238ffe05e4" providerId="ADAL" clId="{30CD50ED-EC92-441D-A4F4-7CDA0F40ED44}" dt="2018-06-19T15:14:21.974" v="4263" actId="1076"/>
          <ac:spMkLst>
            <pc:docMk/>
            <pc:sldMk cId="1023647356" sldId="3499"/>
            <ac:spMk id="29" creationId="{1EAD4088-6E4B-4CC7-BD15-E3759BF56E10}"/>
          </ac:spMkLst>
        </pc:spChg>
        <pc:spChg chg="mod">
          <ac:chgData name="Yoann peyroche" userId="ca50a3d7-f833-4ef1-8158-73238ffe05e4" providerId="ADAL" clId="{30CD50ED-EC92-441D-A4F4-7CDA0F40ED44}" dt="2018-06-19T15:14:21.974" v="4263" actId="1076"/>
          <ac:spMkLst>
            <pc:docMk/>
            <pc:sldMk cId="1023647356" sldId="3499"/>
            <ac:spMk id="33" creationId="{F95AAFB1-E56F-4B64-B47D-B7F7080E20DC}"/>
          </ac:spMkLst>
        </pc:spChg>
        <pc:spChg chg="mod">
          <ac:chgData name="Yoann peyroche" userId="ca50a3d7-f833-4ef1-8158-73238ffe05e4" providerId="ADAL" clId="{30CD50ED-EC92-441D-A4F4-7CDA0F40ED44}" dt="2018-06-19T15:14:21.974" v="4263" actId="1076"/>
          <ac:spMkLst>
            <pc:docMk/>
            <pc:sldMk cId="1023647356" sldId="3499"/>
            <ac:spMk id="34" creationId="{CEE90145-578B-4A52-8974-BEE922FE9964}"/>
          </ac:spMkLst>
        </pc:spChg>
        <pc:picChg chg="mod">
          <ac:chgData name="Yoann peyroche" userId="ca50a3d7-f833-4ef1-8158-73238ffe05e4" providerId="ADAL" clId="{30CD50ED-EC92-441D-A4F4-7CDA0F40ED44}" dt="2018-06-19T15:14:21.974" v="4263" actId="1076"/>
          <ac:picMkLst>
            <pc:docMk/>
            <pc:sldMk cId="1023647356" sldId="3499"/>
            <ac:picMk id="18" creationId="{62DE3EDB-4680-45CE-B4D7-1B011A007AEC}"/>
          </ac:picMkLst>
        </pc:picChg>
        <pc:picChg chg="mod">
          <ac:chgData name="Yoann peyroche" userId="ca50a3d7-f833-4ef1-8158-73238ffe05e4" providerId="ADAL" clId="{30CD50ED-EC92-441D-A4F4-7CDA0F40ED44}" dt="2018-06-19T15:14:21.974" v="4263" actId="1076"/>
          <ac:picMkLst>
            <pc:docMk/>
            <pc:sldMk cId="1023647356" sldId="3499"/>
            <ac:picMk id="19" creationId="{28EB7C32-0515-49AF-A335-8A7014435C16}"/>
          </ac:picMkLst>
        </pc:picChg>
        <pc:picChg chg="mod">
          <ac:chgData name="Yoann peyroche" userId="ca50a3d7-f833-4ef1-8158-73238ffe05e4" providerId="ADAL" clId="{30CD50ED-EC92-441D-A4F4-7CDA0F40ED44}" dt="2018-06-19T15:14:21.974" v="4263" actId="1076"/>
          <ac:picMkLst>
            <pc:docMk/>
            <pc:sldMk cId="1023647356" sldId="3499"/>
            <ac:picMk id="20" creationId="{07C5F008-4868-4C9D-A4AE-B429C4753673}"/>
          </ac:picMkLst>
        </pc:picChg>
        <pc:cxnChg chg="mod">
          <ac:chgData name="Yoann peyroche" userId="ca50a3d7-f833-4ef1-8158-73238ffe05e4" providerId="ADAL" clId="{30CD50ED-EC92-441D-A4F4-7CDA0F40ED44}" dt="2018-06-19T15:14:21.974" v="4263" actId="1076"/>
          <ac:cxnSpMkLst>
            <pc:docMk/>
            <pc:sldMk cId="1023647356" sldId="3499"/>
            <ac:cxnSpMk id="31" creationId="{2907CF1C-7739-449B-B70A-BB3CD777CBE5}"/>
          </ac:cxnSpMkLst>
        </pc:cxnChg>
        <pc:cxnChg chg="mod">
          <ac:chgData name="Yoann peyroche" userId="ca50a3d7-f833-4ef1-8158-73238ffe05e4" providerId="ADAL" clId="{30CD50ED-EC92-441D-A4F4-7CDA0F40ED44}" dt="2018-06-19T15:14:21.974" v="4263" actId="1076"/>
          <ac:cxnSpMkLst>
            <pc:docMk/>
            <pc:sldMk cId="1023647356" sldId="3499"/>
            <ac:cxnSpMk id="38" creationId="{6C19973F-A85B-4955-B45F-FBD0FDF67BE0}"/>
          </ac:cxnSpMkLst>
        </pc:cxnChg>
      </pc:sldChg>
      <pc:sldChg chg="modSp add del">
        <pc:chgData name="Yoann peyroche" userId="ca50a3d7-f833-4ef1-8158-73238ffe05e4" providerId="ADAL" clId="{30CD50ED-EC92-441D-A4F4-7CDA0F40ED44}" dt="2018-06-19T13:15:20.279" v="3220" actId="2696"/>
        <pc:sldMkLst>
          <pc:docMk/>
          <pc:sldMk cId="2040142045" sldId="3500"/>
        </pc:sldMkLst>
        <pc:spChg chg="mod">
          <ac:chgData name="Yoann peyroche" userId="ca50a3d7-f833-4ef1-8158-73238ffe05e4" providerId="ADAL" clId="{30CD50ED-EC92-441D-A4F4-7CDA0F40ED44}" dt="2018-06-19T13:05:49.591" v="3054" actId="1076"/>
          <ac:spMkLst>
            <pc:docMk/>
            <pc:sldMk cId="2040142045" sldId="3500"/>
            <ac:spMk id="3" creationId="{8AB3B396-0FF0-4098-880B-6C89E6A5F87D}"/>
          </ac:spMkLst>
        </pc:spChg>
        <pc:spChg chg="mod">
          <ac:chgData name="Yoann peyroche" userId="ca50a3d7-f833-4ef1-8158-73238ffe05e4" providerId="ADAL" clId="{30CD50ED-EC92-441D-A4F4-7CDA0F40ED44}" dt="2018-06-19T13:05:42.651" v="3053" actId="20577"/>
          <ac:spMkLst>
            <pc:docMk/>
            <pc:sldMk cId="2040142045" sldId="3500"/>
            <ac:spMk id="16" creationId="{488C7FCE-D5B1-4036-B702-366281B21542}"/>
          </ac:spMkLst>
        </pc:spChg>
      </pc:sldChg>
      <pc:sldChg chg="add del">
        <pc:chgData name="Yoann peyroche" userId="ca50a3d7-f833-4ef1-8158-73238ffe05e4" providerId="ADAL" clId="{30CD50ED-EC92-441D-A4F4-7CDA0F40ED44}" dt="2018-06-19T15:16:37.678" v="4280" actId="2696"/>
        <pc:sldMkLst>
          <pc:docMk/>
          <pc:sldMk cId="4011824514" sldId="3500"/>
        </pc:sldMkLst>
      </pc:sldChg>
      <pc:sldChg chg="modSp add">
        <pc:chgData name="Yoann peyroche" userId="ca50a3d7-f833-4ef1-8158-73238ffe05e4" providerId="ADAL" clId="{30CD50ED-EC92-441D-A4F4-7CDA0F40ED44}" dt="2018-06-19T14:52:26.029" v="4038" actId="1076"/>
        <pc:sldMkLst>
          <pc:docMk/>
          <pc:sldMk cId="1729771688" sldId="3501"/>
        </pc:sldMkLst>
        <pc:spChg chg="mod">
          <ac:chgData name="Yoann peyroche" userId="ca50a3d7-f833-4ef1-8158-73238ffe05e4" providerId="ADAL" clId="{30CD50ED-EC92-441D-A4F4-7CDA0F40ED44}" dt="2018-06-19T14:51:25.335" v="4028" actId="108"/>
          <ac:spMkLst>
            <pc:docMk/>
            <pc:sldMk cId="1729771688" sldId="3501"/>
            <ac:spMk id="23" creationId="{F1F3824C-3220-4270-8801-F360AF530135}"/>
          </ac:spMkLst>
        </pc:spChg>
        <pc:spChg chg="mod">
          <ac:chgData name="Yoann peyroche" userId="ca50a3d7-f833-4ef1-8158-73238ffe05e4" providerId="ADAL" clId="{30CD50ED-EC92-441D-A4F4-7CDA0F40ED44}" dt="2018-06-19T14:52:21.005" v="4037" actId="108"/>
          <ac:spMkLst>
            <pc:docMk/>
            <pc:sldMk cId="1729771688" sldId="3501"/>
            <ac:spMk id="24" creationId="{D78BFEF2-2238-4D26-ABDF-993D39F1F11E}"/>
          </ac:spMkLst>
        </pc:spChg>
        <pc:spChg chg="mod">
          <ac:chgData name="Yoann peyroche" userId="ca50a3d7-f833-4ef1-8158-73238ffe05e4" providerId="ADAL" clId="{30CD50ED-EC92-441D-A4F4-7CDA0F40ED44}" dt="2018-06-19T14:51:09.879" v="4025" actId="207"/>
          <ac:spMkLst>
            <pc:docMk/>
            <pc:sldMk cId="1729771688" sldId="3501"/>
            <ac:spMk id="39" creationId="{2BA23025-07E8-47AC-B330-35B1C6C9D082}"/>
          </ac:spMkLst>
        </pc:spChg>
        <pc:spChg chg="mod">
          <ac:chgData name="Yoann peyroche" userId="ca50a3d7-f833-4ef1-8158-73238ffe05e4" providerId="ADAL" clId="{30CD50ED-EC92-441D-A4F4-7CDA0F40ED44}" dt="2018-06-19T14:51:15.449" v="4026" actId="207"/>
          <ac:spMkLst>
            <pc:docMk/>
            <pc:sldMk cId="1729771688" sldId="3501"/>
            <ac:spMk id="43" creationId="{C252AB70-AB31-4A8E-BA9B-159D7F81F646}"/>
          </ac:spMkLst>
        </pc:spChg>
        <pc:spChg chg="mod">
          <ac:chgData name="Yoann peyroche" userId="ca50a3d7-f833-4ef1-8158-73238ffe05e4" providerId="ADAL" clId="{30CD50ED-EC92-441D-A4F4-7CDA0F40ED44}" dt="2018-06-19T14:52:08.441" v="4036" actId="108"/>
          <ac:spMkLst>
            <pc:docMk/>
            <pc:sldMk cId="1729771688" sldId="3501"/>
            <ac:spMk id="45" creationId="{74472AFF-AFA6-4387-9E28-A2BA2BEA9907}"/>
          </ac:spMkLst>
        </pc:spChg>
        <pc:spChg chg="mod">
          <ac:chgData name="Yoann peyroche" userId="ca50a3d7-f833-4ef1-8158-73238ffe05e4" providerId="ADAL" clId="{30CD50ED-EC92-441D-A4F4-7CDA0F40ED44}" dt="2018-06-19T14:51:41.081" v="4033" actId="108"/>
          <ac:spMkLst>
            <pc:docMk/>
            <pc:sldMk cId="1729771688" sldId="3501"/>
            <ac:spMk id="48" creationId="{1580B1C6-D651-413B-8E7A-8D0D3AAD7BDB}"/>
          </ac:spMkLst>
        </pc:spChg>
        <pc:spChg chg="mod">
          <ac:chgData name="Yoann peyroche" userId="ca50a3d7-f833-4ef1-8158-73238ffe05e4" providerId="ADAL" clId="{30CD50ED-EC92-441D-A4F4-7CDA0F40ED44}" dt="2018-06-19T14:51:59.694" v="4035" actId="108"/>
          <ac:spMkLst>
            <pc:docMk/>
            <pc:sldMk cId="1729771688" sldId="3501"/>
            <ac:spMk id="61" creationId="{C930FC86-E376-4E7F-8BFC-B2C0A3E13C14}"/>
          </ac:spMkLst>
        </pc:spChg>
        <pc:picChg chg="mod">
          <ac:chgData name="Yoann peyroche" userId="ca50a3d7-f833-4ef1-8158-73238ffe05e4" providerId="ADAL" clId="{30CD50ED-EC92-441D-A4F4-7CDA0F40ED44}" dt="2018-06-19T14:52:26.029" v="4038" actId="1076"/>
          <ac:picMkLst>
            <pc:docMk/>
            <pc:sldMk cId="1729771688" sldId="3501"/>
            <ac:picMk id="26" creationId="{451FAC73-9F80-4F88-9B3E-57195E64A85E}"/>
          </ac:picMkLst>
        </pc:picChg>
      </pc:sldChg>
      <pc:sldChg chg="modSp add">
        <pc:chgData name="Yoann peyroche" userId="ca50a3d7-f833-4ef1-8158-73238ffe05e4" providerId="ADAL" clId="{30CD50ED-EC92-441D-A4F4-7CDA0F40ED44}" dt="2018-06-19T14:53:26.919" v="4056" actId="1076"/>
        <pc:sldMkLst>
          <pc:docMk/>
          <pc:sldMk cId="534698822" sldId="3502"/>
        </pc:sldMkLst>
        <pc:spChg chg="mod">
          <ac:chgData name="Yoann peyroche" userId="ca50a3d7-f833-4ef1-8158-73238ffe05e4" providerId="ADAL" clId="{30CD50ED-EC92-441D-A4F4-7CDA0F40ED44}" dt="2018-06-19T14:53:14.936" v="4052" actId="108"/>
          <ac:spMkLst>
            <pc:docMk/>
            <pc:sldMk cId="534698822" sldId="3502"/>
            <ac:spMk id="39" creationId="{2BA23025-07E8-47AC-B330-35B1C6C9D082}"/>
          </ac:spMkLst>
        </pc:spChg>
        <pc:spChg chg="mod">
          <ac:chgData name="Yoann peyroche" userId="ca50a3d7-f833-4ef1-8158-73238ffe05e4" providerId="ADAL" clId="{30CD50ED-EC92-441D-A4F4-7CDA0F40ED44}" dt="2018-06-19T14:53:24.040" v="4055" actId="108"/>
          <ac:spMkLst>
            <pc:docMk/>
            <pc:sldMk cId="534698822" sldId="3502"/>
            <ac:spMk id="43" creationId="{C252AB70-AB31-4A8E-BA9B-159D7F81F646}"/>
          </ac:spMkLst>
        </pc:spChg>
        <pc:spChg chg="mod">
          <ac:chgData name="Yoann peyroche" userId="ca50a3d7-f833-4ef1-8158-73238ffe05e4" providerId="ADAL" clId="{30CD50ED-EC92-441D-A4F4-7CDA0F40ED44}" dt="2018-06-19T14:52:46.379" v="4041" actId="108"/>
          <ac:spMkLst>
            <pc:docMk/>
            <pc:sldMk cId="534698822" sldId="3502"/>
            <ac:spMk id="44" creationId="{74E3F13E-F501-4B93-8B5A-6836860C05FA}"/>
          </ac:spMkLst>
        </pc:spChg>
        <pc:spChg chg="mod">
          <ac:chgData name="Yoann peyroche" userId="ca50a3d7-f833-4ef1-8158-73238ffe05e4" providerId="ADAL" clId="{30CD50ED-EC92-441D-A4F4-7CDA0F40ED44}" dt="2018-06-19T14:53:08.908" v="4050" actId="108"/>
          <ac:spMkLst>
            <pc:docMk/>
            <pc:sldMk cId="534698822" sldId="3502"/>
            <ac:spMk id="45" creationId="{74472AFF-AFA6-4387-9E28-A2BA2BEA9907}"/>
          </ac:spMkLst>
        </pc:spChg>
        <pc:spChg chg="mod">
          <ac:chgData name="Yoann peyroche" userId="ca50a3d7-f833-4ef1-8158-73238ffe05e4" providerId="ADAL" clId="{30CD50ED-EC92-441D-A4F4-7CDA0F40ED44}" dt="2018-06-19T14:52:50.799" v="4042" actId="108"/>
          <ac:spMkLst>
            <pc:docMk/>
            <pc:sldMk cId="534698822" sldId="3502"/>
            <ac:spMk id="47" creationId="{3F1AE5C7-72CC-41D9-8AB8-4859A853F02C}"/>
          </ac:spMkLst>
        </pc:spChg>
        <pc:spChg chg="mod">
          <ac:chgData name="Yoann peyroche" userId="ca50a3d7-f833-4ef1-8158-73238ffe05e4" providerId="ADAL" clId="{30CD50ED-EC92-441D-A4F4-7CDA0F40ED44}" dt="2018-06-19T14:52:53.953" v="4043" actId="108"/>
          <ac:spMkLst>
            <pc:docMk/>
            <pc:sldMk cId="534698822" sldId="3502"/>
            <ac:spMk id="48" creationId="{1580B1C6-D651-413B-8E7A-8D0D3AAD7BDB}"/>
          </ac:spMkLst>
        </pc:spChg>
        <pc:spChg chg="mod">
          <ac:chgData name="Yoann peyroche" userId="ca50a3d7-f833-4ef1-8158-73238ffe05e4" providerId="ADAL" clId="{30CD50ED-EC92-441D-A4F4-7CDA0F40ED44}" dt="2018-06-19T14:53:10.796" v="4051" actId="108"/>
          <ac:spMkLst>
            <pc:docMk/>
            <pc:sldMk cId="534698822" sldId="3502"/>
            <ac:spMk id="61" creationId="{C930FC86-E376-4E7F-8BFC-B2C0A3E13C14}"/>
          </ac:spMkLst>
        </pc:spChg>
        <pc:picChg chg="mod">
          <ac:chgData name="Yoann peyroche" userId="ca50a3d7-f833-4ef1-8158-73238ffe05e4" providerId="ADAL" clId="{30CD50ED-EC92-441D-A4F4-7CDA0F40ED44}" dt="2018-06-19T14:53:26.919" v="4056" actId="1076"/>
          <ac:picMkLst>
            <pc:docMk/>
            <pc:sldMk cId="534698822" sldId="3502"/>
            <ac:picMk id="26" creationId="{451FAC73-9F80-4F88-9B3E-57195E64A85E}"/>
          </ac:picMkLst>
        </pc:picChg>
      </pc:sldChg>
      <pc:sldChg chg="modSp add">
        <pc:chgData name="Yoann peyroche" userId="ca50a3d7-f833-4ef1-8158-73238ffe05e4" providerId="ADAL" clId="{30CD50ED-EC92-441D-A4F4-7CDA0F40ED44}" dt="2018-06-19T14:54:10.789" v="4069" actId="1076"/>
        <pc:sldMkLst>
          <pc:docMk/>
          <pc:sldMk cId="2996618212" sldId="3503"/>
        </pc:sldMkLst>
        <pc:spChg chg="mod">
          <ac:chgData name="Yoann peyroche" userId="ca50a3d7-f833-4ef1-8158-73238ffe05e4" providerId="ADAL" clId="{30CD50ED-EC92-441D-A4F4-7CDA0F40ED44}" dt="2018-06-19T14:53:45.895" v="4060" actId="108"/>
          <ac:spMkLst>
            <pc:docMk/>
            <pc:sldMk cId="2996618212" sldId="3503"/>
            <ac:spMk id="31" creationId="{B3A23FFE-025F-4C36-922C-05CAF2CF2CB6}"/>
          </ac:spMkLst>
        </pc:spChg>
        <pc:spChg chg="mod">
          <ac:chgData name="Yoann peyroche" userId="ca50a3d7-f833-4ef1-8158-73238ffe05e4" providerId="ADAL" clId="{30CD50ED-EC92-441D-A4F4-7CDA0F40ED44}" dt="2018-06-19T14:53:48.998" v="4061" actId="108"/>
          <ac:spMkLst>
            <pc:docMk/>
            <pc:sldMk cId="2996618212" sldId="3503"/>
            <ac:spMk id="32" creationId="{5A9B9835-FEAD-48DE-9256-777EA010973E}"/>
          </ac:spMkLst>
        </pc:spChg>
        <pc:spChg chg="mod">
          <ac:chgData name="Yoann peyroche" userId="ca50a3d7-f833-4ef1-8158-73238ffe05e4" providerId="ADAL" clId="{30CD50ED-EC92-441D-A4F4-7CDA0F40ED44}" dt="2018-06-19T14:54:04.032" v="4064" actId="108"/>
          <ac:spMkLst>
            <pc:docMk/>
            <pc:sldMk cId="2996618212" sldId="3503"/>
            <ac:spMk id="44" creationId="{74E3F13E-F501-4B93-8B5A-6836860C05FA}"/>
          </ac:spMkLst>
        </pc:spChg>
        <pc:spChg chg="mod">
          <ac:chgData name="Yoann peyroche" userId="ca50a3d7-f833-4ef1-8158-73238ffe05e4" providerId="ADAL" clId="{30CD50ED-EC92-441D-A4F4-7CDA0F40ED44}" dt="2018-06-19T14:53:42.607" v="4059" actId="108"/>
          <ac:spMkLst>
            <pc:docMk/>
            <pc:sldMk cId="2996618212" sldId="3503"/>
            <ac:spMk id="46" creationId="{1DE12E59-8571-485C-8A03-D98D3CF0FF34}"/>
          </ac:spMkLst>
        </pc:spChg>
        <pc:spChg chg="mod">
          <ac:chgData name="Yoann peyroche" userId="ca50a3d7-f833-4ef1-8158-73238ffe05e4" providerId="ADAL" clId="{30CD50ED-EC92-441D-A4F4-7CDA0F40ED44}" dt="2018-06-19T14:53:59.970" v="4063" actId="108"/>
          <ac:spMkLst>
            <pc:docMk/>
            <pc:sldMk cId="2996618212" sldId="3503"/>
            <ac:spMk id="47" creationId="{3F1AE5C7-72CC-41D9-8AB8-4859A853F02C}"/>
          </ac:spMkLst>
        </pc:spChg>
        <pc:spChg chg="mod">
          <ac:chgData name="Yoann peyroche" userId="ca50a3d7-f833-4ef1-8158-73238ffe05e4" providerId="ADAL" clId="{30CD50ED-EC92-441D-A4F4-7CDA0F40ED44}" dt="2018-06-19T14:53:55.880" v="4062" actId="108"/>
          <ac:spMkLst>
            <pc:docMk/>
            <pc:sldMk cId="2996618212" sldId="3503"/>
            <ac:spMk id="48" creationId="{1580B1C6-D651-413B-8E7A-8D0D3AAD7BDB}"/>
          </ac:spMkLst>
        </pc:spChg>
        <pc:picChg chg="mod">
          <ac:chgData name="Yoann peyroche" userId="ca50a3d7-f833-4ef1-8158-73238ffe05e4" providerId="ADAL" clId="{30CD50ED-EC92-441D-A4F4-7CDA0F40ED44}" dt="2018-06-19T14:54:10.789" v="4069" actId="1076"/>
          <ac:picMkLst>
            <pc:docMk/>
            <pc:sldMk cId="2996618212" sldId="3503"/>
            <ac:picMk id="26" creationId="{451FAC73-9F80-4F88-9B3E-57195E64A85E}"/>
          </ac:picMkLst>
        </pc:picChg>
      </pc:sldChg>
      <pc:sldChg chg="modSp add">
        <pc:chgData name="Yoann peyroche" userId="ca50a3d7-f833-4ef1-8158-73238ffe05e4" providerId="ADAL" clId="{30CD50ED-EC92-441D-A4F4-7CDA0F40ED44}" dt="2018-06-19T14:55:57.279" v="4078" actId="1076"/>
        <pc:sldMkLst>
          <pc:docMk/>
          <pc:sldMk cId="1040343189" sldId="3504"/>
        </pc:sldMkLst>
        <pc:spChg chg="mod">
          <ac:chgData name="Yoann peyroche" userId="ca50a3d7-f833-4ef1-8158-73238ffe05e4" providerId="ADAL" clId="{30CD50ED-EC92-441D-A4F4-7CDA0F40ED44}" dt="2018-06-19T14:55:36.900" v="4073" actId="108"/>
          <ac:spMkLst>
            <pc:docMk/>
            <pc:sldMk cId="1040343189" sldId="3504"/>
            <ac:spMk id="30" creationId="{9C8582EB-EB53-473F-A84F-57A09E1BA974}"/>
          </ac:spMkLst>
        </pc:spChg>
        <pc:spChg chg="mod">
          <ac:chgData name="Yoann peyroche" userId="ca50a3d7-f833-4ef1-8158-73238ffe05e4" providerId="ADAL" clId="{30CD50ED-EC92-441D-A4F4-7CDA0F40ED44}" dt="2018-06-19T14:55:43.571" v="4075" actId="108"/>
          <ac:spMkLst>
            <pc:docMk/>
            <pc:sldMk cId="1040343189" sldId="3504"/>
            <ac:spMk id="31" creationId="{B3A23FFE-025F-4C36-922C-05CAF2CF2CB6}"/>
          </ac:spMkLst>
        </pc:spChg>
        <pc:spChg chg="mod">
          <ac:chgData name="Yoann peyroche" userId="ca50a3d7-f833-4ef1-8158-73238ffe05e4" providerId="ADAL" clId="{30CD50ED-EC92-441D-A4F4-7CDA0F40ED44}" dt="2018-06-19T14:55:40.263" v="4074" actId="108"/>
          <ac:spMkLst>
            <pc:docMk/>
            <pc:sldMk cId="1040343189" sldId="3504"/>
            <ac:spMk id="32" creationId="{5A9B9835-FEAD-48DE-9256-777EA010973E}"/>
          </ac:spMkLst>
        </pc:spChg>
        <pc:spChg chg="mod">
          <ac:chgData name="Yoann peyroche" userId="ca50a3d7-f833-4ef1-8158-73238ffe05e4" providerId="ADAL" clId="{30CD50ED-EC92-441D-A4F4-7CDA0F40ED44}" dt="2018-06-19T14:55:33.617" v="4072" actId="108"/>
          <ac:spMkLst>
            <pc:docMk/>
            <pc:sldMk cId="1040343189" sldId="3504"/>
            <ac:spMk id="34" creationId="{960A2755-FABC-4792-A876-6710EEB80887}"/>
          </ac:spMkLst>
        </pc:spChg>
        <pc:spChg chg="mod">
          <ac:chgData name="Yoann peyroche" userId="ca50a3d7-f833-4ef1-8158-73238ffe05e4" providerId="ADAL" clId="{30CD50ED-EC92-441D-A4F4-7CDA0F40ED44}" dt="2018-06-19T14:55:47.192" v="4076" actId="108"/>
          <ac:spMkLst>
            <pc:docMk/>
            <pc:sldMk cId="1040343189" sldId="3504"/>
            <ac:spMk id="46" creationId="{1DE12E59-8571-485C-8A03-D98D3CF0FF34}"/>
          </ac:spMkLst>
        </pc:spChg>
        <pc:spChg chg="mod">
          <ac:chgData name="Yoann peyroche" userId="ca50a3d7-f833-4ef1-8158-73238ffe05e4" providerId="ADAL" clId="{30CD50ED-EC92-441D-A4F4-7CDA0F40ED44}" dt="2018-06-19T14:55:30.590" v="4071" actId="108"/>
          <ac:spMkLst>
            <pc:docMk/>
            <pc:sldMk cId="1040343189" sldId="3504"/>
            <ac:spMk id="49" creationId="{39AB1FC4-D086-41E5-80E3-278920683F08}"/>
          </ac:spMkLst>
        </pc:spChg>
        <pc:picChg chg="mod">
          <ac:chgData name="Yoann peyroche" userId="ca50a3d7-f833-4ef1-8158-73238ffe05e4" providerId="ADAL" clId="{30CD50ED-EC92-441D-A4F4-7CDA0F40ED44}" dt="2018-06-19T14:55:57.279" v="4078" actId="1076"/>
          <ac:picMkLst>
            <pc:docMk/>
            <pc:sldMk cId="1040343189" sldId="3504"/>
            <ac:picMk id="26" creationId="{451FAC73-9F80-4F88-9B3E-57195E64A85E}"/>
          </ac:picMkLst>
        </pc:picChg>
      </pc:sldChg>
      <pc:sldChg chg="modSp add">
        <pc:chgData name="Yoann peyroche" userId="ca50a3d7-f833-4ef1-8158-73238ffe05e4" providerId="ADAL" clId="{30CD50ED-EC92-441D-A4F4-7CDA0F40ED44}" dt="2018-06-19T14:56:35.579" v="4088" actId="1076"/>
        <pc:sldMkLst>
          <pc:docMk/>
          <pc:sldMk cId="3425555334" sldId="3505"/>
        </pc:sldMkLst>
        <pc:spChg chg="mod">
          <ac:chgData name="Yoann peyroche" userId="ca50a3d7-f833-4ef1-8158-73238ffe05e4" providerId="ADAL" clId="{30CD50ED-EC92-441D-A4F4-7CDA0F40ED44}" dt="2018-06-19T14:56:16.469" v="4081" actId="108"/>
          <ac:spMkLst>
            <pc:docMk/>
            <pc:sldMk cId="3425555334" sldId="3505"/>
            <ac:spMk id="29" creationId="{3AD6149A-D2D4-41E4-85D6-9A0D68498C88}"/>
          </ac:spMkLst>
        </pc:spChg>
        <pc:spChg chg="mod">
          <ac:chgData name="Yoann peyroche" userId="ca50a3d7-f833-4ef1-8158-73238ffe05e4" providerId="ADAL" clId="{30CD50ED-EC92-441D-A4F4-7CDA0F40ED44}" dt="2018-06-19T14:56:23.727" v="4083" actId="108"/>
          <ac:spMkLst>
            <pc:docMk/>
            <pc:sldMk cId="3425555334" sldId="3505"/>
            <ac:spMk id="30" creationId="{9C8582EB-EB53-473F-A84F-57A09E1BA974}"/>
          </ac:spMkLst>
        </pc:spChg>
        <pc:spChg chg="mod">
          <ac:chgData name="Yoann peyroche" userId="ca50a3d7-f833-4ef1-8158-73238ffe05e4" providerId="ADAL" clId="{30CD50ED-EC92-441D-A4F4-7CDA0F40ED44}" dt="2018-06-19T14:56:28.309" v="4084" actId="108"/>
          <ac:spMkLst>
            <pc:docMk/>
            <pc:sldMk cId="3425555334" sldId="3505"/>
            <ac:spMk id="34" creationId="{960A2755-FABC-4792-A876-6710EEB80887}"/>
          </ac:spMkLst>
        </pc:spChg>
        <pc:spChg chg="mod">
          <ac:chgData name="Yoann peyroche" userId="ca50a3d7-f833-4ef1-8158-73238ffe05e4" providerId="ADAL" clId="{30CD50ED-EC92-441D-A4F4-7CDA0F40ED44}" dt="2018-06-19T14:56:20.335" v="4082" actId="108"/>
          <ac:spMkLst>
            <pc:docMk/>
            <pc:sldMk cId="3425555334" sldId="3505"/>
            <ac:spMk id="38" creationId="{05A8E245-848D-4B03-BAD7-10EFAF3ADB27}"/>
          </ac:spMkLst>
        </pc:spChg>
        <pc:spChg chg="mod">
          <ac:chgData name="Yoann peyroche" userId="ca50a3d7-f833-4ef1-8158-73238ffe05e4" providerId="ADAL" clId="{30CD50ED-EC92-441D-A4F4-7CDA0F40ED44}" dt="2018-06-19T14:56:31.764" v="4085" actId="108"/>
          <ac:spMkLst>
            <pc:docMk/>
            <pc:sldMk cId="3425555334" sldId="3505"/>
            <ac:spMk id="49" creationId="{39AB1FC4-D086-41E5-80E3-278920683F08}"/>
          </ac:spMkLst>
        </pc:spChg>
        <pc:spChg chg="mod">
          <ac:chgData name="Yoann peyroche" userId="ca50a3d7-f833-4ef1-8158-73238ffe05e4" providerId="ADAL" clId="{30CD50ED-EC92-441D-A4F4-7CDA0F40ED44}" dt="2018-06-19T14:56:13.074" v="4080" actId="108"/>
          <ac:spMkLst>
            <pc:docMk/>
            <pc:sldMk cId="3425555334" sldId="3505"/>
            <ac:spMk id="50" creationId="{F3646376-4E1C-47C7-8D9E-F9476D5D5D53}"/>
          </ac:spMkLst>
        </pc:spChg>
        <pc:picChg chg="mod">
          <ac:chgData name="Yoann peyroche" userId="ca50a3d7-f833-4ef1-8158-73238ffe05e4" providerId="ADAL" clId="{30CD50ED-EC92-441D-A4F4-7CDA0F40ED44}" dt="2018-06-19T14:56:35.579" v="4088" actId="1076"/>
          <ac:picMkLst>
            <pc:docMk/>
            <pc:sldMk cId="3425555334" sldId="3505"/>
            <ac:picMk id="26" creationId="{451FAC73-9F80-4F88-9B3E-57195E64A85E}"/>
          </ac:picMkLst>
        </pc:picChg>
      </pc:sldChg>
      <pc:sldChg chg="modSp add">
        <pc:chgData name="Yoann peyroche" userId="ca50a3d7-f833-4ef1-8158-73238ffe05e4" providerId="ADAL" clId="{30CD50ED-EC92-441D-A4F4-7CDA0F40ED44}" dt="2018-06-19T14:57:52.104" v="4118" actId="1076"/>
        <pc:sldMkLst>
          <pc:docMk/>
          <pc:sldMk cId="398206046" sldId="3506"/>
        </pc:sldMkLst>
        <pc:spChg chg="mod">
          <ac:chgData name="Yoann peyroche" userId="ca50a3d7-f833-4ef1-8158-73238ffe05e4" providerId="ADAL" clId="{30CD50ED-EC92-441D-A4F4-7CDA0F40ED44}" dt="2018-06-19T14:57:42.122" v="4116" actId="108"/>
          <ac:spMkLst>
            <pc:docMk/>
            <pc:sldMk cId="398206046" sldId="3506"/>
            <ac:spMk id="29" creationId="{3AD6149A-D2D4-41E4-85D6-9A0D68498C88}"/>
          </ac:spMkLst>
        </pc:spChg>
        <pc:spChg chg="mod">
          <ac:chgData name="Yoann peyroche" userId="ca50a3d7-f833-4ef1-8158-73238ffe05e4" providerId="ADAL" clId="{30CD50ED-EC92-441D-A4F4-7CDA0F40ED44}" dt="2018-06-19T14:57:29.996" v="4113" actId="108"/>
          <ac:spMkLst>
            <pc:docMk/>
            <pc:sldMk cId="398206046" sldId="3506"/>
            <ac:spMk id="33" creationId="{0F2DD78A-0619-4311-8F45-1AD11AB48C78}"/>
          </ac:spMkLst>
        </pc:spChg>
        <pc:spChg chg="mod">
          <ac:chgData name="Yoann peyroche" userId="ca50a3d7-f833-4ef1-8158-73238ffe05e4" providerId="ADAL" clId="{30CD50ED-EC92-441D-A4F4-7CDA0F40ED44}" dt="2018-06-19T14:57:35.723" v="4114" actId="108"/>
          <ac:spMkLst>
            <pc:docMk/>
            <pc:sldMk cId="398206046" sldId="3506"/>
            <ac:spMk id="36" creationId="{C795EB37-DB48-45D7-8E49-A83B0F29544B}"/>
          </ac:spMkLst>
        </pc:spChg>
        <pc:spChg chg="mod">
          <ac:chgData name="Yoann peyroche" userId="ca50a3d7-f833-4ef1-8158-73238ffe05e4" providerId="ADAL" clId="{30CD50ED-EC92-441D-A4F4-7CDA0F40ED44}" dt="2018-06-19T14:57:38.683" v="4115" actId="108"/>
          <ac:spMkLst>
            <pc:docMk/>
            <pc:sldMk cId="398206046" sldId="3506"/>
            <ac:spMk id="38" creationId="{05A8E245-848D-4B03-BAD7-10EFAF3ADB27}"/>
          </ac:spMkLst>
        </pc:spChg>
        <pc:spChg chg="mod">
          <ac:chgData name="Yoann peyroche" userId="ca50a3d7-f833-4ef1-8158-73238ffe05e4" providerId="ADAL" clId="{30CD50ED-EC92-441D-A4F4-7CDA0F40ED44}" dt="2018-06-19T14:57:47.616" v="4117" actId="108"/>
          <ac:spMkLst>
            <pc:docMk/>
            <pc:sldMk cId="398206046" sldId="3506"/>
            <ac:spMk id="50" creationId="{F3646376-4E1C-47C7-8D9E-F9476D5D5D53}"/>
          </ac:spMkLst>
        </pc:spChg>
        <pc:spChg chg="mod">
          <ac:chgData name="Yoann peyroche" userId="ca50a3d7-f833-4ef1-8158-73238ffe05e4" providerId="ADAL" clId="{30CD50ED-EC92-441D-A4F4-7CDA0F40ED44}" dt="2018-06-19T14:57:24.424" v="4112" actId="108"/>
          <ac:spMkLst>
            <pc:docMk/>
            <pc:sldMk cId="398206046" sldId="3506"/>
            <ac:spMk id="60" creationId="{37BDD83F-9F7E-4573-A3AC-D4452CD60F70}"/>
          </ac:spMkLst>
        </pc:spChg>
        <pc:picChg chg="mod">
          <ac:chgData name="Yoann peyroche" userId="ca50a3d7-f833-4ef1-8158-73238ffe05e4" providerId="ADAL" clId="{30CD50ED-EC92-441D-A4F4-7CDA0F40ED44}" dt="2018-06-19T14:57:52.104" v="4118" actId="1076"/>
          <ac:picMkLst>
            <pc:docMk/>
            <pc:sldMk cId="398206046" sldId="3506"/>
            <ac:picMk id="26" creationId="{451FAC73-9F80-4F88-9B3E-57195E64A85E}"/>
          </ac:picMkLst>
        </pc:picChg>
      </pc:sldChg>
      <pc:sldChg chg="modSp add">
        <pc:chgData name="Yoann peyroche" userId="ca50a3d7-f833-4ef1-8158-73238ffe05e4" providerId="ADAL" clId="{30CD50ED-EC92-441D-A4F4-7CDA0F40ED44}" dt="2018-06-19T14:58:32.424" v="4127" actId="1076"/>
        <pc:sldMkLst>
          <pc:docMk/>
          <pc:sldMk cId="1472851754" sldId="3507"/>
        </pc:sldMkLst>
        <pc:spChg chg="mod">
          <ac:chgData name="Yoann peyroche" userId="ca50a3d7-f833-4ef1-8158-73238ffe05e4" providerId="ADAL" clId="{30CD50ED-EC92-441D-A4F4-7CDA0F40ED44}" dt="2018-06-19T14:58:10.507" v="4122" actId="108"/>
          <ac:spMkLst>
            <pc:docMk/>
            <pc:sldMk cId="1472851754" sldId="3507"/>
            <ac:spMk id="27" creationId="{6672F8C0-6561-4380-86C3-26FCF8983767}"/>
          </ac:spMkLst>
        </pc:spChg>
        <pc:spChg chg="mod">
          <ac:chgData name="Yoann peyroche" userId="ca50a3d7-f833-4ef1-8158-73238ffe05e4" providerId="ADAL" clId="{30CD50ED-EC92-441D-A4F4-7CDA0F40ED44}" dt="2018-06-19T14:58:13.908" v="4123" actId="108"/>
          <ac:spMkLst>
            <pc:docMk/>
            <pc:sldMk cId="1472851754" sldId="3507"/>
            <ac:spMk id="28" creationId="{C4C587A7-4A89-4321-8B50-C1E7B8216B7F}"/>
          </ac:spMkLst>
        </pc:spChg>
        <pc:spChg chg="mod">
          <ac:chgData name="Yoann peyroche" userId="ca50a3d7-f833-4ef1-8158-73238ffe05e4" providerId="ADAL" clId="{30CD50ED-EC92-441D-A4F4-7CDA0F40ED44}" dt="2018-06-19T14:58:21.016" v="4125" actId="108"/>
          <ac:spMkLst>
            <pc:docMk/>
            <pc:sldMk cId="1472851754" sldId="3507"/>
            <ac:spMk id="33" creationId="{0F2DD78A-0619-4311-8F45-1AD11AB48C78}"/>
          </ac:spMkLst>
        </pc:spChg>
        <pc:spChg chg="mod">
          <ac:chgData name="Yoann peyroche" userId="ca50a3d7-f833-4ef1-8158-73238ffe05e4" providerId="ADAL" clId="{30CD50ED-EC92-441D-A4F4-7CDA0F40ED44}" dt="2018-06-19T14:58:07.521" v="4121" actId="108"/>
          <ac:spMkLst>
            <pc:docMk/>
            <pc:sldMk cId="1472851754" sldId="3507"/>
            <ac:spMk id="35" creationId="{0DA4DA6E-C81E-449D-8B69-1FD0E9C38C8F}"/>
          </ac:spMkLst>
        </pc:spChg>
        <pc:spChg chg="mod">
          <ac:chgData name="Yoann peyroche" userId="ca50a3d7-f833-4ef1-8158-73238ffe05e4" providerId="ADAL" clId="{30CD50ED-EC92-441D-A4F4-7CDA0F40ED44}" dt="2018-06-19T14:58:17.702" v="4124" actId="108"/>
          <ac:spMkLst>
            <pc:docMk/>
            <pc:sldMk cId="1472851754" sldId="3507"/>
            <ac:spMk id="36" creationId="{C795EB37-DB48-45D7-8E49-A83B0F29544B}"/>
          </ac:spMkLst>
        </pc:spChg>
        <pc:spChg chg="mod">
          <ac:chgData name="Yoann peyroche" userId="ca50a3d7-f833-4ef1-8158-73238ffe05e4" providerId="ADAL" clId="{30CD50ED-EC92-441D-A4F4-7CDA0F40ED44}" dt="2018-06-19T14:58:26.570" v="4126" actId="108"/>
          <ac:spMkLst>
            <pc:docMk/>
            <pc:sldMk cId="1472851754" sldId="3507"/>
            <ac:spMk id="60" creationId="{37BDD83F-9F7E-4573-A3AC-D4452CD60F70}"/>
          </ac:spMkLst>
        </pc:spChg>
        <pc:picChg chg="mod">
          <ac:chgData name="Yoann peyroche" userId="ca50a3d7-f833-4ef1-8158-73238ffe05e4" providerId="ADAL" clId="{30CD50ED-EC92-441D-A4F4-7CDA0F40ED44}" dt="2018-06-19T14:58:32.424" v="4127" actId="1076"/>
          <ac:picMkLst>
            <pc:docMk/>
            <pc:sldMk cId="1472851754" sldId="3507"/>
            <ac:picMk id="26" creationId="{451FAC73-9F80-4F88-9B3E-57195E64A85E}"/>
          </ac:picMkLst>
        </pc:picChg>
      </pc:sldChg>
      <pc:sldChg chg="modSp add">
        <pc:chgData name="Yoann peyroche" userId="ca50a3d7-f833-4ef1-8158-73238ffe05e4" providerId="ADAL" clId="{30CD50ED-EC92-441D-A4F4-7CDA0F40ED44}" dt="2018-06-19T14:59:13.954" v="4136" actId="1076"/>
        <pc:sldMkLst>
          <pc:docMk/>
          <pc:sldMk cId="4131191912" sldId="3508"/>
        </pc:sldMkLst>
        <pc:spChg chg="mod">
          <ac:chgData name="Yoann peyroche" userId="ca50a3d7-f833-4ef1-8158-73238ffe05e4" providerId="ADAL" clId="{30CD50ED-EC92-441D-A4F4-7CDA0F40ED44}" dt="2018-06-19T14:59:05.731" v="4134" actId="108"/>
          <ac:spMkLst>
            <pc:docMk/>
            <pc:sldMk cId="4131191912" sldId="3508"/>
            <ac:spMk id="27" creationId="{6672F8C0-6561-4380-86C3-26FCF8983767}"/>
          </ac:spMkLst>
        </pc:spChg>
        <pc:spChg chg="mod">
          <ac:chgData name="Yoann peyroche" userId="ca50a3d7-f833-4ef1-8158-73238ffe05e4" providerId="ADAL" clId="{30CD50ED-EC92-441D-A4F4-7CDA0F40ED44}" dt="2018-06-19T14:59:02.159" v="4133" actId="108"/>
          <ac:spMkLst>
            <pc:docMk/>
            <pc:sldMk cId="4131191912" sldId="3508"/>
            <ac:spMk id="28" creationId="{C4C587A7-4A89-4321-8B50-C1E7B8216B7F}"/>
          </ac:spMkLst>
        </pc:spChg>
        <pc:spChg chg="mod">
          <ac:chgData name="Yoann peyroche" userId="ca50a3d7-f833-4ef1-8158-73238ffe05e4" providerId="ADAL" clId="{30CD50ED-EC92-441D-A4F4-7CDA0F40ED44}" dt="2018-06-19T14:59:10.282" v="4135" actId="108"/>
          <ac:spMkLst>
            <pc:docMk/>
            <pc:sldMk cId="4131191912" sldId="3508"/>
            <ac:spMk id="35" creationId="{0DA4DA6E-C81E-449D-8B69-1FD0E9C38C8F}"/>
          </ac:spMkLst>
        </pc:spChg>
        <pc:spChg chg="mod">
          <ac:chgData name="Yoann peyroche" userId="ca50a3d7-f833-4ef1-8158-73238ffe05e4" providerId="ADAL" clId="{30CD50ED-EC92-441D-A4F4-7CDA0F40ED44}" dt="2018-06-19T14:58:52.204" v="4131" actId="108"/>
          <ac:spMkLst>
            <pc:docMk/>
            <pc:sldMk cId="4131191912" sldId="3508"/>
            <ac:spMk id="37" creationId="{A4819DB4-FE47-4136-95A6-16C7E71AA0A2}"/>
          </ac:spMkLst>
        </pc:spChg>
        <pc:spChg chg="mod">
          <ac:chgData name="Yoann peyroche" userId="ca50a3d7-f833-4ef1-8158-73238ffe05e4" providerId="ADAL" clId="{30CD50ED-EC92-441D-A4F4-7CDA0F40ED44}" dt="2018-06-19T14:58:55.985" v="4132" actId="108"/>
          <ac:spMkLst>
            <pc:docMk/>
            <pc:sldMk cId="4131191912" sldId="3508"/>
            <ac:spMk id="40" creationId="{BC42AFC2-AC77-43A2-81ED-75D6EA272ED9}"/>
          </ac:spMkLst>
        </pc:spChg>
        <pc:spChg chg="mod">
          <ac:chgData name="Yoann peyroche" userId="ca50a3d7-f833-4ef1-8158-73238ffe05e4" providerId="ADAL" clId="{30CD50ED-EC92-441D-A4F4-7CDA0F40ED44}" dt="2018-06-19T14:58:47.811" v="4130" actId="108"/>
          <ac:spMkLst>
            <pc:docMk/>
            <pc:sldMk cId="4131191912" sldId="3508"/>
            <ac:spMk id="41" creationId="{99228BB3-0D2D-4835-B578-4990A28D1DAB}"/>
          </ac:spMkLst>
        </pc:spChg>
        <pc:picChg chg="mod">
          <ac:chgData name="Yoann peyroche" userId="ca50a3d7-f833-4ef1-8158-73238ffe05e4" providerId="ADAL" clId="{30CD50ED-EC92-441D-A4F4-7CDA0F40ED44}" dt="2018-06-19T14:59:13.954" v="4136" actId="1076"/>
          <ac:picMkLst>
            <pc:docMk/>
            <pc:sldMk cId="4131191912" sldId="3508"/>
            <ac:picMk id="26" creationId="{451FAC73-9F80-4F88-9B3E-57195E64A85E}"/>
          </ac:picMkLst>
        </pc:picChg>
      </pc:sldChg>
      <pc:sldChg chg="modSp add">
        <pc:chgData name="Yoann peyroche" userId="ca50a3d7-f833-4ef1-8158-73238ffe05e4" providerId="ADAL" clId="{30CD50ED-EC92-441D-A4F4-7CDA0F40ED44}" dt="2018-06-19T15:16:25.993" v="4279" actId="20577"/>
        <pc:sldMkLst>
          <pc:docMk/>
          <pc:sldMk cId="131614715" sldId="3509"/>
        </pc:sldMkLst>
        <pc:spChg chg="mod">
          <ac:chgData name="Yoann peyroche" userId="ca50a3d7-f833-4ef1-8158-73238ffe05e4" providerId="ADAL" clId="{30CD50ED-EC92-441D-A4F4-7CDA0F40ED44}" dt="2018-06-19T15:16:25.993" v="4279" actId="20577"/>
          <ac:spMkLst>
            <pc:docMk/>
            <pc:sldMk cId="131614715" sldId="3509"/>
            <ac:spMk id="16" creationId="{488C7FCE-D5B1-4036-B702-366281B21542}"/>
          </ac:spMkLst>
        </pc:spChg>
        <pc:spChg chg="mod">
          <ac:chgData name="Yoann peyroche" userId="ca50a3d7-f833-4ef1-8158-73238ffe05e4" providerId="ADAL" clId="{30CD50ED-EC92-441D-A4F4-7CDA0F40ED44}" dt="2018-06-19T15:16:13.897" v="4273" actId="20577"/>
          <ac:spMkLst>
            <pc:docMk/>
            <pc:sldMk cId="131614715" sldId="3509"/>
            <ac:spMk id="22" creationId="{FA1D7771-246A-4AA5-8C58-D217F604A84C}"/>
          </ac:spMkLst>
        </pc:spChg>
      </pc:sldChg>
    </pc:docChg>
  </pc:docChgLst>
  <pc:docChgLst>
    <pc:chgData name="Charley Wattinne" userId="28109ef2-3e01-42d3-bd95-904fa2b33481" providerId="ADAL" clId="{B91CAF36-3F03-4BFA-8A9A-383F6D163687}"/>
    <pc:docChg chg="modSld">
      <pc:chgData name="Charley Wattinne" userId="28109ef2-3e01-42d3-bd95-904fa2b33481" providerId="ADAL" clId="{B91CAF36-3F03-4BFA-8A9A-383F6D163687}" dt="2018-05-29T17:30:26.180" v="171" actId="1076"/>
      <pc:docMkLst>
        <pc:docMk/>
      </pc:docMkLst>
      <pc:sldChg chg="modSp">
        <pc:chgData name="Charley Wattinne" userId="28109ef2-3e01-42d3-bd95-904fa2b33481" providerId="ADAL" clId="{B91CAF36-3F03-4BFA-8A9A-383F6D163687}" dt="2018-05-29T17:28:04.554" v="43" actId="20577"/>
        <pc:sldMkLst>
          <pc:docMk/>
          <pc:sldMk cId="1257029600" sldId="282"/>
        </pc:sldMkLst>
        <pc:spChg chg="mod">
          <ac:chgData name="Charley Wattinne" userId="28109ef2-3e01-42d3-bd95-904fa2b33481" providerId="ADAL" clId="{B91CAF36-3F03-4BFA-8A9A-383F6D163687}" dt="2018-05-29T17:28:04.554" v="43" actId="20577"/>
          <ac:spMkLst>
            <pc:docMk/>
            <pc:sldMk cId="1257029600" sldId="282"/>
            <ac:spMk id="3" creationId="{2F3980D8-F296-4F13-A4A9-C925C0CE2908}"/>
          </ac:spMkLst>
        </pc:spChg>
      </pc:sldChg>
    </pc:docChg>
  </pc:docChgLst>
  <pc:docChgLst>
    <pc:chgData name="Charley Wattinne" userId="28109ef2-3e01-42d3-bd95-904fa2b33481" providerId="ADAL" clId="{564EBAFE-E498-49F2-8E32-88D587187CF2}"/>
    <pc:docChg chg="custSel addSld delSld modSld sldOrd modSection">
      <pc:chgData name="Charley Wattinne" userId="28109ef2-3e01-42d3-bd95-904fa2b33481" providerId="ADAL" clId="{564EBAFE-E498-49F2-8E32-88D587187CF2}" dt="2018-06-15T16:43:25.421" v="614" actId="2696"/>
      <pc:docMkLst>
        <pc:docMk/>
      </pc:docMkLst>
      <pc:sldChg chg="addSp delSp">
        <pc:chgData name="Charley Wattinne" userId="28109ef2-3e01-42d3-bd95-904fa2b33481" providerId="ADAL" clId="{564EBAFE-E498-49F2-8E32-88D587187CF2}" dt="2018-06-15T16:35:02.039" v="500" actId="478"/>
        <pc:sldMkLst>
          <pc:docMk/>
          <pc:sldMk cId="1038265068" sldId="2897"/>
        </pc:sldMkLst>
        <pc:spChg chg="add del">
          <ac:chgData name="Charley Wattinne" userId="28109ef2-3e01-42d3-bd95-904fa2b33481" providerId="ADAL" clId="{564EBAFE-E498-49F2-8E32-88D587187CF2}" dt="2018-06-15T16:35:02.039" v="500" actId="478"/>
          <ac:spMkLst>
            <pc:docMk/>
            <pc:sldMk cId="1038265068" sldId="2897"/>
            <ac:spMk id="30" creationId="{D292B28E-268C-4D1A-9BA3-E0704864EDAB}"/>
          </ac:spMkLst>
        </pc:spChg>
      </pc:sldChg>
      <pc:sldChg chg="addSp">
        <pc:chgData name="Charley Wattinne" userId="28109ef2-3e01-42d3-bd95-904fa2b33481" providerId="ADAL" clId="{564EBAFE-E498-49F2-8E32-88D587187CF2}" dt="2018-06-15T16:36:00.649" v="543" actId="6549"/>
        <pc:sldMkLst>
          <pc:docMk/>
          <pc:sldMk cId="452098758" sldId="2900"/>
        </pc:sldMkLst>
        <pc:spChg chg="add">
          <ac:chgData name="Charley Wattinne" userId="28109ef2-3e01-42d3-bd95-904fa2b33481" providerId="ADAL" clId="{564EBAFE-E498-49F2-8E32-88D587187CF2}" dt="2018-06-15T16:36:00.649" v="543" actId="6549"/>
          <ac:spMkLst>
            <pc:docMk/>
            <pc:sldMk cId="452098758" sldId="2900"/>
            <ac:spMk id="62" creationId="{0465D0AA-1B7F-4647-AEE9-A22B6AC01C74}"/>
          </ac:spMkLst>
        </pc:spChg>
      </pc:sldChg>
      <pc:sldChg chg="addSp modSp">
        <pc:chgData name="Charley Wattinne" userId="28109ef2-3e01-42d3-bd95-904fa2b33481" providerId="ADAL" clId="{564EBAFE-E498-49F2-8E32-88D587187CF2}" dt="2018-06-15T16:34:51.066" v="497" actId="20577"/>
        <pc:sldMkLst>
          <pc:docMk/>
          <pc:sldMk cId="3585563496" sldId="2901"/>
        </pc:sldMkLst>
        <pc:spChg chg="add mod">
          <ac:chgData name="Charley Wattinne" userId="28109ef2-3e01-42d3-bd95-904fa2b33481" providerId="ADAL" clId="{564EBAFE-E498-49F2-8E32-88D587187CF2}" dt="2018-06-15T16:34:51.066" v="497" actId="20577"/>
          <ac:spMkLst>
            <pc:docMk/>
            <pc:sldMk cId="3585563496" sldId="2901"/>
            <ac:spMk id="20" creationId="{647C443D-84D4-426D-A19B-5112D45C88CB}"/>
          </ac:spMkLst>
        </pc:spChg>
      </pc:sldChg>
      <pc:sldChg chg="add del">
        <pc:chgData name="Charley Wattinne" userId="28109ef2-3e01-42d3-bd95-904fa2b33481" providerId="ADAL" clId="{564EBAFE-E498-49F2-8E32-88D587187CF2}" dt="2018-06-15T15:44:50.144" v="4" actId="2696"/>
        <pc:sldMkLst>
          <pc:docMk/>
          <pc:sldMk cId="174613239" sldId="2908"/>
        </pc:sldMkLst>
      </pc:sldChg>
      <pc:sldChg chg="add del">
        <pc:chgData name="Charley Wattinne" userId="28109ef2-3e01-42d3-bd95-904fa2b33481" providerId="ADAL" clId="{564EBAFE-E498-49F2-8E32-88D587187CF2}" dt="2018-06-15T15:44:50.144" v="4" actId="2696"/>
        <pc:sldMkLst>
          <pc:docMk/>
          <pc:sldMk cId="2408955169" sldId="2909"/>
        </pc:sldMkLst>
      </pc:sldChg>
      <pc:sldChg chg="add del">
        <pc:chgData name="Charley Wattinne" userId="28109ef2-3e01-42d3-bd95-904fa2b33481" providerId="ADAL" clId="{564EBAFE-E498-49F2-8E32-88D587187CF2}" dt="2018-06-15T15:44:50.144" v="4" actId="2696"/>
        <pc:sldMkLst>
          <pc:docMk/>
          <pc:sldMk cId="4103055335" sldId="2910"/>
        </pc:sldMkLst>
      </pc:sldChg>
      <pc:sldChg chg="add del">
        <pc:chgData name="Charley Wattinne" userId="28109ef2-3e01-42d3-bd95-904fa2b33481" providerId="ADAL" clId="{564EBAFE-E498-49F2-8E32-88D587187CF2}" dt="2018-06-15T15:44:50.144" v="4" actId="2696"/>
        <pc:sldMkLst>
          <pc:docMk/>
          <pc:sldMk cId="3093247491" sldId="2911"/>
        </pc:sldMkLst>
      </pc:sldChg>
      <pc:sldChg chg="addSp delSp">
        <pc:chgData name="Charley Wattinne" userId="28109ef2-3e01-42d3-bd95-904fa2b33481" providerId="ADAL" clId="{564EBAFE-E498-49F2-8E32-88D587187CF2}" dt="2018-06-15T16:42:15.425" v="604" actId="478"/>
        <pc:sldMkLst>
          <pc:docMk/>
          <pc:sldMk cId="1123802" sldId="3402"/>
        </pc:sldMkLst>
        <pc:spChg chg="del">
          <ac:chgData name="Charley Wattinne" userId="28109ef2-3e01-42d3-bd95-904fa2b33481" providerId="ADAL" clId="{564EBAFE-E498-49F2-8E32-88D587187CF2}" dt="2018-06-15T16:39:09.089" v="561" actId="478"/>
          <ac:spMkLst>
            <pc:docMk/>
            <pc:sldMk cId="1123802" sldId="3402"/>
            <ac:spMk id="4" creationId="{DC052F24-82F5-41AD-BF0E-A8CB90EB7456}"/>
          </ac:spMkLst>
        </pc:spChg>
        <pc:spChg chg="del">
          <ac:chgData name="Charley Wattinne" userId="28109ef2-3e01-42d3-bd95-904fa2b33481" providerId="ADAL" clId="{564EBAFE-E498-49F2-8E32-88D587187CF2}" dt="2018-06-15T16:39:09.089" v="561" actId="478"/>
          <ac:spMkLst>
            <pc:docMk/>
            <pc:sldMk cId="1123802" sldId="3402"/>
            <ac:spMk id="5" creationId="{75F0F197-714F-4FC5-84F1-7D28F10F217E}"/>
          </ac:spMkLst>
        </pc:spChg>
        <pc:spChg chg="del">
          <ac:chgData name="Charley Wattinne" userId="28109ef2-3e01-42d3-bd95-904fa2b33481" providerId="ADAL" clId="{564EBAFE-E498-49F2-8E32-88D587187CF2}" dt="2018-06-15T16:39:09.089" v="561" actId="478"/>
          <ac:spMkLst>
            <pc:docMk/>
            <pc:sldMk cId="1123802" sldId="3402"/>
            <ac:spMk id="6" creationId="{8BCC4E99-532D-4436-A4B3-650F90A0AE2A}"/>
          </ac:spMkLst>
        </pc:spChg>
        <pc:spChg chg="del">
          <ac:chgData name="Charley Wattinne" userId="28109ef2-3e01-42d3-bd95-904fa2b33481" providerId="ADAL" clId="{564EBAFE-E498-49F2-8E32-88D587187CF2}" dt="2018-06-15T16:39:09.089" v="561" actId="478"/>
          <ac:spMkLst>
            <pc:docMk/>
            <pc:sldMk cId="1123802" sldId="3402"/>
            <ac:spMk id="7" creationId="{E60D95B5-0F2D-4540-9E9A-6B93F6771316}"/>
          </ac:spMkLst>
        </pc:spChg>
        <pc:spChg chg="del">
          <ac:chgData name="Charley Wattinne" userId="28109ef2-3e01-42d3-bd95-904fa2b33481" providerId="ADAL" clId="{564EBAFE-E498-49F2-8E32-88D587187CF2}" dt="2018-06-15T16:39:09.089" v="561" actId="478"/>
          <ac:spMkLst>
            <pc:docMk/>
            <pc:sldMk cId="1123802" sldId="3402"/>
            <ac:spMk id="8" creationId="{0C5AA947-E41F-43BB-8F14-1010E6576368}"/>
          </ac:spMkLst>
        </pc:spChg>
        <pc:spChg chg="del">
          <ac:chgData name="Charley Wattinne" userId="28109ef2-3e01-42d3-bd95-904fa2b33481" providerId="ADAL" clId="{564EBAFE-E498-49F2-8E32-88D587187CF2}" dt="2018-06-15T16:39:09.089" v="561" actId="478"/>
          <ac:spMkLst>
            <pc:docMk/>
            <pc:sldMk cId="1123802" sldId="3402"/>
            <ac:spMk id="9" creationId="{26987474-9797-4681-A977-C1B9BC46FED7}"/>
          </ac:spMkLst>
        </pc:spChg>
        <pc:spChg chg="del">
          <ac:chgData name="Charley Wattinne" userId="28109ef2-3e01-42d3-bd95-904fa2b33481" providerId="ADAL" clId="{564EBAFE-E498-49F2-8E32-88D587187CF2}" dt="2018-06-15T16:39:09.089" v="561" actId="478"/>
          <ac:spMkLst>
            <pc:docMk/>
            <pc:sldMk cId="1123802" sldId="3402"/>
            <ac:spMk id="11" creationId="{1BD66856-3DF3-496A-8E2F-95E366AA0A3D}"/>
          </ac:spMkLst>
        </pc:spChg>
        <pc:spChg chg="del">
          <ac:chgData name="Charley Wattinne" userId="28109ef2-3e01-42d3-bd95-904fa2b33481" providerId="ADAL" clId="{564EBAFE-E498-49F2-8E32-88D587187CF2}" dt="2018-06-15T16:39:09.089" v="561" actId="478"/>
          <ac:spMkLst>
            <pc:docMk/>
            <pc:sldMk cId="1123802" sldId="3402"/>
            <ac:spMk id="13" creationId="{B1005E30-29DB-42CB-80B4-977D6A468F37}"/>
          </ac:spMkLst>
        </pc:spChg>
        <pc:spChg chg="del">
          <ac:chgData name="Charley Wattinne" userId="28109ef2-3e01-42d3-bd95-904fa2b33481" providerId="ADAL" clId="{564EBAFE-E498-49F2-8E32-88D587187CF2}" dt="2018-06-15T16:39:09.089" v="561" actId="478"/>
          <ac:spMkLst>
            <pc:docMk/>
            <pc:sldMk cId="1123802" sldId="3402"/>
            <ac:spMk id="15" creationId="{2219B74E-3D9B-4790-9592-C5C29AC6DBED}"/>
          </ac:spMkLst>
        </pc:spChg>
        <pc:spChg chg="del">
          <ac:chgData name="Charley Wattinne" userId="28109ef2-3e01-42d3-bd95-904fa2b33481" providerId="ADAL" clId="{564EBAFE-E498-49F2-8E32-88D587187CF2}" dt="2018-06-15T16:39:09.089" v="561" actId="478"/>
          <ac:spMkLst>
            <pc:docMk/>
            <pc:sldMk cId="1123802" sldId="3402"/>
            <ac:spMk id="16" creationId="{03400346-DDE3-4133-A149-55A296AE7F18}"/>
          </ac:spMkLst>
        </pc:spChg>
        <pc:spChg chg="del">
          <ac:chgData name="Charley Wattinne" userId="28109ef2-3e01-42d3-bd95-904fa2b33481" providerId="ADAL" clId="{564EBAFE-E498-49F2-8E32-88D587187CF2}" dt="2018-06-15T16:39:09.089" v="561" actId="478"/>
          <ac:spMkLst>
            <pc:docMk/>
            <pc:sldMk cId="1123802" sldId="3402"/>
            <ac:spMk id="17" creationId="{A9B923A4-9C93-4F11-A402-4048B6AE80D7}"/>
          </ac:spMkLst>
        </pc:spChg>
        <pc:spChg chg="del">
          <ac:chgData name="Charley Wattinne" userId="28109ef2-3e01-42d3-bd95-904fa2b33481" providerId="ADAL" clId="{564EBAFE-E498-49F2-8E32-88D587187CF2}" dt="2018-06-15T16:39:09.089" v="561" actId="478"/>
          <ac:spMkLst>
            <pc:docMk/>
            <pc:sldMk cId="1123802" sldId="3402"/>
            <ac:spMk id="18" creationId="{DE3FF59B-9C1B-447E-9133-150D5F8A2267}"/>
          </ac:spMkLst>
        </pc:spChg>
        <pc:spChg chg="del">
          <ac:chgData name="Charley Wattinne" userId="28109ef2-3e01-42d3-bd95-904fa2b33481" providerId="ADAL" clId="{564EBAFE-E498-49F2-8E32-88D587187CF2}" dt="2018-06-15T16:39:09.089" v="561" actId="478"/>
          <ac:spMkLst>
            <pc:docMk/>
            <pc:sldMk cId="1123802" sldId="3402"/>
            <ac:spMk id="19" creationId="{23EB0DFE-1FBF-4CEE-9DA3-6B3CB4E318A4}"/>
          </ac:spMkLst>
        </pc:spChg>
        <pc:spChg chg="del">
          <ac:chgData name="Charley Wattinne" userId="28109ef2-3e01-42d3-bd95-904fa2b33481" providerId="ADAL" clId="{564EBAFE-E498-49F2-8E32-88D587187CF2}" dt="2018-06-15T16:39:09.089" v="561" actId="478"/>
          <ac:spMkLst>
            <pc:docMk/>
            <pc:sldMk cId="1123802" sldId="3402"/>
            <ac:spMk id="20" creationId="{1AD0FC0A-4EA4-42EB-B6EE-7C5EC2ACC269}"/>
          </ac:spMkLst>
        </pc:spChg>
        <pc:spChg chg="del">
          <ac:chgData name="Charley Wattinne" userId="28109ef2-3e01-42d3-bd95-904fa2b33481" providerId="ADAL" clId="{564EBAFE-E498-49F2-8E32-88D587187CF2}" dt="2018-06-15T16:42:15.425" v="604" actId="478"/>
          <ac:spMkLst>
            <pc:docMk/>
            <pc:sldMk cId="1123802" sldId="3402"/>
            <ac:spMk id="26" creationId="{CE9BBC4D-8C1A-4A80-8FA7-A0FAA312E121}"/>
          </ac:spMkLst>
        </pc:spChg>
        <pc:spChg chg="add">
          <ac:chgData name="Charley Wattinne" userId="28109ef2-3e01-42d3-bd95-904fa2b33481" providerId="ADAL" clId="{564EBAFE-E498-49F2-8E32-88D587187CF2}" dt="2018-06-15T16:39:09.849" v="562" actId="478"/>
          <ac:spMkLst>
            <pc:docMk/>
            <pc:sldMk cId="1123802" sldId="3402"/>
            <ac:spMk id="27" creationId="{7A3CA67F-A603-4F48-BEF3-736BB921C312}"/>
          </ac:spMkLst>
        </pc:spChg>
        <pc:spChg chg="add">
          <ac:chgData name="Charley Wattinne" userId="28109ef2-3e01-42d3-bd95-904fa2b33481" providerId="ADAL" clId="{564EBAFE-E498-49F2-8E32-88D587187CF2}" dt="2018-06-15T16:39:09.849" v="562" actId="478"/>
          <ac:spMkLst>
            <pc:docMk/>
            <pc:sldMk cId="1123802" sldId="3402"/>
            <ac:spMk id="28" creationId="{E970DAC2-9556-4D83-BBEA-F5ABEB45177C}"/>
          </ac:spMkLst>
        </pc:spChg>
        <pc:spChg chg="add">
          <ac:chgData name="Charley Wattinne" userId="28109ef2-3e01-42d3-bd95-904fa2b33481" providerId="ADAL" clId="{564EBAFE-E498-49F2-8E32-88D587187CF2}" dt="2018-06-15T16:39:09.849" v="562" actId="478"/>
          <ac:spMkLst>
            <pc:docMk/>
            <pc:sldMk cId="1123802" sldId="3402"/>
            <ac:spMk id="29" creationId="{1867C711-38CC-4095-B702-2A6FDD921257}"/>
          </ac:spMkLst>
        </pc:spChg>
        <pc:spChg chg="add">
          <ac:chgData name="Charley Wattinne" userId="28109ef2-3e01-42d3-bd95-904fa2b33481" providerId="ADAL" clId="{564EBAFE-E498-49F2-8E32-88D587187CF2}" dt="2018-06-15T16:39:09.849" v="562" actId="478"/>
          <ac:spMkLst>
            <pc:docMk/>
            <pc:sldMk cId="1123802" sldId="3402"/>
            <ac:spMk id="30" creationId="{E0265501-C38C-4A11-A726-690EEA08C64B}"/>
          </ac:spMkLst>
        </pc:spChg>
        <pc:spChg chg="add">
          <ac:chgData name="Charley Wattinne" userId="28109ef2-3e01-42d3-bd95-904fa2b33481" providerId="ADAL" clId="{564EBAFE-E498-49F2-8E32-88D587187CF2}" dt="2018-06-15T16:39:09.849" v="562" actId="478"/>
          <ac:spMkLst>
            <pc:docMk/>
            <pc:sldMk cId="1123802" sldId="3402"/>
            <ac:spMk id="31" creationId="{61D2931C-2E68-4FE9-A972-59823CE1806C}"/>
          </ac:spMkLst>
        </pc:spChg>
        <pc:spChg chg="add">
          <ac:chgData name="Charley Wattinne" userId="28109ef2-3e01-42d3-bd95-904fa2b33481" providerId="ADAL" clId="{564EBAFE-E498-49F2-8E32-88D587187CF2}" dt="2018-06-15T16:39:09.849" v="562" actId="478"/>
          <ac:spMkLst>
            <pc:docMk/>
            <pc:sldMk cId="1123802" sldId="3402"/>
            <ac:spMk id="32" creationId="{1D461CB2-977B-43CA-9D21-501395E56D12}"/>
          </ac:spMkLst>
        </pc:spChg>
        <pc:spChg chg="add">
          <ac:chgData name="Charley Wattinne" userId="28109ef2-3e01-42d3-bd95-904fa2b33481" providerId="ADAL" clId="{564EBAFE-E498-49F2-8E32-88D587187CF2}" dt="2018-06-15T16:39:09.849" v="562" actId="478"/>
          <ac:spMkLst>
            <pc:docMk/>
            <pc:sldMk cId="1123802" sldId="3402"/>
            <ac:spMk id="34" creationId="{ED25A57F-F02E-4E73-B2CA-A77DA6768BE8}"/>
          </ac:spMkLst>
        </pc:spChg>
        <pc:spChg chg="add">
          <ac:chgData name="Charley Wattinne" userId="28109ef2-3e01-42d3-bd95-904fa2b33481" providerId="ADAL" clId="{564EBAFE-E498-49F2-8E32-88D587187CF2}" dt="2018-06-15T16:39:09.849" v="562" actId="478"/>
          <ac:spMkLst>
            <pc:docMk/>
            <pc:sldMk cId="1123802" sldId="3402"/>
            <ac:spMk id="36" creationId="{1A0CEE15-7896-4334-92F7-4152EC2C306D}"/>
          </ac:spMkLst>
        </pc:spChg>
        <pc:spChg chg="add">
          <ac:chgData name="Charley Wattinne" userId="28109ef2-3e01-42d3-bd95-904fa2b33481" providerId="ADAL" clId="{564EBAFE-E498-49F2-8E32-88D587187CF2}" dt="2018-06-15T16:39:09.849" v="562" actId="478"/>
          <ac:spMkLst>
            <pc:docMk/>
            <pc:sldMk cId="1123802" sldId="3402"/>
            <ac:spMk id="38" creationId="{BDE7FC33-AF45-424B-A4A3-42D27A48D380}"/>
          </ac:spMkLst>
        </pc:spChg>
        <pc:spChg chg="add">
          <ac:chgData name="Charley Wattinne" userId="28109ef2-3e01-42d3-bd95-904fa2b33481" providerId="ADAL" clId="{564EBAFE-E498-49F2-8E32-88D587187CF2}" dt="2018-06-15T16:39:09.849" v="562" actId="478"/>
          <ac:spMkLst>
            <pc:docMk/>
            <pc:sldMk cId="1123802" sldId="3402"/>
            <ac:spMk id="39" creationId="{F27349FF-DFEA-4DCF-983D-28AD3618781C}"/>
          </ac:spMkLst>
        </pc:spChg>
        <pc:spChg chg="add">
          <ac:chgData name="Charley Wattinne" userId="28109ef2-3e01-42d3-bd95-904fa2b33481" providerId="ADAL" clId="{564EBAFE-E498-49F2-8E32-88D587187CF2}" dt="2018-06-15T16:39:09.849" v="562" actId="478"/>
          <ac:spMkLst>
            <pc:docMk/>
            <pc:sldMk cId="1123802" sldId="3402"/>
            <ac:spMk id="40" creationId="{5F569DC5-0B83-4283-846A-4B9D50AAD649}"/>
          </ac:spMkLst>
        </pc:spChg>
        <pc:spChg chg="add">
          <ac:chgData name="Charley Wattinne" userId="28109ef2-3e01-42d3-bd95-904fa2b33481" providerId="ADAL" clId="{564EBAFE-E498-49F2-8E32-88D587187CF2}" dt="2018-06-15T16:39:09.849" v="562" actId="478"/>
          <ac:spMkLst>
            <pc:docMk/>
            <pc:sldMk cId="1123802" sldId="3402"/>
            <ac:spMk id="41" creationId="{16C6E62D-9F8B-4DF8-A7F9-D4B9E724F91A}"/>
          </ac:spMkLst>
        </pc:spChg>
        <pc:spChg chg="add">
          <ac:chgData name="Charley Wattinne" userId="28109ef2-3e01-42d3-bd95-904fa2b33481" providerId="ADAL" clId="{564EBAFE-E498-49F2-8E32-88D587187CF2}" dt="2018-06-15T16:39:09.849" v="562" actId="478"/>
          <ac:spMkLst>
            <pc:docMk/>
            <pc:sldMk cId="1123802" sldId="3402"/>
            <ac:spMk id="42" creationId="{27431C99-6381-4D36-849D-C4B1E1E94C02}"/>
          </ac:spMkLst>
        </pc:spChg>
        <pc:spChg chg="add">
          <ac:chgData name="Charley Wattinne" userId="28109ef2-3e01-42d3-bd95-904fa2b33481" providerId="ADAL" clId="{564EBAFE-E498-49F2-8E32-88D587187CF2}" dt="2018-06-15T16:39:09.849" v="562" actId="478"/>
          <ac:spMkLst>
            <pc:docMk/>
            <pc:sldMk cId="1123802" sldId="3402"/>
            <ac:spMk id="43" creationId="{2D2A4064-9959-443C-A774-6FC0E0138D90}"/>
          </ac:spMkLst>
        </pc:spChg>
        <pc:picChg chg="del">
          <ac:chgData name="Charley Wattinne" userId="28109ef2-3e01-42d3-bd95-904fa2b33481" providerId="ADAL" clId="{564EBAFE-E498-49F2-8E32-88D587187CF2}" dt="2018-06-15T16:42:15.425" v="604" actId="478"/>
          <ac:picMkLst>
            <pc:docMk/>
            <pc:sldMk cId="1123802" sldId="3402"/>
            <ac:picMk id="25" creationId="{6232DAB7-4E7F-4B71-947B-1D4286DCCCEE}"/>
          </ac:picMkLst>
        </pc:picChg>
        <pc:cxnChg chg="del">
          <ac:chgData name="Charley Wattinne" userId="28109ef2-3e01-42d3-bd95-904fa2b33481" providerId="ADAL" clId="{564EBAFE-E498-49F2-8E32-88D587187CF2}" dt="2018-06-15T16:39:09.089" v="561" actId="478"/>
          <ac:cxnSpMkLst>
            <pc:docMk/>
            <pc:sldMk cId="1123802" sldId="3402"/>
            <ac:cxnSpMk id="10" creationId="{603C172F-2629-46AF-B961-8AA6D42BBF66}"/>
          </ac:cxnSpMkLst>
        </pc:cxnChg>
        <pc:cxnChg chg="del">
          <ac:chgData name="Charley Wattinne" userId="28109ef2-3e01-42d3-bd95-904fa2b33481" providerId="ADAL" clId="{564EBAFE-E498-49F2-8E32-88D587187CF2}" dt="2018-06-15T16:39:09.089" v="561" actId="478"/>
          <ac:cxnSpMkLst>
            <pc:docMk/>
            <pc:sldMk cId="1123802" sldId="3402"/>
            <ac:cxnSpMk id="12" creationId="{3785002B-3F88-4EA0-87CE-43F1F681DD08}"/>
          </ac:cxnSpMkLst>
        </pc:cxnChg>
        <pc:cxnChg chg="del">
          <ac:chgData name="Charley Wattinne" userId="28109ef2-3e01-42d3-bd95-904fa2b33481" providerId="ADAL" clId="{564EBAFE-E498-49F2-8E32-88D587187CF2}" dt="2018-06-15T16:39:09.089" v="561" actId="478"/>
          <ac:cxnSpMkLst>
            <pc:docMk/>
            <pc:sldMk cId="1123802" sldId="3402"/>
            <ac:cxnSpMk id="14" creationId="{D671929F-B026-4908-9681-FB2A7EE4775C}"/>
          </ac:cxnSpMkLst>
        </pc:cxnChg>
        <pc:cxnChg chg="del">
          <ac:chgData name="Charley Wattinne" userId="28109ef2-3e01-42d3-bd95-904fa2b33481" providerId="ADAL" clId="{564EBAFE-E498-49F2-8E32-88D587187CF2}" dt="2018-06-15T16:39:09.089" v="561" actId="478"/>
          <ac:cxnSpMkLst>
            <pc:docMk/>
            <pc:sldMk cId="1123802" sldId="3402"/>
            <ac:cxnSpMk id="21" creationId="{0E2AFCB0-AC4A-425B-8912-0AB92F28ED0A}"/>
          </ac:cxnSpMkLst>
        </pc:cxnChg>
        <pc:cxnChg chg="del">
          <ac:chgData name="Charley Wattinne" userId="28109ef2-3e01-42d3-bd95-904fa2b33481" providerId="ADAL" clId="{564EBAFE-E498-49F2-8E32-88D587187CF2}" dt="2018-06-15T16:39:09.089" v="561" actId="478"/>
          <ac:cxnSpMkLst>
            <pc:docMk/>
            <pc:sldMk cId="1123802" sldId="3402"/>
            <ac:cxnSpMk id="22" creationId="{201CE906-F87D-49CF-B54F-B318B607088E}"/>
          </ac:cxnSpMkLst>
        </pc:cxnChg>
        <pc:cxnChg chg="del">
          <ac:chgData name="Charley Wattinne" userId="28109ef2-3e01-42d3-bd95-904fa2b33481" providerId="ADAL" clId="{564EBAFE-E498-49F2-8E32-88D587187CF2}" dt="2018-06-15T16:39:09.089" v="561" actId="478"/>
          <ac:cxnSpMkLst>
            <pc:docMk/>
            <pc:sldMk cId="1123802" sldId="3402"/>
            <ac:cxnSpMk id="23" creationId="{091B526C-6306-43FF-86FF-C7740A16A244}"/>
          </ac:cxnSpMkLst>
        </pc:cxnChg>
        <pc:cxnChg chg="add">
          <ac:chgData name="Charley Wattinne" userId="28109ef2-3e01-42d3-bd95-904fa2b33481" providerId="ADAL" clId="{564EBAFE-E498-49F2-8E32-88D587187CF2}" dt="2018-06-15T16:39:09.849" v="562" actId="478"/>
          <ac:cxnSpMkLst>
            <pc:docMk/>
            <pc:sldMk cId="1123802" sldId="3402"/>
            <ac:cxnSpMk id="33" creationId="{FCB298B0-7612-4944-971D-C2ACC724BE72}"/>
          </ac:cxnSpMkLst>
        </pc:cxnChg>
        <pc:cxnChg chg="add">
          <ac:chgData name="Charley Wattinne" userId="28109ef2-3e01-42d3-bd95-904fa2b33481" providerId="ADAL" clId="{564EBAFE-E498-49F2-8E32-88D587187CF2}" dt="2018-06-15T16:39:09.849" v="562" actId="478"/>
          <ac:cxnSpMkLst>
            <pc:docMk/>
            <pc:sldMk cId="1123802" sldId="3402"/>
            <ac:cxnSpMk id="35" creationId="{73E03C10-19BA-4BA0-89AE-1161FE68C390}"/>
          </ac:cxnSpMkLst>
        </pc:cxnChg>
        <pc:cxnChg chg="add">
          <ac:chgData name="Charley Wattinne" userId="28109ef2-3e01-42d3-bd95-904fa2b33481" providerId="ADAL" clId="{564EBAFE-E498-49F2-8E32-88D587187CF2}" dt="2018-06-15T16:39:09.849" v="562" actId="478"/>
          <ac:cxnSpMkLst>
            <pc:docMk/>
            <pc:sldMk cId="1123802" sldId="3402"/>
            <ac:cxnSpMk id="37" creationId="{5B523C8F-02D2-47E1-9725-F12BE39C5A48}"/>
          </ac:cxnSpMkLst>
        </pc:cxnChg>
        <pc:cxnChg chg="add">
          <ac:chgData name="Charley Wattinne" userId="28109ef2-3e01-42d3-bd95-904fa2b33481" providerId="ADAL" clId="{564EBAFE-E498-49F2-8E32-88D587187CF2}" dt="2018-06-15T16:39:09.849" v="562" actId="478"/>
          <ac:cxnSpMkLst>
            <pc:docMk/>
            <pc:sldMk cId="1123802" sldId="3402"/>
            <ac:cxnSpMk id="44" creationId="{78E8EA9F-7181-4181-9BB6-FC33A41F5DC5}"/>
          </ac:cxnSpMkLst>
        </pc:cxnChg>
        <pc:cxnChg chg="add">
          <ac:chgData name="Charley Wattinne" userId="28109ef2-3e01-42d3-bd95-904fa2b33481" providerId="ADAL" clId="{564EBAFE-E498-49F2-8E32-88D587187CF2}" dt="2018-06-15T16:39:09.849" v="562" actId="478"/>
          <ac:cxnSpMkLst>
            <pc:docMk/>
            <pc:sldMk cId="1123802" sldId="3402"/>
            <ac:cxnSpMk id="45" creationId="{EC6FFD42-4014-46BF-BA38-7C39A11BD91F}"/>
          </ac:cxnSpMkLst>
        </pc:cxnChg>
        <pc:cxnChg chg="add">
          <ac:chgData name="Charley Wattinne" userId="28109ef2-3e01-42d3-bd95-904fa2b33481" providerId="ADAL" clId="{564EBAFE-E498-49F2-8E32-88D587187CF2}" dt="2018-06-15T16:39:09.849" v="562" actId="478"/>
          <ac:cxnSpMkLst>
            <pc:docMk/>
            <pc:sldMk cId="1123802" sldId="3402"/>
            <ac:cxnSpMk id="46" creationId="{E29B8521-757D-49C4-8AE1-DAA6CC7C9F8F}"/>
          </ac:cxnSpMkLst>
        </pc:cxnChg>
      </pc:sldChg>
      <pc:sldChg chg="delSp">
        <pc:chgData name="Charley Wattinne" userId="28109ef2-3e01-42d3-bd95-904fa2b33481" providerId="ADAL" clId="{564EBAFE-E498-49F2-8E32-88D587187CF2}" dt="2018-06-15T16:42:05.594" v="601" actId="478"/>
        <pc:sldMkLst>
          <pc:docMk/>
          <pc:sldMk cId="355698690" sldId="3404"/>
        </pc:sldMkLst>
        <pc:spChg chg="del">
          <ac:chgData name="Charley Wattinne" userId="28109ef2-3e01-42d3-bd95-904fa2b33481" providerId="ADAL" clId="{564EBAFE-E498-49F2-8E32-88D587187CF2}" dt="2018-06-15T16:42:05.594" v="601" actId="478"/>
          <ac:spMkLst>
            <pc:docMk/>
            <pc:sldMk cId="355698690" sldId="3404"/>
            <ac:spMk id="15" creationId="{C1B23B81-697F-4C04-A344-A52158963B2A}"/>
          </ac:spMkLst>
        </pc:spChg>
        <pc:picChg chg="del">
          <ac:chgData name="Charley Wattinne" userId="28109ef2-3e01-42d3-bd95-904fa2b33481" providerId="ADAL" clId="{564EBAFE-E498-49F2-8E32-88D587187CF2}" dt="2018-06-15T16:42:05.594" v="601" actId="478"/>
          <ac:picMkLst>
            <pc:docMk/>
            <pc:sldMk cId="355698690" sldId="3404"/>
            <ac:picMk id="14" creationId="{DB94209E-8C04-434A-A24E-11B89C2A574E}"/>
          </ac:picMkLst>
        </pc:picChg>
      </pc:sldChg>
      <pc:sldChg chg="delSp">
        <pc:chgData name="Charley Wattinne" userId="28109ef2-3e01-42d3-bd95-904fa2b33481" providerId="ADAL" clId="{564EBAFE-E498-49F2-8E32-88D587187CF2}" dt="2018-06-15T16:41:54.536" v="598" actId="478"/>
        <pc:sldMkLst>
          <pc:docMk/>
          <pc:sldMk cId="577363188" sldId="3406"/>
        </pc:sldMkLst>
        <pc:spChg chg="del">
          <ac:chgData name="Charley Wattinne" userId="28109ef2-3e01-42d3-bd95-904fa2b33481" providerId="ADAL" clId="{564EBAFE-E498-49F2-8E32-88D587187CF2}" dt="2018-06-15T16:41:54.536" v="598" actId="478"/>
          <ac:spMkLst>
            <pc:docMk/>
            <pc:sldMk cId="577363188" sldId="3406"/>
            <ac:spMk id="28" creationId="{8C6FEC7A-2494-47F5-941D-B9FC4970D693}"/>
          </ac:spMkLst>
        </pc:spChg>
        <pc:picChg chg="del">
          <ac:chgData name="Charley Wattinne" userId="28109ef2-3e01-42d3-bd95-904fa2b33481" providerId="ADAL" clId="{564EBAFE-E498-49F2-8E32-88D587187CF2}" dt="2018-06-15T16:41:54.536" v="598" actId="478"/>
          <ac:picMkLst>
            <pc:docMk/>
            <pc:sldMk cId="577363188" sldId="3406"/>
            <ac:picMk id="20" creationId="{4A00D609-8A00-4687-AAD0-66F123659F89}"/>
          </ac:picMkLst>
        </pc:picChg>
      </pc:sldChg>
      <pc:sldChg chg="add">
        <pc:chgData name="Charley Wattinne" userId="28109ef2-3e01-42d3-bd95-904fa2b33481" providerId="ADAL" clId="{564EBAFE-E498-49F2-8E32-88D587187CF2}" dt="2018-06-15T15:44:50.144" v="4" actId="2696"/>
        <pc:sldMkLst>
          <pc:docMk/>
          <pc:sldMk cId="542911317" sldId="3438"/>
        </pc:sldMkLst>
      </pc:sldChg>
      <pc:sldChg chg="modSp add">
        <pc:chgData name="Charley Wattinne" userId="28109ef2-3e01-42d3-bd95-904fa2b33481" providerId="ADAL" clId="{564EBAFE-E498-49F2-8E32-88D587187CF2}" dt="2018-06-15T16:41:30.168" v="592" actId="6549"/>
        <pc:sldMkLst>
          <pc:docMk/>
          <pc:sldMk cId="2807205490" sldId="3485"/>
        </pc:sldMkLst>
        <pc:spChg chg="mod">
          <ac:chgData name="Charley Wattinne" userId="28109ef2-3e01-42d3-bd95-904fa2b33481" providerId="ADAL" clId="{564EBAFE-E498-49F2-8E32-88D587187CF2}" dt="2018-06-15T16:41:30.168" v="592" actId="6549"/>
          <ac:spMkLst>
            <pc:docMk/>
            <pc:sldMk cId="2807205490" sldId="3485"/>
            <ac:spMk id="2" creationId="{545F9FF0-629B-436B-938C-670B54D9392E}"/>
          </ac:spMkLst>
        </pc:spChg>
      </pc:sldChg>
    </pc:docChg>
  </pc:docChgLst>
  <pc:docChgLst>
    <pc:chgData name="Yoann peyroche" userId="ca50a3d7-f833-4ef1-8158-73238ffe05e4" providerId="ADAL" clId="{C2ACAE06-6D61-4589-9A47-8B83BA9FEB73}"/>
    <pc:docChg chg="undo custSel modSld">
      <pc:chgData name="Yoann peyroche" userId="ca50a3d7-f833-4ef1-8158-73238ffe05e4" providerId="ADAL" clId="{C2ACAE06-6D61-4589-9A47-8B83BA9FEB73}" dt="2018-05-28T09:48:23.516" v="921" actId="207"/>
      <pc:docMkLst>
        <pc:docMk/>
      </pc:docMkLst>
    </pc:docChg>
  </pc:docChgLst>
  <pc:docChgLst>
    <pc:chgData name="Charley Wattinne" userId="28109ef2-3e01-42d3-bd95-904fa2b33481" providerId="ADAL" clId="{A7C04D3F-5D7C-4752-8177-F65F0DE6C364}"/>
    <pc:docChg chg="modSld">
      <pc:chgData name="Charley Wattinne" userId="28109ef2-3e01-42d3-bd95-904fa2b33481" providerId="ADAL" clId="{A7C04D3F-5D7C-4752-8177-F65F0DE6C364}" dt="2018-06-15T17:51:05.123" v="3" actId="20577"/>
      <pc:docMkLst>
        <pc:docMk/>
      </pc:docMkLst>
      <pc:sldChg chg="modSp">
        <pc:chgData name="Charley Wattinne" userId="28109ef2-3e01-42d3-bd95-904fa2b33481" providerId="ADAL" clId="{A7C04D3F-5D7C-4752-8177-F65F0DE6C364}" dt="2018-06-15T17:51:05.123" v="3" actId="20577"/>
        <pc:sldMkLst>
          <pc:docMk/>
          <pc:sldMk cId="3463344884" sldId="3453"/>
        </pc:sldMkLst>
        <pc:spChg chg="mod">
          <ac:chgData name="Charley Wattinne" userId="28109ef2-3e01-42d3-bd95-904fa2b33481" providerId="ADAL" clId="{A7C04D3F-5D7C-4752-8177-F65F0DE6C364}" dt="2018-06-15T17:51:05.123" v="3" actId="20577"/>
          <ac:spMkLst>
            <pc:docMk/>
            <pc:sldMk cId="3463344884" sldId="3453"/>
            <ac:spMk id="2" creationId="{319D0A60-111F-4F3C-BE97-1A8F44657F65}"/>
          </ac:spMkLst>
        </pc:spChg>
      </pc:sldChg>
    </pc:docChg>
  </pc:docChgLst>
  <pc:docChgLst>
    <pc:chgData name="Charley Wattinne" userId="28109ef2-3e01-42d3-bd95-904fa2b33481" providerId="ADAL" clId="{B001510E-538B-4282-8094-5433BA5DF859}"/>
    <pc:docChg chg="modSld">
      <pc:chgData name="Charley Wattinne" userId="28109ef2-3e01-42d3-bd95-904fa2b33481" providerId="ADAL" clId="{B001510E-538B-4282-8094-5433BA5DF859}" dt="2018-06-05T07:04:08.681" v="167" actId="1035"/>
      <pc:docMkLst>
        <pc:docMk/>
      </pc:docMkLst>
    </pc:docChg>
  </pc:docChgLst>
  <pc:docChgLst>
    <pc:chgData name="Charley Wattinne" userId="28109ef2-3e01-42d3-bd95-904fa2b33481" providerId="ADAL" clId="{155B19B0-4FA6-4473-B6AB-3C42684DB909}"/>
    <pc:docChg chg="undo custSel addSld delSld modSld modSection">
      <pc:chgData name="Charley Wattinne" userId="28109ef2-3e01-42d3-bd95-904fa2b33481" providerId="ADAL" clId="{155B19B0-4FA6-4473-B6AB-3C42684DB909}" dt="2018-05-30T13:58:11.224" v="175" actId="2696"/>
      <pc:docMkLst>
        <pc:docMk/>
      </pc:docMkLst>
    </pc:docChg>
  </pc:docChgLst>
  <pc:docChgLst>
    <pc:chgData name="Yoann peyroche" userId="ca50a3d7-f833-4ef1-8158-73238ffe05e4" providerId="ADAL" clId="{D372FA02-CEA2-4F91-B8C1-086C8C2F138A}"/>
    <pc:docChg chg="undo custSel addSld delSld modSld sldOrd modSection">
      <pc:chgData name="Yoann peyroche" userId="ca50a3d7-f833-4ef1-8158-73238ffe05e4" providerId="ADAL" clId="{D372FA02-CEA2-4F91-B8C1-086C8C2F138A}" dt="2018-06-01T14:01:36.140" v="1150" actId="20577"/>
      <pc:docMkLst>
        <pc:docMk/>
      </pc:docMkLst>
      <pc:sldChg chg="addSp delSp modSp">
        <pc:chgData name="Yoann peyroche" userId="ca50a3d7-f833-4ef1-8158-73238ffe05e4" providerId="ADAL" clId="{D372FA02-CEA2-4F91-B8C1-086C8C2F138A}" dt="2018-05-30T14:11:04.606" v="852" actId="20577"/>
        <pc:sldMkLst>
          <pc:docMk/>
          <pc:sldMk cId="1257029600" sldId="282"/>
        </pc:sldMkLst>
        <pc:spChg chg="add del mod">
          <ac:chgData name="Yoann peyroche" userId="ca50a3d7-f833-4ef1-8158-73238ffe05e4" providerId="ADAL" clId="{D372FA02-CEA2-4F91-B8C1-086C8C2F138A}" dt="2018-05-30T14:11:04.606" v="852" actId="20577"/>
          <ac:spMkLst>
            <pc:docMk/>
            <pc:sldMk cId="1257029600" sldId="282"/>
            <ac:spMk id="3" creationId="{2F3980D8-F296-4F13-A4A9-C925C0CE2908}"/>
          </ac:spMkLst>
        </pc:spChg>
      </pc:sldChg>
    </pc:docChg>
  </pc:docChgLst>
  <pc:docChgLst>
    <pc:chgData name="Charley Wattinne" userId="28109ef2-3e01-42d3-bd95-904fa2b33481" providerId="ADAL" clId="{6B0D5325-CB7F-4699-A724-FF8D1F6891D1}"/>
    <pc:docChg chg="undo custSel addSld delSld modSld sldOrd modSection">
      <pc:chgData name="Charley Wattinne" userId="28109ef2-3e01-42d3-bd95-904fa2b33481" providerId="ADAL" clId="{6B0D5325-CB7F-4699-A724-FF8D1F6891D1}" dt="2018-06-15T09:07:31.617" v="2864" actId="478"/>
      <pc:docMkLst>
        <pc:docMk/>
      </pc:docMkLst>
      <pc:sldChg chg="modSp">
        <pc:chgData name="Charley Wattinne" userId="28109ef2-3e01-42d3-bd95-904fa2b33481" providerId="ADAL" clId="{6B0D5325-CB7F-4699-A724-FF8D1F6891D1}" dt="2018-06-15T09:05:24.423" v="2851" actId="403"/>
        <pc:sldMkLst>
          <pc:docMk/>
          <pc:sldMk cId="3400700263" sldId="2889"/>
        </pc:sldMkLst>
        <pc:spChg chg="mod">
          <ac:chgData name="Charley Wattinne" userId="28109ef2-3e01-42d3-bd95-904fa2b33481" providerId="ADAL" clId="{6B0D5325-CB7F-4699-A724-FF8D1F6891D1}" dt="2018-06-15T09:05:24.423" v="2851" actId="403"/>
          <ac:spMkLst>
            <pc:docMk/>
            <pc:sldMk cId="3400700263" sldId="2889"/>
            <ac:spMk id="17" creationId="{4C80C174-7E55-475D-BBC4-7693657D490D}"/>
          </ac:spMkLst>
        </pc:spChg>
      </pc:sldChg>
      <pc:sldChg chg="modSp">
        <pc:chgData name="Charley Wattinne" userId="28109ef2-3e01-42d3-bd95-904fa2b33481" providerId="ADAL" clId="{6B0D5325-CB7F-4699-A724-FF8D1F6891D1}" dt="2018-06-15T08:55:43.737" v="2499" actId="20577"/>
        <pc:sldMkLst>
          <pc:docMk/>
          <pc:sldMk cId="3426025554" sldId="2891"/>
        </pc:sldMkLst>
        <pc:spChg chg="mod">
          <ac:chgData name="Charley Wattinne" userId="28109ef2-3e01-42d3-bd95-904fa2b33481" providerId="ADAL" clId="{6B0D5325-CB7F-4699-A724-FF8D1F6891D1}" dt="2018-06-15T08:55:39.236" v="2494" actId="1035"/>
          <ac:spMkLst>
            <pc:docMk/>
            <pc:sldMk cId="3426025554" sldId="2891"/>
            <ac:spMk id="34" creationId="{E17E8E5D-B5F6-4ACA-9B0D-808CC530D39F}"/>
          </ac:spMkLst>
        </pc:spChg>
        <pc:spChg chg="mod">
          <ac:chgData name="Charley Wattinne" userId="28109ef2-3e01-42d3-bd95-904fa2b33481" providerId="ADAL" clId="{6B0D5325-CB7F-4699-A724-FF8D1F6891D1}" dt="2018-06-15T08:55:39.236" v="2494" actId="1035"/>
          <ac:spMkLst>
            <pc:docMk/>
            <pc:sldMk cId="3426025554" sldId="2891"/>
            <ac:spMk id="35" creationId="{CE7EAC11-6886-40FB-8DA7-5FC27B93F6C5}"/>
          </ac:spMkLst>
        </pc:spChg>
        <pc:spChg chg="mod">
          <ac:chgData name="Charley Wattinne" userId="28109ef2-3e01-42d3-bd95-904fa2b33481" providerId="ADAL" clId="{6B0D5325-CB7F-4699-A724-FF8D1F6891D1}" dt="2018-06-15T08:55:43.737" v="2499" actId="20577"/>
          <ac:spMkLst>
            <pc:docMk/>
            <pc:sldMk cId="3426025554" sldId="2891"/>
            <ac:spMk id="36" creationId="{1F23F204-7375-403A-9B92-4A8A6E1AC191}"/>
          </ac:spMkLst>
        </pc:spChg>
        <pc:cxnChg chg="mod">
          <ac:chgData name="Charley Wattinne" userId="28109ef2-3e01-42d3-bd95-904fa2b33481" providerId="ADAL" clId="{6B0D5325-CB7F-4699-A724-FF8D1F6891D1}" dt="2018-06-15T08:55:39.236" v="2494" actId="1035"/>
          <ac:cxnSpMkLst>
            <pc:docMk/>
            <pc:sldMk cId="3426025554" sldId="2891"/>
            <ac:cxnSpMk id="23" creationId="{42D7729A-8AAB-4A06-B40B-01F16A5DEEC7}"/>
          </ac:cxnSpMkLst>
        </pc:cxnChg>
        <pc:cxnChg chg="mod">
          <ac:chgData name="Charley Wattinne" userId="28109ef2-3e01-42d3-bd95-904fa2b33481" providerId="ADAL" clId="{6B0D5325-CB7F-4699-A724-FF8D1F6891D1}" dt="2018-06-15T08:55:39.236" v="2494" actId="1035"/>
          <ac:cxnSpMkLst>
            <pc:docMk/>
            <pc:sldMk cId="3426025554" sldId="2891"/>
            <ac:cxnSpMk id="24" creationId="{70088416-466E-49FA-9CF2-D587150850E4}"/>
          </ac:cxnSpMkLst>
        </pc:cxnChg>
      </pc:sldChg>
      <pc:sldChg chg="modSp">
        <pc:chgData name="Charley Wattinne" userId="28109ef2-3e01-42d3-bd95-904fa2b33481" providerId="ADAL" clId="{6B0D5325-CB7F-4699-A724-FF8D1F6891D1}" dt="2018-06-15T07:32:07.432" v="551" actId="478"/>
        <pc:sldMkLst>
          <pc:docMk/>
          <pc:sldMk cId="1283387747" sldId="3380"/>
        </pc:sldMkLst>
        <pc:spChg chg="mod">
          <ac:chgData name="Charley Wattinne" userId="28109ef2-3e01-42d3-bd95-904fa2b33481" providerId="ADAL" clId="{6B0D5325-CB7F-4699-A724-FF8D1F6891D1}" dt="2018-06-15T07:32:07.432" v="551" actId="478"/>
          <ac:spMkLst>
            <pc:docMk/>
            <pc:sldMk cId="1283387747" sldId="3380"/>
            <ac:spMk id="60" creationId="{520ED816-8E67-4CC1-83D9-7C3003D5263D}"/>
          </ac:spMkLst>
        </pc:spChg>
        <pc:spChg chg="mod">
          <ac:chgData name="Charley Wattinne" userId="28109ef2-3e01-42d3-bd95-904fa2b33481" providerId="ADAL" clId="{6B0D5325-CB7F-4699-A724-FF8D1F6891D1}" dt="2018-06-15T07:31:28.931" v="550" actId="478"/>
          <ac:spMkLst>
            <pc:docMk/>
            <pc:sldMk cId="1283387747" sldId="3380"/>
            <ac:spMk id="68" creationId="{C98165B3-509A-4DE7-A3C8-E446B9904EDB}"/>
          </ac:spMkLst>
        </pc:spChg>
      </pc:sldChg>
      <pc:sldChg chg="addSp delSp">
        <pc:chgData name="Charley Wattinne" userId="28109ef2-3e01-42d3-bd95-904fa2b33481" providerId="ADAL" clId="{6B0D5325-CB7F-4699-A724-FF8D1F6891D1}" dt="2018-06-15T09:07:31.617" v="2864" actId="478"/>
        <pc:sldMkLst>
          <pc:docMk/>
          <pc:sldMk cId="2657205919" sldId="3414"/>
        </pc:sldMkLst>
        <pc:spChg chg="add del">
          <ac:chgData name="Charley Wattinne" userId="28109ef2-3e01-42d3-bd95-904fa2b33481" providerId="ADAL" clId="{6B0D5325-CB7F-4699-A724-FF8D1F6891D1}" dt="2018-06-15T09:07:31.617" v="2864" actId="478"/>
          <ac:spMkLst>
            <pc:docMk/>
            <pc:sldMk cId="2657205919" sldId="3414"/>
            <ac:spMk id="48" creationId="{584E6735-7C23-4BC2-8076-1C032EF824BE}"/>
          </ac:spMkLst>
        </pc:spChg>
      </pc:sldChg>
      <pc:sldChg chg="addSp modSp">
        <pc:chgData name="Charley Wattinne" userId="28109ef2-3e01-42d3-bd95-904fa2b33481" providerId="ADAL" clId="{6B0D5325-CB7F-4699-A724-FF8D1F6891D1}" dt="2018-06-15T07:35:34.035" v="799" actId="20577"/>
        <pc:sldMkLst>
          <pc:docMk/>
          <pc:sldMk cId="1186552712" sldId="3428"/>
        </pc:sldMkLst>
        <pc:spChg chg="add mod">
          <ac:chgData name="Charley Wattinne" userId="28109ef2-3e01-42d3-bd95-904fa2b33481" providerId="ADAL" clId="{6B0D5325-CB7F-4699-A724-FF8D1F6891D1}" dt="2018-06-15T07:35:34.035" v="799" actId="20577"/>
          <ac:spMkLst>
            <pc:docMk/>
            <pc:sldMk cId="1186552712" sldId="3428"/>
            <ac:spMk id="15" creationId="{FE4582EA-2B74-4878-9050-F1799FF6BC10}"/>
          </ac:spMkLst>
        </pc:spChg>
        <pc:spChg chg="mod">
          <ac:chgData name="Charley Wattinne" userId="28109ef2-3e01-42d3-bd95-904fa2b33481" providerId="ADAL" clId="{6B0D5325-CB7F-4699-A724-FF8D1F6891D1}" dt="2018-06-15T07:33:47.687" v="560" actId="1035"/>
          <ac:spMkLst>
            <pc:docMk/>
            <pc:sldMk cId="1186552712" sldId="3428"/>
            <ac:spMk id="24" creationId="{6D6C4C32-BFBA-4723-AB6F-FAE463C4A1B2}"/>
          </ac:spMkLst>
        </pc:spChg>
        <pc:spChg chg="mod">
          <ac:chgData name="Charley Wattinne" userId="28109ef2-3e01-42d3-bd95-904fa2b33481" providerId="ADAL" clId="{6B0D5325-CB7F-4699-A724-FF8D1F6891D1}" dt="2018-06-15T07:33:47.687" v="560" actId="1035"/>
          <ac:spMkLst>
            <pc:docMk/>
            <pc:sldMk cId="1186552712" sldId="3428"/>
            <ac:spMk id="25" creationId="{9BA68374-75FA-485F-9FC6-DACEA8A5413A}"/>
          </ac:spMkLst>
        </pc:spChg>
        <pc:spChg chg="mod">
          <ac:chgData name="Charley Wattinne" userId="28109ef2-3e01-42d3-bd95-904fa2b33481" providerId="ADAL" clId="{6B0D5325-CB7F-4699-A724-FF8D1F6891D1}" dt="2018-06-15T07:33:47.687" v="560" actId="1035"/>
          <ac:spMkLst>
            <pc:docMk/>
            <pc:sldMk cId="1186552712" sldId="3428"/>
            <ac:spMk id="26" creationId="{7B1387D3-571A-4B54-AC3C-8DEE3DD64201}"/>
          </ac:spMkLst>
        </pc:spChg>
        <pc:spChg chg="mod">
          <ac:chgData name="Charley Wattinne" userId="28109ef2-3e01-42d3-bd95-904fa2b33481" providerId="ADAL" clId="{6B0D5325-CB7F-4699-A724-FF8D1F6891D1}" dt="2018-06-15T07:33:47.687" v="560" actId="1035"/>
          <ac:spMkLst>
            <pc:docMk/>
            <pc:sldMk cId="1186552712" sldId="3428"/>
            <ac:spMk id="27" creationId="{E643992E-0972-4607-93A1-FCB10DCDACA4}"/>
          </ac:spMkLst>
        </pc:spChg>
        <pc:spChg chg="mod">
          <ac:chgData name="Charley Wattinne" userId="28109ef2-3e01-42d3-bd95-904fa2b33481" providerId="ADAL" clId="{6B0D5325-CB7F-4699-A724-FF8D1F6891D1}" dt="2018-06-15T07:33:47.687" v="560" actId="1035"/>
          <ac:spMkLst>
            <pc:docMk/>
            <pc:sldMk cId="1186552712" sldId="3428"/>
            <ac:spMk id="30" creationId="{68978013-26A6-42A6-89EA-47EF764B5080}"/>
          </ac:spMkLst>
        </pc:spChg>
      </pc:sldChg>
      <pc:sldChg chg="addSp delSp modSp">
        <pc:chgData name="Charley Wattinne" userId="28109ef2-3e01-42d3-bd95-904fa2b33481" providerId="ADAL" clId="{6B0D5325-CB7F-4699-A724-FF8D1F6891D1}" dt="2018-06-15T08:45:36.842" v="2202" actId="478"/>
        <pc:sldMkLst>
          <pc:docMk/>
          <pc:sldMk cId="2912208563" sldId="3430"/>
        </pc:sldMkLst>
        <pc:spChg chg="add del mod">
          <ac:chgData name="Charley Wattinne" userId="28109ef2-3e01-42d3-bd95-904fa2b33481" providerId="ADAL" clId="{6B0D5325-CB7F-4699-A724-FF8D1F6891D1}" dt="2018-06-15T08:45:36.842" v="2202" actId="478"/>
          <ac:spMkLst>
            <pc:docMk/>
            <pc:sldMk cId="2912208563" sldId="3430"/>
            <ac:spMk id="3" creationId="{440C8EAF-9F13-4DE6-A476-BAA2B498F5AE}"/>
          </ac:spMkLst>
        </pc:spChg>
        <pc:spChg chg="mod">
          <ac:chgData name="Charley Wattinne" userId="28109ef2-3e01-42d3-bd95-904fa2b33481" providerId="ADAL" clId="{6B0D5325-CB7F-4699-A724-FF8D1F6891D1}" dt="2018-06-15T08:44:31.289" v="2084" actId="1035"/>
          <ac:spMkLst>
            <pc:docMk/>
            <pc:sldMk cId="2912208563" sldId="3430"/>
            <ac:spMk id="23" creationId="{F1F3824C-3220-4270-8801-F360AF530135}"/>
          </ac:spMkLst>
        </pc:spChg>
        <pc:spChg chg="mod">
          <ac:chgData name="Charley Wattinne" userId="28109ef2-3e01-42d3-bd95-904fa2b33481" providerId="ADAL" clId="{6B0D5325-CB7F-4699-A724-FF8D1F6891D1}" dt="2018-06-15T08:44:31.289" v="2084" actId="1035"/>
          <ac:spMkLst>
            <pc:docMk/>
            <pc:sldMk cId="2912208563" sldId="3430"/>
            <ac:spMk id="24" creationId="{D78BFEF2-2238-4D26-ABDF-993D39F1F11E}"/>
          </ac:spMkLst>
        </pc:spChg>
        <pc:spChg chg="mod">
          <ac:chgData name="Charley Wattinne" userId="28109ef2-3e01-42d3-bd95-904fa2b33481" providerId="ADAL" clId="{6B0D5325-CB7F-4699-A724-FF8D1F6891D1}" dt="2018-06-15T08:44:56.600" v="2121" actId="20577"/>
          <ac:spMkLst>
            <pc:docMk/>
            <pc:sldMk cId="2912208563" sldId="3430"/>
            <ac:spMk id="27" creationId="{6672F8C0-6561-4380-86C3-26FCF8983767}"/>
          </ac:spMkLst>
        </pc:spChg>
        <pc:spChg chg="mod">
          <ac:chgData name="Charley Wattinne" userId="28109ef2-3e01-42d3-bd95-904fa2b33481" providerId="ADAL" clId="{6B0D5325-CB7F-4699-A724-FF8D1F6891D1}" dt="2018-06-15T08:45:23.323" v="2201" actId="20577"/>
          <ac:spMkLst>
            <pc:docMk/>
            <pc:sldMk cId="2912208563" sldId="3430"/>
            <ac:spMk id="28" creationId="{C4C587A7-4A89-4321-8B50-C1E7B8216B7F}"/>
          </ac:spMkLst>
        </pc:spChg>
        <pc:spChg chg="mod">
          <ac:chgData name="Charley Wattinne" userId="28109ef2-3e01-42d3-bd95-904fa2b33481" providerId="ADAL" clId="{6B0D5325-CB7F-4699-A724-FF8D1F6891D1}" dt="2018-06-15T08:44:31.289" v="2084" actId="1035"/>
          <ac:spMkLst>
            <pc:docMk/>
            <pc:sldMk cId="2912208563" sldId="3430"/>
            <ac:spMk id="29" creationId="{3AD6149A-D2D4-41E4-85D6-9A0D68498C88}"/>
          </ac:spMkLst>
        </pc:spChg>
        <pc:spChg chg="mod">
          <ac:chgData name="Charley Wattinne" userId="28109ef2-3e01-42d3-bd95-904fa2b33481" providerId="ADAL" clId="{6B0D5325-CB7F-4699-A724-FF8D1F6891D1}" dt="2018-06-15T08:44:31.289" v="2084" actId="1035"/>
          <ac:spMkLst>
            <pc:docMk/>
            <pc:sldMk cId="2912208563" sldId="3430"/>
            <ac:spMk id="30" creationId="{9C8582EB-EB53-473F-A84F-57A09E1BA974}"/>
          </ac:spMkLst>
        </pc:spChg>
        <pc:spChg chg="mod">
          <ac:chgData name="Charley Wattinne" userId="28109ef2-3e01-42d3-bd95-904fa2b33481" providerId="ADAL" clId="{6B0D5325-CB7F-4699-A724-FF8D1F6891D1}" dt="2018-06-15T08:44:31.289" v="2084" actId="1035"/>
          <ac:spMkLst>
            <pc:docMk/>
            <pc:sldMk cId="2912208563" sldId="3430"/>
            <ac:spMk id="31" creationId="{B3A23FFE-025F-4C36-922C-05CAF2CF2CB6}"/>
          </ac:spMkLst>
        </pc:spChg>
        <pc:spChg chg="mod">
          <ac:chgData name="Charley Wattinne" userId="28109ef2-3e01-42d3-bd95-904fa2b33481" providerId="ADAL" clId="{6B0D5325-CB7F-4699-A724-FF8D1F6891D1}" dt="2018-06-15T08:44:31.289" v="2084" actId="1035"/>
          <ac:spMkLst>
            <pc:docMk/>
            <pc:sldMk cId="2912208563" sldId="3430"/>
            <ac:spMk id="32" creationId="{5A9B9835-FEAD-48DE-9256-777EA010973E}"/>
          </ac:spMkLst>
        </pc:spChg>
        <pc:spChg chg="mod">
          <ac:chgData name="Charley Wattinne" userId="28109ef2-3e01-42d3-bd95-904fa2b33481" providerId="ADAL" clId="{6B0D5325-CB7F-4699-A724-FF8D1F6891D1}" dt="2018-06-15T08:44:31.289" v="2084" actId="1035"/>
          <ac:spMkLst>
            <pc:docMk/>
            <pc:sldMk cId="2912208563" sldId="3430"/>
            <ac:spMk id="33" creationId="{0F2DD78A-0619-4311-8F45-1AD11AB48C78}"/>
          </ac:spMkLst>
        </pc:spChg>
        <pc:spChg chg="mod">
          <ac:chgData name="Charley Wattinne" userId="28109ef2-3e01-42d3-bd95-904fa2b33481" providerId="ADAL" clId="{6B0D5325-CB7F-4699-A724-FF8D1F6891D1}" dt="2018-06-15T08:44:31.289" v="2084" actId="1035"/>
          <ac:spMkLst>
            <pc:docMk/>
            <pc:sldMk cId="2912208563" sldId="3430"/>
            <ac:spMk id="34" creationId="{960A2755-FABC-4792-A876-6710EEB80887}"/>
          </ac:spMkLst>
        </pc:spChg>
        <pc:spChg chg="mod">
          <ac:chgData name="Charley Wattinne" userId="28109ef2-3e01-42d3-bd95-904fa2b33481" providerId="ADAL" clId="{6B0D5325-CB7F-4699-A724-FF8D1F6891D1}" dt="2018-06-15T08:44:31.289" v="2084" actId="1035"/>
          <ac:spMkLst>
            <pc:docMk/>
            <pc:sldMk cId="2912208563" sldId="3430"/>
            <ac:spMk id="35" creationId="{0DA4DA6E-C81E-449D-8B69-1FD0E9C38C8F}"/>
          </ac:spMkLst>
        </pc:spChg>
        <pc:spChg chg="mod">
          <ac:chgData name="Charley Wattinne" userId="28109ef2-3e01-42d3-bd95-904fa2b33481" providerId="ADAL" clId="{6B0D5325-CB7F-4699-A724-FF8D1F6891D1}" dt="2018-06-15T08:44:31.289" v="2084" actId="1035"/>
          <ac:spMkLst>
            <pc:docMk/>
            <pc:sldMk cId="2912208563" sldId="3430"/>
            <ac:spMk id="36" creationId="{C795EB37-DB48-45D7-8E49-A83B0F29544B}"/>
          </ac:spMkLst>
        </pc:spChg>
        <pc:spChg chg="mod">
          <ac:chgData name="Charley Wattinne" userId="28109ef2-3e01-42d3-bd95-904fa2b33481" providerId="ADAL" clId="{6B0D5325-CB7F-4699-A724-FF8D1F6891D1}" dt="2018-06-15T08:44:31.289" v="2084" actId="1035"/>
          <ac:spMkLst>
            <pc:docMk/>
            <pc:sldMk cId="2912208563" sldId="3430"/>
            <ac:spMk id="37" creationId="{A4819DB4-FE47-4136-95A6-16C7E71AA0A2}"/>
          </ac:spMkLst>
        </pc:spChg>
        <pc:spChg chg="mod">
          <ac:chgData name="Charley Wattinne" userId="28109ef2-3e01-42d3-bd95-904fa2b33481" providerId="ADAL" clId="{6B0D5325-CB7F-4699-A724-FF8D1F6891D1}" dt="2018-06-15T08:44:31.289" v="2084" actId="1035"/>
          <ac:spMkLst>
            <pc:docMk/>
            <pc:sldMk cId="2912208563" sldId="3430"/>
            <ac:spMk id="38" creationId="{05A8E245-848D-4B03-BAD7-10EFAF3ADB27}"/>
          </ac:spMkLst>
        </pc:spChg>
        <pc:spChg chg="mod">
          <ac:chgData name="Charley Wattinne" userId="28109ef2-3e01-42d3-bd95-904fa2b33481" providerId="ADAL" clId="{6B0D5325-CB7F-4699-A724-FF8D1F6891D1}" dt="2018-06-15T08:44:31.289" v="2084" actId="1035"/>
          <ac:spMkLst>
            <pc:docMk/>
            <pc:sldMk cId="2912208563" sldId="3430"/>
            <ac:spMk id="39" creationId="{2BA23025-07E8-47AC-B330-35B1C6C9D082}"/>
          </ac:spMkLst>
        </pc:spChg>
        <pc:spChg chg="mod">
          <ac:chgData name="Charley Wattinne" userId="28109ef2-3e01-42d3-bd95-904fa2b33481" providerId="ADAL" clId="{6B0D5325-CB7F-4699-A724-FF8D1F6891D1}" dt="2018-06-15T08:44:31.289" v="2084" actId="1035"/>
          <ac:spMkLst>
            <pc:docMk/>
            <pc:sldMk cId="2912208563" sldId="3430"/>
            <ac:spMk id="40" creationId="{BC42AFC2-AC77-43A2-81ED-75D6EA272ED9}"/>
          </ac:spMkLst>
        </pc:spChg>
        <pc:spChg chg="mod">
          <ac:chgData name="Charley Wattinne" userId="28109ef2-3e01-42d3-bd95-904fa2b33481" providerId="ADAL" clId="{6B0D5325-CB7F-4699-A724-FF8D1F6891D1}" dt="2018-06-15T08:44:31.289" v="2084" actId="1035"/>
          <ac:spMkLst>
            <pc:docMk/>
            <pc:sldMk cId="2912208563" sldId="3430"/>
            <ac:spMk id="41" creationId="{99228BB3-0D2D-4835-B578-4990A28D1DAB}"/>
          </ac:spMkLst>
        </pc:spChg>
        <pc:spChg chg="mod">
          <ac:chgData name="Charley Wattinne" userId="28109ef2-3e01-42d3-bd95-904fa2b33481" providerId="ADAL" clId="{6B0D5325-CB7F-4699-A724-FF8D1F6891D1}" dt="2018-06-15T08:44:31.289" v="2084" actId="1035"/>
          <ac:spMkLst>
            <pc:docMk/>
            <pc:sldMk cId="2912208563" sldId="3430"/>
            <ac:spMk id="43" creationId="{C252AB70-AB31-4A8E-BA9B-159D7F81F646}"/>
          </ac:spMkLst>
        </pc:spChg>
        <pc:spChg chg="mod">
          <ac:chgData name="Charley Wattinne" userId="28109ef2-3e01-42d3-bd95-904fa2b33481" providerId="ADAL" clId="{6B0D5325-CB7F-4699-A724-FF8D1F6891D1}" dt="2018-06-15T08:44:31.289" v="2084" actId="1035"/>
          <ac:spMkLst>
            <pc:docMk/>
            <pc:sldMk cId="2912208563" sldId="3430"/>
            <ac:spMk id="44" creationId="{74E3F13E-F501-4B93-8B5A-6836860C05FA}"/>
          </ac:spMkLst>
        </pc:spChg>
        <pc:spChg chg="mod">
          <ac:chgData name="Charley Wattinne" userId="28109ef2-3e01-42d3-bd95-904fa2b33481" providerId="ADAL" clId="{6B0D5325-CB7F-4699-A724-FF8D1F6891D1}" dt="2018-06-15T08:44:31.289" v="2084" actId="1035"/>
          <ac:spMkLst>
            <pc:docMk/>
            <pc:sldMk cId="2912208563" sldId="3430"/>
            <ac:spMk id="45" creationId="{74472AFF-AFA6-4387-9E28-A2BA2BEA9907}"/>
          </ac:spMkLst>
        </pc:spChg>
        <pc:spChg chg="mod">
          <ac:chgData name="Charley Wattinne" userId="28109ef2-3e01-42d3-bd95-904fa2b33481" providerId="ADAL" clId="{6B0D5325-CB7F-4699-A724-FF8D1F6891D1}" dt="2018-06-15T08:44:31.289" v="2084" actId="1035"/>
          <ac:spMkLst>
            <pc:docMk/>
            <pc:sldMk cId="2912208563" sldId="3430"/>
            <ac:spMk id="46" creationId="{1DE12E59-8571-485C-8A03-D98D3CF0FF34}"/>
          </ac:spMkLst>
        </pc:spChg>
        <pc:spChg chg="mod">
          <ac:chgData name="Charley Wattinne" userId="28109ef2-3e01-42d3-bd95-904fa2b33481" providerId="ADAL" clId="{6B0D5325-CB7F-4699-A724-FF8D1F6891D1}" dt="2018-06-15T08:44:31.289" v="2084" actId="1035"/>
          <ac:spMkLst>
            <pc:docMk/>
            <pc:sldMk cId="2912208563" sldId="3430"/>
            <ac:spMk id="47" creationId="{3F1AE5C7-72CC-41D9-8AB8-4859A853F02C}"/>
          </ac:spMkLst>
        </pc:spChg>
        <pc:spChg chg="mod">
          <ac:chgData name="Charley Wattinne" userId="28109ef2-3e01-42d3-bd95-904fa2b33481" providerId="ADAL" clId="{6B0D5325-CB7F-4699-A724-FF8D1F6891D1}" dt="2018-06-15T08:44:31.289" v="2084" actId="1035"/>
          <ac:spMkLst>
            <pc:docMk/>
            <pc:sldMk cId="2912208563" sldId="3430"/>
            <ac:spMk id="48" creationId="{1580B1C6-D651-413B-8E7A-8D0D3AAD7BDB}"/>
          </ac:spMkLst>
        </pc:spChg>
        <pc:spChg chg="mod">
          <ac:chgData name="Charley Wattinne" userId="28109ef2-3e01-42d3-bd95-904fa2b33481" providerId="ADAL" clId="{6B0D5325-CB7F-4699-A724-FF8D1F6891D1}" dt="2018-06-15T08:44:31.289" v="2084" actId="1035"/>
          <ac:spMkLst>
            <pc:docMk/>
            <pc:sldMk cId="2912208563" sldId="3430"/>
            <ac:spMk id="49" creationId="{39AB1FC4-D086-41E5-80E3-278920683F08}"/>
          </ac:spMkLst>
        </pc:spChg>
        <pc:spChg chg="mod">
          <ac:chgData name="Charley Wattinne" userId="28109ef2-3e01-42d3-bd95-904fa2b33481" providerId="ADAL" clId="{6B0D5325-CB7F-4699-A724-FF8D1F6891D1}" dt="2018-06-15T08:44:31.289" v="2084" actId="1035"/>
          <ac:spMkLst>
            <pc:docMk/>
            <pc:sldMk cId="2912208563" sldId="3430"/>
            <ac:spMk id="50" creationId="{F3646376-4E1C-47C7-8D9E-F9476D5D5D53}"/>
          </ac:spMkLst>
        </pc:spChg>
        <pc:spChg chg="mod">
          <ac:chgData name="Charley Wattinne" userId="28109ef2-3e01-42d3-bd95-904fa2b33481" providerId="ADAL" clId="{6B0D5325-CB7F-4699-A724-FF8D1F6891D1}" dt="2018-06-15T08:44:31.289" v="2084" actId="1035"/>
          <ac:spMkLst>
            <pc:docMk/>
            <pc:sldMk cId="2912208563" sldId="3430"/>
            <ac:spMk id="60" creationId="{37BDD83F-9F7E-4573-A3AC-D4452CD60F70}"/>
          </ac:spMkLst>
        </pc:spChg>
        <pc:spChg chg="mod">
          <ac:chgData name="Charley Wattinne" userId="28109ef2-3e01-42d3-bd95-904fa2b33481" providerId="ADAL" clId="{6B0D5325-CB7F-4699-A724-FF8D1F6891D1}" dt="2018-06-15T08:44:31.289" v="2084" actId="1035"/>
          <ac:spMkLst>
            <pc:docMk/>
            <pc:sldMk cId="2912208563" sldId="3430"/>
            <ac:spMk id="61" creationId="{C930FC86-E376-4E7F-8BFC-B2C0A3E13C14}"/>
          </ac:spMkLst>
        </pc:spChg>
        <pc:picChg chg="mod">
          <ac:chgData name="Charley Wattinne" userId="28109ef2-3e01-42d3-bd95-904fa2b33481" providerId="ADAL" clId="{6B0D5325-CB7F-4699-A724-FF8D1F6891D1}" dt="2018-06-15T08:44:31.289" v="2084" actId="1035"/>
          <ac:picMkLst>
            <pc:docMk/>
            <pc:sldMk cId="2912208563" sldId="3430"/>
            <ac:picMk id="26" creationId="{451FAC73-9F80-4F88-9B3E-57195E64A85E}"/>
          </ac:picMkLst>
        </pc:picChg>
      </pc:sldChg>
      <pc:sldChg chg="addSp delSp modSp">
        <pc:chgData name="Charley Wattinne" userId="28109ef2-3e01-42d3-bd95-904fa2b33481" providerId="ADAL" clId="{6B0D5325-CB7F-4699-A724-FF8D1F6891D1}" dt="2018-06-15T08:55:27.015" v="2493" actId="478"/>
        <pc:sldMkLst>
          <pc:docMk/>
          <pc:sldMk cId="4052688707" sldId="3440"/>
        </pc:sldMkLst>
        <pc:spChg chg="mod">
          <ac:chgData name="Charley Wattinne" userId="28109ef2-3e01-42d3-bd95-904fa2b33481" providerId="ADAL" clId="{6B0D5325-CB7F-4699-A724-FF8D1F6891D1}" dt="2018-06-15T07:20:13.551" v="153" actId="108"/>
          <ac:spMkLst>
            <pc:docMk/>
            <pc:sldMk cId="4052688707" sldId="3440"/>
            <ac:spMk id="11" creationId="{52F283F4-CF5D-4483-9190-0FD039E968CF}"/>
          </ac:spMkLst>
        </pc:spChg>
        <pc:spChg chg="mod">
          <ac:chgData name="Charley Wattinne" userId="28109ef2-3e01-42d3-bd95-904fa2b33481" providerId="ADAL" clId="{6B0D5325-CB7F-4699-A724-FF8D1F6891D1}" dt="2018-06-15T07:23:34.688" v="243" actId="20577"/>
          <ac:spMkLst>
            <pc:docMk/>
            <pc:sldMk cId="4052688707" sldId="3440"/>
            <ac:spMk id="12" creationId="{DF477C5F-52C6-4B47-A667-06FA462CB518}"/>
          </ac:spMkLst>
        </pc:spChg>
        <pc:spChg chg="mod">
          <ac:chgData name="Charley Wattinne" userId="28109ef2-3e01-42d3-bd95-904fa2b33481" providerId="ADAL" clId="{6B0D5325-CB7F-4699-A724-FF8D1F6891D1}" dt="2018-06-15T08:54:54.309" v="2481" actId="207"/>
          <ac:spMkLst>
            <pc:docMk/>
            <pc:sldMk cId="4052688707" sldId="3440"/>
            <ac:spMk id="14" creationId="{8AD60AF0-07C5-4FEB-BF5B-6165A260BFBC}"/>
          </ac:spMkLst>
        </pc:spChg>
        <pc:spChg chg="mod">
          <ac:chgData name="Charley Wattinne" userId="28109ef2-3e01-42d3-bd95-904fa2b33481" providerId="ADAL" clId="{6B0D5325-CB7F-4699-A724-FF8D1F6891D1}" dt="2018-06-15T07:30:49.744" v="549" actId="1036"/>
          <ac:spMkLst>
            <pc:docMk/>
            <pc:sldMk cId="4052688707" sldId="3440"/>
            <ac:spMk id="15" creationId="{53083A61-F72B-4C5C-837D-DF00E0700A90}"/>
          </ac:spMkLst>
        </pc:spChg>
        <pc:spChg chg="mod">
          <ac:chgData name="Charley Wattinne" userId="28109ef2-3e01-42d3-bd95-904fa2b33481" providerId="ADAL" clId="{6B0D5325-CB7F-4699-A724-FF8D1F6891D1}" dt="2018-06-15T08:55:02.344" v="2484" actId="207"/>
          <ac:spMkLst>
            <pc:docMk/>
            <pc:sldMk cId="4052688707" sldId="3440"/>
            <ac:spMk id="16" creationId="{92EE0AF9-2E25-411A-B1A7-B1DE1C9B2DF7}"/>
          </ac:spMkLst>
        </pc:spChg>
        <pc:spChg chg="mod">
          <ac:chgData name="Charley Wattinne" userId="28109ef2-3e01-42d3-bd95-904fa2b33481" providerId="ADAL" clId="{6B0D5325-CB7F-4699-A724-FF8D1F6891D1}" dt="2018-06-15T07:30:49.744" v="549" actId="1036"/>
          <ac:spMkLst>
            <pc:docMk/>
            <pc:sldMk cId="4052688707" sldId="3440"/>
            <ac:spMk id="17" creationId="{5A6AD946-341E-4D41-AACA-E040E158234F}"/>
          </ac:spMkLst>
        </pc:spChg>
        <pc:spChg chg="mod">
          <ac:chgData name="Charley Wattinne" userId="28109ef2-3e01-42d3-bd95-904fa2b33481" providerId="ADAL" clId="{6B0D5325-CB7F-4699-A724-FF8D1F6891D1}" dt="2018-06-15T07:30:49.744" v="549" actId="1036"/>
          <ac:spMkLst>
            <pc:docMk/>
            <pc:sldMk cId="4052688707" sldId="3440"/>
            <ac:spMk id="28" creationId="{3E44392D-B54F-4972-B56B-9DD908ADB581}"/>
          </ac:spMkLst>
        </pc:spChg>
        <pc:spChg chg="add del">
          <ac:chgData name="Charley Wattinne" userId="28109ef2-3e01-42d3-bd95-904fa2b33481" providerId="ADAL" clId="{6B0D5325-CB7F-4699-A724-FF8D1F6891D1}" dt="2018-06-15T08:55:26.406" v="2492" actId="478"/>
          <ac:spMkLst>
            <pc:docMk/>
            <pc:sldMk cId="4052688707" sldId="3440"/>
            <ac:spMk id="29" creationId="{4E109403-459E-4397-AA91-2923FFC9D110}"/>
          </ac:spMkLst>
        </pc:spChg>
        <pc:spChg chg="add">
          <ac:chgData name="Charley Wattinne" userId="28109ef2-3e01-42d3-bd95-904fa2b33481" providerId="ADAL" clId="{6B0D5325-CB7F-4699-A724-FF8D1F6891D1}" dt="2018-06-15T08:55:27.015" v="2493" actId="478"/>
          <ac:spMkLst>
            <pc:docMk/>
            <pc:sldMk cId="4052688707" sldId="3440"/>
            <ac:spMk id="30" creationId="{EE266EE0-EDE1-4824-90BE-81A3D2781A64}"/>
          </ac:spMkLst>
        </pc:spChg>
        <pc:cxnChg chg="mod">
          <ac:chgData name="Charley Wattinne" userId="28109ef2-3e01-42d3-bd95-904fa2b33481" providerId="ADAL" clId="{6B0D5325-CB7F-4699-A724-FF8D1F6891D1}" dt="2018-06-15T07:30:49.744" v="549" actId="1036"/>
          <ac:cxnSpMkLst>
            <pc:docMk/>
            <pc:sldMk cId="4052688707" sldId="3440"/>
            <ac:cxnSpMk id="20" creationId="{89E03F4D-9AD7-4066-91CB-B1DE6949E331}"/>
          </ac:cxnSpMkLst>
        </pc:cxnChg>
        <pc:cxnChg chg="mod">
          <ac:chgData name="Charley Wattinne" userId="28109ef2-3e01-42d3-bd95-904fa2b33481" providerId="ADAL" clId="{6B0D5325-CB7F-4699-A724-FF8D1F6891D1}" dt="2018-06-15T07:30:44.695" v="544" actId="1035"/>
          <ac:cxnSpMkLst>
            <pc:docMk/>
            <pc:sldMk cId="4052688707" sldId="3440"/>
            <ac:cxnSpMk id="22" creationId="{0674FA0C-14A1-40FC-89E2-360725F047EF}"/>
          </ac:cxnSpMkLst>
        </pc:cxnChg>
      </pc:sldChg>
      <pc:sldChg chg="modSp">
        <pc:chgData name="Charley Wattinne" userId="28109ef2-3e01-42d3-bd95-904fa2b33481" providerId="ADAL" clId="{6B0D5325-CB7F-4699-A724-FF8D1F6891D1}" dt="2018-06-15T08:56:35.883" v="2522" actId="1036"/>
        <pc:sldMkLst>
          <pc:docMk/>
          <pc:sldMk cId="2615087961" sldId="3451"/>
        </pc:sldMkLst>
        <pc:spChg chg="mod">
          <ac:chgData name="Charley Wattinne" userId="28109ef2-3e01-42d3-bd95-904fa2b33481" providerId="ADAL" clId="{6B0D5325-CB7F-4699-A724-FF8D1F6891D1}" dt="2018-06-15T08:56:21.068" v="2511" actId="1036"/>
          <ac:spMkLst>
            <pc:docMk/>
            <pc:sldMk cId="2615087961" sldId="3451"/>
            <ac:spMk id="17" creationId="{BB3134FC-BBA2-4698-92EC-8B13407F71FF}"/>
          </ac:spMkLst>
        </pc:spChg>
        <pc:spChg chg="mod">
          <ac:chgData name="Charley Wattinne" userId="28109ef2-3e01-42d3-bd95-904fa2b33481" providerId="ADAL" clId="{6B0D5325-CB7F-4699-A724-FF8D1F6891D1}" dt="2018-06-15T08:56:31.273" v="2516" actId="403"/>
          <ac:spMkLst>
            <pc:docMk/>
            <pc:sldMk cId="2615087961" sldId="3451"/>
            <ac:spMk id="28" creationId="{B1D1BE14-08FC-4C7B-9ABC-AB577590A192}"/>
          </ac:spMkLst>
        </pc:spChg>
        <pc:spChg chg="mod">
          <ac:chgData name="Charley Wattinne" userId="28109ef2-3e01-42d3-bd95-904fa2b33481" providerId="ADAL" clId="{6B0D5325-CB7F-4699-A724-FF8D1F6891D1}" dt="2018-06-15T08:56:26.319" v="2514" actId="403"/>
          <ac:spMkLst>
            <pc:docMk/>
            <pc:sldMk cId="2615087961" sldId="3451"/>
            <ac:spMk id="41" creationId="{EB0C4BBA-A845-4576-AEFE-ADFC6FA8A658}"/>
          </ac:spMkLst>
        </pc:spChg>
        <pc:picChg chg="mod">
          <ac:chgData name="Charley Wattinne" userId="28109ef2-3e01-42d3-bd95-904fa2b33481" providerId="ADAL" clId="{6B0D5325-CB7F-4699-A724-FF8D1F6891D1}" dt="2018-06-15T08:56:35.883" v="2522" actId="1036"/>
          <ac:picMkLst>
            <pc:docMk/>
            <pc:sldMk cId="2615087961" sldId="3451"/>
            <ac:picMk id="18" creationId="{72EF23CD-99E9-46E4-A268-F6113C66F7D7}"/>
          </ac:picMkLst>
        </pc:picChg>
        <pc:picChg chg="mod">
          <ac:chgData name="Charley Wattinne" userId="28109ef2-3e01-42d3-bd95-904fa2b33481" providerId="ADAL" clId="{6B0D5325-CB7F-4699-A724-FF8D1F6891D1}" dt="2018-06-15T08:56:21.068" v="2511" actId="1036"/>
          <ac:picMkLst>
            <pc:docMk/>
            <pc:sldMk cId="2615087961" sldId="3451"/>
            <ac:picMk id="30" creationId="{E525B747-39D9-4C77-A417-64DC5AD96945}"/>
          </ac:picMkLst>
        </pc:picChg>
        <pc:cxnChg chg="mod">
          <ac:chgData name="Charley Wattinne" userId="28109ef2-3e01-42d3-bd95-904fa2b33481" providerId="ADAL" clId="{6B0D5325-CB7F-4699-A724-FF8D1F6891D1}" dt="2018-06-15T08:56:21.068" v="2511" actId="1036"/>
          <ac:cxnSpMkLst>
            <pc:docMk/>
            <pc:sldMk cId="2615087961" sldId="3451"/>
            <ac:cxnSpMk id="16" creationId="{7D6883E5-9E05-4DA6-9C8A-FBC07CE39EF3}"/>
          </ac:cxnSpMkLst>
        </pc:cxnChg>
      </pc:sldChg>
      <pc:sldChg chg="modSp">
        <pc:chgData name="Charley Wattinne" userId="28109ef2-3e01-42d3-bd95-904fa2b33481" providerId="ADAL" clId="{6B0D5325-CB7F-4699-A724-FF8D1F6891D1}" dt="2018-06-15T08:59:43.058" v="2646" actId="20577"/>
        <pc:sldMkLst>
          <pc:docMk/>
          <pc:sldMk cId="607589464" sldId="3452"/>
        </pc:sldMkLst>
        <pc:spChg chg="mod">
          <ac:chgData name="Charley Wattinne" userId="28109ef2-3e01-42d3-bd95-904fa2b33481" providerId="ADAL" clId="{6B0D5325-CB7F-4699-A724-FF8D1F6891D1}" dt="2018-06-15T08:59:43.058" v="2646" actId="20577"/>
          <ac:spMkLst>
            <pc:docMk/>
            <pc:sldMk cId="607589464" sldId="3452"/>
            <ac:spMk id="23" creationId="{62F194E3-4DBA-42D9-B522-5E00052556BE}"/>
          </ac:spMkLst>
        </pc:spChg>
      </pc:sldChg>
      <pc:sldChg chg="modSp">
        <pc:chgData name="Charley Wattinne" userId="28109ef2-3e01-42d3-bd95-904fa2b33481" providerId="ADAL" clId="{6B0D5325-CB7F-4699-A724-FF8D1F6891D1}" dt="2018-06-15T09:00:19.553" v="2667" actId="403"/>
        <pc:sldMkLst>
          <pc:docMk/>
          <pc:sldMk cId="3463344884" sldId="3453"/>
        </pc:sldMkLst>
        <pc:spChg chg="mod">
          <ac:chgData name="Charley Wattinne" userId="28109ef2-3e01-42d3-bd95-904fa2b33481" providerId="ADAL" clId="{6B0D5325-CB7F-4699-A724-FF8D1F6891D1}" dt="2018-06-15T09:00:19.553" v="2667" actId="403"/>
          <ac:spMkLst>
            <pc:docMk/>
            <pc:sldMk cId="3463344884" sldId="3453"/>
            <ac:spMk id="3" creationId="{549B98AA-012D-4725-9715-E4D00C928690}"/>
          </ac:spMkLst>
        </pc:spChg>
        <pc:spChg chg="mod">
          <ac:chgData name="Charley Wattinne" userId="28109ef2-3e01-42d3-bd95-904fa2b33481" providerId="ADAL" clId="{6B0D5325-CB7F-4699-A724-FF8D1F6891D1}" dt="2018-06-15T07:46:57.968" v="1116" actId="20577"/>
          <ac:spMkLst>
            <pc:docMk/>
            <pc:sldMk cId="3463344884" sldId="3453"/>
            <ac:spMk id="7" creationId="{BB9198DD-AFD1-4099-9C7D-F1F9FB03F579}"/>
          </ac:spMkLst>
        </pc:spChg>
      </pc:sldChg>
      <pc:sldChg chg="modSp">
        <pc:chgData name="Charley Wattinne" userId="28109ef2-3e01-42d3-bd95-904fa2b33481" providerId="ADAL" clId="{6B0D5325-CB7F-4699-A724-FF8D1F6891D1}" dt="2018-06-15T08:58:13.999" v="2619" actId="20577"/>
        <pc:sldMkLst>
          <pc:docMk/>
          <pc:sldMk cId="130139934" sldId="3454"/>
        </pc:sldMkLst>
        <pc:spChg chg="mod">
          <ac:chgData name="Charley Wattinne" userId="28109ef2-3e01-42d3-bd95-904fa2b33481" providerId="ADAL" clId="{6B0D5325-CB7F-4699-A724-FF8D1F6891D1}" dt="2018-06-15T08:58:13.999" v="2619" actId="20577"/>
          <ac:spMkLst>
            <pc:docMk/>
            <pc:sldMk cId="130139934" sldId="3454"/>
            <ac:spMk id="13" creationId="{67DAE690-3CC6-41FA-8366-05BE4581DE84}"/>
          </ac:spMkLst>
        </pc:spChg>
        <pc:spChg chg="mod">
          <ac:chgData name="Charley Wattinne" userId="28109ef2-3e01-42d3-bd95-904fa2b33481" providerId="ADAL" clId="{6B0D5325-CB7F-4699-A724-FF8D1F6891D1}" dt="2018-06-15T07:46:17.150" v="1108" actId="20577"/>
          <ac:spMkLst>
            <pc:docMk/>
            <pc:sldMk cId="130139934" sldId="3454"/>
            <ac:spMk id="29" creationId="{C1CDF1A4-48D9-4BE1-AEE3-5A2634734314}"/>
          </ac:spMkLst>
        </pc:spChg>
        <pc:spChg chg="mod">
          <ac:chgData name="Charley Wattinne" userId="28109ef2-3e01-42d3-bd95-904fa2b33481" providerId="ADAL" clId="{6B0D5325-CB7F-4699-A724-FF8D1F6891D1}" dt="2018-06-15T07:31:28.931" v="550" actId="20577"/>
          <ac:spMkLst>
            <pc:docMk/>
            <pc:sldMk cId="130139934" sldId="3454"/>
            <ac:spMk id="31" creationId="{A7447152-588C-4CA3-86C4-B3DBAFF1B46C}"/>
          </ac:spMkLst>
        </pc:spChg>
      </pc:sldChg>
      <pc:sldChg chg="modSp">
        <pc:chgData name="Charley Wattinne" userId="28109ef2-3e01-42d3-bd95-904fa2b33481" providerId="ADAL" clId="{6B0D5325-CB7F-4699-A724-FF8D1F6891D1}" dt="2018-06-15T09:01:09.599" v="2727" actId="1036"/>
        <pc:sldMkLst>
          <pc:docMk/>
          <pc:sldMk cId="2570800270" sldId="3455"/>
        </pc:sldMkLst>
        <pc:spChg chg="mod">
          <ac:chgData name="Charley Wattinne" userId="28109ef2-3e01-42d3-bd95-904fa2b33481" providerId="ADAL" clId="{6B0D5325-CB7F-4699-A724-FF8D1F6891D1}" dt="2018-06-15T07:49:11.293" v="1215" actId="1035"/>
          <ac:spMkLst>
            <pc:docMk/>
            <pc:sldMk cId="2570800270" sldId="3455"/>
            <ac:spMk id="14" creationId="{C7BBE315-D4C2-41F1-AA28-32C158BFA208}"/>
          </ac:spMkLst>
        </pc:spChg>
        <pc:spChg chg="mod">
          <ac:chgData name="Charley Wattinne" userId="28109ef2-3e01-42d3-bd95-904fa2b33481" providerId="ADAL" clId="{6B0D5325-CB7F-4699-A724-FF8D1F6891D1}" dt="2018-06-15T07:49:11.293" v="1215" actId="1035"/>
          <ac:spMkLst>
            <pc:docMk/>
            <pc:sldMk cId="2570800270" sldId="3455"/>
            <ac:spMk id="20" creationId="{0D9E708C-935A-4386-9F16-328329288194}"/>
          </ac:spMkLst>
        </pc:spChg>
        <pc:spChg chg="mod">
          <ac:chgData name="Charley Wattinne" userId="28109ef2-3e01-42d3-bd95-904fa2b33481" providerId="ADAL" clId="{6B0D5325-CB7F-4699-A724-FF8D1F6891D1}" dt="2018-06-15T07:49:11.293" v="1215" actId="1035"/>
          <ac:spMkLst>
            <pc:docMk/>
            <pc:sldMk cId="2570800270" sldId="3455"/>
            <ac:spMk id="23" creationId="{7FB6F065-FAA6-40FF-9587-8802A6239F6B}"/>
          </ac:spMkLst>
        </pc:spChg>
        <pc:spChg chg="mod">
          <ac:chgData name="Charley Wattinne" userId="28109ef2-3e01-42d3-bd95-904fa2b33481" providerId="ADAL" clId="{6B0D5325-CB7F-4699-A724-FF8D1F6891D1}" dt="2018-06-15T07:49:11.293" v="1215" actId="1035"/>
          <ac:spMkLst>
            <pc:docMk/>
            <pc:sldMk cId="2570800270" sldId="3455"/>
            <ac:spMk id="25" creationId="{835B882C-8A97-4EF0-BE86-D2C227B648A6}"/>
          </ac:spMkLst>
        </pc:spChg>
        <pc:spChg chg="mod">
          <ac:chgData name="Charley Wattinne" userId="28109ef2-3e01-42d3-bd95-904fa2b33481" providerId="ADAL" clId="{6B0D5325-CB7F-4699-A724-FF8D1F6891D1}" dt="2018-06-15T09:01:09.599" v="2727" actId="1036"/>
          <ac:spMkLst>
            <pc:docMk/>
            <pc:sldMk cId="2570800270" sldId="3455"/>
            <ac:spMk id="28" creationId="{C75EEEA1-2920-498A-8DA9-59CEFD2C72A0}"/>
          </ac:spMkLst>
        </pc:spChg>
        <pc:spChg chg="mod">
          <ac:chgData name="Charley Wattinne" userId="28109ef2-3e01-42d3-bd95-904fa2b33481" providerId="ADAL" clId="{6B0D5325-CB7F-4699-A724-FF8D1F6891D1}" dt="2018-06-15T07:48:30.971" v="1208" actId="20577"/>
          <ac:spMkLst>
            <pc:docMk/>
            <pc:sldMk cId="2570800270" sldId="3455"/>
            <ac:spMk id="29" creationId="{C1CDF1A4-48D9-4BE1-AEE3-5A2634734314}"/>
          </ac:spMkLst>
        </pc:spChg>
        <pc:spChg chg="mod">
          <ac:chgData name="Charley Wattinne" userId="28109ef2-3e01-42d3-bd95-904fa2b33481" providerId="ADAL" clId="{6B0D5325-CB7F-4699-A724-FF8D1F6891D1}" dt="2018-06-15T07:49:03.404" v="1212" actId="1035"/>
          <ac:spMkLst>
            <pc:docMk/>
            <pc:sldMk cId="2570800270" sldId="3455"/>
            <ac:spMk id="31" creationId="{A7447152-588C-4CA3-86C4-B3DBAFF1B46C}"/>
          </ac:spMkLst>
        </pc:spChg>
        <pc:spChg chg="mod">
          <ac:chgData name="Charley Wattinne" userId="28109ef2-3e01-42d3-bd95-904fa2b33481" providerId="ADAL" clId="{6B0D5325-CB7F-4699-A724-FF8D1F6891D1}" dt="2018-06-15T07:49:11.293" v="1215" actId="1035"/>
          <ac:spMkLst>
            <pc:docMk/>
            <pc:sldMk cId="2570800270" sldId="3455"/>
            <ac:spMk id="32" creationId="{8D0FBF00-F3CC-4994-BEE1-342780A904D8}"/>
          </ac:spMkLst>
        </pc:spChg>
        <pc:spChg chg="mod">
          <ac:chgData name="Charley Wattinne" userId="28109ef2-3e01-42d3-bd95-904fa2b33481" providerId="ADAL" clId="{6B0D5325-CB7F-4699-A724-FF8D1F6891D1}" dt="2018-06-15T07:49:29.468" v="1219" actId="14100"/>
          <ac:spMkLst>
            <pc:docMk/>
            <pc:sldMk cId="2570800270" sldId="3455"/>
            <ac:spMk id="34" creationId="{3D67D301-5C11-4960-A4CE-67CE9D0564A6}"/>
          </ac:spMkLst>
        </pc:spChg>
        <pc:spChg chg="mod">
          <ac:chgData name="Charley Wattinne" userId="28109ef2-3e01-42d3-bd95-904fa2b33481" providerId="ADAL" clId="{6B0D5325-CB7F-4699-A724-FF8D1F6891D1}" dt="2018-06-15T09:00:44.652" v="2682" actId="20577"/>
          <ac:spMkLst>
            <pc:docMk/>
            <pc:sldMk cId="2570800270" sldId="3455"/>
            <ac:spMk id="35" creationId="{A14FAC37-61A8-4682-80F2-E7CDCD5A8536}"/>
          </ac:spMkLst>
        </pc:spChg>
        <pc:picChg chg="mod">
          <ac:chgData name="Charley Wattinne" userId="28109ef2-3e01-42d3-bd95-904fa2b33481" providerId="ADAL" clId="{6B0D5325-CB7F-4699-A724-FF8D1F6891D1}" dt="2018-06-15T07:49:11.293" v="1215" actId="1035"/>
          <ac:picMkLst>
            <pc:docMk/>
            <pc:sldMk cId="2570800270" sldId="3455"/>
            <ac:picMk id="13" creationId="{C48E32CA-DDD5-40C7-BAA4-ED93ADE20BF5}"/>
          </ac:picMkLst>
        </pc:picChg>
        <pc:picChg chg="mod">
          <ac:chgData name="Charley Wattinne" userId="28109ef2-3e01-42d3-bd95-904fa2b33481" providerId="ADAL" clId="{6B0D5325-CB7F-4699-A724-FF8D1F6891D1}" dt="2018-06-15T07:49:11.293" v="1215" actId="1035"/>
          <ac:picMkLst>
            <pc:docMk/>
            <pc:sldMk cId="2570800270" sldId="3455"/>
            <ac:picMk id="15" creationId="{27B6FB58-7B30-4585-8CF3-A7EB3489465B}"/>
          </ac:picMkLst>
        </pc:picChg>
        <pc:picChg chg="mod">
          <ac:chgData name="Charley Wattinne" userId="28109ef2-3e01-42d3-bd95-904fa2b33481" providerId="ADAL" clId="{6B0D5325-CB7F-4699-A724-FF8D1F6891D1}" dt="2018-06-15T07:49:11.293" v="1215" actId="1035"/>
          <ac:picMkLst>
            <pc:docMk/>
            <pc:sldMk cId="2570800270" sldId="3455"/>
            <ac:picMk id="37" creationId="{C41EBA7E-6BD4-4E00-92A7-4F43F48CE08D}"/>
          </ac:picMkLst>
        </pc:picChg>
        <pc:cxnChg chg="mod">
          <ac:chgData name="Charley Wattinne" userId="28109ef2-3e01-42d3-bd95-904fa2b33481" providerId="ADAL" clId="{6B0D5325-CB7F-4699-A724-FF8D1F6891D1}" dt="2018-06-15T07:49:11.293" v="1215" actId="1035"/>
          <ac:cxnSpMkLst>
            <pc:docMk/>
            <pc:sldMk cId="2570800270" sldId="3455"/>
            <ac:cxnSpMk id="22" creationId="{94A1AB07-AEF4-4340-AB34-3BCFC5D0DC06}"/>
          </ac:cxnSpMkLst>
        </pc:cxnChg>
        <pc:cxnChg chg="mod">
          <ac:chgData name="Charley Wattinne" userId="28109ef2-3e01-42d3-bd95-904fa2b33481" providerId="ADAL" clId="{6B0D5325-CB7F-4699-A724-FF8D1F6891D1}" dt="2018-06-15T07:49:11.293" v="1215" actId="1035"/>
          <ac:cxnSpMkLst>
            <pc:docMk/>
            <pc:sldMk cId="2570800270" sldId="3455"/>
            <ac:cxnSpMk id="30" creationId="{E70EEC44-0F9A-4B97-97EB-2485C6321B81}"/>
          </ac:cxnSpMkLst>
        </pc:cxnChg>
      </pc:sldChg>
      <pc:sldChg chg="modSp">
        <pc:chgData name="Charley Wattinne" userId="28109ef2-3e01-42d3-bd95-904fa2b33481" providerId="ADAL" clId="{6B0D5325-CB7F-4699-A724-FF8D1F6891D1}" dt="2018-06-15T07:32:07.432" v="551" actId="478"/>
        <pc:sldMkLst>
          <pc:docMk/>
          <pc:sldMk cId="682868443" sldId="3470"/>
        </pc:sldMkLst>
        <pc:spChg chg="mod">
          <ac:chgData name="Charley Wattinne" userId="28109ef2-3e01-42d3-bd95-904fa2b33481" providerId="ADAL" clId="{6B0D5325-CB7F-4699-A724-FF8D1F6891D1}" dt="2018-06-15T07:32:07.432" v="551" actId="478"/>
          <ac:spMkLst>
            <pc:docMk/>
            <pc:sldMk cId="682868443" sldId="3470"/>
            <ac:spMk id="60" creationId="{520ED816-8E67-4CC1-83D9-7C3003D5263D}"/>
          </ac:spMkLst>
        </pc:spChg>
        <pc:spChg chg="mod">
          <ac:chgData name="Charley Wattinne" userId="28109ef2-3e01-42d3-bd95-904fa2b33481" providerId="ADAL" clId="{6B0D5325-CB7F-4699-A724-FF8D1F6891D1}" dt="2018-06-15T07:31:28.931" v="550" actId="478"/>
          <ac:spMkLst>
            <pc:docMk/>
            <pc:sldMk cId="682868443" sldId="3470"/>
            <ac:spMk id="68" creationId="{C98165B3-509A-4DE7-A3C8-E446B9904EDB}"/>
          </ac:spMkLst>
        </pc:spChg>
      </pc:sldChg>
      <pc:sldChg chg="modSp">
        <pc:chgData name="Charley Wattinne" userId="28109ef2-3e01-42d3-bd95-904fa2b33481" providerId="ADAL" clId="{6B0D5325-CB7F-4699-A724-FF8D1F6891D1}" dt="2018-06-15T07:32:07.432" v="551" actId="478"/>
        <pc:sldMkLst>
          <pc:docMk/>
          <pc:sldMk cId="1615620245" sldId="3471"/>
        </pc:sldMkLst>
        <pc:spChg chg="mod">
          <ac:chgData name="Charley Wattinne" userId="28109ef2-3e01-42d3-bd95-904fa2b33481" providerId="ADAL" clId="{6B0D5325-CB7F-4699-A724-FF8D1F6891D1}" dt="2018-06-15T07:32:07.432" v="551" actId="478"/>
          <ac:spMkLst>
            <pc:docMk/>
            <pc:sldMk cId="1615620245" sldId="3471"/>
            <ac:spMk id="60" creationId="{520ED816-8E67-4CC1-83D9-7C3003D5263D}"/>
          </ac:spMkLst>
        </pc:spChg>
        <pc:spChg chg="mod">
          <ac:chgData name="Charley Wattinne" userId="28109ef2-3e01-42d3-bd95-904fa2b33481" providerId="ADAL" clId="{6B0D5325-CB7F-4699-A724-FF8D1F6891D1}" dt="2018-06-15T07:31:28.931" v="550" actId="478"/>
          <ac:spMkLst>
            <pc:docMk/>
            <pc:sldMk cId="1615620245" sldId="3471"/>
            <ac:spMk id="68" creationId="{C98165B3-509A-4DE7-A3C8-E446B9904EDB}"/>
          </ac:spMkLst>
        </pc:spChg>
      </pc:sldChg>
      <pc:sldChg chg="modSp">
        <pc:chgData name="Charley Wattinne" userId="28109ef2-3e01-42d3-bd95-904fa2b33481" providerId="ADAL" clId="{6B0D5325-CB7F-4699-A724-FF8D1F6891D1}" dt="2018-06-15T07:32:07.432" v="551" actId="478"/>
        <pc:sldMkLst>
          <pc:docMk/>
          <pc:sldMk cId="3837347972" sldId="3472"/>
        </pc:sldMkLst>
        <pc:spChg chg="mod">
          <ac:chgData name="Charley Wattinne" userId="28109ef2-3e01-42d3-bd95-904fa2b33481" providerId="ADAL" clId="{6B0D5325-CB7F-4699-A724-FF8D1F6891D1}" dt="2018-06-15T07:32:07.432" v="551" actId="478"/>
          <ac:spMkLst>
            <pc:docMk/>
            <pc:sldMk cId="3837347972" sldId="3472"/>
            <ac:spMk id="60" creationId="{520ED816-8E67-4CC1-83D9-7C3003D5263D}"/>
          </ac:spMkLst>
        </pc:spChg>
        <pc:spChg chg="mod">
          <ac:chgData name="Charley Wattinne" userId="28109ef2-3e01-42d3-bd95-904fa2b33481" providerId="ADAL" clId="{6B0D5325-CB7F-4699-A724-FF8D1F6891D1}" dt="2018-06-15T07:31:28.931" v="550" actId="478"/>
          <ac:spMkLst>
            <pc:docMk/>
            <pc:sldMk cId="3837347972" sldId="3472"/>
            <ac:spMk id="68" creationId="{C98165B3-509A-4DE7-A3C8-E446B9904EDB}"/>
          </ac:spMkLst>
        </pc:spChg>
      </pc:sldChg>
      <pc:sldChg chg="modSp">
        <pc:chgData name="Charley Wattinne" userId="28109ef2-3e01-42d3-bd95-904fa2b33481" providerId="ADAL" clId="{6B0D5325-CB7F-4699-A724-FF8D1F6891D1}" dt="2018-06-15T07:32:07.432" v="551" actId="478"/>
        <pc:sldMkLst>
          <pc:docMk/>
          <pc:sldMk cId="2312588396" sldId="3473"/>
        </pc:sldMkLst>
        <pc:spChg chg="mod">
          <ac:chgData name="Charley Wattinne" userId="28109ef2-3e01-42d3-bd95-904fa2b33481" providerId="ADAL" clId="{6B0D5325-CB7F-4699-A724-FF8D1F6891D1}" dt="2018-06-15T07:32:07.432" v="551" actId="478"/>
          <ac:spMkLst>
            <pc:docMk/>
            <pc:sldMk cId="2312588396" sldId="3473"/>
            <ac:spMk id="60" creationId="{520ED816-8E67-4CC1-83D9-7C3003D5263D}"/>
          </ac:spMkLst>
        </pc:spChg>
        <pc:spChg chg="mod">
          <ac:chgData name="Charley Wattinne" userId="28109ef2-3e01-42d3-bd95-904fa2b33481" providerId="ADAL" clId="{6B0D5325-CB7F-4699-A724-FF8D1F6891D1}" dt="2018-06-15T07:31:28.931" v="550" actId="478"/>
          <ac:spMkLst>
            <pc:docMk/>
            <pc:sldMk cId="2312588396" sldId="3473"/>
            <ac:spMk id="68" creationId="{C98165B3-509A-4DE7-A3C8-E446B9904EDB}"/>
          </ac:spMkLst>
        </pc:spChg>
      </pc:sldChg>
      <pc:sldChg chg="modSp">
        <pc:chgData name="Charley Wattinne" userId="28109ef2-3e01-42d3-bd95-904fa2b33481" providerId="ADAL" clId="{6B0D5325-CB7F-4699-A724-FF8D1F6891D1}" dt="2018-06-15T07:32:07.432" v="551" actId="478"/>
        <pc:sldMkLst>
          <pc:docMk/>
          <pc:sldMk cId="2369087410" sldId="3474"/>
        </pc:sldMkLst>
        <pc:spChg chg="mod">
          <ac:chgData name="Charley Wattinne" userId="28109ef2-3e01-42d3-bd95-904fa2b33481" providerId="ADAL" clId="{6B0D5325-CB7F-4699-A724-FF8D1F6891D1}" dt="2018-06-15T07:32:07.432" v="551" actId="478"/>
          <ac:spMkLst>
            <pc:docMk/>
            <pc:sldMk cId="2369087410" sldId="3474"/>
            <ac:spMk id="60" creationId="{520ED816-8E67-4CC1-83D9-7C3003D5263D}"/>
          </ac:spMkLst>
        </pc:spChg>
        <pc:spChg chg="mod">
          <ac:chgData name="Charley Wattinne" userId="28109ef2-3e01-42d3-bd95-904fa2b33481" providerId="ADAL" clId="{6B0D5325-CB7F-4699-A724-FF8D1F6891D1}" dt="2018-06-15T07:31:28.931" v="550" actId="478"/>
          <ac:spMkLst>
            <pc:docMk/>
            <pc:sldMk cId="2369087410" sldId="3474"/>
            <ac:spMk id="68" creationId="{C98165B3-509A-4DE7-A3C8-E446B9904EDB}"/>
          </ac:spMkLst>
        </pc:spChg>
      </pc:sldChg>
      <pc:sldChg chg="modSp">
        <pc:chgData name="Charley Wattinne" userId="28109ef2-3e01-42d3-bd95-904fa2b33481" providerId="ADAL" clId="{6B0D5325-CB7F-4699-A724-FF8D1F6891D1}" dt="2018-06-15T07:32:07.432" v="551" actId="478"/>
        <pc:sldMkLst>
          <pc:docMk/>
          <pc:sldMk cId="983761165" sldId="3475"/>
        </pc:sldMkLst>
        <pc:spChg chg="mod">
          <ac:chgData name="Charley Wattinne" userId="28109ef2-3e01-42d3-bd95-904fa2b33481" providerId="ADAL" clId="{6B0D5325-CB7F-4699-A724-FF8D1F6891D1}" dt="2018-06-15T07:32:07.432" v="551" actId="478"/>
          <ac:spMkLst>
            <pc:docMk/>
            <pc:sldMk cId="983761165" sldId="3475"/>
            <ac:spMk id="60" creationId="{520ED816-8E67-4CC1-83D9-7C3003D5263D}"/>
          </ac:spMkLst>
        </pc:spChg>
        <pc:spChg chg="mod">
          <ac:chgData name="Charley Wattinne" userId="28109ef2-3e01-42d3-bd95-904fa2b33481" providerId="ADAL" clId="{6B0D5325-CB7F-4699-A724-FF8D1F6891D1}" dt="2018-06-15T07:31:28.931" v="550" actId="478"/>
          <ac:spMkLst>
            <pc:docMk/>
            <pc:sldMk cId="983761165" sldId="3475"/>
            <ac:spMk id="68" creationId="{C98165B3-509A-4DE7-A3C8-E446B9904EDB}"/>
          </ac:spMkLst>
        </pc:spChg>
      </pc:sldChg>
      <pc:sldChg chg="addSp delSp modSp add ord">
        <pc:chgData name="Charley Wattinne" userId="28109ef2-3e01-42d3-bd95-904fa2b33481" providerId="ADAL" clId="{6B0D5325-CB7F-4699-A724-FF8D1F6891D1}" dt="2018-06-15T08:57:59.278" v="2617" actId="14861"/>
        <pc:sldMkLst>
          <pc:docMk/>
          <pc:sldMk cId="4175009326" sldId="3478"/>
        </pc:sldMkLst>
        <pc:spChg chg="del">
          <ac:chgData name="Charley Wattinne" userId="28109ef2-3e01-42d3-bd95-904fa2b33481" providerId="ADAL" clId="{6B0D5325-CB7F-4699-A724-FF8D1F6891D1}" dt="2018-06-15T07:44:53.105" v="949" actId="478"/>
          <ac:spMkLst>
            <pc:docMk/>
            <pc:sldMk cId="4175009326" sldId="3478"/>
            <ac:spMk id="2" creationId="{08AD5F77-CDE4-4200-B123-D3A9079E1CBE}"/>
          </ac:spMkLst>
        </pc:spChg>
        <pc:spChg chg="del">
          <ac:chgData name="Charley Wattinne" userId="28109ef2-3e01-42d3-bd95-904fa2b33481" providerId="ADAL" clId="{6B0D5325-CB7F-4699-A724-FF8D1F6891D1}" dt="2018-06-15T07:44:56.163" v="950" actId="478"/>
          <ac:spMkLst>
            <pc:docMk/>
            <pc:sldMk cId="4175009326" sldId="3478"/>
            <ac:spMk id="3" creationId="{1EDCD8CD-7BD2-432B-9390-06C2A9CED770}"/>
          </ac:spMkLst>
        </pc:spChg>
        <pc:spChg chg="add mod">
          <ac:chgData name="Charley Wattinne" userId="28109ef2-3e01-42d3-bd95-904fa2b33481" providerId="ADAL" clId="{6B0D5325-CB7F-4699-A724-FF8D1F6891D1}" dt="2018-06-15T08:57:57.261" v="2616" actId="14861"/>
          <ac:spMkLst>
            <pc:docMk/>
            <pc:sldMk cId="4175009326" sldId="3478"/>
            <ac:spMk id="4" creationId="{160C8D42-38F6-46FF-836D-29DBFF8408EE}"/>
          </ac:spMkLst>
        </pc:spChg>
        <pc:spChg chg="add mod">
          <ac:chgData name="Charley Wattinne" userId="28109ef2-3e01-42d3-bd95-904fa2b33481" providerId="ADAL" clId="{6B0D5325-CB7F-4699-A724-FF8D1F6891D1}" dt="2018-06-15T08:57:57.261" v="2616" actId="14861"/>
          <ac:spMkLst>
            <pc:docMk/>
            <pc:sldMk cId="4175009326" sldId="3478"/>
            <ac:spMk id="5" creationId="{2FD07756-CEED-4E8D-B793-20C134FFC7B7}"/>
          </ac:spMkLst>
        </pc:spChg>
        <pc:spChg chg="add mod">
          <ac:chgData name="Charley Wattinne" userId="28109ef2-3e01-42d3-bd95-904fa2b33481" providerId="ADAL" clId="{6B0D5325-CB7F-4699-A724-FF8D1F6891D1}" dt="2018-06-15T08:57:59.278" v="2617" actId="14861"/>
          <ac:spMkLst>
            <pc:docMk/>
            <pc:sldMk cId="4175009326" sldId="3478"/>
            <ac:spMk id="6" creationId="{3C35E5CA-0EBA-4AA4-AC9A-5ED56E2F9B86}"/>
          </ac:spMkLst>
        </pc:spChg>
      </pc:sldChg>
    </pc:docChg>
  </pc:docChgLst>
  <pc:docChgLst>
    <pc:chgData name="Charley Wattinne" userId="28109ef2-3e01-42d3-bd95-904fa2b33481" providerId="ADAL" clId="{1EFEDEC7-FE23-4D1D-AD12-FA10E133B861}"/>
    <pc:docChg chg="undo custSel addSld delSld modSld modSection">
      <pc:chgData name="Charley Wattinne" userId="28109ef2-3e01-42d3-bd95-904fa2b33481" providerId="ADAL" clId="{1EFEDEC7-FE23-4D1D-AD12-FA10E133B861}" dt="2018-05-24T15:00:12.751" v="3562" actId="1035"/>
      <pc:docMkLst>
        <pc:docMk/>
      </pc:docMkLst>
    </pc:docChg>
  </pc:docChgLst>
  <pc:docChgLst>
    <pc:chgData name="Charley Wattinne" userId="28109ef2-3e01-42d3-bd95-904fa2b33481" providerId="ADAL" clId="{3BABDE9F-E7F3-4375-8074-B66ACAB186B1}"/>
    <pc:docChg chg="custSel addSld delSld modSld sldOrd modSection">
      <pc:chgData name="Charley Wattinne" userId="28109ef2-3e01-42d3-bd95-904fa2b33481" providerId="ADAL" clId="{3BABDE9F-E7F3-4375-8074-B66ACAB186B1}" dt="2018-05-28T18:05:00.198" v="784" actId="948"/>
      <pc:docMkLst>
        <pc:docMk/>
      </pc:docMkLst>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5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2"/>
            <a:ext cx="2951217" cy="497604"/>
          </a:xfrm>
          <a:prstGeom prst="rect">
            <a:avLst/>
          </a:prstGeom>
        </p:spPr>
        <p:txBody>
          <a:bodyPr vert="horz" lIns="91577" tIns="45789" rIns="91577" bIns="45789" rtlCol="0"/>
          <a:lstStyle>
            <a:lvl1pPr algn="l">
              <a:defRPr sz="1200"/>
            </a:lvl1pPr>
          </a:lstStyle>
          <a:p>
            <a:endParaRPr lang="fr-FR" dirty="0"/>
          </a:p>
        </p:txBody>
      </p:sp>
      <p:sp>
        <p:nvSpPr>
          <p:cNvPr id="3" name="Espace réservé de la date 2"/>
          <p:cNvSpPr>
            <a:spLocks noGrp="1"/>
          </p:cNvSpPr>
          <p:nvPr>
            <p:ph type="dt" sz="quarter" idx="1"/>
          </p:nvPr>
        </p:nvSpPr>
        <p:spPr>
          <a:xfrm>
            <a:off x="3855983" y="2"/>
            <a:ext cx="2951217" cy="497604"/>
          </a:xfrm>
          <a:prstGeom prst="rect">
            <a:avLst/>
          </a:prstGeom>
        </p:spPr>
        <p:txBody>
          <a:bodyPr vert="horz" lIns="91577" tIns="45789" rIns="91577" bIns="45789" rtlCol="0"/>
          <a:lstStyle>
            <a:lvl1pPr algn="r">
              <a:defRPr sz="1200"/>
            </a:lvl1pPr>
          </a:lstStyle>
          <a:p>
            <a:fld id="{3672490F-BE3B-46BF-8E02-EB0E50B8A840}" type="datetimeFigureOut">
              <a:rPr lang="fr-FR" smtClean="0"/>
              <a:t>20/06/2018</a:t>
            </a:fld>
            <a:endParaRPr lang="fr-FR" dirty="0"/>
          </a:p>
        </p:txBody>
      </p:sp>
      <p:sp>
        <p:nvSpPr>
          <p:cNvPr id="4" name="Espace réservé du pied de page 3"/>
          <p:cNvSpPr>
            <a:spLocks noGrp="1"/>
          </p:cNvSpPr>
          <p:nvPr>
            <p:ph type="ftr" sz="quarter" idx="2"/>
          </p:nvPr>
        </p:nvSpPr>
        <p:spPr>
          <a:xfrm>
            <a:off x="0" y="9441733"/>
            <a:ext cx="2951217" cy="497603"/>
          </a:xfrm>
          <a:prstGeom prst="rect">
            <a:avLst/>
          </a:prstGeom>
        </p:spPr>
        <p:txBody>
          <a:bodyPr vert="horz" lIns="91577" tIns="45789" rIns="91577" bIns="45789"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55983" y="9441733"/>
            <a:ext cx="2951217" cy="497603"/>
          </a:xfrm>
          <a:prstGeom prst="rect">
            <a:avLst/>
          </a:prstGeom>
        </p:spPr>
        <p:txBody>
          <a:bodyPr vert="horz" lIns="91577" tIns="45789" rIns="91577" bIns="45789" rtlCol="0" anchor="b"/>
          <a:lstStyle>
            <a:lvl1pPr algn="r">
              <a:defRPr sz="1200"/>
            </a:lvl1pPr>
          </a:lstStyle>
          <a:p>
            <a:fld id="{4876012E-2627-4C7E-8020-80A80052AFFB}" type="slidenum">
              <a:rPr lang="fr-FR" smtClean="0"/>
              <a:t>‹N°›</a:t>
            </a:fld>
            <a:endParaRPr lang="fr-FR" dirty="0"/>
          </a:p>
        </p:txBody>
      </p:sp>
    </p:spTree>
    <p:extLst>
      <p:ext uri="{BB962C8B-B14F-4D97-AF65-F5344CB8AC3E}">
        <p14:creationId xmlns:p14="http://schemas.microsoft.com/office/powerpoint/2010/main" val="36414568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2" y="1"/>
            <a:ext cx="2950474" cy="497047"/>
          </a:xfrm>
          <a:prstGeom prst="rect">
            <a:avLst/>
          </a:prstGeom>
        </p:spPr>
        <p:txBody>
          <a:bodyPr vert="horz" lIns="91577" tIns="45789" rIns="91577" bIns="45789" rtlCol="0"/>
          <a:lstStyle>
            <a:lvl1pPr algn="l">
              <a:defRPr sz="1200"/>
            </a:lvl1pPr>
          </a:lstStyle>
          <a:p>
            <a:endParaRPr lang="fr-FR" dirty="0"/>
          </a:p>
        </p:txBody>
      </p:sp>
      <p:sp>
        <p:nvSpPr>
          <p:cNvPr id="3" name="Espace réservé de la date 2"/>
          <p:cNvSpPr>
            <a:spLocks noGrp="1"/>
          </p:cNvSpPr>
          <p:nvPr>
            <p:ph type="dt" idx="1"/>
          </p:nvPr>
        </p:nvSpPr>
        <p:spPr>
          <a:xfrm>
            <a:off x="3856739" y="1"/>
            <a:ext cx="2950474" cy="497047"/>
          </a:xfrm>
          <a:prstGeom prst="rect">
            <a:avLst/>
          </a:prstGeom>
        </p:spPr>
        <p:txBody>
          <a:bodyPr vert="horz" lIns="91577" tIns="45789" rIns="91577" bIns="45789" rtlCol="0"/>
          <a:lstStyle>
            <a:lvl1pPr algn="r">
              <a:defRPr sz="1200"/>
            </a:lvl1pPr>
          </a:lstStyle>
          <a:p>
            <a:fld id="{FA099DDE-7FC3-463F-8D53-88D87F798889}" type="datetimeFigureOut">
              <a:rPr lang="fr-FR" smtClean="0"/>
              <a:t>20/06/2018</a:t>
            </a:fld>
            <a:endParaRPr lang="fr-FR" dirty="0"/>
          </a:p>
        </p:txBody>
      </p:sp>
      <p:sp>
        <p:nvSpPr>
          <p:cNvPr id="4" name="Espace réservé de l'image des diapositives 3"/>
          <p:cNvSpPr>
            <a:spLocks noGrp="1" noRot="1" noChangeAspect="1"/>
          </p:cNvSpPr>
          <p:nvPr>
            <p:ph type="sldImg" idx="2"/>
          </p:nvPr>
        </p:nvSpPr>
        <p:spPr>
          <a:xfrm>
            <a:off x="712788" y="746125"/>
            <a:ext cx="5383212" cy="3727450"/>
          </a:xfrm>
          <a:prstGeom prst="rect">
            <a:avLst/>
          </a:prstGeom>
          <a:noFill/>
          <a:ln w="12700">
            <a:solidFill>
              <a:prstClr val="black"/>
            </a:solidFill>
          </a:ln>
        </p:spPr>
        <p:txBody>
          <a:bodyPr vert="horz" lIns="91577" tIns="45789" rIns="91577" bIns="45789" rtlCol="0" anchor="ctr"/>
          <a:lstStyle/>
          <a:p>
            <a:endParaRPr lang="fr-FR" dirty="0"/>
          </a:p>
        </p:txBody>
      </p:sp>
      <p:sp>
        <p:nvSpPr>
          <p:cNvPr id="5" name="Espace réservé des commentaires 4"/>
          <p:cNvSpPr>
            <a:spLocks noGrp="1"/>
          </p:cNvSpPr>
          <p:nvPr>
            <p:ph type="body" sz="quarter" idx="3"/>
          </p:nvPr>
        </p:nvSpPr>
        <p:spPr>
          <a:xfrm>
            <a:off x="680880" y="4721942"/>
            <a:ext cx="5447030" cy="4473416"/>
          </a:xfrm>
          <a:prstGeom prst="rect">
            <a:avLst/>
          </a:prstGeom>
        </p:spPr>
        <p:txBody>
          <a:bodyPr vert="horz" lIns="91577" tIns="45789" rIns="91577" bIns="45789"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2" y="9442153"/>
            <a:ext cx="2950474" cy="497047"/>
          </a:xfrm>
          <a:prstGeom prst="rect">
            <a:avLst/>
          </a:prstGeom>
        </p:spPr>
        <p:txBody>
          <a:bodyPr vert="horz" lIns="91577" tIns="45789" rIns="91577" bIns="45789"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6739" y="9442153"/>
            <a:ext cx="2950474" cy="497047"/>
          </a:xfrm>
          <a:prstGeom prst="rect">
            <a:avLst/>
          </a:prstGeom>
        </p:spPr>
        <p:txBody>
          <a:bodyPr vert="horz" lIns="91577" tIns="45789" rIns="91577" bIns="45789" rtlCol="0" anchor="b"/>
          <a:lstStyle>
            <a:lvl1pPr algn="r">
              <a:defRPr sz="1200"/>
            </a:lvl1pPr>
          </a:lstStyle>
          <a:p>
            <a:fld id="{F7C84FF8-6E3A-472D-86A9-43BED278B9A0}" type="slidenum">
              <a:rPr lang="fr-FR" smtClean="0"/>
              <a:t>‹N°›</a:t>
            </a:fld>
            <a:endParaRPr lang="fr-FR" dirty="0"/>
          </a:p>
        </p:txBody>
      </p:sp>
    </p:spTree>
    <p:extLst>
      <p:ext uri="{BB962C8B-B14F-4D97-AF65-F5344CB8AC3E}">
        <p14:creationId xmlns:p14="http://schemas.microsoft.com/office/powerpoint/2010/main" val="1881570619"/>
      </p:ext>
    </p:extLst>
  </p:cSld>
  <p:clrMap bg1="lt1" tx1="dk1" bg2="lt2" tx2="dk2" accent1="accent1" accent2="accent2" accent3="accent3" accent4="accent4" accent5="accent5" accent6="accent6" hlink="hlink" folHlink="folHlink"/>
  <p:notesStyle>
    <a:lvl1pPr marL="0" algn="l" defTabSz="1277156" rtl="0" eaLnBrk="1" latinLnBrk="0" hangingPunct="1">
      <a:defRPr sz="1676" kern="1200">
        <a:solidFill>
          <a:schemeClr val="tx1"/>
        </a:solidFill>
        <a:latin typeface="+mn-lt"/>
        <a:ea typeface="+mn-ea"/>
        <a:cs typeface="+mn-cs"/>
      </a:defRPr>
    </a:lvl1pPr>
    <a:lvl2pPr marL="638578" algn="l" defTabSz="1277156" rtl="0" eaLnBrk="1" latinLnBrk="0" hangingPunct="1">
      <a:defRPr sz="1676" kern="1200">
        <a:solidFill>
          <a:schemeClr val="tx1"/>
        </a:solidFill>
        <a:latin typeface="+mn-lt"/>
        <a:ea typeface="+mn-ea"/>
        <a:cs typeface="+mn-cs"/>
      </a:defRPr>
    </a:lvl2pPr>
    <a:lvl3pPr marL="1277156" algn="l" defTabSz="1277156" rtl="0" eaLnBrk="1" latinLnBrk="0" hangingPunct="1">
      <a:defRPr sz="1676" kern="1200">
        <a:solidFill>
          <a:schemeClr val="tx1"/>
        </a:solidFill>
        <a:latin typeface="+mn-lt"/>
        <a:ea typeface="+mn-ea"/>
        <a:cs typeface="+mn-cs"/>
      </a:defRPr>
    </a:lvl3pPr>
    <a:lvl4pPr marL="1915732" algn="l" defTabSz="1277156" rtl="0" eaLnBrk="1" latinLnBrk="0" hangingPunct="1">
      <a:defRPr sz="1676" kern="1200">
        <a:solidFill>
          <a:schemeClr val="tx1"/>
        </a:solidFill>
        <a:latin typeface="+mn-lt"/>
        <a:ea typeface="+mn-ea"/>
        <a:cs typeface="+mn-cs"/>
      </a:defRPr>
    </a:lvl4pPr>
    <a:lvl5pPr marL="2554311" algn="l" defTabSz="1277156" rtl="0" eaLnBrk="1" latinLnBrk="0" hangingPunct="1">
      <a:defRPr sz="1676" kern="1200">
        <a:solidFill>
          <a:schemeClr val="tx1"/>
        </a:solidFill>
        <a:latin typeface="+mn-lt"/>
        <a:ea typeface="+mn-ea"/>
        <a:cs typeface="+mn-cs"/>
      </a:defRPr>
    </a:lvl5pPr>
    <a:lvl6pPr marL="3192888" algn="l" defTabSz="1277156" rtl="0" eaLnBrk="1" latinLnBrk="0" hangingPunct="1">
      <a:defRPr sz="1676" kern="1200">
        <a:solidFill>
          <a:schemeClr val="tx1"/>
        </a:solidFill>
        <a:latin typeface="+mn-lt"/>
        <a:ea typeface="+mn-ea"/>
        <a:cs typeface="+mn-cs"/>
      </a:defRPr>
    </a:lvl6pPr>
    <a:lvl7pPr marL="3831464" algn="l" defTabSz="1277156" rtl="0" eaLnBrk="1" latinLnBrk="0" hangingPunct="1">
      <a:defRPr sz="1676" kern="1200">
        <a:solidFill>
          <a:schemeClr val="tx1"/>
        </a:solidFill>
        <a:latin typeface="+mn-lt"/>
        <a:ea typeface="+mn-ea"/>
        <a:cs typeface="+mn-cs"/>
      </a:defRPr>
    </a:lvl7pPr>
    <a:lvl8pPr marL="4470042" algn="l" defTabSz="1277156" rtl="0" eaLnBrk="1" latinLnBrk="0" hangingPunct="1">
      <a:defRPr sz="1676" kern="1200">
        <a:solidFill>
          <a:schemeClr val="tx1"/>
        </a:solidFill>
        <a:latin typeface="+mn-lt"/>
        <a:ea typeface="+mn-ea"/>
        <a:cs typeface="+mn-cs"/>
      </a:defRPr>
    </a:lvl8pPr>
    <a:lvl9pPr marL="5108620" algn="l" defTabSz="1277156" rtl="0" eaLnBrk="1" latinLnBrk="0" hangingPunct="1">
      <a:defRPr sz="16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163888" y="509588"/>
            <a:ext cx="3679825" cy="2547937"/>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1</a:t>
            </a:fld>
            <a:endParaRPr lang="fr-FR" dirty="0"/>
          </a:p>
        </p:txBody>
      </p:sp>
    </p:spTree>
    <p:extLst>
      <p:ext uri="{BB962C8B-B14F-4D97-AF65-F5344CB8AC3E}">
        <p14:creationId xmlns:p14="http://schemas.microsoft.com/office/powerpoint/2010/main" val="236812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2</a:t>
            </a:fld>
            <a:endParaRPr lang="fr-FR" dirty="0"/>
          </a:p>
        </p:txBody>
      </p:sp>
    </p:spTree>
    <p:extLst>
      <p:ext uri="{BB962C8B-B14F-4D97-AF65-F5344CB8AC3E}">
        <p14:creationId xmlns:p14="http://schemas.microsoft.com/office/powerpoint/2010/main" val="4153264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28</a:t>
            </a:fld>
            <a:endParaRPr lang="fr-FR" dirty="0"/>
          </a:p>
        </p:txBody>
      </p:sp>
    </p:spTree>
    <p:extLst>
      <p:ext uri="{BB962C8B-B14F-4D97-AF65-F5344CB8AC3E}">
        <p14:creationId xmlns:p14="http://schemas.microsoft.com/office/powerpoint/2010/main" val="2230302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32</a:t>
            </a:fld>
            <a:endParaRPr lang="fr-FR" dirty="0"/>
          </a:p>
        </p:txBody>
      </p:sp>
    </p:spTree>
    <p:extLst>
      <p:ext uri="{BB962C8B-B14F-4D97-AF65-F5344CB8AC3E}">
        <p14:creationId xmlns:p14="http://schemas.microsoft.com/office/powerpoint/2010/main" val="1351523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34</a:t>
            </a:fld>
            <a:endParaRPr lang="fr-FR" dirty="0"/>
          </a:p>
        </p:txBody>
      </p:sp>
    </p:spTree>
    <p:extLst>
      <p:ext uri="{BB962C8B-B14F-4D97-AF65-F5344CB8AC3E}">
        <p14:creationId xmlns:p14="http://schemas.microsoft.com/office/powerpoint/2010/main" val="1296457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35</a:t>
            </a:fld>
            <a:endParaRPr lang="fr-FR" dirty="0"/>
          </a:p>
        </p:txBody>
      </p:sp>
    </p:spTree>
    <p:extLst>
      <p:ext uri="{BB962C8B-B14F-4D97-AF65-F5344CB8AC3E}">
        <p14:creationId xmlns:p14="http://schemas.microsoft.com/office/powerpoint/2010/main" val="4184232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36</a:t>
            </a:fld>
            <a:endParaRPr lang="fr-FR" dirty="0"/>
          </a:p>
        </p:txBody>
      </p:sp>
    </p:spTree>
    <p:extLst>
      <p:ext uri="{BB962C8B-B14F-4D97-AF65-F5344CB8AC3E}">
        <p14:creationId xmlns:p14="http://schemas.microsoft.com/office/powerpoint/2010/main" val="134065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37</a:t>
            </a:fld>
            <a:endParaRPr lang="fr-FR" dirty="0"/>
          </a:p>
        </p:txBody>
      </p:sp>
    </p:spTree>
    <p:extLst>
      <p:ext uri="{BB962C8B-B14F-4D97-AF65-F5344CB8AC3E}">
        <p14:creationId xmlns:p14="http://schemas.microsoft.com/office/powerpoint/2010/main" val="100694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38</a:t>
            </a:fld>
            <a:endParaRPr lang="fr-FR" dirty="0"/>
          </a:p>
        </p:txBody>
      </p:sp>
    </p:spTree>
    <p:extLst>
      <p:ext uri="{BB962C8B-B14F-4D97-AF65-F5344CB8AC3E}">
        <p14:creationId xmlns:p14="http://schemas.microsoft.com/office/powerpoint/2010/main" val="2257018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39</a:t>
            </a:fld>
            <a:endParaRPr lang="fr-FR" dirty="0"/>
          </a:p>
        </p:txBody>
      </p:sp>
    </p:spTree>
    <p:extLst>
      <p:ext uri="{BB962C8B-B14F-4D97-AF65-F5344CB8AC3E}">
        <p14:creationId xmlns:p14="http://schemas.microsoft.com/office/powerpoint/2010/main" val="883676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40</a:t>
            </a:fld>
            <a:endParaRPr lang="fr-FR" dirty="0"/>
          </a:p>
        </p:txBody>
      </p:sp>
    </p:spTree>
    <p:extLst>
      <p:ext uri="{BB962C8B-B14F-4D97-AF65-F5344CB8AC3E}">
        <p14:creationId xmlns:p14="http://schemas.microsoft.com/office/powerpoint/2010/main" val="2183335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41</a:t>
            </a:fld>
            <a:endParaRPr lang="fr-FR" dirty="0"/>
          </a:p>
        </p:txBody>
      </p:sp>
    </p:spTree>
    <p:extLst>
      <p:ext uri="{BB962C8B-B14F-4D97-AF65-F5344CB8AC3E}">
        <p14:creationId xmlns:p14="http://schemas.microsoft.com/office/powerpoint/2010/main" val="3219229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42</a:t>
            </a:fld>
            <a:endParaRPr lang="fr-FR" dirty="0"/>
          </a:p>
        </p:txBody>
      </p:sp>
    </p:spTree>
    <p:extLst>
      <p:ext uri="{BB962C8B-B14F-4D97-AF65-F5344CB8AC3E}">
        <p14:creationId xmlns:p14="http://schemas.microsoft.com/office/powerpoint/2010/main" val="793230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43</a:t>
            </a:fld>
            <a:endParaRPr lang="fr-FR" dirty="0"/>
          </a:p>
        </p:txBody>
      </p:sp>
    </p:spTree>
    <p:extLst>
      <p:ext uri="{BB962C8B-B14F-4D97-AF65-F5344CB8AC3E}">
        <p14:creationId xmlns:p14="http://schemas.microsoft.com/office/powerpoint/2010/main" val="6870953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44</a:t>
            </a:fld>
            <a:endParaRPr lang="fr-FR" dirty="0"/>
          </a:p>
        </p:txBody>
      </p:sp>
    </p:spTree>
    <p:extLst>
      <p:ext uri="{BB962C8B-B14F-4D97-AF65-F5344CB8AC3E}">
        <p14:creationId xmlns:p14="http://schemas.microsoft.com/office/powerpoint/2010/main" val="687095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45</a:t>
            </a:fld>
            <a:endParaRPr lang="fr-FR" dirty="0"/>
          </a:p>
        </p:txBody>
      </p:sp>
    </p:spTree>
    <p:extLst>
      <p:ext uri="{BB962C8B-B14F-4D97-AF65-F5344CB8AC3E}">
        <p14:creationId xmlns:p14="http://schemas.microsoft.com/office/powerpoint/2010/main" val="6870953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46</a:t>
            </a:fld>
            <a:endParaRPr lang="fr-FR" dirty="0"/>
          </a:p>
        </p:txBody>
      </p:sp>
    </p:spTree>
    <p:extLst>
      <p:ext uri="{BB962C8B-B14F-4D97-AF65-F5344CB8AC3E}">
        <p14:creationId xmlns:p14="http://schemas.microsoft.com/office/powerpoint/2010/main" val="2191396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47</a:t>
            </a:fld>
            <a:endParaRPr lang="fr-FR" dirty="0"/>
          </a:p>
        </p:txBody>
      </p:sp>
    </p:spTree>
    <p:extLst>
      <p:ext uri="{BB962C8B-B14F-4D97-AF65-F5344CB8AC3E}">
        <p14:creationId xmlns:p14="http://schemas.microsoft.com/office/powerpoint/2010/main" val="2645995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b="1" kern="1200" dirty="0">
                <a:solidFill>
                  <a:schemeClr val="tx1"/>
                </a:solidFill>
                <a:effectLst/>
                <a:latin typeface="+mn-lt"/>
                <a:ea typeface="+mn-ea"/>
                <a:cs typeface="+mn-cs"/>
              </a:rPr>
              <a:t>Illustration de la structure dérogatoire :</a:t>
            </a:r>
          </a:p>
          <a:p>
            <a:r>
              <a:rPr lang="fr-FR" sz="1800" kern="1200" dirty="0">
                <a:solidFill>
                  <a:schemeClr val="tx1"/>
                </a:solidFill>
                <a:effectLst/>
                <a:latin typeface="+mn-lt"/>
                <a:ea typeface="+mn-ea"/>
                <a:cs typeface="+mn-cs"/>
              </a:rPr>
              <a:t>Je suis GC de l’agence X qui dépend de l’Unité commerciale Y et de la DC Z. </a:t>
            </a:r>
          </a:p>
          <a:p>
            <a:r>
              <a:rPr lang="fr-FR" sz="1800" kern="1200" dirty="0">
                <a:solidFill>
                  <a:schemeClr val="tx1"/>
                </a:solidFill>
                <a:effectLst/>
                <a:latin typeface="+mn-lt"/>
                <a:ea typeface="+mn-ea"/>
                <a:cs typeface="+mn-cs"/>
              </a:rPr>
              <a:t>Pour remporter un dossier de crédit immobilier, j’ai besoin du taux dérogatoire niveau DC. A qui est-ce que j’adresse ma demande de taux dérogatoire ? </a:t>
            </a:r>
          </a:p>
          <a:p>
            <a:pPr lvl="0"/>
            <a:r>
              <a:rPr lang="fr-FR" sz="1800" kern="1200" dirty="0">
                <a:solidFill>
                  <a:schemeClr val="tx1"/>
                </a:solidFill>
                <a:effectLst/>
                <a:latin typeface="+mn-lt"/>
                <a:ea typeface="+mn-ea"/>
                <a:cs typeface="+mn-cs"/>
              </a:rPr>
              <a:t>A mon DAA/ADS qui transmettra à mon DUC (avant envoi au </a:t>
            </a:r>
            <a:r>
              <a:rPr lang="fr-FR" sz="1800" kern="1200" dirty="0" err="1">
                <a:solidFill>
                  <a:schemeClr val="tx1"/>
                </a:solidFill>
                <a:effectLst/>
                <a:latin typeface="+mn-lt"/>
                <a:ea typeface="+mn-ea"/>
                <a:cs typeface="+mn-cs"/>
              </a:rPr>
              <a:t>DirCo</a:t>
            </a:r>
            <a:r>
              <a:rPr lang="fr-FR" sz="1800" kern="1200" dirty="0">
                <a:solidFill>
                  <a:schemeClr val="tx1"/>
                </a:solidFill>
                <a:effectLst/>
                <a:latin typeface="+mn-lt"/>
                <a:ea typeface="+mn-ea"/>
                <a:cs typeface="+mn-cs"/>
              </a:rPr>
              <a:t>), si je travaille dans l’agence tête de secteur d’UC</a:t>
            </a:r>
          </a:p>
          <a:p>
            <a:pPr lvl="0"/>
            <a:r>
              <a:rPr lang="fr-FR" sz="1800" kern="1200" dirty="0">
                <a:solidFill>
                  <a:schemeClr val="tx1"/>
                </a:solidFill>
                <a:effectLst/>
                <a:latin typeface="+mn-lt"/>
                <a:ea typeface="+mn-ea"/>
                <a:cs typeface="+mn-cs"/>
              </a:rPr>
              <a:t>A mon DA qui transmettra à la DC, si je travaille dans une autre agence que celle tête d’UC</a:t>
            </a:r>
          </a:p>
          <a:p>
            <a:pPr lvl="0"/>
            <a:endParaRPr lang="fr-FR" sz="1800" kern="1200" dirty="0">
              <a:solidFill>
                <a:schemeClr val="tx1"/>
              </a:solidFill>
              <a:effectLst/>
              <a:latin typeface="+mn-lt"/>
              <a:ea typeface="+mn-ea"/>
              <a:cs typeface="+mn-cs"/>
            </a:endParaRPr>
          </a:p>
          <a:p>
            <a:endParaRPr lang="fr-FR" sz="1800" kern="1200" dirty="0">
              <a:solidFill>
                <a:schemeClr val="tx1"/>
              </a:solidFill>
              <a:effectLst/>
              <a:latin typeface="+mn-lt"/>
              <a:ea typeface="+mn-ea"/>
              <a:cs typeface="+mn-cs"/>
            </a:endParaRPr>
          </a:p>
          <a:p>
            <a:r>
              <a:rPr lang="fr-FR" sz="1800" kern="1200" dirty="0">
                <a:solidFill>
                  <a:schemeClr val="tx1"/>
                </a:solidFill>
                <a:effectLst/>
                <a:latin typeface="+mn-lt"/>
                <a:ea typeface="+mn-ea"/>
                <a:cs typeface="+mn-cs"/>
              </a:rPr>
              <a:t>Illustration concrète pour les Pros :</a:t>
            </a:r>
          </a:p>
          <a:p>
            <a:r>
              <a:rPr lang="fr-FR" sz="1800" kern="1200" dirty="0">
                <a:solidFill>
                  <a:schemeClr val="tx1"/>
                </a:solidFill>
                <a:effectLst/>
                <a:latin typeface="+mn-lt"/>
                <a:ea typeface="+mn-ea"/>
                <a:cs typeface="+mn-cs"/>
              </a:rPr>
              <a:t>Je suis gestionnaire de clientèle pro, quel taux de commission dérogatoire puis-je appliquer à mon client sur ces transactions monétiques classiques ? </a:t>
            </a:r>
          </a:p>
          <a:p>
            <a:r>
              <a:rPr lang="fr-FR" sz="1800" kern="1200" dirty="0">
                <a:solidFill>
                  <a:schemeClr val="tx1"/>
                </a:solidFill>
                <a:effectLst/>
                <a:latin typeface="+mn-lt"/>
                <a:ea typeface="+mn-ea"/>
                <a:cs typeface="+mn-cs"/>
              </a:rPr>
              <a:t>AVANT CELCA   0.5%</a:t>
            </a:r>
          </a:p>
          <a:p>
            <a:r>
              <a:rPr lang="fr-FR" sz="1800" kern="1200" dirty="0">
                <a:solidFill>
                  <a:schemeClr val="tx1"/>
                </a:solidFill>
                <a:effectLst/>
                <a:latin typeface="+mn-lt"/>
                <a:ea typeface="+mn-ea"/>
                <a:cs typeface="+mn-cs"/>
              </a:rPr>
              <a:t>AVANT CEA        0.6% </a:t>
            </a:r>
          </a:p>
          <a:p>
            <a:r>
              <a:rPr lang="fr-FR" sz="1800" kern="1200" dirty="0">
                <a:solidFill>
                  <a:schemeClr val="tx1"/>
                </a:solidFill>
                <a:effectLst/>
                <a:latin typeface="+mn-lt"/>
                <a:ea typeface="+mn-ea"/>
                <a:cs typeface="+mn-cs"/>
              </a:rPr>
              <a:t>CEGEE                  0.5% pour un artisan commerçant profession libérale</a:t>
            </a:r>
          </a:p>
          <a:p>
            <a:r>
              <a:rPr lang="fr-FR" sz="1800" kern="1200" dirty="0">
                <a:solidFill>
                  <a:schemeClr val="tx1"/>
                </a:solidFill>
                <a:effectLst/>
                <a:latin typeface="+mn-lt"/>
                <a:ea typeface="+mn-ea"/>
                <a:cs typeface="+mn-cs"/>
              </a:rPr>
              <a:t>                               0.4% pour une profession libérale de santé ou un viticulteur </a:t>
            </a:r>
          </a:p>
          <a:p>
            <a:pPr lvl="0"/>
            <a:endParaRPr lang="fr-FR" sz="1676"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48</a:t>
            </a:fld>
            <a:endParaRPr lang="fr-FR" dirty="0"/>
          </a:p>
        </p:txBody>
      </p:sp>
    </p:spTree>
    <p:extLst>
      <p:ext uri="{BB962C8B-B14F-4D97-AF65-F5344CB8AC3E}">
        <p14:creationId xmlns:p14="http://schemas.microsoft.com/office/powerpoint/2010/main" val="326299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60</a:t>
            </a:fld>
            <a:endParaRPr lang="fr-FR" dirty="0"/>
          </a:p>
        </p:txBody>
      </p:sp>
    </p:spTree>
    <p:extLst>
      <p:ext uri="{BB962C8B-B14F-4D97-AF65-F5344CB8AC3E}">
        <p14:creationId xmlns:p14="http://schemas.microsoft.com/office/powerpoint/2010/main" val="40177071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676" kern="1200" dirty="0">
                <a:solidFill>
                  <a:schemeClr val="tx1"/>
                </a:solidFill>
                <a:effectLst/>
                <a:latin typeface="+mn-lt"/>
                <a:ea typeface="+mn-ea"/>
                <a:cs typeface="+mn-cs"/>
              </a:rPr>
              <a:t>Exemple schéma délégataire pro</a:t>
            </a:r>
          </a:p>
          <a:p>
            <a:r>
              <a:rPr lang="fr-FR" sz="1676" kern="1200" dirty="0">
                <a:solidFill>
                  <a:schemeClr val="tx1"/>
                </a:solidFill>
                <a:effectLst/>
                <a:latin typeface="+mn-lt"/>
                <a:ea typeface="+mn-ea"/>
                <a:cs typeface="+mn-cs"/>
              </a:rPr>
              <a:t> </a:t>
            </a:r>
          </a:p>
          <a:p>
            <a:r>
              <a:rPr lang="fr-FR" sz="1676" kern="1200" dirty="0">
                <a:solidFill>
                  <a:schemeClr val="tx1"/>
                </a:solidFill>
                <a:effectLst/>
                <a:latin typeface="+mn-lt"/>
                <a:ea typeface="+mn-ea"/>
                <a:cs typeface="+mn-cs"/>
              </a:rPr>
              <a:t>Je suis gestionnaire de clientèle senior (Chargé pro, DA, DUC /DS), niveau 2. </a:t>
            </a:r>
          </a:p>
          <a:p>
            <a:r>
              <a:rPr lang="fr-FR" sz="1676" kern="1200" dirty="0">
                <a:solidFill>
                  <a:schemeClr val="tx1"/>
                </a:solidFill>
                <a:effectLst/>
                <a:latin typeface="+mn-lt"/>
                <a:ea typeface="+mn-ea"/>
                <a:cs typeface="+mn-cs"/>
              </a:rPr>
              <a:t>Je dois instruire un dossier pour un prospect (net 8) pour la reprise d’un fonds de commerce de restauration traditionnelle. </a:t>
            </a:r>
          </a:p>
          <a:p>
            <a:r>
              <a:rPr lang="fr-FR" sz="1676" kern="1200" dirty="0">
                <a:solidFill>
                  <a:schemeClr val="tx1"/>
                </a:solidFill>
                <a:effectLst/>
                <a:latin typeface="+mn-lt"/>
                <a:ea typeface="+mn-ea"/>
                <a:cs typeface="+mn-cs"/>
              </a:rPr>
              <a:t>Le montant du projet est de 170K€. L’apport est 20K€  soit &gt;10% (hors frais). Les garanties sont un nantissement de FDC et une caution personnelle et solidaire des associés à due hauteur de leur quote-part au capital.</a:t>
            </a:r>
          </a:p>
          <a:p>
            <a:r>
              <a:rPr lang="fr-FR" sz="1676" kern="1200" dirty="0">
                <a:solidFill>
                  <a:schemeClr val="tx1"/>
                </a:solidFill>
                <a:effectLst/>
                <a:latin typeface="+mn-lt"/>
                <a:ea typeface="+mn-ea"/>
                <a:cs typeface="+mn-cs"/>
              </a:rPr>
              <a:t> </a:t>
            </a:r>
          </a:p>
          <a:p>
            <a:r>
              <a:rPr lang="fr-FR" sz="1676" kern="1200" dirty="0">
                <a:solidFill>
                  <a:schemeClr val="tx1"/>
                </a:solidFill>
                <a:effectLst/>
                <a:latin typeface="+mn-lt"/>
                <a:ea typeface="+mn-ea"/>
                <a:cs typeface="+mn-cs"/>
              </a:rPr>
              <a:t>Qui peut décider sur ce dossier ? </a:t>
            </a:r>
          </a:p>
          <a:p>
            <a:r>
              <a:rPr lang="fr-FR" sz="1676" kern="1200" dirty="0">
                <a:solidFill>
                  <a:schemeClr val="tx1"/>
                </a:solidFill>
                <a:effectLst/>
                <a:latin typeface="+mn-lt"/>
                <a:ea typeface="+mn-ea"/>
                <a:cs typeface="+mn-cs"/>
              </a:rPr>
              <a:t>Le délégataire sur ce dossier doit avoir un niveau 2.</a:t>
            </a:r>
          </a:p>
          <a:p>
            <a:r>
              <a:rPr lang="fr-FR" sz="1676" kern="1200" dirty="0">
                <a:solidFill>
                  <a:schemeClr val="tx1"/>
                </a:solidFill>
                <a:effectLst/>
                <a:latin typeface="+mn-lt"/>
                <a:ea typeface="+mn-ea"/>
                <a:cs typeface="+mn-cs"/>
              </a:rPr>
              <a:t>Je peux donc décider en tant que gestionnaire de clientèle senior (Chargé pro, DA, Duc /DS) niveau 2.</a:t>
            </a: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62</a:t>
            </a:fld>
            <a:endParaRPr lang="fr-FR" dirty="0"/>
          </a:p>
        </p:txBody>
      </p:sp>
    </p:spTree>
    <p:extLst>
      <p:ext uri="{BB962C8B-B14F-4D97-AF65-F5344CB8AC3E}">
        <p14:creationId xmlns:p14="http://schemas.microsoft.com/office/powerpoint/2010/main" val="7575969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65</a:t>
            </a:fld>
            <a:endParaRPr lang="fr-FR" dirty="0"/>
          </a:p>
        </p:txBody>
      </p:sp>
    </p:spTree>
    <p:extLst>
      <p:ext uri="{BB962C8B-B14F-4D97-AF65-F5344CB8AC3E}">
        <p14:creationId xmlns:p14="http://schemas.microsoft.com/office/powerpoint/2010/main" val="35700261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68</a:t>
            </a:fld>
            <a:endParaRPr lang="fr-FR" dirty="0"/>
          </a:p>
        </p:txBody>
      </p:sp>
    </p:spTree>
    <p:extLst>
      <p:ext uri="{BB962C8B-B14F-4D97-AF65-F5344CB8AC3E}">
        <p14:creationId xmlns:p14="http://schemas.microsoft.com/office/powerpoint/2010/main" val="15515101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7C84FF8-6E3A-472D-86A9-43BED278B9A0}" type="slidenum">
              <a:rPr lang="fr-FR" smtClean="0"/>
              <a:t>75</a:t>
            </a:fld>
            <a:endParaRPr lang="fr-FR" dirty="0"/>
          </a:p>
        </p:txBody>
      </p:sp>
    </p:spTree>
    <p:extLst>
      <p:ext uri="{BB962C8B-B14F-4D97-AF65-F5344CB8AC3E}">
        <p14:creationId xmlns:p14="http://schemas.microsoft.com/office/powerpoint/2010/main" val="2636494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85900" y="4953000"/>
            <a:ext cx="6934200" cy="1219200"/>
          </a:xfrm>
        </p:spPr>
        <p:txBody>
          <a:bodyPr>
            <a:normAutofit/>
          </a:bodyPr>
          <a:lstStyle>
            <a:lvl1pPr marL="0" indent="0" algn="ctr">
              <a:buNone/>
              <a:defRPr sz="1800">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fr-FR" dirty="0"/>
              <a:t>Modifiez le style des sous-titres du masque</a:t>
            </a:r>
            <a:endParaRPr lang="en-US" dirty="0"/>
          </a:p>
        </p:txBody>
      </p:sp>
      <p:sp>
        <p:nvSpPr>
          <p:cNvPr id="4" name="Titre 3"/>
          <p:cNvSpPr>
            <a:spLocks noGrp="1"/>
          </p:cNvSpPr>
          <p:nvPr>
            <p:ph type="title"/>
          </p:nvPr>
        </p:nvSpPr>
        <p:spPr/>
        <p:txBody>
          <a:bodyPr/>
          <a:lstStyle/>
          <a:p>
            <a:r>
              <a:rPr lang="fr-FR" dirty="0"/>
              <a:t>Modifiez le style du titre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495300" y="189624"/>
            <a:ext cx="8915400" cy="647088"/>
          </a:xfrm>
        </p:spPr>
        <p:txBody>
          <a:bodyPr/>
          <a:lstStyle>
            <a:lvl1pPr algn="l">
              <a:lnSpc>
                <a:spcPts val="2250"/>
              </a:lnSpc>
              <a:defRPr sz="2000" b="0"/>
            </a:lvl1pPr>
          </a:lstStyle>
          <a:p>
            <a:r>
              <a:rPr lang="fr-FR" dirty="0"/>
              <a:t>Modifiez le style du titre</a:t>
            </a:r>
            <a:endParaRPr lang="en-US" dirty="0"/>
          </a:p>
        </p:txBody>
      </p:sp>
      <p:sp>
        <p:nvSpPr>
          <p:cNvPr id="3" name="Content Placeholder 2"/>
          <p:cNvSpPr>
            <a:spLocks noGrp="1"/>
          </p:cNvSpPr>
          <p:nvPr>
            <p:ph idx="1"/>
          </p:nvPr>
        </p:nvSpPr>
        <p:spPr>
          <a:xfrm>
            <a:off x="495300" y="1124751"/>
            <a:ext cx="8915400" cy="5001420"/>
          </a:xfrm>
        </p:spPr>
        <p:txBody>
          <a:bodyPr>
            <a:normAutofit/>
          </a:bodyPr>
          <a:lstStyle>
            <a:lvl1pPr marL="133347" indent="-133347">
              <a:defRPr sz="1400">
                <a:solidFill>
                  <a:schemeClr val="tx1">
                    <a:lumMod val="65000"/>
                    <a:lumOff val="35000"/>
                  </a:schemeClr>
                </a:solidFill>
              </a:defRPr>
            </a:lvl1pPr>
            <a:lvl2pPr marL="266693" indent="-133347">
              <a:defRPr sz="1100">
                <a:solidFill>
                  <a:schemeClr val="tx1">
                    <a:lumMod val="65000"/>
                    <a:lumOff val="35000"/>
                  </a:schemeClr>
                </a:solidFill>
              </a:defRPr>
            </a:lvl2pPr>
            <a:lvl3pPr marL="405994" indent="-139301">
              <a:defRPr sz="1100">
                <a:solidFill>
                  <a:schemeClr val="tx1">
                    <a:lumMod val="65000"/>
                    <a:lumOff val="35000"/>
                  </a:schemeClr>
                </a:solidFill>
              </a:defRPr>
            </a:lvl3pPr>
            <a:lvl4pPr>
              <a:defRPr sz="788"/>
            </a:lvl4pPr>
            <a:lvl5pPr>
              <a:defRPr sz="788"/>
            </a:lvl5pPr>
            <a:lvl6pPr>
              <a:defRPr/>
            </a:lvl6pPr>
            <a:lvl7pPr>
              <a:defRPr/>
            </a:lvl7pPr>
            <a:lvl8pPr>
              <a:defRPr/>
            </a:lvl8pPr>
            <a:lvl9pPr>
              <a:buFont typeface="Arial" pitchFamily="34" charset="0"/>
              <a:buChar char="•"/>
              <a:defRPr/>
            </a:lvl9pPr>
          </a:lstStyle>
          <a:p>
            <a:pPr lvl="0"/>
            <a:r>
              <a:rPr lang="fr-FR" dirty="0"/>
              <a:t>Modifiez les styles du texte du masque</a:t>
            </a:r>
          </a:p>
          <a:p>
            <a:pPr lvl="1"/>
            <a:r>
              <a:rPr lang="fr-FR" dirty="0"/>
              <a:t>Deuxième niveau</a:t>
            </a:r>
          </a:p>
          <a:p>
            <a:pPr lvl="2"/>
            <a:r>
              <a:rPr lang="fr-FR" dirty="0"/>
              <a:t>Troisième niveau</a:t>
            </a:r>
          </a:p>
        </p:txBody>
      </p:sp>
      <p:sp>
        <p:nvSpPr>
          <p:cNvPr id="12" name="Oval 6"/>
          <p:cNvSpPr/>
          <p:nvPr userDrawn="1"/>
        </p:nvSpPr>
        <p:spPr>
          <a:xfrm>
            <a:off x="9129124" y="6669736"/>
            <a:ext cx="91836"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685783" rtl="0" eaLnBrk="1" latinLnBrk="0" hangingPunct="1"/>
            <a:endParaRPr lang="en-US" sz="1350" kern="1200" dirty="0">
              <a:solidFill>
                <a:schemeClr val="lt1"/>
              </a:solidFill>
              <a:latin typeface="+mn-lt"/>
              <a:ea typeface="+mn-ea"/>
              <a:cs typeface="+mn-cs"/>
            </a:endParaRPr>
          </a:p>
        </p:txBody>
      </p:sp>
      <p:sp>
        <p:nvSpPr>
          <p:cNvPr id="14" name="ZoneTexte 13"/>
          <p:cNvSpPr txBox="1"/>
          <p:nvPr userDrawn="1"/>
        </p:nvSpPr>
        <p:spPr>
          <a:xfrm>
            <a:off x="2953498" y="6596706"/>
            <a:ext cx="4951830" cy="230832"/>
          </a:xfrm>
          <a:prstGeom prst="rect">
            <a:avLst/>
          </a:prstGeom>
          <a:noFill/>
        </p:spPr>
        <p:txBody>
          <a:bodyPr wrap="square" rtlCol="0">
            <a:spAutoFit/>
          </a:bodyPr>
          <a:lstStyle/>
          <a:p>
            <a:pPr algn="ctr"/>
            <a:r>
              <a:rPr lang="fr-FR" sz="900" dirty="0">
                <a:solidFill>
                  <a:schemeClr val="tx1">
                    <a:lumMod val="65000"/>
                    <a:lumOff val="35000"/>
                  </a:schemeClr>
                </a:solidFill>
                <a:latin typeface="+mj-lt"/>
              </a:rPr>
              <a:t>Conduite du changement – Support #2 – Actions opérationnelles</a:t>
            </a:r>
          </a:p>
        </p:txBody>
      </p:sp>
      <p:sp>
        <p:nvSpPr>
          <p:cNvPr id="16" name="ZoneTexte 15"/>
          <p:cNvSpPr txBox="1"/>
          <p:nvPr userDrawn="1"/>
        </p:nvSpPr>
        <p:spPr>
          <a:xfrm>
            <a:off x="9208497" y="6596706"/>
            <a:ext cx="581047" cy="230832"/>
          </a:xfrm>
          <a:prstGeom prst="rect">
            <a:avLst/>
          </a:prstGeom>
          <a:noFill/>
        </p:spPr>
        <p:txBody>
          <a:bodyPr wrap="square" rtlCol="0">
            <a:spAutoFit/>
          </a:bodyPr>
          <a:lstStyle/>
          <a:p>
            <a:pPr algn="l"/>
            <a:fld id="{0DB4BF68-5B5E-42EC-AF7A-8DC937C5D52D}" type="slidenum">
              <a:rPr lang="fr-FR" sz="900" smtClean="0">
                <a:solidFill>
                  <a:schemeClr val="tx1">
                    <a:lumMod val="65000"/>
                    <a:lumOff val="35000"/>
                  </a:schemeClr>
                </a:solidFill>
                <a:latin typeface="+mj-lt"/>
              </a:rPr>
              <a:t>‹N°›</a:t>
            </a:fld>
            <a:endParaRPr lang="fr-FR" sz="900" dirty="0">
              <a:solidFill>
                <a:schemeClr val="tx1">
                  <a:lumMod val="65000"/>
                  <a:lumOff val="35000"/>
                </a:schemeClr>
              </a:solidFill>
              <a:latin typeface="+mj-lt"/>
            </a:endParaRPr>
          </a:p>
        </p:txBody>
      </p:sp>
      <p:sp>
        <p:nvSpPr>
          <p:cNvPr id="15" name="ZoneTexte 14">
            <a:extLst>
              <a:ext uri="{FF2B5EF4-FFF2-40B4-BE49-F238E27FC236}">
                <a16:creationId xmlns:a16="http://schemas.microsoft.com/office/drawing/2014/main" xmlns="" id="{C284DC59-271B-402F-B42B-AA90FE695614}"/>
              </a:ext>
            </a:extLst>
          </p:cNvPr>
          <p:cNvSpPr txBox="1"/>
          <p:nvPr userDrawn="1"/>
        </p:nvSpPr>
        <p:spPr>
          <a:xfrm>
            <a:off x="7329264" y="6596706"/>
            <a:ext cx="1780375" cy="230832"/>
          </a:xfrm>
          <a:prstGeom prst="rect">
            <a:avLst/>
          </a:prstGeom>
          <a:noFill/>
        </p:spPr>
        <p:txBody>
          <a:bodyPr wrap="square" rtlCol="0">
            <a:spAutoFit/>
          </a:bodyPr>
          <a:lstStyle/>
          <a:p>
            <a:pPr algn="r"/>
            <a:r>
              <a:rPr lang="fr-FR" sz="900" dirty="0">
                <a:solidFill>
                  <a:schemeClr val="tx1">
                    <a:lumMod val="65000"/>
                    <a:lumOff val="35000"/>
                  </a:schemeClr>
                </a:solidFill>
                <a:latin typeface="+mj-lt"/>
              </a:rPr>
              <a:t>Juin 2018</a:t>
            </a:r>
          </a:p>
        </p:txBody>
      </p:sp>
      <p:pic>
        <p:nvPicPr>
          <p:cNvPr id="9" name="Image 8">
            <a:extLst>
              <a:ext uri="{FF2B5EF4-FFF2-40B4-BE49-F238E27FC236}">
                <a16:creationId xmlns:a16="http://schemas.microsoft.com/office/drawing/2014/main" xmlns="" id="{16DCF16B-7B04-4BA2-A16D-D1B10FFB9946}"/>
              </a:ext>
            </a:extLst>
          </p:cNvPr>
          <p:cNvPicPr>
            <a:picLocks noChangeAspect="1"/>
          </p:cNvPicPr>
          <p:nvPr userDrawn="1"/>
        </p:nvPicPr>
        <p:blipFill>
          <a:blip r:embed="rId2"/>
          <a:stretch>
            <a:fillRect/>
          </a:stretch>
        </p:blipFill>
        <p:spPr>
          <a:xfrm>
            <a:off x="495300" y="6489368"/>
            <a:ext cx="1282615" cy="288000"/>
          </a:xfrm>
          <a:prstGeom prst="rect">
            <a:avLst/>
          </a:prstGeom>
        </p:spPr>
      </p:pic>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85900" y="4953000"/>
            <a:ext cx="6934200" cy="1219200"/>
          </a:xfrm>
        </p:spPr>
        <p:txBody>
          <a:bodyPr>
            <a:normAutofit/>
          </a:bodyPr>
          <a:lstStyle>
            <a:lvl1pPr marL="0" indent="0" algn="ctr">
              <a:buNone/>
              <a:defRPr sz="1800">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fr-FR" dirty="0"/>
              <a:t>Modifiez le style des sous-titres du masque</a:t>
            </a:r>
            <a:endParaRPr lang="en-US" dirty="0"/>
          </a:p>
        </p:txBody>
      </p:sp>
      <p:sp>
        <p:nvSpPr>
          <p:cNvPr id="4" name="Titre 3"/>
          <p:cNvSpPr>
            <a:spLocks noGrp="1"/>
          </p:cNvSpPr>
          <p:nvPr>
            <p:ph type="title"/>
          </p:nvPr>
        </p:nvSpPr>
        <p:spPr/>
        <p:txBody>
          <a:bodyPr/>
          <a:lstStyle/>
          <a:p>
            <a:r>
              <a:rPr lang="fr-FR" dirty="0"/>
              <a:t>Modifiez le style du titre</a:t>
            </a:r>
          </a:p>
        </p:txBody>
      </p:sp>
    </p:spTree>
    <p:extLst>
      <p:ext uri="{BB962C8B-B14F-4D97-AF65-F5344CB8AC3E}">
        <p14:creationId xmlns:p14="http://schemas.microsoft.com/office/powerpoint/2010/main" val="2270288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495301" y="189624"/>
            <a:ext cx="8915400" cy="647088"/>
          </a:xfrm>
        </p:spPr>
        <p:txBody>
          <a:bodyPr/>
          <a:lstStyle>
            <a:lvl1pPr algn="l">
              <a:lnSpc>
                <a:spcPts val="1919"/>
              </a:lnSpc>
              <a:defRPr sz="1705" b="0"/>
            </a:lvl1pPr>
          </a:lstStyle>
          <a:p>
            <a:r>
              <a:rPr lang="fr-FR" dirty="0"/>
              <a:t>Modifiez le style du titre</a:t>
            </a:r>
            <a:endParaRPr lang="en-US" dirty="0"/>
          </a:p>
        </p:txBody>
      </p:sp>
      <p:sp>
        <p:nvSpPr>
          <p:cNvPr id="9" name="Oval 6">
            <a:extLst>
              <a:ext uri="{FF2B5EF4-FFF2-40B4-BE49-F238E27FC236}">
                <a16:creationId xmlns:a16="http://schemas.microsoft.com/office/drawing/2014/main" xmlns="" id="{6316BC6F-1670-4EE3-9102-D53B0F90D532}"/>
              </a:ext>
            </a:extLst>
          </p:cNvPr>
          <p:cNvSpPr/>
          <p:nvPr userDrawn="1"/>
        </p:nvSpPr>
        <p:spPr>
          <a:xfrm>
            <a:off x="9129124" y="6669736"/>
            <a:ext cx="91836"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685783" rtl="0" eaLnBrk="1" latinLnBrk="0" hangingPunct="1"/>
            <a:endParaRPr lang="en-US" sz="1350" kern="1200" dirty="0">
              <a:solidFill>
                <a:schemeClr val="lt1"/>
              </a:solidFill>
              <a:latin typeface="+mn-lt"/>
              <a:ea typeface="+mn-ea"/>
              <a:cs typeface="+mn-cs"/>
            </a:endParaRPr>
          </a:p>
        </p:txBody>
      </p:sp>
      <p:sp>
        <p:nvSpPr>
          <p:cNvPr id="11" name="ZoneTexte 10">
            <a:extLst>
              <a:ext uri="{FF2B5EF4-FFF2-40B4-BE49-F238E27FC236}">
                <a16:creationId xmlns:a16="http://schemas.microsoft.com/office/drawing/2014/main" xmlns="" id="{A70D6B39-7B2B-413D-9015-114EFF4E86CD}"/>
              </a:ext>
            </a:extLst>
          </p:cNvPr>
          <p:cNvSpPr txBox="1"/>
          <p:nvPr userDrawn="1"/>
        </p:nvSpPr>
        <p:spPr>
          <a:xfrm>
            <a:off x="2953498" y="6596706"/>
            <a:ext cx="4951830" cy="230832"/>
          </a:xfrm>
          <a:prstGeom prst="rect">
            <a:avLst/>
          </a:prstGeom>
          <a:noFill/>
        </p:spPr>
        <p:txBody>
          <a:bodyPr wrap="square" rtlCol="0">
            <a:spAutoFit/>
          </a:bodyPr>
          <a:lstStyle/>
          <a:p>
            <a:pPr algn="ctr"/>
            <a:r>
              <a:rPr lang="fr-FR" sz="900" kern="1200" dirty="0">
                <a:solidFill>
                  <a:schemeClr val="tx1">
                    <a:lumMod val="65000"/>
                    <a:lumOff val="35000"/>
                  </a:schemeClr>
                </a:solidFill>
                <a:latin typeface="+mj-lt"/>
                <a:ea typeface="+mn-ea"/>
                <a:cs typeface="+mn-cs"/>
              </a:rPr>
              <a:t>Conduite du changement – Support #2 – Actions opérationnelles</a:t>
            </a:r>
          </a:p>
        </p:txBody>
      </p:sp>
      <p:sp>
        <p:nvSpPr>
          <p:cNvPr id="12" name="ZoneTexte 11">
            <a:extLst>
              <a:ext uri="{FF2B5EF4-FFF2-40B4-BE49-F238E27FC236}">
                <a16:creationId xmlns:a16="http://schemas.microsoft.com/office/drawing/2014/main" xmlns="" id="{E08CDDE0-49B7-4A64-8AB0-44C2F4BC97FB}"/>
              </a:ext>
            </a:extLst>
          </p:cNvPr>
          <p:cNvSpPr txBox="1"/>
          <p:nvPr userDrawn="1"/>
        </p:nvSpPr>
        <p:spPr>
          <a:xfrm>
            <a:off x="9208497" y="6596706"/>
            <a:ext cx="581047" cy="230832"/>
          </a:xfrm>
          <a:prstGeom prst="rect">
            <a:avLst/>
          </a:prstGeom>
          <a:noFill/>
        </p:spPr>
        <p:txBody>
          <a:bodyPr wrap="square" rtlCol="0">
            <a:spAutoFit/>
          </a:bodyPr>
          <a:lstStyle/>
          <a:p>
            <a:pPr algn="l"/>
            <a:fld id="{0DB4BF68-5B5E-42EC-AF7A-8DC937C5D52D}" type="slidenum">
              <a:rPr lang="fr-FR" sz="900" smtClean="0">
                <a:solidFill>
                  <a:schemeClr val="tx1">
                    <a:lumMod val="65000"/>
                    <a:lumOff val="35000"/>
                  </a:schemeClr>
                </a:solidFill>
                <a:latin typeface="+mj-lt"/>
              </a:rPr>
              <a:t>‹N°›</a:t>
            </a:fld>
            <a:endParaRPr lang="fr-FR" sz="900" dirty="0">
              <a:solidFill>
                <a:schemeClr val="tx1">
                  <a:lumMod val="65000"/>
                  <a:lumOff val="35000"/>
                </a:schemeClr>
              </a:solidFill>
              <a:latin typeface="+mj-lt"/>
            </a:endParaRPr>
          </a:p>
        </p:txBody>
      </p:sp>
      <p:sp>
        <p:nvSpPr>
          <p:cNvPr id="14" name="ZoneTexte 13">
            <a:extLst>
              <a:ext uri="{FF2B5EF4-FFF2-40B4-BE49-F238E27FC236}">
                <a16:creationId xmlns:a16="http://schemas.microsoft.com/office/drawing/2014/main" xmlns="" id="{8C91B446-D035-43D1-86D6-4A44B3A9CF95}"/>
              </a:ext>
            </a:extLst>
          </p:cNvPr>
          <p:cNvSpPr txBox="1"/>
          <p:nvPr userDrawn="1"/>
        </p:nvSpPr>
        <p:spPr>
          <a:xfrm>
            <a:off x="7329264" y="6596706"/>
            <a:ext cx="1780375" cy="230832"/>
          </a:xfrm>
          <a:prstGeom prst="rect">
            <a:avLst/>
          </a:prstGeom>
          <a:noFill/>
        </p:spPr>
        <p:txBody>
          <a:bodyPr wrap="square" rtlCol="0">
            <a:spAutoFit/>
          </a:bodyPr>
          <a:lstStyle/>
          <a:p>
            <a:pPr algn="r"/>
            <a:r>
              <a:rPr lang="fr-FR" sz="900" dirty="0">
                <a:solidFill>
                  <a:schemeClr val="tx1">
                    <a:lumMod val="65000"/>
                    <a:lumOff val="35000"/>
                  </a:schemeClr>
                </a:solidFill>
                <a:latin typeface="+mj-lt"/>
              </a:rPr>
              <a:t>Juin 2018</a:t>
            </a:r>
          </a:p>
        </p:txBody>
      </p:sp>
      <p:pic>
        <p:nvPicPr>
          <p:cNvPr id="16" name="Image 15">
            <a:extLst>
              <a:ext uri="{FF2B5EF4-FFF2-40B4-BE49-F238E27FC236}">
                <a16:creationId xmlns:a16="http://schemas.microsoft.com/office/drawing/2014/main" xmlns="" id="{5D98414E-5703-431B-8B8D-2233B6614247}"/>
              </a:ext>
            </a:extLst>
          </p:cNvPr>
          <p:cNvPicPr>
            <a:picLocks noChangeAspect="1"/>
          </p:cNvPicPr>
          <p:nvPr userDrawn="1"/>
        </p:nvPicPr>
        <p:blipFill>
          <a:blip r:embed="rId2"/>
          <a:stretch>
            <a:fillRect/>
          </a:stretch>
        </p:blipFill>
        <p:spPr>
          <a:xfrm>
            <a:off x="495300" y="6489368"/>
            <a:ext cx="1282615" cy="288000"/>
          </a:xfrm>
          <a:prstGeom prst="rect">
            <a:avLst/>
          </a:prstGeom>
        </p:spPr>
      </p:pic>
    </p:spTree>
    <p:extLst>
      <p:ext uri="{BB962C8B-B14F-4D97-AF65-F5344CB8AC3E}">
        <p14:creationId xmlns:p14="http://schemas.microsoft.com/office/powerpoint/2010/main" val="1346639400"/>
      </p:ext>
    </p:extLst>
  </p:cSld>
  <p:clrMapOvr>
    <a:masterClrMapping/>
  </p:clrMapOvr>
  <p:hf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0"/>
            <a:ext cx="8915400" cy="1600200"/>
          </a:xfrm>
          <a:prstGeom prst="rect">
            <a:avLst/>
          </a:prstGeom>
        </p:spPr>
        <p:txBody>
          <a:bodyPr vert="horz" lIns="91440" tIns="45720" rIns="91440" bIns="45720" rtlCol="0" anchor="b">
            <a:noAutofit/>
          </a:bodyPr>
          <a:lstStyle/>
          <a:p>
            <a:r>
              <a:rPr lang="fr-FR" dirty="0"/>
              <a:t>Modifiez le style du titre</a:t>
            </a:r>
            <a:endParaRPr lang="en-US" dirty="0"/>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Rectangle 3"/>
          <p:cNvSpPr/>
          <p:nvPr userDrawn="1"/>
        </p:nvSpPr>
        <p:spPr>
          <a:xfrm rot="16200000">
            <a:off x="-3360213" y="3335862"/>
            <a:ext cx="6876000" cy="1936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700"/>
              </a:lnSpc>
              <a:defRPr/>
            </a:pPr>
            <a:r>
              <a:rPr lang="fr-FR" sz="800" b="1" kern="1200" dirty="0">
                <a:solidFill>
                  <a:schemeClr val="tx1">
                    <a:lumMod val="65000"/>
                    <a:lumOff val="35000"/>
                  </a:schemeClr>
                </a:solidFill>
                <a:latin typeface="+mj-lt"/>
                <a:ea typeface="+mn-ea"/>
                <a:cs typeface="+mn-cs"/>
              </a:rPr>
              <a:t>La démarche de fusion est subordonnée à l’approbation des projets de résolutions y afférent par les AGE, après présentation </a:t>
            </a:r>
          </a:p>
          <a:p>
            <a:pPr algn="ctr">
              <a:lnSpc>
                <a:spcPts val="700"/>
              </a:lnSpc>
              <a:defRPr/>
            </a:pPr>
            <a:r>
              <a:rPr lang="fr-FR" sz="800" b="1" kern="1200" dirty="0">
                <a:solidFill>
                  <a:schemeClr val="tx1">
                    <a:lumMod val="65000"/>
                    <a:lumOff val="35000"/>
                  </a:schemeClr>
                </a:solidFill>
                <a:latin typeface="+mj-lt"/>
                <a:ea typeface="+mn-ea"/>
                <a:cs typeface="+mn-cs"/>
              </a:rPr>
              <a:t>au COS des 2 Caisses et après consultation des instances représentatives du personnel et accord des autorités de tutelle </a:t>
            </a:r>
          </a:p>
        </p:txBody>
      </p:sp>
    </p:spTree>
  </p:cSld>
  <p:clrMap bg1="lt1" tx1="dk1" bg2="lt2" tx2="dk2" accent1="accent1" accent2="accent2" accent3="accent3" accent4="accent4" accent5="accent5" accent6="accent6" hlink="hlink" folHlink="folHlink"/>
  <p:sldLayoutIdLst>
    <p:sldLayoutId id="2147483927" r:id="rId1"/>
    <p:sldLayoutId id="2147483928" r:id="rId2"/>
    <p:sldLayoutId id="2147483948" r:id="rId3"/>
    <p:sldLayoutId id="2147483949" r:id="rId4"/>
  </p:sldLayoutIdLst>
  <p:hf hdr="0" dt="0"/>
  <p:txStyles>
    <p:titleStyle>
      <a:lvl1pPr algn="ctr" defTabSz="685783" rtl="0" eaLnBrk="1" latinLnBrk="0" hangingPunct="1">
        <a:lnSpc>
          <a:spcPts val="4350"/>
        </a:lnSpc>
        <a:spcBef>
          <a:spcPct val="0"/>
        </a:spcBef>
        <a:buNone/>
        <a:defRPr sz="3000" kern="1200">
          <a:solidFill>
            <a:srgbClr val="FF0000"/>
          </a:solidFill>
          <a:effectLst/>
          <a:latin typeface="+mj-lt"/>
          <a:ea typeface="+mj-ea"/>
          <a:cs typeface="+mj-cs"/>
        </a:defRPr>
      </a:lvl1pPr>
    </p:titleStyle>
    <p:bodyStyle>
      <a:lvl1pPr marL="257168" indent="-257168" algn="l" defTabSz="685783" rtl="0" eaLnBrk="1" latinLnBrk="0" hangingPunct="1">
        <a:spcBef>
          <a:spcPct val="20000"/>
        </a:spcBef>
        <a:buFont typeface="Arial" pitchFamily="34" charset="0"/>
        <a:buChar char="•"/>
        <a:defRPr sz="1800" kern="1200">
          <a:solidFill>
            <a:schemeClr val="tx1">
              <a:lumMod val="50000"/>
              <a:lumOff val="50000"/>
            </a:schemeClr>
          </a:solidFill>
          <a:latin typeface="+mj-lt"/>
          <a:ea typeface="+mn-ea"/>
          <a:cs typeface="+mn-cs"/>
        </a:defRPr>
      </a:lvl1pPr>
      <a:lvl2pPr marL="557199" indent="-214308"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2pPr>
      <a:lvl3pPr marL="857228"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3pPr>
      <a:lvl4pPr marL="1200120"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4pPr>
      <a:lvl5pPr marL="1543012"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5pPr>
      <a:lvl6pPr marL="1885903"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6pPr>
      <a:lvl7pPr marL="2228795"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7pPr>
      <a:lvl8pPr marL="2571686"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8pPr>
      <a:lvl9pPr marL="2914577"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1.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6.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hyperlink" Target="http://commerciaux.celca.caisse-epargne.fr/download/1072/ade-externe-equivalence-des-garanties-a-loctroi-loi-lagarde/8654/2018_06_-assurances-mutuelles-partenaires.pdf"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56.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57.emf"/><Relationship Id="rId4" Type="http://schemas.openxmlformats.org/officeDocument/2006/relationships/package" Target="../embeddings/Microsoft_Excel_Worksheet1.xlsx"/></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hyperlink" Target="http://commerciaux.celca.caisse-epargne.fr/associations-de-proximite/credits-associations/associations-credits/"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61.png"/><Relationship Id="rId4" Type="http://schemas.openxmlformats.org/officeDocument/2006/relationships/image" Target="../media/image6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0.png"/><Relationship Id="rId4" Type="http://schemas.openxmlformats.org/officeDocument/2006/relationships/image" Target="../media/image6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www.bestway-cealca.com/le-programme/actualites/ce-qui-evolue-le-clip/" TargetMode="External"/><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9.gif"/><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gif"/><Relationship Id="rId1" Type="http://schemas.openxmlformats.org/officeDocument/2006/relationships/slideLayout" Target="../slideLayouts/slideLayout1.xml"/><Relationship Id="rId6" Type="http://schemas.openxmlformats.org/officeDocument/2006/relationships/image" Target="../media/image72.png"/><Relationship Id="rId5" Type="http://schemas.openxmlformats.org/officeDocument/2006/relationships/image" Target="../media/image71.png"/><Relationship Id="rId4" Type="http://schemas.microsoft.com/office/2007/relationships/hdphoto" Target="../media/hdphoto1.wdp"/></Relationships>
</file>

<file path=ppt/slides/_rels/slide7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s://www.google.fr/url?sa=i&amp;source=images&amp;cd=&amp;cad=rja&amp;uact=8&amp;ved=2ahUKEwisrLn717nbAhWFUhQKHZZ6BdsQjRx6BAgBEAU&amp;url=http://londrescalling.canalblog.com/archives/2012/10/02/25198645.html&amp;psig=AOvVaw21YqzO1kBaxWV_UIH8B22V&amp;ust=1528190649613121" TargetMode="External"/><Relationship Id="rId1" Type="http://schemas.openxmlformats.org/officeDocument/2006/relationships/slideLayout" Target="../slideLayouts/slideLayout1.xml"/><Relationship Id="rId5" Type="http://schemas.openxmlformats.org/officeDocument/2006/relationships/image" Target="../media/image74.gif"/><Relationship Id="rId4" Type="http://schemas.openxmlformats.org/officeDocument/2006/relationships/hyperlink" Target="https://www.google.fr/url?sa=i&amp;source=images&amp;cd=&amp;cad=rja&amp;uact=8&amp;ved=2ahUKEwjzmabiwrnbAhVCrRQKHdTQCFgQjRx6BAgBEAU&amp;url=http://d-maps.com/carte.php?num_car%3D167270%26lang%3Dfr&amp;psig=AOvVaw3iSWxp9bh9dOYaWEbLN4IP&amp;ust=1528184876279114"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74.gif"/><Relationship Id="rId2" Type="http://schemas.openxmlformats.org/officeDocument/2006/relationships/hyperlink" Target="https://www.google.fr/url?sa=i&amp;source=images&amp;cd=&amp;cad=rja&amp;uact=8&amp;ved=2ahUKEwjzmabiwrnbAhVCrRQKHdTQCFgQjRx6BAgBEAU&amp;url=http://d-maps.com/carte.php?num_car%3D167270%26lang%3Dfr&amp;psig=AOvVaw3iSWxp9bh9dOYaWEbLN4IP&amp;ust=1528184876279114" TargetMode="Externa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hyperlink" Target="https://www.google.fr/url?sa=i&amp;source=images&amp;cd=&amp;cad=rja&amp;uact=8&amp;ved=2ahUKEwiouI3YxrnbAhWBVhQKHZE0D-kQjRx6BAgBEAU&amp;url=https://www.atlantis-securite.fr/nouvelles-regions/grand-est/&amp;psig=AOvVaw3SJBGBc6u9a8zpoeBOgQ37&amp;ust=1528186011604168"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www.google.fr/url?sa=i&amp;rct=j&amp;q=&amp;esrc=s&amp;source=images&amp;cd=&amp;cad=rja&amp;uact=8&amp;ved=2ahUKEwjEht_RjuLbAhVPlxQKHciSDzsQjRx6BAgBEAU&amp;url=https://www.kisskissbankbank.com/en/projects/le-pharaon-jeu-de-cartes&amp;psig=AOvVaw0MGnfeRwcLhUeGx7FgzLJn&amp;ust=1529579703901217" TargetMode="External"/><Relationship Id="rId2" Type="http://schemas.openxmlformats.org/officeDocument/2006/relationships/image" Target="../media/image74.gif"/><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82.xml.rels><?xml version="1.0" encoding="UTF-8" standalone="yes"?>
<Relationships xmlns="http://schemas.openxmlformats.org/package/2006/relationships"><Relationship Id="rId8" Type="http://schemas.openxmlformats.org/officeDocument/2006/relationships/hyperlink" Target="https://www.google.fr/url?sa=i&amp;rct=j&amp;q=&amp;esrc=s&amp;source=images&amp;cd=&amp;cad=rja&amp;uact=8&amp;ved=2ahUKEwi9krv1nOLbAhUG1hQKHdDaC5gQjRx6BAgBEAU&amp;url=https://fr.wikipedia.org/wiki/Drapeau_du_Luxembourg&amp;psig=AOvVaw1HtgPVtKcAlpKHM6hjHXcn&amp;ust=1529583552653101" TargetMode="External"/><Relationship Id="rId13" Type="http://schemas.openxmlformats.org/officeDocument/2006/relationships/image" Target="../media/image80.png"/><Relationship Id="rId3" Type="http://schemas.openxmlformats.org/officeDocument/2006/relationships/hyperlink" Target="https://www.google.fr/url?sa=i&amp;rct=j&amp;q=&amp;esrc=s&amp;source=images&amp;cd=&amp;cad=rja&amp;uact=8&amp;ved=2ahUKEwjEht_RjuLbAhVPlxQKHciSDzsQjRx6BAgBEAU&amp;url=https://www.kisskissbankbank.com/en/projects/le-pharaon-jeu-de-cartes&amp;psig=AOvVaw0MGnfeRwcLhUeGx7FgzLJn&amp;ust=1529579703901217" TargetMode="External"/><Relationship Id="rId7" Type="http://schemas.microsoft.com/office/2007/relationships/hdphoto" Target="../media/hdphoto2.wdp"/><Relationship Id="rId12" Type="http://schemas.openxmlformats.org/officeDocument/2006/relationships/hyperlink" Target="https://www.google.fr/url?sa=i&amp;rct=j&amp;q=&amp;esrc=s&amp;source=images&amp;cd=&amp;cad=rja&amp;uact=8&amp;ved=2ahUKEwi959ypneLbAhWFUhQKHcPzCLYQjRx6BAgBEAU&amp;url=https://fr.wikipedia.org/wiki/Drapeau_et_armoiries_de_la_Suisse&amp;psig=AOvVaw1SN876cLWmj-yrOEKFSmuI&amp;ust=1529583656783885" TargetMode="External"/><Relationship Id="rId2" Type="http://schemas.openxmlformats.org/officeDocument/2006/relationships/image" Target="../media/image74.gif"/><Relationship Id="rId1" Type="http://schemas.openxmlformats.org/officeDocument/2006/relationships/slideLayout" Target="../slideLayouts/slideLayout2.xml"/><Relationship Id="rId6" Type="http://schemas.openxmlformats.org/officeDocument/2006/relationships/image" Target="../media/image77.png"/><Relationship Id="rId11" Type="http://schemas.openxmlformats.org/officeDocument/2006/relationships/image" Target="../media/image79.png"/><Relationship Id="rId5" Type="http://schemas.openxmlformats.org/officeDocument/2006/relationships/hyperlink" Target="https://www.google.fr/url?sa=i&amp;rct=j&amp;q=&amp;esrc=s&amp;source=images&amp;cd=&amp;cad=rja&amp;uact=8&amp;ved=2ahUKEwiHycnUnOLbAhWBvxQKHfakDi0QjRx6BAgBEAU&amp;url=https://www.belgoshop.com/fr/drapeau-belge.html&amp;psig=AOvVaw2cMZRnGP7haFkFSC4j_XSd&amp;ust=1529583483262835" TargetMode="External"/><Relationship Id="rId10" Type="http://schemas.openxmlformats.org/officeDocument/2006/relationships/hyperlink" Target="http://www.google.fr/url?sa=i&amp;rct=j&amp;q=&amp;esrc=s&amp;source=images&amp;cd=&amp;cad=rja&amp;uact=8&amp;ved=2ahUKEwjA_MOGneLbAhWFOhQKHfVGCrAQjRx6BAgBEAU&amp;url=http://www.drapeauxdespays.fr/allemagne&amp;psig=AOvVaw3dKaB7f0HrJNU-gugsUOQi&amp;ust=1529583586258497" TargetMode="External"/><Relationship Id="rId4" Type="http://schemas.openxmlformats.org/officeDocument/2006/relationships/image" Target="../media/image76.png"/><Relationship Id="rId9" Type="http://schemas.openxmlformats.org/officeDocument/2006/relationships/image" Target="../media/image78.png"/></Relationships>
</file>

<file path=ppt/slides/_rels/slide83.xml.rels><?xml version="1.0" encoding="UTF-8" standalone="yes"?>
<Relationships xmlns="http://schemas.openxmlformats.org/package/2006/relationships"><Relationship Id="rId3" Type="http://schemas.openxmlformats.org/officeDocument/2006/relationships/hyperlink" Target="https://www.google.fr/url?sa=i&amp;rct=j&amp;q=&amp;esrc=s&amp;source=images&amp;cd=&amp;cad=rja&amp;uact=8&amp;ved=2ahUKEwjEht_RjuLbAhVPlxQKHciSDzsQjRx6BAgBEAU&amp;url=https://www.kisskissbankbank.com/en/projects/le-pharaon-jeu-de-cartes&amp;psig=AOvVaw0MGnfeRwcLhUeGx7FgzLJn&amp;ust=1529579703901217" TargetMode="External"/><Relationship Id="rId2" Type="http://schemas.openxmlformats.org/officeDocument/2006/relationships/image" Target="../media/image74.gif"/><Relationship Id="rId1" Type="http://schemas.openxmlformats.org/officeDocument/2006/relationships/slideLayout" Target="../slideLayouts/slideLayout2.xml"/><Relationship Id="rId4"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ous-titre 2"/>
          <p:cNvSpPr>
            <a:spLocks noGrp="1"/>
          </p:cNvSpPr>
          <p:nvPr>
            <p:ph type="subTitle" idx="1"/>
          </p:nvPr>
        </p:nvSpPr>
        <p:spPr>
          <a:xfrm>
            <a:off x="1475184" y="4742277"/>
            <a:ext cx="6934200" cy="702947"/>
          </a:xfrm>
        </p:spPr>
        <p:txBody>
          <a:bodyPr vert="horz" lIns="91440" tIns="45720" rIns="91440" bIns="45720" rtlCol="0">
            <a:normAutofit/>
          </a:bodyPr>
          <a:lstStyle/>
          <a:p>
            <a:r>
              <a:rPr lang="fr-FR" sz="1600" dirty="0"/>
              <a:t>Juin 2018</a:t>
            </a:r>
          </a:p>
        </p:txBody>
      </p:sp>
      <p:sp>
        <p:nvSpPr>
          <p:cNvPr id="14" name="Titre 1">
            <a:extLst>
              <a:ext uri="{FF2B5EF4-FFF2-40B4-BE49-F238E27FC236}">
                <a16:creationId xmlns:a16="http://schemas.microsoft.com/office/drawing/2014/main" xmlns="" id="{0B639F1D-D3E1-4B68-AA61-7E472FA165F3}"/>
              </a:ext>
            </a:extLst>
          </p:cNvPr>
          <p:cNvSpPr txBox="1">
            <a:spLocks/>
          </p:cNvSpPr>
          <p:nvPr/>
        </p:nvSpPr>
        <p:spPr>
          <a:xfrm>
            <a:off x="704528" y="2276872"/>
            <a:ext cx="8496944" cy="2376264"/>
          </a:xfrm>
          <a:prstGeom prst="rect">
            <a:avLst/>
          </a:prstGeom>
        </p:spPr>
        <p:txBody>
          <a:bodyPr vert="horz" lIns="91440" tIns="45720" rIns="91440" bIns="45720" rtlCol="0" anchor="b">
            <a:noAutofit/>
          </a:bodyPr>
          <a:lstStyle>
            <a:lvl1pPr algn="ctr" defTabSz="685783" rtl="0" eaLnBrk="1" latinLnBrk="0" hangingPunct="1">
              <a:lnSpc>
                <a:spcPts val="4350"/>
              </a:lnSpc>
              <a:spcBef>
                <a:spcPct val="0"/>
              </a:spcBef>
              <a:buNone/>
              <a:defRPr sz="3000" kern="1200">
                <a:solidFill>
                  <a:srgbClr val="FF0000"/>
                </a:solidFill>
                <a:effectLst/>
                <a:latin typeface="+mj-lt"/>
                <a:ea typeface="+mj-ea"/>
                <a:cs typeface="+mj-cs"/>
              </a:defRPr>
            </a:lvl1pPr>
          </a:lstStyle>
          <a:p>
            <a:pPr>
              <a:lnSpc>
                <a:spcPts val="3600"/>
              </a:lnSpc>
            </a:pPr>
            <a:endParaRPr lang="fr-FR" sz="2800" dirty="0"/>
          </a:p>
          <a:p>
            <a:pPr>
              <a:lnSpc>
                <a:spcPts val="3600"/>
              </a:lnSpc>
            </a:pPr>
            <a:r>
              <a:rPr lang="fr-FR" sz="2800" b="1" dirty="0"/>
              <a:t>Fusion Juridique BDD</a:t>
            </a:r>
          </a:p>
          <a:p>
            <a:pPr>
              <a:lnSpc>
                <a:spcPts val="3600"/>
              </a:lnSpc>
            </a:pPr>
            <a:endParaRPr lang="fr-FR" sz="1200" dirty="0"/>
          </a:p>
          <a:p>
            <a:pPr>
              <a:lnSpc>
                <a:spcPts val="3600"/>
              </a:lnSpc>
            </a:pPr>
            <a:r>
              <a:rPr lang="fr-FR" sz="2000" dirty="0"/>
              <a:t>Actions Opérationnelles</a:t>
            </a:r>
          </a:p>
        </p:txBody>
      </p:sp>
      <p:pic>
        <p:nvPicPr>
          <p:cNvPr id="10" name="Image 9">
            <a:extLst>
              <a:ext uri="{FF2B5EF4-FFF2-40B4-BE49-F238E27FC236}">
                <a16:creationId xmlns:a16="http://schemas.microsoft.com/office/drawing/2014/main" xmlns="" id="{F9D3CD11-EA02-40B2-86A8-56C2BB64F64D}"/>
              </a:ext>
            </a:extLst>
          </p:cNvPr>
          <p:cNvPicPr>
            <a:picLocks noChangeAspect="1"/>
          </p:cNvPicPr>
          <p:nvPr/>
        </p:nvPicPr>
        <p:blipFill>
          <a:blip r:embed="rId3"/>
          <a:stretch>
            <a:fillRect/>
          </a:stretch>
        </p:blipFill>
        <p:spPr>
          <a:xfrm>
            <a:off x="516691" y="460428"/>
            <a:ext cx="1959850" cy="440067"/>
          </a:xfrm>
          <a:prstGeom prst="rect">
            <a:avLst/>
          </a:prstGeom>
        </p:spPr>
      </p:pic>
      <p:sp>
        <p:nvSpPr>
          <p:cNvPr id="2" name="Rectangle 1">
            <a:extLst>
              <a:ext uri="{FF2B5EF4-FFF2-40B4-BE49-F238E27FC236}">
                <a16:creationId xmlns:a16="http://schemas.microsoft.com/office/drawing/2014/main" xmlns="" id="{9662CB73-64BE-4CD0-8246-7E5523BF4821}"/>
              </a:ext>
            </a:extLst>
          </p:cNvPr>
          <p:cNvSpPr/>
          <p:nvPr/>
        </p:nvSpPr>
        <p:spPr>
          <a:xfrm>
            <a:off x="6007674" y="0"/>
            <a:ext cx="3880469" cy="274394"/>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latin typeface="+mj-lt"/>
              </a:rPr>
              <a:t>Document à usage interne uniquement</a:t>
            </a:r>
          </a:p>
        </p:txBody>
      </p:sp>
    </p:spTree>
    <p:extLst>
      <p:ext uri="{BB962C8B-B14F-4D97-AF65-F5344CB8AC3E}">
        <p14:creationId xmlns:p14="http://schemas.microsoft.com/office/powerpoint/2010/main" val="1257029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xmlns="" id="{960A2755-FABC-4792-A876-6710EEB80887}"/>
              </a:ext>
            </a:extLst>
          </p:cNvPr>
          <p:cNvSpPr/>
          <p:nvPr/>
        </p:nvSpPr>
        <p:spPr>
          <a:xfrm>
            <a:off x="826832" y="3402928"/>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Partage des nouvelles dérogations commerciales</a:t>
            </a:r>
            <a:endParaRPr lang="fr-FR" sz="1100" i="1" dirty="0">
              <a:solidFill>
                <a:prstClr val="white"/>
              </a:solidFill>
              <a:latin typeface="Century Gothic"/>
            </a:endParaRPr>
          </a:p>
        </p:txBody>
      </p:sp>
      <p:sp>
        <p:nvSpPr>
          <p:cNvPr id="39" name="Rectangle 38">
            <a:extLst>
              <a:ext uri="{FF2B5EF4-FFF2-40B4-BE49-F238E27FC236}">
                <a16:creationId xmlns:a16="http://schemas.microsoft.com/office/drawing/2014/main" xmlns="" id="{2BA23025-07E8-47AC-B330-35B1C6C9D082}"/>
              </a:ext>
            </a:extLst>
          </p:cNvPr>
          <p:cNvSpPr/>
          <p:nvPr/>
        </p:nvSpPr>
        <p:spPr>
          <a:xfrm>
            <a:off x="826832" y="1707285"/>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Autres actions opérationnelles à mener / évolutions à prendre en compte</a:t>
            </a:r>
            <a:endParaRPr lang="fr-FR" sz="1100" i="1" dirty="0">
              <a:solidFill>
                <a:prstClr val="white"/>
              </a:solidFill>
              <a:latin typeface="Century Gothic"/>
            </a:endParaRPr>
          </a:p>
        </p:txBody>
      </p:sp>
      <p:sp>
        <p:nvSpPr>
          <p:cNvPr id="43" name="ZoneTexte 42">
            <a:extLst>
              <a:ext uri="{FF2B5EF4-FFF2-40B4-BE49-F238E27FC236}">
                <a16:creationId xmlns:a16="http://schemas.microsoft.com/office/drawing/2014/main" xmlns="" id="{C252AB70-AB31-4A8E-BA9B-159D7F81F646}"/>
              </a:ext>
            </a:extLst>
          </p:cNvPr>
          <p:cNvSpPr txBox="1"/>
          <p:nvPr/>
        </p:nvSpPr>
        <p:spPr>
          <a:xfrm>
            <a:off x="4736977" y="1707285"/>
            <a:ext cx="4673724" cy="48745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sont les autres actions saillantes à mener ?</a:t>
            </a:r>
          </a:p>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sont les évolutions à prendre en compte ?</a:t>
            </a:r>
          </a:p>
        </p:txBody>
      </p:sp>
      <p:sp>
        <p:nvSpPr>
          <p:cNvPr id="61" name="Ellipse 60">
            <a:extLst>
              <a:ext uri="{FF2B5EF4-FFF2-40B4-BE49-F238E27FC236}">
                <a16:creationId xmlns:a16="http://schemas.microsoft.com/office/drawing/2014/main" xmlns="" id="{C930FC86-E376-4E7F-8BFC-B2C0A3E13C14}"/>
              </a:ext>
            </a:extLst>
          </p:cNvPr>
          <p:cNvSpPr/>
          <p:nvPr/>
        </p:nvSpPr>
        <p:spPr>
          <a:xfrm>
            <a:off x="638202" y="1784430"/>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2</a:t>
            </a:r>
          </a:p>
        </p:txBody>
      </p:sp>
      <p:sp>
        <p:nvSpPr>
          <p:cNvPr id="37" name="Rectangle 36">
            <a:extLst>
              <a:ext uri="{FF2B5EF4-FFF2-40B4-BE49-F238E27FC236}">
                <a16:creationId xmlns:a16="http://schemas.microsoft.com/office/drawing/2014/main" xmlns="" id="{A4819DB4-FE47-4136-95A6-16C7E71AA0A2}"/>
              </a:ext>
            </a:extLst>
          </p:cNvPr>
          <p:cNvSpPr/>
          <p:nvPr/>
        </p:nvSpPr>
        <p:spPr>
          <a:xfrm>
            <a:off x="826832" y="5736571"/>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Quizz sur votre nouvelle région</a:t>
            </a:r>
            <a:endParaRPr lang="fr-FR" sz="1100" i="1" dirty="0">
              <a:solidFill>
                <a:prstClr val="white"/>
              </a:solidFill>
              <a:latin typeface="Century Gothic"/>
            </a:endParaRPr>
          </a:p>
        </p:txBody>
      </p:sp>
      <p:sp>
        <p:nvSpPr>
          <p:cNvPr id="40" name="ZoneTexte 39">
            <a:extLst>
              <a:ext uri="{FF2B5EF4-FFF2-40B4-BE49-F238E27FC236}">
                <a16:creationId xmlns:a16="http://schemas.microsoft.com/office/drawing/2014/main" xmlns="" id="{BC42AFC2-AC77-43A2-81ED-75D6EA272ED9}"/>
              </a:ext>
            </a:extLst>
          </p:cNvPr>
          <p:cNvSpPr txBox="1"/>
          <p:nvPr/>
        </p:nvSpPr>
        <p:spPr>
          <a:xfrm>
            <a:off x="4736977" y="5736571"/>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Connaissez-vous vraiment votre nouvelle région ?</a:t>
            </a:r>
          </a:p>
        </p:txBody>
      </p:sp>
      <p:sp>
        <p:nvSpPr>
          <p:cNvPr id="41" name="Ellipse 40">
            <a:extLst>
              <a:ext uri="{FF2B5EF4-FFF2-40B4-BE49-F238E27FC236}">
                <a16:creationId xmlns:a16="http://schemas.microsoft.com/office/drawing/2014/main" xmlns="" id="{99228BB3-0D2D-4835-B578-4990A28D1DAB}"/>
              </a:ext>
            </a:extLst>
          </p:cNvPr>
          <p:cNvSpPr/>
          <p:nvPr/>
        </p:nvSpPr>
        <p:spPr>
          <a:xfrm>
            <a:off x="638202" y="5815478"/>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9</a:t>
            </a:r>
          </a:p>
        </p:txBody>
      </p:sp>
      <p:sp>
        <p:nvSpPr>
          <p:cNvPr id="2" name="Titre 1"/>
          <p:cNvSpPr>
            <a:spLocks noGrp="1"/>
          </p:cNvSpPr>
          <p:nvPr>
            <p:ph type="title"/>
          </p:nvPr>
        </p:nvSpPr>
        <p:spPr/>
        <p:txBody>
          <a:bodyPr/>
          <a:lstStyle/>
          <a:p>
            <a:r>
              <a:rPr lang="fr-FR" dirty="0"/>
              <a:t>Ordre du jour</a:t>
            </a:r>
            <a:endParaRPr lang="fr-FR" i="1" dirty="0"/>
          </a:p>
        </p:txBody>
      </p:sp>
      <p:sp>
        <p:nvSpPr>
          <p:cNvPr id="23" name="Rectangle 22">
            <a:extLst>
              <a:ext uri="{FF2B5EF4-FFF2-40B4-BE49-F238E27FC236}">
                <a16:creationId xmlns:a16="http://schemas.microsoft.com/office/drawing/2014/main" xmlns="" id="{F1F3824C-3220-4270-8801-F360AF530135}"/>
              </a:ext>
            </a:extLst>
          </p:cNvPr>
          <p:cNvSpPr/>
          <p:nvPr/>
        </p:nvSpPr>
        <p:spPr>
          <a:xfrm>
            <a:off x="826832" y="1133893"/>
            <a:ext cx="3406088" cy="4909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Mise en place de la Nouvelle Identité CEGEE</a:t>
            </a:r>
            <a:endParaRPr lang="fr-FR" sz="1100" i="1" dirty="0">
              <a:solidFill>
                <a:prstClr val="white"/>
              </a:solidFill>
              <a:latin typeface="Century Gothic"/>
            </a:endParaRPr>
          </a:p>
        </p:txBody>
      </p:sp>
      <p:sp>
        <p:nvSpPr>
          <p:cNvPr id="24" name="ZoneTexte 23">
            <a:extLst>
              <a:ext uri="{FF2B5EF4-FFF2-40B4-BE49-F238E27FC236}">
                <a16:creationId xmlns:a16="http://schemas.microsoft.com/office/drawing/2014/main" xmlns="" id="{D78BFEF2-2238-4D26-ABDF-993D39F1F11E}"/>
              </a:ext>
            </a:extLst>
          </p:cNvPr>
          <p:cNvSpPr txBox="1"/>
          <p:nvPr/>
        </p:nvSpPr>
        <p:spPr>
          <a:xfrm>
            <a:off x="4738920" y="1131836"/>
            <a:ext cx="4673724" cy="487458"/>
          </a:xfrm>
          <a:prstGeom prst="rect">
            <a:avLst/>
          </a:prstGeom>
          <a:solidFill>
            <a:schemeClr val="bg2"/>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Quels sont les supports qui évoluent ?</a:t>
            </a:r>
          </a:p>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 dois-je faire pour les mettre à jour ?</a:t>
            </a:r>
          </a:p>
        </p:txBody>
      </p:sp>
      <p:sp>
        <p:nvSpPr>
          <p:cNvPr id="29" name="Rectangle 28">
            <a:extLst>
              <a:ext uri="{FF2B5EF4-FFF2-40B4-BE49-F238E27FC236}">
                <a16:creationId xmlns:a16="http://schemas.microsoft.com/office/drawing/2014/main" xmlns="" id="{3AD6149A-D2D4-41E4-85D6-9A0D68498C88}"/>
              </a:ext>
            </a:extLst>
          </p:cNvPr>
          <p:cNvSpPr/>
          <p:nvPr/>
        </p:nvSpPr>
        <p:spPr>
          <a:xfrm>
            <a:off x="826832" y="397393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i="1" dirty="0">
                <a:solidFill>
                  <a:prstClr val="white"/>
                </a:solidFill>
                <a:latin typeface="Century Gothic"/>
              </a:rPr>
              <a:t>Partage du nouveau schéma délégataire Part</a:t>
            </a:r>
            <a:endParaRPr lang="fr-FR" sz="1100" i="1" dirty="0">
              <a:solidFill>
                <a:prstClr val="white"/>
              </a:solidFill>
              <a:latin typeface="Century Gothic"/>
            </a:endParaRPr>
          </a:p>
        </p:txBody>
      </p:sp>
      <p:sp>
        <p:nvSpPr>
          <p:cNvPr id="30" name="ZoneTexte 29">
            <a:extLst>
              <a:ext uri="{FF2B5EF4-FFF2-40B4-BE49-F238E27FC236}">
                <a16:creationId xmlns:a16="http://schemas.microsoft.com/office/drawing/2014/main" xmlns="" id="{9C8582EB-EB53-473F-A84F-57A09E1BA974}"/>
              </a:ext>
            </a:extLst>
          </p:cNvPr>
          <p:cNvSpPr txBox="1"/>
          <p:nvPr/>
        </p:nvSpPr>
        <p:spPr>
          <a:xfrm>
            <a:off x="4736977" y="3406385"/>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 est le schéma délégataire à suivre ?</a:t>
            </a:r>
          </a:p>
        </p:txBody>
      </p:sp>
      <p:sp>
        <p:nvSpPr>
          <p:cNvPr id="31" name="Rectangle 30">
            <a:extLst>
              <a:ext uri="{FF2B5EF4-FFF2-40B4-BE49-F238E27FC236}">
                <a16:creationId xmlns:a16="http://schemas.microsoft.com/office/drawing/2014/main" xmlns="" id="{B3A23FFE-025F-4C36-922C-05CAF2CF2CB6}"/>
              </a:ext>
            </a:extLst>
          </p:cNvPr>
          <p:cNvSpPr/>
          <p:nvPr/>
        </p:nvSpPr>
        <p:spPr>
          <a:xfrm>
            <a:off x="826832" y="282429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Découverte de la nouvelle Offre CEGEE</a:t>
            </a:r>
            <a:endParaRPr lang="fr-FR" sz="1100" i="1" dirty="0">
              <a:solidFill>
                <a:prstClr val="white"/>
              </a:solidFill>
              <a:latin typeface="Century Gothic"/>
            </a:endParaRPr>
          </a:p>
        </p:txBody>
      </p:sp>
      <p:sp>
        <p:nvSpPr>
          <p:cNvPr id="32" name="ZoneTexte 31">
            <a:extLst>
              <a:ext uri="{FF2B5EF4-FFF2-40B4-BE49-F238E27FC236}">
                <a16:creationId xmlns:a16="http://schemas.microsoft.com/office/drawing/2014/main" xmlns="" id="{5A9B9835-FEAD-48DE-9256-777EA010973E}"/>
              </a:ext>
            </a:extLst>
          </p:cNvPr>
          <p:cNvSpPr txBox="1"/>
          <p:nvPr/>
        </p:nvSpPr>
        <p:spPr>
          <a:xfrm>
            <a:off x="4736977" y="2823813"/>
            <a:ext cx="4673724" cy="490909"/>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sont les modifications apportées au catalogue d’offres de la CEGEE</a:t>
            </a:r>
          </a:p>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sont les évolutions de modes de fonctionnement ?</a:t>
            </a:r>
          </a:p>
        </p:txBody>
      </p:sp>
      <p:sp>
        <p:nvSpPr>
          <p:cNvPr id="33" name="Rectangle 32">
            <a:extLst>
              <a:ext uri="{FF2B5EF4-FFF2-40B4-BE49-F238E27FC236}">
                <a16:creationId xmlns:a16="http://schemas.microsoft.com/office/drawing/2014/main" xmlns="" id="{0F2DD78A-0619-4311-8F45-1AD11AB48C78}"/>
              </a:ext>
            </a:extLst>
          </p:cNvPr>
          <p:cNvSpPr/>
          <p:nvPr/>
        </p:nvSpPr>
        <p:spPr>
          <a:xfrm>
            <a:off x="826832" y="4565303"/>
            <a:ext cx="3404714"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66462" rtlCol="0" anchor="ctr"/>
          <a:lstStyle/>
          <a:p>
            <a:pPr defTabSz="914400">
              <a:defRPr/>
            </a:pPr>
            <a:r>
              <a:rPr lang="fr-FR" sz="1200" b="1" dirty="0">
                <a:solidFill>
                  <a:prstClr val="white"/>
                </a:solidFill>
                <a:latin typeface="Century Gothic"/>
              </a:rPr>
              <a:t>Rappel du dispositif d’assistance</a:t>
            </a:r>
            <a:endParaRPr lang="fr-FR" sz="1100" i="1" dirty="0">
              <a:solidFill>
                <a:prstClr val="white"/>
              </a:solidFill>
              <a:latin typeface="Century Gothic"/>
            </a:endParaRPr>
          </a:p>
        </p:txBody>
      </p:sp>
      <p:sp>
        <p:nvSpPr>
          <p:cNvPr id="38" name="ZoneTexte 37">
            <a:extLst>
              <a:ext uri="{FF2B5EF4-FFF2-40B4-BE49-F238E27FC236}">
                <a16:creationId xmlns:a16="http://schemas.microsoft.com/office/drawing/2014/main" xmlns="" id="{05A8E245-848D-4B03-BAD7-10EFAF3ADB27}"/>
              </a:ext>
            </a:extLst>
          </p:cNvPr>
          <p:cNvSpPr txBox="1"/>
          <p:nvPr/>
        </p:nvSpPr>
        <p:spPr>
          <a:xfrm>
            <a:off x="4736977" y="3988890"/>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sont mes nouvelles capacités de dérogation ?</a:t>
            </a:r>
          </a:p>
        </p:txBody>
      </p:sp>
      <p:sp>
        <p:nvSpPr>
          <p:cNvPr id="47" name="Rectangle 46">
            <a:extLst>
              <a:ext uri="{FF2B5EF4-FFF2-40B4-BE49-F238E27FC236}">
                <a16:creationId xmlns:a16="http://schemas.microsoft.com/office/drawing/2014/main" xmlns="" id="{3F1AE5C7-72CC-41D9-8AB8-4859A853F02C}"/>
              </a:ext>
            </a:extLst>
          </p:cNvPr>
          <p:cNvSpPr/>
          <p:nvPr/>
        </p:nvSpPr>
        <p:spPr>
          <a:xfrm>
            <a:off x="826832" y="2268681"/>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Présentation de la Rubrique des commerciaux</a:t>
            </a:r>
          </a:p>
        </p:txBody>
      </p:sp>
      <p:sp>
        <p:nvSpPr>
          <p:cNvPr id="48" name="ZoneTexte 47">
            <a:extLst>
              <a:ext uri="{FF2B5EF4-FFF2-40B4-BE49-F238E27FC236}">
                <a16:creationId xmlns:a16="http://schemas.microsoft.com/office/drawing/2014/main" xmlns="" id="{1580B1C6-D651-413B-8E7A-8D0D3AAD7BDB}"/>
              </a:ext>
            </a:extLst>
          </p:cNvPr>
          <p:cNvSpPr txBox="1"/>
          <p:nvPr/>
        </p:nvSpPr>
        <p:spPr>
          <a:xfrm>
            <a:off x="4738920" y="2272394"/>
            <a:ext cx="4673724" cy="487196"/>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Comment fonctionne la rubrique des commerciaux ?</a:t>
            </a:r>
          </a:p>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informations y sont disponibles ?</a:t>
            </a:r>
          </a:p>
        </p:txBody>
      </p:sp>
      <p:sp>
        <p:nvSpPr>
          <p:cNvPr id="44" name="Ellipse 43">
            <a:extLst>
              <a:ext uri="{FF2B5EF4-FFF2-40B4-BE49-F238E27FC236}">
                <a16:creationId xmlns:a16="http://schemas.microsoft.com/office/drawing/2014/main" xmlns="" id="{74E3F13E-F501-4B93-8B5A-6836860C05FA}"/>
              </a:ext>
            </a:extLst>
          </p:cNvPr>
          <p:cNvSpPr/>
          <p:nvPr/>
        </p:nvSpPr>
        <p:spPr>
          <a:xfrm>
            <a:off x="638202" y="2335248"/>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3</a:t>
            </a:r>
          </a:p>
        </p:txBody>
      </p:sp>
      <p:sp>
        <p:nvSpPr>
          <p:cNvPr id="45" name="Ellipse 44">
            <a:extLst>
              <a:ext uri="{FF2B5EF4-FFF2-40B4-BE49-F238E27FC236}">
                <a16:creationId xmlns:a16="http://schemas.microsoft.com/office/drawing/2014/main" xmlns="" id="{74472AFF-AFA6-4387-9E28-A2BA2BEA9907}"/>
              </a:ext>
            </a:extLst>
          </p:cNvPr>
          <p:cNvSpPr/>
          <p:nvPr/>
        </p:nvSpPr>
        <p:spPr>
          <a:xfrm>
            <a:off x="638202" y="1198697"/>
            <a:ext cx="324000" cy="324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1</a:t>
            </a:r>
          </a:p>
        </p:txBody>
      </p:sp>
      <p:sp>
        <p:nvSpPr>
          <p:cNvPr id="46" name="Ellipse 45">
            <a:extLst>
              <a:ext uri="{FF2B5EF4-FFF2-40B4-BE49-F238E27FC236}">
                <a16:creationId xmlns:a16="http://schemas.microsoft.com/office/drawing/2014/main" xmlns="" id="{1DE12E59-8571-485C-8A03-D98D3CF0FF34}"/>
              </a:ext>
            </a:extLst>
          </p:cNvPr>
          <p:cNvSpPr/>
          <p:nvPr/>
        </p:nvSpPr>
        <p:spPr>
          <a:xfrm>
            <a:off x="638202" y="2892622"/>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4</a:t>
            </a:r>
          </a:p>
        </p:txBody>
      </p:sp>
      <p:sp>
        <p:nvSpPr>
          <p:cNvPr id="49" name="Ellipse 48">
            <a:extLst>
              <a:ext uri="{FF2B5EF4-FFF2-40B4-BE49-F238E27FC236}">
                <a16:creationId xmlns:a16="http://schemas.microsoft.com/office/drawing/2014/main" xmlns="" id="{39AB1FC4-D086-41E5-80E3-278920683F08}"/>
              </a:ext>
            </a:extLst>
          </p:cNvPr>
          <p:cNvSpPr/>
          <p:nvPr/>
        </p:nvSpPr>
        <p:spPr>
          <a:xfrm>
            <a:off x="638202" y="3476684"/>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5</a:t>
            </a:r>
          </a:p>
        </p:txBody>
      </p:sp>
      <p:sp>
        <p:nvSpPr>
          <p:cNvPr id="50" name="Ellipse 49">
            <a:extLst>
              <a:ext uri="{FF2B5EF4-FFF2-40B4-BE49-F238E27FC236}">
                <a16:creationId xmlns:a16="http://schemas.microsoft.com/office/drawing/2014/main" xmlns="" id="{F3646376-4E1C-47C7-8D9E-F9476D5D5D53}"/>
              </a:ext>
            </a:extLst>
          </p:cNvPr>
          <p:cNvSpPr/>
          <p:nvPr/>
        </p:nvSpPr>
        <p:spPr>
          <a:xfrm>
            <a:off x="638202" y="4060746"/>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6</a:t>
            </a:r>
          </a:p>
        </p:txBody>
      </p:sp>
      <p:sp>
        <p:nvSpPr>
          <p:cNvPr id="60" name="Ellipse 59">
            <a:extLst>
              <a:ext uri="{FF2B5EF4-FFF2-40B4-BE49-F238E27FC236}">
                <a16:creationId xmlns:a16="http://schemas.microsoft.com/office/drawing/2014/main" xmlns="" id="{37BDD83F-9F7E-4573-A3AC-D4452CD60F70}"/>
              </a:ext>
            </a:extLst>
          </p:cNvPr>
          <p:cNvSpPr/>
          <p:nvPr/>
        </p:nvSpPr>
        <p:spPr>
          <a:xfrm>
            <a:off x="638202" y="4638922"/>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7</a:t>
            </a:r>
          </a:p>
        </p:txBody>
      </p:sp>
      <p:sp>
        <p:nvSpPr>
          <p:cNvPr id="36" name="ZoneTexte 35">
            <a:extLst>
              <a:ext uri="{FF2B5EF4-FFF2-40B4-BE49-F238E27FC236}">
                <a16:creationId xmlns:a16="http://schemas.microsoft.com/office/drawing/2014/main" xmlns="" id="{C795EB37-DB48-45D7-8E49-A83B0F29544B}"/>
              </a:ext>
            </a:extLst>
          </p:cNvPr>
          <p:cNvSpPr txBox="1"/>
          <p:nvPr/>
        </p:nvSpPr>
        <p:spPr>
          <a:xfrm>
            <a:off x="4736977" y="4565303"/>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 sera le dispositif d’assistance au réseau BDD ?</a:t>
            </a:r>
          </a:p>
        </p:txBody>
      </p:sp>
      <p:pic>
        <p:nvPicPr>
          <p:cNvPr id="26" name="Image 25">
            <a:extLst>
              <a:ext uri="{FF2B5EF4-FFF2-40B4-BE49-F238E27FC236}">
                <a16:creationId xmlns:a16="http://schemas.microsoft.com/office/drawing/2014/main" xmlns="" id="{451FAC73-9F80-4F88-9B3E-57195E64A85E}"/>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46929" y="932001"/>
            <a:ext cx="871392" cy="871392"/>
          </a:xfrm>
          <a:prstGeom prst="rect">
            <a:avLst/>
          </a:prstGeom>
        </p:spPr>
      </p:pic>
      <p:sp>
        <p:nvSpPr>
          <p:cNvPr id="27" name="Rectangle 26">
            <a:extLst>
              <a:ext uri="{FF2B5EF4-FFF2-40B4-BE49-F238E27FC236}">
                <a16:creationId xmlns:a16="http://schemas.microsoft.com/office/drawing/2014/main" xmlns="" id="{6672F8C0-6561-4380-86C3-26FCF8983767}"/>
              </a:ext>
            </a:extLst>
          </p:cNvPr>
          <p:cNvSpPr/>
          <p:nvPr/>
        </p:nvSpPr>
        <p:spPr>
          <a:xfrm>
            <a:off x="826832" y="514760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Vidéo de synthèse sur la Fusion et Eléments de langage vis-à-vis des clients</a:t>
            </a:r>
            <a:endParaRPr lang="fr-FR" sz="1100" i="1" dirty="0">
              <a:solidFill>
                <a:prstClr val="white"/>
              </a:solidFill>
              <a:latin typeface="Century Gothic"/>
            </a:endParaRPr>
          </a:p>
        </p:txBody>
      </p:sp>
      <p:sp>
        <p:nvSpPr>
          <p:cNvPr id="28" name="ZoneTexte 27">
            <a:extLst>
              <a:ext uri="{FF2B5EF4-FFF2-40B4-BE49-F238E27FC236}">
                <a16:creationId xmlns:a16="http://schemas.microsoft.com/office/drawing/2014/main" xmlns="" id="{C4C587A7-4A89-4321-8B50-C1E7B8216B7F}"/>
              </a:ext>
            </a:extLst>
          </p:cNvPr>
          <p:cNvSpPr txBox="1"/>
          <p:nvPr/>
        </p:nvSpPr>
        <p:spPr>
          <a:xfrm>
            <a:off x="4736977" y="5147602"/>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Projection d’une vidéo (~ 6 minutes) sur la Fusion Juridique</a:t>
            </a:r>
          </a:p>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réponses apportées si nos clients posent des questions sur la Fusion ?</a:t>
            </a:r>
          </a:p>
        </p:txBody>
      </p:sp>
      <p:sp>
        <p:nvSpPr>
          <p:cNvPr id="35" name="Ellipse 34">
            <a:extLst>
              <a:ext uri="{FF2B5EF4-FFF2-40B4-BE49-F238E27FC236}">
                <a16:creationId xmlns:a16="http://schemas.microsoft.com/office/drawing/2014/main" xmlns="" id="{0DA4DA6E-C81E-449D-8B69-1FD0E9C38C8F}"/>
              </a:ext>
            </a:extLst>
          </p:cNvPr>
          <p:cNvSpPr/>
          <p:nvPr/>
        </p:nvSpPr>
        <p:spPr>
          <a:xfrm>
            <a:off x="638202" y="5222984"/>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8</a:t>
            </a:r>
          </a:p>
        </p:txBody>
      </p:sp>
    </p:spTree>
    <p:extLst>
      <p:ext uri="{BB962C8B-B14F-4D97-AF65-F5344CB8AC3E}">
        <p14:creationId xmlns:p14="http://schemas.microsoft.com/office/powerpoint/2010/main" val="2912208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9D7BCE6-9421-4759-A31B-2B2C3C2E25A4}"/>
              </a:ext>
            </a:extLst>
          </p:cNvPr>
          <p:cNvSpPr>
            <a:spLocks noGrp="1"/>
          </p:cNvSpPr>
          <p:nvPr>
            <p:ph type="title"/>
          </p:nvPr>
        </p:nvSpPr>
        <p:spPr/>
        <p:txBody>
          <a:bodyPr/>
          <a:lstStyle/>
          <a:p>
            <a:r>
              <a:rPr lang="fr-FR" dirty="0"/>
              <a:t>Déroulement du week-end de fusion</a:t>
            </a:r>
          </a:p>
        </p:txBody>
      </p:sp>
      <p:sp>
        <p:nvSpPr>
          <p:cNvPr id="17" name="AutoShape 5">
            <a:extLst>
              <a:ext uri="{FF2B5EF4-FFF2-40B4-BE49-F238E27FC236}">
                <a16:creationId xmlns:a16="http://schemas.microsoft.com/office/drawing/2014/main" xmlns="" id="{6BEA4C49-9983-4D39-9394-CAA011471A3E}"/>
              </a:ext>
            </a:extLst>
          </p:cNvPr>
          <p:cNvSpPr>
            <a:spLocks noChangeArrowheads="1"/>
          </p:cNvSpPr>
          <p:nvPr/>
        </p:nvSpPr>
        <p:spPr bwMode="auto">
          <a:xfrm>
            <a:off x="560513" y="3609280"/>
            <a:ext cx="2808162" cy="2988072"/>
          </a:xfrm>
          <a:prstGeom prst="roundRect">
            <a:avLst>
              <a:gd name="adj" fmla="val 0"/>
            </a:avLst>
          </a:prstGeom>
          <a:noFill/>
          <a:ln w="19050" algn="ctr">
            <a:noFill/>
            <a:miter lim="800000"/>
            <a:headEnd/>
            <a:tailEnd/>
          </a:ln>
          <a:effectLst/>
        </p:spPr>
        <p:txBody>
          <a:bodyPr lIns="36000" rIns="36000" anchor="t"/>
          <a:lstStyle>
            <a:defPPr>
              <a:defRPr lang="en-US"/>
            </a:defPPr>
            <a:lvl1pPr algn="l" rtl="0" fontAlgn="base">
              <a:spcBef>
                <a:spcPct val="0"/>
              </a:spcBef>
              <a:spcAft>
                <a:spcPct val="0"/>
              </a:spcAft>
              <a:defRPr sz="1200" kern="1200">
                <a:solidFill>
                  <a:schemeClr val="tx1"/>
                </a:solidFill>
                <a:latin typeface="Arial" charset="0"/>
                <a:ea typeface="+mn-ea"/>
                <a:cs typeface="+mn-cs"/>
              </a:defRPr>
            </a:lvl1pPr>
            <a:lvl2pPr marL="457200" algn="l" rtl="0" fontAlgn="base">
              <a:spcBef>
                <a:spcPct val="0"/>
              </a:spcBef>
              <a:spcAft>
                <a:spcPct val="0"/>
              </a:spcAft>
              <a:defRPr sz="1200" kern="1200">
                <a:solidFill>
                  <a:schemeClr val="tx1"/>
                </a:solidFill>
                <a:latin typeface="Arial" charset="0"/>
                <a:ea typeface="+mn-ea"/>
                <a:cs typeface="+mn-cs"/>
              </a:defRPr>
            </a:lvl2pPr>
            <a:lvl3pPr marL="914400" algn="l" rtl="0" fontAlgn="base">
              <a:spcBef>
                <a:spcPct val="0"/>
              </a:spcBef>
              <a:spcAft>
                <a:spcPct val="0"/>
              </a:spcAft>
              <a:defRPr sz="1200" kern="1200">
                <a:solidFill>
                  <a:schemeClr val="tx1"/>
                </a:solidFill>
                <a:latin typeface="Arial" charset="0"/>
                <a:ea typeface="+mn-ea"/>
                <a:cs typeface="+mn-cs"/>
              </a:defRPr>
            </a:lvl3pPr>
            <a:lvl4pPr marL="1371600" algn="l" rtl="0" fontAlgn="base">
              <a:spcBef>
                <a:spcPct val="0"/>
              </a:spcBef>
              <a:spcAft>
                <a:spcPct val="0"/>
              </a:spcAft>
              <a:defRPr sz="1200" kern="1200">
                <a:solidFill>
                  <a:schemeClr val="tx1"/>
                </a:solidFill>
                <a:latin typeface="Arial" charset="0"/>
                <a:ea typeface="+mn-ea"/>
                <a:cs typeface="+mn-cs"/>
              </a:defRPr>
            </a:lvl4pPr>
            <a:lvl5pPr marL="1828800" algn="l" rtl="0" fontAlgn="base">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a:lstStyle>
          <a:p>
            <a:pPr marL="171450" lvl="0" indent="-171450">
              <a:buFont typeface="Wingdings" panose="05000000000000000000" pitchFamily="2" charset="2"/>
              <a:buChar char="§"/>
              <a:defRPr/>
            </a:pPr>
            <a:r>
              <a:rPr lang="fr-FR" b="1" dirty="0">
                <a:solidFill>
                  <a:schemeClr val="accent1"/>
                </a:solidFill>
                <a:latin typeface="+mj-lt"/>
                <a:cs typeface="Arial" charset="0"/>
              </a:rPr>
              <a:t>Réception des éléments de communication CEGEE </a:t>
            </a:r>
            <a:r>
              <a:rPr lang="fr-FR" dirty="0">
                <a:solidFill>
                  <a:schemeClr val="tx1">
                    <a:lumMod val="65000"/>
                    <a:lumOff val="35000"/>
                  </a:schemeClr>
                </a:solidFill>
                <a:latin typeface="+mj-lt"/>
                <a:cs typeface="Arial" charset="0"/>
              </a:rPr>
              <a:t>devant servir au-delà du 23 juin</a:t>
            </a:r>
          </a:p>
          <a:p>
            <a:pPr marL="0" marR="0" lvl="0" indent="0" defTabSz="1277156" rtl="0" eaLnBrk="1" fontAlgn="base" latinLnBrk="0" hangingPunct="1">
              <a:lnSpc>
                <a:spcPct val="100000"/>
              </a:lnSpc>
              <a:spcBef>
                <a:spcPct val="0"/>
              </a:spcBef>
              <a:spcAft>
                <a:spcPct val="0"/>
              </a:spcAft>
              <a:buClrTx/>
              <a:buSzTx/>
              <a:buFontTx/>
              <a:buNone/>
              <a:tabLst/>
              <a:defRPr/>
            </a:pPr>
            <a:endParaRPr kumimoji="0" lang="fr-FR" sz="500" b="0" i="0" u="none" strike="noStrike" kern="1200" cap="none" spc="0" normalizeH="0" baseline="0" noProof="0" dirty="0">
              <a:ln>
                <a:noFill/>
              </a:ln>
              <a:solidFill>
                <a:schemeClr val="tx1">
                  <a:lumMod val="65000"/>
                  <a:lumOff val="35000"/>
                </a:schemeClr>
              </a:solidFill>
              <a:effectLst/>
              <a:uLnTx/>
              <a:uFillTx/>
              <a:latin typeface="+mj-lt"/>
              <a:ea typeface="+mn-ea"/>
              <a:cs typeface="Arial" charset="0"/>
            </a:endParaRPr>
          </a:p>
        </p:txBody>
      </p:sp>
      <p:sp>
        <p:nvSpPr>
          <p:cNvPr id="18" name="AutoShape 5">
            <a:extLst>
              <a:ext uri="{FF2B5EF4-FFF2-40B4-BE49-F238E27FC236}">
                <a16:creationId xmlns:a16="http://schemas.microsoft.com/office/drawing/2014/main" xmlns="" id="{A62C01C4-9CE0-4361-ABC7-7DCCDD5D208C}"/>
              </a:ext>
            </a:extLst>
          </p:cNvPr>
          <p:cNvSpPr>
            <a:spLocks noChangeArrowheads="1"/>
          </p:cNvSpPr>
          <p:nvPr/>
        </p:nvSpPr>
        <p:spPr bwMode="auto">
          <a:xfrm>
            <a:off x="3593455" y="3577840"/>
            <a:ext cx="2718017" cy="2340000"/>
          </a:xfrm>
          <a:prstGeom prst="roundRect">
            <a:avLst>
              <a:gd name="adj" fmla="val 0"/>
            </a:avLst>
          </a:prstGeom>
          <a:noFill/>
          <a:ln w="19050" algn="ctr">
            <a:noFill/>
            <a:miter lim="800000"/>
            <a:headEnd/>
            <a:tailEnd/>
          </a:ln>
          <a:effectLst/>
        </p:spPr>
        <p:txBody>
          <a:bodyPr lIns="36000" rIns="36000" anchor="t"/>
          <a:lstStyle>
            <a:defPPr>
              <a:defRPr lang="en-US"/>
            </a:defPPr>
            <a:lvl1pPr algn="l" rtl="0" fontAlgn="base">
              <a:spcBef>
                <a:spcPct val="0"/>
              </a:spcBef>
              <a:spcAft>
                <a:spcPct val="0"/>
              </a:spcAft>
              <a:defRPr sz="1200" kern="1200">
                <a:solidFill>
                  <a:schemeClr val="tx1"/>
                </a:solidFill>
                <a:latin typeface="Arial" charset="0"/>
                <a:ea typeface="+mn-ea"/>
                <a:cs typeface="+mn-cs"/>
              </a:defRPr>
            </a:lvl1pPr>
            <a:lvl2pPr marL="457200" algn="l" rtl="0" fontAlgn="base">
              <a:spcBef>
                <a:spcPct val="0"/>
              </a:spcBef>
              <a:spcAft>
                <a:spcPct val="0"/>
              </a:spcAft>
              <a:defRPr sz="1200" kern="1200">
                <a:solidFill>
                  <a:schemeClr val="tx1"/>
                </a:solidFill>
                <a:latin typeface="Arial" charset="0"/>
                <a:ea typeface="+mn-ea"/>
                <a:cs typeface="+mn-cs"/>
              </a:defRPr>
            </a:lvl2pPr>
            <a:lvl3pPr marL="914400" algn="l" rtl="0" fontAlgn="base">
              <a:spcBef>
                <a:spcPct val="0"/>
              </a:spcBef>
              <a:spcAft>
                <a:spcPct val="0"/>
              </a:spcAft>
              <a:defRPr sz="1200" kern="1200">
                <a:solidFill>
                  <a:schemeClr val="tx1"/>
                </a:solidFill>
                <a:latin typeface="Arial" charset="0"/>
                <a:ea typeface="+mn-ea"/>
                <a:cs typeface="+mn-cs"/>
              </a:defRPr>
            </a:lvl3pPr>
            <a:lvl4pPr marL="1371600" algn="l" rtl="0" fontAlgn="base">
              <a:spcBef>
                <a:spcPct val="0"/>
              </a:spcBef>
              <a:spcAft>
                <a:spcPct val="0"/>
              </a:spcAft>
              <a:defRPr sz="1200" kern="1200">
                <a:solidFill>
                  <a:schemeClr val="tx1"/>
                </a:solidFill>
                <a:latin typeface="Arial" charset="0"/>
                <a:ea typeface="+mn-ea"/>
                <a:cs typeface="+mn-cs"/>
              </a:defRPr>
            </a:lvl4pPr>
            <a:lvl5pPr marL="1828800" algn="l" rtl="0" fontAlgn="base">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a:lstStyle>
          <a:p>
            <a:pPr marL="171450" lvl="0" indent="-171450">
              <a:buFont typeface="Wingdings" panose="05000000000000000000" pitchFamily="2" charset="2"/>
              <a:buChar char="§"/>
              <a:defRPr/>
            </a:pPr>
            <a:r>
              <a:rPr lang="fr-FR" b="1" dirty="0">
                <a:solidFill>
                  <a:schemeClr val="accent1"/>
                </a:solidFill>
                <a:latin typeface="+mj-lt"/>
                <a:cs typeface="Arial" charset="0"/>
              </a:rPr>
              <a:t>Désinstallation de « l’ancienne » communication : </a:t>
            </a:r>
            <a:r>
              <a:rPr lang="fr-FR" dirty="0">
                <a:solidFill>
                  <a:schemeClr val="tx1">
                    <a:lumMod val="65000"/>
                    <a:lumOff val="35000"/>
                  </a:schemeClr>
                </a:solidFill>
                <a:latin typeface="+mj-lt"/>
                <a:cs typeface="Arial" charset="0"/>
              </a:rPr>
              <a:t>dépliants, affiches, brochures, …</a:t>
            </a:r>
          </a:p>
          <a:p>
            <a:pPr marL="171450" marR="0" lvl="0" indent="-171450" defTabSz="1277156"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fr-FR" sz="1200" b="0" i="0" u="none" strike="noStrike" kern="1200" cap="none" spc="0" normalizeH="0" baseline="0" noProof="0" dirty="0">
              <a:ln>
                <a:noFill/>
              </a:ln>
              <a:solidFill>
                <a:srgbClr val="404040"/>
              </a:solidFill>
              <a:effectLst/>
              <a:uLnTx/>
              <a:uFillTx/>
              <a:latin typeface="+mj-lt"/>
              <a:ea typeface="+mn-ea"/>
              <a:cs typeface="Arial" charset="0"/>
            </a:endParaRPr>
          </a:p>
          <a:p>
            <a:pPr marL="171450" lvl="0" indent="-171450">
              <a:buFont typeface="Wingdings" panose="05000000000000000000" pitchFamily="2" charset="2"/>
              <a:buChar char="§"/>
              <a:defRPr/>
            </a:pPr>
            <a:r>
              <a:rPr lang="fr-FR" b="1" dirty="0">
                <a:solidFill>
                  <a:schemeClr val="accent1"/>
                </a:solidFill>
                <a:latin typeface="+mj-lt"/>
                <a:cs typeface="Arial" charset="0"/>
              </a:rPr>
              <a:t>Installation de certains « nouveaux » éléments de communication</a:t>
            </a:r>
          </a:p>
        </p:txBody>
      </p:sp>
      <p:sp>
        <p:nvSpPr>
          <p:cNvPr id="19" name="AutoShape 5">
            <a:extLst>
              <a:ext uri="{FF2B5EF4-FFF2-40B4-BE49-F238E27FC236}">
                <a16:creationId xmlns:a16="http://schemas.microsoft.com/office/drawing/2014/main" xmlns="" id="{ECE0BE6C-7189-4D73-90B8-9DA9C67A57A3}"/>
              </a:ext>
            </a:extLst>
          </p:cNvPr>
          <p:cNvSpPr>
            <a:spLocks noChangeArrowheads="1"/>
          </p:cNvSpPr>
          <p:nvPr/>
        </p:nvSpPr>
        <p:spPr bwMode="auto">
          <a:xfrm>
            <a:off x="6681192" y="3577840"/>
            <a:ext cx="2679085" cy="2340000"/>
          </a:xfrm>
          <a:prstGeom prst="roundRect">
            <a:avLst>
              <a:gd name="adj" fmla="val 0"/>
            </a:avLst>
          </a:prstGeom>
          <a:noFill/>
          <a:ln w="19050" algn="ctr">
            <a:noFill/>
            <a:miter lim="800000"/>
            <a:headEnd/>
            <a:tailEnd/>
          </a:ln>
          <a:effectLst/>
        </p:spPr>
        <p:txBody>
          <a:bodyPr lIns="36000" rIns="36000" anchor="t"/>
          <a:lstStyle>
            <a:defPPr>
              <a:defRPr lang="en-US"/>
            </a:defPPr>
            <a:lvl1pPr algn="l" rtl="0" fontAlgn="base">
              <a:spcBef>
                <a:spcPct val="0"/>
              </a:spcBef>
              <a:spcAft>
                <a:spcPct val="0"/>
              </a:spcAft>
              <a:defRPr sz="1200" kern="1200">
                <a:solidFill>
                  <a:schemeClr val="tx1"/>
                </a:solidFill>
                <a:latin typeface="Arial" charset="0"/>
                <a:ea typeface="+mn-ea"/>
                <a:cs typeface="+mn-cs"/>
              </a:defRPr>
            </a:lvl1pPr>
            <a:lvl2pPr marL="457200" algn="l" rtl="0" fontAlgn="base">
              <a:spcBef>
                <a:spcPct val="0"/>
              </a:spcBef>
              <a:spcAft>
                <a:spcPct val="0"/>
              </a:spcAft>
              <a:defRPr sz="1200" kern="1200">
                <a:solidFill>
                  <a:schemeClr val="tx1"/>
                </a:solidFill>
                <a:latin typeface="Arial" charset="0"/>
                <a:ea typeface="+mn-ea"/>
                <a:cs typeface="+mn-cs"/>
              </a:defRPr>
            </a:lvl2pPr>
            <a:lvl3pPr marL="914400" algn="l" rtl="0" fontAlgn="base">
              <a:spcBef>
                <a:spcPct val="0"/>
              </a:spcBef>
              <a:spcAft>
                <a:spcPct val="0"/>
              </a:spcAft>
              <a:defRPr sz="1200" kern="1200">
                <a:solidFill>
                  <a:schemeClr val="tx1"/>
                </a:solidFill>
                <a:latin typeface="Arial" charset="0"/>
                <a:ea typeface="+mn-ea"/>
                <a:cs typeface="+mn-cs"/>
              </a:defRPr>
            </a:lvl3pPr>
            <a:lvl4pPr marL="1371600" algn="l" rtl="0" fontAlgn="base">
              <a:spcBef>
                <a:spcPct val="0"/>
              </a:spcBef>
              <a:spcAft>
                <a:spcPct val="0"/>
              </a:spcAft>
              <a:defRPr sz="1200" kern="1200">
                <a:solidFill>
                  <a:schemeClr val="tx1"/>
                </a:solidFill>
                <a:latin typeface="Arial" charset="0"/>
                <a:ea typeface="+mn-ea"/>
                <a:cs typeface="+mn-cs"/>
              </a:defRPr>
            </a:lvl4pPr>
            <a:lvl5pPr marL="1828800" algn="l" rtl="0" fontAlgn="base">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a:lstStyle>
          <a:p>
            <a:pPr marL="171450" lvl="0" indent="-171450">
              <a:buFont typeface="Wingdings" panose="05000000000000000000" pitchFamily="2" charset="2"/>
              <a:buChar char="§"/>
              <a:defRPr/>
            </a:pPr>
            <a:r>
              <a:rPr lang="fr-FR" b="1" dirty="0">
                <a:solidFill>
                  <a:schemeClr val="accent1"/>
                </a:solidFill>
                <a:latin typeface="+mj-lt"/>
                <a:cs typeface="Arial" charset="0"/>
              </a:rPr>
              <a:t>Installation des derniers éléments de communication CEGEE</a:t>
            </a:r>
          </a:p>
        </p:txBody>
      </p:sp>
      <p:sp>
        <p:nvSpPr>
          <p:cNvPr id="20" name="Flèche : chevron 19">
            <a:extLst>
              <a:ext uri="{FF2B5EF4-FFF2-40B4-BE49-F238E27FC236}">
                <a16:creationId xmlns:a16="http://schemas.microsoft.com/office/drawing/2014/main" xmlns="" id="{C11F6CFB-D3E0-4BB7-B402-81ECDBBF2CAD}"/>
              </a:ext>
            </a:extLst>
          </p:cNvPr>
          <p:cNvSpPr/>
          <p:nvPr/>
        </p:nvSpPr>
        <p:spPr>
          <a:xfrm>
            <a:off x="605540" y="2060266"/>
            <a:ext cx="2666260" cy="593957"/>
          </a:xfrm>
          <a:prstGeom prst="chevron">
            <a:avLst>
              <a:gd name="adj" fmla="val 15864"/>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tIns="108000" rIns="36000" rtlCol="0" anchor="t"/>
          <a:lstStyle/>
          <a:p>
            <a:pPr algn="ctr"/>
            <a:r>
              <a:rPr lang="fr-FR" sz="1200" b="1" dirty="0">
                <a:solidFill>
                  <a:schemeClr val="bg1"/>
                </a:solidFill>
                <a:latin typeface="+mj-lt"/>
              </a:rPr>
              <a:t>Semaine 25</a:t>
            </a:r>
          </a:p>
          <a:p>
            <a:pPr algn="ctr"/>
            <a:r>
              <a:rPr lang="fr-FR" sz="1200" b="1" dirty="0">
                <a:solidFill>
                  <a:schemeClr val="bg1"/>
                </a:solidFill>
                <a:latin typeface="+mj-lt"/>
              </a:rPr>
              <a:t>Mardi 19 au vendredi 22 juin</a:t>
            </a:r>
          </a:p>
        </p:txBody>
      </p:sp>
      <p:sp>
        <p:nvSpPr>
          <p:cNvPr id="21" name="Flèche : chevron 20">
            <a:extLst>
              <a:ext uri="{FF2B5EF4-FFF2-40B4-BE49-F238E27FC236}">
                <a16:creationId xmlns:a16="http://schemas.microsoft.com/office/drawing/2014/main" xmlns="" id="{4C361B5C-EE9C-4205-A243-BF4EAFE85B4A}"/>
              </a:ext>
            </a:extLst>
          </p:cNvPr>
          <p:cNvSpPr/>
          <p:nvPr/>
        </p:nvSpPr>
        <p:spPr>
          <a:xfrm>
            <a:off x="3554779" y="2060266"/>
            <a:ext cx="2756693" cy="593957"/>
          </a:xfrm>
          <a:prstGeom prst="chevron">
            <a:avLst>
              <a:gd name="adj" fmla="val 15864"/>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tIns="108000" rIns="36000" rtlCol="0" anchor="t"/>
          <a:lstStyle/>
          <a:p>
            <a:pPr algn="ctr"/>
            <a:r>
              <a:rPr lang="fr-FR" sz="1200" b="1" dirty="0">
                <a:solidFill>
                  <a:schemeClr val="bg1"/>
                </a:solidFill>
                <a:latin typeface="+mj-lt"/>
              </a:rPr>
              <a:t>Semaine 25</a:t>
            </a:r>
          </a:p>
          <a:p>
            <a:pPr algn="ctr"/>
            <a:r>
              <a:rPr lang="fr-FR" sz="1200" b="1" dirty="0">
                <a:solidFill>
                  <a:schemeClr val="bg1"/>
                </a:solidFill>
                <a:latin typeface="+mj-lt"/>
              </a:rPr>
              <a:t>Samedi 23 juin – fin de matinée</a:t>
            </a:r>
          </a:p>
        </p:txBody>
      </p:sp>
      <p:sp>
        <p:nvSpPr>
          <p:cNvPr id="22" name="Flèche : chevron 21">
            <a:extLst>
              <a:ext uri="{FF2B5EF4-FFF2-40B4-BE49-F238E27FC236}">
                <a16:creationId xmlns:a16="http://schemas.microsoft.com/office/drawing/2014/main" xmlns="" id="{62E3C374-17BD-4405-8DF6-19F4E3B2251B}"/>
              </a:ext>
            </a:extLst>
          </p:cNvPr>
          <p:cNvSpPr/>
          <p:nvPr/>
        </p:nvSpPr>
        <p:spPr>
          <a:xfrm>
            <a:off x="6504018" y="2060266"/>
            <a:ext cx="2908265" cy="593957"/>
          </a:xfrm>
          <a:prstGeom prst="chevron">
            <a:avLst>
              <a:gd name="adj" fmla="val 15864"/>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tIns="108000" rIns="36000" rtlCol="0" anchor="t"/>
          <a:lstStyle/>
          <a:p>
            <a:pPr algn="ctr"/>
            <a:r>
              <a:rPr lang="fr-FR" sz="1200" b="1" dirty="0">
                <a:solidFill>
                  <a:schemeClr val="bg1"/>
                </a:solidFill>
                <a:latin typeface="+mj-lt"/>
              </a:rPr>
              <a:t>Semaine 26</a:t>
            </a:r>
          </a:p>
          <a:p>
            <a:pPr algn="ctr"/>
            <a:r>
              <a:rPr lang="fr-FR" sz="1200" b="1" dirty="0">
                <a:solidFill>
                  <a:schemeClr val="bg1"/>
                </a:solidFill>
                <a:latin typeface="+mj-lt"/>
              </a:rPr>
              <a:t>Mardi 26 juin – début matinée</a:t>
            </a:r>
          </a:p>
        </p:txBody>
      </p:sp>
      <p:cxnSp>
        <p:nvCxnSpPr>
          <p:cNvPr id="23" name="Connecteur droit 22">
            <a:extLst>
              <a:ext uri="{FF2B5EF4-FFF2-40B4-BE49-F238E27FC236}">
                <a16:creationId xmlns:a16="http://schemas.microsoft.com/office/drawing/2014/main" xmlns="" id="{42D7729A-8AAB-4A06-B40B-01F16A5DEEC7}"/>
              </a:ext>
            </a:extLst>
          </p:cNvPr>
          <p:cNvCxnSpPr>
            <a:cxnSpLocks/>
          </p:cNvCxnSpPr>
          <p:nvPr/>
        </p:nvCxnSpPr>
        <p:spPr>
          <a:xfrm>
            <a:off x="3449341" y="3573016"/>
            <a:ext cx="0" cy="1769985"/>
          </a:xfrm>
          <a:prstGeom prst="line">
            <a:avLst/>
          </a:prstGeom>
          <a:ln>
            <a:solidFill>
              <a:schemeClr val="tx2">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xmlns="" id="{70088416-466E-49FA-9CF2-D587150850E4}"/>
              </a:ext>
            </a:extLst>
          </p:cNvPr>
          <p:cNvCxnSpPr>
            <a:cxnSpLocks/>
          </p:cNvCxnSpPr>
          <p:nvPr/>
        </p:nvCxnSpPr>
        <p:spPr>
          <a:xfrm>
            <a:off x="6478936" y="3573016"/>
            <a:ext cx="0" cy="1769985"/>
          </a:xfrm>
          <a:prstGeom prst="line">
            <a:avLst/>
          </a:prstGeom>
          <a:ln>
            <a:solidFill>
              <a:schemeClr val="tx2">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pic>
        <p:nvPicPr>
          <p:cNvPr id="5" name="Image 4">
            <a:extLst>
              <a:ext uri="{FF2B5EF4-FFF2-40B4-BE49-F238E27FC236}">
                <a16:creationId xmlns:a16="http://schemas.microsoft.com/office/drawing/2014/main" xmlns="" id="{BAA90CEC-280A-411B-BE3C-0AF5640AF029}"/>
              </a:ext>
            </a:extLst>
          </p:cNvPr>
          <p:cNvPicPr>
            <a:picLocks noChangeAspect="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295821" y="2766899"/>
            <a:ext cx="518085" cy="518085"/>
          </a:xfrm>
          <a:prstGeom prst="rect">
            <a:avLst/>
          </a:prstGeom>
        </p:spPr>
      </p:pic>
      <p:pic>
        <p:nvPicPr>
          <p:cNvPr id="7" name="Image 6">
            <a:extLst>
              <a:ext uri="{FF2B5EF4-FFF2-40B4-BE49-F238E27FC236}">
                <a16:creationId xmlns:a16="http://schemas.microsoft.com/office/drawing/2014/main" xmlns="" id="{F9D8207F-B8D9-4CB5-9934-10121EFE018F}"/>
              </a:ext>
            </a:extLst>
          </p:cNvPr>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136741" y="2882848"/>
            <a:ext cx="418531" cy="418531"/>
          </a:xfrm>
          <a:prstGeom prst="rect">
            <a:avLst/>
          </a:prstGeom>
        </p:spPr>
      </p:pic>
      <p:sp>
        <p:nvSpPr>
          <p:cNvPr id="25" name="Rectangle 24">
            <a:extLst>
              <a:ext uri="{FF2B5EF4-FFF2-40B4-BE49-F238E27FC236}">
                <a16:creationId xmlns:a16="http://schemas.microsoft.com/office/drawing/2014/main" xmlns="" id="{0446D9EE-F891-43F1-83C5-D7C6D94A5063}"/>
              </a:ext>
            </a:extLst>
          </p:cNvPr>
          <p:cNvSpPr/>
          <p:nvPr/>
        </p:nvSpPr>
        <p:spPr>
          <a:xfrm>
            <a:off x="1032584" y="2866453"/>
            <a:ext cx="1080000" cy="39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108000" rIns="36000" rtlCol="0" anchor="ctr"/>
          <a:lstStyle/>
          <a:p>
            <a:r>
              <a:rPr lang="fr-FR" sz="1200" b="1" i="1" dirty="0">
                <a:solidFill>
                  <a:schemeClr val="tx1">
                    <a:lumMod val="65000"/>
                    <a:lumOff val="35000"/>
                  </a:schemeClr>
                </a:solidFill>
                <a:latin typeface="+mj-lt"/>
                <a:cs typeface="Arial" charset="0"/>
              </a:rPr>
              <a:t>Réception</a:t>
            </a:r>
          </a:p>
        </p:txBody>
      </p:sp>
      <p:sp>
        <p:nvSpPr>
          <p:cNvPr id="27" name="Rectangle 26">
            <a:extLst>
              <a:ext uri="{FF2B5EF4-FFF2-40B4-BE49-F238E27FC236}">
                <a16:creationId xmlns:a16="http://schemas.microsoft.com/office/drawing/2014/main" xmlns="" id="{5977F5C6-EF23-4E74-92B4-2CF8691287F2}"/>
              </a:ext>
            </a:extLst>
          </p:cNvPr>
          <p:cNvSpPr/>
          <p:nvPr/>
        </p:nvSpPr>
        <p:spPr>
          <a:xfrm>
            <a:off x="7337215" y="2866453"/>
            <a:ext cx="1080000" cy="39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108000" rIns="36000" rtlCol="0" anchor="ctr"/>
          <a:lstStyle/>
          <a:p>
            <a:pPr fontAlgn="base">
              <a:spcBef>
                <a:spcPct val="0"/>
              </a:spcBef>
              <a:spcAft>
                <a:spcPct val="0"/>
              </a:spcAft>
              <a:defRPr/>
            </a:pPr>
            <a:r>
              <a:rPr lang="fr-FR" sz="1200" b="1" i="1" dirty="0">
                <a:solidFill>
                  <a:schemeClr val="tx1">
                    <a:lumMod val="65000"/>
                    <a:lumOff val="35000"/>
                  </a:schemeClr>
                </a:solidFill>
                <a:latin typeface="+mj-lt"/>
                <a:cs typeface="Arial" charset="0"/>
              </a:rPr>
              <a:t>Installation</a:t>
            </a:r>
          </a:p>
        </p:txBody>
      </p:sp>
      <p:cxnSp>
        <p:nvCxnSpPr>
          <p:cNvPr id="12" name="Connecteur droit 11">
            <a:extLst>
              <a:ext uri="{FF2B5EF4-FFF2-40B4-BE49-F238E27FC236}">
                <a16:creationId xmlns:a16="http://schemas.microsoft.com/office/drawing/2014/main" xmlns="" id="{503EA2C5-2859-44E7-A933-71E5F016F0A5}"/>
              </a:ext>
            </a:extLst>
          </p:cNvPr>
          <p:cNvCxnSpPr>
            <a:cxnSpLocks/>
          </p:cNvCxnSpPr>
          <p:nvPr/>
        </p:nvCxnSpPr>
        <p:spPr>
          <a:xfrm flipV="1">
            <a:off x="2547567" y="2966174"/>
            <a:ext cx="251573" cy="176949"/>
          </a:xfrm>
          <a:prstGeom prst="line">
            <a:avLst/>
          </a:prstGeom>
          <a:ln w="15875"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xmlns="" id="{937D7BBC-2ECC-4CFA-969C-5FE983BE7DBA}"/>
              </a:ext>
            </a:extLst>
          </p:cNvPr>
          <p:cNvCxnSpPr>
            <a:cxnSpLocks/>
          </p:cNvCxnSpPr>
          <p:nvPr/>
        </p:nvCxnSpPr>
        <p:spPr>
          <a:xfrm flipV="1">
            <a:off x="2547567" y="2975847"/>
            <a:ext cx="184958" cy="129216"/>
          </a:xfrm>
          <a:prstGeom prst="line">
            <a:avLst/>
          </a:prstGeom>
          <a:ln w="15875"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xmlns="" id="{EAB60460-2733-4F85-A113-7EBAA5056FA2}"/>
              </a:ext>
            </a:extLst>
          </p:cNvPr>
          <p:cNvCxnSpPr>
            <a:cxnSpLocks/>
          </p:cNvCxnSpPr>
          <p:nvPr/>
        </p:nvCxnSpPr>
        <p:spPr>
          <a:xfrm flipV="1">
            <a:off x="2547567" y="2983693"/>
            <a:ext cx="115912" cy="81484"/>
          </a:xfrm>
          <a:prstGeom prst="line">
            <a:avLst/>
          </a:prstGeom>
          <a:ln w="15875"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xmlns="" id="{FFABDCD5-0D88-429D-AEFC-179F78216438}"/>
              </a:ext>
            </a:extLst>
          </p:cNvPr>
          <p:cNvSpPr/>
          <p:nvPr/>
        </p:nvSpPr>
        <p:spPr>
          <a:xfrm>
            <a:off x="3852351" y="2828740"/>
            <a:ext cx="1652086" cy="39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108000" rIns="36000" rtlCol="0" anchor="ctr"/>
          <a:lstStyle/>
          <a:p>
            <a:pPr fontAlgn="base">
              <a:spcBef>
                <a:spcPct val="0"/>
              </a:spcBef>
              <a:spcAft>
                <a:spcPct val="0"/>
              </a:spcAft>
              <a:defRPr/>
            </a:pPr>
            <a:r>
              <a:rPr lang="fr-FR" sz="1200" b="1" i="1" dirty="0">
                <a:solidFill>
                  <a:schemeClr val="tx1">
                    <a:lumMod val="65000"/>
                    <a:lumOff val="35000"/>
                  </a:schemeClr>
                </a:solidFill>
                <a:latin typeface="+mj-lt"/>
                <a:cs typeface="Arial" charset="0"/>
              </a:rPr>
              <a:t>Désinstallation et 1ères installations</a:t>
            </a:r>
          </a:p>
        </p:txBody>
      </p:sp>
      <p:pic>
        <p:nvPicPr>
          <p:cNvPr id="1026" name="Picture 2" descr="https://d30y9cdsu7xlg0.cloudfront.net/png/1065405-200.png">
            <a:extLst>
              <a:ext uri="{FF2B5EF4-FFF2-40B4-BE49-F238E27FC236}">
                <a16:creationId xmlns:a16="http://schemas.microsoft.com/office/drawing/2014/main" xmlns="" id="{1D7154D4-27EF-467D-A091-83403860C884}"/>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92061" y="2850040"/>
            <a:ext cx="417600" cy="417600"/>
          </a:xfrm>
          <a:prstGeom prst="rect">
            <a:avLst/>
          </a:prstGeom>
          <a:noFill/>
          <a:extLst>
            <a:ext uri="{909E8E84-426E-40DD-AFC4-6F175D3DCCD1}">
              <a14:hiddenFill xmlns:a14="http://schemas.microsoft.com/office/drawing/2010/main">
                <a:solidFill>
                  <a:srgbClr val="FFFFFF"/>
                </a:solidFill>
              </a14:hiddenFill>
            </a:ext>
          </a:extLst>
        </p:spPr>
      </p:pic>
      <p:pic>
        <p:nvPicPr>
          <p:cNvPr id="33" name="Image 32">
            <a:extLst>
              <a:ext uri="{FF2B5EF4-FFF2-40B4-BE49-F238E27FC236}">
                <a16:creationId xmlns:a16="http://schemas.microsoft.com/office/drawing/2014/main" xmlns="" id="{5F1A8DD4-D20B-49EF-B0A0-D9B6510F8A18}"/>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1566" y="5757657"/>
            <a:ext cx="488950" cy="488950"/>
          </a:xfrm>
          <a:prstGeom prst="rect">
            <a:avLst/>
          </a:prstGeom>
        </p:spPr>
      </p:pic>
      <p:sp>
        <p:nvSpPr>
          <p:cNvPr id="9" name="ZoneTexte 8">
            <a:extLst>
              <a:ext uri="{FF2B5EF4-FFF2-40B4-BE49-F238E27FC236}">
                <a16:creationId xmlns:a16="http://schemas.microsoft.com/office/drawing/2014/main" xmlns="" id="{5F91CFFD-D8FC-42CC-A70B-A5AC5276F88A}"/>
              </a:ext>
            </a:extLst>
          </p:cNvPr>
          <p:cNvSpPr txBox="1"/>
          <p:nvPr/>
        </p:nvSpPr>
        <p:spPr>
          <a:xfrm>
            <a:off x="1424610" y="5757657"/>
            <a:ext cx="7416822" cy="593957"/>
          </a:xfrm>
          <a:prstGeom prst="rect">
            <a:avLst/>
          </a:prstGeom>
        </p:spPr>
        <p:txBody>
          <a:bodyPr vert="horz" wrap="square" lIns="91440" tIns="45720" rIns="91440" bIns="45720" rtlCol="0" anchor="ctr" anchorCtr="0">
            <a:noAutofit/>
          </a:bodyPr>
          <a:lstStyle/>
          <a:p>
            <a:pPr algn="l">
              <a:lnSpc>
                <a:spcPts val="1200"/>
              </a:lnSpc>
            </a:pPr>
            <a:r>
              <a:rPr lang="fr-FR" sz="1200" b="1" dirty="0">
                <a:solidFill>
                  <a:schemeClr val="accent1"/>
                </a:solidFill>
                <a:latin typeface="+mj-lt"/>
              </a:rPr>
              <a:t>Les actions à mener sont détaillées dans les pages suivantes</a:t>
            </a:r>
          </a:p>
        </p:txBody>
      </p:sp>
      <p:sp>
        <p:nvSpPr>
          <p:cNvPr id="34" name="ZoneTexte 33">
            <a:extLst>
              <a:ext uri="{FF2B5EF4-FFF2-40B4-BE49-F238E27FC236}">
                <a16:creationId xmlns:a16="http://schemas.microsoft.com/office/drawing/2014/main" xmlns="" id="{E17E8E5D-B5F6-4ACA-9B0D-808CC530D39F}"/>
              </a:ext>
            </a:extLst>
          </p:cNvPr>
          <p:cNvSpPr txBox="1"/>
          <p:nvPr/>
        </p:nvSpPr>
        <p:spPr>
          <a:xfrm>
            <a:off x="758285" y="4229242"/>
            <a:ext cx="2082936" cy="769441"/>
          </a:xfrm>
          <a:prstGeom prst="rect">
            <a:avLst/>
          </a:prstGeom>
          <a:noFill/>
        </p:spPr>
        <p:txBody>
          <a:bodyPr wrap="square" rtlCol="0">
            <a:spAutoFit/>
          </a:bodyPr>
          <a:lstStyle/>
          <a:p>
            <a:pPr marL="285750" indent="-285750" defTabSz="914400">
              <a:buFont typeface="Century Gothic" panose="020B0502020202020204" pitchFamily="34" charset="0"/>
              <a:buChar char="−"/>
            </a:pPr>
            <a:r>
              <a:rPr lang="fr-FR" sz="1100" dirty="0">
                <a:solidFill>
                  <a:schemeClr val="tx1">
                    <a:lumMod val="65000"/>
                    <a:lumOff val="35000"/>
                  </a:schemeClr>
                </a:solidFill>
                <a:latin typeface="+mj-lt"/>
              </a:rPr>
              <a:t>Affiches</a:t>
            </a:r>
          </a:p>
          <a:p>
            <a:pPr marL="285750" indent="-285750" defTabSz="914400">
              <a:buFont typeface="Century Gothic" panose="020B0502020202020204" pitchFamily="34" charset="0"/>
              <a:buChar char="−"/>
            </a:pPr>
            <a:r>
              <a:rPr lang="fr-FR" sz="1100" dirty="0">
                <a:solidFill>
                  <a:schemeClr val="tx1">
                    <a:lumMod val="65000"/>
                    <a:lumOff val="35000"/>
                  </a:schemeClr>
                </a:solidFill>
                <a:latin typeface="+mj-lt"/>
              </a:rPr>
              <a:t>Dépliants</a:t>
            </a:r>
          </a:p>
          <a:p>
            <a:pPr marL="285750" indent="-285750" defTabSz="914400">
              <a:buFont typeface="Century Gothic" panose="020B0502020202020204" pitchFamily="34" charset="0"/>
              <a:buChar char="−"/>
            </a:pPr>
            <a:r>
              <a:rPr lang="fr-FR" sz="1100" dirty="0">
                <a:solidFill>
                  <a:schemeClr val="tx1">
                    <a:lumMod val="65000"/>
                    <a:lumOff val="35000"/>
                  </a:schemeClr>
                </a:solidFill>
                <a:latin typeface="+mj-lt"/>
              </a:rPr>
              <a:t>Tampons</a:t>
            </a:r>
          </a:p>
          <a:p>
            <a:pPr marL="285750" indent="-285750" defTabSz="914400">
              <a:buFont typeface="Century Gothic" panose="020B0502020202020204" pitchFamily="34" charset="0"/>
              <a:buChar char="−"/>
            </a:pPr>
            <a:r>
              <a:rPr lang="fr-FR" sz="1100" dirty="0">
                <a:solidFill>
                  <a:schemeClr val="tx1">
                    <a:lumMod val="65000"/>
                    <a:lumOff val="35000"/>
                  </a:schemeClr>
                </a:solidFill>
                <a:latin typeface="+mj-lt"/>
              </a:rPr>
              <a:t>…</a:t>
            </a:r>
          </a:p>
        </p:txBody>
      </p:sp>
      <p:sp>
        <p:nvSpPr>
          <p:cNvPr id="35" name="ZoneTexte 34">
            <a:extLst>
              <a:ext uri="{FF2B5EF4-FFF2-40B4-BE49-F238E27FC236}">
                <a16:creationId xmlns:a16="http://schemas.microsoft.com/office/drawing/2014/main" xmlns="" id="{CE7EAC11-6886-40FB-8DA7-5FC27B93F6C5}"/>
              </a:ext>
            </a:extLst>
          </p:cNvPr>
          <p:cNvSpPr txBox="1"/>
          <p:nvPr/>
        </p:nvSpPr>
        <p:spPr>
          <a:xfrm>
            <a:off x="3738394" y="4912114"/>
            <a:ext cx="2438741" cy="430887"/>
          </a:xfrm>
          <a:prstGeom prst="rect">
            <a:avLst/>
          </a:prstGeom>
          <a:noFill/>
        </p:spPr>
        <p:txBody>
          <a:bodyPr wrap="square" rtlCol="0">
            <a:spAutoFit/>
          </a:bodyPr>
          <a:lstStyle/>
          <a:p>
            <a:pPr marL="285750" indent="-285750" defTabSz="914400">
              <a:buFont typeface="Century Gothic" panose="020B0502020202020204" pitchFamily="34" charset="0"/>
              <a:buChar char="−"/>
            </a:pPr>
            <a:r>
              <a:rPr lang="fr-FR" sz="1100" dirty="0">
                <a:solidFill>
                  <a:schemeClr val="tx1">
                    <a:lumMod val="65000"/>
                    <a:lumOff val="35000"/>
                  </a:schemeClr>
                </a:solidFill>
                <a:latin typeface="+mj-lt"/>
              </a:rPr>
              <a:t>Vitrines extérieures blanches</a:t>
            </a:r>
          </a:p>
          <a:p>
            <a:pPr marL="285750" indent="-285750" defTabSz="914400">
              <a:buFont typeface="Century Gothic" panose="020B0502020202020204" pitchFamily="34" charset="0"/>
              <a:buChar char="−"/>
            </a:pPr>
            <a:r>
              <a:rPr lang="fr-FR" sz="1100" dirty="0">
                <a:solidFill>
                  <a:schemeClr val="tx1">
                    <a:lumMod val="65000"/>
                    <a:lumOff val="35000"/>
                  </a:schemeClr>
                </a:solidFill>
                <a:latin typeface="+mj-lt"/>
              </a:rPr>
              <a:t>Intérieur opérationnel CEGEE</a:t>
            </a:r>
          </a:p>
        </p:txBody>
      </p:sp>
      <p:sp>
        <p:nvSpPr>
          <p:cNvPr id="36" name="ZoneTexte 35">
            <a:extLst>
              <a:ext uri="{FF2B5EF4-FFF2-40B4-BE49-F238E27FC236}">
                <a16:creationId xmlns:a16="http://schemas.microsoft.com/office/drawing/2014/main" xmlns="" id="{1F23F204-7375-403A-9B92-4A8A6E1AC191}"/>
              </a:ext>
            </a:extLst>
          </p:cNvPr>
          <p:cNvSpPr txBox="1"/>
          <p:nvPr/>
        </p:nvSpPr>
        <p:spPr>
          <a:xfrm>
            <a:off x="6801363" y="4239683"/>
            <a:ext cx="2438741" cy="600164"/>
          </a:xfrm>
          <a:prstGeom prst="rect">
            <a:avLst/>
          </a:prstGeom>
          <a:noFill/>
        </p:spPr>
        <p:txBody>
          <a:bodyPr wrap="square" rtlCol="0">
            <a:spAutoFit/>
          </a:bodyPr>
          <a:lstStyle/>
          <a:p>
            <a:pPr marL="285750" indent="-285750" defTabSz="914400">
              <a:buFont typeface="Century Gothic" panose="020B0502020202020204" pitchFamily="34" charset="0"/>
              <a:buChar char="−"/>
            </a:pPr>
            <a:r>
              <a:rPr lang="fr-FR" sz="1100" dirty="0">
                <a:solidFill>
                  <a:schemeClr val="tx1">
                    <a:lumMod val="65000"/>
                    <a:lumOff val="35000"/>
                  </a:schemeClr>
                </a:solidFill>
                <a:latin typeface="+mj-lt"/>
              </a:rPr>
              <a:t>Vitrines extérieures CE GEE</a:t>
            </a:r>
          </a:p>
          <a:p>
            <a:pPr marL="285750" indent="-285750" defTabSz="914400">
              <a:buFont typeface="Century Gothic" panose="020B0502020202020204" pitchFamily="34" charset="0"/>
              <a:buChar char="−"/>
            </a:pPr>
            <a:r>
              <a:rPr lang="fr-FR" sz="1100" dirty="0">
                <a:solidFill>
                  <a:schemeClr val="tx1">
                    <a:lumMod val="65000"/>
                    <a:lumOff val="35000"/>
                  </a:schemeClr>
                </a:solidFill>
                <a:latin typeface="+mj-lt"/>
              </a:rPr>
              <a:t>Présentoirs espaces libre service, GAB</a:t>
            </a:r>
          </a:p>
        </p:txBody>
      </p:sp>
      <p:sp>
        <p:nvSpPr>
          <p:cNvPr id="38" name="Espace réservé du contenu 2">
            <a:extLst>
              <a:ext uri="{FF2B5EF4-FFF2-40B4-BE49-F238E27FC236}">
                <a16:creationId xmlns:a16="http://schemas.microsoft.com/office/drawing/2014/main" xmlns="" id="{21F1A0B6-1903-474A-917A-B7B97BE6B799}"/>
              </a:ext>
            </a:extLst>
          </p:cNvPr>
          <p:cNvSpPr>
            <a:spLocks noGrp="1"/>
          </p:cNvSpPr>
          <p:nvPr>
            <p:ph idx="1"/>
          </p:nvPr>
        </p:nvSpPr>
        <p:spPr>
          <a:xfrm>
            <a:off x="560512" y="1302923"/>
            <a:ext cx="8850183" cy="397885"/>
          </a:xfrm>
          <a:solidFill>
            <a:schemeClr val="bg2"/>
          </a:solidFill>
          <a:ln w="19050">
            <a:noFill/>
          </a:ln>
        </p:spPr>
        <p:txBody>
          <a:bodyPr anchor="ctr" anchorCtr="0">
            <a:noAutofit/>
          </a:bodyPr>
          <a:lstStyle/>
          <a:p>
            <a:pPr marL="0" lvl="0" indent="0" algn="ctr" defTabSz="1276350" eaLnBrk="0" hangingPunct="0">
              <a:spcBef>
                <a:spcPct val="0"/>
              </a:spcBef>
              <a:buNone/>
            </a:pPr>
            <a:r>
              <a:rPr lang="fr-FR" sz="1200" b="1" dirty="0">
                <a:cs typeface="Arial" charset="0"/>
              </a:rPr>
              <a:t>A partir du samedi 23 juin, jour de naissance de la CE GEE, la nouvelle identité visuelle est à installer progressivement</a:t>
            </a:r>
            <a:endParaRPr lang="fr-FR" b="1" dirty="0">
              <a:cs typeface="Arial" charset="0"/>
            </a:endParaRPr>
          </a:p>
        </p:txBody>
      </p:sp>
    </p:spTree>
    <p:extLst>
      <p:ext uri="{BB962C8B-B14F-4D97-AF65-F5344CB8AC3E}">
        <p14:creationId xmlns:p14="http://schemas.microsoft.com/office/powerpoint/2010/main" val="3426025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19D0A60-111F-4F3C-BE97-1A8F44657F65}"/>
              </a:ext>
            </a:extLst>
          </p:cNvPr>
          <p:cNvSpPr>
            <a:spLocks noGrp="1"/>
          </p:cNvSpPr>
          <p:nvPr>
            <p:ph type="title"/>
          </p:nvPr>
        </p:nvSpPr>
        <p:spPr/>
        <p:txBody>
          <a:bodyPr/>
          <a:lstStyle/>
          <a:p>
            <a:r>
              <a:rPr lang="fr-FR" dirty="0"/>
              <a:t>Détail des éléments de communication de la Nouvelle Identité</a:t>
            </a:r>
          </a:p>
        </p:txBody>
      </p:sp>
      <p:sp>
        <p:nvSpPr>
          <p:cNvPr id="8" name="Rectangle 7">
            <a:extLst>
              <a:ext uri="{FF2B5EF4-FFF2-40B4-BE49-F238E27FC236}">
                <a16:creationId xmlns:a16="http://schemas.microsoft.com/office/drawing/2014/main" xmlns="" id="{180156ED-5A8B-4A37-8FE9-1922232D9CFB}"/>
              </a:ext>
            </a:extLst>
          </p:cNvPr>
          <p:cNvSpPr/>
          <p:nvPr/>
        </p:nvSpPr>
        <p:spPr>
          <a:xfrm>
            <a:off x="2216697" y="1475071"/>
            <a:ext cx="1800200" cy="722747"/>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100" b="1" dirty="0">
                <a:latin typeface="+mj-lt"/>
              </a:rPr>
              <a:t>Pack</a:t>
            </a:r>
          </a:p>
        </p:txBody>
      </p:sp>
      <p:sp>
        <p:nvSpPr>
          <p:cNvPr id="9" name="Rectangle 8">
            <a:extLst>
              <a:ext uri="{FF2B5EF4-FFF2-40B4-BE49-F238E27FC236}">
                <a16:creationId xmlns:a16="http://schemas.microsoft.com/office/drawing/2014/main" xmlns="" id="{D0FC5FA5-C1D0-4BA0-95DE-0181F0ED1AAE}"/>
              </a:ext>
            </a:extLst>
          </p:cNvPr>
          <p:cNvSpPr/>
          <p:nvPr/>
        </p:nvSpPr>
        <p:spPr>
          <a:xfrm>
            <a:off x="2216697" y="2282655"/>
            <a:ext cx="1800200" cy="1769720"/>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100" b="1" dirty="0">
                <a:latin typeface="+mj-lt"/>
              </a:rPr>
              <a:t>Hors Pack</a:t>
            </a:r>
          </a:p>
          <a:p>
            <a:pPr algn="ctr"/>
            <a:r>
              <a:rPr lang="fr-FR" sz="1100" dirty="0">
                <a:latin typeface="+mj-lt"/>
              </a:rPr>
              <a:t>(envoi courrier interne)</a:t>
            </a:r>
          </a:p>
        </p:txBody>
      </p:sp>
      <p:sp>
        <p:nvSpPr>
          <p:cNvPr id="11" name="ZoneTexte 10">
            <a:extLst>
              <a:ext uri="{FF2B5EF4-FFF2-40B4-BE49-F238E27FC236}">
                <a16:creationId xmlns:a16="http://schemas.microsoft.com/office/drawing/2014/main" xmlns="" id="{52F283F4-CF5D-4483-9190-0FD039E968CF}"/>
              </a:ext>
            </a:extLst>
          </p:cNvPr>
          <p:cNvSpPr txBox="1"/>
          <p:nvPr/>
        </p:nvSpPr>
        <p:spPr>
          <a:xfrm>
            <a:off x="4016895" y="1481264"/>
            <a:ext cx="4853657" cy="726433"/>
          </a:xfrm>
          <a:prstGeom prst="rect">
            <a:avLst/>
          </a:prstGeom>
        </p:spPr>
        <p:txBody>
          <a:bodyPr vert="horz" wrap="square" lIns="91440" tIns="45720" rIns="91440" bIns="45720" rtlCol="0" anchor="ctr" anchorCtr="0">
            <a:noAutofit/>
          </a:bodyPr>
          <a:lstStyle/>
          <a:p>
            <a:pPr marL="171450" indent="-171450">
              <a:lnSpc>
                <a:spcPts val="1200"/>
              </a:lnSpc>
              <a:spcBef>
                <a:spcPts val="600"/>
              </a:spcBef>
              <a:buFont typeface="Wingdings" panose="05000000000000000000" pitchFamily="2" charset="2"/>
              <a:buChar char="§"/>
            </a:pPr>
            <a:r>
              <a:rPr lang="fr-FR" sz="1100" b="1" dirty="0">
                <a:solidFill>
                  <a:schemeClr val="tx1">
                    <a:lumMod val="65000"/>
                    <a:lumOff val="35000"/>
                  </a:schemeClr>
                </a:solidFill>
                <a:latin typeface="+mj-lt"/>
              </a:rPr>
              <a:t>Affiches et dépliants habillage agence CE GEE</a:t>
            </a:r>
          </a:p>
          <a:p>
            <a:pPr marL="171450" indent="-171450">
              <a:lnSpc>
                <a:spcPts val="1200"/>
              </a:lnSpc>
              <a:spcBef>
                <a:spcPts val="600"/>
              </a:spcBef>
              <a:buFont typeface="Wingdings" panose="05000000000000000000" pitchFamily="2" charset="2"/>
              <a:buChar char="§"/>
            </a:pPr>
            <a:r>
              <a:rPr lang="fr-FR" sz="1100" b="1" dirty="0">
                <a:solidFill>
                  <a:schemeClr val="tx1">
                    <a:lumMod val="65000"/>
                    <a:lumOff val="35000"/>
                  </a:schemeClr>
                </a:solidFill>
                <a:latin typeface="+mj-lt"/>
              </a:rPr>
              <a:t>PLV Murs de communication (1/2)</a:t>
            </a:r>
            <a:br>
              <a:rPr lang="fr-FR" sz="1100" b="1" dirty="0">
                <a:solidFill>
                  <a:schemeClr val="tx1">
                    <a:lumMod val="65000"/>
                    <a:lumOff val="35000"/>
                  </a:schemeClr>
                </a:solidFill>
                <a:latin typeface="+mj-lt"/>
              </a:rPr>
            </a:br>
            <a:r>
              <a:rPr lang="fr-FR" sz="1000" i="1" dirty="0">
                <a:solidFill>
                  <a:schemeClr val="tx1">
                    <a:lumMod val="65000"/>
                    <a:lumOff val="35000"/>
                  </a:schemeClr>
                </a:solidFill>
                <a:latin typeface="+mj-lt"/>
              </a:rPr>
              <a:t>(Banque au quotidien / Banque à distance /  Epargner)</a:t>
            </a:r>
            <a:endParaRPr lang="fr-FR" sz="1100" i="1" dirty="0">
              <a:solidFill>
                <a:schemeClr val="tx1">
                  <a:lumMod val="65000"/>
                  <a:lumOff val="35000"/>
                </a:schemeClr>
              </a:solidFill>
              <a:latin typeface="+mj-lt"/>
            </a:endParaRPr>
          </a:p>
          <a:p>
            <a:pPr marL="171450" indent="-171450">
              <a:lnSpc>
                <a:spcPts val="1200"/>
              </a:lnSpc>
              <a:spcBef>
                <a:spcPts val="600"/>
              </a:spcBef>
              <a:buFont typeface="Wingdings" panose="05000000000000000000" pitchFamily="2" charset="2"/>
              <a:buChar char="§"/>
            </a:pPr>
            <a:r>
              <a:rPr lang="fr-FR" sz="1100" b="1" dirty="0">
                <a:solidFill>
                  <a:schemeClr val="tx1">
                    <a:lumMod val="65000"/>
                    <a:lumOff val="35000"/>
                  </a:schemeClr>
                </a:solidFill>
                <a:latin typeface="+mj-lt"/>
              </a:rPr>
              <a:t>Tampons</a:t>
            </a:r>
          </a:p>
        </p:txBody>
      </p:sp>
      <p:sp>
        <p:nvSpPr>
          <p:cNvPr id="12" name="ZoneTexte 11">
            <a:extLst>
              <a:ext uri="{FF2B5EF4-FFF2-40B4-BE49-F238E27FC236}">
                <a16:creationId xmlns:a16="http://schemas.microsoft.com/office/drawing/2014/main" xmlns="" id="{DF477C5F-52C6-4B47-A667-06FA462CB518}"/>
              </a:ext>
            </a:extLst>
          </p:cNvPr>
          <p:cNvSpPr txBox="1"/>
          <p:nvPr/>
        </p:nvSpPr>
        <p:spPr>
          <a:xfrm>
            <a:off x="4016895" y="2282656"/>
            <a:ext cx="4853657" cy="1785902"/>
          </a:xfrm>
          <a:prstGeom prst="rect">
            <a:avLst/>
          </a:prstGeom>
        </p:spPr>
        <p:txBody>
          <a:bodyPr vert="horz" wrap="square" lIns="91440" tIns="45720" rIns="91440" bIns="45720" rtlCol="0" anchor="ctr" anchorCtr="0">
            <a:noAutofit/>
          </a:bodyPr>
          <a:lstStyle/>
          <a:p>
            <a:pPr marL="171450" indent="-171450">
              <a:lnSpc>
                <a:spcPts val="1200"/>
              </a:lnSpc>
              <a:spcBef>
                <a:spcPts val="600"/>
              </a:spcBef>
              <a:buFont typeface="Wingdings" panose="05000000000000000000" pitchFamily="2" charset="2"/>
              <a:buChar char="§"/>
            </a:pPr>
            <a:r>
              <a:rPr lang="fr-FR" sz="1100" b="1" dirty="0">
                <a:solidFill>
                  <a:schemeClr val="tx1">
                    <a:lumMod val="65000"/>
                    <a:lumOff val="35000"/>
                  </a:schemeClr>
                </a:solidFill>
                <a:latin typeface="+mj-lt"/>
              </a:rPr>
              <a:t>PLV Murs de communication (2/2)</a:t>
            </a:r>
            <a:br>
              <a:rPr lang="fr-FR" sz="1100" b="1" dirty="0">
                <a:solidFill>
                  <a:schemeClr val="tx1">
                    <a:lumMod val="65000"/>
                    <a:lumOff val="35000"/>
                  </a:schemeClr>
                </a:solidFill>
                <a:latin typeface="+mj-lt"/>
              </a:rPr>
            </a:br>
            <a:r>
              <a:rPr lang="fr-FR" sz="1000" i="1" dirty="0">
                <a:solidFill>
                  <a:prstClr val="black">
                    <a:lumMod val="65000"/>
                    <a:lumOff val="35000"/>
                  </a:prstClr>
                </a:solidFill>
                <a:latin typeface="Century Gothic"/>
              </a:rPr>
              <a:t>(</a:t>
            </a:r>
            <a:r>
              <a:rPr lang="fr-FR" sz="1000" i="1" dirty="0" err="1">
                <a:solidFill>
                  <a:prstClr val="black">
                    <a:lumMod val="65000"/>
                    <a:lumOff val="35000"/>
                  </a:prstClr>
                </a:solidFill>
                <a:latin typeface="Century Gothic"/>
              </a:rPr>
              <a:t>Domilis</a:t>
            </a:r>
            <a:r>
              <a:rPr lang="fr-FR" sz="1000" i="1" dirty="0">
                <a:solidFill>
                  <a:prstClr val="black">
                    <a:lumMod val="65000"/>
                    <a:lumOff val="35000"/>
                  </a:prstClr>
                </a:solidFill>
                <a:latin typeface="Century Gothic"/>
              </a:rPr>
              <a:t> / Les jeunes / Emprunter : </a:t>
            </a:r>
            <a:r>
              <a:rPr lang="fr-FR" sz="1000" i="1" u="sng" dirty="0">
                <a:solidFill>
                  <a:prstClr val="black">
                    <a:lumMod val="65000"/>
                    <a:lumOff val="35000"/>
                  </a:prstClr>
                </a:solidFill>
                <a:latin typeface="Century Gothic"/>
              </a:rPr>
              <a:t>avant la FJ</a:t>
            </a:r>
            <a:r>
              <a:rPr lang="fr-FR" sz="1000" i="1" dirty="0">
                <a:solidFill>
                  <a:prstClr val="black">
                    <a:lumMod val="65000"/>
                    <a:lumOff val="35000"/>
                  </a:prstClr>
                </a:solidFill>
                <a:latin typeface="Century Gothic"/>
              </a:rPr>
              <a:t> ;  S’assurer : </a:t>
            </a:r>
            <a:r>
              <a:rPr lang="fr-FR" sz="1000" i="1" u="sng" dirty="0">
                <a:solidFill>
                  <a:prstClr val="black">
                    <a:lumMod val="65000"/>
                    <a:lumOff val="35000"/>
                  </a:prstClr>
                </a:solidFill>
                <a:latin typeface="Century Gothic"/>
              </a:rPr>
              <a:t>après la FJ</a:t>
            </a:r>
            <a:r>
              <a:rPr lang="fr-FR" sz="1000" i="1" dirty="0">
                <a:solidFill>
                  <a:prstClr val="black">
                    <a:lumMod val="65000"/>
                    <a:lumOff val="35000"/>
                  </a:prstClr>
                </a:solidFill>
                <a:latin typeface="Century Gothic"/>
              </a:rPr>
              <a:t>)</a:t>
            </a:r>
            <a:endParaRPr lang="fr-FR" sz="1100" b="1" dirty="0">
              <a:solidFill>
                <a:schemeClr val="tx1">
                  <a:lumMod val="65000"/>
                  <a:lumOff val="35000"/>
                </a:schemeClr>
              </a:solidFill>
              <a:latin typeface="+mj-lt"/>
            </a:endParaRPr>
          </a:p>
          <a:p>
            <a:pPr marL="171450" indent="-171450">
              <a:lnSpc>
                <a:spcPts val="1200"/>
              </a:lnSpc>
              <a:spcBef>
                <a:spcPts val="600"/>
              </a:spcBef>
              <a:buFont typeface="Wingdings" panose="05000000000000000000" pitchFamily="2" charset="2"/>
              <a:buChar char="§"/>
            </a:pPr>
            <a:r>
              <a:rPr lang="fr-FR" sz="1100" b="1" dirty="0">
                <a:solidFill>
                  <a:schemeClr val="tx1">
                    <a:lumMod val="65000"/>
                    <a:lumOff val="35000"/>
                  </a:schemeClr>
                </a:solidFill>
                <a:latin typeface="+mj-lt"/>
              </a:rPr>
              <a:t>Affichettes réglementaires</a:t>
            </a:r>
          </a:p>
          <a:p>
            <a:pPr marL="171450" indent="-171450">
              <a:lnSpc>
                <a:spcPts val="1200"/>
              </a:lnSpc>
              <a:spcBef>
                <a:spcPts val="600"/>
              </a:spcBef>
              <a:buFont typeface="Wingdings" panose="05000000000000000000" pitchFamily="2" charset="2"/>
              <a:buChar char="§"/>
            </a:pPr>
            <a:r>
              <a:rPr lang="fr-FR" sz="1100" b="1" dirty="0">
                <a:solidFill>
                  <a:schemeClr val="tx1">
                    <a:lumMod val="65000"/>
                    <a:lumOff val="35000"/>
                  </a:schemeClr>
                </a:solidFill>
                <a:latin typeface="+mj-lt"/>
              </a:rPr>
              <a:t>Enveloppes</a:t>
            </a:r>
          </a:p>
          <a:p>
            <a:pPr marL="171450" indent="-171450">
              <a:lnSpc>
                <a:spcPts val="1200"/>
              </a:lnSpc>
              <a:spcBef>
                <a:spcPts val="600"/>
              </a:spcBef>
              <a:buFont typeface="Wingdings" panose="05000000000000000000" pitchFamily="2" charset="2"/>
              <a:buChar char="§"/>
            </a:pPr>
            <a:r>
              <a:rPr lang="fr-FR" sz="1100" b="1" dirty="0">
                <a:solidFill>
                  <a:schemeClr val="tx1">
                    <a:lumMod val="65000"/>
                    <a:lumOff val="35000"/>
                  </a:schemeClr>
                </a:solidFill>
                <a:latin typeface="+mj-lt"/>
              </a:rPr>
              <a:t>Etuis carte et chéquier</a:t>
            </a:r>
          </a:p>
          <a:p>
            <a:pPr marL="171450" indent="-171450">
              <a:lnSpc>
                <a:spcPts val="1200"/>
              </a:lnSpc>
              <a:spcBef>
                <a:spcPts val="600"/>
              </a:spcBef>
              <a:buFont typeface="Wingdings" panose="05000000000000000000" pitchFamily="2" charset="2"/>
              <a:buChar char="§"/>
            </a:pPr>
            <a:r>
              <a:rPr lang="fr-FR" sz="1100" b="1" dirty="0">
                <a:solidFill>
                  <a:schemeClr val="tx1">
                    <a:lumMod val="65000"/>
                    <a:lumOff val="35000"/>
                  </a:schemeClr>
                </a:solidFill>
                <a:latin typeface="+mj-lt"/>
              </a:rPr>
              <a:t>Remises chèque</a:t>
            </a:r>
          </a:p>
        </p:txBody>
      </p:sp>
      <p:cxnSp>
        <p:nvCxnSpPr>
          <p:cNvPr id="19" name="Connecteur droit 18">
            <a:extLst>
              <a:ext uri="{FF2B5EF4-FFF2-40B4-BE49-F238E27FC236}">
                <a16:creationId xmlns:a16="http://schemas.microsoft.com/office/drawing/2014/main" xmlns="" id="{49322867-09F5-425E-BBEC-1D00614D82AD}"/>
              </a:ext>
            </a:extLst>
          </p:cNvPr>
          <p:cNvCxnSpPr>
            <a:cxnSpLocks/>
          </p:cNvCxnSpPr>
          <p:nvPr/>
        </p:nvCxnSpPr>
        <p:spPr>
          <a:xfrm>
            <a:off x="2216697" y="2240237"/>
            <a:ext cx="6688657" cy="0"/>
          </a:xfrm>
          <a:prstGeom prst="line">
            <a:avLst/>
          </a:prstGeom>
          <a:ln w="635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xmlns="" id="{23FABC77-7E91-4BAB-8BC7-3D209C92286B}"/>
              </a:ext>
            </a:extLst>
          </p:cNvPr>
          <p:cNvSpPr txBox="1"/>
          <p:nvPr/>
        </p:nvSpPr>
        <p:spPr>
          <a:xfrm>
            <a:off x="2204656" y="1052736"/>
            <a:ext cx="1800200" cy="288000"/>
          </a:xfrm>
          <a:prstGeom prst="rect">
            <a:avLst/>
          </a:prstGeom>
        </p:spPr>
        <p:txBody>
          <a:bodyPr vert="horz" wrap="square" lIns="91440" tIns="45720" rIns="91440" bIns="45720" rtlCol="0" anchor="ctr" anchorCtr="0">
            <a:noAutofit/>
          </a:bodyPr>
          <a:lstStyle/>
          <a:p>
            <a:pPr algn="ctr">
              <a:lnSpc>
                <a:spcPts val="1200"/>
              </a:lnSpc>
            </a:pPr>
            <a:r>
              <a:rPr lang="fr-FR" sz="1200" b="1" dirty="0">
                <a:solidFill>
                  <a:srgbClr val="FF0000"/>
                </a:solidFill>
                <a:latin typeface="+mj-lt"/>
              </a:rPr>
              <a:t>Mode de transmission</a:t>
            </a:r>
          </a:p>
        </p:txBody>
      </p:sp>
      <p:cxnSp>
        <p:nvCxnSpPr>
          <p:cNvPr id="24" name="Connecteur droit 23">
            <a:extLst>
              <a:ext uri="{FF2B5EF4-FFF2-40B4-BE49-F238E27FC236}">
                <a16:creationId xmlns:a16="http://schemas.microsoft.com/office/drawing/2014/main" xmlns="" id="{CB97FC1A-02C0-4E48-9DF7-F3411C9ED89F}"/>
              </a:ext>
            </a:extLst>
          </p:cNvPr>
          <p:cNvCxnSpPr>
            <a:cxnSpLocks/>
          </p:cNvCxnSpPr>
          <p:nvPr/>
        </p:nvCxnSpPr>
        <p:spPr>
          <a:xfrm>
            <a:off x="2216697" y="1391238"/>
            <a:ext cx="180019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xmlns="" id="{0018BF51-E290-438B-9DDA-B151D0BE58DD}"/>
              </a:ext>
            </a:extLst>
          </p:cNvPr>
          <p:cNvSpPr txBox="1"/>
          <p:nvPr/>
        </p:nvSpPr>
        <p:spPr>
          <a:xfrm>
            <a:off x="4304928" y="1052736"/>
            <a:ext cx="4680520" cy="288000"/>
          </a:xfrm>
          <a:prstGeom prst="rect">
            <a:avLst/>
          </a:prstGeom>
        </p:spPr>
        <p:txBody>
          <a:bodyPr vert="horz" wrap="square" lIns="91440" tIns="45720" rIns="91440" bIns="45720" rtlCol="0" anchor="ctr" anchorCtr="0">
            <a:noAutofit/>
          </a:bodyPr>
          <a:lstStyle/>
          <a:p>
            <a:pPr algn="ctr">
              <a:lnSpc>
                <a:spcPts val="1200"/>
              </a:lnSpc>
            </a:pPr>
            <a:r>
              <a:rPr lang="fr-FR" sz="1200" b="1" dirty="0">
                <a:solidFill>
                  <a:srgbClr val="FF0000"/>
                </a:solidFill>
                <a:latin typeface="+mj-lt"/>
              </a:rPr>
              <a:t>Supports de communication</a:t>
            </a:r>
          </a:p>
        </p:txBody>
      </p:sp>
      <p:cxnSp>
        <p:nvCxnSpPr>
          <p:cNvPr id="26" name="Connecteur droit 25">
            <a:extLst>
              <a:ext uri="{FF2B5EF4-FFF2-40B4-BE49-F238E27FC236}">
                <a16:creationId xmlns:a16="http://schemas.microsoft.com/office/drawing/2014/main" xmlns="" id="{F69ADB9B-6F36-4CBF-AD97-BEB1DBE3B043}"/>
              </a:ext>
            </a:extLst>
          </p:cNvPr>
          <p:cNvCxnSpPr>
            <a:cxnSpLocks/>
          </p:cNvCxnSpPr>
          <p:nvPr/>
        </p:nvCxnSpPr>
        <p:spPr>
          <a:xfrm>
            <a:off x="4304928" y="1391238"/>
            <a:ext cx="4680521"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xmlns="" id="{8AD60AF0-07C5-4FEB-BF5B-6165A260BFBC}"/>
              </a:ext>
            </a:extLst>
          </p:cNvPr>
          <p:cNvSpPr/>
          <p:nvPr/>
        </p:nvSpPr>
        <p:spPr>
          <a:xfrm>
            <a:off x="529687" y="4312761"/>
            <a:ext cx="3487208" cy="9081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100" b="1" dirty="0">
                <a:solidFill>
                  <a:schemeClr val="bg1"/>
                </a:solidFill>
                <a:latin typeface="+mj-lt"/>
              </a:rPr>
              <a:t>Maintien de certains éléments actuels </a:t>
            </a:r>
          </a:p>
          <a:p>
            <a:pPr algn="ctr"/>
            <a:r>
              <a:rPr lang="fr-FR" sz="1100" b="1" dirty="0">
                <a:solidFill>
                  <a:schemeClr val="bg1"/>
                </a:solidFill>
                <a:latin typeface="+mj-lt"/>
              </a:rPr>
              <a:t>de l’agence</a:t>
            </a:r>
          </a:p>
        </p:txBody>
      </p:sp>
      <p:sp>
        <p:nvSpPr>
          <p:cNvPr id="15" name="ZoneTexte 14">
            <a:extLst>
              <a:ext uri="{FF2B5EF4-FFF2-40B4-BE49-F238E27FC236}">
                <a16:creationId xmlns:a16="http://schemas.microsoft.com/office/drawing/2014/main" xmlns="" id="{53083A61-F72B-4C5C-837D-DF00E0700A90}"/>
              </a:ext>
            </a:extLst>
          </p:cNvPr>
          <p:cNvSpPr txBox="1"/>
          <p:nvPr/>
        </p:nvSpPr>
        <p:spPr>
          <a:xfrm>
            <a:off x="4016895" y="4360326"/>
            <a:ext cx="4853657" cy="908145"/>
          </a:xfrm>
          <a:prstGeom prst="rect">
            <a:avLst/>
          </a:prstGeom>
        </p:spPr>
        <p:txBody>
          <a:bodyPr vert="horz" wrap="square" lIns="91440" tIns="45720" rIns="91440" bIns="45720" rtlCol="0" anchor="ctr" anchorCtr="0">
            <a:noAutofit/>
          </a:bodyPr>
          <a:lstStyle/>
          <a:p>
            <a:pPr marL="171450" indent="-171450">
              <a:lnSpc>
                <a:spcPts val="1200"/>
              </a:lnSpc>
              <a:spcBef>
                <a:spcPts val="600"/>
              </a:spcBef>
              <a:buFont typeface="Wingdings" panose="05000000000000000000" pitchFamily="2" charset="2"/>
              <a:buChar char="§"/>
            </a:pPr>
            <a:r>
              <a:rPr lang="fr-FR" sz="1100" b="1" dirty="0">
                <a:solidFill>
                  <a:schemeClr val="tx1">
                    <a:lumMod val="65000"/>
                    <a:lumOff val="35000"/>
                  </a:schemeClr>
                </a:solidFill>
                <a:latin typeface="+mj-lt"/>
              </a:rPr>
              <a:t>Pochettes de dépôt espèce en euros </a:t>
            </a:r>
          </a:p>
          <a:p>
            <a:pPr marL="171450" indent="-171450">
              <a:lnSpc>
                <a:spcPts val="1200"/>
              </a:lnSpc>
              <a:spcBef>
                <a:spcPts val="600"/>
              </a:spcBef>
              <a:buFont typeface="Wingdings" panose="05000000000000000000" pitchFamily="2" charset="2"/>
              <a:buChar char="§"/>
            </a:pPr>
            <a:r>
              <a:rPr lang="fr-FR" sz="1100" b="1" dirty="0">
                <a:solidFill>
                  <a:schemeClr val="tx1">
                    <a:lumMod val="65000"/>
                    <a:lumOff val="35000"/>
                  </a:schemeClr>
                </a:solidFill>
                <a:latin typeface="+mj-lt"/>
              </a:rPr>
              <a:t>Carnets de chèque émis en Agence</a:t>
            </a:r>
          </a:p>
          <a:p>
            <a:pPr marL="171450" indent="-171450">
              <a:lnSpc>
                <a:spcPts val="1200"/>
              </a:lnSpc>
              <a:spcBef>
                <a:spcPts val="600"/>
              </a:spcBef>
              <a:buFont typeface="Wingdings" panose="05000000000000000000" pitchFamily="2" charset="2"/>
              <a:buChar char="§"/>
            </a:pPr>
            <a:r>
              <a:rPr lang="fr-FR" sz="1100" b="1" dirty="0">
                <a:solidFill>
                  <a:schemeClr val="tx1">
                    <a:lumMod val="65000"/>
                    <a:lumOff val="35000"/>
                  </a:schemeClr>
                </a:solidFill>
                <a:latin typeface="+mj-lt"/>
              </a:rPr>
              <a:t>Pochettes courriers internes</a:t>
            </a:r>
          </a:p>
          <a:p>
            <a:pPr marL="171450" indent="-171450">
              <a:lnSpc>
                <a:spcPts val="1200"/>
              </a:lnSpc>
              <a:spcBef>
                <a:spcPts val="600"/>
              </a:spcBef>
              <a:buFont typeface="Wingdings" panose="05000000000000000000" pitchFamily="2" charset="2"/>
              <a:buChar char="§"/>
            </a:pPr>
            <a:r>
              <a:rPr lang="fr-FR" sz="1100" b="1" dirty="0">
                <a:solidFill>
                  <a:schemeClr val="tx1">
                    <a:lumMod val="65000"/>
                    <a:lumOff val="35000"/>
                  </a:schemeClr>
                </a:solidFill>
                <a:latin typeface="+mj-lt"/>
              </a:rPr>
              <a:t>Totem sociétaire </a:t>
            </a:r>
            <a:r>
              <a:rPr lang="fr-FR" sz="1100" dirty="0">
                <a:solidFill>
                  <a:schemeClr val="tx1">
                    <a:lumMod val="65000"/>
                    <a:lumOff val="35000"/>
                  </a:schemeClr>
                </a:solidFill>
                <a:latin typeface="+mj-lt"/>
              </a:rPr>
              <a:t>(si disponible)</a:t>
            </a:r>
          </a:p>
        </p:txBody>
      </p:sp>
      <p:sp>
        <p:nvSpPr>
          <p:cNvPr id="16" name="Rectangle 15">
            <a:extLst>
              <a:ext uri="{FF2B5EF4-FFF2-40B4-BE49-F238E27FC236}">
                <a16:creationId xmlns:a16="http://schemas.microsoft.com/office/drawing/2014/main" xmlns="" id="{92EE0AF9-2E25-411A-B1A7-B1DE1C9B2DF7}"/>
              </a:ext>
            </a:extLst>
          </p:cNvPr>
          <p:cNvSpPr/>
          <p:nvPr/>
        </p:nvSpPr>
        <p:spPr>
          <a:xfrm>
            <a:off x="529687" y="5329285"/>
            <a:ext cx="3487208" cy="90814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100" b="1" dirty="0">
                <a:solidFill>
                  <a:schemeClr val="bg1"/>
                </a:solidFill>
                <a:latin typeface="+mj-lt"/>
              </a:rPr>
              <a:t>Retrait et non remplacement d’autres éléments de l’agence</a:t>
            </a:r>
          </a:p>
        </p:txBody>
      </p:sp>
      <p:sp>
        <p:nvSpPr>
          <p:cNvPr id="17" name="ZoneTexte 16">
            <a:extLst>
              <a:ext uri="{FF2B5EF4-FFF2-40B4-BE49-F238E27FC236}">
                <a16:creationId xmlns:a16="http://schemas.microsoft.com/office/drawing/2014/main" xmlns="" id="{5A6AD946-341E-4D41-AACA-E040E158234F}"/>
              </a:ext>
            </a:extLst>
          </p:cNvPr>
          <p:cNvSpPr txBox="1"/>
          <p:nvPr/>
        </p:nvSpPr>
        <p:spPr>
          <a:xfrm>
            <a:off x="4016895" y="5376986"/>
            <a:ext cx="4853657" cy="908145"/>
          </a:xfrm>
          <a:prstGeom prst="rect">
            <a:avLst/>
          </a:prstGeom>
        </p:spPr>
        <p:txBody>
          <a:bodyPr vert="horz" wrap="square" lIns="91440" tIns="45720" rIns="91440" bIns="45720" rtlCol="0" anchor="ctr" anchorCtr="0">
            <a:noAutofit/>
          </a:bodyPr>
          <a:lstStyle/>
          <a:p>
            <a:pPr marL="171450" indent="-171450">
              <a:lnSpc>
                <a:spcPts val="1200"/>
              </a:lnSpc>
              <a:spcBef>
                <a:spcPts val="600"/>
              </a:spcBef>
              <a:buFont typeface="Wingdings" panose="05000000000000000000" pitchFamily="2" charset="2"/>
              <a:buChar char="§"/>
            </a:pPr>
            <a:r>
              <a:rPr lang="fr-FR" sz="1100" b="1" dirty="0">
                <a:solidFill>
                  <a:schemeClr val="tx1">
                    <a:lumMod val="65000"/>
                    <a:lumOff val="35000"/>
                  </a:schemeClr>
                </a:solidFill>
                <a:latin typeface="+mj-lt"/>
              </a:rPr>
              <a:t>Chevalets RH</a:t>
            </a:r>
          </a:p>
          <a:p>
            <a:pPr marL="171450" indent="-171450">
              <a:lnSpc>
                <a:spcPts val="1200"/>
              </a:lnSpc>
              <a:spcBef>
                <a:spcPts val="600"/>
              </a:spcBef>
              <a:buFont typeface="Wingdings" panose="05000000000000000000" pitchFamily="2" charset="2"/>
              <a:buChar char="§"/>
            </a:pPr>
            <a:r>
              <a:rPr lang="fr-FR" sz="1100" b="1" dirty="0">
                <a:solidFill>
                  <a:schemeClr val="tx1">
                    <a:lumMod val="65000"/>
                    <a:lumOff val="35000"/>
                  </a:schemeClr>
                </a:solidFill>
                <a:latin typeface="+mj-lt"/>
              </a:rPr>
              <a:t>Trombinoscope </a:t>
            </a:r>
            <a:br>
              <a:rPr lang="fr-FR" sz="1100" b="1" dirty="0">
                <a:solidFill>
                  <a:schemeClr val="tx1">
                    <a:lumMod val="65000"/>
                    <a:lumOff val="35000"/>
                  </a:schemeClr>
                </a:solidFill>
                <a:latin typeface="+mj-lt"/>
              </a:rPr>
            </a:br>
            <a:r>
              <a:rPr lang="fr-FR" sz="1100" dirty="0">
                <a:solidFill>
                  <a:schemeClr val="tx1">
                    <a:lumMod val="65000"/>
                    <a:lumOff val="35000"/>
                  </a:schemeClr>
                </a:solidFill>
                <a:latin typeface="+mj-lt"/>
              </a:rPr>
              <a:t>(trombinoscopes SLE pour les agences avec totem sociétaire)</a:t>
            </a:r>
            <a:endParaRPr lang="fr-FR" sz="1100" b="1" dirty="0">
              <a:solidFill>
                <a:schemeClr val="tx1">
                  <a:lumMod val="65000"/>
                  <a:lumOff val="35000"/>
                </a:schemeClr>
              </a:solidFill>
              <a:latin typeface="+mj-lt"/>
            </a:endParaRPr>
          </a:p>
        </p:txBody>
      </p:sp>
      <p:cxnSp>
        <p:nvCxnSpPr>
          <p:cNvPr id="20" name="Connecteur droit 19">
            <a:extLst>
              <a:ext uri="{FF2B5EF4-FFF2-40B4-BE49-F238E27FC236}">
                <a16:creationId xmlns:a16="http://schemas.microsoft.com/office/drawing/2014/main" xmlns="" id="{89E03F4D-9AD7-4066-91CB-B1DE6949E331}"/>
              </a:ext>
            </a:extLst>
          </p:cNvPr>
          <p:cNvCxnSpPr>
            <a:cxnSpLocks/>
          </p:cNvCxnSpPr>
          <p:nvPr/>
        </p:nvCxnSpPr>
        <p:spPr>
          <a:xfrm>
            <a:off x="529687" y="5268471"/>
            <a:ext cx="8375667" cy="6624"/>
          </a:xfrm>
          <a:prstGeom prst="line">
            <a:avLst/>
          </a:prstGeom>
          <a:ln w="635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xmlns="" id="{0674FA0C-14A1-40FC-89E2-360725F047EF}"/>
              </a:ext>
            </a:extLst>
          </p:cNvPr>
          <p:cNvCxnSpPr>
            <a:cxnSpLocks/>
          </p:cNvCxnSpPr>
          <p:nvPr/>
        </p:nvCxnSpPr>
        <p:spPr>
          <a:xfrm>
            <a:off x="529687" y="4191592"/>
            <a:ext cx="8375667" cy="0"/>
          </a:xfrm>
          <a:prstGeom prst="line">
            <a:avLst/>
          </a:prstGeom>
          <a:ln w="28575">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xmlns="" id="{184BC88B-1926-4B7A-8912-F58F0F313DC7}"/>
              </a:ext>
            </a:extLst>
          </p:cNvPr>
          <p:cNvSpPr/>
          <p:nvPr/>
        </p:nvSpPr>
        <p:spPr>
          <a:xfrm rot="5400000">
            <a:off x="8298" y="1944956"/>
            <a:ext cx="2604238" cy="1642937"/>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lIns="36000" rIns="36000" rtlCol="0" anchor="ctr"/>
          <a:lstStyle/>
          <a:p>
            <a:pPr algn="ctr"/>
            <a:r>
              <a:rPr lang="fr-FR" sz="1100" b="1" dirty="0">
                <a:latin typeface="+mj-lt"/>
              </a:rPr>
              <a:t>Eléments à réceptionner</a:t>
            </a:r>
          </a:p>
        </p:txBody>
      </p:sp>
    </p:spTree>
    <p:extLst>
      <p:ext uri="{BB962C8B-B14F-4D97-AF65-F5344CB8AC3E}">
        <p14:creationId xmlns:p14="http://schemas.microsoft.com/office/powerpoint/2010/main" val="4052688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61F43D5-E53B-483B-9C2E-21C34AFC0911}"/>
              </a:ext>
            </a:extLst>
          </p:cNvPr>
          <p:cNvSpPr>
            <a:spLocks noGrp="1"/>
          </p:cNvSpPr>
          <p:nvPr>
            <p:ph type="title"/>
          </p:nvPr>
        </p:nvSpPr>
        <p:spPr>
          <a:xfrm>
            <a:off x="838200" y="405119"/>
            <a:ext cx="8229600" cy="597312"/>
          </a:xfrm>
        </p:spPr>
        <p:txBody>
          <a:bodyPr/>
          <a:lstStyle/>
          <a:p>
            <a:r>
              <a:rPr lang="fr-FR" b="1" dirty="0"/>
              <a:t>Sommaire</a:t>
            </a:r>
            <a:r>
              <a:rPr lang="fr-FR" dirty="0"/>
              <a:t/>
            </a:r>
            <a:br>
              <a:rPr lang="fr-FR" dirty="0"/>
            </a:br>
            <a:r>
              <a:rPr lang="fr-FR" dirty="0"/>
              <a:t>Actions à mener pour mettre à jour la Nouvelle Identité</a:t>
            </a:r>
          </a:p>
        </p:txBody>
      </p:sp>
      <p:pic>
        <p:nvPicPr>
          <p:cNvPr id="43" name="Picture 2" descr="https://d30y9cdsu7xlg0.cloudfront.net/png/13910-200.png">
            <a:extLst>
              <a:ext uri="{FF2B5EF4-FFF2-40B4-BE49-F238E27FC236}">
                <a16:creationId xmlns:a16="http://schemas.microsoft.com/office/drawing/2014/main" xmlns="" id="{79664911-B376-4B4B-ADB3-3CD4D086A614}"/>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6288" y="1993319"/>
            <a:ext cx="430125" cy="430125"/>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https://d30y9cdsu7xlg0.cloudfront.net/png/104257-200.png">
            <a:extLst>
              <a:ext uri="{FF2B5EF4-FFF2-40B4-BE49-F238E27FC236}">
                <a16:creationId xmlns:a16="http://schemas.microsoft.com/office/drawing/2014/main" xmlns="" id="{9D5C5688-97C6-41A8-BB79-F46B0641E72C}"/>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0434" y="2624331"/>
            <a:ext cx="431405" cy="431405"/>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https://d30y9cdsu7xlg0.cloudfront.net/png/325630-200.png">
            <a:extLst>
              <a:ext uri="{FF2B5EF4-FFF2-40B4-BE49-F238E27FC236}">
                <a16:creationId xmlns:a16="http://schemas.microsoft.com/office/drawing/2014/main" xmlns="" id="{D6FBE97B-8F3E-49D6-97E4-A40EC332B7F3}"/>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6481" y="3884768"/>
            <a:ext cx="356533" cy="356533"/>
          </a:xfrm>
          <a:prstGeom prst="rect">
            <a:avLst/>
          </a:prstGeom>
          <a:noFill/>
          <a:extLst>
            <a:ext uri="{909E8E84-426E-40DD-AFC4-6F175D3DCCD1}">
              <a14:hiddenFill xmlns:a14="http://schemas.microsoft.com/office/drawing/2010/main">
                <a:solidFill>
                  <a:srgbClr val="FFFFFF"/>
                </a:solidFill>
              </a14:hiddenFill>
            </a:ext>
          </a:extLst>
        </p:spPr>
      </p:pic>
      <p:pic>
        <p:nvPicPr>
          <p:cNvPr id="46" name="Image 45">
            <a:extLst>
              <a:ext uri="{FF2B5EF4-FFF2-40B4-BE49-F238E27FC236}">
                <a16:creationId xmlns:a16="http://schemas.microsoft.com/office/drawing/2014/main" xmlns="" id="{AA573509-A373-4ACD-A601-A5F1CA703583}"/>
              </a:ext>
            </a:extLst>
          </p:cNvPr>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10434" y="3264443"/>
            <a:ext cx="386650" cy="386650"/>
          </a:xfrm>
          <a:prstGeom prst="rect">
            <a:avLst/>
          </a:prstGeom>
        </p:spPr>
      </p:pic>
      <p:pic>
        <p:nvPicPr>
          <p:cNvPr id="47" name="Picture 6" descr="https://d30y9cdsu7xlg0.cloudfront.net/png/631040-200.png">
            <a:extLst>
              <a:ext uri="{FF2B5EF4-FFF2-40B4-BE49-F238E27FC236}">
                <a16:creationId xmlns:a16="http://schemas.microsoft.com/office/drawing/2014/main" xmlns="" id="{E4E02EE9-C19E-4786-9D10-17ACA13802D3}"/>
              </a:ext>
            </a:extLst>
          </p:cNvPr>
          <p:cNvPicPr>
            <a:picLocks noChangeAspect="1" noChangeArrowheads="1"/>
          </p:cNvPicPr>
          <p:nvPr/>
        </p:nvPicPr>
        <p:blipFill>
          <a:blip r:embed="rId6"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4195" y="4423962"/>
            <a:ext cx="522000" cy="522000"/>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Connecteur droit 48">
            <a:extLst>
              <a:ext uri="{FF2B5EF4-FFF2-40B4-BE49-F238E27FC236}">
                <a16:creationId xmlns:a16="http://schemas.microsoft.com/office/drawing/2014/main" xmlns="" id="{D4B9D471-04BB-4E71-9244-14919DD6760D}"/>
              </a:ext>
            </a:extLst>
          </p:cNvPr>
          <p:cNvCxnSpPr/>
          <p:nvPr/>
        </p:nvCxnSpPr>
        <p:spPr>
          <a:xfrm>
            <a:off x="1424608" y="1988840"/>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xmlns="" id="{326F12A7-FA62-40EC-919A-CAC492687281}"/>
              </a:ext>
            </a:extLst>
          </p:cNvPr>
          <p:cNvCxnSpPr/>
          <p:nvPr/>
        </p:nvCxnSpPr>
        <p:spPr>
          <a:xfrm>
            <a:off x="1424608" y="2610374"/>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1" name="Connecteur droit 50">
            <a:extLst>
              <a:ext uri="{FF2B5EF4-FFF2-40B4-BE49-F238E27FC236}">
                <a16:creationId xmlns:a16="http://schemas.microsoft.com/office/drawing/2014/main" xmlns="" id="{AE8D6959-6A8F-4FF7-B110-C09457E7A06C}"/>
              </a:ext>
            </a:extLst>
          </p:cNvPr>
          <p:cNvCxnSpPr/>
          <p:nvPr/>
        </p:nvCxnSpPr>
        <p:spPr>
          <a:xfrm>
            <a:off x="1424608" y="3231908"/>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2" name="Connecteur droit 51">
            <a:extLst>
              <a:ext uri="{FF2B5EF4-FFF2-40B4-BE49-F238E27FC236}">
                <a16:creationId xmlns:a16="http://schemas.microsoft.com/office/drawing/2014/main" xmlns="" id="{52436EC3-99DE-4291-AEE7-0EA3CADE8F56}"/>
              </a:ext>
            </a:extLst>
          </p:cNvPr>
          <p:cNvCxnSpPr/>
          <p:nvPr/>
        </p:nvCxnSpPr>
        <p:spPr>
          <a:xfrm>
            <a:off x="1424608" y="3853442"/>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3" name="Connecteur droit 52">
            <a:extLst>
              <a:ext uri="{FF2B5EF4-FFF2-40B4-BE49-F238E27FC236}">
                <a16:creationId xmlns:a16="http://schemas.microsoft.com/office/drawing/2014/main" xmlns="" id="{4FFD1D3E-3AEC-468C-BCD9-EE5171F740E6}"/>
              </a:ext>
            </a:extLst>
          </p:cNvPr>
          <p:cNvCxnSpPr/>
          <p:nvPr/>
        </p:nvCxnSpPr>
        <p:spPr>
          <a:xfrm>
            <a:off x="1424608" y="4474976"/>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xmlns="" id="{7DBA74E9-5A9E-44BE-B853-41DA60650B3E}"/>
              </a:ext>
            </a:extLst>
          </p:cNvPr>
          <p:cNvCxnSpPr/>
          <p:nvPr/>
        </p:nvCxnSpPr>
        <p:spPr>
          <a:xfrm>
            <a:off x="1424608" y="5084288"/>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xmlns="" id="{3FCE16C0-F3AC-45AE-AEDB-391B67E174F2}"/>
              </a:ext>
            </a:extLst>
          </p:cNvPr>
          <p:cNvSpPr/>
          <p:nvPr/>
        </p:nvSpPr>
        <p:spPr>
          <a:xfrm>
            <a:off x="1784649" y="1988840"/>
            <a:ext cx="4140690" cy="4191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l"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chemeClr val="accent1"/>
                </a:solidFill>
                <a:effectLst/>
                <a:uLnTx/>
                <a:uFillTx/>
                <a:latin typeface="Century Gothic"/>
                <a:ea typeface="+mn-ea"/>
                <a:cs typeface="+mn-cs"/>
              </a:rPr>
              <a:t>Affiches internes et externes</a:t>
            </a:r>
          </a:p>
        </p:txBody>
      </p:sp>
      <p:sp>
        <p:nvSpPr>
          <p:cNvPr id="56" name="Rectangle 55">
            <a:extLst>
              <a:ext uri="{FF2B5EF4-FFF2-40B4-BE49-F238E27FC236}">
                <a16:creationId xmlns:a16="http://schemas.microsoft.com/office/drawing/2014/main" xmlns="" id="{EE4BDFEC-00EA-465F-ACB9-86C83295483B}"/>
              </a:ext>
            </a:extLst>
          </p:cNvPr>
          <p:cNvSpPr/>
          <p:nvPr/>
        </p:nvSpPr>
        <p:spPr>
          <a:xfrm>
            <a:off x="1784649" y="2610374"/>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l"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58085"/>
                </a:solidFill>
                <a:effectLst/>
                <a:uLnTx/>
                <a:uFillTx/>
                <a:latin typeface="Century Gothic"/>
                <a:ea typeface="+mn-ea"/>
                <a:cs typeface="+mn-cs"/>
              </a:rPr>
              <a:t>Mur de communication</a:t>
            </a:r>
          </a:p>
        </p:txBody>
      </p:sp>
      <p:sp>
        <p:nvSpPr>
          <p:cNvPr id="57" name="Rectangle 56">
            <a:extLst>
              <a:ext uri="{FF2B5EF4-FFF2-40B4-BE49-F238E27FC236}">
                <a16:creationId xmlns:a16="http://schemas.microsoft.com/office/drawing/2014/main" xmlns="" id="{E4636F89-B49C-4EBC-BA3C-40963259539B}"/>
              </a:ext>
            </a:extLst>
          </p:cNvPr>
          <p:cNvSpPr/>
          <p:nvPr/>
        </p:nvSpPr>
        <p:spPr>
          <a:xfrm>
            <a:off x="1784649" y="3231908"/>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l"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58085"/>
                </a:solidFill>
                <a:effectLst/>
                <a:uLnTx/>
                <a:uFillTx/>
                <a:latin typeface="Century Gothic"/>
                <a:ea typeface="+mn-ea"/>
                <a:cs typeface="+mn-cs"/>
              </a:rPr>
              <a:t>Affichage réglementaire</a:t>
            </a:r>
          </a:p>
        </p:txBody>
      </p:sp>
      <p:sp>
        <p:nvSpPr>
          <p:cNvPr id="58" name="Rectangle 57">
            <a:extLst>
              <a:ext uri="{FF2B5EF4-FFF2-40B4-BE49-F238E27FC236}">
                <a16:creationId xmlns:a16="http://schemas.microsoft.com/office/drawing/2014/main" xmlns="" id="{CB2282D1-57E2-4F83-B81D-559E6C287FD7}"/>
              </a:ext>
            </a:extLst>
          </p:cNvPr>
          <p:cNvSpPr/>
          <p:nvPr/>
        </p:nvSpPr>
        <p:spPr>
          <a:xfrm>
            <a:off x="1784649" y="3853442"/>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Présentoirs Accueil &amp; Bureaux</a:t>
            </a:r>
          </a:p>
        </p:txBody>
      </p:sp>
      <p:sp>
        <p:nvSpPr>
          <p:cNvPr id="59" name="Rectangle 58">
            <a:extLst>
              <a:ext uri="{FF2B5EF4-FFF2-40B4-BE49-F238E27FC236}">
                <a16:creationId xmlns:a16="http://schemas.microsoft.com/office/drawing/2014/main" xmlns="" id="{F6C26893-8CB2-49E6-BDE1-8473272B0C6A}"/>
              </a:ext>
            </a:extLst>
          </p:cNvPr>
          <p:cNvSpPr/>
          <p:nvPr/>
        </p:nvSpPr>
        <p:spPr>
          <a:xfrm>
            <a:off x="1784649" y="4474976"/>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l"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58085"/>
                </a:solidFill>
                <a:effectLst/>
                <a:uLnTx/>
                <a:uFillTx/>
                <a:latin typeface="Century Gothic"/>
                <a:ea typeface="+mn-ea"/>
                <a:cs typeface="+mn-cs"/>
              </a:rPr>
              <a:t>Affiches externes</a:t>
            </a:r>
          </a:p>
        </p:txBody>
      </p:sp>
      <p:sp>
        <p:nvSpPr>
          <p:cNvPr id="60" name="Rectangle 59">
            <a:extLst>
              <a:ext uri="{FF2B5EF4-FFF2-40B4-BE49-F238E27FC236}">
                <a16:creationId xmlns:a16="http://schemas.microsoft.com/office/drawing/2014/main" xmlns="" id="{520ED816-8E67-4CC1-83D9-7C3003D5263D}"/>
              </a:ext>
            </a:extLst>
          </p:cNvPr>
          <p:cNvSpPr/>
          <p:nvPr/>
        </p:nvSpPr>
        <p:spPr>
          <a:xfrm>
            <a:off x="1784649" y="5096508"/>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Présentoirs espaces libre service &amp; GAB</a:t>
            </a:r>
          </a:p>
        </p:txBody>
      </p:sp>
      <p:sp>
        <p:nvSpPr>
          <p:cNvPr id="61" name="Rectangle 60">
            <a:extLst>
              <a:ext uri="{FF2B5EF4-FFF2-40B4-BE49-F238E27FC236}">
                <a16:creationId xmlns:a16="http://schemas.microsoft.com/office/drawing/2014/main" xmlns="" id="{A9CE480B-8449-4D1A-8920-03E1D49D39EA}"/>
              </a:ext>
            </a:extLst>
          </p:cNvPr>
          <p:cNvSpPr/>
          <p:nvPr/>
        </p:nvSpPr>
        <p:spPr>
          <a:xfrm>
            <a:off x="1517357" y="1988840"/>
            <a:ext cx="228792" cy="4191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chemeClr val="accent1"/>
                </a:solidFill>
                <a:effectLst/>
                <a:uLnTx/>
                <a:uFillTx/>
                <a:latin typeface="Century Gothic"/>
                <a:ea typeface="+mn-ea"/>
                <a:cs typeface="+mn-cs"/>
              </a:rPr>
              <a:t>A</a:t>
            </a:r>
          </a:p>
        </p:txBody>
      </p:sp>
      <p:sp>
        <p:nvSpPr>
          <p:cNvPr id="62" name="Rectangle 61">
            <a:extLst>
              <a:ext uri="{FF2B5EF4-FFF2-40B4-BE49-F238E27FC236}">
                <a16:creationId xmlns:a16="http://schemas.microsoft.com/office/drawing/2014/main" xmlns="" id="{FB34992C-1C0B-49C2-8C64-766C1DD963D0}"/>
              </a:ext>
            </a:extLst>
          </p:cNvPr>
          <p:cNvSpPr/>
          <p:nvPr/>
        </p:nvSpPr>
        <p:spPr>
          <a:xfrm>
            <a:off x="1517357" y="2610374"/>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58085"/>
                </a:solidFill>
                <a:effectLst/>
                <a:uLnTx/>
                <a:uFillTx/>
                <a:latin typeface="Century Gothic"/>
                <a:ea typeface="+mn-ea"/>
                <a:cs typeface="+mn-cs"/>
              </a:rPr>
              <a:t>B</a:t>
            </a:r>
          </a:p>
        </p:txBody>
      </p:sp>
      <p:sp>
        <p:nvSpPr>
          <p:cNvPr id="63" name="Rectangle 62">
            <a:extLst>
              <a:ext uri="{FF2B5EF4-FFF2-40B4-BE49-F238E27FC236}">
                <a16:creationId xmlns:a16="http://schemas.microsoft.com/office/drawing/2014/main" xmlns="" id="{02367B7B-7F7A-4AB5-B7FD-EBE83A86F229}"/>
              </a:ext>
            </a:extLst>
          </p:cNvPr>
          <p:cNvSpPr/>
          <p:nvPr/>
        </p:nvSpPr>
        <p:spPr>
          <a:xfrm>
            <a:off x="1517357" y="3231908"/>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58085"/>
                </a:solidFill>
                <a:effectLst/>
                <a:uLnTx/>
                <a:uFillTx/>
                <a:latin typeface="Century Gothic"/>
                <a:ea typeface="+mn-ea"/>
                <a:cs typeface="+mn-cs"/>
              </a:rPr>
              <a:t>C</a:t>
            </a:r>
          </a:p>
        </p:txBody>
      </p:sp>
      <p:sp>
        <p:nvSpPr>
          <p:cNvPr id="64" name="Rectangle 63">
            <a:extLst>
              <a:ext uri="{FF2B5EF4-FFF2-40B4-BE49-F238E27FC236}">
                <a16:creationId xmlns:a16="http://schemas.microsoft.com/office/drawing/2014/main" xmlns="" id="{9247FAF1-830C-4649-B825-DD769160163E}"/>
              </a:ext>
            </a:extLst>
          </p:cNvPr>
          <p:cNvSpPr/>
          <p:nvPr/>
        </p:nvSpPr>
        <p:spPr>
          <a:xfrm>
            <a:off x="1517357" y="3853442"/>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D</a:t>
            </a:r>
          </a:p>
        </p:txBody>
      </p:sp>
      <p:sp>
        <p:nvSpPr>
          <p:cNvPr id="65" name="Rectangle 64">
            <a:extLst>
              <a:ext uri="{FF2B5EF4-FFF2-40B4-BE49-F238E27FC236}">
                <a16:creationId xmlns:a16="http://schemas.microsoft.com/office/drawing/2014/main" xmlns="" id="{4618DB96-A665-43FD-9720-1E29D6F015D7}"/>
              </a:ext>
            </a:extLst>
          </p:cNvPr>
          <p:cNvSpPr/>
          <p:nvPr/>
        </p:nvSpPr>
        <p:spPr>
          <a:xfrm>
            <a:off x="1517357" y="4474976"/>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58085"/>
                </a:solidFill>
                <a:effectLst/>
                <a:uLnTx/>
                <a:uFillTx/>
                <a:latin typeface="Century Gothic"/>
                <a:ea typeface="+mn-ea"/>
                <a:cs typeface="+mn-cs"/>
              </a:rPr>
              <a:t>E</a:t>
            </a:r>
          </a:p>
        </p:txBody>
      </p:sp>
      <p:sp>
        <p:nvSpPr>
          <p:cNvPr id="66" name="Rectangle 65">
            <a:extLst>
              <a:ext uri="{FF2B5EF4-FFF2-40B4-BE49-F238E27FC236}">
                <a16:creationId xmlns:a16="http://schemas.microsoft.com/office/drawing/2014/main" xmlns="" id="{E085502B-A708-40A2-9EA2-48AF691EAA26}"/>
              </a:ext>
            </a:extLst>
          </p:cNvPr>
          <p:cNvSpPr/>
          <p:nvPr/>
        </p:nvSpPr>
        <p:spPr>
          <a:xfrm>
            <a:off x="1517357" y="5096508"/>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F</a:t>
            </a:r>
          </a:p>
        </p:txBody>
      </p:sp>
      <p:sp>
        <p:nvSpPr>
          <p:cNvPr id="67" name="Rectangle 66">
            <a:extLst>
              <a:ext uri="{FF2B5EF4-FFF2-40B4-BE49-F238E27FC236}">
                <a16:creationId xmlns:a16="http://schemas.microsoft.com/office/drawing/2014/main" xmlns="" id="{E2D87274-04AF-4A5D-B499-7E8647373A09}"/>
              </a:ext>
            </a:extLst>
          </p:cNvPr>
          <p:cNvSpPr/>
          <p:nvPr/>
        </p:nvSpPr>
        <p:spPr>
          <a:xfrm>
            <a:off x="6105128" y="1651745"/>
            <a:ext cx="1446235" cy="2258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Samedi 23 juin</a:t>
            </a:r>
          </a:p>
        </p:txBody>
      </p:sp>
      <p:sp>
        <p:nvSpPr>
          <p:cNvPr id="68" name="Rectangle 67">
            <a:extLst>
              <a:ext uri="{FF2B5EF4-FFF2-40B4-BE49-F238E27FC236}">
                <a16:creationId xmlns:a16="http://schemas.microsoft.com/office/drawing/2014/main" xmlns="" id="{C98165B3-509A-4DE7-A3C8-E446B9904EDB}"/>
              </a:ext>
            </a:extLst>
          </p:cNvPr>
          <p:cNvSpPr/>
          <p:nvPr/>
        </p:nvSpPr>
        <p:spPr>
          <a:xfrm>
            <a:off x="7755237" y="1651745"/>
            <a:ext cx="1446235" cy="2258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Mardi 26 juin</a:t>
            </a:r>
          </a:p>
        </p:txBody>
      </p:sp>
      <p:sp>
        <p:nvSpPr>
          <p:cNvPr id="69" name="Rectangle 68">
            <a:extLst>
              <a:ext uri="{FF2B5EF4-FFF2-40B4-BE49-F238E27FC236}">
                <a16:creationId xmlns:a16="http://schemas.microsoft.com/office/drawing/2014/main" xmlns="" id="{BFA30B6C-1307-42F5-881F-6A981A25FA2D}"/>
              </a:ext>
            </a:extLst>
          </p:cNvPr>
          <p:cNvSpPr/>
          <p:nvPr/>
        </p:nvSpPr>
        <p:spPr>
          <a:xfrm>
            <a:off x="6105128" y="1988841"/>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0" name="Rectangle 69">
            <a:extLst>
              <a:ext uri="{FF2B5EF4-FFF2-40B4-BE49-F238E27FC236}">
                <a16:creationId xmlns:a16="http://schemas.microsoft.com/office/drawing/2014/main" xmlns="" id="{9CF51905-8393-4757-9DF3-ADBC789CF7A2}"/>
              </a:ext>
            </a:extLst>
          </p:cNvPr>
          <p:cNvSpPr/>
          <p:nvPr/>
        </p:nvSpPr>
        <p:spPr>
          <a:xfrm>
            <a:off x="7755237" y="1988841"/>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1" name="Rectangle 70">
            <a:extLst>
              <a:ext uri="{FF2B5EF4-FFF2-40B4-BE49-F238E27FC236}">
                <a16:creationId xmlns:a16="http://schemas.microsoft.com/office/drawing/2014/main" xmlns="" id="{C4D36A53-B025-48FA-8ADF-D22E9EFF2B79}"/>
              </a:ext>
            </a:extLst>
          </p:cNvPr>
          <p:cNvSpPr/>
          <p:nvPr/>
        </p:nvSpPr>
        <p:spPr>
          <a:xfrm>
            <a:off x="6105128" y="2610374"/>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2" name="Rectangle 71">
            <a:extLst>
              <a:ext uri="{FF2B5EF4-FFF2-40B4-BE49-F238E27FC236}">
                <a16:creationId xmlns:a16="http://schemas.microsoft.com/office/drawing/2014/main" xmlns="" id="{86A43595-0F99-489D-A536-BB9FDE75E40C}"/>
              </a:ext>
            </a:extLst>
          </p:cNvPr>
          <p:cNvSpPr/>
          <p:nvPr/>
        </p:nvSpPr>
        <p:spPr>
          <a:xfrm>
            <a:off x="7755237" y="2610374"/>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3" name="Rectangle 72">
            <a:extLst>
              <a:ext uri="{FF2B5EF4-FFF2-40B4-BE49-F238E27FC236}">
                <a16:creationId xmlns:a16="http://schemas.microsoft.com/office/drawing/2014/main" xmlns="" id="{8955F90E-FD1F-4D67-A98A-AF7F92904F53}"/>
              </a:ext>
            </a:extLst>
          </p:cNvPr>
          <p:cNvSpPr/>
          <p:nvPr/>
        </p:nvSpPr>
        <p:spPr>
          <a:xfrm>
            <a:off x="6105128" y="3231907"/>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4" name="Rectangle 73">
            <a:extLst>
              <a:ext uri="{FF2B5EF4-FFF2-40B4-BE49-F238E27FC236}">
                <a16:creationId xmlns:a16="http://schemas.microsoft.com/office/drawing/2014/main" xmlns="" id="{3AADB551-A272-45C4-A248-668B8291BE64}"/>
              </a:ext>
            </a:extLst>
          </p:cNvPr>
          <p:cNvSpPr/>
          <p:nvPr/>
        </p:nvSpPr>
        <p:spPr>
          <a:xfrm>
            <a:off x="7755237" y="3231907"/>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5" name="Rectangle 74">
            <a:extLst>
              <a:ext uri="{FF2B5EF4-FFF2-40B4-BE49-F238E27FC236}">
                <a16:creationId xmlns:a16="http://schemas.microsoft.com/office/drawing/2014/main" xmlns="" id="{22C26F19-E1B8-4227-AE2D-51DD85DBF273}"/>
              </a:ext>
            </a:extLst>
          </p:cNvPr>
          <p:cNvSpPr/>
          <p:nvPr/>
        </p:nvSpPr>
        <p:spPr>
          <a:xfrm>
            <a:off x="6105128" y="3853439"/>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6" name="Rectangle 75">
            <a:extLst>
              <a:ext uri="{FF2B5EF4-FFF2-40B4-BE49-F238E27FC236}">
                <a16:creationId xmlns:a16="http://schemas.microsoft.com/office/drawing/2014/main" xmlns="" id="{D17ABA88-ECB9-4CDB-81AC-2711D030A2A5}"/>
              </a:ext>
            </a:extLst>
          </p:cNvPr>
          <p:cNvSpPr/>
          <p:nvPr/>
        </p:nvSpPr>
        <p:spPr>
          <a:xfrm>
            <a:off x="7755237" y="3853439"/>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7" name="Rectangle 76">
            <a:extLst>
              <a:ext uri="{FF2B5EF4-FFF2-40B4-BE49-F238E27FC236}">
                <a16:creationId xmlns:a16="http://schemas.microsoft.com/office/drawing/2014/main" xmlns="" id="{52FCDE06-BF88-4107-8E16-F323AFAB9B4A}"/>
              </a:ext>
            </a:extLst>
          </p:cNvPr>
          <p:cNvSpPr/>
          <p:nvPr/>
        </p:nvSpPr>
        <p:spPr>
          <a:xfrm>
            <a:off x="6105128" y="4474971"/>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8" name="Rectangle 77">
            <a:extLst>
              <a:ext uri="{FF2B5EF4-FFF2-40B4-BE49-F238E27FC236}">
                <a16:creationId xmlns:a16="http://schemas.microsoft.com/office/drawing/2014/main" xmlns="" id="{01505F30-46CA-476F-BD1C-28208956D6FE}"/>
              </a:ext>
            </a:extLst>
          </p:cNvPr>
          <p:cNvSpPr/>
          <p:nvPr/>
        </p:nvSpPr>
        <p:spPr>
          <a:xfrm>
            <a:off x="7755237" y="4474971"/>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pic>
        <p:nvPicPr>
          <p:cNvPr id="79" name="Picture 8" descr="https://d30y9cdsu7xlg0.cloudfront.net/png/1336447-200.png">
            <a:extLst>
              <a:ext uri="{FF2B5EF4-FFF2-40B4-BE49-F238E27FC236}">
                <a16:creationId xmlns:a16="http://schemas.microsoft.com/office/drawing/2014/main" xmlns="" id="{E5640B2B-CBB8-4EDD-98D9-E33A8839A3AA}"/>
              </a:ext>
            </a:extLst>
          </p:cNvPr>
          <p:cNvPicPr>
            <a:picLocks noChangeAspect="1" noChangeArrowheads="1"/>
          </p:cNvPicPr>
          <p:nvPr/>
        </p:nvPicPr>
        <p:blipFill>
          <a:blip r:embed="rId7"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9492" y="5693600"/>
            <a:ext cx="431405" cy="431405"/>
          </a:xfrm>
          <a:prstGeom prst="rect">
            <a:avLst/>
          </a:prstGeom>
          <a:noFill/>
          <a:extLst>
            <a:ext uri="{909E8E84-426E-40DD-AFC4-6F175D3DCCD1}">
              <a14:hiddenFill xmlns:a14="http://schemas.microsoft.com/office/drawing/2010/main">
                <a:solidFill>
                  <a:srgbClr val="FFFFFF"/>
                </a:solidFill>
              </a14:hiddenFill>
            </a:ext>
          </a:extLst>
        </p:spPr>
      </p:pic>
      <p:cxnSp>
        <p:nvCxnSpPr>
          <p:cNvPr id="80" name="Connecteur droit 79">
            <a:extLst>
              <a:ext uri="{FF2B5EF4-FFF2-40B4-BE49-F238E27FC236}">
                <a16:creationId xmlns:a16="http://schemas.microsoft.com/office/drawing/2014/main" xmlns="" id="{82899BB4-A56C-4EFF-AE90-2E7EF1E10EA2}"/>
              </a:ext>
            </a:extLst>
          </p:cNvPr>
          <p:cNvCxnSpPr/>
          <p:nvPr/>
        </p:nvCxnSpPr>
        <p:spPr>
          <a:xfrm>
            <a:off x="1424608" y="5693600"/>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xmlns="" id="{29CD1B79-9D95-4C75-BE78-DF8D439A7DC2}"/>
              </a:ext>
            </a:extLst>
          </p:cNvPr>
          <p:cNvSpPr/>
          <p:nvPr/>
        </p:nvSpPr>
        <p:spPr>
          <a:xfrm>
            <a:off x="1784649" y="5705820"/>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Voiture balai</a:t>
            </a:r>
          </a:p>
        </p:txBody>
      </p:sp>
      <p:sp>
        <p:nvSpPr>
          <p:cNvPr id="82" name="Rectangle 81">
            <a:extLst>
              <a:ext uri="{FF2B5EF4-FFF2-40B4-BE49-F238E27FC236}">
                <a16:creationId xmlns:a16="http://schemas.microsoft.com/office/drawing/2014/main" xmlns="" id="{5D8FEC15-2564-4C0D-BD82-BE3EA598D1FF}"/>
              </a:ext>
            </a:extLst>
          </p:cNvPr>
          <p:cNvSpPr/>
          <p:nvPr/>
        </p:nvSpPr>
        <p:spPr>
          <a:xfrm>
            <a:off x="1517357" y="5705820"/>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G</a:t>
            </a:r>
          </a:p>
        </p:txBody>
      </p:sp>
      <p:sp>
        <p:nvSpPr>
          <p:cNvPr id="83" name="Rectangle 82">
            <a:extLst>
              <a:ext uri="{FF2B5EF4-FFF2-40B4-BE49-F238E27FC236}">
                <a16:creationId xmlns:a16="http://schemas.microsoft.com/office/drawing/2014/main" xmlns="" id="{253C3BF6-0137-43EC-8663-61955DB70DE5}"/>
              </a:ext>
            </a:extLst>
          </p:cNvPr>
          <p:cNvSpPr/>
          <p:nvPr/>
        </p:nvSpPr>
        <p:spPr>
          <a:xfrm>
            <a:off x="6105128" y="5096503"/>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84" name="Rectangle 83">
            <a:extLst>
              <a:ext uri="{FF2B5EF4-FFF2-40B4-BE49-F238E27FC236}">
                <a16:creationId xmlns:a16="http://schemas.microsoft.com/office/drawing/2014/main" xmlns="" id="{FCA9FC83-F6B8-4E4F-8056-DD29BCA1DED9}"/>
              </a:ext>
            </a:extLst>
          </p:cNvPr>
          <p:cNvSpPr/>
          <p:nvPr/>
        </p:nvSpPr>
        <p:spPr>
          <a:xfrm>
            <a:off x="7755237" y="5096503"/>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sp>
        <p:nvSpPr>
          <p:cNvPr id="85" name="Rectangle 84">
            <a:extLst>
              <a:ext uri="{FF2B5EF4-FFF2-40B4-BE49-F238E27FC236}">
                <a16:creationId xmlns:a16="http://schemas.microsoft.com/office/drawing/2014/main" xmlns="" id="{9B7B3142-99E8-4B33-AAFB-AF5ED403DCFB}"/>
              </a:ext>
            </a:extLst>
          </p:cNvPr>
          <p:cNvSpPr/>
          <p:nvPr/>
        </p:nvSpPr>
        <p:spPr>
          <a:xfrm>
            <a:off x="6105128" y="5705819"/>
            <a:ext cx="1446235" cy="41918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86" name="Rectangle 85">
            <a:extLst>
              <a:ext uri="{FF2B5EF4-FFF2-40B4-BE49-F238E27FC236}">
                <a16:creationId xmlns:a16="http://schemas.microsoft.com/office/drawing/2014/main" xmlns="" id="{4BD022DF-FEA3-4BE6-9C11-B6F4E61AEDA4}"/>
              </a:ext>
            </a:extLst>
          </p:cNvPr>
          <p:cNvSpPr/>
          <p:nvPr/>
        </p:nvSpPr>
        <p:spPr>
          <a:xfrm>
            <a:off x="7755237" y="5705819"/>
            <a:ext cx="1446235" cy="41918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pic>
        <p:nvPicPr>
          <p:cNvPr id="4" name="Image 3">
            <a:extLst>
              <a:ext uri="{FF2B5EF4-FFF2-40B4-BE49-F238E27FC236}">
                <a16:creationId xmlns:a16="http://schemas.microsoft.com/office/drawing/2014/main" xmlns="" id="{1FBFB736-27B3-4148-8ADD-40B86628DF31}"/>
              </a:ext>
            </a:extLst>
          </p:cNvPr>
          <p:cNvPicPr>
            <a:picLocks noChangeAspect="1"/>
          </p:cNvPicPr>
          <p:nvPr/>
        </p:nvPicPr>
        <p:blipFill>
          <a:blip r:embed="rId8"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05567" y="5074253"/>
            <a:ext cx="439253" cy="439253"/>
          </a:xfrm>
          <a:prstGeom prst="rect">
            <a:avLst/>
          </a:prstGeom>
        </p:spPr>
      </p:pic>
      <p:sp>
        <p:nvSpPr>
          <p:cNvPr id="5" name="Rectangle 4">
            <a:extLst>
              <a:ext uri="{FF2B5EF4-FFF2-40B4-BE49-F238E27FC236}">
                <a16:creationId xmlns:a16="http://schemas.microsoft.com/office/drawing/2014/main" xmlns="" id="{2ABA2A7C-6402-410E-9998-62D21F210E34}"/>
              </a:ext>
            </a:extLst>
          </p:cNvPr>
          <p:cNvSpPr/>
          <p:nvPr/>
        </p:nvSpPr>
        <p:spPr>
          <a:xfrm>
            <a:off x="6105128" y="1317920"/>
            <a:ext cx="3096344" cy="2717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Planning des actions à mener</a:t>
            </a:r>
          </a:p>
        </p:txBody>
      </p:sp>
      <p:pic>
        <p:nvPicPr>
          <p:cNvPr id="87" name="Image 86">
            <a:extLst>
              <a:ext uri="{FF2B5EF4-FFF2-40B4-BE49-F238E27FC236}">
                <a16:creationId xmlns:a16="http://schemas.microsoft.com/office/drawing/2014/main" xmlns="" id="{A70CF405-7E27-48A6-9988-D97EC850CBBD}"/>
              </a:ext>
            </a:extLst>
          </p:cNvPr>
          <p:cNvPicPr>
            <a:picLocks noChangeAspect="1"/>
          </p:cNvPicPr>
          <p:nvPr/>
        </p:nvPicPr>
        <p:blipFill>
          <a:blip r:embed="rId9"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293034" y="1843885"/>
            <a:ext cx="728498" cy="728498"/>
          </a:xfrm>
          <a:prstGeom prst="rect">
            <a:avLst/>
          </a:prstGeom>
        </p:spPr>
      </p:pic>
    </p:spTree>
    <p:extLst>
      <p:ext uri="{BB962C8B-B14F-4D97-AF65-F5344CB8AC3E}">
        <p14:creationId xmlns:p14="http://schemas.microsoft.com/office/powerpoint/2010/main" val="1283387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19D0A60-111F-4F3C-BE97-1A8F44657F65}"/>
              </a:ext>
            </a:extLst>
          </p:cNvPr>
          <p:cNvSpPr>
            <a:spLocks noGrp="1"/>
          </p:cNvSpPr>
          <p:nvPr>
            <p:ph type="title"/>
          </p:nvPr>
        </p:nvSpPr>
        <p:spPr/>
        <p:txBody>
          <a:bodyPr/>
          <a:lstStyle/>
          <a:p>
            <a:r>
              <a:rPr lang="fr-FR" b="1" dirty="0"/>
              <a:t>A.  </a:t>
            </a:r>
            <a:r>
              <a:rPr lang="fr-FR" dirty="0"/>
              <a:t>Affiches intérieures &amp; extérieures 60x80 et 120x176</a:t>
            </a:r>
          </a:p>
        </p:txBody>
      </p:sp>
      <p:sp>
        <p:nvSpPr>
          <p:cNvPr id="29" name="Titre 5">
            <a:extLst>
              <a:ext uri="{FF2B5EF4-FFF2-40B4-BE49-F238E27FC236}">
                <a16:creationId xmlns:a16="http://schemas.microsoft.com/office/drawing/2014/main" xmlns="" id="{C1CDF1A4-48D9-4BE1-AEE3-5A2634734314}"/>
              </a:ext>
            </a:extLst>
          </p:cNvPr>
          <p:cNvSpPr txBox="1">
            <a:spLocks/>
          </p:cNvSpPr>
          <p:nvPr/>
        </p:nvSpPr>
        <p:spPr>
          <a:xfrm>
            <a:off x="1424608" y="1127219"/>
            <a:ext cx="7986083" cy="432048"/>
          </a:xfrm>
          <a:prstGeom prst="rect">
            <a:avLst/>
          </a:prstGeom>
          <a:solidFill>
            <a:schemeClr val="bg2"/>
          </a:solidFill>
        </p:spPr>
        <p:txBody>
          <a:bodyPr vert="horz" lIns="91440" tIns="45720" rIns="91440" bIns="45720" rtlCol="0" anchor="ctr">
            <a:norm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r>
              <a:rPr lang="fr-FR" sz="1600" b="1" dirty="0">
                <a:solidFill>
                  <a:schemeClr val="tx1">
                    <a:lumMod val="65000"/>
                    <a:lumOff val="35000"/>
                  </a:schemeClr>
                </a:solidFill>
                <a:sym typeface="Wingdings"/>
              </a:rPr>
              <a:t> </a:t>
            </a:r>
            <a:r>
              <a:rPr lang="fr-FR" sz="1600" b="1" dirty="0">
                <a:solidFill>
                  <a:schemeClr val="tx1">
                    <a:lumMod val="65000"/>
                    <a:lumOff val="35000"/>
                  </a:schemeClr>
                </a:solidFill>
              </a:rPr>
              <a:t>À détruire samedi 23 juin en fin de matinée</a:t>
            </a:r>
          </a:p>
        </p:txBody>
      </p:sp>
      <p:pic>
        <p:nvPicPr>
          <p:cNvPr id="1026" name="Picture 2" descr="https://d30y9cdsu7xlg0.cloudfront.net/png/577263-200.png">
            <a:extLst>
              <a:ext uri="{FF2B5EF4-FFF2-40B4-BE49-F238E27FC236}">
                <a16:creationId xmlns:a16="http://schemas.microsoft.com/office/drawing/2014/main" xmlns="" id="{F4EE87A0-F577-45CF-A3E9-5C57EA8BC6CE}"/>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8593" y="1023240"/>
            <a:ext cx="612000" cy="612000"/>
          </a:xfrm>
          <a:prstGeom prst="rect">
            <a:avLst/>
          </a:prstGeom>
          <a:noFill/>
          <a:extLst>
            <a:ext uri="{909E8E84-426E-40DD-AFC4-6F175D3DCCD1}">
              <a14:hiddenFill xmlns:a14="http://schemas.microsoft.com/office/drawing/2010/main">
                <a:solidFill>
                  <a:srgbClr val="FFFFFF"/>
                </a:solidFill>
              </a14:hiddenFill>
            </a:ext>
          </a:extLst>
        </p:spPr>
      </p:pic>
      <p:sp>
        <p:nvSpPr>
          <p:cNvPr id="31" name="ZoneTexte 30">
            <a:extLst>
              <a:ext uri="{FF2B5EF4-FFF2-40B4-BE49-F238E27FC236}">
                <a16:creationId xmlns:a16="http://schemas.microsoft.com/office/drawing/2014/main" xmlns="" id="{A7447152-588C-4CA3-86C4-B3DBAFF1B46C}"/>
              </a:ext>
            </a:extLst>
          </p:cNvPr>
          <p:cNvSpPr txBox="1"/>
          <p:nvPr/>
        </p:nvSpPr>
        <p:spPr>
          <a:xfrm>
            <a:off x="632520" y="1988840"/>
            <a:ext cx="3651962" cy="307777"/>
          </a:xfrm>
          <a:prstGeom prst="rect">
            <a:avLst/>
          </a:prstGeom>
          <a:noFill/>
        </p:spPr>
        <p:txBody>
          <a:bodyPr wrap="none" rtlCol="0">
            <a:spAutoFit/>
          </a:bodyPr>
          <a:lstStyle/>
          <a:p>
            <a:pPr defTabSz="914400"/>
            <a:r>
              <a:rPr lang="fr-FR" sz="1400" b="1" dirty="0">
                <a:solidFill>
                  <a:schemeClr val="accent1"/>
                </a:solidFill>
                <a:latin typeface="+mj-lt"/>
              </a:rPr>
              <a:t>Rappel du planning d’affichage actuel :</a:t>
            </a:r>
          </a:p>
        </p:txBody>
      </p:sp>
      <p:cxnSp>
        <p:nvCxnSpPr>
          <p:cNvPr id="36" name="Connecteur droit 35">
            <a:extLst>
              <a:ext uri="{FF2B5EF4-FFF2-40B4-BE49-F238E27FC236}">
                <a16:creationId xmlns:a16="http://schemas.microsoft.com/office/drawing/2014/main" xmlns="" id="{E15053C6-D72B-4574-8A66-4210300A608C}"/>
              </a:ext>
            </a:extLst>
          </p:cNvPr>
          <p:cNvCxnSpPr>
            <a:cxnSpLocks/>
          </p:cNvCxnSpPr>
          <p:nvPr/>
        </p:nvCxnSpPr>
        <p:spPr>
          <a:xfrm>
            <a:off x="1352600" y="1127219"/>
            <a:ext cx="0" cy="43204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ZoneTexte 36">
            <a:extLst>
              <a:ext uri="{FF2B5EF4-FFF2-40B4-BE49-F238E27FC236}">
                <a16:creationId xmlns:a16="http://schemas.microsoft.com/office/drawing/2014/main" xmlns="" id="{1C5BE53A-6E67-490C-9C71-9FDF62C317DB}"/>
              </a:ext>
            </a:extLst>
          </p:cNvPr>
          <p:cNvSpPr txBox="1"/>
          <p:nvPr/>
        </p:nvSpPr>
        <p:spPr>
          <a:xfrm>
            <a:off x="776291" y="5936193"/>
            <a:ext cx="8622501" cy="307777"/>
          </a:xfrm>
          <a:prstGeom prst="rect">
            <a:avLst/>
          </a:prstGeom>
          <a:noFill/>
        </p:spPr>
        <p:txBody>
          <a:bodyPr wrap="square" rtlCol="0">
            <a:spAutoFit/>
          </a:bodyPr>
          <a:lstStyle/>
          <a:p>
            <a:pPr defTabSz="914400"/>
            <a:r>
              <a:rPr lang="fr-FR" sz="1400" b="1" i="1" dirty="0">
                <a:solidFill>
                  <a:schemeClr val="accent1"/>
                </a:solidFill>
                <a:latin typeface="+mj-lt"/>
              </a:rPr>
              <a:t>Voir slide suivante pour visualiser les affiches par lesquelles les remplacer</a:t>
            </a:r>
          </a:p>
        </p:txBody>
      </p:sp>
      <p:pic>
        <p:nvPicPr>
          <p:cNvPr id="38" name="Image 37">
            <a:extLst>
              <a:ext uri="{FF2B5EF4-FFF2-40B4-BE49-F238E27FC236}">
                <a16:creationId xmlns:a16="http://schemas.microsoft.com/office/drawing/2014/main" xmlns="" id="{2DCE9022-288A-4A64-8F62-B31E1E859DDE}"/>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73280" y="5936193"/>
            <a:ext cx="367355" cy="367355"/>
          </a:xfrm>
          <a:prstGeom prst="rect">
            <a:avLst/>
          </a:prstGeom>
        </p:spPr>
      </p:pic>
      <p:pic>
        <p:nvPicPr>
          <p:cNvPr id="15" name="Picture 2">
            <a:extLst>
              <a:ext uri="{FF2B5EF4-FFF2-40B4-BE49-F238E27FC236}">
                <a16:creationId xmlns:a16="http://schemas.microsoft.com/office/drawing/2014/main" xmlns="" id="{B8B0B4FD-0483-44E7-B874-AC88F96689B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9461" y="2273737"/>
            <a:ext cx="3800592" cy="30277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Accolade fermante 19">
            <a:extLst>
              <a:ext uri="{FF2B5EF4-FFF2-40B4-BE49-F238E27FC236}">
                <a16:creationId xmlns:a16="http://schemas.microsoft.com/office/drawing/2014/main" xmlns="" id="{CF8EE9EA-65B0-4AA2-8DB4-0139DDB7D3D4}"/>
              </a:ext>
            </a:extLst>
          </p:cNvPr>
          <p:cNvSpPr/>
          <p:nvPr/>
        </p:nvSpPr>
        <p:spPr>
          <a:xfrm>
            <a:off x="4664968" y="2410323"/>
            <a:ext cx="147872" cy="2891131"/>
          </a:xfrm>
          <a:prstGeom prst="rightBrace">
            <a:avLst>
              <a:gd name="adj1" fmla="val 243314"/>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21" name="Connecteur droit 20">
            <a:extLst>
              <a:ext uri="{FF2B5EF4-FFF2-40B4-BE49-F238E27FC236}">
                <a16:creationId xmlns:a16="http://schemas.microsoft.com/office/drawing/2014/main" xmlns="" id="{55BB76A1-3336-4B3B-8C9C-B99E1EB7D282}"/>
              </a:ext>
            </a:extLst>
          </p:cNvPr>
          <p:cNvCxnSpPr>
            <a:cxnSpLocks/>
          </p:cNvCxnSpPr>
          <p:nvPr/>
        </p:nvCxnSpPr>
        <p:spPr>
          <a:xfrm>
            <a:off x="4878355" y="3629097"/>
            <a:ext cx="0" cy="43204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riangle isocèle 21">
            <a:extLst>
              <a:ext uri="{FF2B5EF4-FFF2-40B4-BE49-F238E27FC236}">
                <a16:creationId xmlns:a16="http://schemas.microsoft.com/office/drawing/2014/main" xmlns="" id="{53F5C8E9-86CE-4683-9A70-8B1E62346CF3}"/>
              </a:ext>
            </a:extLst>
          </p:cNvPr>
          <p:cNvSpPr/>
          <p:nvPr/>
        </p:nvSpPr>
        <p:spPr>
          <a:xfrm rot="5400000">
            <a:off x="4836980" y="3768960"/>
            <a:ext cx="360040" cy="152324"/>
          </a:xfrm>
          <a:prstGeom prst="triangl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latin typeface="+mj-lt"/>
            </a:endParaRPr>
          </a:p>
        </p:txBody>
      </p:sp>
      <p:pic>
        <p:nvPicPr>
          <p:cNvPr id="16" name="Picture 2" descr="https://d30y9cdsu7xlg0.cloudfront.net/png/13910-200.png">
            <a:extLst>
              <a:ext uri="{FF2B5EF4-FFF2-40B4-BE49-F238E27FC236}">
                <a16:creationId xmlns:a16="http://schemas.microsoft.com/office/drawing/2014/main" xmlns="" id="{F6828109-7ACE-4DA5-82F0-A47023A0FB56}"/>
              </a:ext>
            </a:extLst>
          </p:cNvPr>
          <p:cNvPicPr>
            <a:picLocks noChangeAspect="1" noChangeArrowheads="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475875" y="58992"/>
            <a:ext cx="430125" cy="430125"/>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6">
            <a:extLst>
              <a:ext uri="{FF2B5EF4-FFF2-40B4-BE49-F238E27FC236}">
                <a16:creationId xmlns:a16="http://schemas.microsoft.com/office/drawing/2014/main" xmlns="" id="{C49EDDAB-7515-4935-8058-C7D8DE548770}"/>
              </a:ext>
            </a:extLst>
          </p:cNvPr>
          <p:cNvSpPr txBox="1"/>
          <p:nvPr/>
        </p:nvSpPr>
        <p:spPr>
          <a:xfrm>
            <a:off x="5298449" y="3071058"/>
            <a:ext cx="4392488" cy="1569660"/>
          </a:xfrm>
          <a:prstGeom prst="rect">
            <a:avLst/>
          </a:prstGeom>
          <a:noFill/>
        </p:spPr>
        <p:txBody>
          <a:bodyPr wrap="square" rtlCol="0">
            <a:spAutoFit/>
          </a:bodyPr>
          <a:lstStyle/>
          <a:p>
            <a:r>
              <a:rPr lang="fr-FR" sz="2000" b="1" u="sng" dirty="0">
                <a:solidFill>
                  <a:srgbClr val="FF0000"/>
                </a:solidFill>
                <a:latin typeface="+mj-lt"/>
              </a:rPr>
              <a:t>Consignes</a:t>
            </a:r>
            <a:r>
              <a:rPr lang="fr-FR" sz="2000" b="1" dirty="0">
                <a:solidFill>
                  <a:srgbClr val="FF0000"/>
                </a:solidFill>
                <a:latin typeface="+mj-lt"/>
              </a:rPr>
              <a:t> : </a:t>
            </a:r>
          </a:p>
          <a:p>
            <a:pPr marL="84138"/>
            <a:r>
              <a:rPr lang="fr-FR" sz="2000" b="1" dirty="0">
                <a:solidFill>
                  <a:srgbClr val="FF0000"/>
                </a:solidFill>
                <a:latin typeface="+mj-lt"/>
              </a:rPr>
              <a:t>1) retirer TOUTES les affiches actuellement en place </a:t>
            </a:r>
            <a:r>
              <a:rPr lang="fr-FR" sz="1600" b="1" i="1" dirty="0">
                <a:solidFill>
                  <a:srgbClr val="FF0000"/>
                </a:solidFill>
                <a:latin typeface="+mj-lt"/>
              </a:rPr>
              <a:t>(intérieur &amp; extérieur)</a:t>
            </a:r>
          </a:p>
          <a:p>
            <a:pPr marL="84138"/>
            <a:r>
              <a:rPr lang="fr-FR" sz="2000" b="1" dirty="0">
                <a:solidFill>
                  <a:srgbClr val="FF0000"/>
                </a:solidFill>
                <a:latin typeface="+mj-lt"/>
              </a:rPr>
              <a:t>2) Détruire toutes ces affiches</a:t>
            </a:r>
            <a:endParaRPr lang="fr-FR" sz="1800" b="1" i="1" dirty="0">
              <a:solidFill>
                <a:srgbClr val="00B050"/>
              </a:solidFill>
              <a:latin typeface="+mj-lt"/>
            </a:endParaRPr>
          </a:p>
        </p:txBody>
      </p:sp>
      <p:pic>
        <p:nvPicPr>
          <p:cNvPr id="18" name="Picture 5">
            <a:extLst>
              <a:ext uri="{FF2B5EF4-FFF2-40B4-BE49-F238E27FC236}">
                <a16:creationId xmlns:a16="http://schemas.microsoft.com/office/drawing/2014/main" xmlns="" id="{72C48775-04DC-4E45-8783-D3C7837458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79031" y="2426916"/>
            <a:ext cx="849505" cy="85565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9403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19D0A60-111F-4F3C-BE97-1A8F44657F65}"/>
              </a:ext>
            </a:extLst>
          </p:cNvPr>
          <p:cNvSpPr>
            <a:spLocks noGrp="1"/>
          </p:cNvSpPr>
          <p:nvPr>
            <p:ph type="title"/>
          </p:nvPr>
        </p:nvSpPr>
        <p:spPr/>
        <p:txBody>
          <a:bodyPr/>
          <a:lstStyle/>
          <a:p>
            <a:r>
              <a:rPr lang="fr-FR" b="1" dirty="0"/>
              <a:t>A.  </a:t>
            </a:r>
            <a:r>
              <a:rPr lang="fr-FR" dirty="0"/>
              <a:t>Affiches intérieures &amp; extérieures 60x80 et 120x176</a:t>
            </a:r>
            <a:br>
              <a:rPr lang="fr-FR" dirty="0"/>
            </a:br>
            <a:r>
              <a:rPr lang="fr-FR" dirty="0"/>
              <a:t>Affiches extérieures</a:t>
            </a:r>
          </a:p>
        </p:txBody>
      </p:sp>
      <p:sp>
        <p:nvSpPr>
          <p:cNvPr id="29" name="Titre 5">
            <a:extLst>
              <a:ext uri="{FF2B5EF4-FFF2-40B4-BE49-F238E27FC236}">
                <a16:creationId xmlns:a16="http://schemas.microsoft.com/office/drawing/2014/main" xmlns="" id="{C1CDF1A4-48D9-4BE1-AEE3-5A2634734314}"/>
              </a:ext>
            </a:extLst>
          </p:cNvPr>
          <p:cNvSpPr txBox="1">
            <a:spLocks/>
          </p:cNvSpPr>
          <p:nvPr/>
        </p:nvSpPr>
        <p:spPr>
          <a:xfrm>
            <a:off x="1424608" y="1130251"/>
            <a:ext cx="7986083" cy="432048"/>
          </a:xfrm>
          <a:prstGeom prst="rect">
            <a:avLst/>
          </a:prstGeom>
          <a:solidFill>
            <a:schemeClr val="bg2"/>
          </a:solidFill>
        </p:spPr>
        <p:txBody>
          <a:bodyPr vert="horz" lIns="91440" tIns="45720" rIns="91440" bIns="45720" rtlCol="0" anchor="ctr">
            <a:norm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r>
              <a:rPr lang="fr-FR" sz="1600" b="1" dirty="0">
                <a:solidFill>
                  <a:schemeClr val="tx1">
                    <a:lumMod val="65000"/>
                    <a:lumOff val="35000"/>
                  </a:schemeClr>
                </a:solidFill>
                <a:sym typeface="Wingdings"/>
              </a:rPr>
              <a:t> </a:t>
            </a:r>
            <a:r>
              <a:rPr lang="fr-FR" sz="1600" b="1" dirty="0">
                <a:solidFill>
                  <a:schemeClr val="tx1">
                    <a:lumMod val="65000"/>
                    <a:lumOff val="35000"/>
                  </a:schemeClr>
                </a:solidFill>
              </a:rPr>
              <a:t>À mettre en place samedi  23 juin en fin de matinée</a:t>
            </a:r>
            <a:endParaRPr lang="fr-FR" sz="1600" b="1" u="sng" dirty="0">
              <a:solidFill>
                <a:schemeClr val="tx1">
                  <a:lumMod val="65000"/>
                  <a:lumOff val="35000"/>
                </a:schemeClr>
              </a:solidFill>
            </a:endParaRPr>
          </a:p>
        </p:txBody>
      </p:sp>
      <p:sp>
        <p:nvSpPr>
          <p:cNvPr id="31" name="ZoneTexte 30">
            <a:extLst>
              <a:ext uri="{FF2B5EF4-FFF2-40B4-BE49-F238E27FC236}">
                <a16:creationId xmlns:a16="http://schemas.microsoft.com/office/drawing/2014/main" xmlns="" id="{A7447152-588C-4CA3-86C4-B3DBAFF1B46C}"/>
              </a:ext>
            </a:extLst>
          </p:cNvPr>
          <p:cNvSpPr txBox="1"/>
          <p:nvPr/>
        </p:nvSpPr>
        <p:spPr>
          <a:xfrm>
            <a:off x="920559" y="1844824"/>
            <a:ext cx="7776857" cy="307777"/>
          </a:xfrm>
          <a:prstGeom prst="rect">
            <a:avLst/>
          </a:prstGeom>
          <a:noFill/>
        </p:spPr>
        <p:txBody>
          <a:bodyPr wrap="square" rtlCol="0">
            <a:spAutoFit/>
          </a:bodyPr>
          <a:lstStyle/>
          <a:p>
            <a:pPr defTabSz="914400"/>
            <a:r>
              <a:rPr lang="fr-FR" sz="1400" b="1" dirty="0">
                <a:solidFill>
                  <a:schemeClr val="accent1"/>
                </a:solidFill>
                <a:latin typeface="+mj-lt"/>
              </a:rPr>
              <a:t>Après avoir respecté les consigne de la slide précédente :</a:t>
            </a:r>
          </a:p>
        </p:txBody>
      </p:sp>
      <p:cxnSp>
        <p:nvCxnSpPr>
          <p:cNvPr id="36" name="Connecteur droit 35">
            <a:extLst>
              <a:ext uri="{FF2B5EF4-FFF2-40B4-BE49-F238E27FC236}">
                <a16:creationId xmlns:a16="http://schemas.microsoft.com/office/drawing/2014/main" xmlns="" id="{E15053C6-D72B-4574-8A66-4210300A608C}"/>
              </a:ext>
            </a:extLst>
          </p:cNvPr>
          <p:cNvCxnSpPr>
            <a:cxnSpLocks/>
          </p:cNvCxnSpPr>
          <p:nvPr/>
        </p:nvCxnSpPr>
        <p:spPr>
          <a:xfrm>
            <a:off x="1352600" y="1130251"/>
            <a:ext cx="0" cy="43204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ZoneTexte 36">
            <a:extLst>
              <a:ext uri="{FF2B5EF4-FFF2-40B4-BE49-F238E27FC236}">
                <a16:creationId xmlns:a16="http://schemas.microsoft.com/office/drawing/2014/main" xmlns="" id="{1C5BE53A-6E67-490C-9C71-9FDF62C317DB}"/>
              </a:ext>
            </a:extLst>
          </p:cNvPr>
          <p:cNvSpPr txBox="1"/>
          <p:nvPr/>
        </p:nvSpPr>
        <p:spPr>
          <a:xfrm>
            <a:off x="776291" y="5936193"/>
            <a:ext cx="8622501" cy="307777"/>
          </a:xfrm>
          <a:prstGeom prst="rect">
            <a:avLst/>
          </a:prstGeom>
          <a:noFill/>
        </p:spPr>
        <p:txBody>
          <a:bodyPr wrap="square" rtlCol="0">
            <a:spAutoFit/>
          </a:bodyPr>
          <a:lstStyle/>
          <a:p>
            <a:pPr defTabSz="914400"/>
            <a:r>
              <a:rPr lang="fr-FR" sz="1400" b="1" i="1" dirty="0">
                <a:solidFill>
                  <a:schemeClr val="accent1"/>
                </a:solidFill>
                <a:latin typeface="+mj-lt"/>
              </a:rPr>
              <a:t>Voir slide suivante pour visualiser les affiches « intérieures » à mettre en place</a:t>
            </a:r>
          </a:p>
        </p:txBody>
      </p:sp>
      <p:pic>
        <p:nvPicPr>
          <p:cNvPr id="38" name="Image 37">
            <a:extLst>
              <a:ext uri="{FF2B5EF4-FFF2-40B4-BE49-F238E27FC236}">
                <a16:creationId xmlns:a16="http://schemas.microsoft.com/office/drawing/2014/main" xmlns="" id="{2DCE9022-288A-4A64-8F62-B31E1E859DDE}"/>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689304" y="5936193"/>
            <a:ext cx="367355" cy="367355"/>
          </a:xfrm>
          <a:prstGeom prst="rect">
            <a:avLst/>
          </a:prstGeom>
        </p:spPr>
      </p:pic>
      <p:pic>
        <p:nvPicPr>
          <p:cNvPr id="19" name="Picture 2" descr="https://d30y9cdsu7xlg0.cloudfront.net/png/13910-200.png">
            <a:extLst>
              <a:ext uri="{FF2B5EF4-FFF2-40B4-BE49-F238E27FC236}">
                <a16:creationId xmlns:a16="http://schemas.microsoft.com/office/drawing/2014/main" xmlns="" id="{BD13F377-F11D-4162-B168-6815AFA6B10D}"/>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6291" y="1124744"/>
            <a:ext cx="430125" cy="43012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https://d30y9cdsu7xlg0.cloudfront.net/png/13910-200.png">
            <a:extLst>
              <a:ext uri="{FF2B5EF4-FFF2-40B4-BE49-F238E27FC236}">
                <a16:creationId xmlns:a16="http://schemas.microsoft.com/office/drawing/2014/main" xmlns="" id="{210AC0C0-3193-4610-BCC6-4806A3B005AC}"/>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475875" y="58992"/>
            <a:ext cx="430125" cy="430125"/>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à coins arrondis 1">
            <a:extLst>
              <a:ext uri="{FF2B5EF4-FFF2-40B4-BE49-F238E27FC236}">
                <a16:creationId xmlns:a16="http://schemas.microsoft.com/office/drawing/2014/main" xmlns="" id="{6D6C4C32-BFBA-4723-AB6F-FAE463C4A1B2}"/>
              </a:ext>
            </a:extLst>
          </p:cNvPr>
          <p:cNvSpPr/>
          <p:nvPr/>
        </p:nvSpPr>
        <p:spPr>
          <a:xfrm>
            <a:off x="869958" y="2276872"/>
            <a:ext cx="8259506" cy="2509116"/>
          </a:xfrm>
          <a:prstGeom prst="roundRect">
            <a:avLst>
              <a:gd name="adj" fmla="val 9926"/>
            </a:avLst>
          </a:prstGeom>
          <a:solidFill>
            <a:schemeClr val="accent1">
              <a:lumMod val="20000"/>
              <a:lumOff val="80000"/>
            </a:schemeClr>
          </a:solidFill>
          <a:ln>
            <a:solidFill>
              <a:srgbClr val="C31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C31632"/>
                </a:solidFill>
                <a:effectLst>
                  <a:outerShdw blurRad="38100" dist="38100" dir="2700000" algn="tl">
                    <a:srgbClr val="000000">
                      <a:alpha val="43137"/>
                    </a:srgbClr>
                  </a:outerShdw>
                </a:effectLst>
                <a:latin typeface="+mj-lt"/>
              </a:rPr>
              <a:t>Affiches </a:t>
            </a:r>
            <a:r>
              <a:rPr lang="fr-FR" sz="2400" b="1" u="sng" dirty="0">
                <a:solidFill>
                  <a:srgbClr val="C31632"/>
                </a:solidFill>
                <a:effectLst>
                  <a:outerShdw blurRad="38100" dist="38100" dir="2700000" algn="tl">
                    <a:srgbClr val="000000">
                      <a:alpha val="43137"/>
                    </a:srgbClr>
                  </a:outerShdw>
                </a:effectLst>
                <a:latin typeface="+mj-lt"/>
              </a:rPr>
              <a:t>EXTERIEURES</a:t>
            </a:r>
            <a:r>
              <a:rPr lang="fr-FR" sz="2400" b="1" dirty="0">
                <a:solidFill>
                  <a:srgbClr val="C31632"/>
                </a:solidFill>
                <a:effectLst>
                  <a:outerShdw blurRad="38100" dist="38100" dir="2700000" algn="tl">
                    <a:srgbClr val="000000">
                      <a:alpha val="43137"/>
                    </a:srgbClr>
                  </a:outerShdw>
                </a:effectLst>
                <a:latin typeface="+mj-lt"/>
              </a:rPr>
              <a:t> à samedi 23 juin fin de matinée</a:t>
            </a:r>
          </a:p>
          <a:p>
            <a:pPr algn="ctr"/>
            <a:endParaRPr lang="fr-FR" sz="2400" b="1" dirty="0">
              <a:solidFill>
                <a:srgbClr val="C31632"/>
              </a:solidFill>
              <a:effectLst>
                <a:outerShdw blurRad="38100" dist="38100" dir="2700000" algn="tl">
                  <a:srgbClr val="000000">
                    <a:alpha val="43137"/>
                  </a:srgbClr>
                </a:outerShdw>
              </a:effectLst>
              <a:latin typeface="+mj-lt"/>
            </a:endParaRPr>
          </a:p>
          <a:p>
            <a:pPr algn="ctr"/>
            <a:endParaRPr lang="fr-FR" sz="2400" b="1" dirty="0">
              <a:solidFill>
                <a:srgbClr val="C31632"/>
              </a:solidFill>
              <a:effectLst>
                <a:outerShdw blurRad="38100" dist="38100" dir="2700000" algn="tl">
                  <a:srgbClr val="000000">
                    <a:alpha val="43137"/>
                  </a:srgbClr>
                </a:outerShdw>
              </a:effectLst>
              <a:latin typeface="+mj-lt"/>
            </a:endParaRPr>
          </a:p>
          <a:p>
            <a:pPr algn="ctr"/>
            <a:endParaRPr lang="fr-FR" sz="2400" b="1" dirty="0">
              <a:solidFill>
                <a:srgbClr val="C31632"/>
              </a:solidFill>
              <a:effectLst>
                <a:outerShdw blurRad="38100" dist="38100" dir="2700000" algn="tl">
                  <a:srgbClr val="000000">
                    <a:alpha val="43137"/>
                  </a:srgbClr>
                </a:outerShdw>
              </a:effectLst>
              <a:latin typeface="+mj-lt"/>
            </a:endParaRPr>
          </a:p>
          <a:p>
            <a:pPr algn="ctr"/>
            <a:endParaRPr lang="fr-FR" sz="2400" b="1" dirty="0">
              <a:solidFill>
                <a:srgbClr val="C31632"/>
              </a:solidFill>
              <a:effectLst>
                <a:outerShdw blurRad="38100" dist="38100" dir="2700000" algn="tl">
                  <a:srgbClr val="000000">
                    <a:alpha val="43137"/>
                  </a:srgbClr>
                </a:outerShdw>
              </a:effectLst>
              <a:latin typeface="+mj-lt"/>
            </a:endParaRPr>
          </a:p>
          <a:p>
            <a:pPr algn="ctr"/>
            <a:endParaRPr lang="fr-FR" sz="2400" b="1" dirty="0">
              <a:solidFill>
                <a:srgbClr val="C31632"/>
              </a:solidFill>
              <a:effectLst>
                <a:outerShdw blurRad="38100" dist="38100" dir="2700000" algn="tl">
                  <a:srgbClr val="000000">
                    <a:alpha val="43137"/>
                  </a:srgbClr>
                </a:outerShdw>
              </a:effectLst>
              <a:latin typeface="+mj-lt"/>
            </a:endParaRPr>
          </a:p>
          <a:p>
            <a:pPr algn="ctr"/>
            <a:endParaRPr lang="fr-FR" sz="2400" b="1" dirty="0">
              <a:solidFill>
                <a:srgbClr val="C31632"/>
              </a:solidFill>
              <a:effectLst>
                <a:outerShdw blurRad="38100" dist="38100" dir="2700000" algn="tl">
                  <a:srgbClr val="000000">
                    <a:alpha val="43137"/>
                  </a:srgbClr>
                </a:outerShdw>
              </a:effectLst>
              <a:latin typeface="+mj-lt"/>
            </a:endParaRPr>
          </a:p>
        </p:txBody>
      </p:sp>
      <p:sp>
        <p:nvSpPr>
          <p:cNvPr id="25" name="Rectangle 24">
            <a:extLst>
              <a:ext uri="{FF2B5EF4-FFF2-40B4-BE49-F238E27FC236}">
                <a16:creationId xmlns:a16="http://schemas.microsoft.com/office/drawing/2014/main" xmlns="" id="{9BA68374-75FA-485F-9FC6-DACEA8A5413A}"/>
              </a:ext>
            </a:extLst>
          </p:cNvPr>
          <p:cNvSpPr/>
          <p:nvPr/>
        </p:nvSpPr>
        <p:spPr>
          <a:xfrm>
            <a:off x="1424608" y="2852936"/>
            <a:ext cx="1944216" cy="18698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latin typeface="+mj-lt"/>
            </a:endParaRPr>
          </a:p>
        </p:txBody>
      </p:sp>
      <p:sp>
        <p:nvSpPr>
          <p:cNvPr id="26" name="Rectangle 25">
            <a:extLst>
              <a:ext uri="{FF2B5EF4-FFF2-40B4-BE49-F238E27FC236}">
                <a16:creationId xmlns:a16="http://schemas.microsoft.com/office/drawing/2014/main" xmlns="" id="{7B1387D3-571A-4B54-AC3C-8DEE3DD64201}"/>
              </a:ext>
            </a:extLst>
          </p:cNvPr>
          <p:cNvSpPr/>
          <p:nvPr/>
        </p:nvSpPr>
        <p:spPr>
          <a:xfrm>
            <a:off x="4016896" y="2852936"/>
            <a:ext cx="1944216" cy="18698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latin typeface="+mj-lt"/>
            </a:endParaRPr>
          </a:p>
        </p:txBody>
      </p:sp>
      <p:sp>
        <p:nvSpPr>
          <p:cNvPr id="27" name="Rectangle 26">
            <a:extLst>
              <a:ext uri="{FF2B5EF4-FFF2-40B4-BE49-F238E27FC236}">
                <a16:creationId xmlns:a16="http://schemas.microsoft.com/office/drawing/2014/main" xmlns="" id="{E643992E-0972-4607-93A1-FCB10DCDACA4}"/>
              </a:ext>
            </a:extLst>
          </p:cNvPr>
          <p:cNvSpPr/>
          <p:nvPr/>
        </p:nvSpPr>
        <p:spPr>
          <a:xfrm>
            <a:off x="6609184" y="2852936"/>
            <a:ext cx="1944216" cy="18698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latin typeface="+mj-lt"/>
            </a:endParaRPr>
          </a:p>
        </p:txBody>
      </p:sp>
      <p:sp>
        <p:nvSpPr>
          <p:cNvPr id="30" name="ZoneTexte 29">
            <a:extLst>
              <a:ext uri="{FF2B5EF4-FFF2-40B4-BE49-F238E27FC236}">
                <a16:creationId xmlns:a16="http://schemas.microsoft.com/office/drawing/2014/main" xmlns="" id="{68978013-26A6-42A6-89EA-47EF764B5080}"/>
              </a:ext>
            </a:extLst>
          </p:cNvPr>
          <p:cNvSpPr txBox="1"/>
          <p:nvPr/>
        </p:nvSpPr>
        <p:spPr>
          <a:xfrm rot="21375345">
            <a:off x="1662075" y="3305766"/>
            <a:ext cx="6675272" cy="1200329"/>
          </a:xfrm>
          <a:prstGeom prst="rect">
            <a:avLst/>
          </a:prstGeom>
          <a:noFill/>
        </p:spPr>
        <p:txBody>
          <a:bodyPr wrap="square" rtlCol="0">
            <a:spAutoFit/>
          </a:bodyPr>
          <a:lstStyle/>
          <a:p>
            <a:pPr algn="ctr"/>
            <a:r>
              <a:rPr lang="fr-FR" sz="2400" b="1" i="1" dirty="0">
                <a:latin typeface="+mj-lt"/>
              </a:rPr>
              <a:t>Après retrait des affiches actuelles, maintenir vos vitrines « blanches » (aucune affiche) jusqu’au mardi 26 juin au matin</a:t>
            </a:r>
          </a:p>
        </p:txBody>
      </p:sp>
      <p:sp>
        <p:nvSpPr>
          <p:cNvPr id="15" name="ZoneTexte 14">
            <a:extLst>
              <a:ext uri="{FF2B5EF4-FFF2-40B4-BE49-F238E27FC236}">
                <a16:creationId xmlns:a16="http://schemas.microsoft.com/office/drawing/2014/main" xmlns="" id="{FE4582EA-2B74-4878-9050-F1799FF6BC10}"/>
              </a:ext>
            </a:extLst>
          </p:cNvPr>
          <p:cNvSpPr txBox="1"/>
          <p:nvPr/>
        </p:nvSpPr>
        <p:spPr>
          <a:xfrm>
            <a:off x="776288" y="4813375"/>
            <a:ext cx="8622504" cy="1015663"/>
          </a:xfrm>
          <a:prstGeom prst="rect">
            <a:avLst/>
          </a:prstGeom>
          <a:noFill/>
        </p:spPr>
        <p:txBody>
          <a:bodyPr wrap="square" rtlCol="0">
            <a:spAutoFit/>
          </a:bodyPr>
          <a:lstStyle/>
          <a:p>
            <a:r>
              <a:rPr lang="fr-FR" sz="2000" b="1" u="sng" dirty="0">
                <a:solidFill>
                  <a:srgbClr val="FF0000"/>
                </a:solidFill>
                <a:latin typeface="+mj-lt"/>
              </a:rPr>
              <a:t>Consignes</a:t>
            </a:r>
            <a:r>
              <a:rPr lang="fr-FR" sz="2000" b="1" dirty="0">
                <a:solidFill>
                  <a:srgbClr val="FF0000"/>
                </a:solidFill>
                <a:latin typeface="+mj-lt"/>
              </a:rPr>
              <a:t> : </a:t>
            </a:r>
          </a:p>
          <a:p>
            <a:pPr marL="84138"/>
            <a:r>
              <a:rPr lang="fr-FR" sz="2000" b="1" dirty="0">
                <a:solidFill>
                  <a:srgbClr val="FF0000"/>
                </a:solidFill>
                <a:latin typeface="+mj-lt"/>
              </a:rPr>
              <a:t>Veiller à laisser les bureaux apparents « rangés », sans information confidentielle visible depuis l’</a:t>
            </a:r>
            <a:r>
              <a:rPr lang="fr-FR" sz="2000" b="1" dirty="0" err="1">
                <a:solidFill>
                  <a:srgbClr val="FF0000"/>
                </a:solidFill>
                <a:latin typeface="+mj-lt"/>
              </a:rPr>
              <a:t>exterieur</a:t>
            </a:r>
            <a:r>
              <a:rPr lang="fr-FR" sz="2000" b="1" dirty="0">
                <a:solidFill>
                  <a:srgbClr val="FF0000"/>
                </a:solidFill>
                <a:latin typeface="+mj-lt"/>
              </a:rPr>
              <a:t> !</a:t>
            </a:r>
            <a:endParaRPr lang="fr-FR" sz="1800" b="1" i="1" dirty="0">
              <a:solidFill>
                <a:srgbClr val="00B050"/>
              </a:solidFill>
              <a:latin typeface="+mj-lt"/>
            </a:endParaRPr>
          </a:p>
        </p:txBody>
      </p:sp>
    </p:spTree>
    <p:extLst>
      <p:ext uri="{BB962C8B-B14F-4D97-AF65-F5344CB8AC3E}">
        <p14:creationId xmlns:p14="http://schemas.microsoft.com/office/powerpoint/2010/main" val="1186552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19D0A60-111F-4F3C-BE97-1A8F44657F65}"/>
              </a:ext>
            </a:extLst>
          </p:cNvPr>
          <p:cNvSpPr>
            <a:spLocks noGrp="1"/>
          </p:cNvSpPr>
          <p:nvPr>
            <p:ph type="title"/>
          </p:nvPr>
        </p:nvSpPr>
        <p:spPr/>
        <p:txBody>
          <a:bodyPr/>
          <a:lstStyle/>
          <a:p>
            <a:r>
              <a:rPr lang="fr-FR" b="1" dirty="0"/>
              <a:t>A.  </a:t>
            </a:r>
            <a:r>
              <a:rPr lang="fr-FR" dirty="0"/>
              <a:t>Affiches intérieures &amp; extérieures 60x80 et 120x176</a:t>
            </a:r>
            <a:br>
              <a:rPr lang="fr-FR" dirty="0"/>
            </a:br>
            <a:r>
              <a:rPr lang="fr-FR" dirty="0"/>
              <a:t>Affiches intérieures – 1/2</a:t>
            </a:r>
          </a:p>
        </p:txBody>
      </p:sp>
      <p:sp>
        <p:nvSpPr>
          <p:cNvPr id="29" name="Titre 5">
            <a:extLst>
              <a:ext uri="{FF2B5EF4-FFF2-40B4-BE49-F238E27FC236}">
                <a16:creationId xmlns:a16="http://schemas.microsoft.com/office/drawing/2014/main" xmlns="" id="{C1CDF1A4-48D9-4BE1-AEE3-5A2634734314}"/>
              </a:ext>
            </a:extLst>
          </p:cNvPr>
          <p:cNvSpPr txBox="1">
            <a:spLocks/>
          </p:cNvSpPr>
          <p:nvPr/>
        </p:nvSpPr>
        <p:spPr>
          <a:xfrm>
            <a:off x="1424608" y="1130251"/>
            <a:ext cx="7986083" cy="432048"/>
          </a:xfrm>
          <a:prstGeom prst="rect">
            <a:avLst/>
          </a:prstGeom>
          <a:solidFill>
            <a:schemeClr val="bg2"/>
          </a:solidFill>
        </p:spPr>
        <p:txBody>
          <a:bodyPr vert="horz" lIns="91440" tIns="45720" rIns="91440" bIns="45720" rtlCol="0" anchor="ctr">
            <a:norm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r>
              <a:rPr lang="fr-FR" sz="1600" b="1" dirty="0">
                <a:solidFill>
                  <a:schemeClr val="tx1">
                    <a:lumMod val="65000"/>
                    <a:lumOff val="35000"/>
                  </a:schemeClr>
                </a:solidFill>
                <a:sym typeface="Wingdings"/>
              </a:rPr>
              <a:t> </a:t>
            </a:r>
            <a:r>
              <a:rPr lang="fr-FR" sz="1600" b="1" dirty="0">
                <a:solidFill>
                  <a:schemeClr val="tx1">
                    <a:lumMod val="65000"/>
                    <a:lumOff val="35000"/>
                  </a:schemeClr>
                </a:solidFill>
              </a:rPr>
              <a:t>À mettre en place samedi  23 juin en fin de matinée</a:t>
            </a:r>
            <a:endParaRPr lang="fr-FR" sz="1600" b="1" u="sng" dirty="0">
              <a:solidFill>
                <a:schemeClr val="tx1">
                  <a:lumMod val="65000"/>
                  <a:lumOff val="35000"/>
                </a:schemeClr>
              </a:solidFill>
            </a:endParaRPr>
          </a:p>
        </p:txBody>
      </p:sp>
      <p:sp>
        <p:nvSpPr>
          <p:cNvPr id="31" name="ZoneTexte 30">
            <a:extLst>
              <a:ext uri="{FF2B5EF4-FFF2-40B4-BE49-F238E27FC236}">
                <a16:creationId xmlns:a16="http://schemas.microsoft.com/office/drawing/2014/main" xmlns="" id="{A7447152-588C-4CA3-86C4-B3DBAFF1B46C}"/>
              </a:ext>
            </a:extLst>
          </p:cNvPr>
          <p:cNvSpPr txBox="1"/>
          <p:nvPr/>
        </p:nvSpPr>
        <p:spPr>
          <a:xfrm>
            <a:off x="776287" y="1628800"/>
            <a:ext cx="8622503" cy="523220"/>
          </a:xfrm>
          <a:prstGeom prst="rect">
            <a:avLst/>
          </a:prstGeom>
          <a:noFill/>
        </p:spPr>
        <p:txBody>
          <a:bodyPr wrap="square" rtlCol="0">
            <a:spAutoFit/>
          </a:bodyPr>
          <a:lstStyle/>
          <a:p>
            <a:pPr defTabSz="914400"/>
            <a:r>
              <a:rPr lang="fr-FR" sz="1400" b="1" dirty="0">
                <a:solidFill>
                  <a:schemeClr val="accent1"/>
                </a:solidFill>
                <a:latin typeface="+mj-lt"/>
              </a:rPr>
              <a:t>Vous conformer au planning d’affichage disponible dans la Rubrique des Commerciaux et</a:t>
            </a:r>
            <a:br>
              <a:rPr lang="fr-FR" sz="1400" b="1" dirty="0">
                <a:solidFill>
                  <a:schemeClr val="accent1"/>
                </a:solidFill>
                <a:latin typeface="+mj-lt"/>
              </a:rPr>
            </a:br>
            <a:r>
              <a:rPr lang="fr-FR" sz="1400" b="1" dirty="0">
                <a:solidFill>
                  <a:schemeClr val="accent1"/>
                </a:solidFill>
                <a:latin typeface="+mj-lt"/>
              </a:rPr>
              <a:t>envoyé par le Département Marketing pour la zone Alsace, à savoir :</a:t>
            </a:r>
          </a:p>
        </p:txBody>
      </p:sp>
      <p:cxnSp>
        <p:nvCxnSpPr>
          <p:cNvPr id="36" name="Connecteur droit 35">
            <a:extLst>
              <a:ext uri="{FF2B5EF4-FFF2-40B4-BE49-F238E27FC236}">
                <a16:creationId xmlns:a16="http://schemas.microsoft.com/office/drawing/2014/main" xmlns="" id="{E15053C6-D72B-4574-8A66-4210300A608C}"/>
              </a:ext>
            </a:extLst>
          </p:cNvPr>
          <p:cNvCxnSpPr>
            <a:cxnSpLocks/>
          </p:cNvCxnSpPr>
          <p:nvPr/>
        </p:nvCxnSpPr>
        <p:spPr>
          <a:xfrm>
            <a:off x="1352600" y="1130251"/>
            <a:ext cx="0" cy="432048"/>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9" name="Picture 2" descr="https://d30y9cdsu7xlg0.cloudfront.net/png/13910-200.png">
            <a:extLst>
              <a:ext uri="{FF2B5EF4-FFF2-40B4-BE49-F238E27FC236}">
                <a16:creationId xmlns:a16="http://schemas.microsoft.com/office/drawing/2014/main" xmlns="" id="{BD13F377-F11D-4162-B168-6815AFA6B10D}"/>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6287" y="1124744"/>
            <a:ext cx="430125" cy="43012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ttps://d30y9cdsu7xlg0.cloudfront.net/png/13910-200.png">
            <a:extLst>
              <a:ext uri="{FF2B5EF4-FFF2-40B4-BE49-F238E27FC236}">
                <a16:creationId xmlns:a16="http://schemas.microsoft.com/office/drawing/2014/main" xmlns="" id="{C30AD510-AF8A-4069-B087-FB7843E55603}"/>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475875" y="58992"/>
            <a:ext cx="430125" cy="430125"/>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à coins arrondis 1">
            <a:extLst>
              <a:ext uri="{FF2B5EF4-FFF2-40B4-BE49-F238E27FC236}">
                <a16:creationId xmlns:a16="http://schemas.microsoft.com/office/drawing/2014/main" xmlns="" id="{B273EBBD-C470-459D-A722-755484A40450}"/>
              </a:ext>
            </a:extLst>
          </p:cNvPr>
          <p:cNvSpPr/>
          <p:nvPr/>
        </p:nvSpPr>
        <p:spPr>
          <a:xfrm>
            <a:off x="786722" y="2225951"/>
            <a:ext cx="8612067" cy="4032448"/>
          </a:xfrm>
          <a:prstGeom prst="roundRect">
            <a:avLst>
              <a:gd name="adj" fmla="val 9926"/>
            </a:avLst>
          </a:prstGeom>
          <a:solidFill>
            <a:schemeClr val="bg1">
              <a:lumMod val="85000"/>
            </a:schemeClr>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2400" b="1" dirty="0">
                <a:solidFill>
                  <a:srgbClr val="006600"/>
                </a:solidFill>
                <a:effectLst>
                  <a:outerShdw blurRad="38100" dist="38100" dir="2700000" algn="tl">
                    <a:srgbClr val="000000">
                      <a:alpha val="43137"/>
                    </a:srgbClr>
                  </a:outerShdw>
                </a:effectLst>
                <a:latin typeface="+mj-lt"/>
              </a:rPr>
              <a:t>Affiches </a:t>
            </a:r>
            <a:r>
              <a:rPr lang="fr-FR" sz="2400" b="1" u="sng" dirty="0">
                <a:solidFill>
                  <a:srgbClr val="006600"/>
                </a:solidFill>
                <a:effectLst>
                  <a:outerShdw blurRad="38100" dist="38100" dir="2700000" algn="tl">
                    <a:srgbClr val="000000">
                      <a:alpha val="43137"/>
                    </a:srgbClr>
                  </a:outerShdw>
                </a:effectLst>
                <a:latin typeface="+mj-lt"/>
              </a:rPr>
              <a:t>INTERIEURES</a:t>
            </a:r>
            <a:r>
              <a:rPr lang="fr-FR" sz="2400" b="1" dirty="0">
                <a:solidFill>
                  <a:srgbClr val="006600"/>
                </a:solidFill>
                <a:effectLst>
                  <a:outerShdw blurRad="38100" dist="38100" dir="2700000" algn="tl">
                    <a:srgbClr val="000000">
                      <a:alpha val="43137"/>
                    </a:srgbClr>
                  </a:outerShdw>
                </a:effectLst>
                <a:latin typeface="+mj-lt"/>
              </a:rPr>
              <a:t> à samedi 23 juin fin de matinée :</a:t>
            </a:r>
          </a:p>
          <a:p>
            <a:pPr algn="ctr"/>
            <a:endParaRPr lang="fr-FR" sz="2400" b="1" dirty="0">
              <a:solidFill>
                <a:srgbClr val="006600"/>
              </a:solidFill>
              <a:effectLst>
                <a:outerShdw blurRad="38100" dist="38100" dir="2700000" algn="tl">
                  <a:srgbClr val="000000">
                    <a:alpha val="43137"/>
                  </a:srgbClr>
                </a:outerShdw>
              </a:effectLst>
              <a:latin typeface="+mj-lt"/>
            </a:endParaRPr>
          </a:p>
          <a:p>
            <a:pPr algn="ctr"/>
            <a:endParaRPr lang="fr-FR" sz="2400" b="1" dirty="0">
              <a:solidFill>
                <a:srgbClr val="006600"/>
              </a:solidFill>
              <a:effectLst>
                <a:outerShdw blurRad="38100" dist="38100" dir="2700000" algn="tl">
                  <a:srgbClr val="000000">
                    <a:alpha val="43137"/>
                  </a:srgbClr>
                </a:outerShdw>
              </a:effectLst>
              <a:latin typeface="+mj-lt"/>
            </a:endParaRPr>
          </a:p>
          <a:p>
            <a:pPr algn="ctr"/>
            <a:endParaRPr lang="fr-FR" sz="2400" b="1" dirty="0">
              <a:solidFill>
                <a:srgbClr val="C31632"/>
              </a:solidFill>
              <a:effectLst>
                <a:outerShdw blurRad="38100" dist="38100" dir="2700000" algn="tl">
                  <a:srgbClr val="000000">
                    <a:alpha val="43137"/>
                  </a:srgbClr>
                </a:outerShdw>
              </a:effectLst>
              <a:latin typeface="+mj-lt"/>
            </a:endParaRPr>
          </a:p>
          <a:p>
            <a:pPr algn="ctr"/>
            <a:endParaRPr lang="fr-FR" sz="2400" b="1" dirty="0">
              <a:solidFill>
                <a:srgbClr val="C31632"/>
              </a:solidFill>
              <a:effectLst>
                <a:outerShdw blurRad="38100" dist="38100" dir="2700000" algn="tl">
                  <a:srgbClr val="000000">
                    <a:alpha val="43137"/>
                  </a:srgbClr>
                </a:outerShdw>
              </a:effectLst>
              <a:latin typeface="+mj-lt"/>
            </a:endParaRPr>
          </a:p>
          <a:p>
            <a:pPr algn="ctr"/>
            <a:endParaRPr lang="fr-FR" sz="2400" b="1" dirty="0">
              <a:solidFill>
                <a:srgbClr val="C31632"/>
              </a:solidFill>
              <a:effectLst>
                <a:outerShdw blurRad="38100" dist="38100" dir="2700000" algn="tl">
                  <a:srgbClr val="000000">
                    <a:alpha val="43137"/>
                  </a:srgbClr>
                </a:outerShdw>
              </a:effectLst>
              <a:latin typeface="+mj-lt"/>
            </a:endParaRPr>
          </a:p>
          <a:p>
            <a:pPr algn="ctr"/>
            <a:endParaRPr lang="fr-FR" sz="2400" b="1" dirty="0">
              <a:solidFill>
                <a:srgbClr val="C31632"/>
              </a:solidFill>
              <a:effectLst>
                <a:outerShdw blurRad="38100" dist="38100" dir="2700000" algn="tl">
                  <a:srgbClr val="000000">
                    <a:alpha val="43137"/>
                  </a:srgbClr>
                </a:outerShdw>
              </a:effectLst>
              <a:latin typeface="+mj-lt"/>
            </a:endParaRPr>
          </a:p>
          <a:p>
            <a:pPr algn="ctr"/>
            <a:endParaRPr lang="fr-FR" sz="2400" b="1" dirty="0">
              <a:solidFill>
                <a:srgbClr val="C31632"/>
              </a:solidFill>
              <a:effectLst>
                <a:outerShdw blurRad="38100" dist="38100" dir="2700000" algn="tl">
                  <a:srgbClr val="000000">
                    <a:alpha val="43137"/>
                  </a:srgbClr>
                </a:outerShdw>
              </a:effectLst>
              <a:latin typeface="+mj-lt"/>
            </a:endParaRPr>
          </a:p>
          <a:p>
            <a:pPr algn="ctr"/>
            <a:endParaRPr lang="fr-FR" sz="2400" b="1" dirty="0">
              <a:solidFill>
                <a:srgbClr val="C31632"/>
              </a:solidFill>
              <a:effectLst>
                <a:outerShdw blurRad="38100" dist="38100" dir="2700000" algn="tl">
                  <a:srgbClr val="000000">
                    <a:alpha val="43137"/>
                  </a:srgbClr>
                </a:outerShdw>
              </a:effectLst>
              <a:latin typeface="+mj-lt"/>
            </a:endParaRPr>
          </a:p>
        </p:txBody>
      </p:sp>
      <p:pic>
        <p:nvPicPr>
          <p:cNvPr id="27" name="Picture 2">
            <a:extLst>
              <a:ext uri="{FF2B5EF4-FFF2-40B4-BE49-F238E27FC236}">
                <a16:creationId xmlns:a16="http://schemas.microsoft.com/office/drawing/2014/main" xmlns="" id="{FA6696BC-A178-4B1D-ABAD-1597651EE9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1442" y="3387041"/>
            <a:ext cx="1287415" cy="13985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4">
            <a:extLst>
              <a:ext uri="{FF2B5EF4-FFF2-40B4-BE49-F238E27FC236}">
                <a16:creationId xmlns:a16="http://schemas.microsoft.com/office/drawing/2014/main" xmlns="" id="{783B38DC-8C70-4507-AAC6-5C317B233F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6936" y="3009233"/>
            <a:ext cx="2009676" cy="3103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5">
            <a:extLst>
              <a:ext uri="{FF2B5EF4-FFF2-40B4-BE49-F238E27FC236}">
                <a16:creationId xmlns:a16="http://schemas.microsoft.com/office/drawing/2014/main" xmlns="" id="{DCE6E079-69DB-4201-B877-C571641A96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7176" y="3009233"/>
            <a:ext cx="2016224" cy="3103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2" name="Connecteur droit avec flèche 31">
            <a:extLst>
              <a:ext uri="{FF2B5EF4-FFF2-40B4-BE49-F238E27FC236}">
                <a16:creationId xmlns:a16="http://schemas.microsoft.com/office/drawing/2014/main" xmlns="" id="{AB0B9775-73A3-4782-9DE7-AEEAE1163F12}"/>
              </a:ext>
            </a:extLst>
          </p:cNvPr>
          <p:cNvCxnSpPr/>
          <p:nvPr/>
        </p:nvCxnSpPr>
        <p:spPr>
          <a:xfrm flipV="1">
            <a:off x="1856655" y="3387041"/>
            <a:ext cx="2520281" cy="216024"/>
          </a:xfrm>
          <a:prstGeom prst="straightConnector1">
            <a:avLst/>
          </a:prstGeom>
          <a:ln w="25400">
            <a:solidFill>
              <a:srgbClr val="006600"/>
            </a:solidFill>
            <a:tailEnd type="arrow"/>
          </a:ln>
        </p:spPr>
        <p:style>
          <a:lnRef idx="1">
            <a:schemeClr val="accent1"/>
          </a:lnRef>
          <a:fillRef idx="0">
            <a:schemeClr val="accent1"/>
          </a:fillRef>
          <a:effectRef idx="0">
            <a:schemeClr val="accent1"/>
          </a:effectRef>
          <a:fontRef idx="minor">
            <a:schemeClr val="tx1"/>
          </a:fontRef>
        </p:style>
      </p:cxnSp>
      <p:cxnSp>
        <p:nvCxnSpPr>
          <p:cNvPr id="33" name="Connecteur droit avec flèche 32">
            <a:extLst>
              <a:ext uri="{FF2B5EF4-FFF2-40B4-BE49-F238E27FC236}">
                <a16:creationId xmlns:a16="http://schemas.microsoft.com/office/drawing/2014/main" xmlns="" id="{A62F5038-BFC5-4BDF-B3C4-3BDCE6613A60}"/>
              </a:ext>
            </a:extLst>
          </p:cNvPr>
          <p:cNvCxnSpPr/>
          <p:nvPr/>
        </p:nvCxnSpPr>
        <p:spPr>
          <a:xfrm>
            <a:off x="2657613" y="4431157"/>
            <a:ext cx="3879563" cy="540060"/>
          </a:xfrm>
          <a:prstGeom prst="straightConnector1">
            <a:avLst/>
          </a:prstGeom>
          <a:ln w="25400">
            <a:solidFill>
              <a:srgbClr val="006600"/>
            </a:solidFill>
            <a:tailEnd type="arrow"/>
          </a:ln>
        </p:spPr>
        <p:style>
          <a:lnRef idx="1">
            <a:schemeClr val="accent1"/>
          </a:lnRef>
          <a:fillRef idx="0">
            <a:schemeClr val="accent1"/>
          </a:fillRef>
          <a:effectRef idx="0">
            <a:schemeClr val="accent1"/>
          </a:effectRef>
          <a:fontRef idx="minor">
            <a:schemeClr val="tx1"/>
          </a:fontRef>
        </p:style>
      </p:cxnSp>
      <p:sp>
        <p:nvSpPr>
          <p:cNvPr id="34" name="Ellipse 33">
            <a:extLst>
              <a:ext uri="{FF2B5EF4-FFF2-40B4-BE49-F238E27FC236}">
                <a16:creationId xmlns:a16="http://schemas.microsoft.com/office/drawing/2014/main" xmlns="" id="{71BE206E-E064-4B59-8865-5ADDAFBF019D}"/>
              </a:ext>
            </a:extLst>
          </p:cNvPr>
          <p:cNvSpPr/>
          <p:nvPr/>
        </p:nvSpPr>
        <p:spPr>
          <a:xfrm>
            <a:off x="1549933" y="5019797"/>
            <a:ext cx="1116632" cy="68407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latin typeface="+mj-lt"/>
              </a:rPr>
              <a:t>1/2</a:t>
            </a:r>
          </a:p>
        </p:txBody>
      </p:sp>
    </p:spTree>
    <p:extLst>
      <p:ext uri="{BB962C8B-B14F-4D97-AF65-F5344CB8AC3E}">
        <p14:creationId xmlns:p14="http://schemas.microsoft.com/office/powerpoint/2010/main" val="2003883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19D0A60-111F-4F3C-BE97-1A8F44657F65}"/>
              </a:ext>
            </a:extLst>
          </p:cNvPr>
          <p:cNvSpPr>
            <a:spLocks noGrp="1"/>
          </p:cNvSpPr>
          <p:nvPr>
            <p:ph type="title"/>
          </p:nvPr>
        </p:nvSpPr>
        <p:spPr/>
        <p:txBody>
          <a:bodyPr/>
          <a:lstStyle/>
          <a:p>
            <a:r>
              <a:rPr lang="fr-FR" b="1" dirty="0"/>
              <a:t>A.  </a:t>
            </a:r>
            <a:r>
              <a:rPr lang="fr-FR" dirty="0"/>
              <a:t>Affiches intérieures &amp; extérieures 60x80 et 120x176</a:t>
            </a:r>
            <a:br>
              <a:rPr lang="fr-FR" dirty="0"/>
            </a:br>
            <a:r>
              <a:rPr lang="fr-FR" dirty="0"/>
              <a:t>Affiches intérieures – 2/2</a:t>
            </a:r>
          </a:p>
        </p:txBody>
      </p:sp>
      <p:sp>
        <p:nvSpPr>
          <p:cNvPr id="29" name="Titre 5">
            <a:extLst>
              <a:ext uri="{FF2B5EF4-FFF2-40B4-BE49-F238E27FC236}">
                <a16:creationId xmlns:a16="http://schemas.microsoft.com/office/drawing/2014/main" xmlns="" id="{C1CDF1A4-48D9-4BE1-AEE3-5A2634734314}"/>
              </a:ext>
            </a:extLst>
          </p:cNvPr>
          <p:cNvSpPr txBox="1">
            <a:spLocks/>
          </p:cNvSpPr>
          <p:nvPr/>
        </p:nvSpPr>
        <p:spPr>
          <a:xfrm>
            <a:off x="1424608" y="1130251"/>
            <a:ext cx="7986083" cy="432048"/>
          </a:xfrm>
          <a:prstGeom prst="rect">
            <a:avLst/>
          </a:prstGeom>
          <a:solidFill>
            <a:schemeClr val="bg2"/>
          </a:solidFill>
        </p:spPr>
        <p:txBody>
          <a:bodyPr vert="horz" lIns="91440" tIns="45720" rIns="91440" bIns="45720" rtlCol="0" anchor="ctr">
            <a:norm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r>
              <a:rPr lang="fr-FR" sz="1600" b="1" dirty="0">
                <a:solidFill>
                  <a:schemeClr val="tx1">
                    <a:lumMod val="65000"/>
                    <a:lumOff val="35000"/>
                  </a:schemeClr>
                </a:solidFill>
                <a:sym typeface="Wingdings"/>
              </a:rPr>
              <a:t> </a:t>
            </a:r>
            <a:r>
              <a:rPr lang="fr-FR" sz="1600" b="1" dirty="0">
                <a:solidFill>
                  <a:schemeClr val="tx1">
                    <a:lumMod val="65000"/>
                    <a:lumOff val="35000"/>
                  </a:schemeClr>
                </a:solidFill>
              </a:rPr>
              <a:t>À mettre en place samedi  23 juin en fin de matinée</a:t>
            </a:r>
            <a:endParaRPr lang="fr-FR" sz="1600" b="1" u="sng" dirty="0">
              <a:solidFill>
                <a:schemeClr val="tx1">
                  <a:lumMod val="65000"/>
                  <a:lumOff val="35000"/>
                </a:schemeClr>
              </a:solidFill>
            </a:endParaRPr>
          </a:p>
        </p:txBody>
      </p:sp>
      <p:sp>
        <p:nvSpPr>
          <p:cNvPr id="31" name="ZoneTexte 30">
            <a:extLst>
              <a:ext uri="{FF2B5EF4-FFF2-40B4-BE49-F238E27FC236}">
                <a16:creationId xmlns:a16="http://schemas.microsoft.com/office/drawing/2014/main" xmlns="" id="{A7447152-588C-4CA3-86C4-B3DBAFF1B46C}"/>
              </a:ext>
            </a:extLst>
          </p:cNvPr>
          <p:cNvSpPr txBox="1"/>
          <p:nvPr/>
        </p:nvSpPr>
        <p:spPr>
          <a:xfrm>
            <a:off x="776287" y="1628800"/>
            <a:ext cx="8622503" cy="523220"/>
          </a:xfrm>
          <a:prstGeom prst="rect">
            <a:avLst/>
          </a:prstGeom>
          <a:noFill/>
        </p:spPr>
        <p:txBody>
          <a:bodyPr wrap="square" rtlCol="0">
            <a:spAutoFit/>
          </a:bodyPr>
          <a:lstStyle/>
          <a:p>
            <a:pPr defTabSz="914400"/>
            <a:r>
              <a:rPr lang="fr-FR" sz="1400" b="1" dirty="0">
                <a:solidFill>
                  <a:schemeClr val="accent1"/>
                </a:solidFill>
                <a:latin typeface="+mj-lt"/>
              </a:rPr>
              <a:t>Vous conformer au planning d’affichage disponible dans la Rubrique des Commerciaux et</a:t>
            </a:r>
            <a:br>
              <a:rPr lang="fr-FR" sz="1400" b="1" dirty="0">
                <a:solidFill>
                  <a:schemeClr val="accent1"/>
                </a:solidFill>
                <a:latin typeface="+mj-lt"/>
              </a:rPr>
            </a:br>
            <a:r>
              <a:rPr lang="fr-FR" sz="1400" b="1" dirty="0">
                <a:solidFill>
                  <a:schemeClr val="accent1"/>
                </a:solidFill>
                <a:latin typeface="+mj-lt"/>
              </a:rPr>
              <a:t>envoyé par le Département Marketing pour la zone Alsace, à savoir :</a:t>
            </a:r>
          </a:p>
        </p:txBody>
      </p:sp>
      <p:cxnSp>
        <p:nvCxnSpPr>
          <p:cNvPr id="36" name="Connecteur droit 35">
            <a:extLst>
              <a:ext uri="{FF2B5EF4-FFF2-40B4-BE49-F238E27FC236}">
                <a16:creationId xmlns:a16="http://schemas.microsoft.com/office/drawing/2014/main" xmlns="" id="{E15053C6-D72B-4574-8A66-4210300A608C}"/>
              </a:ext>
            </a:extLst>
          </p:cNvPr>
          <p:cNvCxnSpPr>
            <a:cxnSpLocks/>
          </p:cNvCxnSpPr>
          <p:nvPr/>
        </p:nvCxnSpPr>
        <p:spPr>
          <a:xfrm>
            <a:off x="1352600" y="1130251"/>
            <a:ext cx="0" cy="432048"/>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9" name="Picture 2" descr="https://d30y9cdsu7xlg0.cloudfront.net/png/13910-200.png">
            <a:extLst>
              <a:ext uri="{FF2B5EF4-FFF2-40B4-BE49-F238E27FC236}">
                <a16:creationId xmlns:a16="http://schemas.microsoft.com/office/drawing/2014/main" xmlns="" id="{BD13F377-F11D-4162-B168-6815AFA6B10D}"/>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6287" y="1124744"/>
            <a:ext cx="430125" cy="43012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ttps://d30y9cdsu7xlg0.cloudfront.net/png/13910-200.png">
            <a:extLst>
              <a:ext uri="{FF2B5EF4-FFF2-40B4-BE49-F238E27FC236}">
                <a16:creationId xmlns:a16="http://schemas.microsoft.com/office/drawing/2014/main" xmlns="" id="{C30AD510-AF8A-4069-B087-FB7843E55603}"/>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475875" y="58992"/>
            <a:ext cx="430125" cy="430125"/>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à coins arrondis 1">
            <a:extLst>
              <a:ext uri="{FF2B5EF4-FFF2-40B4-BE49-F238E27FC236}">
                <a16:creationId xmlns:a16="http://schemas.microsoft.com/office/drawing/2014/main" xmlns="" id="{8E6376FF-0119-45B7-808D-6122473A0473}"/>
              </a:ext>
            </a:extLst>
          </p:cNvPr>
          <p:cNvSpPr/>
          <p:nvPr/>
        </p:nvSpPr>
        <p:spPr>
          <a:xfrm>
            <a:off x="786722" y="2225951"/>
            <a:ext cx="8612067" cy="4032448"/>
          </a:xfrm>
          <a:prstGeom prst="roundRect">
            <a:avLst>
              <a:gd name="adj" fmla="val 9926"/>
            </a:avLst>
          </a:prstGeom>
          <a:solidFill>
            <a:schemeClr val="bg1">
              <a:lumMod val="85000"/>
            </a:schemeClr>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2400" b="1" dirty="0">
                <a:solidFill>
                  <a:srgbClr val="006600"/>
                </a:solidFill>
                <a:effectLst>
                  <a:outerShdw blurRad="38100" dist="38100" dir="2700000" algn="tl">
                    <a:srgbClr val="000000">
                      <a:alpha val="43137"/>
                    </a:srgbClr>
                  </a:outerShdw>
                </a:effectLst>
                <a:latin typeface="+mj-lt"/>
              </a:rPr>
              <a:t>Affiches </a:t>
            </a:r>
            <a:r>
              <a:rPr lang="fr-FR" sz="2400" b="1" u="sng" dirty="0">
                <a:solidFill>
                  <a:srgbClr val="006600"/>
                </a:solidFill>
                <a:effectLst>
                  <a:outerShdw blurRad="38100" dist="38100" dir="2700000" algn="tl">
                    <a:srgbClr val="000000">
                      <a:alpha val="43137"/>
                    </a:srgbClr>
                  </a:outerShdw>
                </a:effectLst>
                <a:latin typeface="+mj-lt"/>
              </a:rPr>
              <a:t>INTERIEURES</a:t>
            </a:r>
            <a:r>
              <a:rPr lang="fr-FR" sz="2400" b="1" dirty="0">
                <a:solidFill>
                  <a:srgbClr val="006600"/>
                </a:solidFill>
                <a:effectLst>
                  <a:outerShdw blurRad="38100" dist="38100" dir="2700000" algn="tl">
                    <a:srgbClr val="000000">
                      <a:alpha val="43137"/>
                    </a:srgbClr>
                  </a:outerShdw>
                </a:effectLst>
                <a:latin typeface="+mj-lt"/>
              </a:rPr>
              <a:t> à samedi 23 juin fin de matinée :</a:t>
            </a:r>
          </a:p>
          <a:p>
            <a:pPr algn="ctr"/>
            <a:endParaRPr lang="fr-FR" sz="2400" b="1" dirty="0">
              <a:solidFill>
                <a:srgbClr val="006600"/>
              </a:solidFill>
              <a:effectLst>
                <a:outerShdw blurRad="38100" dist="38100" dir="2700000" algn="tl">
                  <a:srgbClr val="000000">
                    <a:alpha val="43137"/>
                  </a:srgbClr>
                </a:outerShdw>
              </a:effectLst>
              <a:latin typeface="+mj-lt"/>
            </a:endParaRPr>
          </a:p>
          <a:p>
            <a:pPr algn="ctr"/>
            <a:endParaRPr lang="fr-FR" sz="2400" b="1" dirty="0">
              <a:solidFill>
                <a:srgbClr val="006600"/>
              </a:solidFill>
              <a:effectLst>
                <a:outerShdw blurRad="38100" dist="38100" dir="2700000" algn="tl">
                  <a:srgbClr val="000000">
                    <a:alpha val="43137"/>
                  </a:srgbClr>
                </a:outerShdw>
              </a:effectLst>
              <a:latin typeface="+mj-lt"/>
            </a:endParaRPr>
          </a:p>
          <a:p>
            <a:pPr algn="ctr"/>
            <a:endParaRPr lang="fr-FR" sz="2400" b="1" dirty="0">
              <a:solidFill>
                <a:srgbClr val="C31632"/>
              </a:solidFill>
              <a:effectLst>
                <a:outerShdw blurRad="38100" dist="38100" dir="2700000" algn="tl">
                  <a:srgbClr val="000000">
                    <a:alpha val="43137"/>
                  </a:srgbClr>
                </a:outerShdw>
              </a:effectLst>
              <a:latin typeface="+mj-lt"/>
            </a:endParaRPr>
          </a:p>
          <a:p>
            <a:pPr algn="ctr"/>
            <a:endParaRPr lang="fr-FR" sz="2400" b="1" dirty="0">
              <a:solidFill>
                <a:srgbClr val="C31632"/>
              </a:solidFill>
              <a:effectLst>
                <a:outerShdw blurRad="38100" dist="38100" dir="2700000" algn="tl">
                  <a:srgbClr val="000000">
                    <a:alpha val="43137"/>
                  </a:srgbClr>
                </a:outerShdw>
              </a:effectLst>
              <a:latin typeface="+mj-lt"/>
            </a:endParaRPr>
          </a:p>
          <a:p>
            <a:pPr algn="ctr"/>
            <a:endParaRPr lang="fr-FR" sz="2400" b="1" dirty="0">
              <a:solidFill>
                <a:srgbClr val="C31632"/>
              </a:solidFill>
              <a:effectLst>
                <a:outerShdw blurRad="38100" dist="38100" dir="2700000" algn="tl">
                  <a:srgbClr val="000000">
                    <a:alpha val="43137"/>
                  </a:srgbClr>
                </a:outerShdw>
              </a:effectLst>
              <a:latin typeface="+mj-lt"/>
            </a:endParaRPr>
          </a:p>
          <a:p>
            <a:pPr algn="ctr"/>
            <a:endParaRPr lang="fr-FR" sz="2400" b="1" dirty="0">
              <a:solidFill>
                <a:srgbClr val="C31632"/>
              </a:solidFill>
              <a:effectLst>
                <a:outerShdw blurRad="38100" dist="38100" dir="2700000" algn="tl">
                  <a:srgbClr val="000000">
                    <a:alpha val="43137"/>
                  </a:srgbClr>
                </a:outerShdw>
              </a:effectLst>
              <a:latin typeface="+mj-lt"/>
            </a:endParaRPr>
          </a:p>
          <a:p>
            <a:pPr algn="ctr"/>
            <a:endParaRPr lang="fr-FR" sz="2400" b="1" dirty="0">
              <a:solidFill>
                <a:srgbClr val="C31632"/>
              </a:solidFill>
              <a:effectLst>
                <a:outerShdw blurRad="38100" dist="38100" dir="2700000" algn="tl">
                  <a:srgbClr val="000000">
                    <a:alpha val="43137"/>
                  </a:srgbClr>
                </a:outerShdw>
              </a:effectLst>
              <a:latin typeface="+mj-lt"/>
            </a:endParaRPr>
          </a:p>
          <a:p>
            <a:pPr algn="ctr"/>
            <a:endParaRPr lang="fr-FR" sz="2400" b="1" dirty="0">
              <a:solidFill>
                <a:srgbClr val="C31632"/>
              </a:solidFill>
              <a:effectLst>
                <a:outerShdw blurRad="38100" dist="38100" dir="2700000" algn="tl">
                  <a:srgbClr val="000000">
                    <a:alpha val="43137"/>
                  </a:srgbClr>
                </a:outerShdw>
              </a:effectLst>
              <a:latin typeface="+mj-lt"/>
            </a:endParaRPr>
          </a:p>
        </p:txBody>
      </p:sp>
      <p:sp>
        <p:nvSpPr>
          <p:cNvPr id="42" name="Ellipse 41">
            <a:extLst>
              <a:ext uri="{FF2B5EF4-FFF2-40B4-BE49-F238E27FC236}">
                <a16:creationId xmlns:a16="http://schemas.microsoft.com/office/drawing/2014/main" xmlns="" id="{2A0637E4-B8E8-4026-9941-0D2A7078F6BB}"/>
              </a:ext>
            </a:extLst>
          </p:cNvPr>
          <p:cNvSpPr/>
          <p:nvPr/>
        </p:nvSpPr>
        <p:spPr>
          <a:xfrm>
            <a:off x="1276884" y="5282940"/>
            <a:ext cx="1116632" cy="68407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latin typeface="+mj-lt"/>
              </a:rPr>
              <a:t>2/2</a:t>
            </a:r>
          </a:p>
        </p:txBody>
      </p:sp>
      <p:pic>
        <p:nvPicPr>
          <p:cNvPr id="43" name="Picture 2">
            <a:extLst>
              <a:ext uri="{FF2B5EF4-FFF2-40B4-BE49-F238E27FC236}">
                <a16:creationId xmlns:a16="http://schemas.microsoft.com/office/drawing/2014/main" xmlns="" id="{6B006E9F-993C-40CE-9053-6AA94126EB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7419" y="2954289"/>
            <a:ext cx="2477666" cy="1221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3">
            <a:extLst>
              <a:ext uri="{FF2B5EF4-FFF2-40B4-BE49-F238E27FC236}">
                <a16:creationId xmlns:a16="http://schemas.microsoft.com/office/drawing/2014/main" xmlns="" id="{2F8E4EBB-B4AE-4B14-A1A9-D2EEA52421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68507"/>
          <a:stretch/>
        </p:blipFill>
        <p:spPr bwMode="auto">
          <a:xfrm>
            <a:off x="4263723" y="2954289"/>
            <a:ext cx="1481737" cy="2265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3">
            <a:extLst>
              <a:ext uri="{FF2B5EF4-FFF2-40B4-BE49-F238E27FC236}">
                <a16:creationId xmlns:a16="http://schemas.microsoft.com/office/drawing/2014/main" xmlns="" id="{7676D589-FB63-4FE4-B3B4-1A8C86D0CAD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164" r="36040"/>
          <a:stretch/>
        </p:blipFill>
        <p:spPr bwMode="auto">
          <a:xfrm>
            <a:off x="6063923" y="2954289"/>
            <a:ext cx="1307804" cy="2265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 name="Picture 3">
            <a:extLst>
              <a:ext uri="{FF2B5EF4-FFF2-40B4-BE49-F238E27FC236}">
                <a16:creationId xmlns:a16="http://schemas.microsoft.com/office/drawing/2014/main" xmlns="" id="{5BC1350F-04E9-4F0C-89E1-C9C5952F1D7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0045"/>
          <a:stretch/>
        </p:blipFill>
        <p:spPr bwMode="auto">
          <a:xfrm>
            <a:off x="7576091" y="2954289"/>
            <a:ext cx="1409357" cy="2265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7" name="Connecteur droit avec flèche 46">
            <a:extLst>
              <a:ext uri="{FF2B5EF4-FFF2-40B4-BE49-F238E27FC236}">
                <a16:creationId xmlns:a16="http://schemas.microsoft.com/office/drawing/2014/main" xmlns="" id="{42F44BCD-A66D-49DF-97DD-FE90EE7871D2}"/>
              </a:ext>
            </a:extLst>
          </p:cNvPr>
          <p:cNvCxnSpPr/>
          <p:nvPr/>
        </p:nvCxnSpPr>
        <p:spPr>
          <a:xfrm flipV="1">
            <a:off x="4005085" y="3332097"/>
            <a:ext cx="618679" cy="108012"/>
          </a:xfrm>
          <a:prstGeom prst="straightConnector1">
            <a:avLst/>
          </a:prstGeom>
          <a:ln w="25400">
            <a:solidFill>
              <a:srgbClr val="006600"/>
            </a:solidFill>
            <a:tailEnd type="arrow"/>
          </a:ln>
        </p:spPr>
        <p:style>
          <a:lnRef idx="1">
            <a:schemeClr val="accent1"/>
          </a:lnRef>
          <a:fillRef idx="0">
            <a:schemeClr val="accent1"/>
          </a:fillRef>
          <a:effectRef idx="0">
            <a:schemeClr val="accent1"/>
          </a:effectRef>
          <a:fontRef idx="minor">
            <a:schemeClr val="tx1"/>
          </a:fontRef>
        </p:style>
      </p:cxnSp>
      <p:cxnSp>
        <p:nvCxnSpPr>
          <p:cNvPr id="48" name="Connecteur droit avec flèche 47">
            <a:extLst>
              <a:ext uri="{FF2B5EF4-FFF2-40B4-BE49-F238E27FC236}">
                <a16:creationId xmlns:a16="http://schemas.microsoft.com/office/drawing/2014/main" xmlns="" id="{4F2EEB5C-D9F0-49D3-8FB2-03566F74224F}"/>
              </a:ext>
            </a:extLst>
          </p:cNvPr>
          <p:cNvCxnSpPr/>
          <p:nvPr/>
        </p:nvCxnSpPr>
        <p:spPr>
          <a:xfrm>
            <a:off x="4005085" y="3440109"/>
            <a:ext cx="2274862" cy="465856"/>
          </a:xfrm>
          <a:prstGeom prst="straightConnector1">
            <a:avLst/>
          </a:prstGeom>
          <a:ln w="25400">
            <a:solidFill>
              <a:srgbClr val="006600"/>
            </a:solidFill>
            <a:tailEnd type="arrow"/>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xmlns="" id="{C0C1D659-0F42-46FB-87EC-AC25E6CE50F3}"/>
              </a:ext>
            </a:extLst>
          </p:cNvPr>
          <p:cNvCxnSpPr/>
          <p:nvPr/>
        </p:nvCxnSpPr>
        <p:spPr>
          <a:xfrm>
            <a:off x="4002993" y="3440109"/>
            <a:ext cx="3861130" cy="1188132"/>
          </a:xfrm>
          <a:prstGeom prst="straightConnector1">
            <a:avLst/>
          </a:prstGeom>
          <a:ln w="25400">
            <a:solidFill>
              <a:srgbClr val="006600"/>
            </a:solidFill>
            <a:tailEnd type="arrow"/>
          </a:ln>
        </p:spPr>
        <p:style>
          <a:lnRef idx="1">
            <a:schemeClr val="accent1"/>
          </a:lnRef>
          <a:fillRef idx="0">
            <a:schemeClr val="accent1"/>
          </a:fillRef>
          <a:effectRef idx="0">
            <a:schemeClr val="accent1"/>
          </a:effectRef>
          <a:fontRef idx="minor">
            <a:schemeClr val="tx1"/>
          </a:fontRef>
        </p:style>
      </p:cxnSp>
      <p:sp>
        <p:nvSpPr>
          <p:cNvPr id="50" name="ZoneTexte 49">
            <a:extLst>
              <a:ext uri="{FF2B5EF4-FFF2-40B4-BE49-F238E27FC236}">
                <a16:creationId xmlns:a16="http://schemas.microsoft.com/office/drawing/2014/main" xmlns="" id="{021AD53F-88F7-4DC6-A385-2BE964704C1C}"/>
              </a:ext>
            </a:extLst>
          </p:cNvPr>
          <p:cNvSpPr txBox="1"/>
          <p:nvPr/>
        </p:nvSpPr>
        <p:spPr>
          <a:xfrm>
            <a:off x="3757898" y="5445224"/>
            <a:ext cx="5227549" cy="584775"/>
          </a:xfrm>
          <a:prstGeom prst="rect">
            <a:avLst/>
          </a:prstGeom>
          <a:noFill/>
        </p:spPr>
        <p:txBody>
          <a:bodyPr wrap="square" rtlCol="0">
            <a:spAutoFit/>
          </a:bodyPr>
          <a:lstStyle/>
          <a:p>
            <a:pPr algn="r"/>
            <a:r>
              <a:rPr lang="fr-FR" sz="1600" b="1" i="1" dirty="0">
                <a:latin typeface="+mj-lt"/>
                <a:sym typeface="Wingdings" panose="05000000000000000000" pitchFamily="2" charset="2"/>
              </a:rPr>
              <a:t> + affiche sociétaires s</a:t>
            </a:r>
            <a:r>
              <a:rPr lang="fr-FR" sz="1600" b="1" i="1" dirty="0">
                <a:latin typeface="+mj-lt"/>
              </a:rPr>
              <a:t>i espace d’affichage « Sociétaires » dédié dans votre agence </a:t>
            </a:r>
          </a:p>
        </p:txBody>
      </p:sp>
      <p:pic>
        <p:nvPicPr>
          <p:cNvPr id="51" name="Picture 4">
            <a:extLst>
              <a:ext uri="{FF2B5EF4-FFF2-40B4-BE49-F238E27FC236}">
                <a16:creationId xmlns:a16="http://schemas.microsoft.com/office/drawing/2014/main" xmlns="" id="{27D0E401-FCED-410F-8E2E-2C8B14C53B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5531" y="4351030"/>
            <a:ext cx="1222368" cy="17804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24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61F43D5-E53B-483B-9C2E-21C34AFC0911}"/>
              </a:ext>
            </a:extLst>
          </p:cNvPr>
          <p:cNvSpPr>
            <a:spLocks noGrp="1"/>
          </p:cNvSpPr>
          <p:nvPr>
            <p:ph type="title"/>
          </p:nvPr>
        </p:nvSpPr>
        <p:spPr>
          <a:xfrm>
            <a:off x="838200" y="405119"/>
            <a:ext cx="8229600" cy="597312"/>
          </a:xfrm>
        </p:spPr>
        <p:txBody>
          <a:bodyPr/>
          <a:lstStyle/>
          <a:p>
            <a:r>
              <a:rPr lang="fr-FR" b="1" dirty="0"/>
              <a:t>Sommaire</a:t>
            </a:r>
            <a:r>
              <a:rPr lang="fr-FR" dirty="0"/>
              <a:t/>
            </a:r>
            <a:br>
              <a:rPr lang="fr-FR" dirty="0"/>
            </a:br>
            <a:r>
              <a:rPr lang="fr-FR" dirty="0"/>
              <a:t>Actions à mener pour mettre à jour la Nouvelle Identité</a:t>
            </a:r>
          </a:p>
        </p:txBody>
      </p:sp>
      <p:pic>
        <p:nvPicPr>
          <p:cNvPr id="43" name="Picture 2" descr="https://d30y9cdsu7xlg0.cloudfront.net/png/13910-200.png">
            <a:extLst>
              <a:ext uri="{FF2B5EF4-FFF2-40B4-BE49-F238E27FC236}">
                <a16:creationId xmlns:a16="http://schemas.microsoft.com/office/drawing/2014/main" xmlns="" id="{79664911-B376-4B4B-ADB3-3CD4D086A614}"/>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6288" y="1993319"/>
            <a:ext cx="430125" cy="430125"/>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https://d30y9cdsu7xlg0.cloudfront.net/png/104257-200.png">
            <a:extLst>
              <a:ext uri="{FF2B5EF4-FFF2-40B4-BE49-F238E27FC236}">
                <a16:creationId xmlns:a16="http://schemas.microsoft.com/office/drawing/2014/main" xmlns="" id="{9D5C5688-97C6-41A8-BB79-F46B0641E72C}"/>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0434" y="2624331"/>
            <a:ext cx="431405" cy="431405"/>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https://d30y9cdsu7xlg0.cloudfront.net/png/325630-200.png">
            <a:extLst>
              <a:ext uri="{FF2B5EF4-FFF2-40B4-BE49-F238E27FC236}">
                <a16:creationId xmlns:a16="http://schemas.microsoft.com/office/drawing/2014/main" xmlns="" id="{D6FBE97B-8F3E-49D6-97E4-A40EC332B7F3}"/>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6481" y="3884768"/>
            <a:ext cx="356533" cy="356533"/>
          </a:xfrm>
          <a:prstGeom prst="rect">
            <a:avLst/>
          </a:prstGeom>
          <a:noFill/>
          <a:extLst>
            <a:ext uri="{909E8E84-426E-40DD-AFC4-6F175D3DCCD1}">
              <a14:hiddenFill xmlns:a14="http://schemas.microsoft.com/office/drawing/2010/main">
                <a:solidFill>
                  <a:srgbClr val="FFFFFF"/>
                </a:solidFill>
              </a14:hiddenFill>
            </a:ext>
          </a:extLst>
        </p:spPr>
      </p:pic>
      <p:pic>
        <p:nvPicPr>
          <p:cNvPr id="46" name="Image 45">
            <a:extLst>
              <a:ext uri="{FF2B5EF4-FFF2-40B4-BE49-F238E27FC236}">
                <a16:creationId xmlns:a16="http://schemas.microsoft.com/office/drawing/2014/main" xmlns="" id="{AA573509-A373-4ACD-A601-A5F1CA703583}"/>
              </a:ext>
            </a:extLst>
          </p:cNvPr>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10434" y="3264443"/>
            <a:ext cx="386650" cy="386650"/>
          </a:xfrm>
          <a:prstGeom prst="rect">
            <a:avLst/>
          </a:prstGeom>
        </p:spPr>
      </p:pic>
      <p:pic>
        <p:nvPicPr>
          <p:cNvPr id="47" name="Picture 6" descr="https://d30y9cdsu7xlg0.cloudfront.net/png/631040-200.png">
            <a:extLst>
              <a:ext uri="{FF2B5EF4-FFF2-40B4-BE49-F238E27FC236}">
                <a16:creationId xmlns:a16="http://schemas.microsoft.com/office/drawing/2014/main" xmlns="" id="{E4E02EE9-C19E-4786-9D10-17ACA13802D3}"/>
              </a:ext>
            </a:extLst>
          </p:cNvPr>
          <p:cNvPicPr>
            <a:picLocks noChangeAspect="1" noChangeArrowheads="1"/>
          </p:cNvPicPr>
          <p:nvPr/>
        </p:nvPicPr>
        <p:blipFill>
          <a:blip r:embed="rId6"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4195" y="4423962"/>
            <a:ext cx="522000" cy="522000"/>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Connecteur droit 48">
            <a:extLst>
              <a:ext uri="{FF2B5EF4-FFF2-40B4-BE49-F238E27FC236}">
                <a16:creationId xmlns:a16="http://schemas.microsoft.com/office/drawing/2014/main" xmlns="" id="{D4B9D471-04BB-4E71-9244-14919DD6760D}"/>
              </a:ext>
            </a:extLst>
          </p:cNvPr>
          <p:cNvCxnSpPr/>
          <p:nvPr/>
        </p:nvCxnSpPr>
        <p:spPr>
          <a:xfrm>
            <a:off x="1424608" y="1988840"/>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xmlns="" id="{326F12A7-FA62-40EC-919A-CAC492687281}"/>
              </a:ext>
            </a:extLst>
          </p:cNvPr>
          <p:cNvCxnSpPr/>
          <p:nvPr/>
        </p:nvCxnSpPr>
        <p:spPr>
          <a:xfrm>
            <a:off x="1424608" y="2610374"/>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1" name="Connecteur droit 50">
            <a:extLst>
              <a:ext uri="{FF2B5EF4-FFF2-40B4-BE49-F238E27FC236}">
                <a16:creationId xmlns:a16="http://schemas.microsoft.com/office/drawing/2014/main" xmlns="" id="{AE8D6959-6A8F-4FF7-B110-C09457E7A06C}"/>
              </a:ext>
            </a:extLst>
          </p:cNvPr>
          <p:cNvCxnSpPr/>
          <p:nvPr/>
        </p:nvCxnSpPr>
        <p:spPr>
          <a:xfrm>
            <a:off x="1424608" y="3231908"/>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2" name="Connecteur droit 51">
            <a:extLst>
              <a:ext uri="{FF2B5EF4-FFF2-40B4-BE49-F238E27FC236}">
                <a16:creationId xmlns:a16="http://schemas.microsoft.com/office/drawing/2014/main" xmlns="" id="{52436EC3-99DE-4291-AEE7-0EA3CADE8F56}"/>
              </a:ext>
            </a:extLst>
          </p:cNvPr>
          <p:cNvCxnSpPr/>
          <p:nvPr/>
        </p:nvCxnSpPr>
        <p:spPr>
          <a:xfrm>
            <a:off x="1424608" y="3853442"/>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3" name="Connecteur droit 52">
            <a:extLst>
              <a:ext uri="{FF2B5EF4-FFF2-40B4-BE49-F238E27FC236}">
                <a16:creationId xmlns:a16="http://schemas.microsoft.com/office/drawing/2014/main" xmlns="" id="{4FFD1D3E-3AEC-468C-BCD9-EE5171F740E6}"/>
              </a:ext>
            </a:extLst>
          </p:cNvPr>
          <p:cNvCxnSpPr/>
          <p:nvPr/>
        </p:nvCxnSpPr>
        <p:spPr>
          <a:xfrm>
            <a:off x="1424608" y="4474976"/>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xmlns="" id="{7DBA74E9-5A9E-44BE-B853-41DA60650B3E}"/>
              </a:ext>
            </a:extLst>
          </p:cNvPr>
          <p:cNvCxnSpPr/>
          <p:nvPr/>
        </p:nvCxnSpPr>
        <p:spPr>
          <a:xfrm>
            <a:off x="1424608" y="5084288"/>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xmlns="" id="{3FCE16C0-F3AC-45AE-AEDB-391B67E174F2}"/>
              </a:ext>
            </a:extLst>
          </p:cNvPr>
          <p:cNvSpPr/>
          <p:nvPr/>
        </p:nvSpPr>
        <p:spPr>
          <a:xfrm>
            <a:off x="1784649" y="1988840"/>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Affiches internes et externes</a:t>
            </a:r>
          </a:p>
        </p:txBody>
      </p:sp>
      <p:sp>
        <p:nvSpPr>
          <p:cNvPr id="56" name="Rectangle 55">
            <a:extLst>
              <a:ext uri="{FF2B5EF4-FFF2-40B4-BE49-F238E27FC236}">
                <a16:creationId xmlns:a16="http://schemas.microsoft.com/office/drawing/2014/main" xmlns="" id="{EE4BDFEC-00EA-465F-ACB9-86C83295483B}"/>
              </a:ext>
            </a:extLst>
          </p:cNvPr>
          <p:cNvSpPr/>
          <p:nvPr/>
        </p:nvSpPr>
        <p:spPr>
          <a:xfrm>
            <a:off x="1784649" y="2610374"/>
            <a:ext cx="4140690" cy="4191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l"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chemeClr val="accent1"/>
                </a:solidFill>
                <a:effectLst/>
                <a:uLnTx/>
                <a:uFillTx/>
                <a:latin typeface="Century Gothic"/>
                <a:ea typeface="+mn-ea"/>
                <a:cs typeface="+mn-cs"/>
              </a:rPr>
              <a:t>Mur de communication</a:t>
            </a:r>
          </a:p>
        </p:txBody>
      </p:sp>
      <p:sp>
        <p:nvSpPr>
          <p:cNvPr id="57" name="Rectangle 56">
            <a:extLst>
              <a:ext uri="{FF2B5EF4-FFF2-40B4-BE49-F238E27FC236}">
                <a16:creationId xmlns:a16="http://schemas.microsoft.com/office/drawing/2014/main" xmlns="" id="{E4636F89-B49C-4EBC-BA3C-40963259539B}"/>
              </a:ext>
            </a:extLst>
          </p:cNvPr>
          <p:cNvSpPr/>
          <p:nvPr/>
        </p:nvSpPr>
        <p:spPr>
          <a:xfrm>
            <a:off x="1784649" y="3231908"/>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l"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58085"/>
                </a:solidFill>
                <a:effectLst/>
                <a:uLnTx/>
                <a:uFillTx/>
                <a:latin typeface="Century Gothic"/>
                <a:ea typeface="+mn-ea"/>
                <a:cs typeface="+mn-cs"/>
              </a:rPr>
              <a:t>Affichage réglementaire</a:t>
            </a:r>
          </a:p>
        </p:txBody>
      </p:sp>
      <p:sp>
        <p:nvSpPr>
          <p:cNvPr id="58" name="Rectangle 57">
            <a:extLst>
              <a:ext uri="{FF2B5EF4-FFF2-40B4-BE49-F238E27FC236}">
                <a16:creationId xmlns:a16="http://schemas.microsoft.com/office/drawing/2014/main" xmlns="" id="{CB2282D1-57E2-4F83-B81D-559E6C287FD7}"/>
              </a:ext>
            </a:extLst>
          </p:cNvPr>
          <p:cNvSpPr/>
          <p:nvPr/>
        </p:nvSpPr>
        <p:spPr>
          <a:xfrm>
            <a:off x="1784649" y="3853442"/>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Présentoirs Accueil &amp; Bureaux</a:t>
            </a:r>
          </a:p>
        </p:txBody>
      </p:sp>
      <p:sp>
        <p:nvSpPr>
          <p:cNvPr id="59" name="Rectangle 58">
            <a:extLst>
              <a:ext uri="{FF2B5EF4-FFF2-40B4-BE49-F238E27FC236}">
                <a16:creationId xmlns:a16="http://schemas.microsoft.com/office/drawing/2014/main" xmlns="" id="{F6C26893-8CB2-49E6-BDE1-8473272B0C6A}"/>
              </a:ext>
            </a:extLst>
          </p:cNvPr>
          <p:cNvSpPr/>
          <p:nvPr/>
        </p:nvSpPr>
        <p:spPr>
          <a:xfrm>
            <a:off x="1784649" y="4474976"/>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l"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58085"/>
                </a:solidFill>
                <a:effectLst/>
                <a:uLnTx/>
                <a:uFillTx/>
                <a:latin typeface="Century Gothic"/>
                <a:ea typeface="+mn-ea"/>
                <a:cs typeface="+mn-cs"/>
              </a:rPr>
              <a:t>Affiches externes</a:t>
            </a:r>
          </a:p>
        </p:txBody>
      </p:sp>
      <p:sp>
        <p:nvSpPr>
          <p:cNvPr id="60" name="Rectangle 59">
            <a:extLst>
              <a:ext uri="{FF2B5EF4-FFF2-40B4-BE49-F238E27FC236}">
                <a16:creationId xmlns:a16="http://schemas.microsoft.com/office/drawing/2014/main" xmlns="" id="{520ED816-8E67-4CC1-83D9-7C3003D5263D}"/>
              </a:ext>
            </a:extLst>
          </p:cNvPr>
          <p:cNvSpPr/>
          <p:nvPr/>
        </p:nvSpPr>
        <p:spPr>
          <a:xfrm>
            <a:off x="1784649" y="5096508"/>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Présentoirs espaces libre service &amp; GAB</a:t>
            </a:r>
          </a:p>
        </p:txBody>
      </p:sp>
      <p:sp>
        <p:nvSpPr>
          <p:cNvPr id="61" name="Rectangle 60">
            <a:extLst>
              <a:ext uri="{FF2B5EF4-FFF2-40B4-BE49-F238E27FC236}">
                <a16:creationId xmlns:a16="http://schemas.microsoft.com/office/drawing/2014/main" xmlns="" id="{A9CE480B-8449-4D1A-8920-03E1D49D39EA}"/>
              </a:ext>
            </a:extLst>
          </p:cNvPr>
          <p:cNvSpPr/>
          <p:nvPr/>
        </p:nvSpPr>
        <p:spPr>
          <a:xfrm>
            <a:off x="1517357" y="1988840"/>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A</a:t>
            </a:r>
          </a:p>
        </p:txBody>
      </p:sp>
      <p:sp>
        <p:nvSpPr>
          <p:cNvPr id="62" name="Rectangle 61">
            <a:extLst>
              <a:ext uri="{FF2B5EF4-FFF2-40B4-BE49-F238E27FC236}">
                <a16:creationId xmlns:a16="http://schemas.microsoft.com/office/drawing/2014/main" xmlns="" id="{FB34992C-1C0B-49C2-8C64-766C1DD963D0}"/>
              </a:ext>
            </a:extLst>
          </p:cNvPr>
          <p:cNvSpPr/>
          <p:nvPr/>
        </p:nvSpPr>
        <p:spPr>
          <a:xfrm>
            <a:off x="1517357" y="2610374"/>
            <a:ext cx="228792" cy="4191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chemeClr val="accent1"/>
                </a:solidFill>
                <a:effectLst/>
                <a:uLnTx/>
                <a:uFillTx/>
                <a:latin typeface="Century Gothic"/>
                <a:ea typeface="+mn-ea"/>
                <a:cs typeface="+mn-cs"/>
              </a:rPr>
              <a:t>B</a:t>
            </a:r>
          </a:p>
        </p:txBody>
      </p:sp>
      <p:sp>
        <p:nvSpPr>
          <p:cNvPr id="63" name="Rectangle 62">
            <a:extLst>
              <a:ext uri="{FF2B5EF4-FFF2-40B4-BE49-F238E27FC236}">
                <a16:creationId xmlns:a16="http://schemas.microsoft.com/office/drawing/2014/main" xmlns="" id="{02367B7B-7F7A-4AB5-B7FD-EBE83A86F229}"/>
              </a:ext>
            </a:extLst>
          </p:cNvPr>
          <p:cNvSpPr/>
          <p:nvPr/>
        </p:nvSpPr>
        <p:spPr>
          <a:xfrm>
            <a:off x="1517357" y="3231908"/>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58085"/>
                </a:solidFill>
                <a:effectLst/>
                <a:uLnTx/>
                <a:uFillTx/>
                <a:latin typeface="Century Gothic"/>
                <a:ea typeface="+mn-ea"/>
                <a:cs typeface="+mn-cs"/>
              </a:rPr>
              <a:t>C</a:t>
            </a:r>
          </a:p>
        </p:txBody>
      </p:sp>
      <p:sp>
        <p:nvSpPr>
          <p:cNvPr id="64" name="Rectangle 63">
            <a:extLst>
              <a:ext uri="{FF2B5EF4-FFF2-40B4-BE49-F238E27FC236}">
                <a16:creationId xmlns:a16="http://schemas.microsoft.com/office/drawing/2014/main" xmlns="" id="{9247FAF1-830C-4649-B825-DD769160163E}"/>
              </a:ext>
            </a:extLst>
          </p:cNvPr>
          <p:cNvSpPr/>
          <p:nvPr/>
        </p:nvSpPr>
        <p:spPr>
          <a:xfrm>
            <a:off x="1517357" y="3853442"/>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D</a:t>
            </a:r>
          </a:p>
        </p:txBody>
      </p:sp>
      <p:sp>
        <p:nvSpPr>
          <p:cNvPr id="65" name="Rectangle 64">
            <a:extLst>
              <a:ext uri="{FF2B5EF4-FFF2-40B4-BE49-F238E27FC236}">
                <a16:creationId xmlns:a16="http://schemas.microsoft.com/office/drawing/2014/main" xmlns="" id="{4618DB96-A665-43FD-9720-1E29D6F015D7}"/>
              </a:ext>
            </a:extLst>
          </p:cNvPr>
          <p:cNvSpPr/>
          <p:nvPr/>
        </p:nvSpPr>
        <p:spPr>
          <a:xfrm>
            <a:off x="1517357" y="4474976"/>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58085"/>
                </a:solidFill>
                <a:effectLst/>
                <a:uLnTx/>
                <a:uFillTx/>
                <a:latin typeface="Century Gothic"/>
                <a:ea typeface="+mn-ea"/>
                <a:cs typeface="+mn-cs"/>
              </a:rPr>
              <a:t>E</a:t>
            </a:r>
          </a:p>
        </p:txBody>
      </p:sp>
      <p:sp>
        <p:nvSpPr>
          <p:cNvPr id="66" name="Rectangle 65">
            <a:extLst>
              <a:ext uri="{FF2B5EF4-FFF2-40B4-BE49-F238E27FC236}">
                <a16:creationId xmlns:a16="http://schemas.microsoft.com/office/drawing/2014/main" xmlns="" id="{E085502B-A708-40A2-9EA2-48AF691EAA26}"/>
              </a:ext>
            </a:extLst>
          </p:cNvPr>
          <p:cNvSpPr/>
          <p:nvPr/>
        </p:nvSpPr>
        <p:spPr>
          <a:xfrm>
            <a:off x="1517357" y="5096508"/>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F</a:t>
            </a:r>
          </a:p>
        </p:txBody>
      </p:sp>
      <p:sp>
        <p:nvSpPr>
          <p:cNvPr id="67" name="Rectangle 66">
            <a:extLst>
              <a:ext uri="{FF2B5EF4-FFF2-40B4-BE49-F238E27FC236}">
                <a16:creationId xmlns:a16="http://schemas.microsoft.com/office/drawing/2014/main" xmlns="" id="{E2D87274-04AF-4A5D-B499-7E8647373A09}"/>
              </a:ext>
            </a:extLst>
          </p:cNvPr>
          <p:cNvSpPr/>
          <p:nvPr/>
        </p:nvSpPr>
        <p:spPr>
          <a:xfrm>
            <a:off x="6105128" y="1651745"/>
            <a:ext cx="1446235" cy="2258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Samedi 23 juin</a:t>
            </a:r>
          </a:p>
        </p:txBody>
      </p:sp>
      <p:sp>
        <p:nvSpPr>
          <p:cNvPr id="68" name="Rectangle 67">
            <a:extLst>
              <a:ext uri="{FF2B5EF4-FFF2-40B4-BE49-F238E27FC236}">
                <a16:creationId xmlns:a16="http://schemas.microsoft.com/office/drawing/2014/main" xmlns="" id="{C98165B3-509A-4DE7-A3C8-E446B9904EDB}"/>
              </a:ext>
            </a:extLst>
          </p:cNvPr>
          <p:cNvSpPr/>
          <p:nvPr/>
        </p:nvSpPr>
        <p:spPr>
          <a:xfrm>
            <a:off x="7755237" y="1651745"/>
            <a:ext cx="1446235" cy="2258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Mardi 26 juin</a:t>
            </a:r>
          </a:p>
        </p:txBody>
      </p:sp>
      <p:sp>
        <p:nvSpPr>
          <p:cNvPr id="69" name="Rectangle 68">
            <a:extLst>
              <a:ext uri="{FF2B5EF4-FFF2-40B4-BE49-F238E27FC236}">
                <a16:creationId xmlns:a16="http://schemas.microsoft.com/office/drawing/2014/main" xmlns="" id="{BFA30B6C-1307-42F5-881F-6A981A25FA2D}"/>
              </a:ext>
            </a:extLst>
          </p:cNvPr>
          <p:cNvSpPr/>
          <p:nvPr/>
        </p:nvSpPr>
        <p:spPr>
          <a:xfrm>
            <a:off x="6105128" y="1988841"/>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0" name="Rectangle 69">
            <a:extLst>
              <a:ext uri="{FF2B5EF4-FFF2-40B4-BE49-F238E27FC236}">
                <a16:creationId xmlns:a16="http://schemas.microsoft.com/office/drawing/2014/main" xmlns="" id="{9CF51905-8393-4757-9DF3-ADBC789CF7A2}"/>
              </a:ext>
            </a:extLst>
          </p:cNvPr>
          <p:cNvSpPr/>
          <p:nvPr/>
        </p:nvSpPr>
        <p:spPr>
          <a:xfrm>
            <a:off x="7755237" y="1988841"/>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1" name="Rectangle 70">
            <a:extLst>
              <a:ext uri="{FF2B5EF4-FFF2-40B4-BE49-F238E27FC236}">
                <a16:creationId xmlns:a16="http://schemas.microsoft.com/office/drawing/2014/main" xmlns="" id="{C4D36A53-B025-48FA-8ADF-D22E9EFF2B79}"/>
              </a:ext>
            </a:extLst>
          </p:cNvPr>
          <p:cNvSpPr/>
          <p:nvPr/>
        </p:nvSpPr>
        <p:spPr>
          <a:xfrm>
            <a:off x="6105128" y="2610374"/>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2" name="Rectangle 71">
            <a:extLst>
              <a:ext uri="{FF2B5EF4-FFF2-40B4-BE49-F238E27FC236}">
                <a16:creationId xmlns:a16="http://schemas.microsoft.com/office/drawing/2014/main" xmlns="" id="{86A43595-0F99-489D-A536-BB9FDE75E40C}"/>
              </a:ext>
            </a:extLst>
          </p:cNvPr>
          <p:cNvSpPr/>
          <p:nvPr/>
        </p:nvSpPr>
        <p:spPr>
          <a:xfrm>
            <a:off x="7755237" y="2610374"/>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3" name="Rectangle 72">
            <a:extLst>
              <a:ext uri="{FF2B5EF4-FFF2-40B4-BE49-F238E27FC236}">
                <a16:creationId xmlns:a16="http://schemas.microsoft.com/office/drawing/2014/main" xmlns="" id="{8955F90E-FD1F-4D67-A98A-AF7F92904F53}"/>
              </a:ext>
            </a:extLst>
          </p:cNvPr>
          <p:cNvSpPr/>
          <p:nvPr/>
        </p:nvSpPr>
        <p:spPr>
          <a:xfrm>
            <a:off x="6105128" y="3231907"/>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4" name="Rectangle 73">
            <a:extLst>
              <a:ext uri="{FF2B5EF4-FFF2-40B4-BE49-F238E27FC236}">
                <a16:creationId xmlns:a16="http://schemas.microsoft.com/office/drawing/2014/main" xmlns="" id="{3AADB551-A272-45C4-A248-668B8291BE64}"/>
              </a:ext>
            </a:extLst>
          </p:cNvPr>
          <p:cNvSpPr/>
          <p:nvPr/>
        </p:nvSpPr>
        <p:spPr>
          <a:xfrm>
            <a:off x="7755237" y="3231907"/>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5" name="Rectangle 74">
            <a:extLst>
              <a:ext uri="{FF2B5EF4-FFF2-40B4-BE49-F238E27FC236}">
                <a16:creationId xmlns:a16="http://schemas.microsoft.com/office/drawing/2014/main" xmlns="" id="{22C26F19-E1B8-4227-AE2D-51DD85DBF273}"/>
              </a:ext>
            </a:extLst>
          </p:cNvPr>
          <p:cNvSpPr/>
          <p:nvPr/>
        </p:nvSpPr>
        <p:spPr>
          <a:xfrm>
            <a:off x="6105128" y="3853439"/>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6" name="Rectangle 75">
            <a:extLst>
              <a:ext uri="{FF2B5EF4-FFF2-40B4-BE49-F238E27FC236}">
                <a16:creationId xmlns:a16="http://schemas.microsoft.com/office/drawing/2014/main" xmlns="" id="{D17ABA88-ECB9-4CDB-81AC-2711D030A2A5}"/>
              </a:ext>
            </a:extLst>
          </p:cNvPr>
          <p:cNvSpPr/>
          <p:nvPr/>
        </p:nvSpPr>
        <p:spPr>
          <a:xfrm>
            <a:off x="7755237" y="3853439"/>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7" name="Rectangle 76">
            <a:extLst>
              <a:ext uri="{FF2B5EF4-FFF2-40B4-BE49-F238E27FC236}">
                <a16:creationId xmlns:a16="http://schemas.microsoft.com/office/drawing/2014/main" xmlns="" id="{52FCDE06-BF88-4107-8E16-F323AFAB9B4A}"/>
              </a:ext>
            </a:extLst>
          </p:cNvPr>
          <p:cNvSpPr/>
          <p:nvPr/>
        </p:nvSpPr>
        <p:spPr>
          <a:xfrm>
            <a:off x="6105128" y="4474971"/>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8" name="Rectangle 77">
            <a:extLst>
              <a:ext uri="{FF2B5EF4-FFF2-40B4-BE49-F238E27FC236}">
                <a16:creationId xmlns:a16="http://schemas.microsoft.com/office/drawing/2014/main" xmlns="" id="{01505F30-46CA-476F-BD1C-28208956D6FE}"/>
              </a:ext>
            </a:extLst>
          </p:cNvPr>
          <p:cNvSpPr/>
          <p:nvPr/>
        </p:nvSpPr>
        <p:spPr>
          <a:xfrm>
            <a:off x="7755237" y="4474971"/>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pic>
        <p:nvPicPr>
          <p:cNvPr id="79" name="Picture 8" descr="https://d30y9cdsu7xlg0.cloudfront.net/png/1336447-200.png">
            <a:extLst>
              <a:ext uri="{FF2B5EF4-FFF2-40B4-BE49-F238E27FC236}">
                <a16:creationId xmlns:a16="http://schemas.microsoft.com/office/drawing/2014/main" xmlns="" id="{E5640B2B-CBB8-4EDD-98D9-E33A8839A3AA}"/>
              </a:ext>
            </a:extLst>
          </p:cNvPr>
          <p:cNvPicPr>
            <a:picLocks noChangeAspect="1" noChangeArrowheads="1"/>
          </p:cNvPicPr>
          <p:nvPr/>
        </p:nvPicPr>
        <p:blipFill>
          <a:blip r:embed="rId7"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9492" y="5693600"/>
            <a:ext cx="431405" cy="431405"/>
          </a:xfrm>
          <a:prstGeom prst="rect">
            <a:avLst/>
          </a:prstGeom>
          <a:noFill/>
          <a:extLst>
            <a:ext uri="{909E8E84-426E-40DD-AFC4-6F175D3DCCD1}">
              <a14:hiddenFill xmlns:a14="http://schemas.microsoft.com/office/drawing/2010/main">
                <a:solidFill>
                  <a:srgbClr val="FFFFFF"/>
                </a:solidFill>
              </a14:hiddenFill>
            </a:ext>
          </a:extLst>
        </p:spPr>
      </p:pic>
      <p:cxnSp>
        <p:nvCxnSpPr>
          <p:cNvPr id="80" name="Connecteur droit 79">
            <a:extLst>
              <a:ext uri="{FF2B5EF4-FFF2-40B4-BE49-F238E27FC236}">
                <a16:creationId xmlns:a16="http://schemas.microsoft.com/office/drawing/2014/main" xmlns="" id="{82899BB4-A56C-4EFF-AE90-2E7EF1E10EA2}"/>
              </a:ext>
            </a:extLst>
          </p:cNvPr>
          <p:cNvCxnSpPr/>
          <p:nvPr/>
        </p:nvCxnSpPr>
        <p:spPr>
          <a:xfrm>
            <a:off x="1424608" y="5693600"/>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xmlns="" id="{29CD1B79-9D95-4C75-BE78-DF8D439A7DC2}"/>
              </a:ext>
            </a:extLst>
          </p:cNvPr>
          <p:cNvSpPr/>
          <p:nvPr/>
        </p:nvSpPr>
        <p:spPr>
          <a:xfrm>
            <a:off x="1784649" y="5705820"/>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Voiture balai</a:t>
            </a:r>
          </a:p>
        </p:txBody>
      </p:sp>
      <p:sp>
        <p:nvSpPr>
          <p:cNvPr id="82" name="Rectangle 81">
            <a:extLst>
              <a:ext uri="{FF2B5EF4-FFF2-40B4-BE49-F238E27FC236}">
                <a16:creationId xmlns:a16="http://schemas.microsoft.com/office/drawing/2014/main" xmlns="" id="{5D8FEC15-2564-4C0D-BD82-BE3EA598D1FF}"/>
              </a:ext>
            </a:extLst>
          </p:cNvPr>
          <p:cNvSpPr/>
          <p:nvPr/>
        </p:nvSpPr>
        <p:spPr>
          <a:xfrm>
            <a:off x="1517357" y="5705820"/>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G</a:t>
            </a:r>
          </a:p>
        </p:txBody>
      </p:sp>
      <p:sp>
        <p:nvSpPr>
          <p:cNvPr id="83" name="Rectangle 82">
            <a:extLst>
              <a:ext uri="{FF2B5EF4-FFF2-40B4-BE49-F238E27FC236}">
                <a16:creationId xmlns:a16="http://schemas.microsoft.com/office/drawing/2014/main" xmlns="" id="{253C3BF6-0137-43EC-8663-61955DB70DE5}"/>
              </a:ext>
            </a:extLst>
          </p:cNvPr>
          <p:cNvSpPr/>
          <p:nvPr/>
        </p:nvSpPr>
        <p:spPr>
          <a:xfrm>
            <a:off x="6105128" y="5096503"/>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84" name="Rectangle 83">
            <a:extLst>
              <a:ext uri="{FF2B5EF4-FFF2-40B4-BE49-F238E27FC236}">
                <a16:creationId xmlns:a16="http://schemas.microsoft.com/office/drawing/2014/main" xmlns="" id="{FCA9FC83-F6B8-4E4F-8056-DD29BCA1DED9}"/>
              </a:ext>
            </a:extLst>
          </p:cNvPr>
          <p:cNvSpPr/>
          <p:nvPr/>
        </p:nvSpPr>
        <p:spPr>
          <a:xfrm>
            <a:off x="7755237" y="5096503"/>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sp>
        <p:nvSpPr>
          <p:cNvPr id="85" name="Rectangle 84">
            <a:extLst>
              <a:ext uri="{FF2B5EF4-FFF2-40B4-BE49-F238E27FC236}">
                <a16:creationId xmlns:a16="http://schemas.microsoft.com/office/drawing/2014/main" xmlns="" id="{9B7B3142-99E8-4B33-AAFB-AF5ED403DCFB}"/>
              </a:ext>
            </a:extLst>
          </p:cNvPr>
          <p:cNvSpPr/>
          <p:nvPr/>
        </p:nvSpPr>
        <p:spPr>
          <a:xfrm>
            <a:off x="6105128" y="5705819"/>
            <a:ext cx="1446235" cy="41918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86" name="Rectangle 85">
            <a:extLst>
              <a:ext uri="{FF2B5EF4-FFF2-40B4-BE49-F238E27FC236}">
                <a16:creationId xmlns:a16="http://schemas.microsoft.com/office/drawing/2014/main" xmlns="" id="{4BD022DF-FEA3-4BE6-9C11-B6F4E61AEDA4}"/>
              </a:ext>
            </a:extLst>
          </p:cNvPr>
          <p:cNvSpPr/>
          <p:nvPr/>
        </p:nvSpPr>
        <p:spPr>
          <a:xfrm>
            <a:off x="7755237" y="5705819"/>
            <a:ext cx="1446235" cy="41918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pic>
        <p:nvPicPr>
          <p:cNvPr id="4" name="Image 3">
            <a:extLst>
              <a:ext uri="{FF2B5EF4-FFF2-40B4-BE49-F238E27FC236}">
                <a16:creationId xmlns:a16="http://schemas.microsoft.com/office/drawing/2014/main" xmlns="" id="{1FBFB736-27B3-4148-8ADD-40B86628DF31}"/>
              </a:ext>
            </a:extLst>
          </p:cNvPr>
          <p:cNvPicPr>
            <a:picLocks noChangeAspect="1"/>
          </p:cNvPicPr>
          <p:nvPr/>
        </p:nvPicPr>
        <p:blipFill>
          <a:blip r:embed="rId8"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05567" y="5074253"/>
            <a:ext cx="439253" cy="439253"/>
          </a:xfrm>
          <a:prstGeom prst="rect">
            <a:avLst/>
          </a:prstGeom>
        </p:spPr>
      </p:pic>
      <p:sp>
        <p:nvSpPr>
          <p:cNvPr id="5" name="Rectangle 4">
            <a:extLst>
              <a:ext uri="{FF2B5EF4-FFF2-40B4-BE49-F238E27FC236}">
                <a16:creationId xmlns:a16="http://schemas.microsoft.com/office/drawing/2014/main" xmlns="" id="{2ABA2A7C-6402-410E-9998-62D21F210E34}"/>
              </a:ext>
            </a:extLst>
          </p:cNvPr>
          <p:cNvSpPr/>
          <p:nvPr/>
        </p:nvSpPr>
        <p:spPr>
          <a:xfrm>
            <a:off x="6105128" y="1317920"/>
            <a:ext cx="3096344" cy="2717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Planning des actions à mener</a:t>
            </a:r>
          </a:p>
        </p:txBody>
      </p:sp>
      <p:pic>
        <p:nvPicPr>
          <p:cNvPr id="87" name="Image 86">
            <a:extLst>
              <a:ext uri="{FF2B5EF4-FFF2-40B4-BE49-F238E27FC236}">
                <a16:creationId xmlns:a16="http://schemas.microsoft.com/office/drawing/2014/main" xmlns="" id="{A70CF405-7E27-48A6-9988-D97EC850CBBD}"/>
              </a:ext>
            </a:extLst>
          </p:cNvPr>
          <p:cNvPicPr>
            <a:picLocks noChangeAspect="1"/>
          </p:cNvPicPr>
          <p:nvPr/>
        </p:nvPicPr>
        <p:blipFill>
          <a:blip r:embed="rId9"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293034" y="2450610"/>
            <a:ext cx="728498" cy="728498"/>
          </a:xfrm>
          <a:prstGeom prst="rect">
            <a:avLst/>
          </a:prstGeom>
        </p:spPr>
      </p:pic>
    </p:spTree>
    <p:extLst>
      <p:ext uri="{BB962C8B-B14F-4D97-AF65-F5344CB8AC3E}">
        <p14:creationId xmlns:p14="http://schemas.microsoft.com/office/powerpoint/2010/main" val="682868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a:extLst>
              <a:ext uri="{FF2B5EF4-FFF2-40B4-BE49-F238E27FC236}">
                <a16:creationId xmlns:a16="http://schemas.microsoft.com/office/drawing/2014/main" xmlns="" id="{D764FFB9-3D57-4D7F-B95B-DD83781790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342" y="2204864"/>
            <a:ext cx="5319886" cy="4070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a:extLst>
              <a:ext uri="{FF2B5EF4-FFF2-40B4-BE49-F238E27FC236}">
                <a16:creationId xmlns:a16="http://schemas.microsoft.com/office/drawing/2014/main" xmlns="" id="{319D0A60-111F-4F3C-BE97-1A8F44657F65}"/>
              </a:ext>
            </a:extLst>
          </p:cNvPr>
          <p:cNvSpPr>
            <a:spLocks noGrp="1"/>
          </p:cNvSpPr>
          <p:nvPr>
            <p:ph type="title"/>
          </p:nvPr>
        </p:nvSpPr>
        <p:spPr/>
        <p:txBody>
          <a:bodyPr/>
          <a:lstStyle/>
          <a:p>
            <a:r>
              <a:rPr lang="fr-FR" b="1" dirty="0"/>
              <a:t>B.  </a:t>
            </a:r>
            <a:r>
              <a:rPr lang="fr-FR" dirty="0"/>
              <a:t>Murs de communication</a:t>
            </a:r>
            <a:br>
              <a:rPr lang="fr-FR" dirty="0"/>
            </a:br>
            <a:r>
              <a:rPr lang="fr-FR" dirty="0"/>
              <a:t>Part et mixtes - Affiches à maintenir ou à détruire (1/2)</a:t>
            </a:r>
          </a:p>
        </p:txBody>
      </p:sp>
      <p:sp>
        <p:nvSpPr>
          <p:cNvPr id="29" name="Titre 5">
            <a:extLst>
              <a:ext uri="{FF2B5EF4-FFF2-40B4-BE49-F238E27FC236}">
                <a16:creationId xmlns:a16="http://schemas.microsoft.com/office/drawing/2014/main" xmlns="" id="{C1CDF1A4-48D9-4BE1-AEE3-5A2634734314}"/>
              </a:ext>
            </a:extLst>
          </p:cNvPr>
          <p:cNvSpPr txBox="1">
            <a:spLocks/>
          </p:cNvSpPr>
          <p:nvPr/>
        </p:nvSpPr>
        <p:spPr>
          <a:xfrm>
            <a:off x="1424608" y="1134576"/>
            <a:ext cx="7986083" cy="432048"/>
          </a:xfrm>
          <a:prstGeom prst="rect">
            <a:avLst/>
          </a:prstGeom>
          <a:solidFill>
            <a:schemeClr val="bg2"/>
          </a:solidFill>
        </p:spPr>
        <p:txBody>
          <a:bodyPr vert="horz" lIns="91440" tIns="45720" rIns="91440" bIns="45720" rtlCol="0" anchor="ctr">
            <a:norm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r>
              <a:rPr lang="fr-FR" sz="1600" b="1" dirty="0">
                <a:solidFill>
                  <a:schemeClr val="tx1">
                    <a:lumMod val="65000"/>
                    <a:lumOff val="35000"/>
                  </a:schemeClr>
                </a:solidFill>
                <a:sym typeface="Wingdings"/>
              </a:rPr>
              <a:t> </a:t>
            </a:r>
            <a:r>
              <a:rPr lang="fr-FR" sz="1600" b="1" dirty="0">
                <a:solidFill>
                  <a:schemeClr val="tx1">
                    <a:lumMod val="65000"/>
                    <a:lumOff val="35000"/>
                  </a:schemeClr>
                </a:solidFill>
              </a:rPr>
              <a:t>À faire le samedi 23 juin en fin de matinée</a:t>
            </a:r>
          </a:p>
        </p:txBody>
      </p:sp>
      <p:cxnSp>
        <p:nvCxnSpPr>
          <p:cNvPr id="36" name="Connecteur droit 35">
            <a:extLst>
              <a:ext uri="{FF2B5EF4-FFF2-40B4-BE49-F238E27FC236}">
                <a16:creationId xmlns:a16="http://schemas.microsoft.com/office/drawing/2014/main" xmlns="" id="{E15053C6-D72B-4574-8A66-4210300A608C}"/>
              </a:ext>
            </a:extLst>
          </p:cNvPr>
          <p:cNvCxnSpPr>
            <a:cxnSpLocks/>
          </p:cNvCxnSpPr>
          <p:nvPr/>
        </p:nvCxnSpPr>
        <p:spPr>
          <a:xfrm>
            <a:off x="1352600" y="1134576"/>
            <a:ext cx="0" cy="43204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xmlns="" id="{1373C76F-44E2-4C9C-9071-612EEAA02CB6}"/>
              </a:ext>
            </a:extLst>
          </p:cNvPr>
          <p:cNvCxnSpPr>
            <a:cxnSpLocks/>
          </p:cNvCxnSpPr>
          <p:nvPr/>
        </p:nvCxnSpPr>
        <p:spPr>
          <a:xfrm>
            <a:off x="6589441" y="5409219"/>
            <a:ext cx="0" cy="43204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riangle isocèle 22">
            <a:extLst>
              <a:ext uri="{FF2B5EF4-FFF2-40B4-BE49-F238E27FC236}">
                <a16:creationId xmlns:a16="http://schemas.microsoft.com/office/drawing/2014/main" xmlns="" id="{6F603364-3E73-4E10-8878-CF28A7D5D635}"/>
              </a:ext>
            </a:extLst>
          </p:cNvPr>
          <p:cNvSpPr/>
          <p:nvPr/>
        </p:nvSpPr>
        <p:spPr>
          <a:xfrm rot="5400000">
            <a:off x="6548066" y="5549082"/>
            <a:ext cx="360040" cy="152324"/>
          </a:xfrm>
          <a:prstGeom prst="triangl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latin typeface="+mj-lt"/>
            </a:endParaRPr>
          </a:p>
        </p:txBody>
      </p:sp>
      <p:pic>
        <p:nvPicPr>
          <p:cNvPr id="1028" name="Picture 4" descr="https://d30y9cdsu7xlg0.cloudfront.net/png/1626434-200.png">
            <a:extLst>
              <a:ext uri="{FF2B5EF4-FFF2-40B4-BE49-F238E27FC236}">
                <a16:creationId xmlns:a16="http://schemas.microsoft.com/office/drawing/2014/main" xmlns="" id="{10364507-6C86-409C-BF11-2A963143BB92}"/>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7174" y="1097429"/>
            <a:ext cx="459805" cy="459805"/>
          </a:xfrm>
          <a:prstGeom prst="rect">
            <a:avLst/>
          </a:prstGeom>
          <a:noFill/>
          <a:extLst>
            <a:ext uri="{909E8E84-426E-40DD-AFC4-6F175D3DCCD1}">
              <a14:hiddenFill xmlns:a14="http://schemas.microsoft.com/office/drawing/2010/main">
                <a:solidFill>
                  <a:srgbClr val="FFFFFF"/>
                </a:solidFill>
              </a14:hiddenFill>
            </a:ext>
          </a:extLst>
        </p:spPr>
      </p:pic>
      <p:sp>
        <p:nvSpPr>
          <p:cNvPr id="5" name="Accolade fermante 4">
            <a:extLst>
              <a:ext uri="{FF2B5EF4-FFF2-40B4-BE49-F238E27FC236}">
                <a16:creationId xmlns:a16="http://schemas.microsoft.com/office/drawing/2014/main" xmlns="" id="{F5B67289-7120-47CC-80EC-CFD34905F8A3}"/>
              </a:ext>
            </a:extLst>
          </p:cNvPr>
          <p:cNvSpPr/>
          <p:nvPr/>
        </p:nvSpPr>
        <p:spPr>
          <a:xfrm>
            <a:off x="6077227" y="5013176"/>
            <a:ext cx="387925" cy="1262018"/>
          </a:xfrm>
          <a:prstGeom prst="rightBrace">
            <a:avLst>
              <a:gd name="adj1" fmla="val 243314"/>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13" name="Picture 2" descr="https://d30y9cdsu7xlg0.cloudfront.net/png/104257-200.png">
            <a:extLst>
              <a:ext uri="{FF2B5EF4-FFF2-40B4-BE49-F238E27FC236}">
                <a16:creationId xmlns:a16="http://schemas.microsoft.com/office/drawing/2014/main" xmlns="" id="{708E61DF-7FDE-4F5C-96B3-3BBECE1D5906}"/>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444600" y="-6415"/>
            <a:ext cx="431405" cy="431405"/>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xmlns="" id="{D4548EED-D741-4CB1-A006-939222ED2C92}"/>
              </a:ext>
            </a:extLst>
          </p:cNvPr>
          <p:cNvSpPr txBox="1"/>
          <p:nvPr/>
        </p:nvSpPr>
        <p:spPr>
          <a:xfrm>
            <a:off x="6589441" y="3226881"/>
            <a:ext cx="2339750" cy="830997"/>
          </a:xfrm>
          <a:prstGeom prst="rect">
            <a:avLst/>
          </a:prstGeom>
          <a:noFill/>
        </p:spPr>
        <p:txBody>
          <a:bodyPr wrap="square" rtlCol="0">
            <a:spAutoFit/>
          </a:bodyPr>
          <a:lstStyle>
            <a:defPPr>
              <a:defRPr lang="fr-FR"/>
            </a:defPPr>
            <a:lvl1pPr>
              <a:defRPr sz="1600" b="1">
                <a:solidFill>
                  <a:srgbClr val="FF0000"/>
                </a:solidFill>
                <a:latin typeface="+mj-lt"/>
              </a:defRPr>
            </a:lvl1pPr>
          </a:lstStyle>
          <a:p>
            <a:r>
              <a:rPr lang="fr-FR" dirty="0"/>
              <a:t>Ces affichettes &amp; ces dépliants sont à retirer et détruire</a:t>
            </a:r>
          </a:p>
        </p:txBody>
      </p:sp>
      <p:sp>
        <p:nvSpPr>
          <p:cNvPr id="16" name="ZoneTexte 15">
            <a:extLst>
              <a:ext uri="{FF2B5EF4-FFF2-40B4-BE49-F238E27FC236}">
                <a16:creationId xmlns:a16="http://schemas.microsoft.com/office/drawing/2014/main" xmlns="" id="{BBB3A7A6-F21D-433E-846A-A8CE3A3BA306}"/>
              </a:ext>
            </a:extLst>
          </p:cNvPr>
          <p:cNvSpPr txBox="1"/>
          <p:nvPr/>
        </p:nvSpPr>
        <p:spPr>
          <a:xfrm>
            <a:off x="7170657" y="5211376"/>
            <a:ext cx="2447826" cy="1077218"/>
          </a:xfrm>
          <a:prstGeom prst="rect">
            <a:avLst/>
          </a:prstGeom>
          <a:noFill/>
        </p:spPr>
        <p:txBody>
          <a:bodyPr wrap="square" rtlCol="0">
            <a:spAutoFit/>
          </a:bodyPr>
          <a:lstStyle/>
          <a:p>
            <a:r>
              <a:rPr lang="fr-FR" sz="1600" b="1" dirty="0">
                <a:solidFill>
                  <a:srgbClr val="FF0000"/>
                </a:solidFill>
                <a:latin typeface="+mj-lt"/>
              </a:rPr>
              <a:t>Les brochures de tarification datées du 1</a:t>
            </a:r>
            <a:r>
              <a:rPr lang="fr-FR" sz="1600" b="1" baseline="30000" dirty="0">
                <a:solidFill>
                  <a:srgbClr val="FF0000"/>
                </a:solidFill>
                <a:latin typeface="+mj-lt"/>
              </a:rPr>
              <a:t>er</a:t>
            </a:r>
            <a:r>
              <a:rPr lang="fr-FR" sz="1600" b="1" dirty="0">
                <a:solidFill>
                  <a:srgbClr val="FF0000"/>
                </a:solidFill>
                <a:latin typeface="+mj-lt"/>
              </a:rPr>
              <a:t> avril et logotées CELCA sont à détruire</a:t>
            </a:r>
          </a:p>
        </p:txBody>
      </p:sp>
      <p:sp>
        <p:nvSpPr>
          <p:cNvPr id="17" name="Accolade fermante 16">
            <a:extLst>
              <a:ext uri="{FF2B5EF4-FFF2-40B4-BE49-F238E27FC236}">
                <a16:creationId xmlns:a16="http://schemas.microsoft.com/office/drawing/2014/main" xmlns="" id="{3EF26DB5-56A4-424A-8C95-1BB38A2B669D}"/>
              </a:ext>
            </a:extLst>
          </p:cNvPr>
          <p:cNvSpPr/>
          <p:nvPr/>
        </p:nvSpPr>
        <p:spPr>
          <a:xfrm>
            <a:off x="6077227" y="2436072"/>
            <a:ext cx="387925" cy="2505095"/>
          </a:xfrm>
          <a:prstGeom prst="rightBrace">
            <a:avLst>
              <a:gd name="adj1" fmla="val 243314"/>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18" name="Picture 5">
            <a:extLst>
              <a:ext uri="{FF2B5EF4-FFF2-40B4-BE49-F238E27FC236}">
                <a16:creationId xmlns:a16="http://schemas.microsoft.com/office/drawing/2014/main" xmlns="" id="{6C7BC404-AE4C-4BD5-BD87-DBCFF5E984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95095" y="3429000"/>
            <a:ext cx="849505" cy="85565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5">
            <a:extLst>
              <a:ext uri="{FF2B5EF4-FFF2-40B4-BE49-F238E27FC236}">
                <a16:creationId xmlns:a16="http://schemas.microsoft.com/office/drawing/2014/main" xmlns="" id="{B1371FDF-5296-4692-915A-94D712020B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3152" y="5812724"/>
            <a:ext cx="849505" cy="85565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3109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19D0A60-111F-4F3C-BE97-1A8F44657F65}"/>
              </a:ext>
            </a:extLst>
          </p:cNvPr>
          <p:cNvSpPr>
            <a:spLocks noGrp="1"/>
          </p:cNvSpPr>
          <p:nvPr>
            <p:ph type="title"/>
          </p:nvPr>
        </p:nvSpPr>
        <p:spPr/>
        <p:txBody>
          <a:bodyPr/>
          <a:lstStyle/>
          <a:p>
            <a:r>
              <a:rPr lang="fr-FR" b="1" dirty="0"/>
              <a:t>B.  </a:t>
            </a:r>
            <a:r>
              <a:rPr lang="fr-FR" dirty="0"/>
              <a:t>Murs de communication</a:t>
            </a:r>
            <a:br>
              <a:rPr lang="fr-FR" dirty="0"/>
            </a:br>
            <a:r>
              <a:rPr lang="fr-FR" dirty="0"/>
              <a:t>Pro - Affiches à maintenir ou à détruire (2/2)</a:t>
            </a:r>
          </a:p>
        </p:txBody>
      </p:sp>
      <p:sp>
        <p:nvSpPr>
          <p:cNvPr id="29" name="Titre 5">
            <a:extLst>
              <a:ext uri="{FF2B5EF4-FFF2-40B4-BE49-F238E27FC236}">
                <a16:creationId xmlns:a16="http://schemas.microsoft.com/office/drawing/2014/main" xmlns="" id="{C1CDF1A4-48D9-4BE1-AEE3-5A2634734314}"/>
              </a:ext>
            </a:extLst>
          </p:cNvPr>
          <p:cNvSpPr txBox="1">
            <a:spLocks/>
          </p:cNvSpPr>
          <p:nvPr/>
        </p:nvSpPr>
        <p:spPr>
          <a:xfrm>
            <a:off x="1424608" y="1132395"/>
            <a:ext cx="7986083" cy="432048"/>
          </a:xfrm>
          <a:prstGeom prst="rect">
            <a:avLst/>
          </a:prstGeom>
          <a:solidFill>
            <a:schemeClr val="bg2"/>
          </a:solidFill>
        </p:spPr>
        <p:txBody>
          <a:bodyPr vert="horz" lIns="91440" tIns="45720" rIns="91440" bIns="45720" rtlCol="0" anchor="ctr">
            <a:norm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r>
              <a:rPr lang="fr-FR" sz="1600" b="1" dirty="0">
                <a:solidFill>
                  <a:schemeClr val="tx1">
                    <a:lumMod val="65000"/>
                    <a:lumOff val="35000"/>
                  </a:schemeClr>
                </a:solidFill>
                <a:sym typeface="Wingdings"/>
              </a:rPr>
              <a:t> </a:t>
            </a:r>
            <a:r>
              <a:rPr lang="fr-FR" sz="1600" b="1" dirty="0">
                <a:solidFill>
                  <a:schemeClr val="tx1">
                    <a:lumMod val="65000"/>
                    <a:lumOff val="35000"/>
                  </a:schemeClr>
                </a:solidFill>
              </a:rPr>
              <a:t>À faire le samedi 23 juin en fin de matinée</a:t>
            </a:r>
          </a:p>
        </p:txBody>
      </p:sp>
      <p:cxnSp>
        <p:nvCxnSpPr>
          <p:cNvPr id="36" name="Connecteur droit 35">
            <a:extLst>
              <a:ext uri="{FF2B5EF4-FFF2-40B4-BE49-F238E27FC236}">
                <a16:creationId xmlns:a16="http://schemas.microsoft.com/office/drawing/2014/main" xmlns="" id="{E15053C6-D72B-4574-8A66-4210300A608C}"/>
              </a:ext>
            </a:extLst>
          </p:cNvPr>
          <p:cNvCxnSpPr>
            <a:cxnSpLocks/>
          </p:cNvCxnSpPr>
          <p:nvPr/>
        </p:nvCxnSpPr>
        <p:spPr>
          <a:xfrm>
            <a:off x="1352600" y="1132395"/>
            <a:ext cx="0" cy="43204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xmlns="" id="{1373C76F-44E2-4C9C-9071-612EEAA02CB6}"/>
              </a:ext>
            </a:extLst>
          </p:cNvPr>
          <p:cNvCxnSpPr>
            <a:cxnSpLocks/>
          </p:cNvCxnSpPr>
          <p:nvPr/>
        </p:nvCxnSpPr>
        <p:spPr>
          <a:xfrm>
            <a:off x="6297127" y="2831779"/>
            <a:ext cx="0" cy="43204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23" name="Triangle isocèle 22">
            <a:extLst>
              <a:ext uri="{FF2B5EF4-FFF2-40B4-BE49-F238E27FC236}">
                <a16:creationId xmlns:a16="http://schemas.microsoft.com/office/drawing/2014/main" xmlns="" id="{6F603364-3E73-4E10-8878-CF28A7D5D635}"/>
              </a:ext>
            </a:extLst>
          </p:cNvPr>
          <p:cNvSpPr/>
          <p:nvPr/>
        </p:nvSpPr>
        <p:spPr>
          <a:xfrm rot="5400000">
            <a:off x="6255752" y="2971642"/>
            <a:ext cx="360040" cy="152324"/>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latin typeface="+mj-lt"/>
            </a:endParaRPr>
          </a:p>
        </p:txBody>
      </p:sp>
      <p:pic>
        <p:nvPicPr>
          <p:cNvPr id="1028" name="Picture 4" descr="https://d30y9cdsu7xlg0.cloudfront.net/png/1626434-200.png">
            <a:extLst>
              <a:ext uri="{FF2B5EF4-FFF2-40B4-BE49-F238E27FC236}">
                <a16:creationId xmlns:a16="http://schemas.microsoft.com/office/drawing/2014/main" xmlns="" id="{10364507-6C86-409C-BF11-2A963143BB92}"/>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7174" y="1095248"/>
            <a:ext cx="459805" cy="45980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xmlns="" id="{99B81821-3F37-4270-99AD-FD10107DD3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210" y="1844824"/>
            <a:ext cx="5316835" cy="4069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Accolade fermante 13">
            <a:extLst>
              <a:ext uri="{FF2B5EF4-FFF2-40B4-BE49-F238E27FC236}">
                <a16:creationId xmlns:a16="http://schemas.microsoft.com/office/drawing/2014/main" xmlns="" id="{0F2FA84E-3FE9-4F24-B4FA-885C48970E84}"/>
              </a:ext>
            </a:extLst>
          </p:cNvPr>
          <p:cNvSpPr/>
          <p:nvPr/>
        </p:nvSpPr>
        <p:spPr>
          <a:xfrm>
            <a:off x="6077228" y="2059791"/>
            <a:ext cx="147872" cy="1944216"/>
          </a:xfrm>
          <a:prstGeom prst="rightBrace">
            <a:avLst>
              <a:gd name="adj1" fmla="val 243314"/>
              <a:gd name="adj2" fmla="val 50000"/>
            </a:avLst>
          </a:prstGeom>
          <a:ln w="190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5" name="Accolade fermante 14">
            <a:extLst>
              <a:ext uri="{FF2B5EF4-FFF2-40B4-BE49-F238E27FC236}">
                <a16:creationId xmlns:a16="http://schemas.microsoft.com/office/drawing/2014/main" xmlns="" id="{4E74E2FA-C546-4182-BCAF-01AFBEAB3961}"/>
              </a:ext>
            </a:extLst>
          </p:cNvPr>
          <p:cNvSpPr/>
          <p:nvPr/>
        </p:nvSpPr>
        <p:spPr>
          <a:xfrm>
            <a:off x="6077228" y="4182587"/>
            <a:ext cx="147872" cy="1693628"/>
          </a:xfrm>
          <a:prstGeom prst="rightBrace">
            <a:avLst>
              <a:gd name="adj1" fmla="val 243314"/>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17" name="Connecteur droit 16">
            <a:extLst>
              <a:ext uri="{FF2B5EF4-FFF2-40B4-BE49-F238E27FC236}">
                <a16:creationId xmlns:a16="http://schemas.microsoft.com/office/drawing/2014/main" xmlns="" id="{E391F20B-2CCF-4027-BAB4-794CD968FD02}"/>
              </a:ext>
            </a:extLst>
          </p:cNvPr>
          <p:cNvCxnSpPr>
            <a:cxnSpLocks/>
          </p:cNvCxnSpPr>
          <p:nvPr/>
        </p:nvCxnSpPr>
        <p:spPr>
          <a:xfrm>
            <a:off x="6297127" y="4790804"/>
            <a:ext cx="0" cy="43204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riangle isocèle 17">
            <a:extLst>
              <a:ext uri="{FF2B5EF4-FFF2-40B4-BE49-F238E27FC236}">
                <a16:creationId xmlns:a16="http://schemas.microsoft.com/office/drawing/2014/main" xmlns="" id="{C076E094-3455-44F4-8D59-B5C95170E9BE}"/>
              </a:ext>
            </a:extLst>
          </p:cNvPr>
          <p:cNvSpPr/>
          <p:nvPr/>
        </p:nvSpPr>
        <p:spPr>
          <a:xfrm rot="5400000">
            <a:off x="6255752" y="4930667"/>
            <a:ext cx="360040" cy="152324"/>
          </a:xfrm>
          <a:prstGeom prst="triangl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latin typeface="+mj-lt"/>
            </a:endParaRPr>
          </a:p>
        </p:txBody>
      </p:sp>
      <p:pic>
        <p:nvPicPr>
          <p:cNvPr id="21" name="Picture 2" descr="https://d30y9cdsu7xlg0.cloudfront.net/png/104257-200.png">
            <a:extLst>
              <a:ext uri="{FF2B5EF4-FFF2-40B4-BE49-F238E27FC236}">
                <a16:creationId xmlns:a16="http://schemas.microsoft.com/office/drawing/2014/main" xmlns="" id="{56722E7D-1FA3-438D-BD2A-4E96B26A0D83}"/>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444600" y="-6415"/>
            <a:ext cx="431405" cy="431405"/>
          </a:xfrm>
          <a:prstGeom prst="rect">
            <a:avLst/>
          </a:prstGeom>
          <a:noFill/>
          <a:extLst>
            <a:ext uri="{909E8E84-426E-40DD-AFC4-6F175D3DCCD1}">
              <a14:hiddenFill xmlns:a14="http://schemas.microsoft.com/office/drawing/2010/main">
                <a:solidFill>
                  <a:srgbClr val="FFFFFF"/>
                </a:solidFill>
              </a14:hiddenFill>
            </a:ext>
          </a:extLst>
        </p:spPr>
      </p:pic>
      <p:sp>
        <p:nvSpPr>
          <p:cNvPr id="25" name="ZoneTexte 24">
            <a:extLst>
              <a:ext uri="{FF2B5EF4-FFF2-40B4-BE49-F238E27FC236}">
                <a16:creationId xmlns:a16="http://schemas.microsoft.com/office/drawing/2014/main" xmlns="" id="{3D81DF6B-6351-46CC-91F3-7DF3A0C14F23}"/>
              </a:ext>
            </a:extLst>
          </p:cNvPr>
          <p:cNvSpPr txBox="1"/>
          <p:nvPr/>
        </p:nvSpPr>
        <p:spPr>
          <a:xfrm>
            <a:off x="6619039" y="2766159"/>
            <a:ext cx="2339750" cy="923330"/>
          </a:xfrm>
          <a:prstGeom prst="rect">
            <a:avLst/>
          </a:prstGeom>
          <a:noFill/>
        </p:spPr>
        <p:txBody>
          <a:bodyPr wrap="square" rtlCol="0">
            <a:spAutoFit/>
          </a:bodyPr>
          <a:lstStyle/>
          <a:p>
            <a:r>
              <a:rPr lang="fr-FR" sz="1800" b="1" dirty="0">
                <a:solidFill>
                  <a:srgbClr val="00B050"/>
                </a:solidFill>
                <a:latin typeface="+mj-lt"/>
              </a:rPr>
              <a:t>Ces affichettes sont à maintenir en place</a:t>
            </a:r>
          </a:p>
        </p:txBody>
      </p:sp>
      <p:sp>
        <p:nvSpPr>
          <p:cNvPr id="26" name="ZoneTexte 25">
            <a:extLst>
              <a:ext uri="{FF2B5EF4-FFF2-40B4-BE49-F238E27FC236}">
                <a16:creationId xmlns:a16="http://schemas.microsoft.com/office/drawing/2014/main" xmlns="" id="{CC71CA0C-F7DE-4048-9217-849E95019475}"/>
              </a:ext>
            </a:extLst>
          </p:cNvPr>
          <p:cNvSpPr txBox="1"/>
          <p:nvPr/>
        </p:nvSpPr>
        <p:spPr>
          <a:xfrm>
            <a:off x="6513555" y="4248277"/>
            <a:ext cx="2339750" cy="1477328"/>
          </a:xfrm>
          <a:prstGeom prst="rect">
            <a:avLst/>
          </a:prstGeom>
          <a:noFill/>
        </p:spPr>
        <p:txBody>
          <a:bodyPr wrap="square" rtlCol="0">
            <a:spAutoFit/>
          </a:bodyPr>
          <a:lstStyle/>
          <a:p>
            <a:r>
              <a:rPr lang="fr-FR" sz="1800" b="1" dirty="0">
                <a:solidFill>
                  <a:srgbClr val="FF0000"/>
                </a:solidFill>
                <a:latin typeface="+mj-lt"/>
              </a:rPr>
              <a:t>Les brochures de tarification Pros datées du 1er avril et logotées CELCA sont à détruire</a:t>
            </a:r>
          </a:p>
        </p:txBody>
      </p:sp>
      <p:pic>
        <p:nvPicPr>
          <p:cNvPr id="27" name="Picture 5">
            <a:extLst>
              <a:ext uri="{FF2B5EF4-FFF2-40B4-BE49-F238E27FC236}">
                <a16:creationId xmlns:a16="http://schemas.microsoft.com/office/drawing/2014/main" xmlns="" id="{FA09695F-F41B-440B-A29A-5DC0D8DD3C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17007" y="4398983"/>
            <a:ext cx="849505" cy="85565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9856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a:extLst>
              <a:ext uri="{FF2B5EF4-FFF2-40B4-BE49-F238E27FC236}">
                <a16:creationId xmlns:a16="http://schemas.microsoft.com/office/drawing/2014/main" xmlns="" id="{D764FFB9-3D57-4D7F-B95B-DD83781790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342" y="1916832"/>
            <a:ext cx="5319886" cy="4070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a:extLst>
              <a:ext uri="{FF2B5EF4-FFF2-40B4-BE49-F238E27FC236}">
                <a16:creationId xmlns:a16="http://schemas.microsoft.com/office/drawing/2014/main" xmlns="" id="{319D0A60-111F-4F3C-BE97-1A8F44657F65}"/>
              </a:ext>
            </a:extLst>
          </p:cNvPr>
          <p:cNvSpPr>
            <a:spLocks noGrp="1"/>
          </p:cNvSpPr>
          <p:nvPr>
            <p:ph type="title"/>
          </p:nvPr>
        </p:nvSpPr>
        <p:spPr/>
        <p:txBody>
          <a:bodyPr/>
          <a:lstStyle/>
          <a:p>
            <a:r>
              <a:rPr lang="fr-FR" b="1" dirty="0"/>
              <a:t>B.  </a:t>
            </a:r>
            <a:r>
              <a:rPr lang="fr-FR" dirty="0"/>
              <a:t>Murs de communication</a:t>
            </a:r>
            <a:br>
              <a:rPr lang="fr-FR" dirty="0"/>
            </a:br>
            <a:r>
              <a:rPr lang="fr-FR" dirty="0"/>
              <a:t>Affiches à installer</a:t>
            </a:r>
          </a:p>
        </p:txBody>
      </p:sp>
      <p:sp>
        <p:nvSpPr>
          <p:cNvPr id="29" name="Titre 5">
            <a:extLst>
              <a:ext uri="{FF2B5EF4-FFF2-40B4-BE49-F238E27FC236}">
                <a16:creationId xmlns:a16="http://schemas.microsoft.com/office/drawing/2014/main" xmlns="" id="{C1CDF1A4-48D9-4BE1-AEE3-5A2634734314}"/>
              </a:ext>
            </a:extLst>
          </p:cNvPr>
          <p:cNvSpPr txBox="1">
            <a:spLocks/>
          </p:cNvSpPr>
          <p:nvPr/>
        </p:nvSpPr>
        <p:spPr>
          <a:xfrm>
            <a:off x="1424608" y="1132395"/>
            <a:ext cx="7986083" cy="432048"/>
          </a:xfrm>
          <a:prstGeom prst="rect">
            <a:avLst/>
          </a:prstGeom>
          <a:solidFill>
            <a:schemeClr val="bg2"/>
          </a:solidFill>
        </p:spPr>
        <p:txBody>
          <a:bodyPr vert="horz" lIns="91440" tIns="45720" rIns="91440" bIns="45720" rtlCol="0" anchor="ctr">
            <a:norm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r>
              <a:rPr lang="fr-FR" sz="1600" b="1" dirty="0">
                <a:solidFill>
                  <a:schemeClr val="tx1">
                    <a:lumMod val="65000"/>
                    <a:lumOff val="35000"/>
                  </a:schemeClr>
                </a:solidFill>
                <a:sym typeface="Wingdings"/>
              </a:rPr>
              <a:t> </a:t>
            </a:r>
            <a:r>
              <a:rPr lang="fr-FR" sz="1600" b="1" dirty="0">
                <a:solidFill>
                  <a:schemeClr val="tx1">
                    <a:lumMod val="65000"/>
                    <a:lumOff val="35000"/>
                  </a:schemeClr>
                </a:solidFill>
              </a:rPr>
              <a:t>À faire le samedi 23 juin en fin de matinée</a:t>
            </a:r>
          </a:p>
        </p:txBody>
      </p:sp>
      <p:cxnSp>
        <p:nvCxnSpPr>
          <p:cNvPr id="36" name="Connecteur droit 35">
            <a:extLst>
              <a:ext uri="{FF2B5EF4-FFF2-40B4-BE49-F238E27FC236}">
                <a16:creationId xmlns:a16="http://schemas.microsoft.com/office/drawing/2014/main" xmlns="" id="{E15053C6-D72B-4574-8A66-4210300A608C}"/>
              </a:ext>
            </a:extLst>
          </p:cNvPr>
          <p:cNvCxnSpPr>
            <a:cxnSpLocks/>
          </p:cNvCxnSpPr>
          <p:nvPr/>
        </p:nvCxnSpPr>
        <p:spPr>
          <a:xfrm>
            <a:off x="1352600" y="1132395"/>
            <a:ext cx="0" cy="43204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xmlns="" id="{1373C76F-44E2-4C9C-9071-612EEAA02CB6}"/>
              </a:ext>
            </a:extLst>
          </p:cNvPr>
          <p:cNvCxnSpPr>
            <a:cxnSpLocks/>
          </p:cNvCxnSpPr>
          <p:nvPr/>
        </p:nvCxnSpPr>
        <p:spPr>
          <a:xfrm>
            <a:off x="6330677" y="2550446"/>
            <a:ext cx="0" cy="43204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23" name="Triangle isocèle 22">
            <a:extLst>
              <a:ext uri="{FF2B5EF4-FFF2-40B4-BE49-F238E27FC236}">
                <a16:creationId xmlns:a16="http://schemas.microsoft.com/office/drawing/2014/main" xmlns="" id="{6F603364-3E73-4E10-8878-CF28A7D5D635}"/>
              </a:ext>
            </a:extLst>
          </p:cNvPr>
          <p:cNvSpPr/>
          <p:nvPr/>
        </p:nvSpPr>
        <p:spPr>
          <a:xfrm rot="5400000">
            <a:off x="6289302" y="2690309"/>
            <a:ext cx="360040" cy="152324"/>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latin typeface="+mj-lt"/>
            </a:endParaRPr>
          </a:p>
        </p:txBody>
      </p:sp>
      <p:pic>
        <p:nvPicPr>
          <p:cNvPr id="1028" name="Picture 4" descr="https://d30y9cdsu7xlg0.cloudfront.net/png/1626434-200.png">
            <a:extLst>
              <a:ext uri="{FF2B5EF4-FFF2-40B4-BE49-F238E27FC236}">
                <a16:creationId xmlns:a16="http://schemas.microsoft.com/office/drawing/2014/main" xmlns="" id="{10364507-6C86-409C-BF11-2A963143BB92}"/>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7174" y="1095248"/>
            <a:ext cx="459805" cy="459805"/>
          </a:xfrm>
          <a:prstGeom prst="rect">
            <a:avLst/>
          </a:prstGeom>
          <a:noFill/>
          <a:extLst>
            <a:ext uri="{909E8E84-426E-40DD-AFC4-6F175D3DCCD1}">
              <a14:hiddenFill xmlns:a14="http://schemas.microsoft.com/office/drawing/2010/main">
                <a:solidFill>
                  <a:srgbClr val="FFFFFF"/>
                </a:solidFill>
              </a14:hiddenFill>
            </a:ext>
          </a:extLst>
        </p:spPr>
      </p:pic>
      <p:sp>
        <p:nvSpPr>
          <p:cNvPr id="5" name="Accolade fermante 4">
            <a:extLst>
              <a:ext uri="{FF2B5EF4-FFF2-40B4-BE49-F238E27FC236}">
                <a16:creationId xmlns:a16="http://schemas.microsoft.com/office/drawing/2014/main" xmlns="" id="{F5B67289-7120-47CC-80EC-CFD34905F8A3}"/>
              </a:ext>
            </a:extLst>
          </p:cNvPr>
          <p:cNvSpPr/>
          <p:nvPr/>
        </p:nvSpPr>
        <p:spPr>
          <a:xfrm>
            <a:off x="6077228" y="2204864"/>
            <a:ext cx="147872" cy="1080120"/>
          </a:xfrm>
          <a:prstGeom prst="rightBrace">
            <a:avLst>
              <a:gd name="adj1" fmla="val 243314"/>
              <a:gd name="adj2" fmla="val 50000"/>
            </a:avLst>
          </a:prstGeom>
          <a:ln w="190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13" name="Connecteur droit 12">
            <a:extLst>
              <a:ext uri="{FF2B5EF4-FFF2-40B4-BE49-F238E27FC236}">
                <a16:creationId xmlns:a16="http://schemas.microsoft.com/office/drawing/2014/main" xmlns="" id="{0B0329A2-5AEC-4BE2-8BFF-8153A10DD25F}"/>
              </a:ext>
            </a:extLst>
          </p:cNvPr>
          <p:cNvCxnSpPr>
            <a:cxnSpLocks/>
          </p:cNvCxnSpPr>
          <p:nvPr/>
        </p:nvCxnSpPr>
        <p:spPr>
          <a:xfrm>
            <a:off x="6330677" y="3889646"/>
            <a:ext cx="0" cy="43204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4" name="Triangle isocèle 13">
            <a:extLst>
              <a:ext uri="{FF2B5EF4-FFF2-40B4-BE49-F238E27FC236}">
                <a16:creationId xmlns:a16="http://schemas.microsoft.com/office/drawing/2014/main" xmlns="" id="{82157867-170A-4331-A1EC-4281B223DC46}"/>
              </a:ext>
            </a:extLst>
          </p:cNvPr>
          <p:cNvSpPr/>
          <p:nvPr/>
        </p:nvSpPr>
        <p:spPr>
          <a:xfrm rot="5400000">
            <a:off x="6289302" y="4029509"/>
            <a:ext cx="360040" cy="152324"/>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latin typeface="+mj-lt"/>
            </a:endParaRPr>
          </a:p>
        </p:txBody>
      </p:sp>
      <p:sp>
        <p:nvSpPr>
          <p:cNvPr id="15" name="Accolade fermante 14">
            <a:extLst>
              <a:ext uri="{FF2B5EF4-FFF2-40B4-BE49-F238E27FC236}">
                <a16:creationId xmlns:a16="http://schemas.microsoft.com/office/drawing/2014/main" xmlns="" id="{A2476973-A6EB-4896-876C-EDF493DCD156}"/>
              </a:ext>
            </a:extLst>
          </p:cNvPr>
          <p:cNvSpPr/>
          <p:nvPr/>
        </p:nvSpPr>
        <p:spPr>
          <a:xfrm>
            <a:off x="6077228" y="3544064"/>
            <a:ext cx="147872" cy="1080120"/>
          </a:xfrm>
          <a:prstGeom prst="rightBrace">
            <a:avLst>
              <a:gd name="adj1" fmla="val 243314"/>
              <a:gd name="adj2" fmla="val 50000"/>
            </a:avLst>
          </a:prstGeom>
          <a:ln w="190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16" name="Connecteur droit 15">
            <a:extLst>
              <a:ext uri="{FF2B5EF4-FFF2-40B4-BE49-F238E27FC236}">
                <a16:creationId xmlns:a16="http://schemas.microsoft.com/office/drawing/2014/main" xmlns="" id="{7D6883E5-9E05-4DA6-9C8A-FBC07CE39EF3}"/>
              </a:ext>
            </a:extLst>
          </p:cNvPr>
          <p:cNvCxnSpPr>
            <a:cxnSpLocks/>
          </p:cNvCxnSpPr>
          <p:nvPr/>
        </p:nvCxnSpPr>
        <p:spPr>
          <a:xfrm>
            <a:off x="6330677" y="5315311"/>
            <a:ext cx="0" cy="43204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7" name="Triangle isocèle 16">
            <a:extLst>
              <a:ext uri="{FF2B5EF4-FFF2-40B4-BE49-F238E27FC236}">
                <a16:creationId xmlns:a16="http://schemas.microsoft.com/office/drawing/2014/main" xmlns="" id="{BB3134FC-BBA2-4698-92EC-8B13407F71FF}"/>
              </a:ext>
            </a:extLst>
          </p:cNvPr>
          <p:cNvSpPr/>
          <p:nvPr/>
        </p:nvSpPr>
        <p:spPr>
          <a:xfrm rot="5400000">
            <a:off x="6289302" y="5455174"/>
            <a:ext cx="360040" cy="152324"/>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latin typeface="+mj-lt"/>
            </a:endParaRPr>
          </a:p>
        </p:txBody>
      </p:sp>
      <p:sp>
        <p:nvSpPr>
          <p:cNvPr id="18" name="Accolade fermante 17">
            <a:extLst>
              <a:ext uri="{FF2B5EF4-FFF2-40B4-BE49-F238E27FC236}">
                <a16:creationId xmlns:a16="http://schemas.microsoft.com/office/drawing/2014/main" xmlns="" id="{6DC37839-007F-4B3B-82A4-829E88F01D1F}"/>
              </a:ext>
            </a:extLst>
          </p:cNvPr>
          <p:cNvSpPr/>
          <p:nvPr/>
        </p:nvSpPr>
        <p:spPr>
          <a:xfrm>
            <a:off x="6077228" y="4969729"/>
            <a:ext cx="147872" cy="1080120"/>
          </a:xfrm>
          <a:prstGeom prst="rightBrace">
            <a:avLst>
              <a:gd name="adj1" fmla="val 243314"/>
              <a:gd name="adj2" fmla="val 50000"/>
            </a:avLst>
          </a:prstGeom>
          <a:ln w="190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9" name="ZoneTexte 18">
            <a:extLst>
              <a:ext uri="{FF2B5EF4-FFF2-40B4-BE49-F238E27FC236}">
                <a16:creationId xmlns:a16="http://schemas.microsoft.com/office/drawing/2014/main" xmlns="" id="{674AEE40-4190-45DC-89B1-5C157A354B9F}"/>
              </a:ext>
            </a:extLst>
          </p:cNvPr>
          <p:cNvSpPr txBox="1"/>
          <p:nvPr/>
        </p:nvSpPr>
        <p:spPr>
          <a:xfrm>
            <a:off x="7084880" y="2420888"/>
            <a:ext cx="2321970" cy="523220"/>
          </a:xfrm>
          <a:prstGeom prst="rect">
            <a:avLst/>
          </a:prstGeom>
          <a:noFill/>
        </p:spPr>
        <p:txBody>
          <a:bodyPr wrap="square" lIns="0" rIns="0" rtlCol="0">
            <a:spAutoFit/>
          </a:bodyPr>
          <a:lstStyle/>
          <a:p>
            <a:pPr marL="84138" defTabSz="914400">
              <a:spcBef>
                <a:spcPts val="600"/>
              </a:spcBef>
            </a:pPr>
            <a:r>
              <a:rPr lang="fr-FR" sz="1400" b="1" dirty="0">
                <a:solidFill>
                  <a:srgbClr val="00B050"/>
                </a:solidFill>
                <a:latin typeface="+mj-lt"/>
              </a:rPr>
              <a:t>Remplacer les affichettes par les nouvelles CEGEE</a:t>
            </a:r>
          </a:p>
        </p:txBody>
      </p:sp>
      <p:pic>
        <p:nvPicPr>
          <p:cNvPr id="20" name="Picture 2" descr="https://d30y9cdsu7xlg0.cloudfront.net/png/13910-200.png">
            <a:extLst>
              <a:ext uri="{FF2B5EF4-FFF2-40B4-BE49-F238E27FC236}">
                <a16:creationId xmlns:a16="http://schemas.microsoft.com/office/drawing/2014/main" xmlns="" id="{6935E1CF-7DF9-4F96-8A5E-D806FE31D3ED}"/>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41172" y="2537189"/>
            <a:ext cx="430125" cy="430125"/>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xmlns="" id="{244FAB44-F2CA-4041-95CA-48ABAED86320}"/>
              </a:ext>
            </a:extLst>
          </p:cNvPr>
          <p:cNvSpPr txBox="1"/>
          <p:nvPr/>
        </p:nvSpPr>
        <p:spPr>
          <a:xfrm>
            <a:off x="7084880" y="3713134"/>
            <a:ext cx="2321970" cy="954107"/>
          </a:xfrm>
          <a:prstGeom prst="rect">
            <a:avLst/>
          </a:prstGeom>
          <a:noFill/>
        </p:spPr>
        <p:txBody>
          <a:bodyPr wrap="square" lIns="0" rIns="0" rtlCol="0">
            <a:spAutoFit/>
          </a:bodyPr>
          <a:lstStyle/>
          <a:p>
            <a:pPr marL="84138" defTabSz="914400">
              <a:spcBef>
                <a:spcPts val="600"/>
              </a:spcBef>
            </a:pPr>
            <a:r>
              <a:rPr lang="fr-FR" sz="1400" b="1" dirty="0">
                <a:solidFill>
                  <a:srgbClr val="00B050"/>
                </a:solidFill>
                <a:latin typeface="+mj-lt"/>
              </a:rPr>
              <a:t>Remplacer les dépliants par les nouvelles CEGEE  </a:t>
            </a:r>
            <a:r>
              <a:rPr lang="fr-FR" sz="1400" dirty="0">
                <a:solidFill>
                  <a:srgbClr val="00B050"/>
                </a:solidFill>
                <a:latin typeface="+mj-lt"/>
              </a:rPr>
              <a:t>(date de livraison à définir)</a:t>
            </a:r>
            <a:endParaRPr lang="fr-FR" sz="1400" b="1" dirty="0">
              <a:solidFill>
                <a:srgbClr val="00B050"/>
              </a:solidFill>
              <a:latin typeface="+mj-lt"/>
            </a:endParaRPr>
          </a:p>
        </p:txBody>
      </p:sp>
      <p:pic>
        <p:nvPicPr>
          <p:cNvPr id="26" name="Picture 2" descr="https://d30y9cdsu7xlg0.cloudfront.net/png/13910-200.png">
            <a:extLst>
              <a:ext uri="{FF2B5EF4-FFF2-40B4-BE49-F238E27FC236}">
                <a16:creationId xmlns:a16="http://schemas.microsoft.com/office/drawing/2014/main" xmlns="" id="{62D96292-95B6-4A8D-BCD1-8F133141E559}"/>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41172" y="3886913"/>
            <a:ext cx="430125" cy="430125"/>
          </a:xfrm>
          <a:prstGeom prst="rect">
            <a:avLst/>
          </a:prstGeom>
          <a:noFill/>
          <a:extLst>
            <a:ext uri="{909E8E84-426E-40DD-AFC4-6F175D3DCCD1}">
              <a14:hiddenFill xmlns:a14="http://schemas.microsoft.com/office/drawing/2010/main">
                <a:solidFill>
                  <a:srgbClr val="FFFFFF"/>
                </a:solidFill>
              </a14:hiddenFill>
            </a:ext>
          </a:extLst>
        </p:spPr>
      </p:pic>
      <p:sp>
        <p:nvSpPr>
          <p:cNvPr id="28" name="ZoneTexte 27">
            <a:extLst>
              <a:ext uri="{FF2B5EF4-FFF2-40B4-BE49-F238E27FC236}">
                <a16:creationId xmlns:a16="http://schemas.microsoft.com/office/drawing/2014/main" xmlns="" id="{B1D1BE14-08FC-4C7B-9ABC-AB577590A192}"/>
              </a:ext>
            </a:extLst>
          </p:cNvPr>
          <p:cNvSpPr txBox="1"/>
          <p:nvPr/>
        </p:nvSpPr>
        <p:spPr>
          <a:xfrm>
            <a:off x="7084880" y="5169680"/>
            <a:ext cx="2321970" cy="954107"/>
          </a:xfrm>
          <a:prstGeom prst="rect">
            <a:avLst/>
          </a:prstGeom>
          <a:noFill/>
        </p:spPr>
        <p:txBody>
          <a:bodyPr wrap="square" lIns="0" rIns="0" rtlCol="0">
            <a:spAutoFit/>
          </a:bodyPr>
          <a:lstStyle/>
          <a:p>
            <a:pPr marL="84138" defTabSz="914400">
              <a:spcBef>
                <a:spcPts val="600"/>
              </a:spcBef>
            </a:pPr>
            <a:r>
              <a:rPr lang="fr-FR" sz="1400" b="1" dirty="0">
                <a:solidFill>
                  <a:srgbClr val="00B050"/>
                </a:solidFill>
                <a:latin typeface="+mj-lt"/>
              </a:rPr>
              <a:t>Remplacer par les nouvelles brochures de tarification CEGEE </a:t>
            </a:r>
            <a:r>
              <a:rPr lang="fr-FR" sz="1400" dirty="0">
                <a:solidFill>
                  <a:srgbClr val="00B050"/>
                </a:solidFill>
                <a:latin typeface="+mj-lt"/>
              </a:rPr>
              <a:t>(Parts, Pros, BDR)</a:t>
            </a:r>
          </a:p>
        </p:txBody>
      </p:sp>
      <p:pic>
        <p:nvPicPr>
          <p:cNvPr id="30" name="Picture 2" descr="https://d30y9cdsu7xlg0.cloudfront.net/png/13910-200.png">
            <a:extLst>
              <a:ext uri="{FF2B5EF4-FFF2-40B4-BE49-F238E27FC236}">
                <a16:creationId xmlns:a16="http://schemas.microsoft.com/office/drawing/2014/main" xmlns="" id="{E525B747-39D9-4C77-A417-64DC5AD96945}"/>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41172" y="5338059"/>
            <a:ext cx="430125" cy="43012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s://d30y9cdsu7xlg0.cloudfront.net/png/104257-200.png">
            <a:extLst>
              <a:ext uri="{FF2B5EF4-FFF2-40B4-BE49-F238E27FC236}">
                <a16:creationId xmlns:a16="http://schemas.microsoft.com/office/drawing/2014/main" xmlns="" id="{8D22AA77-4A80-4779-B491-4B8C43FA13AD}"/>
              </a:ext>
            </a:extLst>
          </p:cNvPr>
          <p:cNvPicPr>
            <a:picLocks noChangeAspect="1" noChangeArrowheads="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444600" y="-6415"/>
            <a:ext cx="431405" cy="431405"/>
          </a:xfrm>
          <a:prstGeom prst="rect">
            <a:avLst/>
          </a:prstGeom>
          <a:noFill/>
          <a:extLst>
            <a:ext uri="{909E8E84-426E-40DD-AFC4-6F175D3DCCD1}">
              <a14:hiddenFill xmlns:a14="http://schemas.microsoft.com/office/drawing/2010/main">
                <a:solidFill>
                  <a:srgbClr val="FFFFFF"/>
                </a:solidFill>
              </a14:hiddenFill>
            </a:ext>
          </a:extLst>
        </p:spPr>
      </p:pic>
      <p:pic>
        <p:nvPicPr>
          <p:cNvPr id="1027" name="Image 7" descr="cid:image006.png@01D406E5.43583A40">
            <a:extLst>
              <a:ext uri="{FF2B5EF4-FFF2-40B4-BE49-F238E27FC236}">
                <a16:creationId xmlns:a16="http://schemas.microsoft.com/office/drawing/2014/main" xmlns="" id="{2EF80562-BEDC-4D24-9613-98ECFF940C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050" y="3429000"/>
            <a:ext cx="5788713" cy="1482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2">
            <a:extLst>
              <a:ext uri="{FF2B5EF4-FFF2-40B4-BE49-F238E27FC236}">
                <a16:creationId xmlns:a16="http://schemas.microsoft.com/office/drawing/2014/main" xmlns="" id="{20388B04-EB82-49A9-852F-9254000FA55D}"/>
              </a:ext>
            </a:extLst>
          </p:cNvPr>
          <p:cNvPicPr>
            <a:picLocks noChangeAspect="1"/>
          </p:cNvPicPr>
          <p:nvPr/>
        </p:nvPicPr>
        <p:blipFill>
          <a:blip r:embed="rId7"/>
          <a:stretch>
            <a:fillRect/>
          </a:stretch>
        </p:blipFill>
        <p:spPr>
          <a:xfrm>
            <a:off x="722326" y="4894381"/>
            <a:ext cx="5649930" cy="100791"/>
          </a:xfrm>
          <a:prstGeom prst="rect">
            <a:avLst/>
          </a:prstGeom>
        </p:spPr>
      </p:pic>
      <p:pic>
        <p:nvPicPr>
          <p:cNvPr id="4" name="Picture 4" descr="cid:image004.png@01D406E4.6827DCA0">
            <a:extLst>
              <a:ext uri="{FF2B5EF4-FFF2-40B4-BE49-F238E27FC236}">
                <a16:creationId xmlns:a16="http://schemas.microsoft.com/office/drawing/2014/main" xmlns="" id="{FE5F5EEE-0CD7-4F4B-98BD-042BED25581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0552" y="2171503"/>
            <a:ext cx="5065025" cy="118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Image 30">
            <a:extLst>
              <a:ext uri="{FF2B5EF4-FFF2-40B4-BE49-F238E27FC236}">
                <a16:creationId xmlns:a16="http://schemas.microsoft.com/office/drawing/2014/main" xmlns="" id="{A0B083AE-102F-4FAB-B1BC-0C2F35BB9FA7}"/>
              </a:ext>
            </a:extLst>
          </p:cNvPr>
          <p:cNvPicPr>
            <a:picLocks noChangeAspect="1"/>
          </p:cNvPicPr>
          <p:nvPr/>
        </p:nvPicPr>
        <p:blipFill>
          <a:blip r:embed="rId7"/>
          <a:stretch>
            <a:fillRect/>
          </a:stretch>
        </p:blipFill>
        <p:spPr>
          <a:xfrm>
            <a:off x="722326" y="3263978"/>
            <a:ext cx="5649930" cy="100791"/>
          </a:xfrm>
          <a:prstGeom prst="rect">
            <a:avLst/>
          </a:prstGeom>
        </p:spPr>
      </p:pic>
      <p:pic>
        <p:nvPicPr>
          <p:cNvPr id="1029" name="Image 8" descr="cid:image008.png@01D406E5.43583A40">
            <a:extLst>
              <a:ext uri="{FF2B5EF4-FFF2-40B4-BE49-F238E27FC236}">
                <a16:creationId xmlns:a16="http://schemas.microsoft.com/office/drawing/2014/main" xmlns="" id="{CA2532DA-4218-4495-978B-DAE54BC3882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3764" y="5014782"/>
            <a:ext cx="4517776" cy="99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3453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61F43D5-E53B-483B-9C2E-21C34AFC0911}"/>
              </a:ext>
            </a:extLst>
          </p:cNvPr>
          <p:cNvSpPr>
            <a:spLocks noGrp="1"/>
          </p:cNvSpPr>
          <p:nvPr>
            <p:ph type="title"/>
          </p:nvPr>
        </p:nvSpPr>
        <p:spPr>
          <a:xfrm>
            <a:off x="838200" y="405119"/>
            <a:ext cx="8229600" cy="597312"/>
          </a:xfrm>
        </p:spPr>
        <p:txBody>
          <a:bodyPr/>
          <a:lstStyle/>
          <a:p>
            <a:r>
              <a:rPr lang="fr-FR" b="1" dirty="0"/>
              <a:t>Sommaire</a:t>
            </a:r>
            <a:r>
              <a:rPr lang="fr-FR" dirty="0"/>
              <a:t/>
            </a:r>
            <a:br>
              <a:rPr lang="fr-FR" dirty="0"/>
            </a:br>
            <a:r>
              <a:rPr lang="fr-FR" dirty="0"/>
              <a:t>Actions à mener pour mettre à jour la Nouvelle Identité</a:t>
            </a:r>
          </a:p>
        </p:txBody>
      </p:sp>
      <p:pic>
        <p:nvPicPr>
          <p:cNvPr id="43" name="Picture 2" descr="https://d30y9cdsu7xlg0.cloudfront.net/png/13910-200.png">
            <a:extLst>
              <a:ext uri="{FF2B5EF4-FFF2-40B4-BE49-F238E27FC236}">
                <a16:creationId xmlns:a16="http://schemas.microsoft.com/office/drawing/2014/main" xmlns="" id="{79664911-B376-4B4B-ADB3-3CD4D086A614}"/>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6288" y="1993319"/>
            <a:ext cx="430125" cy="430125"/>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https://d30y9cdsu7xlg0.cloudfront.net/png/104257-200.png">
            <a:extLst>
              <a:ext uri="{FF2B5EF4-FFF2-40B4-BE49-F238E27FC236}">
                <a16:creationId xmlns:a16="http://schemas.microsoft.com/office/drawing/2014/main" xmlns="" id="{9D5C5688-97C6-41A8-BB79-F46B0641E72C}"/>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0434" y="2624331"/>
            <a:ext cx="431405" cy="431405"/>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https://d30y9cdsu7xlg0.cloudfront.net/png/325630-200.png">
            <a:extLst>
              <a:ext uri="{FF2B5EF4-FFF2-40B4-BE49-F238E27FC236}">
                <a16:creationId xmlns:a16="http://schemas.microsoft.com/office/drawing/2014/main" xmlns="" id="{D6FBE97B-8F3E-49D6-97E4-A40EC332B7F3}"/>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6481" y="3884768"/>
            <a:ext cx="356533" cy="356533"/>
          </a:xfrm>
          <a:prstGeom prst="rect">
            <a:avLst/>
          </a:prstGeom>
          <a:noFill/>
          <a:extLst>
            <a:ext uri="{909E8E84-426E-40DD-AFC4-6F175D3DCCD1}">
              <a14:hiddenFill xmlns:a14="http://schemas.microsoft.com/office/drawing/2010/main">
                <a:solidFill>
                  <a:srgbClr val="FFFFFF"/>
                </a:solidFill>
              </a14:hiddenFill>
            </a:ext>
          </a:extLst>
        </p:spPr>
      </p:pic>
      <p:pic>
        <p:nvPicPr>
          <p:cNvPr id="46" name="Image 45">
            <a:extLst>
              <a:ext uri="{FF2B5EF4-FFF2-40B4-BE49-F238E27FC236}">
                <a16:creationId xmlns:a16="http://schemas.microsoft.com/office/drawing/2014/main" xmlns="" id="{AA573509-A373-4ACD-A601-A5F1CA703583}"/>
              </a:ext>
            </a:extLst>
          </p:cNvPr>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10434" y="3264443"/>
            <a:ext cx="386650" cy="386650"/>
          </a:xfrm>
          <a:prstGeom prst="rect">
            <a:avLst/>
          </a:prstGeom>
        </p:spPr>
      </p:pic>
      <p:pic>
        <p:nvPicPr>
          <p:cNvPr id="47" name="Picture 6" descr="https://d30y9cdsu7xlg0.cloudfront.net/png/631040-200.png">
            <a:extLst>
              <a:ext uri="{FF2B5EF4-FFF2-40B4-BE49-F238E27FC236}">
                <a16:creationId xmlns:a16="http://schemas.microsoft.com/office/drawing/2014/main" xmlns="" id="{E4E02EE9-C19E-4786-9D10-17ACA13802D3}"/>
              </a:ext>
            </a:extLst>
          </p:cNvPr>
          <p:cNvPicPr>
            <a:picLocks noChangeAspect="1" noChangeArrowheads="1"/>
          </p:cNvPicPr>
          <p:nvPr/>
        </p:nvPicPr>
        <p:blipFill>
          <a:blip r:embed="rId6"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4195" y="4423962"/>
            <a:ext cx="522000" cy="522000"/>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Connecteur droit 48">
            <a:extLst>
              <a:ext uri="{FF2B5EF4-FFF2-40B4-BE49-F238E27FC236}">
                <a16:creationId xmlns:a16="http://schemas.microsoft.com/office/drawing/2014/main" xmlns="" id="{D4B9D471-04BB-4E71-9244-14919DD6760D}"/>
              </a:ext>
            </a:extLst>
          </p:cNvPr>
          <p:cNvCxnSpPr/>
          <p:nvPr/>
        </p:nvCxnSpPr>
        <p:spPr>
          <a:xfrm>
            <a:off x="1424608" y="1988840"/>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xmlns="" id="{326F12A7-FA62-40EC-919A-CAC492687281}"/>
              </a:ext>
            </a:extLst>
          </p:cNvPr>
          <p:cNvCxnSpPr/>
          <p:nvPr/>
        </p:nvCxnSpPr>
        <p:spPr>
          <a:xfrm>
            <a:off x="1424608" y="2610374"/>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1" name="Connecteur droit 50">
            <a:extLst>
              <a:ext uri="{FF2B5EF4-FFF2-40B4-BE49-F238E27FC236}">
                <a16:creationId xmlns:a16="http://schemas.microsoft.com/office/drawing/2014/main" xmlns="" id="{AE8D6959-6A8F-4FF7-B110-C09457E7A06C}"/>
              </a:ext>
            </a:extLst>
          </p:cNvPr>
          <p:cNvCxnSpPr/>
          <p:nvPr/>
        </p:nvCxnSpPr>
        <p:spPr>
          <a:xfrm>
            <a:off x="1424608" y="3231908"/>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2" name="Connecteur droit 51">
            <a:extLst>
              <a:ext uri="{FF2B5EF4-FFF2-40B4-BE49-F238E27FC236}">
                <a16:creationId xmlns:a16="http://schemas.microsoft.com/office/drawing/2014/main" xmlns="" id="{52436EC3-99DE-4291-AEE7-0EA3CADE8F56}"/>
              </a:ext>
            </a:extLst>
          </p:cNvPr>
          <p:cNvCxnSpPr/>
          <p:nvPr/>
        </p:nvCxnSpPr>
        <p:spPr>
          <a:xfrm>
            <a:off x="1424608" y="3853442"/>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3" name="Connecteur droit 52">
            <a:extLst>
              <a:ext uri="{FF2B5EF4-FFF2-40B4-BE49-F238E27FC236}">
                <a16:creationId xmlns:a16="http://schemas.microsoft.com/office/drawing/2014/main" xmlns="" id="{4FFD1D3E-3AEC-468C-BCD9-EE5171F740E6}"/>
              </a:ext>
            </a:extLst>
          </p:cNvPr>
          <p:cNvCxnSpPr/>
          <p:nvPr/>
        </p:nvCxnSpPr>
        <p:spPr>
          <a:xfrm>
            <a:off x="1424608" y="4474976"/>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xmlns="" id="{7DBA74E9-5A9E-44BE-B853-41DA60650B3E}"/>
              </a:ext>
            </a:extLst>
          </p:cNvPr>
          <p:cNvCxnSpPr/>
          <p:nvPr/>
        </p:nvCxnSpPr>
        <p:spPr>
          <a:xfrm>
            <a:off x="1424608" y="5084288"/>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xmlns="" id="{3FCE16C0-F3AC-45AE-AEDB-391B67E174F2}"/>
              </a:ext>
            </a:extLst>
          </p:cNvPr>
          <p:cNvSpPr/>
          <p:nvPr/>
        </p:nvSpPr>
        <p:spPr>
          <a:xfrm>
            <a:off x="1784649" y="1988840"/>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Affiches internes et externes</a:t>
            </a:r>
          </a:p>
        </p:txBody>
      </p:sp>
      <p:sp>
        <p:nvSpPr>
          <p:cNvPr id="56" name="Rectangle 55">
            <a:extLst>
              <a:ext uri="{FF2B5EF4-FFF2-40B4-BE49-F238E27FC236}">
                <a16:creationId xmlns:a16="http://schemas.microsoft.com/office/drawing/2014/main" xmlns="" id="{EE4BDFEC-00EA-465F-ACB9-86C83295483B}"/>
              </a:ext>
            </a:extLst>
          </p:cNvPr>
          <p:cNvSpPr/>
          <p:nvPr/>
        </p:nvSpPr>
        <p:spPr>
          <a:xfrm>
            <a:off x="1784649" y="2610374"/>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Mur de communication</a:t>
            </a:r>
          </a:p>
        </p:txBody>
      </p:sp>
      <p:sp>
        <p:nvSpPr>
          <p:cNvPr id="57" name="Rectangle 56">
            <a:extLst>
              <a:ext uri="{FF2B5EF4-FFF2-40B4-BE49-F238E27FC236}">
                <a16:creationId xmlns:a16="http://schemas.microsoft.com/office/drawing/2014/main" xmlns="" id="{E4636F89-B49C-4EBC-BA3C-40963259539B}"/>
              </a:ext>
            </a:extLst>
          </p:cNvPr>
          <p:cNvSpPr/>
          <p:nvPr/>
        </p:nvSpPr>
        <p:spPr>
          <a:xfrm>
            <a:off x="1784649" y="3231908"/>
            <a:ext cx="4140690" cy="4191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l"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chemeClr val="accent1"/>
                </a:solidFill>
                <a:effectLst/>
                <a:uLnTx/>
                <a:uFillTx/>
                <a:latin typeface="Century Gothic"/>
                <a:ea typeface="+mn-ea"/>
                <a:cs typeface="+mn-cs"/>
              </a:rPr>
              <a:t>Affichage réglementaire</a:t>
            </a:r>
          </a:p>
        </p:txBody>
      </p:sp>
      <p:sp>
        <p:nvSpPr>
          <p:cNvPr id="58" name="Rectangle 57">
            <a:extLst>
              <a:ext uri="{FF2B5EF4-FFF2-40B4-BE49-F238E27FC236}">
                <a16:creationId xmlns:a16="http://schemas.microsoft.com/office/drawing/2014/main" xmlns="" id="{CB2282D1-57E2-4F83-B81D-559E6C287FD7}"/>
              </a:ext>
            </a:extLst>
          </p:cNvPr>
          <p:cNvSpPr/>
          <p:nvPr/>
        </p:nvSpPr>
        <p:spPr>
          <a:xfrm>
            <a:off x="1784649" y="3853442"/>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Présentoirs Accueil &amp; Bureaux</a:t>
            </a:r>
          </a:p>
        </p:txBody>
      </p:sp>
      <p:sp>
        <p:nvSpPr>
          <p:cNvPr id="59" name="Rectangle 58">
            <a:extLst>
              <a:ext uri="{FF2B5EF4-FFF2-40B4-BE49-F238E27FC236}">
                <a16:creationId xmlns:a16="http://schemas.microsoft.com/office/drawing/2014/main" xmlns="" id="{F6C26893-8CB2-49E6-BDE1-8473272B0C6A}"/>
              </a:ext>
            </a:extLst>
          </p:cNvPr>
          <p:cNvSpPr/>
          <p:nvPr/>
        </p:nvSpPr>
        <p:spPr>
          <a:xfrm>
            <a:off x="1784649" y="4474976"/>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l"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58085"/>
                </a:solidFill>
                <a:effectLst/>
                <a:uLnTx/>
                <a:uFillTx/>
                <a:latin typeface="Century Gothic"/>
                <a:ea typeface="+mn-ea"/>
                <a:cs typeface="+mn-cs"/>
              </a:rPr>
              <a:t>Affiches externes</a:t>
            </a:r>
          </a:p>
        </p:txBody>
      </p:sp>
      <p:sp>
        <p:nvSpPr>
          <p:cNvPr id="60" name="Rectangle 59">
            <a:extLst>
              <a:ext uri="{FF2B5EF4-FFF2-40B4-BE49-F238E27FC236}">
                <a16:creationId xmlns:a16="http://schemas.microsoft.com/office/drawing/2014/main" xmlns="" id="{520ED816-8E67-4CC1-83D9-7C3003D5263D}"/>
              </a:ext>
            </a:extLst>
          </p:cNvPr>
          <p:cNvSpPr/>
          <p:nvPr/>
        </p:nvSpPr>
        <p:spPr>
          <a:xfrm>
            <a:off x="1784649" y="5096508"/>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Présentoirs espaces libre service &amp; GAB</a:t>
            </a:r>
          </a:p>
        </p:txBody>
      </p:sp>
      <p:sp>
        <p:nvSpPr>
          <p:cNvPr id="61" name="Rectangle 60">
            <a:extLst>
              <a:ext uri="{FF2B5EF4-FFF2-40B4-BE49-F238E27FC236}">
                <a16:creationId xmlns:a16="http://schemas.microsoft.com/office/drawing/2014/main" xmlns="" id="{A9CE480B-8449-4D1A-8920-03E1D49D39EA}"/>
              </a:ext>
            </a:extLst>
          </p:cNvPr>
          <p:cNvSpPr/>
          <p:nvPr/>
        </p:nvSpPr>
        <p:spPr>
          <a:xfrm>
            <a:off x="1517357" y="1988840"/>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A</a:t>
            </a:r>
          </a:p>
        </p:txBody>
      </p:sp>
      <p:sp>
        <p:nvSpPr>
          <p:cNvPr id="62" name="Rectangle 61">
            <a:extLst>
              <a:ext uri="{FF2B5EF4-FFF2-40B4-BE49-F238E27FC236}">
                <a16:creationId xmlns:a16="http://schemas.microsoft.com/office/drawing/2014/main" xmlns="" id="{FB34992C-1C0B-49C2-8C64-766C1DD963D0}"/>
              </a:ext>
            </a:extLst>
          </p:cNvPr>
          <p:cNvSpPr/>
          <p:nvPr/>
        </p:nvSpPr>
        <p:spPr>
          <a:xfrm>
            <a:off x="1517357" y="2610374"/>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B</a:t>
            </a:r>
          </a:p>
        </p:txBody>
      </p:sp>
      <p:sp>
        <p:nvSpPr>
          <p:cNvPr id="63" name="Rectangle 62">
            <a:extLst>
              <a:ext uri="{FF2B5EF4-FFF2-40B4-BE49-F238E27FC236}">
                <a16:creationId xmlns:a16="http://schemas.microsoft.com/office/drawing/2014/main" xmlns="" id="{02367B7B-7F7A-4AB5-B7FD-EBE83A86F229}"/>
              </a:ext>
            </a:extLst>
          </p:cNvPr>
          <p:cNvSpPr/>
          <p:nvPr/>
        </p:nvSpPr>
        <p:spPr>
          <a:xfrm>
            <a:off x="1517357" y="3231908"/>
            <a:ext cx="228792" cy="4191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chemeClr val="accent1"/>
                </a:solidFill>
                <a:effectLst/>
                <a:uLnTx/>
                <a:uFillTx/>
                <a:latin typeface="Century Gothic"/>
                <a:ea typeface="+mn-ea"/>
                <a:cs typeface="+mn-cs"/>
              </a:rPr>
              <a:t>C</a:t>
            </a:r>
          </a:p>
        </p:txBody>
      </p:sp>
      <p:sp>
        <p:nvSpPr>
          <p:cNvPr id="64" name="Rectangle 63">
            <a:extLst>
              <a:ext uri="{FF2B5EF4-FFF2-40B4-BE49-F238E27FC236}">
                <a16:creationId xmlns:a16="http://schemas.microsoft.com/office/drawing/2014/main" xmlns="" id="{9247FAF1-830C-4649-B825-DD769160163E}"/>
              </a:ext>
            </a:extLst>
          </p:cNvPr>
          <p:cNvSpPr/>
          <p:nvPr/>
        </p:nvSpPr>
        <p:spPr>
          <a:xfrm>
            <a:off x="1517357" y="3853442"/>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D</a:t>
            </a:r>
          </a:p>
        </p:txBody>
      </p:sp>
      <p:sp>
        <p:nvSpPr>
          <p:cNvPr id="65" name="Rectangle 64">
            <a:extLst>
              <a:ext uri="{FF2B5EF4-FFF2-40B4-BE49-F238E27FC236}">
                <a16:creationId xmlns:a16="http://schemas.microsoft.com/office/drawing/2014/main" xmlns="" id="{4618DB96-A665-43FD-9720-1E29D6F015D7}"/>
              </a:ext>
            </a:extLst>
          </p:cNvPr>
          <p:cNvSpPr/>
          <p:nvPr/>
        </p:nvSpPr>
        <p:spPr>
          <a:xfrm>
            <a:off x="1517357" y="4474976"/>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58085"/>
                </a:solidFill>
                <a:effectLst/>
                <a:uLnTx/>
                <a:uFillTx/>
                <a:latin typeface="Century Gothic"/>
                <a:ea typeface="+mn-ea"/>
                <a:cs typeface="+mn-cs"/>
              </a:rPr>
              <a:t>E</a:t>
            </a:r>
          </a:p>
        </p:txBody>
      </p:sp>
      <p:sp>
        <p:nvSpPr>
          <p:cNvPr id="66" name="Rectangle 65">
            <a:extLst>
              <a:ext uri="{FF2B5EF4-FFF2-40B4-BE49-F238E27FC236}">
                <a16:creationId xmlns:a16="http://schemas.microsoft.com/office/drawing/2014/main" xmlns="" id="{E085502B-A708-40A2-9EA2-48AF691EAA26}"/>
              </a:ext>
            </a:extLst>
          </p:cNvPr>
          <p:cNvSpPr/>
          <p:nvPr/>
        </p:nvSpPr>
        <p:spPr>
          <a:xfrm>
            <a:off x="1517357" y="5096508"/>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F</a:t>
            </a:r>
          </a:p>
        </p:txBody>
      </p:sp>
      <p:sp>
        <p:nvSpPr>
          <p:cNvPr id="67" name="Rectangle 66">
            <a:extLst>
              <a:ext uri="{FF2B5EF4-FFF2-40B4-BE49-F238E27FC236}">
                <a16:creationId xmlns:a16="http://schemas.microsoft.com/office/drawing/2014/main" xmlns="" id="{E2D87274-04AF-4A5D-B499-7E8647373A09}"/>
              </a:ext>
            </a:extLst>
          </p:cNvPr>
          <p:cNvSpPr/>
          <p:nvPr/>
        </p:nvSpPr>
        <p:spPr>
          <a:xfrm>
            <a:off x="6105128" y="1651745"/>
            <a:ext cx="1446235" cy="2258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Samedi 23 juin</a:t>
            </a:r>
          </a:p>
        </p:txBody>
      </p:sp>
      <p:sp>
        <p:nvSpPr>
          <p:cNvPr id="68" name="Rectangle 67">
            <a:extLst>
              <a:ext uri="{FF2B5EF4-FFF2-40B4-BE49-F238E27FC236}">
                <a16:creationId xmlns:a16="http://schemas.microsoft.com/office/drawing/2014/main" xmlns="" id="{C98165B3-509A-4DE7-A3C8-E446B9904EDB}"/>
              </a:ext>
            </a:extLst>
          </p:cNvPr>
          <p:cNvSpPr/>
          <p:nvPr/>
        </p:nvSpPr>
        <p:spPr>
          <a:xfrm>
            <a:off x="7755237" y="1651745"/>
            <a:ext cx="1446235" cy="2258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Mardi 26 juin</a:t>
            </a:r>
          </a:p>
        </p:txBody>
      </p:sp>
      <p:sp>
        <p:nvSpPr>
          <p:cNvPr id="69" name="Rectangle 68">
            <a:extLst>
              <a:ext uri="{FF2B5EF4-FFF2-40B4-BE49-F238E27FC236}">
                <a16:creationId xmlns:a16="http://schemas.microsoft.com/office/drawing/2014/main" xmlns="" id="{BFA30B6C-1307-42F5-881F-6A981A25FA2D}"/>
              </a:ext>
            </a:extLst>
          </p:cNvPr>
          <p:cNvSpPr/>
          <p:nvPr/>
        </p:nvSpPr>
        <p:spPr>
          <a:xfrm>
            <a:off x="6105128" y="1988841"/>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0" name="Rectangle 69">
            <a:extLst>
              <a:ext uri="{FF2B5EF4-FFF2-40B4-BE49-F238E27FC236}">
                <a16:creationId xmlns:a16="http://schemas.microsoft.com/office/drawing/2014/main" xmlns="" id="{9CF51905-8393-4757-9DF3-ADBC789CF7A2}"/>
              </a:ext>
            </a:extLst>
          </p:cNvPr>
          <p:cNvSpPr/>
          <p:nvPr/>
        </p:nvSpPr>
        <p:spPr>
          <a:xfrm>
            <a:off x="7755237" y="1988841"/>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1" name="Rectangle 70">
            <a:extLst>
              <a:ext uri="{FF2B5EF4-FFF2-40B4-BE49-F238E27FC236}">
                <a16:creationId xmlns:a16="http://schemas.microsoft.com/office/drawing/2014/main" xmlns="" id="{C4D36A53-B025-48FA-8ADF-D22E9EFF2B79}"/>
              </a:ext>
            </a:extLst>
          </p:cNvPr>
          <p:cNvSpPr/>
          <p:nvPr/>
        </p:nvSpPr>
        <p:spPr>
          <a:xfrm>
            <a:off x="6105128" y="2610374"/>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2" name="Rectangle 71">
            <a:extLst>
              <a:ext uri="{FF2B5EF4-FFF2-40B4-BE49-F238E27FC236}">
                <a16:creationId xmlns:a16="http://schemas.microsoft.com/office/drawing/2014/main" xmlns="" id="{86A43595-0F99-489D-A536-BB9FDE75E40C}"/>
              </a:ext>
            </a:extLst>
          </p:cNvPr>
          <p:cNvSpPr/>
          <p:nvPr/>
        </p:nvSpPr>
        <p:spPr>
          <a:xfrm>
            <a:off x="7755237" y="2610374"/>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3" name="Rectangle 72">
            <a:extLst>
              <a:ext uri="{FF2B5EF4-FFF2-40B4-BE49-F238E27FC236}">
                <a16:creationId xmlns:a16="http://schemas.microsoft.com/office/drawing/2014/main" xmlns="" id="{8955F90E-FD1F-4D67-A98A-AF7F92904F53}"/>
              </a:ext>
            </a:extLst>
          </p:cNvPr>
          <p:cNvSpPr/>
          <p:nvPr/>
        </p:nvSpPr>
        <p:spPr>
          <a:xfrm>
            <a:off x="6105128" y="3231907"/>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4" name="Rectangle 73">
            <a:extLst>
              <a:ext uri="{FF2B5EF4-FFF2-40B4-BE49-F238E27FC236}">
                <a16:creationId xmlns:a16="http://schemas.microsoft.com/office/drawing/2014/main" xmlns="" id="{3AADB551-A272-45C4-A248-668B8291BE64}"/>
              </a:ext>
            </a:extLst>
          </p:cNvPr>
          <p:cNvSpPr/>
          <p:nvPr/>
        </p:nvSpPr>
        <p:spPr>
          <a:xfrm>
            <a:off x="7755237" y="3231907"/>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5" name="Rectangle 74">
            <a:extLst>
              <a:ext uri="{FF2B5EF4-FFF2-40B4-BE49-F238E27FC236}">
                <a16:creationId xmlns:a16="http://schemas.microsoft.com/office/drawing/2014/main" xmlns="" id="{22C26F19-E1B8-4227-AE2D-51DD85DBF273}"/>
              </a:ext>
            </a:extLst>
          </p:cNvPr>
          <p:cNvSpPr/>
          <p:nvPr/>
        </p:nvSpPr>
        <p:spPr>
          <a:xfrm>
            <a:off x="6105128" y="3853439"/>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6" name="Rectangle 75">
            <a:extLst>
              <a:ext uri="{FF2B5EF4-FFF2-40B4-BE49-F238E27FC236}">
                <a16:creationId xmlns:a16="http://schemas.microsoft.com/office/drawing/2014/main" xmlns="" id="{D17ABA88-ECB9-4CDB-81AC-2711D030A2A5}"/>
              </a:ext>
            </a:extLst>
          </p:cNvPr>
          <p:cNvSpPr/>
          <p:nvPr/>
        </p:nvSpPr>
        <p:spPr>
          <a:xfrm>
            <a:off x="7755237" y="3853439"/>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7" name="Rectangle 76">
            <a:extLst>
              <a:ext uri="{FF2B5EF4-FFF2-40B4-BE49-F238E27FC236}">
                <a16:creationId xmlns:a16="http://schemas.microsoft.com/office/drawing/2014/main" xmlns="" id="{52FCDE06-BF88-4107-8E16-F323AFAB9B4A}"/>
              </a:ext>
            </a:extLst>
          </p:cNvPr>
          <p:cNvSpPr/>
          <p:nvPr/>
        </p:nvSpPr>
        <p:spPr>
          <a:xfrm>
            <a:off x="6105128" y="4474971"/>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8" name="Rectangle 77">
            <a:extLst>
              <a:ext uri="{FF2B5EF4-FFF2-40B4-BE49-F238E27FC236}">
                <a16:creationId xmlns:a16="http://schemas.microsoft.com/office/drawing/2014/main" xmlns="" id="{01505F30-46CA-476F-BD1C-28208956D6FE}"/>
              </a:ext>
            </a:extLst>
          </p:cNvPr>
          <p:cNvSpPr/>
          <p:nvPr/>
        </p:nvSpPr>
        <p:spPr>
          <a:xfrm>
            <a:off x="7755237" y="4474971"/>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pic>
        <p:nvPicPr>
          <p:cNvPr id="79" name="Picture 8" descr="https://d30y9cdsu7xlg0.cloudfront.net/png/1336447-200.png">
            <a:extLst>
              <a:ext uri="{FF2B5EF4-FFF2-40B4-BE49-F238E27FC236}">
                <a16:creationId xmlns:a16="http://schemas.microsoft.com/office/drawing/2014/main" xmlns="" id="{E5640B2B-CBB8-4EDD-98D9-E33A8839A3AA}"/>
              </a:ext>
            </a:extLst>
          </p:cNvPr>
          <p:cNvPicPr>
            <a:picLocks noChangeAspect="1" noChangeArrowheads="1"/>
          </p:cNvPicPr>
          <p:nvPr/>
        </p:nvPicPr>
        <p:blipFill>
          <a:blip r:embed="rId7"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9492" y="5693600"/>
            <a:ext cx="431405" cy="431405"/>
          </a:xfrm>
          <a:prstGeom prst="rect">
            <a:avLst/>
          </a:prstGeom>
          <a:noFill/>
          <a:extLst>
            <a:ext uri="{909E8E84-426E-40DD-AFC4-6F175D3DCCD1}">
              <a14:hiddenFill xmlns:a14="http://schemas.microsoft.com/office/drawing/2010/main">
                <a:solidFill>
                  <a:srgbClr val="FFFFFF"/>
                </a:solidFill>
              </a14:hiddenFill>
            </a:ext>
          </a:extLst>
        </p:spPr>
      </p:pic>
      <p:cxnSp>
        <p:nvCxnSpPr>
          <p:cNvPr id="80" name="Connecteur droit 79">
            <a:extLst>
              <a:ext uri="{FF2B5EF4-FFF2-40B4-BE49-F238E27FC236}">
                <a16:creationId xmlns:a16="http://schemas.microsoft.com/office/drawing/2014/main" xmlns="" id="{82899BB4-A56C-4EFF-AE90-2E7EF1E10EA2}"/>
              </a:ext>
            </a:extLst>
          </p:cNvPr>
          <p:cNvCxnSpPr/>
          <p:nvPr/>
        </p:nvCxnSpPr>
        <p:spPr>
          <a:xfrm>
            <a:off x="1424608" y="5693600"/>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xmlns="" id="{29CD1B79-9D95-4C75-BE78-DF8D439A7DC2}"/>
              </a:ext>
            </a:extLst>
          </p:cNvPr>
          <p:cNvSpPr/>
          <p:nvPr/>
        </p:nvSpPr>
        <p:spPr>
          <a:xfrm>
            <a:off x="1784649" y="5705820"/>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Voiture balai</a:t>
            </a:r>
          </a:p>
        </p:txBody>
      </p:sp>
      <p:sp>
        <p:nvSpPr>
          <p:cNvPr id="82" name="Rectangle 81">
            <a:extLst>
              <a:ext uri="{FF2B5EF4-FFF2-40B4-BE49-F238E27FC236}">
                <a16:creationId xmlns:a16="http://schemas.microsoft.com/office/drawing/2014/main" xmlns="" id="{5D8FEC15-2564-4C0D-BD82-BE3EA598D1FF}"/>
              </a:ext>
            </a:extLst>
          </p:cNvPr>
          <p:cNvSpPr/>
          <p:nvPr/>
        </p:nvSpPr>
        <p:spPr>
          <a:xfrm>
            <a:off x="1517357" y="5705820"/>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G</a:t>
            </a:r>
          </a:p>
        </p:txBody>
      </p:sp>
      <p:sp>
        <p:nvSpPr>
          <p:cNvPr id="83" name="Rectangle 82">
            <a:extLst>
              <a:ext uri="{FF2B5EF4-FFF2-40B4-BE49-F238E27FC236}">
                <a16:creationId xmlns:a16="http://schemas.microsoft.com/office/drawing/2014/main" xmlns="" id="{253C3BF6-0137-43EC-8663-61955DB70DE5}"/>
              </a:ext>
            </a:extLst>
          </p:cNvPr>
          <p:cNvSpPr/>
          <p:nvPr/>
        </p:nvSpPr>
        <p:spPr>
          <a:xfrm>
            <a:off x="6105128" y="5096503"/>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84" name="Rectangle 83">
            <a:extLst>
              <a:ext uri="{FF2B5EF4-FFF2-40B4-BE49-F238E27FC236}">
                <a16:creationId xmlns:a16="http://schemas.microsoft.com/office/drawing/2014/main" xmlns="" id="{FCA9FC83-F6B8-4E4F-8056-DD29BCA1DED9}"/>
              </a:ext>
            </a:extLst>
          </p:cNvPr>
          <p:cNvSpPr/>
          <p:nvPr/>
        </p:nvSpPr>
        <p:spPr>
          <a:xfrm>
            <a:off x="7755237" y="5096503"/>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sp>
        <p:nvSpPr>
          <p:cNvPr id="85" name="Rectangle 84">
            <a:extLst>
              <a:ext uri="{FF2B5EF4-FFF2-40B4-BE49-F238E27FC236}">
                <a16:creationId xmlns:a16="http://schemas.microsoft.com/office/drawing/2014/main" xmlns="" id="{9B7B3142-99E8-4B33-AAFB-AF5ED403DCFB}"/>
              </a:ext>
            </a:extLst>
          </p:cNvPr>
          <p:cNvSpPr/>
          <p:nvPr/>
        </p:nvSpPr>
        <p:spPr>
          <a:xfrm>
            <a:off x="6105128" y="5705819"/>
            <a:ext cx="1446235" cy="41918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86" name="Rectangle 85">
            <a:extLst>
              <a:ext uri="{FF2B5EF4-FFF2-40B4-BE49-F238E27FC236}">
                <a16:creationId xmlns:a16="http://schemas.microsoft.com/office/drawing/2014/main" xmlns="" id="{4BD022DF-FEA3-4BE6-9C11-B6F4E61AEDA4}"/>
              </a:ext>
            </a:extLst>
          </p:cNvPr>
          <p:cNvSpPr/>
          <p:nvPr/>
        </p:nvSpPr>
        <p:spPr>
          <a:xfrm>
            <a:off x="7755237" y="5705819"/>
            <a:ext cx="1446235" cy="41918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pic>
        <p:nvPicPr>
          <p:cNvPr id="4" name="Image 3">
            <a:extLst>
              <a:ext uri="{FF2B5EF4-FFF2-40B4-BE49-F238E27FC236}">
                <a16:creationId xmlns:a16="http://schemas.microsoft.com/office/drawing/2014/main" xmlns="" id="{1FBFB736-27B3-4148-8ADD-40B86628DF31}"/>
              </a:ext>
            </a:extLst>
          </p:cNvPr>
          <p:cNvPicPr>
            <a:picLocks noChangeAspect="1"/>
          </p:cNvPicPr>
          <p:nvPr/>
        </p:nvPicPr>
        <p:blipFill>
          <a:blip r:embed="rId8"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05567" y="5074253"/>
            <a:ext cx="439253" cy="439253"/>
          </a:xfrm>
          <a:prstGeom prst="rect">
            <a:avLst/>
          </a:prstGeom>
        </p:spPr>
      </p:pic>
      <p:sp>
        <p:nvSpPr>
          <p:cNvPr id="5" name="Rectangle 4">
            <a:extLst>
              <a:ext uri="{FF2B5EF4-FFF2-40B4-BE49-F238E27FC236}">
                <a16:creationId xmlns:a16="http://schemas.microsoft.com/office/drawing/2014/main" xmlns="" id="{2ABA2A7C-6402-410E-9998-62D21F210E34}"/>
              </a:ext>
            </a:extLst>
          </p:cNvPr>
          <p:cNvSpPr/>
          <p:nvPr/>
        </p:nvSpPr>
        <p:spPr>
          <a:xfrm>
            <a:off x="6105128" y="1317920"/>
            <a:ext cx="3096344" cy="2717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Planning des actions à mener</a:t>
            </a:r>
          </a:p>
        </p:txBody>
      </p:sp>
      <p:pic>
        <p:nvPicPr>
          <p:cNvPr id="87" name="Image 86">
            <a:extLst>
              <a:ext uri="{FF2B5EF4-FFF2-40B4-BE49-F238E27FC236}">
                <a16:creationId xmlns:a16="http://schemas.microsoft.com/office/drawing/2014/main" xmlns="" id="{A70CF405-7E27-48A6-9988-D97EC850CBBD}"/>
              </a:ext>
            </a:extLst>
          </p:cNvPr>
          <p:cNvPicPr>
            <a:picLocks noChangeAspect="1"/>
          </p:cNvPicPr>
          <p:nvPr/>
        </p:nvPicPr>
        <p:blipFill>
          <a:blip r:embed="rId9"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293034" y="3077476"/>
            <a:ext cx="728498" cy="728498"/>
          </a:xfrm>
          <a:prstGeom prst="rect">
            <a:avLst/>
          </a:prstGeom>
        </p:spPr>
      </p:pic>
    </p:spTree>
    <p:extLst>
      <p:ext uri="{BB962C8B-B14F-4D97-AF65-F5344CB8AC3E}">
        <p14:creationId xmlns:p14="http://schemas.microsoft.com/office/powerpoint/2010/main" val="1615620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19D0A60-111F-4F3C-BE97-1A8F44657F65}"/>
              </a:ext>
            </a:extLst>
          </p:cNvPr>
          <p:cNvSpPr>
            <a:spLocks noGrp="1"/>
          </p:cNvSpPr>
          <p:nvPr>
            <p:ph type="title"/>
          </p:nvPr>
        </p:nvSpPr>
        <p:spPr/>
        <p:txBody>
          <a:bodyPr/>
          <a:lstStyle/>
          <a:p>
            <a:r>
              <a:rPr lang="fr-FR" b="1" dirty="0"/>
              <a:t>C.  </a:t>
            </a:r>
            <a:r>
              <a:rPr lang="fr-FR" dirty="0"/>
              <a:t>Affichage réglementaire</a:t>
            </a:r>
            <a:br>
              <a:rPr lang="fr-FR" dirty="0"/>
            </a:br>
            <a:r>
              <a:rPr lang="fr-FR" dirty="0"/>
              <a:t>Affiches Tarification</a:t>
            </a:r>
          </a:p>
        </p:txBody>
      </p:sp>
      <p:sp>
        <p:nvSpPr>
          <p:cNvPr id="29" name="Titre 5">
            <a:extLst>
              <a:ext uri="{FF2B5EF4-FFF2-40B4-BE49-F238E27FC236}">
                <a16:creationId xmlns:a16="http://schemas.microsoft.com/office/drawing/2014/main" xmlns="" id="{C1CDF1A4-48D9-4BE1-AEE3-5A2634734314}"/>
              </a:ext>
            </a:extLst>
          </p:cNvPr>
          <p:cNvSpPr txBox="1">
            <a:spLocks/>
          </p:cNvSpPr>
          <p:nvPr/>
        </p:nvSpPr>
        <p:spPr>
          <a:xfrm>
            <a:off x="1424608" y="1132395"/>
            <a:ext cx="7986083" cy="432048"/>
          </a:xfrm>
          <a:prstGeom prst="rect">
            <a:avLst/>
          </a:prstGeom>
          <a:solidFill>
            <a:schemeClr val="bg2"/>
          </a:solidFill>
        </p:spPr>
        <p:txBody>
          <a:bodyPr vert="horz" lIns="91440" tIns="45720" rIns="91440" bIns="45720" rtlCol="0" anchor="ctr">
            <a:norm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r>
              <a:rPr lang="fr-FR" sz="1600" b="1" dirty="0">
                <a:solidFill>
                  <a:schemeClr val="tx1">
                    <a:lumMod val="65000"/>
                    <a:lumOff val="35000"/>
                  </a:schemeClr>
                </a:solidFill>
                <a:sym typeface="Wingdings"/>
              </a:rPr>
              <a:t> </a:t>
            </a:r>
            <a:r>
              <a:rPr lang="fr-FR" sz="1600" b="1" dirty="0">
                <a:solidFill>
                  <a:schemeClr val="tx1">
                    <a:lumMod val="65000"/>
                    <a:lumOff val="35000"/>
                  </a:schemeClr>
                </a:solidFill>
              </a:rPr>
              <a:t>À faire le samedi 23 juin en fin de matinée</a:t>
            </a:r>
          </a:p>
        </p:txBody>
      </p:sp>
      <p:cxnSp>
        <p:nvCxnSpPr>
          <p:cNvPr id="36" name="Connecteur droit 35">
            <a:extLst>
              <a:ext uri="{FF2B5EF4-FFF2-40B4-BE49-F238E27FC236}">
                <a16:creationId xmlns:a16="http://schemas.microsoft.com/office/drawing/2014/main" xmlns="" id="{E15053C6-D72B-4574-8A66-4210300A608C}"/>
              </a:ext>
            </a:extLst>
          </p:cNvPr>
          <p:cNvCxnSpPr>
            <a:cxnSpLocks/>
          </p:cNvCxnSpPr>
          <p:nvPr/>
        </p:nvCxnSpPr>
        <p:spPr>
          <a:xfrm>
            <a:off x="1352600" y="1132395"/>
            <a:ext cx="0" cy="432048"/>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028" name="Picture 4" descr="https://d30y9cdsu7xlg0.cloudfront.net/png/1626434-200.png">
            <a:extLst>
              <a:ext uri="{FF2B5EF4-FFF2-40B4-BE49-F238E27FC236}">
                <a16:creationId xmlns:a16="http://schemas.microsoft.com/office/drawing/2014/main" xmlns="" id="{10364507-6C86-409C-BF11-2A963143BB92}"/>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7174" y="1095248"/>
            <a:ext cx="459805" cy="459805"/>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 23">
            <a:extLst>
              <a:ext uri="{FF2B5EF4-FFF2-40B4-BE49-F238E27FC236}">
                <a16:creationId xmlns:a16="http://schemas.microsoft.com/office/drawing/2014/main" xmlns="" id="{0C001636-08B4-490C-92CB-9C4714073C6D}"/>
              </a:ext>
            </a:extLst>
          </p:cNvPr>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519350" y="21715"/>
            <a:ext cx="386650" cy="386650"/>
          </a:xfrm>
          <a:prstGeom prst="rect">
            <a:avLst/>
          </a:prstGeom>
        </p:spPr>
      </p:pic>
      <p:pic>
        <p:nvPicPr>
          <p:cNvPr id="26" name="37432C50-F6DF-46DF-9EDB-1CC7A0738B55" descr="445ACF5C-4DF9-475C-AA4C-B00EF6E20DB1">
            <a:extLst>
              <a:ext uri="{FF2B5EF4-FFF2-40B4-BE49-F238E27FC236}">
                <a16:creationId xmlns:a16="http://schemas.microsoft.com/office/drawing/2014/main" xmlns="" id="{F31C304C-B3BC-4096-B788-D6BD7FD3716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976" t="6239" r="25486" b="55939"/>
          <a:stretch/>
        </p:blipFill>
        <p:spPr bwMode="auto">
          <a:xfrm>
            <a:off x="3254981" y="2030987"/>
            <a:ext cx="3396037" cy="2376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Ellipse 26">
            <a:extLst>
              <a:ext uri="{FF2B5EF4-FFF2-40B4-BE49-F238E27FC236}">
                <a16:creationId xmlns:a16="http://schemas.microsoft.com/office/drawing/2014/main" xmlns="" id="{94A8E553-DC63-4224-AF33-4281EC027760}"/>
              </a:ext>
            </a:extLst>
          </p:cNvPr>
          <p:cNvSpPr/>
          <p:nvPr/>
        </p:nvSpPr>
        <p:spPr>
          <a:xfrm>
            <a:off x="3254981" y="2463035"/>
            <a:ext cx="3312368" cy="194421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1" name="ZoneTexte 30">
            <a:extLst>
              <a:ext uri="{FF2B5EF4-FFF2-40B4-BE49-F238E27FC236}">
                <a16:creationId xmlns:a16="http://schemas.microsoft.com/office/drawing/2014/main" xmlns="" id="{1C5411D9-74BE-4DF0-AF41-BED8F9EE857B}"/>
              </a:ext>
            </a:extLst>
          </p:cNvPr>
          <p:cNvSpPr txBox="1"/>
          <p:nvPr/>
        </p:nvSpPr>
        <p:spPr>
          <a:xfrm>
            <a:off x="757174" y="2872167"/>
            <a:ext cx="2304256" cy="923330"/>
          </a:xfrm>
          <a:prstGeom prst="rect">
            <a:avLst/>
          </a:prstGeom>
          <a:noFill/>
        </p:spPr>
        <p:txBody>
          <a:bodyPr wrap="square" rtlCol="0">
            <a:spAutoFit/>
          </a:bodyPr>
          <a:lstStyle/>
          <a:p>
            <a:pPr algn="r"/>
            <a:r>
              <a:rPr lang="fr-FR" sz="1800" b="1" dirty="0">
                <a:solidFill>
                  <a:srgbClr val="FF0000"/>
                </a:solidFill>
                <a:latin typeface="+mj-lt"/>
              </a:rPr>
              <a:t>Détruire les 3 affiches tarification </a:t>
            </a:r>
            <a:r>
              <a:rPr lang="fr-FR" sz="1800" b="1" dirty="0" err="1">
                <a:solidFill>
                  <a:srgbClr val="FF0000"/>
                </a:solidFill>
                <a:latin typeface="+mj-lt"/>
              </a:rPr>
              <a:t>logotées</a:t>
            </a:r>
            <a:r>
              <a:rPr lang="fr-FR" sz="1800" b="1" dirty="0">
                <a:solidFill>
                  <a:srgbClr val="FF0000"/>
                </a:solidFill>
                <a:latin typeface="+mj-lt"/>
              </a:rPr>
              <a:t> CELCA</a:t>
            </a:r>
          </a:p>
        </p:txBody>
      </p:sp>
      <p:pic>
        <p:nvPicPr>
          <p:cNvPr id="45" name="Picture 5">
            <a:extLst>
              <a:ext uri="{FF2B5EF4-FFF2-40B4-BE49-F238E27FC236}">
                <a16:creationId xmlns:a16="http://schemas.microsoft.com/office/drawing/2014/main" xmlns="" id="{BF5669D9-CC16-4CDB-B347-621DFDE286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95721" y="1803013"/>
            <a:ext cx="1096963" cy="11049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ZoneTexte 45">
            <a:extLst>
              <a:ext uri="{FF2B5EF4-FFF2-40B4-BE49-F238E27FC236}">
                <a16:creationId xmlns:a16="http://schemas.microsoft.com/office/drawing/2014/main" xmlns="" id="{B1E5EF9C-C04D-4C79-92B8-96D3B29D6703}"/>
              </a:ext>
            </a:extLst>
          </p:cNvPr>
          <p:cNvSpPr txBox="1"/>
          <p:nvPr/>
        </p:nvSpPr>
        <p:spPr>
          <a:xfrm>
            <a:off x="2350880" y="5496673"/>
            <a:ext cx="5163250" cy="707886"/>
          </a:xfrm>
          <a:prstGeom prst="rect">
            <a:avLst/>
          </a:prstGeom>
          <a:noFill/>
        </p:spPr>
        <p:txBody>
          <a:bodyPr wrap="square" rtlCol="0">
            <a:spAutoFit/>
          </a:bodyPr>
          <a:lstStyle/>
          <a:p>
            <a:pPr algn="just"/>
            <a:r>
              <a:rPr lang="fr-FR" sz="2000" b="1" dirty="0">
                <a:solidFill>
                  <a:srgbClr val="00B050"/>
                </a:solidFill>
                <a:latin typeface="+mj-lt"/>
              </a:rPr>
              <a:t>Les remplacer par les 3 nouvelles affiches tarification (Part/Pro/BDR)</a:t>
            </a:r>
          </a:p>
        </p:txBody>
      </p:sp>
      <p:sp>
        <p:nvSpPr>
          <p:cNvPr id="47" name="Flèche vers le bas 2">
            <a:extLst>
              <a:ext uri="{FF2B5EF4-FFF2-40B4-BE49-F238E27FC236}">
                <a16:creationId xmlns:a16="http://schemas.microsoft.com/office/drawing/2014/main" xmlns="" id="{D19EA69B-F84D-4052-B0D9-DB0C1A0AC1D4}"/>
              </a:ext>
            </a:extLst>
          </p:cNvPr>
          <p:cNvSpPr/>
          <p:nvPr/>
        </p:nvSpPr>
        <p:spPr>
          <a:xfrm>
            <a:off x="4515121" y="4700603"/>
            <a:ext cx="792088" cy="776406"/>
          </a:xfrm>
          <a:prstGeom prst="down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1153692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19D0A60-111F-4F3C-BE97-1A8F44657F65}"/>
              </a:ext>
            </a:extLst>
          </p:cNvPr>
          <p:cNvSpPr>
            <a:spLocks noGrp="1"/>
          </p:cNvSpPr>
          <p:nvPr>
            <p:ph type="title"/>
          </p:nvPr>
        </p:nvSpPr>
        <p:spPr>
          <a:xfrm>
            <a:off x="495300" y="189624"/>
            <a:ext cx="8915400" cy="647088"/>
          </a:xfrm>
        </p:spPr>
        <p:txBody>
          <a:bodyPr/>
          <a:lstStyle/>
          <a:p>
            <a:r>
              <a:rPr lang="fr-FR" b="1" dirty="0"/>
              <a:t>C.  </a:t>
            </a:r>
            <a:r>
              <a:rPr lang="fr-FR" dirty="0"/>
              <a:t>Affichage réglementaire</a:t>
            </a:r>
            <a:br>
              <a:rPr lang="fr-FR" dirty="0"/>
            </a:br>
            <a:r>
              <a:rPr lang="fr-FR" dirty="0"/>
              <a:t>Affichage / documents réglementaires </a:t>
            </a:r>
          </a:p>
        </p:txBody>
      </p:sp>
      <p:sp>
        <p:nvSpPr>
          <p:cNvPr id="29" name="Titre 5">
            <a:extLst>
              <a:ext uri="{FF2B5EF4-FFF2-40B4-BE49-F238E27FC236}">
                <a16:creationId xmlns:a16="http://schemas.microsoft.com/office/drawing/2014/main" xmlns="" id="{C1CDF1A4-48D9-4BE1-AEE3-5A2634734314}"/>
              </a:ext>
            </a:extLst>
          </p:cNvPr>
          <p:cNvSpPr txBox="1">
            <a:spLocks/>
          </p:cNvSpPr>
          <p:nvPr/>
        </p:nvSpPr>
        <p:spPr>
          <a:xfrm>
            <a:off x="1424608" y="1132395"/>
            <a:ext cx="7986083" cy="432048"/>
          </a:xfrm>
          <a:prstGeom prst="rect">
            <a:avLst/>
          </a:prstGeom>
          <a:solidFill>
            <a:schemeClr val="bg2"/>
          </a:solidFill>
        </p:spPr>
        <p:txBody>
          <a:bodyPr vert="horz" lIns="91440" tIns="45720" rIns="91440" bIns="45720" rtlCol="0" anchor="ctr">
            <a:norm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r>
              <a:rPr lang="fr-FR" sz="1600" b="1" dirty="0">
                <a:solidFill>
                  <a:schemeClr val="tx1">
                    <a:lumMod val="65000"/>
                    <a:lumOff val="35000"/>
                  </a:schemeClr>
                </a:solidFill>
                <a:sym typeface="Wingdings"/>
              </a:rPr>
              <a:t> </a:t>
            </a:r>
            <a:r>
              <a:rPr lang="fr-FR" sz="1600" b="1" dirty="0">
                <a:solidFill>
                  <a:schemeClr val="tx1">
                    <a:lumMod val="65000"/>
                    <a:lumOff val="35000"/>
                  </a:schemeClr>
                </a:solidFill>
              </a:rPr>
              <a:t>À faire le samedi 23 juin en fin de matinée</a:t>
            </a:r>
          </a:p>
        </p:txBody>
      </p:sp>
      <p:cxnSp>
        <p:nvCxnSpPr>
          <p:cNvPr id="36" name="Connecteur droit 35">
            <a:extLst>
              <a:ext uri="{FF2B5EF4-FFF2-40B4-BE49-F238E27FC236}">
                <a16:creationId xmlns:a16="http://schemas.microsoft.com/office/drawing/2014/main" xmlns="" id="{E15053C6-D72B-4574-8A66-4210300A608C}"/>
              </a:ext>
            </a:extLst>
          </p:cNvPr>
          <p:cNvCxnSpPr>
            <a:cxnSpLocks/>
          </p:cNvCxnSpPr>
          <p:nvPr/>
        </p:nvCxnSpPr>
        <p:spPr>
          <a:xfrm>
            <a:off x="1352600" y="1132395"/>
            <a:ext cx="0" cy="432048"/>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028" name="Picture 4" descr="https://d30y9cdsu7xlg0.cloudfront.net/png/1626434-200.png">
            <a:extLst>
              <a:ext uri="{FF2B5EF4-FFF2-40B4-BE49-F238E27FC236}">
                <a16:creationId xmlns:a16="http://schemas.microsoft.com/office/drawing/2014/main" xmlns="" id="{10364507-6C86-409C-BF11-2A963143BB92}"/>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7174" y="1095248"/>
            <a:ext cx="459805" cy="459805"/>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Connecteur droit 15">
            <a:extLst>
              <a:ext uri="{FF2B5EF4-FFF2-40B4-BE49-F238E27FC236}">
                <a16:creationId xmlns:a16="http://schemas.microsoft.com/office/drawing/2014/main" xmlns="" id="{7D6883E5-9E05-4DA6-9C8A-FBC07CE39EF3}"/>
              </a:ext>
            </a:extLst>
          </p:cNvPr>
          <p:cNvCxnSpPr>
            <a:cxnSpLocks/>
          </p:cNvCxnSpPr>
          <p:nvPr/>
        </p:nvCxnSpPr>
        <p:spPr>
          <a:xfrm>
            <a:off x="839277" y="4467788"/>
            <a:ext cx="0" cy="43204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7" name="Triangle isocèle 16">
            <a:extLst>
              <a:ext uri="{FF2B5EF4-FFF2-40B4-BE49-F238E27FC236}">
                <a16:creationId xmlns:a16="http://schemas.microsoft.com/office/drawing/2014/main" xmlns="" id="{BB3134FC-BBA2-4698-92EC-8B13407F71FF}"/>
              </a:ext>
            </a:extLst>
          </p:cNvPr>
          <p:cNvSpPr/>
          <p:nvPr/>
        </p:nvSpPr>
        <p:spPr>
          <a:xfrm rot="5400000">
            <a:off x="797902" y="4607651"/>
            <a:ext cx="360040" cy="152324"/>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latin typeface="+mj-lt"/>
            </a:endParaRPr>
          </a:p>
        </p:txBody>
      </p:sp>
      <p:sp>
        <p:nvSpPr>
          <p:cNvPr id="28" name="ZoneTexte 27">
            <a:extLst>
              <a:ext uri="{FF2B5EF4-FFF2-40B4-BE49-F238E27FC236}">
                <a16:creationId xmlns:a16="http://schemas.microsoft.com/office/drawing/2014/main" xmlns="" id="{B1D1BE14-08FC-4C7B-9ABC-AB577590A192}"/>
              </a:ext>
            </a:extLst>
          </p:cNvPr>
          <p:cNvSpPr txBox="1"/>
          <p:nvPr/>
        </p:nvSpPr>
        <p:spPr>
          <a:xfrm>
            <a:off x="1593479" y="4490536"/>
            <a:ext cx="7896021" cy="1200329"/>
          </a:xfrm>
          <a:prstGeom prst="rect">
            <a:avLst/>
          </a:prstGeom>
          <a:noFill/>
        </p:spPr>
        <p:txBody>
          <a:bodyPr wrap="square" lIns="0" rIns="0" rtlCol="0">
            <a:spAutoFit/>
          </a:bodyPr>
          <a:lstStyle/>
          <a:p>
            <a:pPr marL="312738" indent="-228600" defTabSz="914400">
              <a:spcBef>
                <a:spcPts val="600"/>
              </a:spcBef>
              <a:buFont typeface="Wingdings" panose="05000000000000000000" pitchFamily="2" charset="2"/>
              <a:buChar char="è"/>
            </a:pPr>
            <a:r>
              <a:rPr lang="fr-FR" sz="1800" b="1" dirty="0">
                <a:solidFill>
                  <a:srgbClr val="00B050"/>
                </a:solidFill>
                <a:latin typeface="+mj-lt"/>
              </a:rPr>
              <a:t>Les remplacer par le porte document contenant 8 affichettes réglementaires qui vous sera distribué</a:t>
            </a:r>
            <a:br>
              <a:rPr lang="fr-FR" sz="1800" b="1" dirty="0">
                <a:solidFill>
                  <a:srgbClr val="00B050"/>
                </a:solidFill>
                <a:latin typeface="+mj-lt"/>
              </a:rPr>
            </a:br>
            <a:r>
              <a:rPr lang="fr-FR" sz="1800" i="1" dirty="0">
                <a:solidFill>
                  <a:srgbClr val="00B050"/>
                </a:solidFill>
                <a:latin typeface="+mj-lt"/>
              </a:rPr>
              <a:t>Le déposer à l’accueil ou en espace attente, bien en vue des clients</a:t>
            </a:r>
          </a:p>
        </p:txBody>
      </p:sp>
      <p:pic>
        <p:nvPicPr>
          <p:cNvPr id="30" name="Picture 2" descr="https://d30y9cdsu7xlg0.cloudfront.net/png/13910-200.png">
            <a:extLst>
              <a:ext uri="{FF2B5EF4-FFF2-40B4-BE49-F238E27FC236}">
                <a16:creationId xmlns:a16="http://schemas.microsoft.com/office/drawing/2014/main" xmlns="" id="{E525B747-39D9-4C77-A417-64DC5AD96945}"/>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49772" y="4490536"/>
            <a:ext cx="430125" cy="430125"/>
          </a:xfrm>
          <a:prstGeom prst="rect">
            <a:avLst/>
          </a:prstGeom>
          <a:noFill/>
          <a:extLst>
            <a:ext uri="{909E8E84-426E-40DD-AFC4-6F175D3DCCD1}">
              <a14:hiddenFill xmlns:a14="http://schemas.microsoft.com/office/drawing/2010/main">
                <a:solidFill>
                  <a:srgbClr val="FFFFFF"/>
                </a:solidFill>
              </a14:hiddenFill>
            </a:ext>
          </a:extLst>
        </p:spPr>
      </p:pic>
      <p:sp>
        <p:nvSpPr>
          <p:cNvPr id="41" name="ZoneTexte 40">
            <a:extLst>
              <a:ext uri="{FF2B5EF4-FFF2-40B4-BE49-F238E27FC236}">
                <a16:creationId xmlns:a16="http://schemas.microsoft.com/office/drawing/2014/main" xmlns="" id="{EB0C4BBA-A845-4576-AEFE-ADFC6FA8A658}"/>
              </a:ext>
            </a:extLst>
          </p:cNvPr>
          <p:cNvSpPr txBox="1"/>
          <p:nvPr/>
        </p:nvSpPr>
        <p:spPr>
          <a:xfrm>
            <a:off x="1493675" y="2609070"/>
            <a:ext cx="6843702" cy="646331"/>
          </a:xfrm>
          <a:prstGeom prst="rect">
            <a:avLst/>
          </a:prstGeom>
          <a:noFill/>
        </p:spPr>
        <p:txBody>
          <a:bodyPr wrap="square" lIns="0" rIns="0" rtlCol="0">
            <a:spAutoFit/>
          </a:bodyPr>
          <a:lstStyle/>
          <a:p>
            <a:pPr marL="312738" indent="-228600" defTabSz="914400">
              <a:spcBef>
                <a:spcPts val="600"/>
              </a:spcBef>
              <a:buFont typeface="Wingdings" panose="05000000000000000000" pitchFamily="2" charset="2"/>
              <a:buChar char="è"/>
            </a:pPr>
            <a:r>
              <a:rPr lang="fr-FR" sz="1800" b="1" dirty="0">
                <a:solidFill>
                  <a:schemeClr val="accent1"/>
                </a:solidFill>
                <a:latin typeface="+mj-lt"/>
              </a:rPr>
              <a:t>Détruire les classeurs de conditions générales Particuliers et Pros ainsi que les Conditions Générales imprimées</a:t>
            </a:r>
          </a:p>
        </p:txBody>
      </p:sp>
      <p:cxnSp>
        <p:nvCxnSpPr>
          <p:cNvPr id="42" name="Connecteur droit 41">
            <a:extLst>
              <a:ext uri="{FF2B5EF4-FFF2-40B4-BE49-F238E27FC236}">
                <a16:creationId xmlns:a16="http://schemas.microsoft.com/office/drawing/2014/main" xmlns="" id="{140EE15A-1D5C-4ABF-9430-621883F71AC2}"/>
              </a:ext>
            </a:extLst>
          </p:cNvPr>
          <p:cNvCxnSpPr>
            <a:cxnSpLocks/>
          </p:cNvCxnSpPr>
          <p:nvPr/>
        </p:nvCxnSpPr>
        <p:spPr>
          <a:xfrm>
            <a:off x="849477" y="2609070"/>
            <a:ext cx="0" cy="43204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3" name="Triangle isocèle 42">
            <a:extLst>
              <a:ext uri="{FF2B5EF4-FFF2-40B4-BE49-F238E27FC236}">
                <a16:creationId xmlns:a16="http://schemas.microsoft.com/office/drawing/2014/main" xmlns="" id="{27DB6C65-E746-4717-94E1-D998A56E13A6}"/>
              </a:ext>
            </a:extLst>
          </p:cNvPr>
          <p:cNvSpPr/>
          <p:nvPr/>
        </p:nvSpPr>
        <p:spPr>
          <a:xfrm rot="5400000">
            <a:off x="808102" y="2748933"/>
            <a:ext cx="360040" cy="152324"/>
          </a:xfrm>
          <a:prstGeom prst="triangl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latin typeface="+mj-lt"/>
            </a:endParaRPr>
          </a:p>
        </p:txBody>
      </p:sp>
      <p:pic>
        <p:nvPicPr>
          <p:cNvPr id="44" name="Picture 2" descr="https://d30y9cdsu7xlg0.cloudfront.net/png/577263-200.png">
            <a:extLst>
              <a:ext uri="{FF2B5EF4-FFF2-40B4-BE49-F238E27FC236}">
                <a16:creationId xmlns:a16="http://schemas.microsoft.com/office/drawing/2014/main" xmlns="" id="{432DC4A6-F218-459B-BB9B-A6BE23EAFBD3}"/>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64284" y="2564904"/>
            <a:ext cx="612000" cy="61200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xmlns="" id="{060703FA-3ADD-44C3-A98D-43EC052DB438}"/>
              </a:ext>
            </a:extLst>
          </p:cNvPr>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519350" y="21715"/>
            <a:ext cx="386650" cy="386650"/>
          </a:xfrm>
          <a:prstGeom prst="rect">
            <a:avLst/>
          </a:prstGeom>
        </p:spPr>
      </p:pic>
      <p:pic>
        <p:nvPicPr>
          <p:cNvPr id="18" name="Picture 5">
            <a:extLst>
              <a:ext uri="{FF2B5EF4-FFF2-40B4-BE49-F238E27FC236}">
                <a16:creationId xmlns:a16="http://schemas.microsoft.com/office/drawing/2014/main" xmlns="" id="{72EF23CD-99E9-46E4-A268-F6113C66F7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9384" y="2302140"/>
            <a:ext cx="1096963" cy="11049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5087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19D0A60-111F-4F3C-BE97-1A8F44657F65}"/>
              </a:ext>
            </a:extLst>
          </p:cNvPr>
          <p:cNvSpPr>
            <a:spLocks noGrp="1"/>
          </p:cNvSpPr>
          <p:nvPr>
            <p:ph type="title"/>
          </p:nvPr>
        </p:nvSpPr>
        <p:spPr>
          <a:xfrm>
            <a:off x="495300" y="189624"/>
            <a:ext cx="8915400" cy="647088"/>
          </a:xfrm>
        </p:spPr>
        <p:txBody>
          <a:bodyPr/>
          <a:lstStyle/>
          <a:p>
            <a:r>
              <a:rPr lang="fr-FR" b="1" dirty="0"/>
              <a:t>C.  </a:t>
            </a:r>
            <a:r>
              <a:rPr lang="fr-FR" dirty="0"/>
              <a:t>Affichage réglementaire</a:t>
            </a:r>
            <a:br>
              <a:rPr lang="fr-FR" dirty="0"/>
            </a:br>
            <a:r>
              <a:rPr lang="fr-FR" dirty="0"/>
              <a:t>Affiche AERAS</a:t>
            </a:r>
          </a:p>
        </p:txBody>
      </p:sp>
      <p:sp>
        <p:nvSpPr>
          <p:cNvPr id="29" name="Titre 5">
            <a:extLst>
              <a:ext uri="{FF2B5EF4-FFF2-40B4-BE49-F238E27FC236}">
                <a16:creationId xmlns:a16="http://schemas.microsoft.com/office/drawing/2014/main" xmlns="" id="{C1CDF1A4-48D9-4BE1-AEE3-5A2634734314}"/>
              </a:ext>
            </a:extLst>
          </p:cNvPr>
          <p:cNvSpPr txBox="1">
            <a:spLocks/>
          </p:cNvSpPr>
          <p:nvPr/>
        </p:nvSpPr>
        <p:spPr>
          <a:xfrm>
            <a:off x="1424608" y="1132395"/>
            <a:ext cx="7986083" cy="432048"/>
          </a:xfrm>
          <a:prstGeom prst="rect">
            <a:avLst/>
          </a:prstGeom>
          <a:solidFill>
            <a:schemeClr val="bg2"/>
          </a:solidFill>
        </p:spPr>
        <p:txBody>
          <a:bodyPr vert="horz" lIns="91440" tIns="45720" rIns="91440" bIns="45720" rtlCol="0" anchor="ctr">
            <a:norm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r>
              <a:rPr lang="fr-FR" sz="1600" b="1" dirty="0">
                <a:solidFill>
                  <a:schemeClr val="tx1">
                    <a:lumMod val="65000"/>
                    <a:lumOff val="35000"/>
                  </a:schemeClr>
                </a:solidFill>
                <a:sym typeface="Wingdings"/>
              </a:rPr>
              <a:t> </a:t>
            </a:r>
            <a:r>
              <a:rPr lang="fr-FR" sz="1600" b="1" dirty="0">
                <a:solidFill>
                  <a:schemeClr val="tx1">
                    <a:lumMod val="65000"/>
                    <a:lumOff val="35000"/>
                  </a:schemeClr>
                </a:solidFill>
              </a:rPr>
              <a:t>À faire le samedi 23 juin en fin de matinée</a:t>
            </a:r>
          </a:p>
        </p:txBody>
      </p:sp>
      <p:cxnSp>
        <p:nvCxnSpPr>
          <p:cNvPr id="36" name="Connecteur droit 35">
            <a:extLst>
              <a:ext uri="{FF2B5EF4-FFF2-40B4-BE49-F238E27FC236}">
                <a16:creationId xmlns:a16="http://schemas.microsoft.com/office/drawing/2014/main" xmlns="" id="{E15053C6-D72B-4574-8A66-4210300A608C}"/>
              </a:ext>
            </a:extLst>
          </p:cNvPr>
          <p:cNvCxnSpPr>
            <a:cxnSpLocks/>
          </p:cNvCxnSpPr>
          <p:nvPr/>
        </p:nvCxnSpPr>
        <p:spPr>
          <a:xfrm>
            <a:off x="1352600" y="1132395"/>
            <a:ext cx="0" cy="432048"/>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028" name="Picture 4" descr="https://d30y9cdsu7xlg0.cloudfront.net/png/1626434-200.png">
            <a:extLst>
              <a:ext uri="{FF2B5EF4-FFF2-40B4-BE49-F238E27FC236}">
                <a16:creationId xmlns:a16="http://schemas.microsoft.com/office/drawing/2014/main" xmlns="" id="{10364507-6C86-409C-BF11-2A963143BB92}"/>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7174" y="1095248"/>
            <a:ext cx="459805" cy="459805"/>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 17">
            <a:extLst>
              <a:ext uri="{FF2B5EF4-FFF2-40B4-BE49-F238E27FC236}">
                <a16:creationId xmlns:a16="http://schemas.microsoft.com/office/drawing/2014/main" xmlns="" id="{09CA9131-2144-4E44-9D4A-042FFA5E2638}"/>
              </a:ext>
            </a:extLst>
          </p:cNvPr>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519350" y="21715"/>
            <a:ext cx="386650" cy="386650"/>
          </a:xfrm>
          <a:prstGeom prst="rect">
            <a:avLst/>
          </a:prstGeom>
        </p:spPr>
      </p:pic>
      <p:pic>
        <p:nvPicPr>
          <p:cNvPr id="19" name="37432C50-F6DF-46DF-9EDB-1CC7A0738B55" descr="445ACF5C-4DF9-475C-AA4C-B00EF6E20DB1">
            <a:extLst>
              <a:ext uri="{FF2B5EF4-FFF2-40B4-BE49-F238E27FC236}">
                <a16:creationId xmlns:a16="http://schemas.microsoft.com/office/drawing/2014/main" xmlns="" id="{25710402-4FC0-46A0-91FE-542CBCA47EF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976" t="6239" r="11013" b="56543"/>
          <a:stretch/>
        </p:blipFill>
        <p:spPr bwMode="auto">
          <a:xfrm>
            <a:off x="3152800" y="2259848"/>
            <a:ext cx="4608512" cy="2338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Ellipse 19">
            <a:extLst>
              <a:ext uri="{FF2B5EF4-FFF2-40B4-BE49-F238E27FC236}">
                <a16:creationId xmlns:a16="http://schemas.microsoft.com/office/drawing/2014/main" xmlns="" id="{FE67CA58-800D-4ECF-98FF-371FFA0948DC}"/>
              </a:ext>
            </a:extLst>
          </p:cNvPr>
          <p:cNvSpPr/>
          <p:nvPr/>
        </p:nvSpPr>
        <p:spPr>
          <a:xfrm>
            <a:off x="6465168" y="2547880"/>
            <a:ext cx="1296144" cy="223224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2" name="ZoneTexte 21">
            <a:extLst>
              <a:ext uri="{FF2B5EF4-FFF2-40B4-BE49-F238E27FC236}">
                <a16:creationId xmlns:a16="http://schemas.microsoft.com/office/drawing/2014/main" xmlns="" id="{23FF4675-201B-4F24-A84B-5D96605A827A}"/>
              </a:ext>
            </a:extLst>
          </p:cNvPr>
          <p:cNvSpPr txBox="1"/>
          <p:nvPr/>
        </p:nvSpPr>
        <p:spPr>
          <a:xfrm>
            <a:off x="3292826" y="3069939"/>
            <a:ext cx="2308246" cy="1384995"/>
          </a:xfrm>
          <a:prstGeom prst="rect">
            <a:avLst/>
          </a:prstGeom>
          <a:solidFill>
            <a:schemeClr val="bg1"/>
          </a:solidFill>
          <a:ln>
            <a:solidFill>
              <a:srgbClr val="FF0000"/>
            </a:solidFill>
          </a:ln>
        </p:spPr>
        <p:txBody>
          <a:bodyPr wrap="square" rtlCol="0">
            <a:spAutoFit/>
          </a:bodyPr>
          <a:lstStyle/>
          <a:p>
            <a:pPr algn="ctr"/>
            <a:r>
              <a:rPr lang="fr-FR" sz="2800" b="1" dirty="0">
                <a:solidFill>
                  <a:srgbClr val="FF0000"/>
                </a:solidFill>
                <a:latin typeface="+mj-lt"/>
              </a:rPr>
              <a:t>Affiche AERAS à détruire</a:t>
            </a:r>
          </a:p>
        </p:txBody>
      </p:sp>
      <p:sp>
        <p:nvSpPr>
          <p:cNvPr id="23" name="ZoneTexte 22">
            <a:extLst>
              <a:ext uri="{FF2B5EF4-FFF2-40B4-BE49-F238E27FC236}">
                <a16:creationId xmlns:a16="http://schemas.microsoft.com/office/drawing/2014/main" xmlns="" id="{62F194E3-4DBA-42D9-B522-5E00052556BE}"/>
              </a:ext>
            </a:extLst>
          </p:cNvPr>
          <p:cNvSpPr txBox="1"/>
          <p:nvPr/>
        </p:nvSpPr>
        <p:spPr>
          <a:xfrm>
            <a:off x="992560" y="5046275"/>
            <a:ext cx="8325206" cy="830997"/>
          </a:xfrm>
          <a:prstGeom prst="rect">
            <a:avLst/>
          </a:prstGeom>
          <a:noFill/>
        </p:spPr>
        <p:txBody>
          <a:bodyPr wrap="square" rtlCol="0">
            <a:spAutoFit/>
          </a:bodyPr>
          <a:lstStyle/>
          <a:p>
            <a:pPr algn="ctr"/>
            <a:r>
              <a:rPr lang="fr-FR" sz="2400" b="1" dirty="0">
                <a:solidFill>
                  <a:srgbClr val="00B050"/>
                </a:solidFill>
                <a:latin typeface="+mj-lt"/>
              </a:rPr>
              <a:t>Remplacée par une affichette format A4 glissée </a:t>
            </a:r>
          </a:p>
          <a:p>
            <a:pPr algn="ctr"/>
            <a:r>
              <a:rPr lang="fr-FR" sz="2400" b="1" dirty="0">
                <a:solidFill>
                  <a:srgbClr val="00B050"/>
                </a:solidFill>
                <a:latin typeface="+mj-lt"/>
              </a:rPr>
              <a:t>parmi les 7 autres affichettes réglementaires </a:t>
            </a:r>
          </a:p>
        </p:txBody>
      </p:sp>
      <p:pic>
        <p:nvPicPr>
          <p:cNvPr id="24" name="Picture 5">
            <a:extLst>
              <a:ext uri="{FF2B5EF4-FFF2-40B4-BE49-F238E27FC236}">
                <a16:creationId xmlns:a16="http://schemas.microsoft.com/office/drawing/2014/main" xmlns="" id="{D432E9B3-E7EC-4647-AD61-F60188BCE9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3280" y="2259848"/>
            <a:ext cx="1096963" cy="11049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Flèche vers le bas 19">
            <a:extLst>
              <a:ext uri="{FF2B5EF4-FFF2-40B4-BE49-F238E27FC236}">
                <a16:creationId xmlns:a16="http://schemas.microsoft.com/office/drawing/2014/main" xmlns="" id="{25B0D13B-B3EB-44DC-86C2-0F0FE769FDA2}"/>
              </a:ext>
            </a:extLst>
          </p:cNvPr>
          <p:cNvSpPr/>
          <p:nvPr/>
        </p:nvSpPr>
        <p:spPr>
          <a:xfrm rot="16200000">
            <a:off x="5666332" y="3239799"/>
            <a:ext cx="792088" cy="776406"/>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07589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61F43D5-E53B-483B-9C2E-21C34AFC0911}"/>
              </a:ext>
            </a:extLst>
          </p:cNvPr>
          <p:cNvSpPr>
            <a:spLocks noGrp="1"/>
          </p:cNvSpPr>
          <p:nvPr>
            <p:ph type="title"/>
          </p:nvPr>
        </p:nvSpPr>
        <p:spPr>
          <a:xfrm>
            <a:off x="838200" y="405119"/>
            <a:ext cx="8229600" cy="597312"/>
          </a:xfrm>
        </p:spPr>
        <p:txBody>
          <a:bodyPr/>
          <a:lstStyle/>
          <a:p>
            <a:r>
              <a:rPr lang="fr-FR" b="1" dirty="0"/>
              <a:t>Sommaire</a:t>
            </a:r>
            <a:r>
              <a:rPr lang="fr-FR" dirty="0"/>
              <a:t/>
            </a:r>
            <a:br>
              <a:rPr lang="fr-FR" dirty="0"/>
            </a:br>
            <a:r>
              <a:rPr lang="fr-FR" dirty="0"/>
              <a:t>Actions à mener pour mettre à jour la Nouvelle Identité</a:t>
            </a:r>
          </a:p>
        </p:txBody>
      </p:sp>
      <p:pic>
        <p:nvPicPr>
          <p:cNvPr id="43" name="Picture 2" descr="https://d30y9cdsu7xlg0.cloudfront.net/png/13910-200.png">
            <a:extLst>
              <a:ext uri="{FF2B5EF4-FFF2-40B4-BE49-F238E27FC236}">
                <a16:creationId xmlns:a16="http://schemas.microsoft.com/office/drawing/2014/main" xmlns="" id="{79664911-B376-4B4B-ADB3-3CD4D086A614}"/>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6288" y="1993319"/>
            <a:ext cx="430125" cy="430125"/>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https://d30y9cdsu7xlg0.cloudfront.net/png/104257-200.png">
            <a:extLst>
              <a:ext uri="{FF2B5EF4-FFF2-40B4-BE49-F238E27FC236}">
                <a16:creationId xmlns:a16="http://schemas.microsoft.com/office/drawing/2014/main" xmlns="" id="{9D5C5688-97C6-41A8-BB79-F46B0641E72C}"/>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0434" y="2624331"/>
            <a:ext cx="431405" cy="431405"/>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https://d30y9cdsu7xlg0.cloudfront.net/png/325630-200.png">
            <a:extLst>
              <a:ext uri="{FF2B5EF4-FFF2-40B4-BE49-F238E27FC236}">
                <a16:creationId xmlns:a16="http://schemas.microsoft.com/office/drawing/2014/main" xmlns="" id="{D6FBE97B-8F3E-49D6-97E4-A40EC332B7F3}"/>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6481" y="3884768"/>
            <a:ext cx="356533" cy="356533"/>
          </a:xfrm>
          <a:prstGeom prst="rect">
            <a:avLst/>
          </a:prstGeom>
          <a:noFill/>
          <a:extLst>
            <a:ext uri="{909E8E84-426E-40DD-AFC4-6F175D3DCCD1}">
              <a14:hiddenFill xmlns:a14="http://schemas.microsoft.com/office/drawing/2010/main">
                <a:solidFill>
                  <a:srgbClr val="FFFFFF"/>
                </a:solidFill>
              </a14:hiddenFill>
            </a:ext>
          </a:extLst>
        </p:spPr>
      </p:pic>
      <p:pic>
        <p:nvPicPr>
          <p:cNvPr id="46" name="Image 45">
            <a:extLst>
              <a:ext uri="{FF2B5EF4-FFF2-40B4-BE49-F238E27FC236}">
                <a16:creationId xmlns:a16="http://schemas.microsoft.com/office/drawing/2014/main" xmlns="" id="{AA573509-A373-4ACD-A601-A5F1CA703583}"/>
              </a:ext>
            </a:extLst>
          </p:cNvPr>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10434" y="3264443"/>
            <a:ext cx="386650" cy="386650"/>
          </a:xfrm>
          <a:prstGeom prst="rect">
            <a:avLst/>
          </a:prstGeom>
        </p:spPr>
      </p:pic>
      <p:pic>
        <p:nvPicPr>
          <p:cNvPr id="47" name="Picture 6" descr="https://d30y9cdsu7xlg0.cloudfront.net/png/631040-200.png">
            <a:extLst>
              <a:ext uri="{FF2B5EF4-FFF2-40B4-BE49-F238E27FC236}">
                <a16:creationId xmlns:a16="http://schemas.microsoft.com/office/drawing/2014/main" xmlns="" id="{E4E02EE9-C19E-4786-9D10-17ACA13802D3}"/>
              </a:ext>
            </a:extLst>
          </p:cNvPr>
          <p:cNvPicPr>
            <a:picLocks noChangeAspect="1" noChangeArrowheads="1"/>
          </p:cNvPicPr>
          <p:nvPr/>
        </p:nvPicPr>
        <p:blipFill>
          <a:blip r:embed="rId6"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4195" y="4423962"/>
            <a:ext cx="522000" cy="522000"/>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Connecteur droit 48">
            <a:extLst>
              <a:ext uri="{FF2B5EF4-FFF2-40B4-BE49-F238E27FC236}">
                <a16:creationId xmlns:a16="http://schemas.microsoft.com/office/drawing/2014/main" xmlns="" id="{D4B9D471-04BB-4E71-9244-14919DD6760D}"/>
              </a:ext>
            </a:extLst>
          </p:cNvPr>
          <p:cNvCxnSpPr/>
          <p:nvPr/>
        </p:nvCxnSpPr>
        <p:spPr>
          <a:xfrm>
            <a:off x="1424608" y="1988840"/>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xmlns="" id="{326F12A7-FA62-40EC-919A-CAC492687281}"/>
              </a:ext>
            </a:extLst>
          </p:cNvPr>
          <p:cNvCxnSpPr/>
          <p:nvPr/>
        </p:nvCxnSpPr>
        <p:spPr>
          <a:xfrm>
            <a:off x="1424608" y="2610374"/>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1" name="Connecteur droit 50">
            <a:extLst>
              <a:ext uri="{FF2B5EF4-FFF2-40B4-BE49-F238E27FC236}">
                <a16:creationId xmlns:a16="http://schemas.microsoft.com/office/drawing/2014/main" xmlns="" id="{AE8D6959-6A8F-4FF7-B110-C09457E7A06C}"/>
              </a:ext>
            </a:extLst>
          </p:cNvPr>
          <p:cNvCxnSpPr/>
          <p:nvPr/>
        </p:nvCxnSpPr>
        <p:spPr>
          <a:xfrm>
            <a:off x="1424608" y="3231908"/>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2" name="Connecteur droit 51">
            <a:extLst>
              <a:ext uri="{FF2B5EF4-FFF2-40B4-BE49-F238E27FC236}">
                <a16:creationId xmlns:a16="http://schemas.microsoft.com/office/drawing/2014/main" xmlns="" id="{52436EC3-99DE-4291-AEE7-0EA3CADE8F56}"/>
              </a:ext>
            </a:extLst>
          </p:cNvPr>
          <p:cNvCxnSpPr/>
          <p:nvPr/>
        </p:nvCxnSpPr>
        <p:spPr>
          <a:xfrm>
            <a:off x="1424608" y="3853442"/>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3" name="Connecteur droit 52">
            <a:extLst>
              <a:ext uri="{FF2B5EF4-FFF2-40B4-BE49-F238E27FC236}">
                <a16:creationId xmlns:a16="http://schemas.microsoft.com/office/drawing/2014/main" xmlns="" id="{4FFD1D3E-3AEC-468C-BCD9-EE5171F740E6}"/>
              </a:ext>
            </a:extLst>
          </p:cNvPr>
          <p:cNvCxnSpPr/>
          <p:nvPr/>
        </p:nvCxnSpPr>
        <p:spPr>
          <a:xfrm>
            <a:off x="1424608" y="4474976"/>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xmlns="" id="{7DBA74E9-5A9E-44BE-B853-41DA60650B3E}"/>
              </a:ext>
            </a:extLst>
          </p:cNvPr>
          <p:cNvCxnSpPr/>
          <p:nvPr/>
        </p:nvCxnSpPr>
        <p:spPr>
          <a:xfrm>
            <a:off x="1424608" y="5084288"/>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xmlns="" id="{3FCE16C0-F3AC-45AE-AEDB-391B67E174F2}"/>
              </a:ext>
            </a:extLst>
          </p:cNvPr>
          <p:cNvSpPr/>
          <p:nvPr/>
        </p:nvSpPr>
        <p:spPr>
          <a:xfrm>
            <a:off x="1784649" y="1988840"/>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Affiches internes et externes</a:t>
            </a:r>
          </a:p>
        </p:txBody>
      </p:sp>
      <p:sp>
        <p:nvSpPr>
          <p:cNvPr id="56" name="Rectangle 55">
            <a:extLst>
              <a:ext uri="{FF2B5EF4-FFF2-40B4-BE49-F238E27FC236}">
                <a16:creationId xmlns:a16="http://schemas.microsoft.com/office/drawing/2014/main" xmlns="" id="{EE4BDFEC-00EA-465F-ACB9-86C83295483B}"/>
              </a:ext>
            </a:extLst>
          </p:cNvPr>
          <p:cNvSpPr/>
          <p:nvPr/>
        </p:nvSpPr>
        <p:spPr>
          <a:xfrm>
            <a:off x="1784649" y="2610374"/>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Mur de communication</a:t>
            </a:r>
          </a:p>
        </p:txBody>
      </p:sp>
      <p:sp>
        <p:nvSpPr>
          <p:cNvPr id="57" name="Rectangle 56">
            <a:extLst>
              <a:ext uri="{FF2B5EF4-FFF2-40B4-BE49-F238E27FC236}">
                <a16:creationId xmlns:a16="http://schemas.microsoft.com/office/drawing/2014/main" xmlns="" id="{E4636F89-B49C-4EBC-BA3C-40963259539B}"/>
              </a:ext>
            </a:extLst>
          </p:cNvPr>
          <p:cNvSpPr/>
          <p:nvPr/>
        </p:nvSpPr>
        <p:spPr>
          <a:xfrm>
            <a:off x="1784649" y="3231908"/>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Affichage réglementaire</a:t>
            </a:r>
          </a:p>
        </p:txBody>
      </p:sp>
      <p:sp>
        <p:nvSpPr>
          <p:cNvPr id="58" name="Rectangle 57">
            <a:extLst>
              <a:ext uri="{FF2B5EF4-FFF2-40B4-BE49-F238E27FC236}">
                <a16:creationId xmlns:a16="http://schemas.microsoft.com/office/drawing/2014/main" xmlns="" id="{CB2282D1-57E2-4F83-B81D-559E6C287FD7}"/>
              </a:ext>
            </a:extLst>
          </p:cNvPr>
          <p:cNvSpPr/>
          <p:nvPr/>
        </p:nvSpPr>
        <p:spPr>
          <a:xfrm>
            <a:off x="1784649" y="3853442"/>
            <a:ext cx="4140690" cy="4191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chemeClr val="accent1"/>
                </a:solidFill>
                <a:latin typeface="Century Gothic"/>
              </a:rPr>
              <a:t>Présentoirs Accueil &amp; Bureaux</a:t>
            </a:r>
          </a:p>
        </p:txBody>
      </p:sp>
      <p:sp>
        <p:nvSpPr>
          <p:cNvPr id="59" name="Rectangle 58">
            <a:extLst>
              <a:ext uri="{FF2B5EF4-FFF2-40B4-BE49-F238E27FC236}">
                <a16:creationId xmlns:a16="http://schemas.microsoft.com/office/drawing/2014/main" xmlns="" id="{F6C26893-8CB2-49E6-BDE1-8473272B0C6A}"/>
              </a:ext>
            </a:extLst>
          </p:cNvPr>
          <p:cNvSpPr/>
          <p:nvPr/>
        </p:nvSpPr>
        <p:spPr>
          <a:xfrm>
            <a:off x="1784649" y="4474976"/>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l"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58085"/>
                </a:solidFill>
                <a:effectLst/>
                <a:uLnTx/>
                <a:uFillTx/>
                <a:latin typeface="Century Gothic"/>
                <a:ea typeface="+mn-ea"/>
                <a:cs typeface="+mn-cs"/>
              </a:rPr>
              <a:t>Affiches externes</a:t>
            </a:r>
          </a:p>
        </p:txBody>
      </p:sp>
      <p:sp>
        <p:nvSpPr>
          <p:cNvPr id="60" name="Rectangle 59">
            <a:extLst>
              <a:ext uri="{FF2B5EF4-FFF2-40B4-BE49-F238E27FC236}">
                <a16:creationId xmlns:a16="http://schemas.microsoft.com/office/drawing/2014/main" xmlns="" id="{520ED816-8E67-4CC1-83D9-7C3003D5263D}"/>
              </a:ext>
            </a:extLst>
          </p:cNvPr>
          <p:cNvSpPr/>
          <p:nvPr/>
        </p:nvSpPr>
        <p:spPr>
          <a:xfrm>
            <a:off x="1784649" y="5096508"/>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Présentoirs espaces libre service &amp; GAB</a:t>
            </a:r>
          </a:p>
        </p:txBody>
      </p:sp>
      <p:sp>
        <p:nvSpPr>
          <p:cNvPr id="61" name="Rectangle 60">
            <a:extLst>
              <a:ext uri="{FF2B5EF4-FFF2-40B4-BE49-F238E27FC236}">
                <a16:creationId xmlns:a16="http://schemas.microsoft.com/office/drawing/2014/main" xmlns="" id="{A9CE480B-8449-4D1A-8920-03E1D49D39EA}"/>
              </a:ext>
            </a:extLst>
          </p:cNvPr>
          <p:cNvSpPr/>
          <p:nvPr/>
        </p:nvSpPr>
        <p:spPr>
          <a:xfrm>
            <a:off x="1517357" y="1988840"/>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A</a:t>
            </a:r>
          </a:p>
        </p:txBody>
      </p:sp>
      <p:sp>
        <p:nvSpPr>
          <p:cNvPr id="62" name="Rectangle 61">
            <a:extLst>
              <a:ext uri="{FF2B5EF4-FFF2-40B4-BE49-F238E27FC236}">
                <a16:creationId xmlns:a16="http://schemas.microsoft.com/office/drawing/2014/main" xmlns="" id="{FB34992C-1C0B-49C2-8C64-766C1DD963D0}"/>
              </a:ext>
            </a:extLst>
          </p:cNvPr>
          <p:cNvSpPr/>
          <p:nvPr/>
        </p:nvSpPr>
        <p:spPr>
          <a:xfrm>
            <a:off x="1517357" y="2610374"/>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B</a:t>
            </a:r>
          </a:p>
        </p:txBody>
      </p:sp>
      <p:sp>
        <p:nvSpPr>
          <p:cNvPr id="63" name="Rectangle 62">
            <a:extLst>
              <a:ext uri="{FF2B5EF4-FFF2-40B4-BE49-F238E27FC236}">
                <a16:creationId xmlns:a16="http://schemas.microsoft.com/office/drawing/2014/main" xmlns="" id="{02367B7B-7F7A-4AB5-B7FD-EBE83A86F229}"/>
              </a:ext>
            </a:extLst>
          </p:cNvPr>
          <p:cNvSpPr/>
          <p:nvPr/>
        </p:nvSpPr>
        <p:spPr>
          <a:xfrm>
            <a:off x="1517357" y="3231908"/>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C</a:t>
            </a:r>
          </a:p>
        </p:txBody>
      </p:sp>
      <p:sp>
        <p:nvSpPr>
          <p:cNvPr id="64" name="Rectangle 63">
            <a:extLst>
              <a:ext uri="{FF2B5EF4-FFF2-40B4-BE49-F238E27FC236}">
                <a16:creationId xmlns:a16="http://schemas.microsoft.com/office/drawing/2014/main" xmlns="" id="{9247FAF1-830C-4649-B825-DD769160163E}"/>
              </a:ext>
            </a:extLst>
          </p:cNvPr>
          <p:cNvSpPr/>
          <p:nvPr/>
        </p:nvSpPr>
        <p:spPr>
          <a:xfrm>
            <a:off x="1517357" y="3853442"/>
            <a:ext cx="228792" cy="4191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chemeClr val="accent1"/>
                </a:solidFill>
                <a:latin typeface="Century Gothic"/>
              </a:rPr>
              <a:t>D</a:t>
            </a:r>
          </a:p>
        </p:txBody>
      </p:sp>
      <p:sp>
        <p:nvSpPr>
          <p:cNvPr id="65" name="Rectangle 64">
            <a:extLst>
              <a:ext uri="{FF2B5EF4-FFF2-40B4-BE49-F238E27FC236}">
                <a16:creationId xmlns:a16="http://schemas.microsoft.com/office/drawing/2014/main" xmlns="" id="{4618DB96-A665-43FD-9720-1E29D6F015D7}"/>
              </a:ext>
            </a:extLst>
          </p:cNvPr>
          <p:cNvSpPr/>
          <p:nvPr/>
        </p:nvSpPr>
        <p:spPr>
          <a:xfrm>
            <a:off x="1517357" y="4474976"/>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58085"/>
                </a:solidFill>
                <a:effectLst/>
                <a:uLnTx/>
                <a:uFillTx/>
                <a:latin typeface="Century Gothic"/>
                <a:ea typeface="+mn-ea"/>
                <a:cs typeface="+mn-cs"/>
              </a:rPr>
              <a:t>E</a:t>
            </a:r>
          </a:p>
        </p:txBody>
      </p:sp>
      <p:sp>
        <p:nvSpPr>
          <p:cNvPr id="66" name="Rectangle 65">
            <a:extLst>
              <a:ext uri="{FF2B5EF4-FFF2-40B4-BE49-F238E27FC236}">
                <a16:creationId xmlns:a16="http://schemas.microsoft.com/office/drawing/2014/main" xmlns="" id="{E085502B-A708-40A2-9EA2-48AF691EAA26}"/>
              </a:ext>
            </a:extLst>
          </p:cNvPr>
          <p:cNvSpPr/>
          <p:nvPr/>
        </p:nvSpPr>
        <p:spPr>
          <a:xfrm>
            <a:off x="1517357" y="5096508"/>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F</a:t>
            </a:r>
          </a:p>
        </p:txBody>
      </p:sp>
      <p:sp>
        <p:nvSpPr>
          <p:cNvPr id="67" name="Rectangle 66">
            <a:extLst>
              <a:ext uri="{FF2B5EF4-FFF2-40B4-BE49-F238E27FC236}">
                <a16:creationId xmlns:a16="http://schemas.microsoft.com/office/drawing/2014/main" xmlns="" id="{E2D87274-04AF-4A5D-B499-7E8647373A09}"/>
              </a:ext>
            </a:extLst>
          </p:cNvPr>
          <p:cNvSpPr/>
          <p:nvPr/>
        </p:nvSpPr>
        <p:spPr>
          <a:xfrm>
            <a:off x="6105128" y="1651745"/>
            <a:ext cx="1446235" cy="2258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Samedi 23 juin</a:t>
            </a:r>
          </a:p>
        </p:txBody>
      </p:sp>
      <p:sp>
        <p:nvSpPr>
          <p:cNvPr id="68" name="Rectangle 67">
            <a:extLst>
              <a:ext uri="{FF2B5EF4-FFF2-40B4-BE49-F238E27FC236}">
                <a16:creationId xmlns:a16="http://schemas.microsoft.com/office/drawing/2014/main" xmlns="" id="{C98165B3-509A-4DE7-A3C8-E446B9904EDB}"/>
              </a:ext>
            </a:extLst>
          </p:cNvPr>
          <p:cNvSpPr/>
          <p:nvPr/>
        </p:nvSpPr>
        <p:spPr>
          <a:xfrm>
            <a:off x="7755237" y="1651745"/>
            <a:ext cx="1446235" cy="2258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Mardi 26 juin</a:t>
            </a:r>
          </a:p>
        </p:txBody>
      </p:sp>
      <p:sp>
        <p:nvSpPr>
          <p:cNvPr id="69" name="Rectangle 68">
            <a:extLst>
              <a:ext uri="{FF2B5EF4-FFF2-40B4-BE49-F238E27FC236}">
                <a16:creationId xmlns:a16="http://schemas.microsoft.com/office/drawing/2014/main" xmlns="" id="{BFA30B6C-1307-42F5-881F-6A981A25FA2D}"/>
              </a:ext>
            </a:extLst>
          </p:cNvPr>
          <p:cNvSpPr/>
          <p:nvPr/>
        </p:nvSpPr>
        <p:spPr>
          <a:xfrm>
            <a:off x="6105128" y="1988841"/>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0" name="Rectangle 69">
            <a:extLst>
              <a:ext uri="{FF2B5EF4-FFF2-40B4-BE49-F238E27FC236}">
                <a16:creationId xmlns:a16="http://schemas.microsoft.com/office/drawing/2014/main" xmlns="" id="{9CF51905-8393-4757-9DF3-ADBC789CF7A2}"/>
              </a:ext>
            </a:extLst>
          </p:cNvPr>
          <p:cNvSpPr/>
          <p:nvPr/>
        </p:nvSpPr>
        <p:spPr>
          <a:xfrm>
            <a:off x="7755237" y="1988841"/>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1" name="Rectangle 70">
            <a:extLst>
              <a:ext uri="{FF2B5EF4-FFF2-40B4-BE49-F238E27FC236}">
                <a16:creationId xmlns:a16="http://schemas.microsoft.com/office/drawing/2014/main" xmlns="" id="{C4D36A53-B025-48FA-8ADF-D22E9EFF2B79}"/>
              </a:ext>
            </a:extLst>
          </p:cNvPr>
          <p:cNvSpPr/>
          <p:nvPr/>
        </p:nvSpPr>
        <p:spPr>
          <a:xfrm>
            <a:off x="6105128" y="2610374"/>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2" name="Rectangle 71">
            <a:extLst>
              <a:ext uri="{FF2B5EF4-FFF2-40B4-BE49-F238E27FC236}">
                <a16:creationId xmlns:a16="http://schemas.microsoft.com/office/drawing/2014/main" xmlns="" id="{86A43595-0F99-489D-A536-BB9FDE75E40C}"/>
              </a:ext>
            </a:extLst>
          </p:cNvPr>
          <p:cNvSpPr/>
          <p:nvPr/>
        </p:nvSpPr>
        <p:spPr>
          <a:xfrm>
            <a:off x="7755237" y="2610374"/>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3" name="Rectangle 72">
            <a:extLst>
              <a:ext uri="{FF2B5EF4-FFF2-40B4-BE49-F238E27FC236}">
                <a16:creationId xmlns:a16="http://schemas.microsoft.com/office/drawing/2014/main" xmlns="" id="{8955F90E-FD1F-4D67-A98A-AF7F92904F53}"/>
              </a:ext>
            </a:extLst>
          </p:cNvPr>
          <p:cNvSpPr/>
          <p:nvPr/>
        </p:nvSpPr>
        <p:spPr>
          <a:xfrm>
            <a:off x="6105128" y="3231907"/>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4" name="Rectangle 73">
            <a:extLst>
              <a:ext uri="{FF2B5EF4-FFF2-40B4-BE49-F238E27FC236}">
                <a16:creationId xmlns:a16="http://schemas.microsoft.com/office/drawing/2014/main" xmlns="" id="{3AADB551-A272-45C4-A248-668B8291BE64}"/>
              </a:ext>
            </a:extLst>
          </p:cNvPr>
          <p:cNvSpPr/>
          <p:nvPr/>
        </p:nvSpPr>
        <p:spPr>
          <a:xfrm>
            <a:off x="7755237" y="3231907"/>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5" name="Rectangle 74">
            <a:extLst>
              <a:ext uri="{FF2B5EF4-FFF2-40B4-BE49-F238E27FC236}">
                <a16:creationId xmlns:a16="http://schemas.microsoft.com/office/drawing/2014/main" xmlns="" id="{22C26F19-E1B8-4227-AE2D-51DD85DBF273}"/>
              </a:ext>
            </a:extLst>
          </p:cNvPr>
          <p:cNvSpPr/>
          <p:nvPr/>
        </p:nvSpPr>
        <p:spPr>
          <a:xfrm>
            <a:off x="6105128" y="3853439"/>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6" name="Rectangle 75">
            <a:extLst>
              <a:ext uri="{FF2B5EF4-FFF2-40B4-BE49-F238E27FC236}">
                <a16:creationId xmlns:a16="http://schemas.microsoft.com/office/drawing/2014/main" xmlns="" id="{D17ABA88-ECB9-4CDB-81AC-2711D030A2A5}"/>
              </a:ext>
            </a:extLst>
          </p:cNvPr>
          <p:cNvSpPr/>
          <p:nvPr/>
        </p:nvSpPr>
        <p:spPr>
          <a:xfrm>
            <a:off x="7755237" y="3853439"/>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7" name="Rectangle 76">
            <a:extLst>
              <a:ext uri="{FF2B5EF4-FFF2-40B4-BE49-F238E27FC236}">
                <a16:creationId xmlns:a16="http://schemas.microsoft.com/office/drawing/2014/main" xmlns="" id="{52FCDE06-BF88-4107-8E16-F323AFAB9B4A}"/>
              </a:ext>
            </a:extLst>
          </p:cNvPr>
          <p:cNvSpPr/>
          <p:nvPr/>
        </p:nvSpPr>
        <p:spPr>
          <a:xfrm>
            <a:off x="6105128" y="4474971"/>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8" name="Rectangle 77">
            <a:extLst>
              <a:ext uri="{FF2B5EF4-FFF2-40B4-BE49-F238E27FC236}">
                <a16:creationId xmlns:a16="http://schemas.microsoft.com/office/drawing/2014/main" xmlns="" id="{01505F30-46CA-476F-BD1C-28208956D6FE}"/>
              </a:ext>
            </a:extLst>
          </p:cNvPr>
          <p:cNvSpPr/>
          <p:nvPr/>
        </p:nvSpPr>
        <p:spPr>
          <a:xfrm>
            <a:off x="7755237" y="4474971"/>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pic>
        <p:nvPicPr>
          <p:cNvPr id="79" name="Picture 8" descr="https://d30y9cdsu7xlg0.cloudfront.net/png/1336447-200.png">
            <a:extLst>
              <a:ext uri="{FF2B5EF4-FFF2-40B4-BE49-F238E27FC236}">
                <a16:creationId xmlns:a16="http://schemas.microsoft.com/office/drawing/2014/main" xmlns="" id="{E5640B2B-CBB8-4EDD-98D9-E33A8839A3AA}"/>
              </a:ext>
            </a:extLst>
          </p:cNvPr>
          <p:cNvPicPr>
            <a:picLocks noChangeAspect="1" noChangeArrowheads="1"/>
          </p:cNvPicPr>
          <p:nvPr/>
        </p:nvPicPr>
        <p:blipFill>
          <a:blip r:embed="rId7"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9492" y="5693600"/>
            <a:ext cx="431405" cy="431405"/>
          </a:xfrm>
          <a:prstGeom prst="rect">
            <a:avLst/>
          </a:prstGeom>
          <a:noFill/>
          <a:extLst>
            <a:ext uri="{909E8E84-426E-40DD-AFC4-6F175D3DCCD1}">
              <a14:hiddenFill xmlns:a14="http://schemas.microsoft.com/office/drawing/2010/main">
                <a:solidFill>
                  <a:srgbClr val="FFFFFF"/>
                </a:solidFill>
              </a14:hiddenFill>
            </a:ext>
          </a:extLst>
        </p:spPr>
      </p:pic>
      <p:cxnSp>
        <p:nvCxnSpPr>
          <p:cNvPr id="80" name="Connecteur droit 79">
            <a:extLst>
              <a:ext uri="{FF2B5EF4-FFF2-40B4-BE49-F238E27FC236}">
                <a16:creationId xmlns:a16="http://schemas.microsoft.com/office/drawing/2014/main" xmlns="" id="{82899BB4-A56C-4EFF-AE90-2E7EF1E10EA2}"/>
              </a:ext>
            </a:extLst>
          </p:cNvPr>
          <p:cNvCxnSpPr/>
          <p:nvPr/>
        </p:nvCxnSpPr>
        <p:spPr>
          <a:xfrm>
            <a:off x="1424608" y="5693600"/>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xmlns="" id="{29CD1B79-9D95-4C75-BE78-DF8D439A7DC2}"/>
              </a:ext>
            </a:extLst>
          </p:cNvPr>
          <p:cNvSpPr/>
          <p:nvPr/>
        </p:nvSpPr>
        <p:spPr>
          <a:xfrm>
            <a:off x="1784649" y="5705820"/>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Voiture balai</a:t>
            </a:r>
          </a:p>
        </p:txBody>
      </p:sp>
      <p:sp>
        <p:nvSpPr>
          <p:cNvPr id="82" name="Rectangle 81">
            <a:extLst>
              <a:ext uri="{FF2B5EF4-FFF2-40B4-BE49-F238E27FC236}">
                <a16:creationId xmlns:a16="http://schemas.microsoft.com/office/drawing/2014/main" xmlns="" id="{5D8FEC15-2564-4C0D-BD82-BE3EA598D1FF}"/>
              </a:ext>
            </a:extLst>
          </p:cNvPr>
          <p:cNvSpPr/>
          <p:nvPr/>
        </p:nvSpPr>
        <p:spPr>
          <a:xfrm>
            <a:off x="1517357" y="5705820"/>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G</a:t>
            </a:r>
          </a:p>
        </p:txBody>
      </p:sp>
      <p:sp>
        <p:nvSpPr>
          <p:cNvPr id="83" name="Rectangle 82">
            <a:extLst>
              <a:ext uri="{FF2B5EF4-FFF2-40B4-BE49-F238E27FC236}">
                <a16:creationId xmlns:a16="http://schemas.microsoft.com/office/drawing/2014/main" xmlns="" id="{253C3BF6-0137-43EC-8663-61955DB70DE5}"/>
              </a:ext>
            </a:extLst>
          </p:cNvPr>
          <p:cNvSpPr/>
          <p:nvPr/>
        </p:nvSpPr>
        <p:spPr>
          <a:xfrm>
            <a:off x="6105128" y="5096503"/>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84" name="Rectangle 83">
            <a:extLst>
              <a:ext uri="{FF2B5EF4-FFF2-40B4-BE49-F238E27FC236}">
                <a16:creationId xmlns:a16="http://schemas.microsoft.com/office/drawing/2014/main" xmlns="" id="{FCA9FC83-F6B8-4E4F-8056-DD29BCA1DED9}"/>
              </a:ext>
            </a:extLst>
          </p:cNvPr>
          <p:cNvSpPr/>
          <p:nvPr/>
        </p:nvSpPr>
        <p:spPr>
          <a:xfrm>
            <a:off x="7755237" y="5096503"/>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sp>
        <p:nvSpPr>
          <p:cNvPr id="85" name="Rectangle 84">
            <a:extLst>
              <a:ext uri="{FF2B5EF4-FFF2-40B4-BE49-F238E27FC236}">
                <a16:creationId xmlns:a16="http://schemas.microsoft.com/office/drawing/2014/main" xmlns="" id="{9B7B3142-99E8-4B33-AAFB-AF5ED403DCFB}"/>
              </a:ext>
            </a:extLst>
          </p:cNvPr>
          <p:cNvSpPr/>
          <p:nvPr/>
        </p:nvSpPr>
        <p:spPr>
          <a:xfrm>
            <a:off x="6105128" y="5705819"/>
            <a:ext cx="1446235" cy="41918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86" name="Rectangle 85">
            <a:extLst>
              <a:ext uri="{FF2B5EF4-FFF2-40B4-BE49-F238E27FC236}">
                <a16:creationId xmlns:a16="http://schemas.microsoft.com/office/drawing/2014/main" xmlns="" id="{4BD022DF-FEA3-4BE6-9C11-B6F4E61AEDA4}"/>
              </a:ext>
            </a:extLst>
          </p:cNvPr>
          <p:cNvSpPr/>
          <p:nvPr/>
        </p:nvSpPr>
        <p:spPr>
          <a:xfrm>
            <a:off x="7755237" y="5705819"/>
            <a:ext cx="1446235" cy="41918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pic>
        <p:nvPicPr>
          <p:cNvPr id="4" name="Image 3">
            <a:extLst>
              <a:ext uri="{FF2B5EF4-FFF2-40B4-BE49-F238E27FC236}">
                <a16:creationId xmlns:a16="http://schemas.microsoft.com/office/drawing/2014/main" xmlns="" id="{1FBFB736-27B3-4148-8ADD-40B86628DF31}"/>
              </a:ext>
            </a:extLst>
          </p:cNvPr>
          <p:cNvPicPr>
            <a:picLocks noChangeAspect="1"/>
          </p:cNvPicPr>
          <p:nvPr/>
        </p:nvPicPr>
        <p:blipFill>
          <a:blip r:embed="rId8"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05567" y="5074253"/>
            <a:ext cx="439253" cy="439253"/>
          </a:xfrm>
          <a:prstGeom prst="rect">
            <a:avLst/>
          </a:prstGeom>
        </p:spPr>
      </p:pic>
      <p:sp>
        <p:nvSpPr>
          <p:cNvPr id="5" name="Rectangle 4">
            <a:extLst>
              <a:ext uri="{FF2B5EF4-FFF2-40B4-BE49-F238E27FC236}">
                <a16:creationId xmlns:a16="http://schemas.microsoft.com/office/drawing/2014/main" xmlns="" id="{2ABA2A7C-6402-410E-9998-62D21F210E34}"/>
              </a:ext>
            </a:extLst>
          </p:cNvPr>
          <p:cNvSpPr/>
          <p:nvPr/>
        </p:nvSpPr>
        <p:spPr>
          <a:xfrm>
            <a:off x="6105128" y="1317920"/>
            <a:ext cx="3096344" cy="2717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Planning des actions à mener</a:t>
            </a:r>
          </a:p>
        </p:txBody>
      </p:sp>
      <p:pic>
        <p:nvPicPr>
          <p:cNvPr id="87" name="Image 86">
            <a:extLst>
              <a:ext uri="{FF2B5EF4-FFF2-40B4-BE49-F238E27FC236}">
                <a16:creationId xmlns:a16="http://schemas.microsoft.com/office/drawing/2014/main" xmlns="" id="{A70CF405-7E27-48A6-9988-D97EC850CBBD}"/>
              </a:ext>
            </a:extLst>
          </p:cNvPr>
          <p:cNvPicPr>
            <a:picLocks noChangeAspect="1"/>
          </p:cNvPicPr>
          <p:nvPr/>
        </p:nvPicPr>
        <p:blipFill>
          <a:blip r:embed="rId9"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293034" y="3691680"/>
            <a:ext cx="728498" cy="728498"/>
          </a:xfrm>
          <a:prstGeom prst="rect">
            <a:avLst/>
          </a:prstGeom>
        </p:spPr>
      </p:pic>
    </p:spTree>
    <p:extLst>
      <p:ext uri="{BB962C8B-B14F-4D97-AF65-F5344CB8AC3E}">
        <p14:creationId xmlns:p14="http://schemas.microsoft.com/office/powerpoint/2010/main" val="3837347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19D0A60-111F-4F3C-BE97-1A8F44657F65}"/>
              </a:ext>
            </a:extLst>
          </p:cNvPr>
          <p:cNvSpPr>
            <a:spLocks noGrp="1"/>
          </p:cNvSpPr>
          <p:nvPr>
            <p:ph type="title"/>
          </p:nvPr>
        </p:nvSpPr>
        <p:spPr/>
        <p:txBody>
          <a:bodyPr/>
          <a:lstStyle/>
          <a:p>
            <a:r>
              <a:rPr lang="fr-FR" b="1" dirty="0"/>
              <a:t>D.  </a:t>
            </a:r>
            <a:r>
              <a:rPr lang="fr-FR" dirty="0"/>
              <a:t>Présentoirs Accueil et bureaux</a:t>
            </a:r>
          </a:p>
        </p:txBody>
      </p:sp>
      <p:sp>
        <p:nvSpPr>
          <p:cNvPr id="29" name="Titre 5">
            <a:extLst>
              <a:ext uri="{FF2B5EF4-FFF2-40B4-BE49-F238E27FC236}">
                <a16:creationId xmlns:a16="http://schemas.microsoft.com/office/drawing/2014/main" xmlns="" id="{C1CDF1A4-48D9-4BE1-AEE3-5A2634734314}"/>
              </a:ext>
            </a:extLst>
          </p:cNvPr>
          <p:cNvSpPr txBox="1">
            <a:spLocks/>
          </p:cNvSpPr>
          <p:nvPr/>
        </p:nvSpPr>
        <p:spPr>
          <a:xfrm>
            <a:off x="1424608" y="1129211"/>
            <a:ext cx="7986083" cy="432048"/>
          </a:xfrm>
          <a:prstGeom prst="rect">
            <a:avLst/>
          </a:prstGeom>
          <a:solidFill>
            <a:schemeClr val="bg2"/>
          </a:solidFill>
        </p:spPr>
        <p:txBody>
          <a:bodyPr vert="horz" lIns="91440" tIns="45720" rIns="91440" bIns="45720" rtlCol="0" anchor="ctr">
            <a:norm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r>
              <a:rPr lang="fr-FR" sz="1600" b="1" dirty="0">
                <a:solidFill>
                  <a:schemeClr val="tx1">
                    <a:lumMod val="65000"/>
                    <a:lumOff val="35000"/>
                  </a:schemeClr>
                </a:solidFill>
                <a:sym typeface="Wingdings"/>
              </a:rPr>
              <a:t> </a:t>
            </a:r>
            <a:r>
              <a:rPr lang="fr-FR" sz="1600" b="1" dirty="0">
                <a:solidFill>
                  <a:schemeClr val="tx1">
                    <a:lumMod val="65000"/>
                    <a:lumOff val="35000"/>
                  </a:schemeClr>
                </a:solidFill>
              </a:rPr>
              <a:t>À faire le samedi 23 juin en fin de matinée</a:t>
            </a:r>
          </a:p>
        </p:txBody>
      </p:sp>
      <p:cxnSp>
        <p:nvCxnSpPr>
          <p:cNvPr id="36" name="Connecteur droit 35">
            <a:extLst>
              <a:ext uri="{FF2B5EF4-FFF2-40B4-BE49-F238E27FC236}">
                <a16:creationId xmlns:a16="http://schemas.microsoft.com/office/drawing/2014/main" xmlns="" id="{E15053C6-D72B-4574-8A66-4210300A608C}"/>
              </a:ext>
            </a:extLst>
          </p:cNvPr>
          <p:cNvCxnSpPr>
            <a:cxnSpLocks/>
          </p:cNvCxnSpPr>
          <p:nvPr/>
        </p:nvCxnSpPr>
        <p:spPr>
          <a:xfrm>
            <a:off x="1352600" y="1129211"/>
            <a:ext cx="0" cy="432048"/>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028" name="Picture 4" descr="https://d30y9cdsu7xlg0.cloudfront.net/png/1626434-200.png">
            <a:extLst>
              <a:ext uri="{FF2B5EF4-FFF2-40B4-BE49-F238E27FC236}">
                <a16:creationId xmlns:a16="http://schemas.microsoft.com/office/drawing/2014/main" xmlns="" id="{10364507-6C86-409C-BF11-2A963143BB92}"/>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7174" y="1092064"/>
            <a:ext cx="459805" cy="45980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https://d30y9cdsu7xlg0.cloudfront.net/png/325630-200.png">
            <a:extLst>
              <a:ext uri="{FF2B5EF4-FFF2-40B4-BE49-F238E27FC236}">
                <a16:creationId xmlns:a16="http://schemas.microsoft.com/office/drawing/2014/main" xmlns="" id="{F9A6F221-225D-43E0-86AB-7CC668E82D29}"/>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10139" y="40853"/>
            <a:ext cx="356533" cy="356533"/>
          </a:xfrm>
          <a:prstGeom prst="rect">
            <a:avLst/>
          </a:prstGeom>
          <a:noFill/>
          <a:extLst>
            <a:ext uri="{909E8E84-426E-40DD-AFC4-6F175D3DCCD1}">
              <a14:hiddenFill xmlns:a14="http://schemas.microsoft.com/office/drawing/2010/main">
                <a:solidFill>
                  <a:srgbClr val="FFFFFF"/>
                </a:solidFill>
              </a14:hiddenFill>
            </a:ext>
          </a:extLst>
        </p:spPr>
      </p:pic>
      <p:sp>
        <p:nvSpPr>
          <p:cNvPr id="25" name="ZoneTexte 24">
            <a:extLst>
              <a:ext uri="{FF2B5EF4-FFF2-40B4-BE49-F238E27FC236}">
                <a16:creationId xmlns:a16="http://schemas.microsoft.com/office/drawing/2014/main" xmlns="" id="{61951974-E89A-4BB9-9794-EC22A36E9B2F}"/>
              </a:ext>
            </a:extLst>
          </p:cNvPr>
          <p:cNvSpPr txBox="1"/>
          <p:nvPr/>
        </p:nvSpPr>
        <p:spPr>
          <a:xfrm>
            <a:off x="764909" y="4149080"/>
            <a:ext cx="3128612" cy="1938992"/>
          </a:xfrm>
          <a:prstGeom prst="rect">
            <a:avLst/>
          </a:prstGeom>
          <a:noFill/>
        </p:spPr>
        <p:txBody>
          <a:bodyPr wrap="square" rtlCol="0">
            <a:spAutoFit/>
          </a:bodyPr>
          <a:lstStyle/>
          <a:p>
            <a:pPr algn="ctr" defTabSz="914400"/>
            <a:r>
              <a:rPr lang="fr-FR" sz="2400" b="1" dirty="0">
                <a:solidFill>
                  <a:srgbClr val="00B050"/>
                </a:solidFill>
                <a:latin typeface="Arial Narrow"/>
              </a:rPr>
              <a:t>Nouveaux dépliants à mettre en place dans ces présentoirs à compter du samedi 23 juin, fin de matinée</a:t>
            </a:r>
            <a:endParaRPr lang="fr-FR" sz="1200" b="1" i="1" dirty="0">
              <a:solidFill>
                <a:srgbClr val="00B050"/>
              </a:solidFill>
              <a:latin typeface="Arial Narrow"/>
            </a:endParaRPr>
          </a:p>
        </p:txBody>
      </p:sp>
      <p:sp>
        <p:nvSpPr>
          <p:cNvPr id="26" name="Rectangle à coins arrondis 4">
            <a:extLst>
              <a:ext uri="{FF2B5EF4-FFF2-40B4-BE49-F238E27FC236}">
                <a16:creationId xmlns:a16="http://schemas.microsoft.com/office/drawing/2014/main" xmlns="" id="{8811BC78-16DA-4A18-BBF1-9030AFB954C2}"/>
              </a:ext>
            </a:extLst>
          </p:cNvPr>
          <p:cNvSpPr/>
          <p:nvPr/>
        </p:nvSpPr>
        <p:spPr>
          <a:xfrm>
            <a:off x="3966002" y="4105202"/>
            <a:ext cx="4999821" cy="2209564"/>
          </a:xfrm>
          <a:prstGeom prst="roundRect">
            <a:avLst/>
          </a:prstGeom>
          <a:solidFill>
            <a:sysClr val="window" lastClr="FFFFFF">
              <a:lumMod val="85000"/>
            </a:sysClr>
          </a:solidFill>
          <a:ln w="25400" cap="flat" cmpd="sng" algn="ctr">
            <a:solidFill>
              <a:srgbClr val="0066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0000"/>
              </a:solidFill>
              <a:effectLst/>
              <a:uLnTx/>
              <a:uFillTx/>
              <a:latin typeface="Arial Narrow"/>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0000"/>
              </a:solidFill>
              <a:effectLst/>
              <a:uLnTx/>
              <a:uFillTx/>
              <a:latin typeface="Arial Narrow"/>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0000"/>
              </a:solidFill>
              <a:effectLst/>
              <a:uLnTx/>
              <a:uFillTx/>
              <a:latin typeface="Arial Narrow"/>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0000"/>
              </a:solidFill>
              <a:effectLst/>
              <a:uLnTx/>
              <a:uFillTx/>
              <a:latin typeface="Arial Narrow"/>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0000"/>
              </a:solidFill>
              <a:effectLst/>
              <a:uLnTx/>
              <a:uFillTx/>
              <a:latin typeface="Arial Narrow"/>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FF0000"/>
              </a:solidFill>
              <a:effectLst/>
              <a:uLnTx/>
              <a:uFillTx/>
              <a:latin typeface="Arial Narrow"/>
              <a:ea typeface="+mn-ea"/>
              <a:cs typeface="+mn-cs"/>
            </a:endParaRPr>
          </a:p>
        </p:txBody>
      </p:sp>
      <p:pic>
        <p:nvPicPr>
          <p:cNvPr id="27" name="Picture 2">
            <a:extLst>
              <a:ext uri="{FF2B5EF4-FFF2-40B4-BE49-F238E27FC236}">
                <a16:creationId xmlns:a16="http://schemas.microsoft.com/office/drawing/2014/main" xmlns="" id="{4B504A8D-E813-466A-A35A-8465CEDF348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65308" y="4231627"/>
            <a:ext cx="901407" cy="19567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ZoneTexte 30">
            <a:extLst>
              <a:ext uri="{FF2B5EF4-FFF2-40B4-BE49-F238E27FC236}">
                <a16:creationId xmlns:a16="http://schemas.microsoft.com/office/drawing/2014/main" xmlns="" id="{C467E45D-BE2B-41EA-A542-8674FB1C905C}"/>
              </a:ext>
            </a:extLst>
          </p:cNvPr>
          <p:cNvSpPr txBox="1"/>
          <p:nvPr/>
        </p:nvSpPr>
        <p:spPr>
          <a:xfrm>
            <a:off x="5262339" y="5363804"/>
            <a:ext cx="953349" cy="830997"/>
          </a:xfrm>
          <a:prstGeom prst="rect">
            <a:avLst/>
          </a:prstGeom>
          <a:noFill/>
        </p:spPr>
        <p:txBody>
          <a:bodyPr wrap="square" rtlCol="0">
            <a:spAutoFit/>
          </a:bodyPr>
          <a:lstStyle/>
          <a:p>
            <a:pPr algn="ctr" defTabSz="914400"/>
            <a:r>
              <a:rPr lang="fr-FR" sz="1400" dirty="0">
                <a:solidFill>
                  <a:prstClr val="black"/>
                </a:solidFill>
                <a:latin typeface="Arial Narrow"/>
              </a:rPr>
              <a:t>Dépliant fusion </a:t>
            </a:r>
          </a:p>
          <a:p>
            <a:pPr algn="ctr" defTabSz="914400"/>
            <a:r>
              <a:rPr lang="fr-FR" sz="1400" dirty="0">
                <a:solidFill>
                  <a:prstClr val="black"/>
                </a:solidFill>
                <a:latin typeface="Arial Narrow"/>
              </a:rPr>
              <a:t>« </a:t>
            </a:r>
            <a:r>
              <a:rPr lang="fr-FR" sz="1200" dirty="0">
                <a:solidFill>
                  <a:prstClr val="black"/>
                </a:solidFill>
                <a:latin typeface="Arial Narrow"/>
              </a:rPr>
              <a:t>2 volets</a:t>
            </a:r>
            <a:r>
              <a:rPr lang="fr-FR" sz="1400" dirty="0">
                <a:solidFill>
                  <a:prstClr val="black"/>
                </a:solidFill>
                <a:latin typeface="Arial Narrow"/>
              </a:rPr>
              <a:t> »</a:t>
            </a:r>
          </a:p>
          <a:p>
            <a:pPr defTabSz="914400"/>
            <a:endParaRPr lang="fr-FR" sz="600" dirty="0">
              <a:solidFill>
                <a:prstClr val="black"/>
              </a:solidFill>
              <a:latin typeface="Arial Narrow"/>
            </a:endParaRPr>
          </a:p>
        </p:txBody>
      </p:sp>
      <p:pic>
        <p:nvPicPr>
          <p:cNvPr id="35" name="Picture 2">
            <a:extLst>
              <a:ext uri="{FF2B5EF4-FFF2-40B4-BE49-F238E27FC236}">
                <a16:creationId xmlns:a16="http://schemas.microsoft.com/office/drawing/2014/main" xmlns="" id="{3C953569-5443-4C2B-A638-3ADAEC5C98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6565" y="2079361"/>
            <a:ext cx="1351112" cy="1019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 name="ZoneTexte 36">
            <a:extLst>
              <a:ext uri="{FF2B5EF4-FFF2-40B4-BE49-F238E27FC236}">
                <a16:creationId xmlns:a16="http://schemas.microsoft.com/office/drawing/2014/main" xmlns="" id="{A3218B0E-A016-4F63-A264-688FC869666B}"/>
              </a:ext>
            </a:extLst>
          </p:cNvPr>
          <p:cNvSpPr txBox="1"/>
          <p:nvPr/>
        </p:nvSpPr>
        <p:spPr>
          <a:xfrm>
            <a:off x="495300" y="1956160"/>
            <a:ext cx="5598200" cy="1323439"/>
          </a:xfrm>
          <a:prstGeom prst="rect">
            <a:avLst/>
          </a:prstGeom>
          <a:noFill/>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mj-lt"/>
              </a:rPr>
              <a:t>Vider l’ensemble des présentoirs en plexi</a:t>
            </a:r>
            <a:r>
              <a:rPr kumimoji="0" lang="fr-FR" sz="1600" b="0" i="0" u="none" strike="noStrike" kern="0" cap="none" spc="0" normalizeH="0" baseline="0" noProof="0" dirty="0">
                <a:ln>
                  <a:noFill/>
                </a:ln>
                <a:solidFill>
                  <a:srgbClr val="FF0000"/>
                </a:solidFill>
                <a:effectLst/>
                <a:uLnTx/>
                <a:uFillTx/>
                <a:latin typeface="+mj-lt"/>
              </a:rPr>
              <a:t> (par 4, par 3 ou par 1)</a:t>
            </a:r>
            <a:r>
              <a:rPr kumimoji="0" lang="fr-FR" sz="20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mj-lt"/>
              </a:rPr>
              <a:t> présents à l’Accueil et/ou dans vos bureaux. Détruire l’intégralité les dépliants ou autres flyers retirés </a:t>
            </a:r>
            <a:endParaRPr kumimoji="0" lang="fr-FR" sz="1800" b="1" i="0" u="none" strike="noStrike" kern="0" cap="none" spc="0" normalizeH="0" baseline="0" noProof="0" dirty="0">
              <a:ln>
                <a:noFill/>
              </a:ln>
              <a:solidFill>
                <a:srgbClr val="FF0000"/>
              </a:solidFill>
              <a:effectLst/>
              <a:uLnTx/>
              <a:uFillTx/>
              <a:latin typeface="+mj-lt"/>
            </a:endParaRPr>
          </a:p>
        </p:txBody>
      </p:sp>
      <p:sp>
        <p:nvSpPr>
          <p:cNvPr id="38" name="ZoneTexte 37">
            <a:extLst>
              <a:ext uri="{FF2B5EF4-FFF2-40B4-BE49-F238E27FC236}">
                <a16:creationId xmlns:a16="http://schemas.microsoft.com/office/drawing/2014/main" xmlns="" id="{9633B5FC-CB88-446D-A0ED-EF55E4DB80E7}"/>
              </a:ext>
            </a:extLst>
          </p:cNvPr>
          <p:cNvSpPr txBox="1"/>
          <p:nvPr/>
        </p:nvSpPr>
        <p:spPr>
          <a:xfrm>
            <a:off x="6215688" y="3111421"/>
            <a:ext cx="1572866" cy="246221"/>
          </a:xfrm>
          <a:prstGeom prst="rect">
            <a:avLst/>
          </a:prstGeom>
          <a:noFill/>
        </p:spPr>
        <p:txBody>
          <a:bodyPr wrap="none" rtlCol="0">
            <a:spAutoFit/>
          </a:bodyPr>
          <a:lstStyle/>
          <a:p>
            <a:pPr defTabSz="914400"/>
            <a:r>
              <a:rPr lang="fr-FR" sz="1000" dirty="0">
                <a:solidFill>
                  <a:prstClr val="black"/>
                </a:solidFill>
                <a:latin typeface="Arial Narrow"/>
              </a:rPr>
              <a:t>Ex : présentoir plexi « par 4 » </a:t>
            </a:r>
          </a:p>
        </p:txBody>
      </p:sp>
      <p:sp>
        <p:nvSpPr>
          <p:cNvPr id="45" name="ZoneTexte 44">
            <a:extLst>
              <a:ext uri="{FF2B5EF4-FFF2-40B4-BE49-F238E27FC236}">
                <a16:creationId xmlns:a16="http://schemas.microsoft.com/office/drawing/2014/main" xmlns="" id="{EF549A18-924C-4A83-8BF9-EECA908D1A9F}"/>
              </a:ext>
            </a:extLst>
          </p:cNvPr>
          <p:cNvSpPr txBox="1"/>
          <p:nvPr/>
        </p:nvSpPr>
        <p:spPr>
          <a:xfrm>
            <a:off x="7724482" y="2079361"/>
            <a:ext cx="1572866" cy="246221"/>
          </a:xfrm>
          <a:prstGeom prst="rect">
            <a:avLst/>
          </a:prstGeom>
          <a:noFill/>
        </p:spPr>
        <p:txBody>
          <a:bodyPr wrap="none" rtlCol="0">
            <a:spAutoFit/>
          </a:bodyPr>
          <a:lstStyle/>
          <a:p>
            <a:pPr defTabSz="914400"/>
            <a:r>
              <a:rPr lang="fr-FR" sz="1000" dirty="0">
                <a:solidFill>
                  <a:prstClr val="black"/>
                </a:solidFill>
                <a:latin typeface="Arial Narrow"/>
              </a:rPr>
              <a:t>Ex : présentoir plexi « par 1 » </a:t>
            </a:r>
          </a:p>
        </p:txBody>
      </p:sp>
      <p:pic>
        <p:nvPicPr>
          <p:cNvPr id="46" name="Picture 3">
            <a:extLst>
              <a:ext uri="{FF2B5EF4-FFF2-40B4-BE49-F238E27FC236}">
                <a16:creationId xmlns:a16="http://schemas.microsoft.com/office/drawing/2014/main" xmlns="" id="{859441C0-B38B-4BF2-8BCF-181FDBE19E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84456" y="2338370"/>
            <a:ext cx="852917" cy="1150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 name="Flèche vers le bas 40">
            <a:extLst>
              <a:ext uri="{FF2B5EF4-FFF2-40B4-BE49-F238E27FC236}">
                <a16:creationId xmlns:a16="http://schemas.microsoft.com/office/drawing/2014/main" xmlns="" id="{A6BF1965-343B-44E0-AF93-AE053A235F93}"/>
              </a:ext>
            </a:extLst>
          </p:cNvPr>
          <p:cNvSpPr/>
          <p:nvPr/>
        </p:nvSpPr>
        <p:spPr>
          <a:xfrm>
            <a:off x="1701012" y="3501008"/>
            <a:ext cx="1049690" cy="460204"/>
          </a:xfrm>
          <a:prstGeom prst="downArrow">
            <a:avLst/>
          </a:prstGeom>
          <a:solidFill>
            <a:schemeClr val="bg1">
              <a:lumMod val="50000"/>
            </a:schemeClr>
          </a:solidFill>
          <a:ln w="25400" cap="flat" cmpd="sng" algn="ctr">
            <a:solidFill>
              <a:schemeClr val="bg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
        <p:nvSpPr>
          <p:cNvPr id="48" name="ZoneTexte 47">
            <a:extLst>
              <a:ext uri="{FF2B5EF4-FFF2-40B4-BE49-F238E27FC236}">
                <a16:creationId xmlns:a16="http://schemas.microsoft.com/office/drawing/2014/main" xmlns="" id="{0741733B-6090-4D33-A41F-0B864F181623}"/>
              </a:ext>
            </a:extLst>
          </p:cNvPr>
          <p:cNvSpPr txBox="1"/>
          <p:nvPr/>
        </p:nvSpPr>
        <p:spPr>
          <a:xfrm>
            <a:off x="6140342" y="4838976"/>
            <a:ext cx="651140" cy="861774"/>
          </a:xfrm>
          <a:prstGeom prst="rect">
            <a:avLst/>
          </a:prstGeom>
          <a:noFill/>
        </p:spPr>
        <p:txBody>
          <a:bodyPr wrap="none" rtlCol="0">
            <a:spAutoFit/>
          </a:bodyPr>
          <a:lstStyle/>
          <a:p>
            <a:pPr defTabSz="914400"/>
            <a:r>
              <a:rPr lang="fr-FR" sz="5000" b="1" dirty="0">
                <a:solidFill>
                  <a:srgbClr val="00B050"/>
                </a:solidFill>
                <a:effectLst>
                  <a:outerShdw blurRad="38100" dist="38100" dir="2700000" algn="tl">
                    <a:srgbClr val="000000">
                      <a:alpha val="43137"/>
                    </a:srgbClr>
                  </a:outerShdw>
                </a:effectLst>
                <a:latin typeface="Arial Narrow"/>
              </a:rPr>
              <a:t>et</a:t>
            </a:r>
          </a:p>
        </p:txBody>
      </p:sp>
      <p:sp>
        <p:nvSpPr>
          <p:cNvPr id="49" name="ZoneTexte 48">
            <a:extLst>
              <a:ext uri="{FF2B5EF4-FFF2-40B4-BE49-F238E27FC236}">
                <a16:creationId xmlns:a16="http://schemas.microsoft.com/office/drawing/2014/main" xmlns="" id="{4693A5A6-54F8-4DE4-98B6-F767C717DB90}"/>
              </a:ext>
            </a:extLst>
          </p:cNvPr>
          <p:cNvSpPr txBox="1"/>
          <p:nvPr/>
        </p:nvSpPr>
        <p:spPr>
          <a:xfrm>
            <a:off x="6835205" y="4287579"/>
            <a:ext cx="953349" cy="830997"/>
          </a:xfrm>
          <a:prstGeom prst="rect">
            <a:avLst/>
          </a:prstGeom>
          <a:noFill/>
        </p:spPr>
        <p:txBody>
          <a:bodyPr wrap="square" rtlCol="0">
            <a:spAutoFit/>
          </a:bodyPr>
          <a:lstStyle/>
          <a:p>
            <a:pPr algn="ctr" defTabSz="914400"/>
            <a:r>
              <a:rPr lang="fr-FR" sz="1400" dirty="0">
                <a:solidFill>
                  <a:prstClr val="black"/>
                </a:solidFill>
                <a:latin typeface="Arial Narrow"/>
              </a:rPr>
              <a:t>Dépliant Jeunes </a:t>
            </a:r>
          </a:p>
          <a:p>
            <a:pPr algn="ctr" defTabSz="914400"/>
            <a:r>
              <a:rPr lang="fr-FR" sz="1400" dirty="0">
                <a:solidFill>
                  <a:prstClr val="black"/>
                </a:solidFill>
                <a:latin typeface="Arial Narrow"/>
              </a:rPr>
              <a:t>« </a:t>
            </a:r>
            <a:r>
              <a:rPr lang="fr-FR" sz="1200" dirty="0">
                <a:solidFill>
                  <a:prstClr val="black"/>
                </a:solidFill>
                <a:latin typeface="Arial Narrow"/>
              </a:rPr>
              <a:t>2 volets</a:t>
            </a:r>
            <a:r>
              <a:rPr lang="fr-FR" sz="1400" dirty="0">
                <a:solidFill>
                  <a:prstClr val="black"/>
                </a:solidFill>
                <a:latin typeface="Arial Narrow"/>
              </a:rPr>
              <a:t> »</a:t>
            </a:r>
          </a:p>
          <a:p>
            <a:pPr defTabSz="914400"/>
            <a:endParaRPr lang="fr-FR" sz="600" dirty="0">
              <a:solidFill>
                <a:prstClr val="black"/>
              </a:solidFill>
              <a:latin typeface="Arial Narrow"/>
            </a:endParaRPr>
          </a:p>
        </p:txBody>
      </p:sp>
      <p:pic>
        <p:nvPicPr>
          <p:cNvPr id="50" name="Picture 4">
            <a:extLst>
              <a:ext uri="{FF2B5EF4-FFF2-40B4-BE49-F238E27FC236}">
                <a16:creationId xmlns:a16="http://schemas.microsoft.com/office/drawing/2014/main" xmlns="" id="{1AC89FDA-68BB-4648-A616-9F72F1CBE8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77677" y="4231627"/>
            <a:ext cx="972664" cy="19631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39987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xmlns="" id="{160C8D42-38F6-46FF-836D-29DBFF8408EE}"/>
              </a:ext>
            </a:extLst>
          </p:cNvPr>
          <p:cNvSpPr/>
          <p:nvPr/>
        </p:nvSpPr>
        <p:spPr>
          <a:xfrm>
            <a:off x="920304" y="1232755"/>
            <a:ext cx="8353176" cy="1368152"/>
          </a:xfrm>
          <a:prstGeom prst="roundRect">
            <a:avLst/>
          </a:prstGeom>
          <a:solidFill>
            <a:schemeClr val="bg2">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mj-lt"/>
              </a:rPr>
              <a:t>Fin des actions à réaliser le samedi 23 juin</a:t>
            </a:r>
          </a:p>
        </p:txBody>
      </p:sp>
      <p:sp>
        <p:nvSpPr>
          <p:cNvPr id="5" name="Rectangle : coins arrondis 4">
            <a:extLst>
              <a:ext uri="{FF2B5EF4-FFF2-40B4-BE49-F238E27FC236}">
                <a16:creationId xmlns:a16="http://schemas.microsoft.com/office/drawing/2014/main" xmlns="" id="{2FD07756-CEED-4E8D-B793-20C134FFC7B7}"/>
              </a:ext>
            </a:extLst>
          </p:cNvPr>
          <p:cNvSpPr/>
          <p:nvPr/>
        </p:nvSpPr>
        <p:spPr>
          <a:xfrm>
            <a:off x="920304" y="4221088"/>
            <a:ext cx="8353176" cy="1368152"/>
          </a:xfrm>
          <a:prstGeom prst="round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mj-lt"/>
              </a:rPr>
              <a:t>Les slides suivantes précisent les actions </a:t>
            </a:r>
          </a:p>
          <a:p>
            <a:pPr algn="ctr"/>
            <a:r>
              <a:rPr lang="fr-FR" sz="2400" b="1" dirty="0">
                <a:latin typeface="+mj-lt"/>
              </a:rPr>
              <a:t>à réaliser le mardi 26 juin</a:t>
            </a:r>
          </a:p>
        </p:txBody>
      </p:sp>
      <p:sp>
        <p:nvSpPr>
          <p:cNvPr id="6" name="Triangle isocèle 5">
            <a:extLst>
              <a:ext uri="{FF2B5EF4-FFF2-40B4-BE49-F238E27FC236}">
                <a16:creationId xmlns:a16="http://schemas.microsoft.com/office/drawing/2014/main" xmlns="" id="{3C35E5CA-0EBA-4AA4-AC9A-5ED56E2F9B86}"/>
              </a:ext>
            </a:extLst>
          </p:cNvPr>
          <p:cNvSpPr/>
          <p:nvPr/>
        </p:nvSpPr>
        <p:spPr>
          <a:xfrm rot="10800000">
            <a:off x="2615675" y="3003238"/>
            <a:ext cx="4674651" cy="792088"/>
          </a:xfrm>
          <a:prstGeom prst="triangle">
            <a:avLst/>
          </a:prstGeom>
          <a:solidFill>
            <a:schemeClr val="tx1">
              <a:lumMod val="75000"/>
              <a:lumOff val="25000"/>
            </a:schemeClr>
          </a:solidFill>
          <a:ln>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latin typeface="+mj-lt"/>
            </a:endParaRPr>
          </a:p>
        </p:txBody>
      </p:sp>
    </p:spTree>
    <p:extLst>
      <p:ext uri="{BB962C8B-B14F-4D97-AF65-F5344CB8AC3E}">
        <p14:creationId xmlns:p14="http://schemas.microsoft.com/office/powerpoint/2010/main" val="4175009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61F43D5-E53B-483B-9C2E-21C34AFC0911}"/>
              </a:ext>
            </a:extLst>
          </p:cNvPr>
          <p:cNvSpPr>
            <a:spLocks noGrp="1"/>
          </p:cNvSpPr>
          <p:nvPr>
            <p:ph type="title"/>
          </p:nvPr>
        </p:nvSpPr>
        <p:spPr>
          <a:xfrm>
            <a:off x="838200" y="405119"/>
            <a:ext cx="8229600" cy="597312"/>
          </a:xfrm>
        </p:spPr>
        <p:txBody>
          <a:bodyPr/>
          <a:lstStyle/>
          <a:p>
            <a:r>
              <a:rPr lang="fr-FR" b="1" dirty="0"/>
              <a:t>Sommaire</a:t>
            </a:r>
            <a:r>
              <a:rPr lang="fr-FR" dirty="0"/>
              <a:t/>
            </a:r>
            <a:br>
              <a:rPr lang="fr-FR" dirty="0"/>
            </a:br>
            <a:r>
              <a:rPr lang="fr-FR" dirty="0"/>
              <a:t>Actions à mener pour mettre à jour la Nouvelle Identité</a:t>
            </a:r>
          </a:p>
        </p:txBody>
      </p:sp>
      <p:pic>
        <p:nvPicPr>
          <p:cNvPr id="43" name="Picture 2" descr="https://d30y9cdsu7xlg0.cloudfront.net/png/13910-200.png">
            <a:extLst>
              <a:ext uri="{FF2B5EF4-FFF2-40B4-BE49-F238E27FC236}">
                <a16:creationId xmlns:a16="http://schemas.microsoft.com/office/drawing/2014/main" xmlns="" id="{79664911-B376-4B4B-ADB3-3CD4D086A614}"/>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6288" y="1993319"/>
            <a:ext cx="430125" cy="430125"/>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https://d30y9cdsu7xlg0.cloudfront.net/png/104257-200.png">
            <a:extLst>
              <a:ext uri="{FF2B5EF4-FFF2-40B4-BE49-F238E27FC236}">
                <a16:creationId xmlns:a16="http://schemas.microsoft.com/office/drawing/2014/main" xmlns="" id="{9D5C5688-97C6-41A8-BB79-F46B0641E72C}"/>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0434" y="2624331"/>
            <a:ext cx="431405" cy="431405"/>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https://d30y9cdsu7xlg0.cloudfront.net/png/325630-200.png">
            <a:extLst>
              <a:ext uri="{FF2B5EF4-FFF2-40B4-BE49-F238E27FC236}">
                <a16:creationId xmlns:a16="http://schemas.microsoft.com/office/drawing/2014/main" xmlns="" id="{D6FBE97B-8F3E-49D6-97E4-A40EC332B7F3}"/>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6481" y="3884768"/>
            <a:ext cx="356533" cy="356533"/>
          </a:xfrm>
          <a:prstGeom prst="rect">
            <a:avLst/>
          </a:prstGeom>
          <a:noFill/>
          <a:extLst>
            <a:ext uri="{909E8E84-426E-40DD-AFC4-6F175D3DCCD1}">
              <a14:hiddenFill xmlns:a14="http://schemas.microsoft.com/office/drawing/2010/main">
                <a:solidFill>
                  <a:srgbClr val="FFFFFF"/>
                </a:solidFill>
              </a14:hiddenFill>
            </a:ext>
          </a:extLst>
        </p:spPr>
      </p:pic>
      <p:pic>
        <p:nvPicPr>
          <p:cNvPr id="46" name="Image 45">
            <a:extLst>
              <a:ext uri="{FF2B5EF4-FFF2-40B4-BE49-F238E27FC236}">
                <a16:creationId xmlns:a16="http://schemas.microsoft.com/office/drawing/2014/main" xmlns="" id="{AA573509-A373-4ACD-A601-A5F1CA703583}"/>
              </a:ext>
            </a:extLst>
          </p:cNvPr>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10434" y="3264443"/>
            <a:ext cx="386650" cy="386650"/>
          </a:xfrm>
          <a:prstGeom prst="rect">
            <a:avLst/>
          </a:prstGeom>
        </p:spPr>
      </p:pic>
      <p:pic>
        <p:nvPicPr>
          <p:cNvPr id="47" name="Picture 6" descr="https://d30y9cdsu7xlg0.cloudfront.net/png/631040-200.png">
            <a:extLst>
              <a:ext uri="{FF2B5EF4-FFF2-40B4-BE49-F238E27FC236}">
                <a16:creationId xmlns:a16="http://schemas.microsoft.com/office/drawing/2014/main" xmlns="" id="{E4E02EE9-C19E-4786-9D10-17ACA13802D3}"/>
              </a:ext>
            </a:extLst>
          </p:cNvPr>
          <p:cNvPicPr>
            <a:picLocks noChangeAspect="1" noChangeArrowheads="1"/>
          </p:cNvPicPr>
          <p:nvPr/>
        </p:nvPicPr>
        <p:blipFill>
          <a:blip r:embed="rId6"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4195" y="4423962"/>
            <a:ext cx="522000" cy="522000"/>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Connecteur droit 48">
            <a:extLst>
              <a:ext uri="{FF2B5EF4-FFF2-40B4-BE49-F238E27FC236}">
                <a16:creationId xmlns:a16="http://schemas.microsoft.com/office/drawing/2014/main" xmlns="" id="{D4B9D471-04BB-4E71-9244-14919DD6760D}"/>
              </a:ext>
            </a:extLst>
          </p:cNvPr>
          <p:cNvCxnSpPr/>
          <p:nvPr/>
        </p:nvCxnSpPr>
        <p:spPr>
          <a:xfrm>
            <a:off x="1424608" y="1988840"/>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xmlns="" id="{326F12A7-FA62-40EC-919A-CAC492687281}"/>
              </a:ext>
            </a:extLst>
          </p:cNvPr>
          <p:cNvCxnSpPr/>
          <p:nvPr/>
        </p:nvCxnSpPr>
        <p:spPr>
          <a:xfrm>
            <a:off x="1424608" y="2610374"/>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1" name="Connecteur droit 50">
            <a:extLst>
              <a:ext uri="{FF2B5EF4-FFF2-40B4-BE49-F238E27FC236}">
                <a16:creationId xmlns:a16="http://schemas.microsoft.com/office/drawing/2014/main" xmlns="" id="{AE8D6959-6A8F-4FF7-B110-C09457E7A06C}"/>
              </a:ext>
            </a:extLst>
          </p:cNvPr>
          <p:cNvCxnSpPr/>
          <p:nvPr/>
        </p:nvCxnSpPr>
        <p:spPr>
          <a:xfrm>
            <a:off x="1424608" y="3231908"/>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2" name="Connecteur droit 51">
            <a:extLst>
              <a:ext uri="{FF2B5EF4-FFF2-40B4-BE49-F238E27FC236}">
                <a16:creationId xmlns:a16="http://schemas.microsoft.com/office/drawing/2014/main" xmlns="" id="{52436EC3-99DE-4291-AEE7-0EA3CADE8F56}"/>
              </a:ext>
            </a:extLst>
          </p:cNvPr>
          <p:cNvCxnSpPr/>
          <p:nvPr/>
        </p:nvCxnSpPr>
        <p:spPr>
          <a:xfrm>
            <a:off x="1424608" y="3853442"/>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3" name="Connecteur droit 52">
            <a:extLst>
              <a:ext uri="{FF2B5EF4-FFF2-40B4-BE49-F238E27FC236}">
                <a16:creationId xmlns:a16="http://schemas.microsoft.com/office/drawing/2014/main" xmlns="" id="{4FFD1D3E-3AEC-468C-BCD9-EE5171F740E6}"/>
              </a:ext>
            </a:extLst>
          </p:cNvPr>
          <p:cNvCxnSpPr/>
          <p:nvPr/>
        </p:nvCxnSpPr>
        <p:spPr>
          <a:xfrm>
            <a:off x="1424608" y="4474976"/>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xmlns="" id="{7DBA74E9-5A9E-44BE-B853-41DA60650B3E}"/>
              </a:ext>
            </a:extLst>
          </p:cNvPr>
          <p:cNvCxnSpPr/>
          <p:nvPr/>
        </p:nvCxnSpPr>
        <p:spPr>
          <a:xfrm>
            <a:off x="1424608" y="5084288"/>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xmlns="" id="{3FCE16C0-F3AC-45AE-AEDB-391B67E174F2}"/>
              </a:ext>
            </a:extLst>
          </p:cNvPr>
          <p:cNvSpPr/>
          <p:nvPr/>
        </p:nvSpPr>
        <p:spPr>
          <a:xfrm>
            <a:off x="1784649" y="1988840"/>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Affiches internes et externes</a:t>
            </a:r>
          </a:p>
        </p:txBody>
      </p:sp>
      <p:sp>
        <p:nvSpPr>
          <p:cNvPr id="56" name="Rectangle 55">
            <a:extLst>
              <a:ext uri="{FF2B5EF4-FFF2-40B4-BE49-F238E27FC236}">
                <a16:creationId xmlns:a16="http://schemas.microsoft.com/office/drawing/2014/main" xmlns="" id="{EE4BDFEC-00EA-465F-ACB9-86C83295483B}"/>
              </a:ext>
            </a:extLst>
          </p:cNvPr>
          <p:cNvSpPr/>
          <p:nvPr/>
        </p:nvSpPr>
        <p:spPr>
          <a:xfrm>
            <a:off x="1784649" y="2610374"/>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Mur de communication</a:t>
            </a:r>
          </a:p>
        </p:txBody>
      </p:sp>
      <p:sp>
        <p:nvSpPr>
          <p:cNvPr id="57" name="Rectangle 56">
            <a:extLst>
              <a:ext uri="{FF2B5EF4-FFF2-40B4-BE49-F238E27FC236}">
                <a16:creationId xmlns:a16="http://schemas.microsoft.com/office/drawing/2014/main" xmlns="" id="{E4636F89-B49C-4EBC-BA3C-40963259539B}"/>
              </a:ext>
            </a:extLst>
          </p:cNvPr>
          <p:cNvSpPr/>
          <p:nvPr/>
        </p:nvSpPr>
        <p:spPr>
          <a:xfrm>
            <a:off x="1784649" y="3231908"/>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Affichage réglementaire</a:t>
            </a:r>
          </a:p>
        </p:txBody>
      </p:sp>
      <p:sp>
        <p:nvSpPr>
          <p:cNvPr id="58" name="Rectangle 57">
            <a:extLst>
              <a:ext uri="{FF2B5EF4-FFF2-40B4-BE49-F238E27FC236}">
                <a16:creationId xmlns:a16="http://schemas.microsoft.com/office/drawing/2014/main" xmlns="" id="{CB2282D1-57E2-4F83-B81D-559E6C287FD7}"/>
              </a:ext>
            </a:extLst>
          </p:cNvPr>
          <p:cNvSpPr/>
          <p:nvPr/>
        </p:nvSpPr>
        <p:spPr>
          <a:xfrm>
            <a:off x="1784649" y="3853442"/>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Présentoirs Accueil &amp; Bureaux</a:t>
            </a:r>
          </a:p>
        </p:txBody>
      </p:sp>
      <p:sp>
        <p:nvSpPr>
          <p:cNvPr id="59" name="Rectangle 58">
            <a:extLst>
              <a:ext uri="{FF2B5EF4-FFF2-40B4-BE49-F238E27FC236}">
                <a16:creationId xmlns:a16="http://schemas.microsoft.com/office/drawing/2014/main" xmlns="" id="{F6C26893-8CB2-49E6-BDE1-8473272B0C6A}"/>
              </a:ext>
            </a:extLst>
          </p:cNvPr>
          <p:cNvSpPr/>
          <p:nvPr/>
        </p:nvSpPr>
        <p:spPr>
          <a:xfrm>
            <a:off x="1784649" y="4474976"/>
            <a:ext cx="4140690" cy="4191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l"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chemeClr val="accent1"/>
                </a:solidFill>
                <a:effectLst/>
                <a:uLnTx/>
                <a:uFillTx/>
                <a:latin typeface="Century Gothic"/>
                <a:ea typeface="+mn-ea"/>
                <a:cs typeface="+mn-cs"/>
              </a:rPr>
              <a:t>Affiches externes</a:t>
            </a:r>
          </a:p>
        </p:txBody>
      </p:sp>
      <p:sp>
        <p:nvSpPr>
          <p:cNvPr id="60" name="Rectangle 59">
            <a:extLst>
              <a:ext uri="{FF2B5EF4-FFF2-40B4-BE49-F238E27FC236}">
                <a16:creationId xmlns:a16="http://schemas.microsoft.com/office/drawing/2014/main" xmlns="" id="{520ED816-8E67-4CC1-83D9-7C3003D5263D}"/>
              </a:ext>
            </a:extLst>
          </p:cNvPr>
          <p:cNvSpPr/>
          <p:nvPr/>
        </p:nvSpPr>
        <p:spPr>
          <a:xfrm>
            <a:off x="1784649" y="5096508"/>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Présentoirs espaces libre service &amp; GAB</a:t>
            </a:r>
          </a:p>
        </p:txBody>
      </p:sp>
      <p:sp>
        <p:nvSpPr>
          <p:cNvPr id="61" name="Rectangle 60">
            <a:extLst>
              <a:ext uri="{FF2B5EF4-FFF2-40B4-BE49-F238E27FC236}">
                <a16:creationId xmlns:a16="http://schemas.microsoft.com/office/drawing/2014/main" xmlns="" id="{A9CE480B-8449-4D1A-8920-03E1D49D39EA}"/>
              </a:ext>
            </a:extLst>
          </p:cNvPr>
          <p:cNvSpPr/>
          <p:nvPr/>
        </p:nvSpPr>
        <p:spPr>
          <a:xfrm>
            <a:off x="1517357" y="1988840"/>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A</a:t>
            </a:r>
          </a:p>
        </p:txBody>
      </p:sp>
      <p:sp>
        <p:nvSpPr>
          <p:cNvPr id="62" name="Rectangle 61">
            <a:extLst>
              <a:ext uri="{FF2B5EF4-FFF2-40B4-BE49-F238E27FC236}">
                <a16:creationId xmlns:a16="http://schemas.microsoft.com/office/drawing/2014/main" xmlns="" id="{FB34992C-1C0B-49C2-8C64-766C1DD963D0}"/>
              </a:ext>
            </a:extLst>
          </p:cNvPr>
          <p:cNvSpPr/>
          <p:nvPr/>
        </p:nvSpPr>
        <p:spPr>
          <a:xfrm>
            <a:off x="1517357" y="2610374"/>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B</a:t>
            </a:r>
          </a:p>
        </p:txBody>
      </p:sp>
      <p:sp>
        <p:nvSpPr>
          <p:cNvPr id="63" name="Rectangle 62">
            <a:extLst>
              <a:ext uri="{FF2B5EF4-FFF2-40B4-BE49-F238E27FC236}">
                <a16:creationId xmlns:a16="http://schemas.microsoft.com/office/drawing/2014/main" xmlns="" id="{02367B7B-7F7A-4AB5-B7FD-EBE83A86F229}"/>
              </a:ext>
            </a:extLst>
          </p:cNvPr>
          <p:cNvSpPr/>
          <p:nvPr/>
        </p:nvSpPr>
        <p:spPr>
          <a:xfrm>
            <a:off x="1517357" y="3231908"/>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C</a:t>
            </a:r>
          </a:p>
        </p:txBody>
      </p:sp>
      <p:sp>
        <p:nvSpPr>
          <p:cNvPr id="64" name="Rectangle 63">
            <a:extLst>
              <a:ext uri="{FF2B5EF4-FFF2-40B4-BE49-F238E27FC236}">
                <a16:creationId xmlns:a16="http://schemas.microsoft.com/office/drawing/2014/main" xmlns="" id="{9247FAF1-830C-4649-B825-DD769160163E}"/>
              </a:ext>
            </a:extLst>
          </p:cNvPr>
          <p:cNvSpPr/>
          <p:nvPr/>
        </p:nvSpPr>
        <p:spPr>
          <a:xfrm>
            <a:off x="1517357" y="3853442"/>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D</a:t>
            </a:r>
          </a:p>
        </p:txBody>
      </p:sp>
      <p:sp>
        <p:nvSpPr>
          <p:cNvPr id="65" name="Rectangle 64">
            <a:extLst>
              <a:ext uri="{FF2B5EF4-FFF2-40B4-BE49-F238E27FC236}">
                <a16:creationId xmlns:a16="http://schemas.microsoft.com/office/drawing/2014/main" xmlns="" id="{4618DB96-A665-43FD-9720-1E29D6F015D7}"/>
              </a:ext>
            </a:extLst>
          </p:cNvPr>
          <p:cNvSpPr/>
          <p:nvPr/>
        </p:nvSpPr>
        <p:spPr>
          <a:xfrm>
            <a:off x="1517357" y="4474976"/>
            <a:ext cx="228792" cy="4191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chemeClr val="accent1"/>
                </a:solidFill>
                <a:effectLst/>
                <a:uLnTx/>
                <a:uFillTx/>
                <a:latin typeface="Century Gothic"/>
                <a:ea typeface="+mn-ea"/>
                <a:cs typeface="+mn-cs"/>
              </a:rPr>
              <a:t>E</a:t>
            </a:r>
          </a:p>
        </p:txBody>
      </p:sp>
      <p:sp>
        <p:nvSpPr>
          <p:cNvPr id="66" name="Rectangle 65">
            <a:extLst>
              <a:ext uri="{FF2B5EF4-FFF2-40B4-BE49-F238E27FC236}">
                <a16:creationId xmlns:a16="http://schemas.microsoft.com/office/drawing/2014/main" xmlns="" id="{E085502B-A708-40A2-9EA2-48AF691EAA26}"/>
              </a:ext>
            </a:extLst>
          </p:cNvPr>
          <p:cNvSpPr/>
          <p:nvPr/>
        </p:nvSpPr>
        <p:spPr>
          <a:xfrm>
            <a:off x="1517357" y="5096508"/>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F</a:t>
            </a:r>
          </a:p>
        </p:txBody>
      </p:sp>
      <p:sp>
        <p:nvSpPr>
          <p:cNvPr id="67" name="Rectangle 66">
            <a:extLst>
              <a:ext uri="{FF2B5EF4-FFF2-40B4-BE49-F238E27FC236}">
                <a16:creationId xmlns:a16="http://schemas.microsoft.com/office/drawing/2014/main" xmlns="" id="{E2D87274-04AF-4A5D-B499-7E8647373A09}"/>
              </a:ext>
            </a:extLst>
          </p:cNvPr>
          <p:cNvSpPr/>
          <p:nvPr/>
        </p:nvSpPr>
        <p:spPr>
          <a:xfrm>
            <a:off x="6105128" y="1651745"/>
            <a:ext cx="1446235" cy="2258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Samedi 23 juin</a:t>
            </a:r>
          </a:p>
        </p:txBody>
      </p:sp>
      <p:sp>
        <p:nvSpPr>
          <p:cNvPr id="68" name="Rectangle 67">
            <a:extLst>
              <a:ext uri="{FF2B5EF4-FFF2-40B4-BE49-F238E27FC236}">
                <a16:creationId xmlns:a16="http://schemas.microsoft.com/office/drawing/2014/main" xmlns="" id="{C98165B3-509A-4DE7-A3C8-E446B9904EDB}"/>
              </a:ext>
            </a:extLst>
          </p:cNvPr>
          <p:cNvSpPr/>
          <p:nvPr/>
        </p:nvSpPr>
        <p:spPr>
          <a:xfrm>
            <a:off x="7755237" y="1651745"/>
            <a:ext cx="1446235" cy="2258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Mardi 26 juin</a:t>
            </a:r>
          </a:p>
        </p:txBody>
      </p:sp>
      <p:sp>
        <p:nvSpPr>
          <p:cNvPr id="69" name="Rectangle 68">
            <a:extLst>
              <a:ext uri="{FF2B5EF4-FFF2-40B4-BE49-F238E27FC236}">
                <a16:creationId xmlns:a16="http://schemas.microsoft.com/office/drawing/2014/main" xmlns="" id="{BFA30B6C-1307-42F5-881F-6A981A25FA2D}"/>
              </a:ext>
            </a:extLst>
          </p:cNvPr>
          <p:cNvSpPr/>
          <p:nvPr/>
        </p:nvSpPr>
        <p:spPr>
          <a:xfrm>
            <a:off x="6105128" y="1988841"/>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0" name="Rectangle 69">
            <a:extLst>
              <a:ext uri="{FF2B5EF4-FFF2-40B4-BE49-F238E27FC236}">
                <a16:creationId xmlns:a16="http://schemas.microsoft.com/office/drawing/2014/main" xmlns="" id="{9CF51905-8393-4757-9DF3-ADBC789CF7A2}"/>
              </a:ext>
            </a:extLst>
          </p:cNvPr>
          <p:cNvSpPr/>
          <p:nvPr/>
        </p:nvSpPr>
        <p:spPr>
          <a:xfrm>
            <a:off x="7755237" y="1988841"/>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1" name="Rectangle 70">
            <a:extLst>
              <a:ext uri="{FF2B5EF4-FFF2-40B4-BE49-F238E27FC236}">
                <a16:creationId xmlns:a16="http://schemas.microsoft.com/office/drawing/2014/main" xmlns="" id="{C4D36A53-B025-48FA-8ADF-D22E9EFF2B79}"/>
              </a:ext>
            </a:extLst>
          </p:cNvPr>
          <p:cNvSpPr/>
          <p:nvPr/>
        </p:nvSpPr>
        <p:spPr>
          <a:xfrm>
            <a:off x="6105128" y="2610374"/>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2" name="Rectangle 71">
            <a:extLst>
              <a:ext uri="{FF2B5EF4-FFF2-40B4-BE49-F238E27FC236}">
                <a16:creationId xmlns:a16="http://schemas.microsoft.com/office/drawing/2014/main" xmlns="" id="{86A43595-0F99-489D-A536-BB9FDE75E40C}"/>
              </a:ext>
            </a:extLst>
          </p:cNvPr>
          <p:cNvSpPr/>
          <p:nvPr/>
        </p:nvSpPr>
        <p:spPr>
          <a:xfrm>
            <a:off x="7755237" y="2610374"/>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3" name="Rectangle 72">
            <a:extLst>
              <a:ext uri="{FF2B5EF4-FFF2-40B4-BE49-F238E27FC236}">
                <a16:creationId xmlns:a16="http://schemas.microsoft.com/office/drawing/2014/main" xmlns="" id="{8955F90E-FD1F-4D67-A98A-AF7F92904F53}"/>
              </a:ext>
            </a:extLst>
          </p:cNvPr>
          <p:cNvSpPr/>
          <p:nvPr/>
        </p:nvSpPr>
        <p:spPr>
          <a:xfrm>
            <a:off x="6105128" y="3231907"/>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4" name="Rectangle 73">
            <a:extLst>
              <a:ext uri="{FF2B5EF4-FFF2-40B4-BE49-F238E27FC236}">
                <a16:creationId xmlns:a16="http://schemas.microsoft.com/office/drawing/2014/main" xmlns="" id="{3AADB551-A272-45C4-A248-668B8291BE64}"/>
              </a:ext>
            </a:extLst>
          </p:cNvPr>
          <p:cNvSpPr/>
          <p:nvPr/>
        </p:nvSpPr>
        <p:spPr>
          <a:xfrm>
            <a:off x="7755237" y="3231907"/>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5" name="Rectangle 74">
            <a:extLst>
              <a:ext uri="{FF2B5EF4-FFF2-40B4-BE49-F238E27FC236}">
                <a16:creationId xmlns:a16="http://schemas.microsoft.com/office/drawing/2014/main" xmlns="" id="{22C26F19-E1B8-4227-AE2D-51DD85DBF273}"/>
              </a:ext>
            </a:extLst>
          </p:cNvPr>
          <p:cNvSpPr/>
          <p:nvPr/>
        </p:nvSpPr>
        <p:spPr>
          <a:xfrm>
            <a:off x="6105128" y="3853439"/>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6" name="Rectangle 75">
            <a:extLst>
              <a:ext uri="{FF2B5EF4-FFF2-40B4-BE49-F238E27FC236}">
                <a16:creationId xmlns:a16="http://schemas.microsoft.com/office/drawing/2014/main" xmlns="" id="{D17ABA88-ECB9-4CDB-81AC-2711D030A2A5}"/>
              </a:ext>
            </a:extLst>
          </p:cNvPr>
          <p:cNvSpPr/>
          <p:nvPr/>
        </p:nvSpPr>
        <p:spPr>
          <a:xfrm>
            <a:off x="7755237" y="3853439"/>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7" name="Rectangle 76">
            <a:extLst>
              <a:ext uri="{FF2B5EF4-FFF2-40B4-BE49-F238E27FC236}">
                <a16:creationId xmlns:a16="http://schemas.microsoft.com/office/drawing/2014/main" xmlns="" id="{52FCDE06-BF88-4107-8E16-F323AFAB9B4A}"/>
              </a:ext>
            </a:extLst>
          </p:cNvPr>
          <p:cNvSpPr/>
          <p:nvPr/>
        </p:nvSpPr>
        <p:spPr>
          <a:xfrm>
            <a:off x="6105128" y="4474971"/>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8" name="Rectangle 77">
            <a:extLst>
              <a:ext uri="{FF2B5EF4-FFF2-40B4-BE49-F238E27FC236}">
                <a16:creationId xmlns:a16="http://schemas.microsoft.com/office/drawing/2014/main" xmlns="" id="{01505F30-46CA-476F-BD1C-28208956D6FE}"/>
              </a:ext>
            </a:extLst>
          </p:cNvPr>
          <p:cNvSpPr/>
          <p:nvPr/>
        </p:nvSpPr>
        <p:spPr>
          <a:xfrm>
            <a:off x="7755237" y="4474971"/>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pic>
        <p:nvPicPr>
          <p:cNvPr id="79" name="Picture 8" descr="https://d30y9cdsu7xlg0.cloudfront.net/png/1336447-200.png">
            <a:extLst>
              <a:ext uri="{FF2B5EF4-FFF2-40B4-BE49-F238E27FC236}">
                <a16:creationId xmlns:a16="http://schemas.microsoft.com/office/drawing/2014/main" xmlns="" id="{E5640B2B-CBB8-4EDD-98D9-E33A8839A3AA}"/>
              </a:ext>
            </a:extLst>
          </p:cNvPr>
          <p:cNvPicPr>
            <a:picLocks noChangeAspect="1" noChangeArrowheads="1"/>
          </p:cNvPicPr>
          <p:nvPr/>
        </p:nvPicPr>
        <p:blipFill>
          <a:blip r:embed="rId7"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9492" y="5693600"/>
            <a:ext cx="431405" cy="431405"/>
          </a:xfrm>
          <a:prstGeom prst="rect">
            <a:avLst/>
          </a:prstGeom>
          <a:noFill/>
          <a:extLst>
            <a:ext uri="{909E8E84-426E-40DD-AFC4-6F175D3DCCD1}">
              <a14:hiddenFill xmlns:a14="http://schemas.microsoft.com/office/drawing/2010/main">
                <a:solidFill>
                  <a:srgbClr val="FFFFFF"/>
                </a:solidFill>
              </a14:hiddenFill>
            </a:ext>
          </a:extLst>
        </p:spPr>
      </p:pic>
      <p:cxnSp>
        <p:nvCxnSpPr>
          <p:cNvPr id="80" name="Connecteur droit 79">
            <a:extLst>
              <a:ext uri="{FF2B5EF4-FFF2-40B4-BE49-F238E27FC236}">
                <a16:creationId xmlns:a16="http://schemas.microsoft.com/office/drawing/2014/main" xmlns="" id="{82899BB4-A56C-4EFF-AE90-2E7EF1E10EA2}"/>
              </a:ext>
            </a:extLst>
          </p:cNvPr>
          <p:cNvCxnSpPr/>
          <p:nvPr/>
        </p:nvCxnSpPr>
        <p:spPr>
          <a:xfrm>
            <a:off x="1424608" y="5693600"/>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xmlns="" id="{29CD1B79-9D95-4C75-BE78-DF8D439A7DC2}"/>
              </a:ext>
            </a:extLst>
          </p:cNvPr>
          <p:cNvSpPr/>
          <p:nvPr/>
        </p:nvSpPr>
        <p:spPr>
          <a:xfrm>
            <a:off x="1784649" y="5705820"/>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Voiture balai</a:t>
            </a:r>
          </a:p>
        </p:txBody>
      </p:sp>
      <p:sp>
        <p:nvSpPr>
          <p:cNvPr id="82" name="Rectangle 81">
            <a:extLst>
              <a:ext uri="{FF2B5EF4-FFF2-40B4-BE49-F238E27FC236}">
                <a16:creationId xmlns:a16="http://schemas.microsoft.com/office/drawing/2014/main" xmlns="" id="{5D8FEC15-2564-4C0D-BD82-BE3EA598D1FF}"/>
              </a:ext>
            </a:extLst>
          </p:cNvPr>
          <p:cNvSpPr/>
          <p:nvPr/>
        </p:nvSpPr>
        <p:spPr>
          <a:xfrm>
            <a:off x="1517357" y="5705820"/>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G</a:t>
            </a:r>
          </a:p>
        </p:txBody>
      </p:sp>
      <p:sp>
        <p:nvSpPr>
          <p:cNvPr id="83" name="Rectangle 82">
            <a:extLst>
              <a:ext uri="{FF2B5EF4-FFF2-40B4-BE49-F238E27FC236}">
                <a16:creationId xmlns:a16="http://schemas.microsoft.com/office/drawing/2014/main" xmlns="" id="{253C3BF6-0137-43EC-8663-61955DB70DE5}"/>
              </a:ext>
            </a:extLst>
          </p:cNvPr>
          <p:cNvSpPr/>
          <p:nvPr/>
        </p:nvSpPr>
        <p:spPr>
          <a:xfrm>
            <a:off x="6105128" y="5096503"/>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84" name="Rectangle 83">
            <a:extLst>
              <a:ext uri="{FF2B5EF4-FFF2-40B4-BE49-F238E27FC236}">
                <a16:creationId xmlns:a16="http://schemas.microsoft.com/office/drawing/2014/main" xmlns="" id="{FCA9FC83-F6B8-4E4F-8056-DD29BCA1DED9}"/>
              </a:ext>
            </a:extLst>
          </p:cNvPr>
          <p:cNvSpPr/>
          <p:nvPr/>
        </p:nvSpPr>
        <p:spPr>
          <a:xfrm>
            <a:off x="7755237" y="5096503"/>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sp>
        <p:nvSpPr>
          <p:cNvPr id="85" name="Rectangle 84">
            <a:extLst>
              <a:ext uri="{FF2B5EF4-FFF2-40B4-BE49-F238E27FC236}">
                <a16:creationId xmlns:a16="http://schemas.microsoft.com/office/drawing/2014/main" xmlns="" id="{9B7B3142-99E8-4B33-AAFB-AF5ED403DCFB}"/>
              </a:ext>
            </a:extLst>
          </p:cNvPr>
          <p:cNvSpPr/>
          <p:nvPr/>
        </p:nvSpPr>
        <p:spPr>
          <a:xfrm>
            <a:off x="6105128" y="5705819"/>
            <a:ext cx="1446235" cy="41918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86" name="Rectangle 85">
            <a:extLst>
              <a:ext uri="{FF2B5EF4-FFF2-40B4-BE49-F238E27FC236}">
                <a16:creationId xmlns:a16="http://schemas.microsoft.com/office/drawing/2014/main" xmlns="" id="{4BD022DF-FEA3-4BE6-9C11-B6F4E61AEDA4}"/>
              </a:ext>
            </a:extLst>
          </p:cNvPr>
          <p:cNvSpPr/>
          <p:nvPr/>
        </p:nvSpPr>
        <p:spPr>
          <a:xfrm>
            <a:off x="7755237" y="5705819"/>
            <a:ext cx="1446235" cy="41918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pic>
        <p:nvPicPr>
          <p:cNvPr id="4" name="Image 3">
            <a:extLst>
              <a:ext uri="{FF2B5EF4-FFF2-40B4-BE49-F238E27FC236}">
                <a16:creationId xmlns:a16="http://schemas.microsoft.com/office/drawing/2014/main" xmlns="" id="{1FBFB736-27B3-4148-8ADD-40B86628DF31}"/>
              </a:ext>
            </a:extLst>
          </p:cNvPr>
          <p:cNvPicPr>
            <a:picLocks noChangeAspect="1"/>
          </p:cNvPicPr>
          <p:nvPr/>
        </p:nvPicPr>
        <p:blipFill>
          <a:blip r:embed="rId8"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05567" y="5074253"/>
            <a:ext cx="439253" cy="439253"/>
          </a:xfrm>
          <a:prstGeom prst="rect">
            <a:avLst/>
          </a:prstGeom>
        </p:spPr>
      </p:pic>
      <p:sp>
        <p:nvSpPr>
          <p:cNvPr id="5" name="Rectangle 4">
            <a:extLst>
              <a:ext uri="{FF2B5EF4-FFF2-40B4-BE49-F238E27FC236}">
                <a16:creationId xmlns:a16="http://schemas.microsoft.com/office/drawing/2014/main" xmlns="" id="{2ABA2A7C-6402-410E-9998-62D21F210E34}"/>
              </a:ext>
            </a:extLst>
          </p:cNvPr>
          <p:cNvSpPr/>
          <p:nvPr/>
        </p:nvSpPr>
        <p:spPr>
          <a:xfrm>
            <a:off x="6105128" y="1317920"/>
            <a:ext cx="3096344" cy="2717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Planning des actions à mener</a:t>
            </a:r>
          </a:p>
        </p:txBody>
      </p:sp>
      <p:pic>
        <p:nvPicPr>
          <p:cNvPr id="87" name="Image 86">
            <a:extLst>
              <a:ext uri="{FF2B5EF4-FFF2-40B4-BE49-F238E27FC236}">
                <a16:creationId xmlns:a16="http://schemas.microsoft.com/office/drawing/2014/main" xmlns="" id="{A70CF405-7E27-48A6-9988-D97EC850CBBD}"/>
              </a:ext>
            </a:extLst>
          </p:cNvPr>
          <p:cNvPicPr>
            <a:picLocks noChangeAspect="1"/>
          </p:cNvPicPr>
          <p:nvPr/>
        </p:nvPicPr>
        <p:blipFill>
          <a:blip r:embed="rId9"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293034" y="4314351"/>
            <a:ext cx="728498" cy="728498"/>
          </a:xfrm>
          <a:prstGeom prst="rect">
            <a:avLst/>
          </a:prstGeom>
        </p:spPr>
      </p:pic>
    </p:spTree>
    <p:extLst>
      <p:ext uri="{BB962C8B-B14F-4D97-AF65-F5344CB8AC3E}">
        <p14:creationId xmlns:p14="http://schemas.microsoft.com/office/powerpoint/2010/main" val="23125883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19D0A60-111F-4F3C-BE97-1A8F44657F65}"/>
              </a:ext>
            </a:extLst>
          </p:cNvPr>
          <p:cNvSpPr>
            <a:spLocks noGrp="1"/>
          </p:cNvSpPr>
          <p:nvPr>
            <p:ph type="title"/>
          </p:nvPr>
        </p:nvSpPr>
        <p:spPr/>
        <p:txBody>
          <a:bodyPr/>
          <a:lstStyle/>
          <a:p>
            <a:r>
              <a:rPr lang="fr-FR" b="1" dirty="0"/>
              <a:t>E. </a:t>
            </a:r>
            <a:r>
              <a:rPr lang="fr-FR" dirty="0"/>
              <a:t>Affiches intérieures &amp; extérieures 60x80 et 120x176</a:t>
            </a:r>
          </a:p>
        </p:txBody>
      </p:sp>
      <p:sp>
        <p:nvSpPr>
          <p:cNvPr id="29" name="Titre 5">
            <a:extLst>
              <a:ext uri="{FF2B5EF4-FFF2-40B4-BE49-F238E27FC236}">
                <a16:creationId xmlns:a16="http://schemas.microsoft.com/office/drawing/2014/main" xmlns="" id="{C1CDF1A4-48D9-4BE1-AEE3-5A2634734314}"/>
              </a:ext>
            </a:extLst>
          </p:cNvPr>
          <p:cNvSpPr txBox="1">
            <a:spLocks/>
          </p:cNvSpPr>
          <p:nvPr/>
        </p:nvSpPr>
        <p:spPr>
          <a:xfrm>
            <a:off x="1424608" y="1130251"/>
            <a:ext cx="7986083" cy="432048"/>
          </a:xfrm>
          <a:prstGeom prst="rect">
            <a:avLst/>
          </a:prstGeom>
          <a:solidFill>
            <a:schemeClr val="bg2"/>
          </a:solidFill>
        </p:spPr>
        <p:txBody>
          <a:bodyPr vert="horz" lIns="91440" tIns="45720" rIns="91440" bIns="45720" rtlCol="0" anchor="ctr">
            <a:norm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r>
              <a:rPr lang="fr-FR" sz="1600" b="1" dirty="0">
                <a:solidFill>
                  <a:schemeClr val="tx1">
                    <a:lumMod val="65000"/>
                    <a:lumOff val="35000"/>
                  </a:schemeClr>
                </a:solidFill>
                <a:sym typeface="Wingdings"/>
              </a:rPr>
              <a:t> </a:t>
            </a:r>
            <a:r>
              <a:rPr lang="fr-FR" sz="1600" b="1" dirty="0">
                <a:solidFill>
                  <a:schemeClr val="tx1">
                    <a:lumMod val="65000"/>
                    <a:lumOff val="35000"/>
                  </a:schemeClr>
                </a:solidFill>
              </a:rPr>
              <a:t>À mettre en place mardi  </a:t>
            </a:r>
            <a:r>
              <a:rPr lang="fr-FR" sz="1600" b="1" u="sng" dirty="0">
                <a:solidFill>
                  <a:schemeClr val="tx1">
                    <a:lumMod val="65000"/>
                    <a:lumOff val="35000"/>
                  </a:schemeClr>
                </a:solidFill>
              </a:rPr>
              <a:t>26 juin en début de matinée</a:t>
            </a:r>
          </a:p>
        </p:txBody>
      </p:sp>
      <p:sp>
        <p:nvSpPr>
          <p:cNvPr id="31" name="ZoneTexte 30">
            <a:extLst>
              <a:ext uri="{FF2B5EF4-FFF2-40B4-BE49-F238E27FC236}">
                <a16:creationId xmlns:a16="http://schemas.microsoft.com/office/drawing/2014/main" xmlns="" id="{A7447152-588C-4CA3-86C4-B3DBAFF1B46C}"/>
              </a:ext>
            </a:extLst>
          </p:cNvPr>
          <p:cNvSpPr txBox="1"/>
          <p:nvPr/>
        </p:nvSpPr>
        <p:spPr>
          <a:xfrm>
            <a:off x="776287" y="1846565"/>
            <a:ext cx="8640763" cy="646331"/>
          </a:xfrm>
          <a:prstGeom prst="rect">
            <a:avLst/>
          </a:prstGeom>
          <a:noFill/>
        </p:spPr>
        <p:txBody>
          <a:bodyPr wrap="square" rtlCol="0">
            <a:spAutoFit/>
          </a:bodyPr>
          <a:lstStyle/>
          <a:p>
            <a:pPr defTabSz="914400"/>
            <a:r>
              <a:rPr lang="fr-FR" sz="1200" b="1" dirty="0">
                <a:solidFill>
                  <a:schemeClr val="tx1">
                    <a:lumMod val="65000"/>
                    <a:lumOff val="35000"/>
                  </a:schemeClr>
                </a:solidFill>
                <a:latin typeface="+mj-lt"/>
              </a:rPr>
              <a:t>Pour rappel, en quittant l’agence samedi à midi, vous avez laissé vos vitrines extérieures « blanches ». A votre arrivée Mardi 26 juin au matin, il conviendra de les « garnir » au moyen des affiches réceptionnées dans votre pack, conformément au planning d’affichage diffusé par le Département Marketing :</a:t>
            </a:r>
          </a:p>
        </p:txBody>
      </p:sp>
      <p:cxnSp>
        <p:nvCxnSpPr>
          <p:cNvPr id="36" name="Connecteur droit 35">
            <a:extLst>
              <a:ext uri="{FF2B5EF4-FFF2-40B4-BE49-F238E27FC236}">
                <a16:creationId xmlns:a16="http://schemas.microsoft.com/office/drawing/2014/main" xmlns="" id="{E15053C6-D72B-4574-8A66-4210300A608C}"/>
              </a:ext>
            </a:extLst>
          </p:cNvPr>
          <p:cNvCxnSpPr>
            <a:cxnSpLocks/>
          </p:cNvCxnSpPr>
          <p:nvPr/>
        </p:nvCxnSpPr>
        <p:spPr>
          <a:xfrm>
            <a:off x="1352600" y="1130251"/>
            <a:ext cx="0" cy="432048"/>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9" name="Picture 2" descr="https://d30y9cdsu7xlg0.cloudfront.net/png/13910-200.png">
            <a:extLst>
              <a:ext uri="{FF2B5EF4-FFF2-40B4-BE49-F238E27FC236}">
                <a16:creationId xmlns:a16="http://schemas.microsoft.com/office/drawing/2014/main" xmlns="" id="{BD13F377-F11D-4162-B168-6815AFA6B10D}"/>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6287" y="1124744"/>
            <a:ext cx="430125" cy="4301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https://d30y9cdsu7xlg0.cloudfront.net/png/631040-200.png">
            <a:extLst>
              <a:ext uri="{FF2B5EF4-FFF2-40B4-BE49-F238E27FC236}">
                <a16:creationId xmlns:a16="http://schemas.microsoft.com/office/drawing/2014/main" xmlns="" id="{E94ACB10-32F4-412D-980F-6C61F1BA88D7}"/>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398792" y="-55160"/>
            <a:ext cx="522000" cy="5220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à coins arrondis 1">
            <a:extLst>
              <a:ext uri="{FF2B5EF4-FFF2-40B4-BE49-F238E27FC236}">
                <a16:creationId xmlns:a16="http://schemas.microsoft.com/office/drawing/2014/main" xmlns="" id="{67DAE690-3CC6-41FA-8366-05BE4581DE84}"/>
              </a:ext>
            </a:extLst>
          </p:cNvPr>
          <p:cNvSpPr/>
          <p:nvPr/>
        </p:nvSpPr>
        <p:spPr>
          <a:xfrm>
            <a:off x="1139286" y="2777162"/>
            <a:ext cx="8259506" cy="3421095"/>
          </a:xfrm>
          <a:prstGeom prst="roundRect">
            <a:avLst>
              <a:gd name="adj" fmla="val 9926"/>
            </a:avLst>
          </a:prstGeom>
          <a:solidFill>
            <a:srgbClr val="A5CC74">
              <a:lumMod val="40000"/>
              <a:lumOff val="60000"/>
            </a:srgbClr>
          </a:solidFill>
          <a:ln w="25400" cap="flat" cmpd="sng" algn="ctr">
            <a:solidFill>
              <a:srgbClr val="006600"/>
            </a:solid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B050"/>
                </a:solidFill>
                <a:effectLst>
                  <a:outerShdw blurRad="38100" dist="38100" dir="2700000" algn="tl">
                    <a:srgbClr val="000000">
                      <a:alpha val="43137"/>
                    </a:srgbClr>
                  </a:outerShdw>
                </a:effectLst>
                <a:uLnTx/>
                <a:uFillTx/>
                <a:latin typeface="+mj-lt"/>
                <a:ea typeface="+mn-ea"/>
                <a:cs typeface="+mn-cs"/>
              </a:rPr>
              <a:t>Affiches </a:t>
            </a:r>
            <a:r>
              <a:rPr kumimoji="0" lang="fr-FR" sz="2400" b="1" i="0" u="sng" strike="noStrike" kern="0" cap="none" spc="0" normalizeH="0" baseline="0" noProof="0" dirty="0">
                <a:ln>
                  <a:noFill/>
                </a:ln>
                <a:solidFill>
                  <a:srgbClr val="00B050"/>
                </a:solidFill>
                <a:effectLst>
                  <a:outerShdw blurRad="38100" dist="38100" dir="2700000" algn="tl">
                    <a:srgbClr val="000000">
                      <a:alpha val="43137"/>
                    </a:srgbClr>
                  </a:outerShdw>
                </a:effectLst>
                <a:uLnTx/>
                <a:uFillTx/>
                <a:latin typeface="+mj-lt"/>
                <a:ea typeface="+mn-ea"/>
                <a:cs typeface="+mn-cs"/>
              </a:rPr>
              <a:t>EXTERIEURES</a:t>
            </a:r>
            <a:r>
              <a:rPr kumimoji="0" lang="fr-FR" sz="2400" b="1" i="0" u="none" strike="noStrike" kern="0" cap="none" spc="0" normalizeH="0" baseline="0" noProof="0" dirty="0">
                <a:ln>
                  <a:noFill/>
                </a:ln>
                <a:solidFill>
                  <a:srgbClr val="00B050"/>
                </a:solidFill>
                <a:effectLst>
                  <a:outerShdw blurRad="38100" dist="38100" dir="2700000" algn="tl">
                    <a:srgbClr val="000000">
                      <a:alpha val="43137"/>
                    </a:srgbClr>
                  </a:outerShdw>
                </a:effectLst>
                <a:uLnTx/>
                <a:uFillTx/>
                <a:latin typeface="+mj-lt"/>
                <a:ea typeface="+mn-ea"/>
                <a:cs typeface="+mn-cs"/>
              </a:rPr>
              <a:t> à mettre en place le 26 juin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00B050"/>
              </a:solidFill>
              <a:effectLst>
                <a:outerShdw blurRad="38100" dist="38100" dir="2700000" algn="tl">
                  <a:srgbClr val="000000">
                    <a:alpha val="43137"/>
                  </a:srgbClr>
                </a:outerShdw>
              </a:effectLst>
              <a:uLnTx/>
              <a:uFillTx/>
              <a:latin typeface="+mj-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00B050"/>
              </a:solidFill>
              <a:effectLst>
                <a:outerShdw blurRad="38100" dist="38100" dir="2700000" algn="tl">
                  <a:srgbClr val="000000">
                    <a:alpha val="43137"/>
                  </a:srgbClr>
                </a:outerShdw>
              </a:effectLst>
              <a:uLnTx/>
              <a:uFillTx/>
              <a:latin typeface="+mj-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00B050"/>
              </a:solidFill>
              <a:effectLst>
                <a:outerShdw blurRad="38100" dist="38100" dir="2700000" algn="tl">
                  <a:srgbClr val="000000">
                    <a:alpha val="43137"/>
                  </a:srgbClr>
                </a:outerShdw>
              </a:effectLst>
              <a:uLnTx/>
              <a:uFillTx/>
              <a:latin typeface="+mj-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00B050"/>
              </a:solidFill>
              <a:effectLst>
                <a:outerShdw blurRad="38100" dist="38100" dir="2700000" algn="tl">
                  <a:srgbClr val="000000">
                    <a:alpha val="43137"/>
                  </a:srgbClr>
                </a:outerShdw>
              </a:effectLst>
              <a:uLnTx/>
              <a:uFillTx/>
              <a:latin typeface="+mj-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00B050"/>
              </a:solidFill>
              <a:effectLst>
                <a:outerShdw blurRad="38100" dist="38100" dir="2700000" algn="tl">
                  <a:srgbClr val="000000">
                    <a:alpha val="43137"/>
                  </a:srgbClr>
                </a:outerShdw>
              </a:effectLst>
              <a:uLnTx/>
              <a:uFillTx/>
              <a:latin typeface="+mj-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00B050"/>
              </a:solidFill>
              <a:effectLst>
                <a:outerShdw blurRad="38100" dist="38100" dir="2700000" algn="tl">
                  <a:srgbClr val="000000">
                    <a:alpha val="43137"/>
                  </a:srgbClr>
                </a:outerShdw>
              </a:effectLst>
              <a:uLnTx/>
              <a:uFillTx/>
              <a:latin typeface="+mj-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00B050"/>
              </a:solidFill>
              <a:effectLst>
                <a:outerShdw blurRad="38100" dist="38100" dir="2700000" algn="tl">
                  <a:srgbClr val="000000">
                    <a:alpha val="43137"/>
                  </a:srgbClr>
                </a:outerShdw>
              </a:effectLst>
              <a:uLnTx/>
              <a:uFillTx/>
              <a:latin typeface="+mj-lt"/>
              <a:ea typeface="+mn-ea"/>
              <a:cs typeface="+mn-cs"/>
            </a:endParaRPr>
          </a:p>
        </p:txBody>
      </p:sp>
      <p:pic>
        <p:nvPicPr>
          <p:cNvPr id="14" name="Picture 2">
            <a:extLst>
              <a:ext uri="{FF2B5EF4-FFF2-40B4-BE49-F238E27FC236}">
                <a16:creationId xmlns:a16="http://schemas.microsoft.com/office/drawing/2014/main" xmlns="" id="{D648F10F-8509-40F2-B3E1-54A2EA93CF9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7013" y="3406667"/>
            <a:ext cx="1610208" cy="22757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a:extLst>
              <a:ext uri="{FF2B5EF4-FFF2-40B4-BE49-F238E27FC236}">
                <a16:creationId xmlns:a16="http://schemas.microsoft.com/office/drawing/2014/main" xmlns="" id="{DE2B1596-7AA2-4FAF-8D07-E3EF1799B64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43488" y="3406668"/>
            <a:ext cx="1611252" cy="22757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4">
            <a:extLst>
              <a:ext uri="{FF2B5EF4-FFF2-40B4-BE49-F238E27FC236}">
                <a16:creationId xmlns:a16="http://schemas.microsoft.com/office/drawing/2014/main" xmlns="" id="{70168E4A-6392-4B64-831C-993241D6D6F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63350" y="3406667"/>
            <a:ext cx="1606629" cy="22757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ZoneTexte 20">
            <a:extLst>
              <a:ext uri="{FF2B5EF4-FFF2-40B4-BE49-F238E27FC236}">
                <a16:creationId xmlns:a16="http://schemas.microsoft.com/office/drawing/2014/main" xmlns="" id="{9E7AB0A2-80ED-40F5-A11B-DACF02AFA8B0}"/>
              </a:ext>
            </a:extLst>
          </p:cNvPr>
          <p:cNvSpPr txBox="1"/>
          <p:nvPr/>
        </p:nvSpPr>
        <p:spPr>
          <a:xfrm>
            <a:off x="1364841" y="5838217"/>
            <a:ext cx="7776864" cy="338554"/>
          </a:xfrm>
          <a:prstGeom prst="rect">
            <a:avLst/>
          </a:prstGeom>
          <a:noFill/>
        </p:spPr>
        <p:txBody>
          <a:bodyPr wrap="square" rtlCol="0">
            <a:spAutoFit/>
          </a:bodyPr>
          <a:lstStyle/>
          <a:p>
            <a:pPr algn="ctr" defTabSz="914400"/>
            <a:r>
              <a:rPr lang="fr-FR" sz="1600" b="1" i="1" dirty="0">
                <a:solidFill>
                  <a:schemeClr val="tx1">
                    <a:lumMod val="75000"/>
                    <a:lumOff val="25000"/>
                  </a:schemeClr>
                </a:solidFill>
                <a:latin typeface="+mj-lt"/>
              </a:rPr>
              <a:t>Couverture à 100% avec les 3 types d’affiches « Fusion », en 60*80 et 120*176</a:t>
            </a:r>
          </a:p>
        </p:txBody>
      </p:sp>
    </p:spTree>
    <p:extLst>
      <p:ext uri="{BB962C8B-B14F-4D97-AF65-F5344CB8AC3E}">
        <p14:creationId xmlns:p14="http://schemas.microsoft.com/office/powerpoint/2010/main" val="1301399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61F43D5-E53B-483B-9C2E-21C34AFC0911}"/>
              </a:ext>
            </a:extLst>
          </p:cNvPr>
          <p:cNvSpPr>
            <a:spLocks noGrp="1"/>
          </p:cNvSpPr>
          <p:nvPr>
            <p:ph type="title"/>
          </p:nvPr>
        </p:nvSpPr>
        <p:spPr>
          <a:xfrm>
            <a:off x="838200" y="405119"/>
            <a:ext cx="8229600" cy="597312"/>
          </a:xfrm>
        </p:spPr>
        <p:txBody>
          <a:bodyPr/>
          <a:lstStyle/>
          <a:p>
            <a:r>
              <a:rPr lang="fr-FR" b="1" dirty="0"/>
              <a:t>Sommaire</a:t>
            </a:r>
            <a:r>
              <a:rPr lang="fr-FR" dirty="0"/>
              <a:t/>
            </a:r>
            <a:br>
              <a:rPr lang="fr-FR" dirty="0"/>
            </a:br>
            <a:r>
              <a:rPr lang="fr-FR" dirty="0"/>
              <a:t>Actions à mener pour mettre à jour la Nouvelle Identité</a:t>
            </a:r>
          </a:p>
        </p:txBody>
      </p:sp>
      <p:pic>
        <p:nvPicPr>
          <p:cNvPr id="43" name="Picture 2" descr="https://d30y9cdsu7xlg0.cloudfront.net/png/13910-200.png">
            <a:extLst>
              <a:ext uri="{FF2B5EF4-FFF2-40B4-BE49-F238E27FC236}">
                <a16:creationId xmlns:a16="http://schemas.microsoft.com/office/drawing/2014/main" xmlns="" id="{79664911-B376-4B4B-ADB3-3CD4D086A614}"/>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6288" y="1993319"/>
            <a:ext cx="430125" cy="430125"/>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https://d30y9cdsu7xlg0.cloudfront.net/png/104257-200.png">
            <a:extLst>
              <a:ext uri="{FF2B5EF4-FFF2-40B4-BE49-F238E27FC236}">
                <a16:creationId xmlns:a16="http://schemas.microsoft.com/office/drawing/2014/main" xmlns="" id="{9D5C5688-97C6-41A8-BB79-F46B0641E72C}"/>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0434" y="2624331"/>
            <a:ext cx="431405" cy="431405"/>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https://d30y9cdsu7xlg0.cloudfront.net/png/325630-200.png">
            <a:extLst>
              <a:ext uri="{FF2B5EF4-FFF2-40B4-BE49-F238E27FC236}">
                <a16:creationId xmlns:a16="http://schemas.microsoft.com/office/drawing/2014/main" xmlns="" id="{D6FBE97B-8F3E-49D6-97E4-A40EC332B7F3}"/>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6481" y="3884768"/>
            <a:ext cx="356533" cy="356533"/>
          </a:xfrm>
          <a:prstGeom prst="rect">
            <a:avLst/>
          </a:prstGeom>
          <a:noFill/>
          <a:extLst>
            <a:ext uri="{909E8E84-426E-40DD-AFC4-6F175D3DCCD1}">
              <a14:hiddenFill xmlns:a14="http://schemas.microsoft.com/office/drawing/2010/main">
                <a:solidFill>
                  <a:srgbClr val="FFFFFF"/>
                </a:solidFill>
              </a14:hiddenFill>
            </a:ext>
          </a:extLst>
        </p:spPr>
      </p:pic>
      <p:pic>
        <p:nvPicPr>
          <p:cNvPr id="46" name="Image 45">
            <a:extLst>
              <a:ext uri="{FF2B5EF4-FFF2-40B4-BE49-F238E27FC236}">
                <a16:creationId xmlns:a16="http://schemas.microsoft.com/office/drawing/2014/main" xmlns="" id="{AA573509-A373-4ACD-A601-A5F1CA703583}"/>
              </a:ext>
            </a:extLst>
          </p:cNvPr>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10434" y="3264443"/>
            <a:ext cx="386650" cy="386650"/>
          </a:xfrm>
          <a:prstGeom prst="rect">
            <a:avLst/>
          </a:prstGeom>
        </p:spPr>
      </p:pic>
      <p:pic>
        <p:nvPicPr>
          <p:cNvPr id="47" name="Picture 6" descr="https://d30y9cdsu7xlg0.cloudfront.net/png/631040-200.png">
            <a:extLst>
              <a:ext uri="{FF2B5EF4-FFF2-40B4-BE49-F238E27FC236}">
                <a16:creationId xmlns:a16="http://schemas.microsoft.com/office/drawing/2014/main" xmlns="" id="{E4E02EE9-C19E-4786-9D10-17ACA13802D3}"/>
              </a:ext>
            </a:extLst>
          </p:cNvPr>
          <p:cNvPicPr>
            <a:picLocks noChangeAspect="1" noChangeArrowheads="1"/>
          </p:cNvPicPr>
          <p:nvPr/>
        </p:nvPicPr>
        <p:blipFill>
          <a:blip r:embed="rId6"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4195" y="4423962"/>
            <a:ext cx="522000" cy="522000"/>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Connecteur droit 48">
            <a:extLst>
              <a:ext uri="{FF2B5EF4-FFF2-40B4-BE49-F238E27FC236}">
                <a16:creationId xmlns:a16="http://schemas.microsoft.com/office/drawing/2014/main" xmlns="" id="{D4B9D471-04BB-4E71-9244-14919DD6760D}"/>
              </a:ext>
            </a:extLst>
          </p:cNvPr>
          <p:cNvCxnSpPr/>
          <p:nvPr/>
        </p:nvCxnSpPr>
        <p:spPr>
          <a:xfrm>
            <a:off x="1424608" y="1988840"/>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xmlns="" id="{326F12A7-FA62-40EC-919A-CAC492687281}"/>
              </a:ext>
            </a:extLst>
          </p:cNvPr>
          <p:cNvCxnSpPr/>
          <p:nvPr/>
        </p:nvCxnSpPr>
        <p:spPr>
          <a:xfrm>
            <a:off x="1424608" y="2610374"/>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1" name="Connecteur droit 50">
            <a:extLst>
              <a:ext uri="{FF2B5EF4-FFF2-40B4-BE49-F238E27FC236}">
                <a16:creationId xmlns:a16="http://schemas.microsoft.com/office/drawing/2014/main" xmlns="" id="{AE8D6959-6A8F-4FF7-B110-C09457E7A06C}"/>
              </a:ext>
            </a:extLst>
          </p:cNvPr>
          <p:cNvCxnSpPr/>
          <p:nvPr/>
        </p:nvCxnSpPr>
        <p:spPr>
          <a:xfrm>
            <a:off x="1424608" y="3231908"/>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2" name="Connecteur droit 51">
            <a:extLst>
              <a:ext uri="{FF2B5EF4-FFF2-40B4-BE49-F238E27FC236}">
                <a16:creationId xmlns:a16="http://schemas.microsoft.com/office/drawing/2014/main" xmlns="" id="{52436EC3-99DE-4291-AEE7-0EA3CADE8F56}"/>
              </a:ext>
            </a:extLst>
          </p:cNvPr>
          <p:cNvCxnSpPr/>
          <p:nvPr/>
        </p:nvCxnSpPr>
        <p:spPr>
          <a:xfrm>
            <a:off x="1424608" y="3853442"/>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3" name="Connecteur droit 52">
            <a:extLst>
              <a:ext uri="{FF2B5EF4-FFF2-40B4-BE49-F238E27FC236}">
                <a16:creationId xmlns:a16="http://schemas.microsoft.com/office/drawing/2014/main" xmlns="" id="{4FFD1D3E-3AEC-468C-BCD9-EE5171F740E6}"/>
              </a:ext>
            </a:extLst>
          </p:cNvPr>
          <p:cNvCxnSpPr/>
          <p:nvPr/>
        </p:nvCxnSpPr>
        <p:spPr>
          <a:xfrm>
            <a:off x="1424608" y="4474976"/>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xmlns="" id="{7DBA74E9-5A9E-44BE-B853-41DA60650B3E}"/>
              </a:ext>
            </a:extLst>
          </p:cNvPr>
          <p:cNvCxnSpPr/>
          <p:nvPr/>
        </p:nvCxnSpPr>
        <p:spPr>
          <a:xfrm>
            <a:off x="1424608" y="5084288"/>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xmlns="" id="{3FCE16C0-F3AC-45AE-AEDB-391B67E174F2}"/>
              </a:ext>
            </a:extLst>
          </p:cNvPr>
          <p:cNvSpPr/>
          <p:nvPr/>
        </p:nvSpPr>
        <p:spPr>
          <a:xfrm>
            <a:off x="1784649" y="1988840"/>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Affiches internes et externes</a:t>
            </a:r>
          </a:p>
        </p:txBody>
      </p:sp>
      <p:sp>
        <p:nvSpPr>
          <p:cNvPr id="56" name="Rectangle 55">
            <a:extLst>
              <a:ext uri="{FF2B5EF4-FFF2-40B4-BE49-F238E27FC236}">
                <a16:creationId xmlns:a16="http://schemas.microsoft.com/office/drawing/2014/main" xmlns="" id="{EE4BDFEC-00EA-465F-ACB9-86C83295483B}"/>
              </a:ext>
            </a:extLst>
          </p:cNvPr>
          <p:cNvSpPr/>
          <p:nvPr/>
        </p:nvSpPr>
        <p:spPr>
          <a:xfrm>
            <a:off x="1784649" y="2610374"/>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Mur de communication</a:t>
            </a:r>
          </a:p>
        </p:txBody>
      </p:sp>
      <p:sp>
        <p:nvSpPr>
          <p:cNvPr id="57" name="Rectangle 56">
            <a:extLst>
              <a:ext uri="{FF2B5EF4-FFF2-40B4-BE49-F238E27FC236}">
                <a16:creationId xmlns:a16="http://schemas.microsoft.com/office/drawing/2014/main" xmlns="" id="{E4636F89-B49C-4EBC-BA3C-40963259539B}"/>
              </a:ext>
            </a:extLst>
          </p:cNvPr>
          <p:cNvSpPr/>
          <p:nvPr/>
        </p:nvSpPr>
        <p:spPr>
          <a:xfrm>
            <a:off x="1784649" y="3231908"/>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Affichage réglementaire</a:t>
            </a:r>
          </a:p>
        </p:txBody>
      </p:sp>
      <p:sp>
        <p:nvSpPr>
          <p:cNvPr id="58" name="Rectangle 57">
            <a:extLst>
              <a:ext uri="{FF2B5EF4-FFF2-40B4-BE49-F238E27FC236}">
                <a16:creationId xmlns:a16="http://schemas.microsoft.com/office/drawing/2014/main" xmlns="" id="{CB2282D1-57E2-4F83-B81D-559E6C287FD7}"/>
              </a:ext>
            </a:extLst>
          </p:cNvPr>
          <p:cNvSpPr/>
          <p:nvPr/>
        </p:nvSpPr>
        <p:spPr>
          <a:xfrm>
            <a:off x="1784649" y="3853442"/>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Présentoirs Accueil &amp; Bureaux</a:t>
            </a:r>
          </a:p>
        </p:txBody>
      </p:sp>
      <p:sp>
        <p:nvSpPr>
          <p:cNvPr id="59" name="Rectangle 58">
            <a:extLst>
              <a:ext uri="{FF2B5EF4-FFF2-40B4-BE49-F238E27FC236}">
                <a16:creationId xmlns:a16="http://schemas.microsoft.com/office/drawing/2014/main" xmlns="" id="{F6C26893-8CB2-49E6-BDE1-8473272B0C6A}"/>
              </a:ext>
            </a:extLst>
          </p:cNvPr>
          <p:cNvSpPr/>
          <p:nvPr/>
        </p:nvSpPr>
        <p:spPr>
          <a:xfrm>
            <a:off x="1784649" y="4474976"/>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Affiches externes</a:t>
            </a:r>
          </a:p>
        </p:txBody>
      </p:sp>
      <p:sp>
        <p:nvSpPr>
          <p:cNvPr id="60" name="Rectangle 59">
            <a:extLst>
              <a:ext uri="{FF2B5EF4-FFF2-40B4-BE49-F238E27FC236}">
                <a16:creationId xmlns:a16="http://schemas.microsoft.com/office/drawing/2014/main" xmlns="" id="{520ED816-8E67-4CC1-83D9-7C3003D5263D}"/>
              </a:ext>
            </a:extLst>
          </p:cNvPr>
          <p:cNvSpPr/>
          <p:nvPr/>
        </p:nvSpPr>
        <p:spPr>
          <a:xfrm>
            <a:off x="1784649" y="5096508"/>
            <a:ext cx="4140690" cy="4191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chemeClr val="accent1"/>
                </a:solidFill>
                <a:latin typeface="Century Gothic"/>
              </a:rPr>
              <a:t>Présentoirs espaces libre service &amp; GAB</a:t>
            </a:r>
          </a:p>
        </p:txBody>
      </p:sp>
      <p:sp>
        <p:nvSpPr>
          <p:cNvPr id="61" name="Rectangle 60">
            <a:extLst>
              <a:ext uri="{FF2B5EF4-FFF2-40B4-BE49-F238E27FC236}">
                <a16:creationId xmlns:a16="http://schemas.microsoft.com/office/drawing/2014/main" xmlns="" id="{A9CE480B-8449-4D1A-8920-03E1D49D39EA}"/>
              </a:ext>
            </a:extLst>
          </p:cNvPr>
          <p:cNvSpPr/>
          <p:nvPr/>
        </p:nvSpPr>
        <p:spPr>
          <a:xfrm>
            <a:off x="1517357" y="1988840"/>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A</a:t>
            </a:r>
          </a:p>
        </p:txBody>
      </p:sp>
      <p:sp>
        <p:nvSpPr>
          <p:cNvPr id="62" name="Rectangle 61">
            <a:extLst>
              <a:ext uri="{FF2B5EF4-FFF2-40B4-BE49-F238E27FC236}">
                <a16:creationId xmlns:a16="http://schemas.microsoft.com/office/drawing/2014/main" xmlns="" id="{FB34992C-1C0B-49C2-8C64-766C1DD963D0}"/>
              </a:ext>
            </a:extLst>
          </p:cNvPr>
          <p:cNvSpPr/>
          <p:nvPr/>
        </p:nvSpPr>
        <p:spPr>
          <a:xfrm>
            <a:off x="1517357" y="2610374"/>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B</a:t>
            </a:r>
          </a:p>
        </p:txBody>
      </p:sp>
      <p:sp>
        <p:nvSpPr>
          <p:cNvPr id="63" name="Rectangle 62">
            <a:extLst>
              <a:ext uri="{FF2B5EF4-FFF2-40B4-BE49-F238E27FC236}">
                <a16:creationId xmlns:a16="http://schemas.microsoft.com/office/drawing/2014/main" xmlns="" id="{02367B7B-7F7A-4AB5-B7FD-EBE83A86F229}"/>
              </a:ext>
            </a:extLst>
          </p:cNvPr>
          <p:cNvSpPr/>
          <p:nvPr/>
        </p:nvSpPr>
        <p:spPr>
          <a:xfrm>
            <a:off x="1517357" y="3231908"/>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C</a:t>
            </a:r>
          </a:p>
        </p:txBody>
      </p:sp>
      <p:sp>
        <p:nvSpPr>
          <p:cNvPr id="64" name="Rectangle 63">
            <a:extLst>
              <a:ext uri="{FF2B5EF4-FFF2-40B4-BE49-F238E27FC236}">
                <a16:creationId xmlns:a16="http://schemas.microsoft.com/office/drawing/2014/main" xmlns="" id="{9247FAF1-830C-4649-B825-DD769160163E}"/>
              </a:ext>
            </a:extLst>
          </p:cNvPr>
          <p:cNvSpPr/>
          <p:nvPr/>
        </p:nvSpPr>
        <p:spPr>
          <a:xfrm>
            <a:off x="1517357" y="3853442"/>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D</a:t>
            </a:r>
          </a:p>
        </p:txBody>
      </p:sp>
      <p:sp>
        <p:nvSpPr>
          <p:cNvPr id="65" name="Rectangle 64">
            <a:extLst>
              <a:ext uri="{FF2B5EF4-FFF2-40B4-BE49-F238E27FC236}">
                <a16:creationId xmlns:a16="http://schemas.microsoft.com/office/drawing/2014/main" xmlns="" id="{4618DB96-A665-43FD-9720-1E29D6F015D7}"/>
              </a:ext>
            </a:extLst>
          </p:cNvPr>
          <p:cNvSpPr/>
          <p:nvPr/>
        </p:nvSpPr>
        <p:spPr>
          <a:xfrm>
            <a:off x="1517357" y="4474976"/>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E</a:t>
            </a:r>
          </a:p>
        </p:txBody>
      </p:sp>
      <p:sp>
        <p:nvSpPr>
          <p:cNvPr id="66" name="Rectangle 65">
            <a:extLst>
              <a:ext uri="{FF2B5EF4-FFF2-40B4-BE49-F238E27FC236}">
                <a16:creationId xmlns:a16="http://schemas.microsoft.com/office/drawing/2014/main" xmlns="" id="{E085502B-A708-40A2-9EA2-48AF691EAA26}"/>
              </a:ext>
            </a:extLst>
          </p:cNvPr>
          <p:cNvSpPr/>
          <p:nvPr/>
        </p:nvSpPr>
        <p:spPr>
          <a:xfrm>
            <a:off x="1517357" y="5096508"/>
            <a:ext cx="228792" cy="4191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chemeClr val="accent1"/>
                </a:solidFill>
                <a:latin typeface="Century Gothic"/>
              </a:rPr>
              <a:t>F</a:t>
            </a:r>
          </a:p>
        </p:txBody>
      </p:sp>
      <p:sp>
        <p:nvSpPr>
          <p:cNvPr id="67" name="Rectangle 66">
            <a:extLst>
              <a:ext uri="{FF2B5EF4-FFF2-40B4-BE49-F238E27FC236}">
                <a16:creationId xmlns:a16="http://schemas.microsoft.com/office/drawing/2014/main" xmlns="" id="{E2D87274-04AF-4A5D-B499-7E8647373A09}"/>
              </a:ext>
            </a:extLst>
          </p:cNvPr>
          <p:cNvSpPr/>
          <p:nvPr/>
        </p:nvSpPr>
        <p:spPr>
          <a:xfrm>
            <a:off x="6105128" y="1651745"/>
            <a:ext cx="1446235" cy="2258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Samedi 23 juin</a:t>
            </a:r>
          </a:p>
        </p:txBody>
      </p:sp>
      <p:sp>
        <p:nvSpPr>
          <p:cNvPr id="68" name="Rectangle 67">
            <a:extLst>
              <a:ext uri="{FF2B5EF4-FFF2-40B4-BE49-F238E27FC236}">
                <a16:creationId xmlns:a16="http://schemas.microsoft.com/office/drawing/2014/main" xmlns="" id="{C98165B3-509A-4DE7-A3C8-E446B9904EDB}"/>
              </a:ext>
            </a:extLst>
          </p:cNvPr>
          <p:cNvSpPr/>
          <p:nvPr/>
        </p:nvSpPr>
        <p:spPr>
          <a:xfrm>
            <a:off x="7755237" y="1651745"/>
            <a:ext cx="1446235" cy="2258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Mardi 26 juin</a:t>
            </a:r>
          </a:p>
        </p:txBody>
      </p:sp>
      <p:sp>
        <p:nvSpPr>
          <p:cNvPr id="69" name="Rectangle 68">
            <a:extLst>
              <a:ext uri="{FF2B5EF4-FFF2-40B4-BE49-F238E27FC236}">
                <a16:creationId xmlns:a16="http://schemas.microsoft.com/office/drawing/2014/main" xmlns="" id="{BFA30B6C-1307-42F5-881F-6A981A25FA2D}"/>
              </a:ext>
            </a:extLst>
          </p:cNvPr>
          <p:cNvSpPr/>
          <p:nvPr/>
        </p:nvSpPr>
        <p:spPr>
          <a:xfrm>
            <a:off x="6105128" y="1988841"/>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0" name="Rectangle 69">
            <a:extLst>
              <a:ext uri="{FF2B5EF4-FFF2-40B4-BE49-F238E27FC236}">
                <a16:creationId xmlns:a16="http://schemas.microsoft.com/office/drawing/2014/main" xmlns="" id="{9CF51905-8393-4757-9DF3-ADBC789CF7A2}"/>
              </a:ext>
            </a:extLst>
          </p:cNvPr>
          <p:cNvSpPr/>
          <p:nvPr/>
        </p:nvSpPr>
        <p:spPr>
          <a:xfrm>
            <a:off x="7755237" y="1988841"/>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1" name="Rectangle 70">
            <a:extLst>
              <a:ext uri="{FF2B5EF4-FFF2-40B4-BE49-F238E27FC236}">
                <a16:creationId xmlns:a16="http://schemas.microsoft.com/office/drawing/2014/main" xmlns="" id="{C4D36A53-B025-48FA-8ADF-D22E9EFF2B79}"/>
              </a:ext>
            </a:extLst>
          </p:cNvPr>
          <p:cNvSpPr/>
          <p:nvPr/>
        </p:nvSpPr>
        <p:spPr>
          <a:xfrm>
            <a:off x="6105128" y="2610374"/>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2" name="Rectangle 71">
            <a:extLst>
              <a:ext uri="{FF2B5EF4-FFF2-40B4-BE49-F238E27FC236}">
                <a16:creationId xmlns:a16="http://schemas.microsoft.com/office/drawing/2014/main" xmlns="" id="{86A43595-0F99-489D-A536-BB9FDE75E40C}"/>
              </a:ext>
            </a:extLst>
          </p:cNvPr>
          <p:cNvSpPr/>
          <p:nvPr/>
        </p:nvSpPr>
        <p:spPr>
          <a:xfrm>
            <a:off x="7755237" y="2610374"/>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3" name="Rectangle 72">
            <a:extLst>
              <a:ext uri="{FF2B5EF4-FFF2-40B4-BE49-F238E27FC236}">
                <a16:creationId xmlns:a16="http://schemas.microsoft.com/office/drawing/2014/main" xmlns="" id="{8955F90E-FD1F-4D67-A98A-AF7F92904F53}"/>
              </a:ext>
            </a:extLst>
          </p:cNvPr>
          <p:cNvSpPr/>
          <p:nvPr/>
        </p:nvSpPr>
        <p:spPr>
          <a:xfrm>
            <a:off x="6105128" y="3231907"/>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4" name="Rectangle 73">
            <a:extLst>
              <a:ext uri="{FF2B5EF4-FFF2-40B4-BE49-F238E27FC236}">
                <a16:creationId xmlns:a16="http://schemas.microsoft.com/office/drawing/2014/main" xmlns="" id="{3AADB551-A272-45C4-A248-668B8291BE64}"/>
              </a:ext>
            </a:extLst>
          </p:cNvPr>
          <p:cNvSpPr/>
          <p:nvPr/>
        </p:nvSpPr>
        <p:spPr>
          <a:xfrm>
            <a:off x="7755237" y="3231907"/>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5" name="Rectangle 74">
            <a:extLst>
              <a:ext uri="{FF2B5EF4-FFF2-40B4-BE49-F238E27FC236}">
                <a16:creationId xmlns:a16="http://schemas.microsoft.com/office/drawing/2014/main" xmlns="" id="{22C26F19-E1B8-4227-AE2D-51DD85DBF273}"/>
              </a:ext>
            </a:extLst>
          </p:cNvPr>
          <p:cNvSpPr/>
          <p:nvPr/>
        </p:nvSpPr>
        <p:spPr>
          <a:xfrm>
            <a:off x="6105128" y="3853439"/>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6" name="Rectangle 75">
            <a:extLst>
              <a:ext uri="{FF2B5EF4-FFF2-40B4-BE49-F238E27FC236}">
                <a16:creationId xmlns:a16="http://schemas.microsoft.com/office/drawing/2014/main" xmlns="" id="{D17ABA88-ECB9-4CDB-81AC-2711D030A2A5}"/>
              </a:ext>
            </a:extLst>
          </p:cNvPr>
          <p:cNvSpPr/>
          <p:nvPr/>
        </p:nvSpPr>
        <p:spPr>
          <a:xfrm>
            <a:off x="7755237" y="3853439"/>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7" name="Rectangle 76">
            <a:extLst>
              <a:ext uri="{FF2B5EF4-FFF2-40B4-BE49-F238E27FC236}">
                <a16:creationId xmlns:a16="http://schemas.microsoft.com/office/drawing/2014/main" xmlns="" id="{52FCDE06-BF88-4107-8E16-F323AFAB9B4A}"/>
              </a:ext>
            </a:extLst>
          </p:cNvPr>
          <p:cNvSpPr/>
          <p:nvPr/>
        </p:nvSpPr>
        <p:spPr>
          <a:xfrm>
            <a:off x="6105128" y="4474971"/>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8" name="Rectangle 77">
            <a:extLst>
              <a:ext uri="{FF2B5EF4-FFF2-40B4-BE49-F238E27FC236}">
                <a16:creationId xmlns:a16="http://schemas.microsoft.com/office/drawing/2014/main" xmlns="" id="{01505F30-46CA-476F-BD1C-28208956D6FE}"/>
              </a:ext>
            </a:extLst>
          </p:cNvPr>
          <p:cNvSpPr/>
          <p:nvPr/>
        </p:nvSpPr>
        <p:spPr>
          <a:xfrm>
            <a:off x="7755237" y="4474971"/>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pic>
        <p:nvPicPr>
          <p:cNvPr id="79" name="Picture 8" descr="https://d30y9cdsu7xlg0.cloudfront.net/png/1336447-200.png">
            <a:extLst>
              <a:ext uri="{FF2B5EF4-FFF2-40B4-BE49-F238E27FC236}">
                <a16:creationId xmlns:a16="http://schemas.microsoft.com/office/drawing/2014/main" xmlns="" id="{E5640B2B-CBB8-4EDD-98D9-E33A8839A3AA}"/>
              </a:ext>
            </a:extLst>
          </p:cNvPr>
          <p:cNvPicPr>
            <a:picLocks noChangeAspect="1" noChangeArrowheads="1"/>
          </p:cNvPicPr>
          <p:nvPr/>
        </p:nvPicPr>
        <p:blipFill>
          <a:blip r:embed="rId7"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9492" y="5693600"/>
            <a:ext cx="431405" cy="431405"/>
          </a:xfrm>
          <a:prstGeom prst="rect">
            <a:avLst/>
          </a:prstGeom>
          <a:noFill/>
          <a:extLst>
            <a:ext uri="{909E8E84-426E-40DD-AFC4-6F175D3DCCD1}">
              <a14:hiddenFill xmlns:a14="http://schemas.microsoft.com/office/drawing/2010/main">
                <a:solidFill>
                  <a:srgbClr val="FFFFFF"/>
                </a:solidFill>
              </a14:hiddenFill>
            </a:ext>
          </a:extLst>
        </p:spPr>
      </p:pic>
      <p:cxnSp>
        <p:nvCxnSpPr>
          <p:cNvPr id="80" name="Connecteur droit 79">
            <a:extLst>
              <a:ext uri="{FF2B5EF4-FFF2-40B4-BE49-F238E27FC236}">
                <a16:creationId xmlns:a16="http://schemas.microsoft.com/office/drawing/2014/main" xmlns="" id="{82899BB4-A56C-4EFF-AE90-2E7EF1E10EA2}"/>
              </a:ext>
            </a:extLst>
          </p:cNvPr>
          <p:cNvCxnSpPr/>
          <p:nvPr/>
        </p:nvCxnSpPr>
        <p:spPr>
          <a:xfrm>
            <a:off x="1424608" y="5693600"/>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xmlns="" id="{29CD1B79-9D95-4C75-BE78-DF8D439A7DC2}"/>
              </a:ext>
            </a:extLst>
          </p:cNvPr>
          <p:cNvSpPr/>
          <p:nvPr/>
        </p:nvSpPr>
        <p:spPr>
          <a:xfrm>
            <a:off x="1784649" y="5705820"/>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Voiture balai</a:t>
            </a:r>
          </a:p>
        </p:txBody>
      </p:sp>
      <p:sp>
        <p:nvSpPr>
          <p:cNvPr id="82" name="Rectangle 81">
            <a:extLst>
              <a:ext uri="{FF2B5EF4-FFF2-40B4-BE49-F238E27FC236}">
                <a16:creationId xmlns:a16="http://schemas.microsoft.com/office/drawing/2014/main" xmlns="" id="{5D8FEC15-2564-4C0D-BD82-BE3EA598D1FF}"/>
              </a:ext>
            </a:extLst>
          </p:cNvPr>
          <p:cNvSpPr/>
          <p:nvPr/>
        </p:nvSpPr>
        <p:spPr>
          <a:xfrm>
            <a:off x="1517357" y="5705820"/>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G</a:t>
            </a:r>
          </a:p>
        </p:txBody>
      </p:sp>
      <p:sp>
        <p:nvSpPr>
          <p:cNvPr id="83" name="Rectangle 82">
            <a:extLst>
              <a:ext uri="{FF2B5EF4-FFF2-40B4-BE49-F238E27FC236}">
                <a16:creationId xmlns:a16="http://schemas.microsoft.com/office/drawing/2014/main" xmlns="" id="{253C3BF6-0137-43EC-8663-61955DB70DE5}"/>
              </a:ext>
            </a:extLst>
          </p:cNvPr>
          <p:cNvSpPr/>
          <p:nvPr/>
        </p:nvSpPr>
        <p:spPr>
          <a:xfrm>
            <a:off x="6105128" y="5096503"/>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84" name="Rectangle 83">
            <a:extLst>
              <a:ext uri="{FF2B5EF4-FFF2-40B4-BE49-F238E27FC236}">
                <a16:creationId xmlns:a16="http://schemas.microsoft.com/office/drawing/2014/main" xmlns="" id="{FCA9FC83-F6B8-4E4F-8056-DD29BCA1DED9}"/>
              </a:ext>
            </a:extLst>
          </p:cNvPr>
          <p:cNvSpPr/>
          <p:nvPr/>
        </p:nvSpPr>
        <p:spPr>
          <a:xfrm>
            <a:off x="7755237" y="5096503"/>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sp>
        <p:nvSpPr>
          <p:cNvPr id="85" name="Rectangle 84">
            <a:extLst>
              <a:ext uri="{FF2B5EF4-FFF2-40B4-BE49-F238E27FC236}">
                <a16:creationId xmlns:a16="http://schemas.microsoft.com/office/drawing/2014/main" xmlns="" id="{9B7B3142-99E8-4B33-AAFB-AF5ED403DCFB}"/>
              </a:ext>
            </a:extLst>
          </p:cNvPr>
          <p:cNvSpPr/>
          <p:nvPr/>
        </p:nvSpPr>
        <p:spPr>
          <a:xfrm>
            <a:off x="6105128" y="5705819"/>
            <a:ext cx="1446235" cy="41918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86" name="Rectangle 85">
            <a:extLst>
              <a:ext uri="{FF2B5EF4-FFF2-40B4-BE49-F238E27FC236}">
                <a16:creationId xmlns:a16="http://schemas.microsoft.com/office/drawing/2014/main" xmlns="" id="{4BD022DF-FEA3-4BE6-9C11-B6F4E61AEDA4}"/>
              </a:ext>
            </a:extLst>
          </p:cNvPr>
          <p:cNvSpPr/>
          <p:nvPr/>
        </p:nvSpPr>
        <p:spPr>
          <a:xfrm>
            <a:off x="7755237" y="5705819"/>
            <a:ext cx="1446235" cy="41918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pic>
        <p:nvPicPr>
          <p:cNvPr id="4" name="Image 3">
            <a:extLst>
              <a:ext uri="{FF2B5EF4-FFF2-40B4-BE49-F238E27FC236}">
                <a16:creationId xmlns:a16="http://schemas.microsoft.com/office/drawing/2014/main" xmlns="" id="{1FBFB736-27B3-4148-8ADD-40B86628DF31}"/>
              </a:ext>
            </a:extLst>
          </p:cNvPr>
          <p:cNvPicPr>
            <a:picLocks noChangeAspect="1"/>
          </p:cNvPicPr>
          <p:nvPr/>
        </p:nvPicPr>
        <p:blipFill>
          <a:blip r:embed="rId8"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05567" y="5074253"/>
            <a:ext cx="439253" cy="439253"/>
          </a:xfrm>
          <a:prstGeom prst="rect">
            <a:avLst/>
          </a:prstGeom>
        </p:spPr>
      </p:pic>
      <p:sp>
        <p:nvSpPr>
          <p:cNvPr id="5" name="Rectangle 4">
            <a:extLst>
              <a:ext uri="{FF2B5EF4-FFF2-40B4-BE49-F238E27FC236}">
                <a16:creationId xmlns:a16="http://schemas.microsoft.com/office/drawing/2014/main" xmlns="" id="{2ABA2A7C-6402-410E-9998-62D21F210E34}"/>
              </a:ext>
            </a:extLst>
          </p:cNvPr>
          <p:cNvSpPr/>
          <p:nvPr/>
        </p:nvSpPr>
        <p:spPr>
          <a:xfrm>
            <a:off x="6105128" y="1317920"/>
            <a:ext cx="3096344" cy="2717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Planning des actions à mener</a:t>
            </a:r>
          </a:p>
        </p:txBody>
      </p:sp>
      <p:pic>
        <p:nvPicPr>
          <p:cNvPr id="87" name="Image 86">
            <a:extLst>
              <a:ext uri="{FF2B5EF4-FFF2-40B4-BE49-F238E27FC236}">
                <a16:creationId xmlns:a16="http://schemas.microsoft.com/office/drawing/2014/main" xmlns="" id="{A70CF405-7E27-48A6-9988-D97EC850CBBD}"/>
              </a:ext>
            </a:extLst>
          </p:cNvPr>
          <p:cNvPicPr>
            <a:picLocks noChangeAspect="1"/>
          </p:cNvPicPr>
          <p:nvPr/>
        </p:nvPicPr>
        <p:blipFill>
          <a:blip r:embed="rId9"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293034" y="4942375"/>
            <a:ext cx="728498" cy="728498"/>
          </a:xfrm>
          <a:prstGeom prst="rect">
            <a:avLst/>
          </a:prstGeom>
        </p:spPr>
      </p:pic>
    </p:spTree>
    <p:extLst>
      <p:ext uri="{BB962C8B-B14F-4D97-AF65-F5344CB8AC3E}">
        <p14:creationId xmlns:p14="http://schemas.microsoft.com/office/powerpoint/2010/main" val="23690874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19D0A60-111F-4F3C-BE97-1A8F44657F65}"/>
              </a:ext>
            </a:extLst>
          </p:cNvPr>
          <p:cNvSpPr>
            <a:spLocks noGrp="1"/>
          </p:cNvSpPr>
          <p:nvPr>
            <p:ph type="title"/>
          </p:nvPr>
        </p:nvSpPr>
        <p:spPr/>
        <p:txBody>
          <a:bodyPr/>
          <a:lstStyle/>
          <a:p>
            <a:r>
              <a:rPr lang="fr-FR" b="1" dirty="0"/>
              <a:t>F.  </a:t>
            </a:r>
            <a:r>
              <a:rPr lang="fr-FR" dirty="0"/>
              <a:t>Présentoirs espaces libre service et GAB</a:t>
            </a:r>
          </a:p>
        </p:txBody>
      </p:sp>
      <p:pic>
        <p:nvPicPr>
          <p:cNvPr id="24" name="Picture 4" descr="https://d30y9cdsu7xlg0.cloudfront.net/png/325630-200.png">
            <a:extLst>
              <a:ext uri="{FF2B5EF4-FFF2-40B4-BE49-F238E27FC236}">
                <a16:creationId xmlns:a16="http://schemas.microsoft.com/office/drawing/2014/main" xmlns="" id="{F9A6F221-225D-43E0-86AB-7CC668E82D29}"/>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10139" y="40853"/>
            <a:ext cx="356533" cy="356533"/>
          </a:xfrm>
          <a:prstGeom prst="rect">
            <a:avLst/>
          </a:prstGeom>
          <a:noFill/>
          <a:extLst>
            <a:ext uri="{909E8E84-426E-40DD-AFC4-6F175D3DCCD1}">
              <a14:hiddenFill xmlns:a14="http://schemas.microsoft.com/office/drawing/2010/main">
                <a:solidFill>
                  <a:srgbClr val="FFFFFF"/>
                </a:solidFill>
              </a14:hiddenFill>
            </a:ext>
          </a:extLst>
        </p:spPr>
      </p:pic>
      <p:sp>
        <p:nvSpPr>
          <p:cNvPr id="7" name="Titre 5">
            <a:extLst>
              <a:ext uri="{FF2B5EF4-FFF2-40B4-BE49-F238E27FC236}">
                <a16:creationId xmlns:a16="http://schemas.microsoft.com/office/drawing/2014/main" xmlns="" id="{BB9198DD-AFD1-4099-9C7D-F1F9FB03F579}"/>
              </a:ext>
            </a:extLst>
          </p:cNvPr>
          <p:cNvSpPr txBox="1">
            <a:spLocks/>
          </p:cNvSpPr>
          <p:nvPr/>
        </p:nvSpPr>
        <p:spPr>
          <a:xfrm>
            <a:off x="1424608" y="1130251"/>
            <a:ext cx="7986083" cy="432048"/>
          </a:xfrm>
          <a:prstGeom prst="rect">
            <a:avLst/>
          </a:prstGeom>
          <a:solidFill>
            <a:schemeClr val="bg2"/>
          </a:solidFill>
        </p:spPr>
        <p:txBody>
          <a:bodyPr vert="horz" lIns="91440" tIns="45720" rIns="91440" bIns="45720" rtlCol="0" anchor="ctr">
            <a:norm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r>
              <a:rPr lang="fr-FR" sz="1600" b="1" dirty="0">
                <a:solidFill>
                  <a:schemeClr val="tx1">
                    <a:lumMod val="65000"/>
                    <a:lumOff val="35000"/>
                  </a:schemeClr>
                </a:solidFill>
                <a:sym typeface="Wingdings"/>
              </a:rPr>
              <a:t> </a:t>
            </a:r>
            <a:r>
              <a:rPr lang="fr-FR" sz="1600" b="1" dirty="0">
                <a:solidFill>
                  <a:schemeClr val="tx1">
                    <a:lumMod val="65000"/>
                    <a:lumOff val="35000"/>
                  </a:schemeClr>
                </a:solidFill>
              </a:rPr>
              <a:t>À mettre en place mardi  </a:t>
            </a:r>
            <a:r>
              <a:rPr lang="fr-FR" sz="1600" b="1" u="sng" dirty="0">
                <a:solidFill>
                  <a:schemeClr val="tx1">
                    <a:lumMod val="65000"/>
                    <a:lumOff val="35000"/>
                  </a:schemeClr>
                </a:solidFill>
              </a:rPr>
              <a:t>26 juin en début de matinée</a:t>
            </a:r>
          </a:p>
        </p:txBody>
      </p:sp>
      <p:cxnSp>
        <p:nvCxnSpPr>
          <p:cNvPr id="8" name="Connecteur droit 7">
            <a:extLst>
              <a:ext uri="{FF2B5EF4-FFF2-40B4-BE49-F238E27FC236}">
                <a16:creationId xmlns:a16="http://schemas.microsoft.com/office/drawing/2014/main" xmlns="" id="{1502DAF2-00E5-4691-8421-8D96407C9DCD}"/>
              </a:ext>
            </a:extLst>
          </p:cNvPr>
          <p:cNvCxnSpPr>
            <a:cxnSpLocks/>
          </p:cNvCxnSpPr>
          <p:nvPr/>
        </p:nvCxnSpPr>
        <p:spPr>
          <a:xfrm>
            <a:off x="1352600" y="1130251"/>
            <a:ext cx="0" cy="432048"/>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0" name="Image 9">
            <a:extLst>
              <a:ext uri="{FF2B5EF4-FFF2-40B4-BE49-F238E27FC236}">
                <a16:creationId xmlns:a16="http://schemas.microsoft.com/office/drawing/2014/main" xmlns="" id="{15202FA3-D35A-4FB8-BDD6-8423D88507F3}"/>
              </a:ext>
            </a:extLst>
          </p:cNvPr>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25" y="1147108"/>
            <a:ext cx="439253" cy="439253"/>
          </a:xfrm>
          <a:prstGeom prst="rect">
            <a:avLst/>
          </a:prstGeom>
        </p:spPr>
      </p:pic>
      <p:sp>
        <p:nvSpPr>
          <p:cNvPr id="9" name="ZoneTexte 8">
            <a:extLst>
              <a:ext uri="{FF2B5EF4-FFF2-40B4-BE49-F238E27FC236}">
                <a16:creationId xmlns:a16="http://schemas.microsoft.com/office/drawing/2014/main" xmlns="" id="{A0D86ACB-75CB-4C1A-B864-19C29485461D}"/>
              </a:ext>
            </a:extLst>
          </p:cNvPr>
          <p:cNvSpPr txBox="1"/>
          <p:nvPr/>
        </p:nvSpPr>
        <p:spPr>
          <a:xfrm>
            <a:off x="776287" y="1846565"/>
            <a:ext cx="8640763" cy="276999"/>
          </a:xfrm>
          <a:prstGeom prst="rect">
            <a:avLst/>
          </a:prstGeom>
          <a:noFill/>
        </p:spPr>
        <p:txBody>
          <a:bodyPr wrap="square" rtlCol="0">
            <a:spAutoFit/>
          </a:bodyPr>
          <a:lstStyle/>
          <a:p>
            <a:pPr defTabSz="914400"/>
            <a:r>
              <a:rPr lang="fr-FR" sz="1200" b="1" dirty="0">
                <a:solidFill>
                  <a:schemeClr val="tx1">
                    <a:lumMod val="65000"/>
                    <a:lumOff val="35000"/>
                  </a:schemeClr>
                </a:solidFill>
                <a:latin typeface="+mj-lt"/>
              </a:rPr>
              <a:t>Remplacement des bordereaux de chèques aux couleurs de la CELCA par ceux </a:t>
            </a:r>
            <a:r>
              <a:rPr lang="fr-FR" sz="1200" b="1" dirty="0" err="1">
                <a:solidFill>
                  <a:schemeClr val="tx1">
                    <a:lumMod val="65000"/>
                    <a:lumOff val="35000"/>
                  </a:schemeClr>
                </a:solidFill>
                <a:latin typeface="+mj-lt"/>
              </a:rPr>
              <a:t>logotés</a:t>
            </a:r>
            <a:r>
              <a:rPr lang="fr-FR" sz="1200" b="1" dirty="0">
                <a:solidFill>
                  <a:schemeClr val="tx1">
                    <a:lumMod val="65000"/>
                    <a:lumOff val="35000"/>
                  </a:schemeClr>
                </a:solidFill>
                <a:latin typeface="+mj-lt"/>
              </a:rPr>
              <a:t> CEGEE : </a:t>
            </a:r>
          </a:p>
        </p:txBody>
      </p:sp>
      <p:pic>
        <p:nvPicPr>
          <p:cNvPr id="11" name="Picture 2">
            <a:extLst>
              <a:ext uri="{FF2B5EF4-FFF2-40B4-BE49-F238E27FC236}">
                <a16:creationId xmlns:a16="http://schemas.microsoft.com/office/drawing/2014/main" xmlns="" id="{1A3116A9-D9FF-4B36-BAD3-7C0B4468C15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8544" y="2515482"/>
            <a:ext cx="3960440" cy="1827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a:extLst>
              <a:ext uri="{FF2B5EF4-FFF2-40B4-BE49-F238E27FC236}">
                <a16:creationId xmlns:a16="http://schemas.microsoft.com/office/drawing/2014/main" xmlns="" id="{3850FF7C-EE28-4A4B-B53D-B309D5ADD8F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8544" y="4685014"/>
            <a:ext cx="3960440" cy="1705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oneTexte 12">
            <a:extLst>
              <a:ext uri="{FF2B5EF4-FFF2-40B4-BE49-F238E27FC236}">
                <a16:creationId xmlns:a16="http://schemas.microsoft.com/office/drawing/2014/main" xmlns="" id="{B2F923D1-EE88-4A73-AAFE-A470C2CA73C3}"/>
              </a:ext>
            </a:extLst>
          </p:cNvPr>
          <p:cNvSpPr txBox="1"/>
          <p:nvPr/>
        </p:nvSpPr>
        <p:spPr>
          <a:xfrm>
            <a:off x="5096667" y="2996952"/>
            <a:ext cx="4327011" cy="544185"/>
          </a:xfrm>
          <a:prstGeom prst="rect">
            <a:avLst/>
          </a:prstGeom>
        </p:spPr>
        <p:txBody>
          <a:bodyPr vert="horz" wrap="square" lIns="91440" tIns="45720" rIns="91440" bIns="45720" rtlCol="0" anchor="ctr" anchorCtr="0">
            <a:noAutofit/>
          </a:bodyPr>
          <a:lstStyle/>
          <a:p>
            <a:pPr algn="l">
              <a:lnSpc>
                <a:spcPts val="1200"/>
              </a:lnSpc>
            </a:pPr>
            <a:r>
              <a:rPr lang="fr-FR" sz="1100" dirty="0">
                <a:solidFill>
                  <a:schemeClr val="tx1">
                    <a:lumMod val="65000"/>
                    <a:lumOff val="35000"/>
                  </a:schemeClr>
                </a:solidFill>
                <a:latin typeface="+mj-lt"/>
              </a:rPr>
              <a:t>Pour les remises sur un compte CEGEE</a:t>
            </a:r>
          </a:p>
        </p:txBody>
      </p:sp>
      <p:sp>
        <p:nvSpPr>
          <p:cNvPr id="14" name="ZoneTexte 13">
            <a:extLst>
              <a:ext uri="{FF2B5EF4-FFF2-40B4-BE49-F238E27FC236}">
                <a16:creationId xmlns:a16="http://schemas.microsoft.com/office/drawing/2014/main" xmlns="" id="{B1305F01-5156-43C2-AD91-539D0830D23A}"/>
              </a:ext>
            </a:extLst>
          </p:cNvPr>
          <p:cNvSpPr txBox="1"/>
          <p:nvPr/>
        </p:nvSpPr>
        <p:spPr>
          <a:xfrm>
            <a:off x="5083679" y="5012564"/>
            <a:ext cx="4327011" cy="544185"/>
          </a:xfrm>
          <a:prstGeom prst="rect">
            <a:avLst/>
          </a:prstGeom>
        </p:spPr>
        <p:txBody>
          <a:bodyPr vert="horz" wrap="square" lIns="91440" tIns="45720" rIns="91440" bIns="45720" rtlCol="0" anchor="ctr" anchorCtr="0">
            <a:noAutofit/>
          </a:bodyPr>
          <a:lstStyle/>
          <a:p>
            <a:pPr algn="l">
              <a:lnSpc>
                <a:spcPts val="1200"/>
              </a:lnSpc>
            </a:pPr>
            <a:r>
              <a:rPr lang="fr-FR" sz="1100" dirty="0">
                <a:solidFill>
                  <a:schemeClr val="tx1">
                    <a:lumMod val="65000"/>
                    <a:lumOff val="35000"/>
                  </a:schemeClr>
                </a:solidFill>
                <a:latin typeface="+mj-lt"/>
              </a:rPr>
              <a:t>Pour les remises sur un compte d’une autre Caisse d’Epargne</a:t>
            </a:r>
          </a:p>
        </p:txBody>
      </p:sp>
    </p:spTree>
    <p:extLst>
      <p:ext uri="{BB962C8B-B14F-4D97-AF65-F5344CB8AC3E}">
        <p14:creationId xmlns:p14="http://schemas.microsoft.com/office/powerpoint/2010/main" val="3463344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61F43D5-E53B-483B-9C2E-21C34AFC0911}"/>
              </a:ext>
            </a:extLst>
          </p:cNvPr>
          <p:cNvSpPr>
            <a:spLocks noGrp="1"/>
          </p:cNvSpPr>
          <p:nvPr>
            <p:ph type="title"/>
          </p:nvPr>
        </p:nvSpPr>
        <p:spPr>
          <a:xfrm>
            <a:off x="838200" y="405119"/>
            <a:ext cx="8229600" cy="597312"/>
          </a:xfrm>
        </p:spPr>
        <p:txBody>
          <a:bodyPr/>
          <a:lstStyle/>
          <a:p>
            <a:r>
              <a:rPr lang="fr-FR" b="1" dirty="0"/>
              <a:t>Sommaire</a:t>
            </a:r>
            <a:r>
              <a:rPr lang="fr-FR" dirty="0"/>
              <a:t/>
            </a:r>
            <a:br>
              <a:rPr lang="fr-FR" dirty="0"/>
            </a:br>
            <a:r>
              <a:rPr lang="fr-FR" dirty="0"/>
              <a:t>Actions à mener pour mettre à jour la Nouvelle Identité</a:t>
            </a:r>
          </a:p>
        </p:txBody>
      </p:sp>
      <p:pic>
        <p:nvPicPr>
          <p:cNvPr id="43" name="Picture 2" descr="https://d30y9cdsu7xlg0.cloudfront.net/png/13910-200.png">
            <a:extLst>
              <a:ext uri="{FF2B5EF4-FFF2-40B4-BE49-F238E27FC236}">
                <a16:creationId xmlns:a16="http://schemas.microsoft.com/office/drawing/2014/main" xmlns="" id="{79664911-B376-4B4B-ADB3-3CD4D086A614}"/>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6288" y="1993319"/>
            <a:ext cx="430125" cy="430125"/>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https://d30y9cdsu7xlg0.cloudfront.net/png/104257-200.png">
            <a:extLst>
              <a:ext uri="{FF2B5EF4-FFF2-40B4-BE49-F238E27FC236}">
                <a16:creationId xmlns:a16="http://schemas.microsoft.com/office/drawing/2014/main" xmlns="" id="{9D5C5688-97C6-41A8-BB79-F46B0641E72C}"/>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0434" y="2624331"/>
            <a:ext cx="431405" cy="431405"/>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https://d30y9cdsu7xlg0.cloudfront.net/png/325630-200.png">
            <a:extLst>
              <a:ext uri="{FF2B5EF4-FFF2-40B4-BE49-F238E27FC236}">
                <a16:creationId xmlns:a16="http://schemas.microsoft.com/office/drawing/2014/main" xmlns="" id="{D6FBE97B-8F3E-49D6-97E4-A40EC332B7F3}"/>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6481" y="3884768"/>
            <a:ext cx="356533" cy="356533"/>
          </a:xfrm>
          <a:prstGeom prst="rect">
            <a:avLst/>
          </a:prstGeom>
          <a:noFill/>
          <a:extLst>
            <a:ext uri="{909E8E84-426E-40DD-AFC4-6F175D3DCCD1}">
              <a14:hiddenFill xmlns:a14="http://schemas.microsoft.com/office/drawing/2010/main">
                <a:solidFill>
                  <a:srgbClr val="FFFFFF"/>
                </a:solidFill>
              </a14:hiddenFill>
            </a:ext>
          </a:extLst>
        </p:spPr>
      </p:pic>
      <p:pic>
        <p:nvPicPr>
          <p:cNvPr id="46" name="Image 45">
            <a:extLst>
              <a:ext uri="{FF2B5EF4-FFF2-40B4-BE49-F238E27FC236}">
                <a16:creationId xmlns:a16="http://schemas.microsoft.com/office/drawing/2014/main" xmlns="" id="{AA573509-A373-4ACD-A601-A5F1CA703583}"/>
              </a:ext>
            </a:extLst>
          </p:cNvPr>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10434" y="3264443"/>
            <a:ext cx="386650" cy="386650"/>
          </a:xfrm>
          <a:prstGeom prst="rect">
            <a:avLst/>
          </a:prstGeom>
        </p:spPr>
      </p:pic>
      <p:pic>
        <p:nvPicPr>
          <p:cNvPr id="47" name="Picture 6" descr="https://d30y9cdsu7xlg0.cloudfront.net/png/631040-200.png">
            <a:extLst>
              <a:ext uri="{FF2B5EF4-FFF2-40B4-BE49-F238E27FC236}">
                <a16:creationId xmlns:a16="http://schemas.microsoft.com/office/drawing/2014/main" xmlns="" id="{E4E02EE9-C19E-4786-9D10-17ACA13802D3}"/>
              </a:ext>
            </a:extLst>
          </p:cNvPr>
          <p:cNvPicPr>
            <a:picLocks noChangeAspect="1" noChangeArrowheads="1"/>
          </p:cNvPicPr>
          <p:nvPr/>
        </p:nvPicPr>
        <p:blipFill>
          <a:blip r:embed="rId6"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4195" y="4423962"/>
            <a:ext cx="522000" cy="522000"/>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Connecteur droit 48">
            <a:extLst>
              <a:ext uri="{FF2B5EF4-FFF2-40B4-BE49-F238E27FC236}">
                <a16:creationId xmlns:a16="http://schemas.microsoft.com/office/drawing/2014/main" xmlns="" id="{D4B9D471-04BB-4E71-9244-14919DD6760D}"/>
              </a:ext>
            </a:extLst>
          </p:cNvPr>
          <p:cNvCxnSpPr/>
          <p:nvPr/>
        </p:nvCxnSpPr>
        <p:spPr>
          <a:xfrm>
            <a:off x="1424608" y="1988840"/>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xmlns="" id="{326F12A7-FA62-40EC-919A-CAC492687281}"/>
              </a:ext>
            </a:extLst>
          </p:cNvPr>
          <p:cNvCxnSpPr/>
          <p:nvPr/>
        </p:nvCxnSpPr>
        <p:spPr>
          <a:xfrm>
            <a:off x="1424608" y="2610374"/>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1" name="Connecteur droit 50">
            <a:extLst>
              <a:ext uri="{FF2B5EF4-FFF2-40B4-BE49-F238E27FC236}">
                <a16:creationId xmlns:a16="http://schemas.microsoft.com/office/drawing/2014/main" xmlns="" id="{AE8D6959-6A8F-4FF7-B110-C09457E7A06C}"/>
              </a:ext>
            </a:extLst>
          </p:cNvPr>
          <p:cNvCxnSpPr/>
          <p:nvPr/>
        </p:nvCxnSpPr>
        <p:spPr>
          <a:xfrm>
            <a:off x="1424608" y="3231908"/>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2" name="Connecteur droit 51">
            <a:extLst>
              <a:ext uri="{FF2B5EF4-FFF2-40B4-BE49-F238E27FC236}">
                <a16:creationId xmlns:a16="http://schemas.microsoft.com/office/drawing/2014/main" xmlns="" id="{52436EC3-99DE-4291-AEE7-0EA3CADE8F56}"/>
              </a:ext>
            </a:extLst>
          </p:cNvPr>
          <p:cNvCxnSpPr/>
          <p:nvPr/>
        </p:nvCxnSpPr>
        <p:spPr>
          <a:xfrm>
            <a:off x="1424608" y="3853442"/>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3" name="Connecteur droit 52">
            <a:extLst>
              <a:ext uri="{FF2B5EF4-FFF2-40B4-BE49-F238E27FC236}">
                <a16:creationId xmlns:a16="http://schemas.microsoft.com/office/drawing/2014/main" xmlns="" id="{4FFD1D3E-3AEC-468C-BCD9-EE5171F740E6}"/>
              </a:ext>
            </a:extLst>
          </p:cNvPr>
          <p:cNvCxnSpPr/>
          <p:nvPr/>
        </p:nvCxnSpPr>
        <p:spPr>
          <a:xfrm>
            <a:off x="1424608" y="4474976"/>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xmlns="" id="{7DBA74E9-5A9E-44BE-B853-41DA60650B3E}"/>
              </a:ext>
            </a:extLst>
          </p:cNvPr>
          <p:cNvCxnSpPr/>
          <p:nvPr/>
        </p:nvCxnSpPr>
        <p:spPr>
          <a:xfrm>
            <a:off x="1424608" y="5084288"/>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xmlns="" id="{3FCE16C0-F3AC-45AE-AEDB-391B67E174F2}"/>
              </a:ext>
            </a:extLst>
          </p:cNvPr>
          <p:cNvSpPr/>
          <p:nvPr/>
        </p:nvSpPr>
        <p:spPr>
          <a:xfrm>
            <a:off x="1784649" y="1988840"/>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Affiches internes et externes</a:t>
            </a:r>
          </a:p>
        </p:txBody>
      </p:sp>
      <p:sp>
        <p:nvSpPr>
          <p:cNvPr id="56" name="Rectangle 55">
            <a:extLst>
              <a:ext uri="{FF2B5EF4-FFF2-40B4-BE49-F238E27FC236}">
                <a16:creationId xmlns:a16="http://schemas.microsoft.com/office/drawing/2014/main" xmlns="" id="{EE4BDFEC-00EA-465F-ACB9-86C83295483B}"/>
              </a:ext>
            </a:extLst>
          </p:cNvPr>
          <p:cNvSpPr/>
          <p:nvPr/>
        </p:nvSpPr>
        <p:spPr>
          <a:xfrm>
            <a:off x="1784649" y="2610374"/>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Mur de communication</a:t>
            </a:r>
          </a:p>
        </p:txBody>
      </p:sp>
      <p:sp>
        <p:nvSpPr>
          <p:cNvPr id="57" name="Rectangle 56">
            <a:extLst>
              <a:ext uri="{FF2B5EF4-FFF2-40B4-BE49-F238E27FC236}">
                <a16:creationId xmlns:a16="http://schemas.microsoft.com/office/drawing/2014/main" xmlns="" id="{E4636F89-B49C-4EBC-BA3C-40963259539B}"/>
              </a:ext>
            </a:extLst>
          </p:cNvPr>
          <p:cNvSpPr/>
          <p:nvPr/>
        </p:nvSpPr>
        <p:spPr>
          <a:xfrm>
            <a:off x="1784649" y="3231908"/>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Affichage réglementaire</a:t>
            </a:r>
          </a:p>
        </p:txBody>
      </p:sp>
      <p:sp>
        <p:nvSpPr>
          <p:cNvPr id="58" name="Rectangle 57">
            <a:extLst>
              <a:ext uri="{FF2B5EF4-FFF2-40B4-BE49-F238E27FC236}">
                <a16:creationId xmlns:a16="http://schemas.microsoft.com/office/drawing/2014/main" xmlns="" id="{CB2282D1-57E2-4F83-B81D-559E6C287FD7}"/>
              </a:ext>
            </a:extLst>
          </p:cNvPr>
          <p:cNvSpPr/>
          <p:nvPr/>
        </p:nvSpPr>
        <p:spPr>
          <a:xfrm>
            <a:off x="1784649" y="3853442"/>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Présentoirs Accueil &amp; Bureaux</a:t>
            </a:r>
          </a:p>
        </p:txBody>
      </p:sp>
      <p:sp>
        <p:nvSpPr>
          <p:cNvPr id="59" name="Rectangle 58">
            <a:extLst>
              <a:ext uri="{FF2B5EF4-FFF2-40B4-BE49-F238E27FC236}">
                <a16:creationId xmlns:a16="http://schemas.microsoft.com/office/drawing/2014/main" xmlns="" id="{F6C26893-8CB2-49E6-BDE1-8473272B0C6A}"/>
              </a:ext>
            </a:extLst>
          </p:cNvPr>
          <p:cNvSpPr/>
          <p:nvPr/>
        </p:nvSpPr>
        <p:spPr>
          <a:xfrm>
            <a:off x="1784649" y="4474976"/>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Affiches externes</a:t>
            </a:r>
          </a:p>
        </p:txBody>
      </p:sp>
      <p:sp>
        <p:nvSpPr>
          <p:cNvPr id="60" name="Rectangle 59">
            <a:extLst>
              <a:ext uri="{FF2B5EF4-FFF2-40B4-BE49-F238E27FC236}">
                <a16:creationId xmlns:a16="http://schemas.microsoft.com/office/drawing/2014/main" xmlns="" id="{520ED816-8E67-4CC1-83D9-7C3003D5263D}"/>
              </a:ext>
            </a:extLst>
          </p:cNvPr>
          <p:cNvSpPr/>
          <p:nvPr/>
        </p:nvSpPr>
        <p:spPr>
          <a:xfrm>
            <a:off x="1784649" y="5096508"/>
            <a:ext cx="4140690"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rgbClr val="758085"/>
                </a:solidFill>
                <a:latin typeface="Century Gothic"/>
              </a:rPr>
              <a:t>Présentoirs espaces libre service &amp; GAB</a:t>
            </a:r>
          </a:p>
        </p:txBody>
      </p:sp>
      <p:sp>
        <p:nvSpPr>
          <p:cNvPr id="61" name="Rectangle 60">
            <a:extLst>
              <a:ext uri="{FF2B5EF4-FFF2-40B4-BE49-F238E27FC236}">
                <a16:creationId xmlns:a16="http://schemas.microsoft.com/office/drawing/2014/main" xmlns="" id="{A9CE480B-8449-4D1A-8920-03E1D49D39EA}"/>
              </a:ext>
            </a:extLst>
          </p:cNvPr>
          <p:cNvSpPr/>
          <p:nvPr/>
        </p:nvSpPr>
        <p:spPr>
          <a:xfrm>
            <a:off x="1517357" y="1988840"/>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A</a:t>
            </a:r>
          </a:p>
        </p:txBody>
      </p:sp>
      <p:sp>
        <p:nvSpPr>
          <p:cNvPr id="62" name="Rectangle 61">
            <a:extLst>
              <a:ext uri="{FF2B5EF4-FFF2-40B4-BE49-F238E27FC236}">
                <a16:creationId xmlns:a16="http://schemas.microsoft.com/office/drawing/2014/main" xmlns="" id="{FB34992C-1C0B-49C2-8C64-766C1DD963D0}"/>
              </a:ext>
            </a:extLst>
          </p:cNvPr>
          <p:cNvSpPr/>
          <p:nvPr/>
        </p:nvSpPr>
        <p:spPr>
          <a:xfrm>
            <a:off x="1517357" y="2610374"/>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B</a:t>
            </a:r>
          </a:p>
        </p:txBody>
      </p:sp>
      <p:sp>
        <p:nvSpPr>
          <p:cNvPr id="63" name="Rectangle 62">
            <a:extLst>
              <a:ext uri="{FF2B5EF4-FFF2-40B4-BE49-F238E27FC236}">
                <a16:creationId xmlns:a16="http://schemas.microsoft.com/office/drawing/2014/main" xmlns="" id="{02367B7B-7F7A-4AB5-B7FD-EBE83A86F229}"/>
              </a:ext>
            </a:extLst>
          </p:cNvPr>
          <p:cNvSpPr/>
          <p:nvPr/>
        </p:nvSpPr>
        <p:spPr>
          <a:xfrm>
            <a:off x="1517357" y="3231908"/>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C</a:t>
            </a:r>
          </a:p>
        </p:txBody>
      </p:sp>
      <p:sp>
        <p:nvSpPr>
          <p:cNvPr id="64" name="Rectangle 63">
            <a:extLst>
              <a:ext uri="{FF2B5EF4-FFF2-40B4-BE49-F238E27FC236}">
                <a16:creationId xmlns:a16="http://schemas.microsoft.com/office/drawing/2014/main" xmlns="" id="{9247FAF1-830C-4649-B825-DD769160163E}"/>
              </a:ext>
            </a:extLst>
          </p:cNvPr>
          <p:cNvSpPr/>
          <p:nvPr/>
        </p:nvSpPr>
        <p:spPr>
          <a:xfrm>
            <a:off x="1517357" y="3853442"/>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D</a:t>
            </a:r>
          </a:p>
        </p:txBody>
      </p:sp>
      <p:sp>
        <p:nvSpPr>
          <p:cNvPr id="65" name="Rectangle 64">
            <a:extLst>
              <a:ext uri="{FF2B5EF4-FFF2-40B4-BE49-F238E27FC236}">
                <a16:creationId xmlns:a16="http://schemas.microsoft.com/office/drawing/2014/main" xmlns="" id="{4618DB96-A665-43FD-9720-1E29D6F015D7}"/>
              </a:ext>
            </a:extLst>
          </p:cNvPr>
          <p:cNvSpPr/>
          <p:nvPr/>
        </p:nvSpPr>
        <p:spPr>
          <a:xfrm>
            <a:off x="1517357" y="4474976"/>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E</a:t>
            </a:r>
          </a:p>
        </p:txBody>
      </p:sp>
      <p:sp>
        <p:nvSpPr>
          <p:cNvPr id="66" name="Rectangle 65">
            <a:extLst>
              <a:ext uri="{FF2B5EF4-FFF2-40B4-BE49-F238E27FC236}">
                <a16:creationId xmlns:a16="http://schemas.microsoft.com/office/drawing/2014/main" xmlns="" id="{E085502B-A708-40A2-9EA2-48AF691EAA26}"/>
              </a:ext>
            </a:extLst>
          </p:cNvPr>
          <p:cNvSpPr/>
          <p:nvPr/>
        </p:nvSpPr>
        <p:spPr>
          <a:xfrm>
            <a:off x="1517357" y="5096508"/>
            <a:ext cx="228792" cy="4191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rgbClr val="758085"/>
                </a:solidFill>
                <a:latin typeface="Century Gothic"/>
              </a:rPr>
              <a:t>F</a:t>
            </a:r>
          </a:p>
        </p:txBody>
      </p:sp>
      <p:sp>
        <p:nvSpPr>
          <p:cNvPr id="67" name="Rectangle 66">
            <a:extLst>
              <a:ext uri="{FF2B5EF4-FFF2-40B4-BE49-F238E27FC236}">
                <a16:creationId xmlns:a16="http://schemas.microsoft.com/office/drawing/2014/main" xmlns="" id="{E2D87274-04AF-4A5D-B499-7E8647373A09}"/>
              </a:ext>
            </a:extLst>
          </p:cNvPr>
          <p:cNvSpPr/>
          <p:nvPr/>
        </p:nvSpPr>
        <p:spPr>
          <a:xfrm>
            <a:off x="6105128" y="1651745"/>
            <a:ext cx="1446235" cy="2258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Samedi 23 juin</a:t>
            </a:r>
          </a:p>
        </p:txBody>
      </p:sp>
      <p:sp>
        <p:nvSpPr>
          <p:cNvPr id="68" name="Rectangle 67">
            <a:extLst>
              <a:ext uri="{FF2B5EF4-FFF2-40B4-BE49-F238E27FC236}">
                <a16:creationId xmlns:a16="http://schemas.microsoft.com/office/drawing/2014/main" xmlns="" id="{C98165B3-509A-4DE7-A3C8-E446B9904EDB}"/>
              </a:ext>
            </a:extLst>
          </p:cNvPr>
          <p:cNvSpPr/>
          <p:nvPr/>
        </p:nvSpPr>
        <p:spPr>
          <a:xfrm>
            <a:off x="7755237" y="1651745"/>
            <a:ext cx="1446235" cy="2258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Mardi 26 juin</a:t>
            </a:r>
          </a:p>
        </p:txBody>
      </p:sp>
      <p:sp>
        <p:nvSpPr>
          <p:cNvPr id="69" name="Rectangle 68">
            <a:extLst>
              <a:ext uri="{FF2B5EF4-FFF2-40B4-BE49-F238E27FC236}">
                <a16:creationId xmlns:a16="http://schemas.microsoft.com/office/drawing/2014/main" xmlns="" id="{BFA30B6C-1307-42F5-881F-6A981A25FA2D}"/>
              </a:ext>
            </a:extLst>
          </p:cNvPr>
          <p:cNvSpPr/>
          <p:nvPr/>
        </p:nvSpPr>
        <p:spPr>
          <a:xfrm>
            <a:off x="6105128" y="1988841"/>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0" name="Rectangle 69">
            <a:extLst>
              <a:ext uri="{FF2B5EF4-FFF2-40B4-BE49-F238E27FC236}">
                <a16:creationId xmlns:a16="http://schemas.microsoft.com/office/drawing/2014/main" xmlns="" id="{9CF51905-8393-4757-9DF3-ADBC789CF7A2}"/>
              </a:ext>
            </a:extLst>
          </p:cNvPr>
          <p:cNvSpPr/>
          <p:nvPr/>
        </p:nvSpPr>
        <p:spPr>
          <a:xfrm>
            <a:off x="7755237" y="1988841"/>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1" name="Rectangle 70">
            <a:extLst>
              <a:ext uri="{FF2B5EF4-FFF2-40B4-BE49-F238E27FC236}">
                <a16:creationId xmlns:a16="http://schemas.microsoft.com/office/drawing/2014/main" xmlns="" id="{C4D36A53-B025-48FA-8ADF-D22E9EFF2B79}"/>
              </a:ext>
            </a:extLst>
          </p:cNvPr>
          <p:cNvSpPr/>
          <p:nvPr/>
        </p:nvSpPr>
        <p:spPr>
          <a:xfrm>
            <a:off x="6105128" y="2610374"/>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2" name="Rectangle 71">
            <a:extLst>
              <a:ext uri="{FF2B5EF4-FFF2-40B4-BE49-F238E27FC236}">
                <a16:creationId xmlns:a16="http://schemas.microsoft.com/office/drawing/2014/main" xmlns="" id="{86A43595-0F99-489D-A536-BB9FDE75E40C}"/>
              </a:ext>
            </a:extLst>
          </p:cNvPr>
          <p:cNvSpPr/>
          <p:nvPr/>
        </p:nvSpPr>
        <p:spPr>
          <a:xfrm>
            <a:off x="7755237" y="2610374"/>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3" name="Rectangle 72">
            <a:extLst>
              <a:ext uri="{FF2B5EF4-FFF2-40B4-BE49-F238E27FC236}">
                <a16:creationId xmlns:a16="http://schemas.microsoft.com/office/drawing/2014/main" xmlns="" id="{8955F90E-FD1F-4D67-A98A-AF7F92904F53}"/>
              </a:ext>
            </a:extLst>
          </p:cNvPr>
          <p:cNvSpPr/>
          <p:nvPr/>
        </p:nvSpPr>
        <p:spPr>
          <a:xfrm>
            <a:off x="6105128" y="3231907"/>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4" name="Rectangle 73">
            <a:extLst>
              <a:ext uri="{FF2B5EF4-FFF2-40B4-BE49-F238E27FC236}">
                <a16:creationId xmlns:a16="http://schemas.microsoft.com/office/drawing/2014/main" xmlns="" id="{3AADB551-A272-45C4-A248-668B8291BE64}"/>
              </a:ext>
            </a:extLst>
          </p:cNvPr>
          <p:cNvSpPr/>
          <p:nvPr/>
        </p:nvSpPr>
        <p:spPr>
          <a:xfrm>
            <a:off x="7755237" y="3231907"/>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5" name="Rectangle 74">
            <a:extLst>
              <a:ext uri="{FF2B5EF4-FFF2-40B4-BE49-F238E27FC236}">
                <a16:creationId xmlns:a16="http://schemas.microsoft.com/office/drawing/2014/main" xmlns="" id="{22C26F19-E1B8-4227-AE2D-51DD85DBF273}"/>
              </a:ext>
            </a:extLst>
          </p:cNvPr>
          <p:cNvSpPr/>
          <p:nvPr/>
        </p:nvSpPr>
        <p:spPr>
          <a:xfrm>
            <a:off x="6105128" y="3853439"/>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76" name="Rectangle 75">
            <a:extLst>
              <a:ext uri="{FF2B5EF4-FFF2-40B4-BE49-F238E27FC236}">
                <a16:creationId xmlns:a16="http://schemas.microsoft.com/office/drawing/2014/main" xmlns="" id="{D17ABA88-ECB9-4CDB-81AC-2711D030A2A5}"/>
              </a:ext>
            </a:extLst>
          </p:cNvPr>
          <p:cNvSpPr/>
          <p:nvPr/>
        </p:nvSpPr>
        <p:spPr>
          <a:xfrm>
            <a:off x="7755237" y="3853439"/>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7" name="Rectangle 76">
            <a:extLst>
              <a:ext uri="{FF2B5EF4-FFF2-40B4-BE49-F238E27FC236}">
                <a16:creationId xmlns:a16="http://schemas.microsoft.com/office/drawing/2014/main" xmlns="" id="{52FCDE06-BF88-4107-8E16-F323AFAB9B4A}"/>
              </a:ext>
            </a:extLst>
          </p:cNvPr>
          <p:cNvSpPr/>
          <p:nvPr/>
        </p:nvSpPr>
        <p:spPr>
          <a:xfrm>
            <a:off x="6105128" y="4474971"/>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78" name="Rectangle 77">
            <a:extLst>
              <a:ext uri="{FF2B5EF4-FFF2-40B4-BE49-F238E27FC236}">
                <a16:creationId xmlns:a16="http://schemas.microsoft.com/office/drawing/2014/main" xmlns="" id="{01505F30-46CA-476F-BD1C-28208956D6FE}"/>
              </a:ext>
            </a:extLst>
          </p:cNvPr>
          <p:cNvSpPr/>
          <p:nvPr/>
        </p:nvSpPr>
        <p:spPr>
          <a:xfrm>
            <a:off x="7755237" y="4474971"/>
            <a:ext cx="1446235" cy="4131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pic>
        <p:nvPicPr>
          <p:cNvPr id="79" name="Picture 8" descr="https://d30y9cdsu7xlg0.cloudfront.net/png/1336447-200.png">
            <a:extLst>
              <a:ext uri="{FF2B5EF4-FFF2-40B4-BE49-F238E27FC236}">
                <a16:creationId xmlns:a16="http://schemas.microsoft.com/office/drawing/2014/main" xmlns="" id="{E5640B2B-CBB8-4EDD-98D9-E33A8839A3AA}"/>
              </a:ext>
            </a:extLst>
          </p:cNvPr>
          <p:cNvPicPr>
            <a:picLocks noChangeAspect="1" noChangeArrowheads="1"/>
          </p:cNvPicPr>
          <p:nvPr/>
        </p:nvPicPr>
        <p:blipFill>
          <a:blip r:embed="rId7"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9492" y="5693600"/>
            <a:ext cx="431405" cy="431405"/>
          </a:xfrm>
          <a:prstGeom prst="rect">
            <a:avLst/>
          </a:prstGeom>
          <a:noFill/>
          <a:extLst>
            <a:ext uri="{909E8E84-426E-40DD-AFC4-6F175D3DCCD1}">
              <a14:hiddenFill xmlns:a14="http://schemas.microsoft.com/office/drawing/2010/main">
                <a:solidFill>
                  <a:srgbClr val="FFFFFF"/>
                </a:solidFill>
              </a14:hiddenFill>
            </a:ext>
          </a:extLst>
        </p:spPr>
      </p:pic>
      <p:cxnSp>
        <p:nvCxnSpPr>
          <p:cNvPr id="80" name="Connecteur droit 79">
            <a:extLst>
              <a:ext uri="{FF2B5EF4-FFF2-40B4-BE49-F238E27FC236}">
                <a16:creationId xmlns:a16="http://schemas.microsoft.com/office/drawing/2014/main" xmlns="" id="{82899BB4-A56C-4EFF-AE90-2E7EF1E10EA2}"/>
              </a:ext>
            </a:extLst>
          </p:cNvPr>
          <p:cNvCxnSpPr/>
          <p:nvPr/>
        </p:nvCxnSpPr>
        <p:spPr>
          <a:xfrm>
            <a:off x="1424608" y="5693600"/>
            <a:ext cx="0" cy="41918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xmlns="" id="{29CD1B79-9D95-4C75-BE78-DF8D439A7DC2}"/>
              </a:ext>
            </a:extLst>
          </p:cNvPr>
          <p:cNvSpPr/>
          <p:nvPr/>
        </p:nvSpPr>
        <p:spPr>
          <a:xfrm>
            <a:off x="1784649" y="5705820"/>
            <a:ext cx="4140690" cy="4191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lang="fr-FR" sz="1200" b="1" dirty="0">
                <a:solidFill>
                  <a:schemeClr val="accent1"/>
                </a:solidFill>
                <a:latin typeface="Century Gothic"/>
              </a:rPr>
              <a:t>Voiture Balai</a:t>
            </a:r>
          </a:p>
        </p:txBody>
      </p:sp>
      <p:sp>
        <p:nvSpPr>
          <p:cNvPr id="82" name="Rectangle 81">
            <a:extLst>
              <a:ext uri="{FF2B5EF4-FFF2-40B4-BE49-F238E27FC236}">
                <a16:creationId xmlns:a16="http://schemas.microsoft.com/office/drawing/2014/main" xmlns="" id="{5D8FEC15-2564-4C0D-BD82-BE3EA598D1FF}"/>
              </a:ext>
            </a:extLst>
          </p:cNvPr>
          <p:cNvSpPr/>
          <p:nvPr/>
        </p:nvSpPr>
        <p:spPr>
          <a:xfrm>
            <a:off x="1517357" y="5705820"/>
            <a:ext cx="228792" cy="4191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200" b="1" dirty="0">
                <a:solidFill>
                  <a:schemeClr val="accent1"/>
                </a:solidFill>
                <a:latin typeface="Century Gothic"/>
              </a:rPr>
              <a:t>G</a:t>
            </a:r>
          </a:p>
        </p:txBody>
      </p:sp>
      <p:sp>
        <p:nvSpPr>
          <p:cNvPr id="83" name="Rectangle 82">
            <a:extLst>
              <a:ext uri="{FF2B5EF4-FFF2-40B4-BE49-F238E27FC236}">
                <a16:creationId xmlns:a16="http://schemas.microsoft.com/office/drawing/2014/main" xmlns="" id="{253C3BF6-0137-43EC-8663-61955DB70DE5}"/>
              </a:ext>
            </a:extLst>
          </p:cNvPr>
          <p:cNvSpPr/>
          <p:nvPr/>
        </p:nvSpPr>
        <p:spPr>
          <a:xfrm>
            <a:off x="6105128" y="5096503"/>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84" name="Rectangle 83">
            <a:extLst>
              <a:ext uri="{FF2B5EF4-FFF2-40B4-BE49-F238E27FC236}">
                <a16:creationId xmlns:a16="http://schemas.microsoft.com/office/drawing/2014/main" xmlns="" id="{FCA9FC83-F6B8-4E4F-8056-DD29BCA1DED9}"/>
              </a:ext>
            </a:extLst>
          </p:cNvPr>
          <p:cNvSpPr/>
          <p:nvPr/>
        </p:nvSpPr>
        <p:spPr>
          <a:xfrm>
            <a:off x="7755237" y="5096503"/>
            <a:ext cx="1446235" cy="4131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sp>
        <p:nvSpPr>
          <p:cNvPr id="85" name="Rectangle 84">
            <a:extLst>
              <a:ext uri="{FF2B5EF4-FFF2-40B4-BE49-F238E27FC236}">
                <a16:creationId xmlns:a16="http://schemas.microsoft.com/office/drawing/2014/main" xmlns="" id="{9B7B3142-99E8-4B33-AAFB-AF5ED403DCFB}"/>
              </a:ext>
            </a:extLst>
          </p:cNvPr>
          <p:cNvSpPr/>
          <p:nvPr/>
        </p:nvSpPr>
        <p:spPr>
          <a:xfrm>
            <a:off x="6105128" y="5705819"/>
            <a:ext cx="1446235" cy="41918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accent1"/>
              </a:solidFill>
              <a:latin typeface="+mj-lt"/>
            </a:endParaRPr>
          </a:p>
        </p:txBody>
      </p:sp>
      <p:sp>
        <p:nvSpPr>
          <p:cNvPr id="86" name="Rectangle 85">
            <a:extLst>
              <a:ext uri="{FF2B5EF4-FFF2-40B4-BE49-F238E27FC236}">
                <a16:creationId xmlns:a16="http://schemas.microsoft.com/office/drawing/2014/main" xmlns="" id="{4BD022DF-FEA3-4BE6-9C11-B6F4E61AEDA4}"/>
              </a:ext>
            </a:extLst>
          </p:cNvPr>
          <p:cNvSpPr/>
          <p:nvPr/>
        </p:nvSpPr>
        <p:spPr>
          <a:xfrm>
            <a:off x="7755237" y="5705819"/>
            <a:ext cx="1446235" cy="41918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accent1"/>
                </a:solidFill>
                <a:sym typeface="Wingdings" panose="05000000000000000000" pitchFamily="2" charset="2"/>
              </a:rPr>
              <a:t></a:t>
            </a:r>
            <a:endParaRPr lang="fr-FR" sz="2000" b="1" dirty="0">
              <a:solidFill>
                <a:schemeClr val="accent1"/>
              </a:solidFill>
            </a:endParaRPr>
          </a:p>
        </p:txBody>
      </p:sp>
      <p:pic>
        <p:nvPicPr>
          <p:cNvPr id="4" name="Image 3">
            <a:extLst>
              <a:ext uri="{FF2B5EF4-FFF2-40B4-BE49-F238E27FC236}">
                <a16:creationId xmlns:a16="http://schemas.microsoft.com/office/drawing/2014/main" xmlns="" id="{1FBFB736-27B3-4148-8ADD-40B86628DF31}"/>
              </a:ext>
            </a:extLst>
          </p:cNvPr>
          <p:cNvPicPr>
            <a:picLocks noChangeAspect="1"/>
          </p:cNvPicPr>
          <p:nvPr/>
        </p:nvPicPr>
        <p:blipFill>
          <a:blip r:embed="rId8"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05567" y="5074253"/>
            <a:ext cx="439253" cy="439253"/>
          </a:xfrm>
          <a:prstGeom prst="rect">
            <a:avLst/>
          </a:prstGeom>
        </p:spPr>
      </p:pic>
      <p:sp>
        <p:nvSpPr>
          <p:cNvPr id="5" name="Rectangle 4">
            <a:extLst>
              <a:ext uri="{FF2B5EF4-FFF2-40B4-BE49-F238E27FC236}">
                <a16:creationId xmlns:a16="http://schemas.microsoft.com/office/drawing/2014/main" xmlns="" id="{2ABA2A7C-6402-410E-9998-62D21F210E34}"/>
              </a:ext>
            </a:extLst>
          </p:cNvPr>
          <p:cNvSpPr/>
          <p:nvPr/>
        </p:nvSpPr>
        <p:spPr>
          <a:xfrm>
            <a:off x="6105128" y="1317920"/>
            <a:ext cx="3096344" cy="2717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latin typeface="+mj-lt"/>
              </a:rPr>
              <a:t>Planning des actions à mener</a:t>
            </a:r>
          </a:p>
        </p:txBody>
      </p:sp>
      <p:pic>
        <p:nvPicPr>
          <p:cNvPr id="87" name="Image 86">
            <a:extLst>
              <a:ext uri="{FF2B5EF4-FFF2-40B4-BE49-F238E27FC236}">
                <a16:creationId xmlns:a16="http://schemas.microsoft.com/office/drawing/2014/main" xmlns="" id="{A70CF405-7E27-48A6-9988-D97EC850CBBD}"/>
              </a:ext>
            </a:extLst>
          </p:cNvPr>
          <p:cNvPicPr>
            <a:picLocks noChangeAspect="1"/>
          </p:cNvPicPr>
          <p:nvPr/>
        </p:nvPicPr>
        <p:blipFill>
          <a:blip r:embed="rId9"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293034" y="5555732"/>
            <a:ext cx="728498" cy="728498"/>
          </a:xfrm>
          <a:prstGeom prst="rect">
            <a:avLst/>
          </a:prstGeom>
        </p:spPr>
      </p:pic>
    </p:spTree>
    <p:extLst>
      <p:ext uri="{BB962C8B-B14F-4D97-AF65-F5344CB8AC3E}">
        <p14:creationId xmlns:p14="http://schemas.microsoft.com/office/powerpoint/2010/main" val="9837611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19D0A60-111F-4F3C-BE97-1A8F44657F65}"/>
              </a:ext>
            </a:extLst>
          </p:cNvPr>
          <p:cNvSpPr>
            <a:spLocks noGrp="1"/>
          </p:cNvSpPr>
          <p:nvPr>
            <p:ph type="title"/>
          </p:nvPr>
        </p:nvSpPr>
        <p:spPr/>
        <p:txBody>
          <a:bodyPr/>
          <a:lstStyle/>
          <a:p>
            <a:r>
              <a:rPr lang="fr-FR" b="1" dirty="0"/>
              <a:t>F. </a:t>
            </a:r>
            <a:r>
              <a:rPr lang="fr-FR" dirty="0"/>
              <a:t>Passage de la Voiture balai (1/2)</a:t>
            </a:r>
          </a:p>
        </p:txBody>
      </p:sp>
      <p:sp>
        <p:nvSpPr>
          <p:cNvPr id="29" name="Titre 5">
            <a:extLst>
              <a:ext uri="{FF2B5EF4-FFF2-40B4-BE49-F238E27FC236}">
                <a16:creationId xmlns:a16="http://schemas.microsoft.com/office/drawing/2014/main" xmlns="" id="{C1CDF1A4-48D9-4BE1-AEE3-5A2634734314}"/>
              </a:ext>
            </a:extLst>
          </p:cNvPr>
          <p:cNvSpPr txBox="1">
            <a:spLocks/>
          </p:cNvSpPr>
          <p:nvPr/>
        </p:nvSpPr>
        <p:spPr>
          <a:xfrm>
            <a:off x="1424608" y="1134576"/>
            <a:ext cx="7986083" cy="432048"/>
          </a:xfrm>
          <a:prstGeom prst="rect">
            <a:avLst/>
          </a:prstGeom>
          <a:solidFill>
            <a:schemeClr val="bg2"/>
          </a:solidFill>
        </p:spPr>
        <p:txBody>
          <a:bodyPr vert="horz" lIns="91440" tIns="45720" rIns="91440" bIns="45720" rtlCol="0" anchor="ctr">
            <a:norm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r>
              <a:rPr lang="fr-FR" sz="1600" b="1" dirty="0">
                <a:solidFill>
                  <a:schemeClr val="tx1">
                    <a:lumMod val="65000"/>
                    <a:lumOff val="35000"/>
                  </a:schemeClr>
                </a:solidFill>
                <a:sym typeface="Wingdings"/>
              </a:rPr>
              <a:t> </a:t>
            </a:r>
            <a:r>
              <a:rPr lang="fr-FR" sz="1600" b="1" dirty="0">
                <a:solidFill>
                  <a:schemeClr val="tx1">
                    <a:lumMod val="65000"/>
                    <a:lumOff val="35000"/>
                  </a:schemeClr>
                </a:solidFill>
              </a:rPr>
              <a:t>Mardi  26 juin en cours de matinée</a:t>
            </a:r>
            <a:endParaRPr lang="fr-FR" sz="1600" b="1" u="sng" dirty="0">
              <a:solidFill>
                <a:schemeClr val="tx1">
                  <a:lumMod val="65000"/>
                  <a:lumOff val="35000"/>
                </a:schemeClr>
              </a:solidFill>
            </a:endParaRPr>
          </a:p>
        </p:txBody>
      </p:sp>
      <p:sp>
        <p:nvSpPr>
          <p:cNvPr id="31" name="ZoneTexte 30">
            <a:extLst>
              <a:ext uri="{FF2B5EF4-FFF2-40B4-BE49-F238E27FC236}">
                <a16:creationId xmlns:a16="http://schemas.microsoft.com/office/drawing/2014/main" xmlns="" id="{A7447152-588C-4CA3-86C4-B3DBAFF1B46C}"/>
              </a:ext>
            </a:extLst>
          </p:cNvPr>
          <p:cNvSpPr txBox="1"/>
          <p:nvPr/>
        </p:nvSpPr>
        <p:spPr>
          <a:xfrm>
            <a:off x="776287" y="1772816"/>
            <a:ext cx="8622503" cy="830997"/>
          </a:xfrm>
          <a:prstGeom prst="rect">
            <a:avLst/>
          </a:prstGeom>
          <a:noFill/>
        </p:spPr>
        <p:txBody>
          <a:bodyPr wrap="square" rtlCol="0">
            <a:spAutoFit/>
          </a:bodyPr>
          <a:lstStyle/>
          <a:p>
            <a:pPr defTabSz="914400"/>
            <a:r>
              <a:rPr lang="fr-FR" sz="1600" b="1" dirty="0">
                <a:solidFill>
                  <a:srgbClr val="595959"/>
                </a:solidFill>
                <a:latin typeface="+mj-lt"/>
              </a:rPr>
              <a:t>Nous vous invitons tous, individuellement et collectivement, à passer la voiture-balai dans votre point de vente afin d’y repérer tout élément désormais « anachronique », à savoir :</a:t>
            </a:r>
          </a:p>
        </p:txBody>
      </p:sp>
      <p:cxnSp>
        <p:nvCxnSpPr>
          <p:cNvPr id="36" name="Connecteur droit 35">
            <a:extLst>
              <a:ext uri="{FF2B5EF4-FFF2-40B4-BE49-F238E27FC236}">
                <a16:creationId xmlns:a16="http://schemas.microsoft.com/office/drawing/2014/main" xmlns="" id="{E15053C6-D72B-4574-8A66-4210300A608C}"/>
              </a:ext>
            </a:extLst>
          </p:cNvPr>
          <p:cNvCxnSpPr>
            <a:cxnSpLocks/>
          </p:cNvCxnSpPr>
          <p:nvPr/>
        </p:nvCxnSpPr>
        <p:spPr>
          <a:xfrm>
            <a:off x="1352600" y="1134576"/>
            <a:ext cx="0" cy="432048"/>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2" name="Picture 8" descr="https://d30y9cdsu7xlg0.cloudfront.net/png/1336447-200.png">
            <a:extLst>
              <a:ext uri="{FF2B5EF4-FFF2-40B4-BE49-F238E27FC236}">
                <a16:creationId xmlns:a16="http://schemas.microsoft.com/office/drawing/2014/main" xmlns="" id="{9A595E9D-1895-4908-9BA2-EB47FEF97602}"/>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9492" y="1135219"/>
            <a:ext cx="431405" cy="431405"/>
          </a:xfrm>
          <a:prstGeom prst="rect">
            <a:avLst/>
          </a:prstGeom>
          <a:noFill/>
          <a:extLst>
            <a:ext uri="{909E8E84-426E-40DD-AFC4-6F175D3DCCD1}">
              <a14:hiddenFill xmlns:a14="http://schemas.microsoft.com/office/drawing/2010/main">
                <a:solidFill>
                  <a:srgbClr val="FFFFFF"/>
                </a:solidFill>
              </a14:hiddenFill>
            </a:ext>
          </a:extLst>
        </p:spPr>
      </p:pic>
      <p:pic>
        <p:nvPicPr>
          <p:cNvPr id="13" name="3BAB4487-B61A-435B-95A9-9B51319B9155" descr="12E1473E-6D0F-4446-86DA-B475C5EA37C7">
            <a:extLst>
              <a:ext uri="{FF2B5EF4-FFF2-40B4-BE49-F238E27FC236}">
                <a16:creationId xmlns:a16="http://schemas.microsoft.com/office/drawing/2014/main" xmlns="" id="{C48E32CA-DDD5-40C7-BAA4-ED93ADE20BF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7505" y="2678087"/>
            <a:ext cx="1329860" cy="1858089"/>
          </a:xfrm>
          <a:prstGeom prst="rect">
            <a:avLst/>
          </a:prstGeom>
          <a:ln>
            <a:noFill/>
          </a:ln>
          <a:effectLst>
            <a:outerShdw blurRad="292100" dist="139700" dir="2700000" algn="tl" rotWithShape="0">
              <a:srgbClr val="333333">
                <a:alpha val="65000"/>
              </a:srgbClr>
            </a:outerShdw>
          </a:effectLst>
          <a:extLst/>
        </p:spPr>
      </p:pic>
      <p:sp>
        <p:nvSpPr>
          <p:cNvPr id="14" name="Ellipse 13">
            <a:extLst>
              <a:ext uri="{FF2B5EF4-FFF2-40B4-BE49-F238E27FC236}">
                <a16:creationId xmlns:a16="http://schemas.microsoft.com/office/drawing/2014/main" xmlns="" id="{C7BBE315-D4C2-41F1-AA28-32C158BFA208}"/>
              </a:ext>
            </a:extLst>
          </p:cNvPr>
          <p:cNvSpPr/>
          <p:nvPr/>
        </p:nvSpPr>
        <p:spPr>
          <a:xfrm>
            <a:off x="1555629" y="4247225"/>
            <a:ext cx="997405" cy="39408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fr-FR" sz="1800">
              <a:solidFill>
                <a:prstClr val="white"/>
              </a:solidFill>
              <a:latin typeface="Arial Narrow"/>
            </a:endParaRPr>
          </a:p>
        </p:txBody>
      </p:sp>
      <p:pic>
        <p:nvPicPr>
          <p:cNvPr id="15" name="Picture 2">
            <a:extLst>
              <a:ext uri="{FF2B5EF4-FFF2-40B4-BE49-F238E27FC236}">
                <a16:creationId xmlns:a16="http://schemas.microsoft.com/office/drawing/2014/main" xmlns="" id="{27B6FB58-7B30-4585-8CF3-A7EB348946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204" y="4893243"/>
            <a:ext cx="2260232" cy="6780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Accolade fermante 19">
            <a:extLst>
              <a:ext uri="{FF2B5EF4-FFF2-40B4-BE49-F238E27FC236}">
                <a16:creationId xmlns:a16="http://schemas.microsoft.com/office/drawing/2014/main" xmlns="" id="{0D9E708C-935A-4386-9F16-328329288194}"/>
              </a:ext>
            </a:extLst>
          </p:cNvPr>
          <p:cNvSpPr/>
          <p:nvPr/>
        </p:nvSpPr>
        <p:spPr>
          <a:xfrm>
            <a:off x="3787268" y="2636912"/>
            <a:ext cx="147872" cy="1905664"/>
          </a:xfrm>
          <a:prstGeom prst="rightBrace">
            <a:avLst>
              <a:gd name="adj1" fmla="val 243314"/>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22" name="Connecteur droit 21">
            <a:extLst>
              <a:ext uri="{FF2B5EF4-FFF2-40B4-BE49-F238E27FC236}">
                <a16:creationId xmlns:a16="http://schemas.microsoft.com/office/drawing/2014/main" xmlns="" id="{94A1AB07-AEF4-4340-AB34-3BCFC5D0DC06}"/>
              </a:ext>
            </a:extLst>
          </p:cNvPr>
          <p:cNvCxnSpPr>
            <a:cxnSpLocks/>
          </p:cNvCxnSpPr>
          <p:nvPr/>
        </p:nvCxnSpPr>
        <p:spPr>
          <a:xfrm>
            <a:off x="4007167" y="3412948"/>
            <a:ext cx="0" cy="43204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riangle isocèle 22">
            <a:extLst>
              <a:ext uri="{FF2B5EF4-FFF2-40B4-BE49-F238E27FC236}">
                <a16:creationId xmlns:a16="http://schemas.microsoft.com/office/drawing/2014/main" xmlns="" id="{7FB6F065-FAA6-40FF-9587-8802A6239F6B}"/>
              </a:ext>
            </a:extLst>
          </p:cNvPr>
          <p:cNvSpPr/>
          <p:nvPr/>
        </p:nvSpPr>
        <p:spPr>
          <a:xfrm rot="5400000">
            <a:off x="3965792" y="3552811"/>
            <a:ext cx="360040" cy="152324"/>
          </a:xfrm>
          <a:prstGeom prst="triangl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latin typeface="+mj-lt"/>
            </a:endParaRPr>
          </a:p>
        </p:txBody>
      </p:sp>
      <p:sp>
        <p:nvSpPr>
          <p:cNvPr id="25" name="Accolade fermante 24">
            <a:extLst>
              <a:ext uri="{FF2B5EF4-FFF2-40B4-BE49-F238E27FC236}">
                <a16:creationId xmlns:a16="http://schemas.microsoft.com/office/drawing/2014/main" xmlns="" id="{835B882C-8A97-4EF0-BE86-D2C227B648A6}"/>
              </a:ext>
            </a:extLst>
          </p:cNvPr>
          <p:cNvSpPr/>
          <p:nvPr/>
        </p:nvSpPr>
        <p:spPr>
          <a:xfrm>
            <a:off x="3787268" y="4749227"/>
            <a:ext cx="147872" cy="864096"/>
          </a:xfrm>
          <a:prstGeom prst="rightBrace">
            <a:avLst>
              <a:gd name="adj1" fmla="val 243314"/>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30" name="Connecteur droit 29">
            <a:extLst>
              <a:ext uri="{FF2B5EF4-FFF2-40B4-BE49-F238E27FC236}">
                <a16:creationId xmlns:a16="http://schemas.microsoft.com/office/drawing/2014/main" xmlns="" id="{E70EEC44-0F9A-4B97-97EB-2485C6321B81}"/>
              </a:ext>
            </a:extLst>
          </p:cNvPr>
          <p:cNvCxnSpPr>
            <a:cxnSpLocks/>
          </p:cNvCxnSpPr>
          <p:nvPr/>
        </p:nvCxnSpPr>
        <p:spPr>
          <a:xfrm>
            <a:off x="4007167" y="4959486"/>
            <a:ext cx="0" cy="43204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Triangle isocèle 31">
            <a:extLst>
              <a:ext uri="{FF2B5EF4-FFF2-40B4-BE49-F238E27FC236}">
                <a16:creationId xmlns:a16="http://schemas.microsoft.com/office/drawing/2014/main" xmlns="" id="{8D0FBF00-F3CC-4994-BEE1-342780A904D8}"/>
              </a:ext>
            </a:extLst>
          </p:cNvPr>
          <p:cNvSpPr/>
          <p:nvPr/>
        </p:nvSpPr>
        <p:spPr>
          <a:xfrm rot="5400000">
            <a:off x="3965792" y="5099349"/>
            <a:ext cx="360040" cy="152324"/>
          </a:xfrm>
          <a:prstGeom prst="triangl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dirty="0">
              <a:latin typeface="+mj-lt"/>
            </a:endParaRPr>
          </a:p>
        </p:txBody>
      </p:sp>
      <p:sp>
        <p:nvSpPr>
          <p:cNvPr id="34" name="ZoneTexte 33">
            <a:extLst>
              <a:ext uri="{FF2B5EF4-FFF2-40B4-BE49-F238E27FC236}">
                <a16:creationId xmlns:a16="http://schemas.microsoft.com/office/drawing/2014/main" xmlns="" id="{3D67D301-5C11-4960-A4CE-67CE9D0564A6}"/>
              </a:ext>
            </a:extLst>
          </p:cNvPr>
          <p:cNvSpPr txBox="1"/>
          <p:nvPr/>
        </p:nvSpPr>
        <p:spPr>
          <a:xfrm>
            <a:off x="738702" y="5970863"/>
            <a:ext cx="8534779" cy="323165"/>
          </a:xfrm>
          <a:prstGeom prst="rect">
            <a:avLst/>
          </a:prstGeom>
          <a:noFill/>
        </p:spPr>
        <p:txBody>
          <a:bodyPr wrap="square" rtlCol="0">
            <a:spAutoFit/>
          </a:bodyPr>
          <a:lstStyle/>
          <a:p>
            <a:pPr marL="285750" indent="-285750" algn="just" defTabSz="914400">
              <a:buFont typeface="Wingdings" panose="05000000000000000000" pitchFamily="2" charset="2"/>
              <a:buChar char="ü"/>
            </a:pPr>
            <a:r>
              <a:rPr lang="fr-FR" sz="1500" b="1" i="1" dirty="0">
                <a:solidFill>
                  <a:schemeClr val="accent1"/>
                </a:solidFill>
                <a:latin typeface="+mj-lt"/>
              </a:rPr>
              <a:t>Objectif : un habillage homogène sur l’ensemble du territoire de la nouvelle CEGEE</a:t>
            </a:r>
          </a:p>
        </p:txBody>
      </p:sp>
      <p:pic>
        <p:nvPicPr>
          <p:cNvPr id="27" name="Picture 8" descr="https://d30y9cdsu7xlg0.cloudfront.net/png/1336447-200.png">
            <a:extLst>
              <a:ext uri="{FF2B5EF4-FFF2-40B4-BE49-F238E27FC236}">
                <a16:creationId xmlns:a16="http://schemas.microsoft.com/office/drawing/2014/main" xmlns="" id="{1B4F31F9-5D98-4BC7-B99A-258BC9CB098E}"/>
              </a:ext>
            </a:extLst>
          </p:cNvPr>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41848" y="19664"/>
            <a:ext cx="431405" cy="431405"/>
          </a:xfrm>
          <a:prstGeom prst="rect">
            <a:avLst/>
          </a:prstGeom>
          <a:noFill/>
          <a:extLst>
            <a:ext uri="{909E8E84-426E-40DD-AFC4-6F175D3DCCD1}">
              <a14:hiddenFill xmlns:a14="http://schemas.microsoft.com/office/drawing/2010/main">
                <a:solidFill>
                  <a:srgbClr val="FFFFFF"/>
                </a:solidFill>
              </a14:hiddenFill>
            </a:ext>
          </a:extLst>
        </p:spPr>
      </p:pic>
      <p:sp>
        <p:nvSpPr>
          <p:cNvPr id="28" name="ZoneTexte 27">
            <a:extLst>
              <a:ext uri="{FF2B5EF4-FFF2-40B4-BE49-F238E27FC236}">
                <a16:creationId xmlns:a16="http://schemas.microsoft.com/office/drawing/2014/main" xmlns="" id="{C75EEEA1-2920-498A-8DA9-59CEFD2C72A0}"/>
              </a:ext>
            </a:extLst>
          </p:cNvPr>
          <p:cNvSpPr txBox="1"/>
          <p:nvPr/>
        </p:nvSpPr>
        <p:spPr>
          <a:xfrm>
            <a:off x="4448943" y="3299301"/>
            <a:ext cx="3757921" cy="707886"/>
          </a:xfrm>
          <a:prstGeom prst="rect">
            <a:avLst/>
          </a:prstGeom>
          <a:noFill/>
        </p:spPr>
        <p:txBody>
          <a:bodyPr wrap="square" rtlCol="0">
            <a:spAutoFit/>
          </a:bodyPr>
          <a:lstStyle/>
          <a:p>
            <a:r>
              <a:rPr lang="fr-FR" sz="2000" b="1" dirty="0">
                <a:solidFill>
                  <a:srgbClr val="FF0000"/>
                </a:solidFill>
                <a:latin typeface="+mj-lt"/>
              </a:rPr>
              <a:t>Détruire tout ce qui présente un logo CEA / CELCA</a:t>
            </a:r>
          </a:p>
        </p:txBody>
      </p:sp>
      <p:sp>
        <p:nvSpPr>
          <p:cNvPr id="35" name="ZoneTexte 34">
            <a:extLst>
              <a:ext uri="{FF2B5EF4-FFF2-40B4-BE49-F238E27FC236}">
                <a16:creationId xmlns:a16="http://schemas.microsoft.com/office/drawing/2014/main" xmlns="" id="{A14FAC37-61A8-4682-80F2-E7CDCD5A8536}"/>
              </a:ext>
            </a:extLst>
          </p:cNvPr>
          <p:cNvSpPr txBox="1"/>
          <p:nvPr/>
        </p:nvSpPr>
        <p:spPr>
          <a:xfrm>
            <a:off x="4294428" y="4656743"/>
            <a:ext cx="5195076" cy="1015663"/>
          </a:xfrm>
          <a:prstGeom prst="rect">
            <a:avLst/>
          </a:prstGeom>
          <a:noFill/>
        </p:spPr>
        <p:txBody>
          <a:bodyPr wrap="square" rtlCol="0">
            <a:spAutoFit/>
          </a:bodyPr>
          <a:lstStyle>
            <a:defPPr>
              <a:defRPr lang="fr-FR"/>
            </a:defPPr>
            <a:lvl1pPr>
              <a:defRPr sz="2000" b="1">
                <a:solidFill>
                  <a:srgbClr val="FF0000"/>
                </a:solidFill>
                <a:latin typeface="+mj-lt"/>
              </a:defRPr>
            </a:lvl1pPr>
          </a:lstStyle>
          <a:p>
            <a:r>
              <a:rPr lang="fr-FR" dirty="0"/>
              <a:t>Détruire tout ce qui porte encore notre ancienne charte « Nouvelle Définition », avec ou sans logo CEA / CELCA</a:t>
            </a:r>
          </a:p>
        </p:txBody>
      </p:sp>
      <p:pic>
        <p:nvPicPr>
          <p:cNvPr id="37" name="Picture 5">
            <a:extLst>
              <a:ext uri="{FF2B5EF4-FFF2-40B4-BE49-F238E27FC236}">
                <a16:creationId xmlns:a16="http://schemas.microsoft.com/office/drawing/2014/main" xmlns="" id="{C41EBA7E-6BD4-4E00-92A7-4F43F48CE0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92541" y="3504289"/>
            <a:ext cx="1096963" cy="11049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08002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a:off x="6465169" y="4228370"/>
            <a:ext cx="2355871" cy="1792918"/>
            <a:chOff x="1354515" y="3140968"/>
            <a:chExt cx="2858164" cy="2232248"/>
          </a:xfrm>
        </p:grpSpPr>
        <p:sp>
          <p:nvSpPr>
            <p:cNvPr id="3" name="Rectangle 2">
              <a:extLst>
                <a:ext uri="{FF2B5EF4-FFF2-40B4-BE49-F238E27FC236}">
                  <a16:creationId xmlns:a16="http://schemas.microsoft.com/office/drawing/2014/main" xmlns="" id="{E2913D7D-E8F9-497E-A888-65E8A114708E}"/>
                </a:ext>
              </a:extLst>
            </p:cNvPr>
            <p:cNvSpPr/>
            <p:nvPr/>
          </p:nvSpPr>
          <p:spPr>
            <a:xfrm>
              <a:off x="1354515" y="3140968"/>
              <a:ext cx="2858164" cy="2232248"/>
            </a:xfrm>
            <a:prstGeom prst="rect">
              <a:avLst/>
            </a:pr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dirty="0">
                  <a:solidFill>
                    <a:prstClr val="white"/>
                  </a:solidFill>
                  <a:latin typeface="+mj-lt"/>
                </a:rPr>
                <a:t>ASSISTANCE BANCAIRE </a:t>
              </a:r>
            </a:p>
          </p:txBody>
        </p:sp>
        <p:sp>
          <p:nvSpPr>
            <p:cNvPr id="14" name="Rectangle 13">
              <a:extLst>
                <a:ext uri="{FF2B5EF4-FFF2-40B4-BE49-F238E27FC236}">
                  <a16:creationId xmlns:a16="http://schemas.microsoft.com/office/drawing/2014/main" xmlns="" id="{2DA913F5-B40D-4E41-91EB-48C945DEBEA7}"/>
                </a:ext>
              </a:extLst>
            </p:cNvPr>
            <p:cNvSpPr/>
            <p:nvPr/>
          </p:nvSpPr>
          <p:spPr>
            <a:xfrm>
              <a:off x="1582776" y="4057326"/>
              <a:ext cx="2401642" cy="540764"/>
            </a:xfrm>
            <a:prstGeom prst="rect">
              <a:avLst/>
            </a:prstGeom>
            <a:noFill/>
            <a:ln w="6350" cap="flat" cmpd="sng" algn="ctr">
              <a:noFill/>
              <a:prstDash val="solid"/>
              <a:headEnd/>
              <a:tailEnd/>
            </a:ln>
            <a:effectLst/>
          </p:spPr>
          <p:txBody>
            <a:bodyPr lIns="72000" rIns="0" rtlCol="0" anchor="ctr" anchorCtr="0"/>
            <a:lstStyle/>
            <a:p>
              <a:pPr algn="ctr">
                <a:lnSpc>
                  <a:spcPct val="85000"/>
                </a:lnSpc>
                <a:spcBef>
                  <a:spcPts val="1200"/>
                </a:spcBef>
                <a:spcAft>
                  <a:spcPts val="600"/>
                </a:spcAft>
                <a:defRPr/>
              </a:pPr>
              <a:r>
                <a:rPr lang="fr-FR" sz="1600" b="1" kern="0" dirty="0" err="1">
                  <a:solidFill>
                    <a:srgbClr val="E2001A"/>
                  </a:solidFill>
                  <a:latin typeface="+mj-lt"/>
                  <a:cs typeface="Arial" panose="020B0604020202020204" pitchFamily="34" charset="0"/>
                </a:rPr>
                <a:t>My</a:t>
              </a:r>
              <a:r>
                <a:rPr lang="fr-FR" sz="1600" b="1" kern="0" dirty="0">
                  <a:solidFill>
                    <a:srgbClr val="E2001A"/>
                  </a:solidFill>
                  <a:latin typeface="+mj-lt"/>
                  <a:cs typeface="Arial" panose="020B0604020202020204" pitchFamily="34" charset="0"/>
                </a:rPr>
                <a:t> ASSISTANCE</a:t>
              </a:r>
            </a:p>
          </p:txBody>
        </p:sp>
        <p:sp>
          <p:nvSpPr>
            <p:cNvPr id="16" name="Rectangle 15">
              <a:extLst>
                <a:ext uri="{FF2B5EF4-FFF2-40B4-BE49-F238E27FC236}">
                  <a16:creationId xmlns:a16="http://schemas.microsoft.com/office/drawing/2014/main" xmlns="" id="{0E53FF57-A8F2-49F3-828E-EA9262ED9C19}"/>
                </a:ext>
              </a:extLst>
            </p:cNvPr>
            <p:cNvSpPr/>
            <p:nvPr/>
          </p:nvSpPr>
          <p:spPr>
            <a:xfrm>
              <a:off x="1582776" y="4564002"/>
              <a:ext cx="2401642" cy="446913"/>
            </a:xfrm>
            <a:prstGeom prst="rect">
              <a:avLst/>
            </a:prstGeom>
            <a:noFill/>
            <a:ln w="6350" cap="flat" cmpd="sng" algn="ctr">
              <a:noFill/>
              <a:prstDash val="solid"/>
              <a:headEnd/>
              <a:tailEnd/>
            </a:ln>
            <a:effectLst/>
          </p:spPr>
          <p:txBody>
            <a:bodyPr lIns="72000" rIns="0" rtlCol="0" anchor="ctr" anchorCtr="0"/>
            <a:lstStyle/>
            <a:p>
              <a:pPr algn="ctr">
                <a:lnSpc>
                  <a:spcPct val="85000"/>
                </a:lnSpc>
                <a:spcBef>
                  <a:spcPts val="1200"/>
                </a:spcBef>
                <a:spcAft>
                  <a:spcPts val="600"/>
                </a:spcAft>
                <a:defRPr/>
              </a:pPr>
              <a:r>
                <a:rPr lang="fr-FR" sz="1200" b="1" kern="0" dirty="0">
                  <a:solidFill>
                    <a:prstClr val="black">
                      <a:lumMod val="75000"/>
                      <a:lumOff val="25000"/>
                    </a:prstClr>
                  </a:solidFill>
                  <a:latin typeface="+mj-lt"/>
                  <a:cs typeface="Arial" panose="020B0604020202020204" pitchFamily="34" charset="0"/>
                </a:rPr>
                <a:t>CEA : 03 88 52 58 58</a:t>
              </a:r>
            </a:p>
            <a:p>
              <a:pPr algn="ctr">
                <a:lnSpc>
                  <a:spcPct val="85000"/>
                </a:lnSpc>
                <a:defRPr/>
              </a:pPr>
              <a:r>
                <a:rPr lang="fr-FR" sz="1200" b="1" kern="0" dirty="0">
                  <a:solidFill>
                    <a:prstClr val="black">
                      <a:lumMod val="75000"/>
                      <a:lumOff val="25000"/>
                    </a:prstClr>
                  </a:solidFill>
                  <a:latin typeface="+mj-lt"/>
                  <a:cs typeface="Arial" panose="020B0604020202020204" pitchFamily="34" charset="0"/>
                </a:rPr>
                <a:t>CELCA : 03 26 86 85 85 </a:t>
              </a:r>
            </a:p>
          </p:txBody>
        </p:sp>
        <p:pic>
          <p:nvPicPr>
            <p:cNvPr id="4" name="Image 3">
              <a:extLst>
                <a:ext uri="{FF2B5EF4-FFF2-40B4-BE49-F238E27FC236}">
                  <a16:creationId xmlns:a16="http://schemas.microsoft.com/office/drawing/2014/main" xmlns="" id="{BDC90DB8-7171-4BD2-B8F4-167E9A70343B}"/>
                </a:ext>
              </a:extLst>
            </p:cNvPr>
            <p:cNvPicPr>
              <a:picLocks noChangeAspect="1"/>
            </p:cNvPicPr>
            <p:nvPr/>
          </p:nvPicPr>
          <p:blipFill>
            <a:blip r:embed="rId2"/>
            <a:stretch>
              <a:fillRect/>
            </a:stretch>
          </p:blipFill>
          <p:spPr>
            <a:xfrm>
              <a:off x="1856808" y="3232921"/>
              <a:ext cx="1990002" cy="751065"/>
            </a:xfrm>
            <a:prstGeom prst="rect">
              <a:avLst/>
            </a:prstGeom>
          </p:spPr>
        </p:pic>
      </p:grpSp>
      <p:sp>
        <p:nvSpPr>
          <p:cNvPr id="19" name="Rectangle 18">
            <a:extLst>
              <a:ext uri="{FF2B5EF4-FFF2-40B4-BE49-F238E27FC236}">
                <a16:creationId xmlns:a16="http://schemas.microsoft.com/office/drawing/2014/main" xmlns="" id="{F1F3824C-3220-4270-8801-F360AF530135}"/>
              </a:ext>
            </a:extLst>
          </p:cNvPr>
          <p:cNvSpPr/>
          <p:nvPr/>
        </p:nvSpPr>
        <p:spPr>
          <a:xfrm>
            <a:off x="946035" y="2166968"/>
            <a:ext cx="2295445" cy="660605"/>
          </a:xfrm>
          <a:prstGeom prst="rect">
            <a:avLst/>
          </a:prstGeom>
          <a:solidFill>
            <a:srgbClr val="FFCCCC"/>
          </a:solidFill>
          <a:ln w="12700">
            <a:solidFill>
              <a:srgbClr val="FFCCCC"/>
            </a:solid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defPPr>
              <a:defRPr lang="fr-FR"/>
            </a:defPPr>
            <a:lvl1pPr marL="0" algn="l" defTabSz="1277156" rtl="0" eaLnBrk="1" latinLnBrk="0" hangingPunct="1">
              <a:defRPr sz="2514" kern="1200">
                <a:solidFill>
                  <a:schemeClr val="lt1"/>
                </a:solidFill>
                <a:latin typeface="+mn-lt"/>
                <a:ea typeface="+mn-ea"/>
                <a:cs typeface="+mn-cs"/>
              </a:defRPr>
            </a:lvl1pPr>
            <a:lvl2pPr marL="638578" algn="l" defTabSz="1277156" rtl="0" eaLnBrk="1" latinLnBrk="0" hangingPunct="1">
              <a:defRPr sz="2514" kern="1200">
                <a:solidFill>
                  <a:schemeClr val="lt1"/>
                </a:solidFill>
                <a:latin typeface="+mn-lt"/>
                <a:ea typeface="+mn-ea"/>
                <a:cs typeface="+mn-cs"/>
              </a:defRPr>
            </a:lvl2pPr>
            <a:lvl3pPr marL="1277156" algn="l" defTabSz="1277156" rtl="0" eaLnBrk="1" latinLnBrk="0" hangingPunct="1">
              <a:defRPr sz="2514" kern="1200">
                <a:solidFill>
                  <a:schemeClr val="lt1"/>
                </a:solidFill>
                <a:latin typeface="+mn-lt"/>
                <a:ea typeface="+mn-ea"/>
                <a:cs typeface="+mn-cs"/>
              </a:defRPr>
            </a:lvl3pPr>
            <a:lvl4pPr marL="1915732" algn="l" defTabSz="1277156" rtl="0" eaLnBrk="1" latinLnBrk="0" hangingPunct="1">
              <a:defRPr sz="2514" kern="1200">
                <a:solidFill>
                  <a:schemeClr val="lt1"/>
                </a:solidFill>
                <a:latin typeface="+mn-lt"/>
                <a:ea typeface="+mn-ea"/>
                <a:cs typeface="+mn-cs"/>
              </a:defRPr>
            </a:lvl4pPr>
            <a:lvl5pPr marL="2554311" algn="l" defTabSz="1277156" rtl="0" eaLnBrk="1" latinLnBrk="0" hangingPunct="1">
              <a:defRPr sz="2514" kern="1200">
                <a:solidFill>
                  <a:schemeClr val="lt1"/>
                </a:solidFill>
                <a:latin typeface="+mn-lt"/>
                <a:ea typeface="+mn-ea"/>
                <a:cs typeface="+mn-cs"/>
              </a:defRPr>
            </a:lvl5pPr>
            <a:lvl6pPr marL="3192888" algn="l" defTabSz="1277156" rtl="0" eaLnBrk="1" latinLnBrk="0" hangingPunct="1">
              <a:defRPr sz="2514" kern="1200">
                <a:solidFill>
                  <a:schemeClr val="lt1"/>
                </a:solidFill>
                <a:latin typeface="+mn-lt"/>
                <a:ea typeface="+mn-ea"/>
                <a:cs typeface="+mn-cs"/>
              </a:defRPr>
            </a:lvl6pPr>
            <a:lvl7pPr marL="3831464" algn="l" defTabSz="1277156" rtl="0" eaLnBrk="1" latinLnBrk="0" hangingPunct="1">
              <a:defRPr sz="2514" kern="1200">
                <a:solidFill>
                  <a:schemeClr val="lt1"/>
                </a:solidFill>
                <a:latin typeface="+mn-lt"/>
                <a:ea typeface="+mn-ea"/>
                <a:cs typeface="+mn-cs"/>
              </a:defRPr>
            </a:lvl7pPr>
            <a:lvl8pPr marL="4470042" algn="l" defTabSz="1277156" rtl="0" eaLnBrk="1" latinLnBrk="0" hangingPunct="1">
              <a:defRPr sz="2514" kern="1200">
                <a:solidFill>
                  <a:schemeClr val="lt1"/>
                </a:solidFill>
                <a:latin typeface="+mn-lt"/>
                <a:ea typeface="+mn-ea"/>
                <a:cs typeface="+mn-cs"/>
              </a:defRPr>
            </a:lvl8pPr>
            <a:lvl9pPr marL="5108620" algn="l" defTabSz="1277156" rtl="0" eaLnBrk="1" latinLnBrk="0" hangingPunct="1">
              <a:defRPr sz="2514" kern="1200">
                <a:solidFill>
                  <a:schemeClr val="lt1"/>
                </a:solidFill>
                <a:latin typeface="+mn-lt"/>
                <a:ea typeface="+mn-ea"/>
                <a:cs typeface="+mn-cs"/>
              </a:defRPr>
            </a:lvl9pPr>
          </a:lstStyle>
          <a:p>
            <a:pPr defTabSz="914400"/>
            <a:r>
              <a:rPr lang="fr-FR" sz="1400" b="1" dirty="0">
                <a:solidFill>
                  <a:schemeClr val="tx1">
                    <a:lumMod val="75000"/>
                    <a:lumOff val="25000"/>
                  </a:schemeClr>
                </a:solidFill>
                <a:latin typeface="+mj-lt"/>
              </a:rPr>
              <a:t>Au démarrage du Poste de Travail le 26 juin</a:t>
            </a:r>
          </a:p>
        </p:txBody>
      </p:sp>
      <p:sp>
        <p:nvSpPr>
          <p:cNvPr id="21" name="ZoneTexte 16">
            <a:extLst>
              <a:ext uri="{FF2B5EF4-FFF2-40B4-BE49-F238E27FC236}">
                <a16:creationId xmlns:a16="http://schemas.microsoft.com/office/drawing/2014/main" xmlns="" id="{16AA9547-E375-4A9D-8BC0-8E49A408557E}"/>
              </a:ext>
            </a:extLst>
          </p:cNvPr>
          <p:cNvSpPr txBox="1"/>
          <p:nvPr/>
        </p:nvSpPr>
        <p:spPr>
          <a:xfrm>
            <a:off x="3241479" y="2166968"/>
            <a:ext cx="4015777" cy="660605"/>
          </a:xfrm>
          <a:prstGeom prst="rect">
            <a:avLst/>
          </a:prstGeom>
          <a:noFill/>
          <a:ln w="12700">
            <a:solidFill>
              <a:srgbClr val="FFCCCC"/>
            </a:solidFill>
          </a:ln>
        </p:spPr>
        <p:txBody>
          <a:bodyPr vert="horz" wrap="square" lIns="108000" tIns="72000" rIns="36000" bIns="42203" rtlCol="0" anchor="ctr" anchorCtr="0">
            <a:noAutofit/>
          </a:bodyPr>
          <a:lstStyle>
            <a:defPPr>
              <a:defRPr lang="fr-FR"/>
            </a:defPPr>
            <a:lvl1pPr marL="0" algn="l" defTabSz="1277156" rtl="0" eaLnBrk="1" latinLnBrk="0" hangingPunct="1">
              <a:defRPr sz="2514" kern="1200">
                <a:solidFill>
                  <a:schemeClr val="tx1"/>
                </a:solidFill>
                <a:latin typeface="+mn-lt"/>
                <a:ea typeface="+mn-ea"/>
                <a:cs typeface="+mn-cs"/>
              </a:defRPr>
            </a:lvl1pPr>
            <a:lvl2pPr marL="638578" algn="l" defTabSz="1277156" rtl="0" eaLnBrk="1" latinLnBrk="0" hangingPunct="1">
              <a:defRPr sz="2514" kern="1200">
                <a:solidFill>
                  <a:schemeClr val="tx1"/>
                </a:solidFill>
                <a:latin typeface="+mn-lt"/>
                <a:ea typeface="+mn-ea"/>
                <a:cs typeface="+mn-cs"/>
              </a:defRPr>
            </a:lvl2pPr>
            <a:lvl3pPr marL="1277156" algn="l" defTabSz="1277156" rtl="0" eaLnBrk="1" latinLnBrk="0" hangingPunct="1">
              <a:defRPr sz="2514" kern="1200">
                <a:solidFill>
                  <a:schemeClr val="tx1"/>
                </a:solidFill>
                <a:latin typeface="+mn-lt"/>
                <a:ea typeface="+mn-ea"/>
                <a:cs typeface="+mn-cs"/>
              </a:defRPr>
            </a:lvl3pPr>
            <a:lvl4pPr marL="1915732" algn="l" defTabSz="1277156" rtl="0" eaLnBrk="1" latinLnBrk="0" hangingPunct="1">
              <a:defRPr sz="2514" kern="1200">
                <a:solidFill>
                  <a:schemeClr val="tx1"/>
                </a:solidFill>
                <a:latin typeface="+mn-lt"/>
                <a:ea typeface="+mn-ea"/>
                <a:cs typeface="+mn-cs"/>
              </a:defRPr>
            </a:lvl4pPr>
            <a:lvl5pPr marL="2554311" algn="l" defTabSz="1277156" rtl="0" eaLnBrk="1" latinLnBrk="0" hangingPunct="1">
              <a:defRPr sz="2514" kern="1200">
                <a:solidFill>
                  <a:schemeClr val="tx1"/>
                </a:solidFill>
                <a:latin typeface="+mn-lt"/>
                <a:ea typeface="+mn-ea"/>
                <a:cs typeface="+mn-cs"/>
              </a:defRPr>
            </a:lvl5pPr>
            <a:lvl6pPr marL="3192888" algn="l" defTabSz="1277156" rtl="0" eaLnBrk="1" latinLnBrk="0" hangingPunct="1">
              <a:defRPr sz="2514" kern="1200">
                <a:solidFill>
                  <a:schemeClr val="tx1"/>
                </a:solidFill>
                <a:latin typeface="+mn-lt"/>
                <a:ea typeface="+mn-ea"/>
                <a:cs typeface="+mn-cs"/>
              </a:defRPr>
            </a:lvl6pPr>
            <a:lvl7pPr marL="3831464" algn="l" defTabSz="1277156" rtl="0" eaLnBrk="1" latinLnBrk="0" hangingPunct="1">
              <a:defRPr sz="2514" kern="1200">
                <a:solidFill>
                  <a:schemeClr val="tx1"/>
                </a:solidFill>
                <a:latin typeface="+mn-lt"/>
                <a:ea typeface="+mn-ea"/>
                <a:cs typeface="+mn-cs"/>
              </a:defRPr>
            </a:lvl7pPr>
            <a:lvl8pPr marL="4470042" algn="l" defTabSz="1277156" rtl="0" eaLnBrk="1" latinLnBrk="0" hangingPunct="1">
              <a:defRPr sz="2514" kern="1200">
                <a:solidFill>
                  <a:schemeClr val="tx1"/>
                </a:solidFill>
                <a:latin typeface="+mn-lt"/>
                <a:ea typeface="+mn-ea"/>
                <a:cs typeface="+mn-cs"/>
              </a:defRPr>
            </a:lvl8pPr>
            <a:lvl9pPr marL="5108620" algn="l" defTabSz="1277156" rtl="0" eaLnBrk="1" latinLnBrk="0" hangingPunct="1">
              <a:defRPr sz="2514" kern="1200">
                <a:solidFill>
                  <a:schemeClr val="tx1"/>
                </a:solidFill>
                <a:latin typeface="+mn-lt"/>
                <a:ea typeface="+mn-ea"/>
                <a:cs typeface="+mn-cs"/>
              </a:defRPr>
            </a:lvl9pPr>
          </a:lstStyle>
          <a:p>
            <a:pPr>
              <a:spcBef>
                <a:spcPts val="600"/>
              </a:spcBef>
            </a:pPr>
            <a:r>
              <a:rPr lang="fr-FR" sz="1200" dirty="0">
                <a:solidFill>
                  <a:schemeClr val="tx1">
                    <a:lumMod val="65000"/>
                    <a:lumOff val="35000"/>
                  </a:schemeClr>
                </a:solidFill>
                <a:latin typeface="+mj-lt"/>
              </a:rPr>
              <a:t>Editer une synthèse client et vérifier la présence du logo et des mentions légales CEGEE</a:t>
            </a:r>
          </a:p>
        </p:txBody>
      </p:sp>
      <p:sp>
        <p:nvSpPr>
          <p:cNvPr id="6" name="ZoneTexte 5"/>
          <p:cNvSpPr txBox="1"/>
          <p:nvPr/>
        </p:nvSpPr>
        <p:spPr>
          <a:xfrm>
            <a:off x="946034" y="1374879"/>
            <a:ext cx="8111422" cy="648072"/>
          </a:xfrm>
          <a:prstGeom prst="rect">
            <a:avLst/>
          </a:prstGeom>
        </p:spPr>
        <p:txBody>
          <a:bodyPr vert="horz" wrap="square" lIns="91440" tIns="45720" rIns="91440" bIns="45720" rtlCol="0" anchor="ctr" anchorCtr="0">
            <a:noAutofit/>
          </a:bodyPr>
          <a:lstStyle/>
          <a:p>
            <a:pPr algn="l"/>
            <a:r>
              <a:rPr lang="fr-FR" sz="1600" dirty="0">
                <a:solidFill>
                  <a:schemeClr val="tx1">
                    <a:lumMod val="65000"/>
                    <a:lumOff val="35000"/>
                  </a:schemeClr>
                </a:solidFill>
                <a:latin typeface="+mj-lt"/>
              </a:rPr>
              <a:t>Afin de s’assurer de la correcte intégration de l’identité CE GEE dans notre système d’information, les actions suivantes devront être réalisées :</a:t>
            </a:r>
          </a:p>
        </p:txBody>
      </p:sp>
      <p:sp>
        <p:nvSpPr>
          <p:cNvPr id="23" name="ZoneTexte 16">
            <a:extLst>
              <a:ext uri="{FF2B5EF4-FFF2-40B4-BE49-F238E27FC236}">
                <a16:creationId xmlns:a16="http://schemas.microsoft.com/office/drawing/2014/main" xmlns="" id="{16AA9547-E375-4A9D-8BC0-8E49A408557E}"/>
              </a:ext>
            </a:extLst>
          </p:cNvPr>
          <p:cNvSpPr txBox="1"/>
          <p:nvPr/>
        </p:nvSpPr>
        <p:spPr>
          <a:xfrm>
            <a:off x="7257256" y="2166967"/>
            <a:ext cx="2007888" cy="660605"/>
          </a:xfrm>
          <a:prstGeom prst="rect">
            <a:avLst/>
          </a:prstGeom>
          <a:noFill/>
          <a:ln w="12700">
            <a:solidFill>
              <a:srgbClr val="FFCCCC"/>
            </a:solidFill>
          </a:ln>
        </p:spPr>
        <p:txBody>
          <a:bodyPr vert="horz" wrap="square" lIns="108000" tIns="72000" rIns="36000" bIns="42203" rtlCol="0" anchor="ctr" anchorCtr="0">
            <a:noAutofit/>
          </a:bodyPr>
          <a:lstStyle>
            <a:defPPr>
              <a:defRPr lang="fr-FR"/>
            </a:defPPr>
            <a:lvl1pPr marL="0" algn="l" defTabSz="1277156" rtl="0" eaLnBrk="1" latinLnBrk="0" hangingPunct="1">
              <a:defRPr sz="2514" kern="1200">
                <a:solidFill>
                  <a:schemeClr val="tx1"/>
                </a:solidFill>
                <a:latin typeface="+mn-lt"/>
                <a:ea typeface="+mn-ea"/>
                <a:cs typeface="+mn-cs"/>
              </a:defRPr>
            </a:lvl1pPr>
            <a:lvl2pPr marL="638578" algn="l" defTabSz="1277156" rtl="0" eaLnBrk="1" latinLnBrk="0" hangingPunct="1">
              <a:defRPr sz="2514" kern="1200">
                <a:solidFill>
                  <a:schemeClr val="tx1"/>
                </a:solidFill>
                <a:latin typeface="+mn-lt"/>
                <a:ea typeface="+mn-ea"/>
                <a:cs typeface="+mn-cs"/>
              </a:defRPr>
            </a:lvl2pPr>
            <a:lvl3pPr marL="1277156" algn="l" defTabSz="1277156" rtl="0" eaLnBrk="1" latinLnBrk="0" hangingPunct="1">
              <a:defRPr sz="2514" kern="1200">
                <a:solidFill>
                  <a:schemeClr val="tx1"/>
                </a:solidFill>
                <a:latin typeface="+mn-lt"/>
                <a:ea typeface="+mn-ea"/>
                <a:cs typeface="+mn-cs"/>
              </a:defRPr>
            </a:lvl3pPr>
            <a:lvl4pPr marL="1915732" algn="l" defTabSz="1277156" rtl="0" eaLnBrk="1" latinLnBrk="0" hangingPunct="1">
              <a:defRPr sz="2514" kern="1200">
                <a:solidFill>
                  <a:schemeClr val="tx1"/>
                </a:solidFill>
                <a:latin typeface="+mn-lt"/>
                <a:ea typeface="+mn-ea"/>
                <a:cs typeface="+mn-cs"/>
              </a:defRPr>
            </a:lvl4pPr>
            <a:lvl5pPr marL="2554311" algn="l" defTabSz="1277156" rtl="0" eaLnBrk="1" latinLnBrk="0" hangingPunct="1">
              <a:defRPr sz="2514" kern="1200">
                <a:solidFill>
                  <a:schemeClr val="tx1"/>
                </a:solidFill>
                <a:latin typeface="+mn-lt"/>
                <a:ea typeface="+mn-ea"/>
                <a:cs typeface="+mn-cs"/>
              </a:defRPr>
            </a:lvl5pPr>
            <a:lvl6pPr marL="3192888" algn="l" defTabSz="1277156" rtl="0" eaLnBrk="1" latinLnBrk="0" hangingPunct="1">
              <a:defRPr sz="2514" kern="1200">
                <a:solidFill>
                  <a:schemeClr val="tx1"/>
                </a:solidFill>
                <a:latin typeface="+mn-lt"/>
                <a:ea typeface="+mn-ea"/>
                <a:cs typeface="+mn-cs"/>
              </a:defRPr>
            </a:lvl6pPr>
            <a:lvl7pPr marL="3831464" algn="l" defTabSz="1277156" rtl="0" eaLnBrk="1" latinLnBrk="0" hangingPunct="1">
              <a:defRPr sz="2514" kern="1200">
                <a:solidFill>
                  <a:schemeClr val="tx1"/>
                </a:solidFill>
                <a:latin typeface="+mn-lt"/>
                <a:ea typeface="+mn-ea"/>
                <a:cs typeface="+mn-cs"/>
              </a:defRPr>
            </a:lvl7pPr>
            <a:lvl8pPr marL="4470042" algn="l" defTabSz="1277156" rtl="0" eaLnBrk="1" latinLnBrk="0" hangingPunct="1">
              <a:defRPr sz="2514" kern="1200">
                <a:solidFill>
                  <a:schemeClr val="tx1"/>
                </a:solidFill>
                <a:latin typeface="+mn-lt"/>
                <a:ea typeface="+mn-ea"/>
                <a:cs typeface="+mn-cs"/>
              </a:defRPr>
            </a:lvl8pPr>
            <a:lvl9pPr marL="5108620" algn="l" defTabSz="1277156" rtl="0" eaLnBrk="1" latinLnBrk="0" hangingPunct="1">
              <a:defRPr sz="2514" kern="1200">
                <a:solidFill>
                  <a:schemeClr val="tx1"/>
                </a:solidFill>
                <a:latin typeface="+mn-lt"/>
                <a:ea typeface="+mn-ea"/>
                <a:cs typeface="+mn-cs"/>
              </a:defRPr>
            </a:lvl9pPr>
          </a:lstStyle>
          <a:p>
            <a:pPr>
              <a:spcBef>
                <a:spcPts val="600"/>
              </a:spcBef>
            </a:pPr>
            <a:r>
              <a:rPr lang="fr-FR" sz="1200" dirty="0">
                <a:solidFill>
                  <a:schemeClr val="tx1">
                    <a:lumMod val="65000"/>
                    <a:lumOff val="35000"/>
                  </a:schemeClr>
                </a:solidFill>
                <a:latin typeface="+mj-lt"/>
              </a:rPr>
              <a:t>Toutes les agences</a:t>
            </a:r>
          </a:p>
        </p:txBody>
      </p:sp>
      <p:sp>
        <p:nvSpPr>
          <p:cNvPr id="24" name="Rectangle 23">
            <a:extLst>
              <a:ext uri="{FF2B5EF4-FFF2-40B4-BE49-F238E27FC236}">
                <a16:creationId xmlns:a16="http://schemas.microsoft.com/office/drawing/2014/main" xmlns="" id="{F1F3824C-3220-4270-8801-F360AF530135}"/>
              </a:ext>
            </a:extLst>
          </p:cNvPr>
          <p:cNvSpPr/>
          <p:nvPr/>
        </p:nvSpPr>
        <p:spPr>
          <a:xfrm>
            <a:off x="946034" y="3031064"/>
            <a:ext cx="2295445" cy="660605"/>
          </a:xfrm>
          <a:prstGeom prst="rect">
            <a:avLst/>
          </a:prstGeom>
          <a:solidFill>
            <a:srgbClr val="FFCCCC"/>
          </a:solidFill>
          <a:ln w="12700">
            <a:solidFill>
              <a:srgbClr val="FFCCCC"/>
            </a:solid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defPPr>
              <a:defRPr lang="fr-FR"/>
            </a:defPPr>
            <a:lvl1pPr marL="0" algn="l" defTabSz="1277156" rtl="0" eaLnBrk="1" latinLnBrk="0" hangingPunct="1">
              <a:defRPr sz="2514" kern="1200">
                <a:solidFill>
                  <a:schemeClr val="lt1"/>
                </a:solidFill>
                <a:latin typeface="+mn-lt"/>
                <a:ea typeface="+mn-ea"/>
                <a:cs typeface="+mn-cs"/>
              </a:defRPr>
            </a:lvl1pPr>
            <a:lvl2pPr marL="638578" algn="l" defTabSz="1277156" rtl="0" eaLnBrk="1" latinLnBrk="0" hangingPunct="1">
              <a:defRPr sz="2514" kern="1200">
                <a:solidFill>
                  <a:schemeClr val="lt1"/>
                </a:solidFill>
                <a:latin typeface="+mn-lt"/>
                <a:ea typeface="+mn-ea"/>
                <a:cs typeface="+mn-cs"/>
              </a:defRPr>
            </a:lvl2pPr>
            <a:lvl3pPr marL="1277156" algn="l" defTabSz="1277156" rtl="0" eaLnBrk="1" latinLnBrk="0" hangingPunct="1">
              <a:defRPr sz="2514" kern="1200">
                <a:solidFill>
                  <a:schemeClr val="lt1"/>
                </a:solidFill>
                <a:latin typeface="+mn-lt"/>
                <a:ea typeface="+mn-ea"/>
                <a:cs typeface="+mn-cs"/>
              </a:defRPr>
            </a:lvl3pPr>
            <a:lvl4pPr marL="1915732" algn="l" defTabSz="1277156" rtl="0" eaLnBrk="1" latinLnBrk="0" hangingPunct="1">
              <a:defRPr sz="2514" kern="1200">
                <a:solidFill>
                  <a:schemeClr val="lt1"/>
                </a:solidFill>
                <a:latin typeface="+mn-lt"/>
                <a:ea typeface="+mn-ea"/>
                <a:cs typeface="+mn-cs"/>
              </a:defRPr>
            </a:lvl4pPr>
            <a:lvl5pPr marL="2554311" algn="l" defTabSz="1277156" rtl="0" eaLnBrk="1" latinLnBrk="0" hangingPunct="1">
              <a:defRPr sz="2514" kern="1200">
                <a:solidFill>
                  <a:schemeClr val="lt1"/>
                </a:solidFill>
                <a:latin typeface="+mn-lt"/>
                <a:ea typeface="+mn-ea"/>
                <a:cs typeface="+mn-cs"/>
              </a:defRPr>
            </a:lvl5pPr>
            <a:lvl6pPr marL="3192888" algn="l" defTabSz="1277156" rtl="0" eaLnBrk="1" latinLnBrk="0" hangingPunct="1">
              <a:defRPr sz="2514" kern="1200">
                <a:solidFill>
                  <a:schemeClr val="lt1"/>
                </a:solidFill>
                <a:latin typeface="+mn-lt"/>
                <a:ea typeface="+mn-ea"/>
                <a:cs typeface="+mn-cs"/>
              </a:defRPr>
            </a:lvl6pPr>
            <a:lvl7pPr marL="3831464" algn="l" defTabSz="1277156" rtl="0" eaLnBrk="1" latinLnBrk="0" hangingPunct="1">
              <a:defRPr sz="2514" kern="1200">
                <a:solidFill>
                  <a:schemeClr val="lt1"/>
                </a:solidFill>
                <a:latin typeface="+mn-lt"/>
                <a:ea typeface="+mn-ea"/>
                <a:cs typeface="+mn-cs"/>
              </a:defRPr>
            </a:lvl7pPr>
            <a:lvl8pPr marL="4470042" algn="l" defTabSz="1277156" rtl="0" eaLnBrk="1" latinLnBrk="0" hangingPunct="1">
              <a:defRPr sz="2514" kern="1200">
                <a:solidFill>
                  <a:schemeClr val="lt1"/>
                </a:solidFill>
                <a:latin typeface="+mn-lt"/>
                <a:ea typeface="+mn-ea"/>
                <a:cs typeface="+mn-cs"/>
              </a:defRPr>
            </a:lvl8pPr>
            <a:lvl9pPr marL="5108620" algn="l" defTabSz="1277156" rtl="0" eaLnBrk="1" latinLnBrk="0" hangingPunct="1">
              <a:defRPr sz="2514" kern="1200">
                <a:solidFill>
                  <a:schemeClr val="lt1"/>
                </a:solidFill>
                <a:latin typeface="+mn-lt"/>
                <a:ea typeface="+mn-ea"/>
                <a:cs typeface="+mn-cs"/>
              </a:defRPr>
            </a:lvl9pPr>
          </a:lstStyle>
          <a:p>
            <a:pPr defTabSz="914400"/>
            <a:r>
              <a:rPr lang="fr-FR" sz="1400" b="1" dirty="0">
                <a:solidFill>
                  <a:schemeClr val="tx1">
                    <a:lumMod val="75000"/>
                    <a:lumOff val="25000"/>
                  </a:schemeClr>
                </a:solidFill>
                <a:latin typeface="+mj-lt"/>
              </a:rPr>
              <a:t>Pendant les jours suivants </a:t>
            </a:r>
          </a:p>
        </p:txBody>
      </p:sp>
      <p:sp>
        <p:nvSpPr>
          <p:cNvPr id="25" name="ZoneTexte 16">
            <a:extLst>
              <a:ext uri="{FF2B5EF4-FFF2-40B4-BE49-F238E27FC236}">
                <a16:creationId xmlns:a16="http://schemas.microsoft.com/office/drawing/2014/main" xmlns="" id="{16AA9547-E375-4A9D-8BC0-8E49A408557E}"/>
              </a:ext>
            </a:extLst>
          </p:cNvPr>
          <p:cNvSpPr txBox="1"/>
          <p:nvPr/>
        </p:nvSpPr>
        <p:spPr>
          <a:xfrm>
            <a:off x="3241480" y="3050666"/>
            <a:ext cx="4015777" cy="660605"/>
          </a:xfrm>
          <a:prstGeom prst="rect">
            <a:avLst/>
          </a:prstGeom>
          <a:noFill/>
          <a:ln w="12700">
            <a:solidFill>
              <a:srgbClr val="FFCCCC"/>
            </a:solidFill>
          </a:ln>
        </p:spPr>
        <p:txBody>
          <a:bodyPr vert="horz" wrap="square" lIns="108000" tIns="72000" rIns="36000" bIns="42203" rtlCol="0" anchor="ctr" anchorCtr="0">
            <a:noAutofit/>
          </a:bodyPr>
          <a:lstStyle>
            <a:defPPr>
              <a:defRPr lang="fr-FR"/>
            </a:defPPr>
            <a:lvl1pPr marL="0" algn="l" defTabSz="1277156" rtl="0" eaLnBrk="1" latinLnBrk="0" hangingPunct="1">
              <a:defRPr sz="2514" kern="1200">
                <a:solidFill>
                  <a:schemeClr val="tx1"/>
                </a:solidFill>
                <a:latin typeface="+mn-lt"/>
                <a:ea typeface="+mn-ea"/>
                <a:cs typeface="+mn-cs"/>
              </a:defRPr>
            </a:lvl1pPr>
            <a:lvl2pPr marL="638578" algn="l" defTabSz="1277156" rtl="0" eaLnBrk="1" latinLnBrk="0" hangingPunct="1">
              <a:defRPr sz="2514" kern="1200">
                <a:solidFill>
                  <a:schemeClr val="tx1"/>
                </a:solidFill>
                <a:latin typeface="+mn-lt"/>
                <a:ea typeface="+mn-ea"/>
                <a:cs typeface="+mn-cs"/>
              </a:defRPr>
            </a:lvl2pPr>
            <a:lvl3pPr marL="1277156" algn="l" defTabSz="1277156" rtl="0" eaLnBrk="1" latinLnBrk="0" hangingPunct="1">
              <a:defRPr sz="2514" kern="1200">
                <a:solidFill>
                  <a:schemeClr val="tx1"/>
                </a:solidFill>
                <a:latin typeface="+mn-lt"/>
                <a:ea typeface="+mn-ea"/>
                <a:cs typeface="+mn-cs"/>
              </a:defRPr>
            </a:lvl3pPr>
            <a:lvl4pPr marL="1915732" algn="l" defTabSz="1277156" rtl="0" eaLnBrk="1" latinLnBrk="0" hangingPunct="1">
              <a:defRPr sz="2514" kern="1200">
                <a:solidFill>
                  <a:schemeClr val="tx1"/>
                </a:solidFill>
                <a:latin typeface="+mn-lt"/>
                <a:ea typeface="+mn-ea"/>
                <a:cs typeface="+mn-cs"/>
              </a:defRPr>
            </a:lvl4pPr>
            <a:lvl5pPr marL="2554311" algn="l" defTabSz="1277156" rtl="0" eaLnBrk="1" latinLnBrk="0" hangingPunct="1">
              <a:defRPr sz="2514" kern="1200">
                <a:solidFill>
                  <a:schemeClr val="tx1"/>
                </a:solidFill>
                <a:latin typeface="+mn-lt"/>
                <a:ea typeface="+mn-ea"/>
                <a:cs typeface="+mn-cs"/>
              </a:defRPr>
            </a:lvl5pPr>
            <a:lvl6pPr marL="3192888" algn="l" defTabSz="1277156" rtl="0" eaLnBrk="1" latinLnBrk="0" hangingPunct="1">
              <a:defRPr sz="2514" kern="1200">
                <a:solidFill>
                  <a:schemeClr val="tx1"/>
                </a:solidFill>
                <a:latin typeface="+mn-lt"/>
                <a:ea typeface="+mn-ea"/>
                <a:cs typeface="+mn-cs"/>
              </a:defRPr>
            </a:lvl6pPr>
            <a:lvl7pPr marL="3831464" algn="l" defTabSz="1277156" rtl="0" eaLnBrk="1" latinLnBrk="0" hangingPunct="1">
              <a:defRPr sz="2514" kern="1200">
                <a:solidFill>
                  <a:schemeClr val="tx1"/>
                </a:solidFill>
                <a:latin typeface="+mn-lt"/>
                <a:ea typeface="+mn-ea"/>
                <a:cs typeface="+mn-cs"/>
              </a:defRPr>
            </a:lvl7pPr>
            <a:lvl8pPr marL="4470042" algn="l" defTabSz="1277156" rtl="0" eaLnBrk="1" latinLnBrk="0" hangingPunct="1">
              <a:defRPr sz="2514" kern="1200">
                <a:solidFill>
                  <a:schemeClr val="tx1"/>
                </a:solidFill>
                <a:latin typeface="+mn-lt"/>
                <a:ea typeface="+mn-ea"/>
                <a:cs typeface="+mn-cs"/>
              </a:defRPr>
            </a:lvl8pPr>
            <a:lvl9pPr marL="5108620" algn="l" defTabSz="1277156" rtl="0" eaLnBrk="1" latinLnBrk="0" hangingPunct="1">
              <a:defRPr sz="2514" kern="1200">
                <a:solidFill>
                  <a:schemeClr val="tx1"/>
                </a:solidFill>
                <a:latin typeface="+mn-lt"/>
                <a:ea typeface="+mn-ea"/>
                <a:cs typeface="+mn-cs"/>
              </a:defRPr>
            </a:lvl9pPr>
          </a:lstStyle>
          <a:p>
            <a:pPr>
              <a:spcBef>
                <a:spcPts val="600"/>
              </a:spcBef>
            </a:pPr>
            <a:r>
              <a:rPr lang="fr-FR" sz="1200" dirty="0">
                <a:solidFill>
                  <a:schemeClr val="tx1">
                    <a:lumMod val="65000"/>
                    <a:lumOff val="35000"/>
                  </a:schemeClr>
                </a:solidFill>
                <a:latin typeface="+mj-lt"/>
              </a:rPr>
              <a:t>Etre vigilant sur  l’ensemble de l’éditique remise aux clients (logo + mentions légales  CEGEE)</a:t>
            </a:r>
          </a:p>
        </p:txBody>
      </p:sp>
      <p:sp>
        <p:nvSpPr>
          <p:cNvPr id="26" name="ZoneTexte 16">
            <a:extLst>
              <a:ext uri="{FF2B5EF4-FFF2-40B4-BE49-F238E27FC236}">
                <a16:creationId xmlns:a16="http://schemas.microsoft.com/office/drawing/2014/main" xmlns="" id="{16AA9547-E375-4A9D-8BC0-8E49A408557E}"/>
              </a:ext>
            </a:extLst>
          </p:cNvPr>
          <p:cNvSpPr txBox="1"/>
          <p:nvPr/>
        </p:nvSpPr>
        <p:spPr>
          <a:xfrm>
            <a:off x="1136577" y="4738111"/>
            <a:ext cx="4663849" cy="660605"/>
          </a:xfrm>
          <a:prstGeom prst="rect">
            <a:avLst/>
          </a:prstGeom>
          <a:noFill/>
          <a:ln w="12700">
            <a:solidFill>
              <a:srgbClr val="FFCCCC"/>
            </a:solidFill>
          </a:ln>
        </p:spPr>
        <p:txBody>
          <a:bodyPr vert="horz" wrap="square" lIns="108000" tIns="72000" rIns="36000" bIns="42203" rtlCol="0" anchor="ctr" anchorCtr="0">
            <a:noAutofit/>
          </a:bodyPr>
          <a:lstStyle>
            <a:defPPr>
              <a:defRPr lang="fr-FR"/>
            </a:defPPr>
            <a:lvl1pPr marL="0" algn="l" defTabSz="1277156" rtl="0" eaLnBrk="1" latinLnBrk="0" hangingPunct="1">
              <a:defRPr sz="2514" kern="1200">
                <a:solidFill>
                  <a:schemeClr val="tx1"/>
                </a:solidFill>
                <a:latin typeface="+mn-lt"/>
                <a:ea typeface="+mn-ea"/>
                <a:cs typeface="+mn-cs"/>
              </a:defRPr>
            </a:lvl1pPr>
            <a:lvl2pPr marL="638578" algn="l" defTabSz="1277156" rtl="0" eaLnBrk="1" latinLnBrk="0" hangingPunct="1">
              <a:defRPr sz="2514" kern="1200">
                <a:solidFill>
                  <a:schemeClr val="tx1"/>
                </a:solidFill>
                <a:latin typeface="+mn-lt"/>
                <a:ea typeface="+mn-ea"/>
                <a:cs typeface="+mn-cs"/>
              </a:defRPr>
            </a:lvl2pPr>
            <a:lvl3pPr marL="1277156" algn="l" defTabSz="1277156" rtl="0" eaLnBrk="1" latinLnBrk="0" hangingPunct="1">
              <a:defRPr sz="2514" kern="1200">
                <a:solidFill>
                  <a:schemeClr val="tx1"/>
                </a:solidFill>
                <a:latin typeface="+mn-lt"/>
                <a:ea typeface="+mn-ea"/>
                <a:cs typeface="+mn-cs"/>
              </a:defRPr>
            </a:lvl3pPr>
            <a:lvl4pPr marL="1915732" algn="l" defTabSz="1277156" rtl="0" eaLnBrk="1" latinLnBrk="0" hangingPunct="1">
              <a:defRPr sz="2514" kern="1200">
                <a:solidFill>
                  <a:schemeClr val="tx1"/>
                </a:solidFill>
                <a:latin typeface="+mn-lt"/>
                <a:ea typeface="+mn-ea"/>
                <a:cs typeface="+mn-cs"/>
              </a:defRPr>
            </a:lvl4pPr>
            <a:lvl5pPr marL="2554311" algn="l" defTabSz="1277156" rtl="0" eaLnBrk="1" latinLnBrk="0" hangingPunct="1">
              <a:defRPr sz="2514" kern="1200">
                <a:solidFill>
                  <a:schemeClr val="tx1"/>
                </a:solidFill>
                <a:latin typeface="+mn-lt"/>
                <a:ea typeface="+mn-ea"/>
                <a:cs typeface="+mn-cs"/>
              </a:defRPr>
            </a:lvl5pPr>
            <a:lvl6pPr marL="3192888" algn="l" defTabSz="1277156" rtl="0" eaLnBrk="1" latinLnBrk="0" hangingPunct="1">
              <a:defRPr sz="2514" kern="1200">
                <a:solidFill>
                  <a:schemeClr val="tx1"/>
                </a:solidFill>
                <a:latin typeface="+mn-lt"/>
                <a:ea typeface="+mn-ea"/>
                <a:cs typeface="+mn-cs"/>
              </a:defRPr>
            </a:lvl6pPr>
            <a:lvl7pPr marL="3831464" algn="l" defTabSz="1277156" rtl="0" eaLnBrk="1" latinLnBrk="0" hangingPunct="1">
              <a:defRPr sz="2514" kern="1200">
                <a:solidFill>
                  <a:schemeClr val="tx1"/>
                </a:solidFill>
                <a:latin typeface="+mn-lt"/>
                <a:ea typeface="+mn-ea"/>
                <a:cs typeface="+mn-cs"/>
              </a:defRPr>
            </a:lvl7pPr>
            <a:lvl8pPr marL="4470042" algn="l" defTabSz="1277156" rtl="0" eaLnBrk="1" latinLnBrk="0" hangingPunct="1">
              <a:defRPr sz="2514" kern="1200">
                <a:solidFill>
                  <a:schemeClr val="tx1"/>
                </a:solidFill>
                <a:latin typeface="+mn-lt"/>
                <a:ea typeface="+mn-ea"/>
                <a:cs typeface="+mn-cs"/>
              </a:defRPr>
            </a:lvl8pPr>
            <a:lvl9pPr marL="5108620" algn="l" defTabSz="1277156" rtl="0" eaLnBrk="1" latinLnBrk="0" hangingPunct="1">
              <a:defRPr sz="2514" kern="1200">
                <a:solidFill>
                  <a:schemeClr val="tx1"/>
                </a:solidFill>
                <a:latin typeface="+mn-lt"/>
                <a:ea typeface="+mn-ea"/>
                <a:cs typeface="+mn-cs"/>
              </a:defRPr>
            </a:lvl9pPr>
          </a:lstStyle>
          <a:p>
            <a:pPr algn="ctr">
              <a:spcBef>
                <a:spcPts val="600"/>
              </a:spcBef>
            </a:pPr>
            <a:r>
              <a:rPr lang="fr-FR" sz="1400" b="1" dirty="0">
                <a:solidFill>
                  <a:schemeClr val="tx1">
                    <a:lumMod val="65000"/>
                    <a:lumOff val="35000"/>
                  </a:schemeClr>
                </a:solidFill>
                <a:latin typeface="+mj-lt"/>
              </a:rPr>
              <a:t>Remonter les anomalies constatées à </a:t>
            </a:r>
            <a:r>
              <a:rPr lang="fr-FR" sz="1400" b="1" dirty="0" err="1">
                <a:solidFill>
                  <a:schemeClr val="tx1">
                    <a:lumMod val="65000"/>
                    <a:lumOff val="35000"/>
                  </a:schemeClr>
                </a:solidFill>
                <a:latin typeface="+mj-lt"/>
              </a:rPr>
              <a:t>My</a:t>
            </a:r>
            <a:r>
              <a:rPr lang="fr-FR" sz="1400" b="1" dirty="0">
                <a:solidFill>
                  <a:schemeClr val="tx1">
                    <a:lumMod val="65000"/>
                    <a:lumOff val="35000"/>
                  </a:schemeClr>
                </a:solidFill>
                <a:latin typeface="+mj-lt"/>
              </a:rPr>
              <a:t> Assistance </a:t>
            </a:r>
          </a:p>
        </p:txBody>
      </p:sp>
      <p:sp>
        <p:nvSpPr>
          <p:cNvPr id="27" name="ZoneTexte 16">
            <a:extLst>
              <a:ext uri="{FF2B5EF4-FFF2-40B4-BE49-F238E27FC236}">
                <a16:creationId xmlns:a16="http://schemas.microsoft.com/office/drawing/2014/main" xmlns="" id="{16AA9547-E375-4A9D-8BC0-8E49A408557E}"/>
              </a:ext>
            </a:extLst>
          </p:cNvPr>
          <p:cNvSpPr txBox="1"/>
          <p:nvPr/>
        </p:nvSpPr>
        <p:spPr>
          <a:xfrm>
            <a:off x="7257255" y="3050666"/>
            <a:ext cx="2007888" cy="660605"/>
          </a:xfrm>
          <a:prstGeom prst="rect">
            <a:avLst/>
          </a:prstGeom>
          <a:noFill/>
          <a:ln w="12700">
            <a:solidFill>
              <a:srgbClr val="FFCCCC"/>
            </a:solidFill>
          </a:ln>
        </p:spPr>
        <p:txBody>
          <a:bodyPr vert="horz" wrap="square" lIns="108000" tIns="72000" rIns="36000" bIns="42203" rtlCol="0" anchor="ctr" anchorCtr="0">
            <a:noAutofit/>
          </a:bodyPr>
          <a:lstStyle>
            <a:defPPr>
              <a:defRPr lang="fr-FR"/>
            </a:defPPr>
            <a:lvl1pPr marL="0" algn="l" defTabSz="1277156" rtl="0" eaLnBrk="1" latinLnBrk="0" hangingPunct="1">
              <a:defRPr sz="2514" kern="1200">
                <a:solidFill>
                  <a:schemeClr val="tx1"/>
                </a:solidFill>
                <a:latin typeface="+mn-lt"/>
                <a:ea typeface="+mn-ea"/>
                <a:cs typeface="+mn-cs"/>
              </a:defRPr>
            </a:lvl1pPr>
            <a:lvl2pPr marL="638578" algn="l" defTabSz="1277156" rtl="0" eaLnBrk="1" latinLnBrk="0" hangingPunct="1">
              <a:defRPr sz="2514" kern="1200">
                <a:solidFill>
                  <a:schemeClr val="tx1"/>
                </a:solidFill>
                <a:latin typeface="+mn-lt"/>
                <a:ea typeface="+mn-ea"/>
                <a:cs typeface="+mn-cs"/>
              </a:defRPr>
            </a:lvl2pPr>
            <a:lvl3pPr marL="1277156" algn="l" defTabSz="1277156" rtl="0" eaLnBrk="1" latinLnBrk="0" hangingPunct="1">
              <a:defRPr sz="2514" kern="1200">
                <a:solidFill>
                  <a:schemeClr val="tx1"/>
                </a:solidFill>
                <a:latin typeface="+mn-lt"/>
                <a:ea typeface="+mn-ea"/>
                <a:cs typeface="+mn-cs"/>
              </a:defRPr>
            </a:lvl3pPr>
            <a:lvl4pPr marL="1915732" algn="l" defTabSz="1277156" rtl="0" eaLnBrk="1" latinLnBrk="0" hangingPunct="1">
              <a:defRPr sz="2514" kern="1200">
                <a:solidFill>
                  <a:schemeClr val="tx1"/>
                </a:solidFill>
                <a:latin typeface="+mn-lt"/>
                <a:ea typeface="+mn-ea"/>
                <a:cs typeface="+mn-cs"/>
              </a:defRPr>
            </a:lvl4pPr>
            <a:lvl5pPr marL="2554311" algn="l" defTabSz="1277156" rtl="0" eaLnBrk="1" latinLnBrk="0" hangingPunct="1">
              <a:defRPr sz="2514" kern="1200">
                <a:solidFill>
                  <a:schemeClr val="tx1"/>
                </a:solidFill>
                <a:latin typeface="+mn-lt"/>
                <a:ea typeface="+mn-ea"/>
                <a:cs typeface="+mn-cs"/>
              </a:defRPr>
            </a:lvl5pPr>
            <a:lvl6pPr marL="3192888" algn="l" defTabSz="1277156" rtl="0" eaLnBrk="1" latinLnBrk="0" hangingPunct="1">
              <a:defRPr sz="2514" kern="1200">
                <a:solidFill>
                  <a:schemeClr val="tx1"/>
                </a:solidFill>
                <a:latin typeface="+mn-lt"/>
                <a:ea typeface="+mn-ea"/>
                <a:cs typeface="+mn-cs"/>
              </a:defRPr>
            </a:lvl6pPr>
            <a:lvl7pPr marL="3831464" algn="l" defTabSz="1277156" rtl="0" eaLnBrk="1" latinLnBrk="0" hangingPunct="1">
              <a:defRPr sz="2514" kern="1200">
                <a:solidFill>
                  <a:schemeClr val="tx1"/>
                </a:solidFill>
                <a:latin typeface="+mn-lt"/>
                <a:ea typeface="+mn-ea"/>
                <a:cs typeface="+mn-cs"/>
              </a:defRPr>
            </a:lvl7pPr>
            <a:lvl8pPr marL="4470042" algn="l" defTabSz="1277156" rtl="0" eaLnBrk="1" latinLnBrk="0" hangingPunct="1">
              <a:defRPr sz="2514" kern="1200">
                <a:solidFill>
                  <a:schemeClr val="tx1"/>
                </a:solidFill>
                <a:latin typeface="+mn-lt"/>
                <a:ea typeface="+mn-ea"/>
                <a:cs typeface="+mn-cs"/>
              </a:defRPr>
            </a:lvl8pPr>
            <a:lvl9pPr marL="5108620" algn="l" defTabSz="1277156" rtl="0" eaLnBrk="1" latinLnBrk="0" hangingPunct="1">
              <a:defRPr sz="2514" kern="1200">
                <a:solidFill>
                  <a:schemeClr val="tx1"/>
                </a:solidFill>
                <a:latin typeface="+mn-lt"/>
                <a:ea typeface="+mn-ea"/>
                <a:cs typeface="+mn-cs"/>
              </a:defRPr>
            </a:lvl9pPr>
          </a:lstStyle>
          <a:p>
            <a:pPr>
              <a:spcBef>
                <a:spcPts val="600"/>
              </a:spcBef>
            </a:pPr>
            <a:r>
              <a:rPr lang="fr-FR" sz="1200" dirty="0">
                <a:solidFill>
                  <a:schemeClr val="tx1">
                    <a:lumMod val="65000"/>
                    <a:lumOff val="35000"/>
                  </a:schemeClr>
                </a:solidFill>
                <a:latin typeface="+mj-lt"/>
              </a:rPr>
              <a:t>Toutes les agences</a:t>
            </a:r>
          </a:p>
        </p:txBody>
      </p:sp>
      <p:pic>
        <p:nvPicPr>
          <p:cNvPr id="17" name="Picture 8" descr="https://d30y9cdsu7xlg0.cloudfront.net/png/1336447-200.png">
            <a:extLst>
              <a:ext uri="{FF2B5EF4-FFF2-40B4-BE49-F238E27FC236}">
                <a16:creationId xmlns:a16="http://schemas.microsoft.com/office/drawing/2014/main" xmlns="" id="{38E54F1D-668A-4853-87F7-8FDED91886BA}"/>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41848" y="19664"/>
            <a:ext cx="431405" cy="431405"/>
          </a:xfrm>
          <a:prstGeom prst="rect">
            <a:avLst/>
          </a:prstGeom>
          <a:noFill/>
          <a:extLst>
            <a:ext uri="{909E8E84-426E-40DD-AFC4-6F175D3DCCD1}">
              <a14:hiddenFill xmlns:a14="http://schemas.microsoft.com/office/drawing/2010/main">
                <a:solidFill>
                  <a:srgbClr val="FFFFFF"/>
                </a:solidFill>
              </a14:hiddenFill>
            </a:ext>
          </a:extLst>
        </p:spPr>
      </p:pic>
      <p:sp>
        <p:nvSpPr>
          <p:cNvPr id="20" name="Titre 1">
            <a:extLst>
              <a:ext uri="{FF2B5EF4-FFF2-40B4-BE49-F238E27FC236}">
                <a16:creationId xmlns:a16="http://schemas.microsoft.com/office/drawing/2014/main" xmlns="" id="{77B72B60-3D95-4F6E-8050-33B0A211CD1D}"/>
              </a:ext>
            </a:extLst>
          </p:cNvPr>
          <p:cNvSpPr>
            <a:spLocks noGrp="1"/>
          </p:cNvSpPr>
          <p:nvPr>
            <p:ph type="title"/>
          </p:nvPr>
        </p:nvSpPr>
        <p:spPr>
          <a:xfrm>
            <a:off x="495300" y="189624"/>
            <a:ext cx="8915400" cy="647088"/>
          </a:xfrm>
        </p:spPr>
        <p:txBody>
          <a:bodyPr/>
          <a:lstStyle/>
          <a:p>
            <a:r>
              <a:rPr lang="fr-FR" b="1" dirty="0"/>
              <a:t>F. </a:t>
            </a:r>
            <a:r>
              <a:rPr lang="fr-FR" dirty="0"/>
              <a:t>Passage de la Voiture balai (2/2)</a:t>
            </a:r>
          </a:p>
        </p:txBody>
      </p:sp>
    </p:spTree>
    <p:extLst>
      <p:ext uri="{BB962C8B-B14F-4D97-AF65-F5344CB8AC3E}">
        <p14:creationId xmlns:p14="http://schemas.microsoft.com/office/powerpoint/2010/main" val="2014306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xmlns="" id="{960A2755-FABC-4792-A876-6710EEB80887}"/>
              </a:ext>
            </a:extLst>
          </p:cNvPr>
          <p:cNvSpPr/>
          <p:nvPr/>
        </p:nvSpPr>
        <p:spPr>
          <a:xfrm>
            <a:off x="826832" y="3402928"/>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Partage des nouvelles dérogations commerciales</a:t>
            </a:r>
            <a:endParaRPr lang="fr-FR" sz="1100" i="1" dirty="0">
              <a:solidFill>
                <a:prstClr val="white"/>
              </a:solidFill>
              <a:latin typeface="Century Gothic"/>
            </a:endParaRPr>
          </a:p>
        </p:txBody>
      </p:sp>
      <p:sp>
        <p:nvSpPr>
          <p:cNvPr id="39" name="Rectangle 38">
            <a:extLst>
              <a:ext uri="{FF2B5EF4-FFF2-40B4-BE49-F238E27FC236}">
                <a16:creationId xmlns:a16="http://schemas.microsoft.com/office/drawing/2014/main" xmlns="" id="{2BA23025-07E8-47AC-B330-35B1C6C9D082}"/>
              </a:ext>
            </a:extLst>
          </p:cNvPr>
          <p:cNvSpPr/>
          <p:nvPr/>
        </p:nvSpPr>
        <p:spPr>
          <a:xfrm>
            <a:off x="826832" y="1707285"/>
            <a:ext cx="3406088" cy="490909"/>
          </a:xfrm>
          <a:prstGeom prst="rect">
            <a:avLst/>
          </a:prstGeom>
          <a:solidFill>
            <a:srgbClr val="E2001A"/>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Autres actions opérationnelles à mener / évolutions à prendre en compte</a:t>
            </a:r>
            <a:endParaRPr lang="fr-FR" sz="1100" i="1" dirty="0">
              <a:solidFill>
                <a:prstClr val="white"/>
              </a:solidFill>
              <a:latin typeface="Century Gothic"/>
            </a:endParaRPr>
          </a:p>
        </p:txBody>
      </p:sp>
      <p:sp>
        <p:nvSpPr>
          <p:cNvPr id="43" name="ZoneTexte 42">
            <a:extLst>
              <a:ext uri="{FF2B5EF4-FFF2-40B4-BE49-F238E27FC236}">
                <a16:creationId xmlns:a16="http://schemas.microsoft.com/office/drawing/2014/main" xmlns="" id="{C252AB70-AB31-4A8E-BA9B-159D7F81F646}"/>
              </a:ext>
            </a:extLst>
          </p:cNvPr>
          <p:cNvSpPr txBox="1"/>
          <p:nvPr/>
        </p:nvSpPr>
        <p:spPr>
          <a:xfrm>
            <a:off x="4736977" y="1707285"/>
            <a:ext cx="4673724" cy="487458"/>
          </a:xfrm>
          <a:prstGeom prst="rect">
            <a:avLst/>
          </a:prstGeom>
          <a:solidFill>
            <a:srgbClr val="FFE5E5"/>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sont les autres actions saillantes à mener ?</a:t>
            </a:r>
          </a:p>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sont les évolutions à prendre en compte ?</a:t>
            </a:r>
          </a:p>
        </p:txBody>
      </p:sp>
      <p:sp>
        <p:nvSpPr>
          <p:cNvPr id="61" name="Ellipse 60">
            <a:extLst>
              <a:ext uri="{FF2B5EF4-FFF2-40B4-BE49-F238E27FC236}">
                <a16:creationId xmlns:a16="http://schemas.microsoft.com/office/drawing/2014/main" xmlns="" id="{C930FC86-E376-4E7F-8BFC-B2C0A3E13C14}"/>
              </a:ext>
            </a:extLst>
          </p:cNvPr>
          <p:cNvSpPr/>
          <p:nvPr/>
        </p:nvSpPr>
        <p:spPr>
          <a:xfrm>
            <a:off x="638202" y="1784430"/>
            <a:ext cx="324000" cy="324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2</a:t>
            </a:r>
          </a:p>
        </p:txBody>
      </p:sp>
      <p:sp>
        <p:nvSpPr>
          <p:cNvPr id="37" name="Rectangle 36">
            <a:extLst>
              <a:ext uri="{FF2B5EF4-FFF2-40B4-BE49-F238E27FC236}">
                <a16:creationId xmlns:a16="http://schemas.microsoft.com/office/drawing/2014/main" xmlns="" id="{A4819DB4-FE47-4136-95A6-16C7E71AA0A2}"/>
              </a:ext>
            </a:extLst>
          </p:cNvPr>
          <p:cNvSpPr/>
          <p:nvPr/>
        </p:nvSpPr>
        <p:spPr>
          <a:xfrm>
            <a:off x="826832" y="5736571"/>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Quizz sur votre nouvelle région</a:t>
            </a:r>
            <a:endParaRPr lang="fr-FR" sz="1100" i="1" dirty="0">
              <a:solidFill>
                <a:prstClr val="white"/>
              </a:solidFill>
              <a:latin typeface="Century Gothic"/>
            </a:endParaRPr>
          </a:p>
        </p:txBody>
      </p:sp>
      <p:sp>
        <p:nvSpPr>
          <p:cNvPr id="40" name="ZoneTexte 39">
            <a:extLst>
              <a:ext uri="{FF2B5EF4-FFF2-40B4-BE49-F238E27FC236}">
                <a16:creationId xmlns:a16="http://schemas.microsoft.com/office/drawing/2014/main" xmlns="" id="{BC42AFC2-AC77-43A2-81ED-75D6EA272ED9}"/>
              </a:ext>
            </a:extLst>
          </p:cNvPr>
          <p:cNvSpPr txBox="1"/>
          <p:nvPr/>
        </p:nvSpPr>
        <p:spPr>
          <a:xfrm>
            <a:off x="4736977" y="5736571"/>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Connaissez-vous vraiment votre nouvelle région ?</a:t>
            </a:r>
          </a:p>
        </p:txBody>
      </p:sp>
      <p:sp>
        <p:nvSpPr>
          <p:cNvPr id="41" name="Ellipse 40">
            <a:extLst>
              <a:ext uri="{FF2B5EF4-FFF2-40B4-BE49-F238E27FC236}">
                <a16:creationId xmlns:a16="http://schemas.microsoft.com/office/drawing/2014/main" xmlns="" id="{99228BB3-0D2D-4835-B578-4990A28D1DAB}"/>
              </a:ext>
            </a:extLst>
          </p:cNvPr>
          <p:cNvSpPr/>
          <p:nvPr/>
        </p:nvSpPr>
        <p:spPr>
          <a:xfrm>
            <a:off x="638202" y="5815478"/>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9</a:t>
            </a:r>
          </a:p>
        </p:txBody>
      </p:sp>
      <p:sp>
        <p:nvSpPr>
          <p:cNvPr id="2" name="Titre 1"/>
          <p:cNvSpPr>
            <a:spLocks noGrp="1"/>
          </p:cNvSpPr>
          <p:nvPr>
            <p:ph type="title"/>
          </p:nvPr>
        </p:nvSpPr>
        <p:spPr/>
        <p:txBody>
          <a:bodyPr/>
          <a:lstStyle/>
          <a:p>
            <a:r>
              <a:rPr lang="fr-FR" dirty="0"/>
              <a:t>Ordre du jour</a:t>
            </a:r>
            <a:endParaRPr lang="fr-FR" i="1" dirty="0"/>
          </a:p>
        </p:txBody>
      </p:sp>
      <p:sp>
        <p:nvSpPr>
          <p:cNvPr id="23" name="Rectangle 22">
            <a:extLst>
              <a:ext uri="{FF2B5EF4-FFF2-40B4-BE49-F238E27FC236}">
                <a16:creationId xmlns:a16="http://schemas.microsoft.com/office/drawing/2014/main" xmlns="" id="{F1F3824C-3220-4270-8801-F360AF530135}"/>
              </a:ext>
            </a:extLst>
          </p:cNvPr>
          <p:cNvSpPr/>
          <p:nvPr/>
        </p:nvSpPr>
        <p:spPr>
          <a:xfrm>
            <a:off x="826832" y="1133893"/>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Mise en place de la Nouvelle Identité CEGEE</a:t>
            </a:r>
          </a:p>
        </p:txBody>
      </p:sp>
      <p:sp>
        <p:nvSpPr>
          <p:cNvPr id="24" name="ZoneTexte 23">
            <a:extLst>
              <a:ext uri="{FF2B5EF4-FFF2-40B4-BE49-F238E27FC236}">
                <a16:creationId xmlns:a16="http://schemas.microsoft.com/office/drawing/2014/main" xmlns="" id="{D78BFEF2-2238-4D26-ABDF-993D39F1F11E}"/>
              </a:ext>
            </a:extLst>
          </p:cNvPr>
          <p:cNvSpPr txBox="1"/>
          <p:nvPr/>
        </p:nvSpPr>
        <p:spPr>
          <a:xfrm>
            <a:off x="4738920" y="1131836"/>
            <a:ext cx="4673724" cy="48745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Quels sont les supports qui évoluent ?</a:t>
            </a:r>
          </a:p>
          <a:p>
            <a:r>
              <a:rPr lang="fr-FR" dirty="0"/>
              <a:t>Que dois-je faire pour les mettre à jour ?</a:t>
            </a:r>
          </a:p>
        </p:txBody>
      </p:sp>
      <p:sp>
        <p:nvSpPr>
          <p:cNvPr id="29" name="Rectangle 28">
            <a:extLst>
              <a:ext uri="{FF2B5EF4-FFF2-40B4-BE49-F238E27FC236}">
                <a16:creationId xmlns:a16="http://schemas.microsoft.com/office/drawing/2014/main" xmlns="" id="{3AD6149A-D2D4-41E4-85D6-9A0D68498C88}"/>
              </a:ext>
            </a:extLst>
          </p:cNvPr>
          <p:cNvSpPr/>
          <p:nvPr/>
        </p:nvSpPr>
        <p:spPr>
          <a:xfrm>
            <a:off x="826832" y="397393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i="1" dirty="0">
                <a:solidFill>
                  <a:prstClr val="white"/>
                </a:solidFill>
                <a:latin typeface="Century Gothic"/>
              </a:rPr>
              <a:t>Partage du nouveau schéma délégataire Part</a:t>
            </a:r>
            <a:endParaRPr lang="fr-FR" sz="1100" i="1" dirty="0">
              <a:solidFill>
                <a:prstClr val="white"/>
              </a:solidFill>
              <a:latin typeface="Century Gothic"/>
            </a:endParaRPr>
          </a:p>
        </p:txBody>
      </p:sp>
      <p:sp>
        <p:nvSpPr>
          <p:cNvPr id="30" name="ZoneTexte 29">
            <a:extLst>
              <a:ext uri="{FF2B5EF4-FFF2-40B4-BE49-F238E27FC236}">
                <a16:creationId xmlns:a16="http://schemas.microsoft.com/office/drawing/2014/main" xmlns="" id="{9C8582EB-EB53-473F-A84F-57A09E1BA974}"/>
              </a:ext>
            </a:extLst>
          </p:cNvPr>
          <p:cNvSpPr txBox="1"/>
          <p:nvPr/>
        </p:nvSpPr>
        <p:spPr>
          <a:xfrm>
            <a:off x="4736977" y="3406385"/>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 est le schéma délégataire à suivre ?</a:t>
            </a:r>
          </a:p>
        </p:txBody>
      </p:sp>
      <p:sp>
        <p:nvSpPr>
          <p:cNvPr id="31" name="Rectangle 30">
            <a:extLst>
              <a:ext uri="{FF2B5EF4-FFF2-40B4-BE49-F238E27FC236}">
                <a16:creationId xmlns:a16="http://schemas.microsoft.com/office/drawing/2014/main" xmlns="" id="{B3A23FFE-025F-4C36-922C-05CAF2CF2CB6}"/>
              </a:ext>
            </a:extLst>
          </p:cNvPr>
          <p:cNvSpPr/>
          <p:nvPr/>
        </p:nvSpPr>
        <p:spPr>
          <a:xfrm>
            <a:off x="826832" y="282429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Découverte de la nouvelle Offre CEGEE</a:t>
            </a:r>
            <a:endParaRPr lang="fr-FR" sz="1100" i="1" dirty="0">
              <a:solidFill>
                <a:prstClr val="white"/>
              </a:solidFill>
              <a:latin typeface="Century Gothic"/>
            </a:endParaRPr>
          </a:p>
        </p:txBody>
      </p:sp>
      <p:sp>
        <p:nvSpPr>
          <p:cNvPr id="32" name="ZoneTexte 31">
            <a:extLst>
              <a:ext uri="{FF2B5EF4-FFF2-40B4-BE49-F238E27FC236}">
                <a16:creationId xmlns:a16="http://schemas.microsoft.com/office/drawing/2014/main" xmlns="" id="{5A9B9835-FEAD-48DE-9256-777EA010973E}"/>
              </a:ext>
            </a:extLst>
          </p:cNvPr>
          <p:cNvSpPr txBox="1"/>
          <p:nvPr/>
        </p:nvSpPr>
        <p:spPr>
          <a:xfrm>
            <a:off x="4736977" y="2823813"/>
            <a:ext cx="4673724" cy="490909"/>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sont les modifications apportées au catalogue d’offres de la CEGEE</a:t>
            </a:r>
          </a:p>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sont les évolutions de modes de fonctionnement ?</a:t>
            </a:r>
          </a:p>
        </p:txBody>
      </p:sp>
      <p:sp>
        <p:nvSpPr>
          <p:cNvPr id="33" name="Rectangle 32">
            <a:extLst>
              <a:ext uri="{FF2B5EF4-FFF2-40B4-BE49-F238E27FC236}">
                <a16:creationId xmlns:a16="http://schemas.microsoft.com/office/drawing/2014/main" xmlns="" id="{0F2DD78A-0619-4311-8F45-1AD11AB48C78}"/>
              </a:ext>
            </a:extLst>
          </p:cNvPr>
          <p:cNvSpPr/>
          <p:nvPr/>
        </p:nvSpPr>
        <p:spPr>
          <a:xfrm>
            <a:off x="826832" y="4565303"/>
            <a:ext cx="3404714"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66462" rtlCol="0" anchor="ctr"/>
          <a:lstStyle/>
          <a:p>
            <a:pPr defTabSz="914400">
              <a:defRPr/>
            </a:pPr>
            <a:r>
              <a:rPr lang="fr-FR" sz="1200" b="1" dirty="0">
                <a:solidFill>
                  <a:prstClr val="white"/>
                </a:solidFill>
                <a:latin typeface="Century Gothic"/>
              </a:rPr>
              <a:t>Rappel du dispositif d’assistance</a:t>
            </a:r>
            <a:endParaRPr lang="fr-FR" sz="1100" i="1" dirty="0">
              <a:solidFill>
                <a:prstClr val="white"/>
              </a:solidFill>
              <a:latin typeface="Century Gothic"/>
            </a:endParaRPr>
          </a:p>
        </p:txBody>
      </p:sp>
      <p:sp>
        <p:nvSpPr>
          <p:cNvPr id="38" name="ZoneTexte 37">
            <a:extLst>
              <a:ext uri="{FF2B5EF4-FFF2-40B4-BE49-F238E27FC236}">
                <a16:creationId xmlns:a16="http://schemas.microsoft.com/office/drawing/2014/main" xmlns="" id="{05A8E245-848D-4B03-BAD7-10EFAF3ADB27}"/>
              </a:ext>
            </a:extLst>
          </p:cNvPr>
          <p:cNvSpPr txBox="1"/>
          <p:nvPr/>
        </p:nvSpPr>
        <p:spPr>
          <a:xfrm>
            <a:off x="4736977" y="3988890"/>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sont mes nouvelles capacités de dérogation ?</a:t>
            </a:r>
          </a:p>
        </p:txBody>
      </p:sp>
      <p:sp>
        <p:nvSpPr>
          <p:cNvPr id="47" name="Rectangle 46">
            <a:extLst>
              <a:ext uri="{FF2B5EF4-FFF2-40B4-BE49-F238E27FC236}">
                <a16:creationId xmlns:a16="http://schemas.microsoft.com/office/drawing/2014/main" xmlns="" id="{3F1AE5C7-72CC-41D9-8AB8-4859A853F02C}"/>
              </a:ext>
            </a:extLst>
          </p:cNvPr>
          <p:cNvSpPr/>
          <p:nvPr/>
        </p:nvSpPr>
        <p:spPr>
          <a:xfrm>
            <a:off x="826832" y="2268681"/>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Présentation de la Rubrique des commerciaux</a:t>
            </a:r>
          </a:p>
        </p:txBody>
      </p:sp>
      <p:sp>
        <p:nvSpPr>
          <p:cNvPr id="48" name="ZoneTexte 47">
            <a:extLst>
              <a:ext uri="{FF2B5EF4-FFF2-40B4-BE49-F238E27FC236}">
                <a16:creationId xmlns:a16="http://schemas.microsoft.com/office/drawing/2014/main" xmlns="" id="{1580B1C6-D651-413B-8E7A-8D0D3AAD7BDB}"/>
              </a:ext>
            </a:extLst>
          </p:cNvPr>
          <p:cNvSpPr txBox="1"/>
          <p:nvPr/>
        </p:nvSpPr>
        <p:spPr>
          <a:xfrm>
            <a:off x="4738920" y="2272394"/>
            <a:ext cx="4673724" cy="487196"/>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Comment fonctionne la rubrique des commerciaux ?</a:t>
            </a:r>
          </a:p>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informations y sont disponibles ?</a:t>
            </a:r>
          </a:p>
        </p:txBody>
      </p:sp>
      <p:sp>
        <p:nvSpPr>
          <p:cNvPr id="44" name="Ellipse 43">
            <a:extLst>
              <a:ext uri="{FF2B5EF4-FFF2-40B4-BE49-F238E27FC236}">
                <a16:creationId xmlns:a16="http://schemas.microsoft.com/office/drawing/2014/main" xmlns="" id="{74E3F13E-F501-4B93-8B5A-6836860C05FA}"/>
              </a:ext>
            </a:extLst>
          </p:cNvPr>
          <p:cNvSpPr/>
          <p:nvPr/>
        </p:nvSpPr>
        <p:spPr>
          <a:xfrm>
            <a:off x="638202" y="2335248"/>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3</a:t>
            </a:r>
          </a:p>
        </p:txBody>
      </p:sp>
      <p:sp>
        <p:nvSpPr>
          <p:cNvPr id="45" name="Ellipse 44">
            <a:extLst>
              <a:ext uri="{FF2B5EF4-FFF2-40B4-BE49-F238E27FC236}">
                <a16:creationId xmlns:a16="http://schemas.microsoft.com/office/drawing/2014/main" xmlns="" id="{74472AFF-AFA6-4387-9E28-A2BA2BEA9907}"/>
              </a:ext>
            </a:extLst>
          </p:cNvPr>
          <p:cNvSpPr/>
          <p:nvPr/>
        </p:nvSpPr>
        <p:spPr>
          <a:xfrm>
            <a:off x="638202" y="1198697"/>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1</a:t>
            </a:r>
          </a:p>
        </p:txBody>
      </p:sp>
      <p:sp>
        <p:nvSpPr>
          <p:cNvPr id="46" name="Ellipse 45">
            <a:extLst>
              <a:ext uri="{FF2B5EF4-FFF2-40B4-BE49-F238E27FC236}">
                <a16:creationId xmlns:a16="http://schemas.microsoft.com/office/drawing/2014/main" xmlns="" id="{1DE12E59-8571-485C-8A03-D98D3CF0FF34}"/>
              </a:ext>
            </a:extLst>
          </p:cNvPr>
          <p:cNvSpPr/>
          <p:nvPr/>
        </p:nvSpPr>
        <p:spPr>
          <a:xfrm>
            <a:off x="638202" y="2892622"/>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4</a:t>
            </a:r>
          </a:p>
        </p:txBody>
      </p:sp>
      <p:sp>
        <p:nvSpPr>
          <p:cNvPr id="49" name="Ellipse 48">
            <a:extLst>
              <a:ext uri="{FF2B5EF4-FFF2-40B4-BE49-F238E27FC236}">
                <a16:creationId xmlns:a16="http://schemas.microsoft.com/office/drawing/2014/main" xmlns="" id="{39AB1FC4-D086-41E5-80E3-278920683F08}"/>
              </a:ext>
            </a:extLst>
          </p:cNvPr>
          <p:cNvSpPr/>
          <p:nvPr/>
        </p:nvSpPr>
        <p:spPr>
          <a:xfrm>
            <a:off x="638202" y="3476684"/>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5</a:t>
            </a:r>
          </a:p>
        </p:txBody>
      </p:sp>
      <p:sp>
        <p:nvSpPr>
          <p:cNvPr id="50" name="Ellipse 49">
            <a:extLst>
              <a:ext uri="{FF2B5EF4-FFF2-40B4-BE49-F238E27FC236}">
                <a16:creationId xmlns:a16="http://schemas.microsoft.com/office/drawing/2014/main" xmlns="" id="{F3646376-4E1C-47C7-8D9E-F9476D5D5D53}"/>
              </a:ext>
            </a:extLst>
          </p:cNvPr>
          <p:cNvSpPr/>
          <p:nvPr/>
        </p:nvSpPr>
        <p:spPr>
          <a:xfrm>
            <a:off x="638202" y="4060746"/>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6</a:t>
            </a:r>
          </a:p>
        </p:txBody>
      </p:sp>
      <p:sp>
        <p:nvSpPr>
          <p:cNvPr id="60" name="Ellipse 59">
            <a:extLst>
              <a:ext uri="{FF2B5EF4-FFF2-40B4-BE49-F238E27FC236}">
                <a16:creationId xmlns:a16="http://schemas.microsoft.com/office/drawing/2014/main" xmlns="" id="{37BDD83F-9F7E-4573-A3AC-D4452CD60F70}"/>
              </a:ext>
            </a:extLst>
          </p:cNvPr>
          <p:cNvSpPr/>
          <p:nvPr/>
        </p:nvSpPr>
        <p:spPr>
          <a:xfrm>
            <a:off x="638202" y="4638922"/>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7</a:t>
            </a:r>
          </a:p>
        </p:txBody>
      </p:sp>
      <p:sp>
        <p:nvSpPr>
          <p:cNvPr id="36" name="ZoneTexte 35">
            <a:extLst>
              <a:ext uri="{FF2B5EF4-FFF2-40B4-BE49-F238E27FC236}">
                <a16:creationId xmlns:a16="http://schemas.microsoft.com/office/drawing/2014/main" xmlns="" id="{C795EB37-DB48-45D7-8E49-A83B0F29544B}"/>
              </a:ext>
            </a:extLst>
          </p:cNvPr>
          <p:cNvSpPr txBox="1"/>
          <p:nvPr/>
        </p:nvSpPr>
        <p:spPr>
          <a:xfrm>
            <a:off x="4736977" y="4565303"/>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 sera le dispositif d’assistance au réseau BDD ?</a:t>
            </a:r>
          </a:p>
        </p:txBody>
      </p:sp>
      <p:pic>
        <p:nvPicPr>
          <p:cNvPr id="26" name="Image 25">
            <a:extLst>
              <a:ext uri="{FF2B5EF4-FFF2-40B4-BE49-F238E27FC236}">
                <a16:creationId xmlns:a16="http://schemas.microsoft.com/office/drawing/2014/main" xmlns="" id="{451FAC73-9F80-4F88-9B3E-57195E64A85E}"/>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46929" y="1501532"/>
            <a:ext cx="871392" cy="871392"/>
          </a:xfrm>
          <a:prstGeom prst="rect">
            <a:avLst/>
          </a:prstGeom>
        </p:spPr>
      </p:pic>
      <p:sp>
        <p:nvSpPr>
          <p:cNvPr id="27" name="Rectangle 26">
            <a:extLst>
              <a:ext uri="{FF2B5EF4-FFF2-40B4-BE49-F238E27FC236}">
                <a16:creationId xmlns:a16="http://schemas.microsoft.com/office/drawing/2014/main" xmlns="" id="{6672F8C0-6561-4380-86C3-26FCF8983767}"/>
              </a:ext>
            </a:extLst>
          </p:cNvPr>
          <p:cNvSpPr/>
          <p:nvPr/>
        </p:nvSpPr>
        <p:spPr>
          <a:xfrm>
            <a:off x="826832" y="514760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Vidéo de synthèse sur la Fusion et Eléments de langage vis-à-vis des clients</a:t>
            </a:r>
            <a:endParaRPr lang="fr-FR" sz="1100" i="1" dirty="0">
              <a:solidFill>
                <a:prstClr val="white"/>
              </a:solidFill>
              <a:latin typeface="Century Gothic"/>
            </a:endParaRPr>
          </a:p>
        </p:txBody>
      </p:sp>
      <p:sp>
        <p:nvSpPr>
          <p:cNvPr id="28" name="ZoneTexte 27">
            <a:extLst>
              <a:ext uri="{FF2B5EF4-FFF2-40B4-BE49-F238E27FC236}">
                <a16:creationId xmlns:a16="http://schemas.microsoft.com/office/drawing/2014/main" xmlns="" id="{C4C587A7-4A89-4321-8B50-C1E7B8216B7F}"/>
              </a:ext>
            </a:extLst>
          </p:cNvPr>
          <p:cNvSpPr txBox="1"/>
          <p:nvPr/>
        </p:nvSpPr>
        <p:spPr>
          <a:xfrm>
            <a:off x="4736977" y="5147602"/>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Projection d’une vidéo (~ 6 minutes) sur la Fusion Juridique</a:t>
            </a:r>
          </a:p>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réponses apportées si nos clients posent des questions sur la Fusion ?</a:t>
            </a:r>
          </a:p>
        </p:txBody>
      </p:sp>
      <p:sp>
        <p:nvSpPr>
          <p:cNvPr id="35" name="Ellipse 34">
            <a:extLst>
              <a:ext uri="{FF2B5EF4-FFF2-40B4-BE49-F238E27FC236}">
                <a16:creationId xmlns:a16="http://schemas.microsoft.com/office/drawing/2014/main" xmlns="" id="{0DA4DA6E-C81E-449D-8B69-1FD0E9C38C8F}"/>
              </a:ext>
            </a:extLst>
          </p:cNvPr>
          <p:cNvSpPr/>
          <p:nvPr/>
        </p:nvSpPr>
        <p:spPr>
          <a:xfrm>
            <a:off x="638202" y="5222984"/>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8</a:t>
            </a:r>
          </a:p>
        </p:txBody>
      </p:sp>
    </p:spTree>
    <p:extLst>
      <p:ext uri="{BB962C8B-B14F-4D97-AF65-F5344CB8AC3E}">
        <p14:creationId xmlns:p14="http://schemas.microsoft.com/office/powerpoint/2010/main" val="17297716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
            <a:extLst>
              <a:ext uri="{FF2B5EF4-FFF2-40B4-BE49-F238E27FC236}">
                <a16:creationId xmlns:a16="http://schemas.microsoft.com/office/drawing/2014/main" xmlns="" id="{4E6A5A15-40C3-4D1C-8FA4-92879F96350B}"/>
              </a:ext>
            </a:extLst>
          </p:cNvPr>
          <p:cNvSpPr>
            <a:spLocks noGrp="1"/>
          </p:cNvSpPr>
          <p:nvPr>
            <p:ph type="title"/>
          </p:nvPr>
        </p:nvSpPr>
        <p:spPr>
          <a:xfrm>
            <a:off x="495299" y="189624"/>
            <a:ext cx="8622075" cy="674651"/>
          </a:xfrm>
        </p:spPr>
        <p:txBody>
          <a:bodyPr/>
          <a:lstStyle/>
          <a:p>
            <a:r>
              <a:rPr lang="fr-FR" dirty="0"/>
              <a:t>Nouveaux modes de fonctionnement à la fusion juridique </a:t>
            </a:r>
            <a:br>
              <a:rPr lang="fr-FR" dirty="0"/>
            </a:br>
            <a:r>
              <a:rPr lang="fr-FR" i="1" dirty="0"/>
              <a:t>Zoom sur les aspects RH (1/2)</a:t>
            </a:r>
            <a:endParaRPr lang="fr-FR" b="1" i="1" dirty="0"/>
          </a:p>
        </p:txBody>
      </p:sp>
      <p:sp>
        <p:nvSpPr>
          <p:cNvPr id="23" name="Rectangle 22">
            <a:extLst>
              <a:ext uri="{FF2B5EF4-FFF2-40B4-BE49-F238E27FC236}">
                <a16:creationId xmlns:a16="http://schemas.microsoft.com/office/drawing/2014/main" xmlns="" id="{3BED7417-C5AE-4F34-8DD6-31CB7BDD95E1}"/>
              </a:ext>
            </a:extLst>
          </p:cNvPr>
          <p:cNvSpPr/>
          <p:nvPr/>
        </p:nvSpPr>
        <p:spPr>
          <a:xfrm>
            <a:off x="8237996" y="1505890"/>
            <a:ext cx="609607" cy="22476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000" b="1" dirty="0">
                <a:solidFill>
                  <a:schemeClr val="accent1"/>
                </a:solidFill>
                <a:latin typeface="+mj-lt"/>
              </a:rPr>
              <a:t>CELCA</a:t>
            </a:r>
          </a:p>
        </p:txBody>
      </p:sp>
      <p:sp>
        <p:nvSpPr>
          <p:cNvPr id="24" name="Rectangle 23">
            <a:extLst>
              <a:ext uri="{FF2B5EF4-FFF2-40B4-BE49-F238E27FC236}">
                <a16:creationId xmlns:a16="http://schemas.microsoft.com/office/drawing/2014/main" xmlns="" id="{1630D262-0520-4156-B6EA-1B1CD8A531DA}"/>
              </a:ext>
            </a:extLst>
          </p:cNvPr>
          <p:cNvSpPr/>
          <p:nvPr/>
        </p:nvSpPr>
        <p:spPr>
          <a:xfrm>
            <a:off x="9023913" y="1505890"/>
            <a:ext cx="609607" cy="22476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000" b="1" dirty="0">
                <a:solidFill>
                  <a:schemeClr val="accent1"/>
                </a:solidFill>
                <a:latin typeface="+mj-lt"/>
              </a:rPr>
              <a:t>CEA</a:t>
            </a:r>
          </a:p>
        </p:txBody>
      </p:sp>
      <p:sp>
        <p:nvSpPr>
          <p:cNvPr id="38" name="ZoneTexte 10">
            <a:extLst>
              <a:ext uri="{FF2B5EF4-FFF2-40B4-BE49-F238E27FC236}">
                <a16:creationId xmlns:a16="http://schemas.microsoft.com/office/drawing/2014/main" xmlns="" id="{69B7DF53-E80C-44E2-B259-01A6418B2FF7}"/>
              </a:ext>
            </a:extLst>
          </p:cNvPr>
          <p:cNvSpPr txBox="1"/>
          <p:nvPr/>
        </p:nvSpPr>
        <p:spPr>
          <a:xfrm>
            <a:off x="341810" y="1904789"/>
            <a:ext cx="1369742" cy="297521"/>
          </a:xfrm>
          <a:prstGeom prst="rect">
            <a:avLst/>
          </a:prstGeom>
          <a:noFill/>
        </p:spPr>
        <p:txBody>
          <a:bodyPr wrap="square" lIns="36000" rIns="36000" rtlCol="0" anchor="ctr">
            <a:noAutofit/>
          </a:bodyPr>
          <a:lstStyle>
            <a:defPPr>
              <a:defRPr lang="fr-FR"/>
            </a:defPPr>
            <a:lvl1pPr marL="0" algn="l" defTabSz="1277156" rtl="0" eaLnBrk="1" latinLnBrk="0" hangingPunct="1">
              <a:defRPr sz="2514" kern="1200">
                <a:solidFill>
                  <a:schemeClr val="tx1"/>
                </a:solidFill>
                <a:latin typeface="+mn-lt"/>
                <a:ea typeface="+mn-ea"/>
                <a:cs typeface="+mn-cs"/>
              </a:defRPr>
            </a:lvl1pPr>
            <a:lvl2pPr marL="638578" algn="l" defTabSz="1277156" rtl="0" eaLnBrk="1" latinLnBrk="0" hangingPunct="1">
              <a:defRPr sz="2514" kern="1200">
                <a:solidFill>
                  <a:schemeClr val="tx1"/>
                </a:solidFill>
                <a:latin typeface="+mn-lt"/>
                <a:ea typeface="+mn-ea"/>
                <a:cs typeface="+mn-cs"/>
              </a:defRPr>
            </a:lvl2pPr>
            <a:lvl3pPr marL="1277156" algn="l" defTabSz="1277156" rtl="0" eaLnBrk="1" latinLnBrk="0" hangingPunct="1">
              <a:defRPr sz="2514" kern="1200">
                <a:solidFill>
                  <a:schemeClr val="tx1"/>
                </a:solidFill>
                <a:latin typeface="+mn-lt"/>
                <a:ea typeface="+mn-ea"/>
                <a:cs typeface="+mn-cs"/>
              </a:defRPr>
            </a:lvl3pPr>
            <a:lvl4pPr marL="1915732" algn="l" defTabSz="1277156" rtl="0" eaLnBrk="1" latinLnBrk="0" hangingPunct="1">
              <a:defRPr sz="2514" kern="1200">
                <a:solidFill>
                  <a:schemeClr val="tx1"/>
                </a:solidFill>
                <a:latin typeface="+mn-lt"/>
                <a:ea typeface="+mn-ea"/>
                <a:cs typeface="+mn-cs"/>
              </a:defRPr>
            </a:lvl4pPr>
            <a:lvl5pPr marL="2554311" algn="l" defTabSz="1277156" rtl="0" eaLnBrk="1" latinLnBrk="0" hangingPunct="1">
              <a:defRPr sz="2514" kern="1200">
                <a:solidFill>
                  <a:schemeClr val="tx1"/>
                </a:solidFill>
                <a:latin typeface="+mn-lt"/>
                <a:ea typeface="+mn-ea"/>
                <a:cs typeface="+mn-cs"/>
              </a:defRPr>
            </a:lvl5pPr>
            <a:lvl6pPr marL="3192888" algn="l" defTabSz="1277156" rtl="0" eaLnBrk="1" latinLnBrk="0" hangingPunct="1">
              <a:defRPr sz="2514" kern="1200">
                <a:solidFill>
                  <a:schemeClr val="tx1"/>
                </a:solidFill>
                <a:latin typeface="+mn-lt"/>
                <a:ea typeface="+mn-ea"/>
                <a:cs typeface="+mn-cs"/>
              </a:defRPr>
            </a:lvl6pPr>
            <a:lvl7pPr marL="3831464" algn="l" defTabSz="1277156" rtl="0" eaLnBrk="1" latinLnBrk="0" hangingPunct="1">
              <a:defRPr sz="2514" kern="1200">
                <a:solidFill>
                  <a:schemeClr val="tx1"/>
                </a:solidFill>
                <a:latin typeface="+mn-lt"/>
                <a:ea typeface="+mn-ea"/>
                <a:cs typeface="+mn-cs"/>
              </a:defRPr>
            </a:lvl7pPr>
            <a:lvl8pPr marL="4470042" algn="l" defTabSz="1277156" rtl="0" eaLnBrk="1" latinLnBrk="0" hangingPunct="1">
              <a:defRPr sz="2514" kern="1200">
                <a:solidFill>
                  <a:schemeClr val="tx1"/>
                </a:solidFill>
                <a:latin typeface="+mn-lt"/>
                <a:ea typeface="+mn-ea"/>
                <a:cs typeface="+mn-cs"/>
              </a:defRPr>
            </a:lvl8pPr>
            <a:lvl9pPr marL="5108620" algn="l" defTabSz="1277156" rtl="0" eaLnBrk="1" latinLnBrk="0" hangingPunct="1">
              <a:defRPr sz="2514" kern="1200">
                <a:solidFill>
                  <a:schemeClr val="tx1"/>
                </a:solidFill>
                <a:latin typeface="+mn-lt"/>
                <a:ea typeface="+mn-ea"/>
                <a:cs typeface="+mn-cs"/>
              </a:defRPr>
            </a:lvl9pPr>
          </a:lstStyle>
          <a:p>
            <a:pPr lvl="0" algn="ctr" fontAlgn="auto">
              <a:spcBef>
                <a:spcPts val="0"/>
              </a:spcBef>
              <a:spcAft>
                <a:spcPts val="600"/>
              </a:spcAft>
              <a:defRPr/>
            </a:pPr>
            <a:r>
              <a:rPr lang="fr-FR" sz="1200" b="1" i="1" dirty="0">
                <a:solidFill>
                  <a:schemeClr val="accent1"/>
                </a:solidFill>
                <a:latin typeface="Century Gothic" panose="020F0302020204030204"/>
              </a:rPr>
              <a:t>Jour de paie</a:t>
            </a:r>
          </a:p>
        </p:txBody>
      </p:sp>
      <p:sp>
        <p:nvSpPr>
          <p:cNvPr id="39" name="Rectangle 38">
            <a:extLst>
              <a:ext uri="{FF2B5EF4-FFF2-40B4-BE49-F238E27FC236}">
                <a16:creationId xmlns:a16="http://schemas.microsoft.com/office/drawing/2014/main" xmlns="" id="{D0EE882B-CED2-49D0-BC88-EA9D28A80C9A}"/>
              </a:ext>
            </a:extLst>
          </p:cNvPr>
          <p:cNvSpPr/>
          <p:nvPr/>
        </p:nvSpPr>
        <p:spPr>
          <a:xfrm>
            <a:off x="1792470" y="1848018"/>
            <a:ext cx="6269653" cy="3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spcBef>
                <a:spcPts val="600"/>
              </a:spcBef>
              <a:buFont typeface="Wingdings" panose="05000000000000000000" pitchFamily="2" charset="2"/>
              <a:buChar char="§"/>
            </a:pPr>
            <a:r>
              <a:rPr lang="fr-FR" sz="1100" b="1" dirty="0">
                <a:solidFill>
                  <a:schemeClr val="tx1">
                    <a:lumMod val="65000"/>
                    <a:lumOff val="35000"/>
                  </a:schemeClr>
                </a:solidFill>
                <a:latin typeface="+mj-lt"/>
              </a:rPr>
              <a:t>A compter de juillet, la paie interviendra le </a:t>
            </a:r>
            <a:r>
              <a:rPr lang="fr-FR" sz="1100" b="1" i="1" dirty="0">
                <a:solidFill>
                  <a:schemeClr val="tx1">
                    <a:lumMod val="65000"/>
                    <a:lumOff val="35000"/>
                  </a:schemeClr>
                </a:solidFill>
                <a:latin typeface="+mj-lt"/>
              </a:rPr>
              <a:t>25 </a:t>
            </a:r>
            <a:r>
              <a:rPr lang="fr-FR" sz="1100" b="1" dirty="0">
                <a:solidFill>
                  <a:schemeClr val="tx1">
                    <a:lumMod val="65000"/>
                    <a:lumOff val="35000"/>
                  </a:schemeClr>
                </a:solidFill>
                <a:latin typeface="+mj-lt"/>
              </a:rPr>
              <a:t>du mois ou le jour ouvré précédent </a:t>
            </a:r>
          </a:p>
        </p:txBody>
      </p:sp>
      <p:sp>
        <p:nvSpPr>
          <p:cNvPr id="40" name="Rectangle 39">
            <a:extLst>
              <a:ext uri="{FF2B5EF4-FFF2-40B4-BE49-F238E27FC236}">
                <a16:creationId xmlns:a16="http://schemas.microsoft.com/office/drawing/2014/main" xmlns="" id="{34BE9DF2-7C63-4DF9-9FCE-B65C9142B56C}"/>
              </a:ext>
            </a:extLst>
          </p:cNvPr>
          <p:cNvSpPr/>
          <p:nvPr/>
        </p:nvSpPr>
        <p:spPr>
          <a:xfrm>
            <a:off x="1792470" y="2308833"/>
            <a:ext cx="6269653" cy="90696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lvl="1" indent="-171450">
              <a:spcBef>
                <a:spcPts val="600"/>
              </a:spcBef>
              <a:buFont typeface="Wingdings" panose="05000000000000000000" pitchFamily="2" charset="2"/>
              <a:buChar char="§"/>
            </a:pPr>
            <a:r>
              <a:rPr lang="fr-FR" sz="1100" b="1" dirty="0">
                <a:solidFill>
                  <a:schemeClr val="tx1">
                    <a:lumMod val="65000"/>
                    <a:lumOff val="35000"/>
                  </a:schemeClr>
                </a:solidFill>
                <a:latin typeface="+mj-lt"/>
              </a:rPr>
              <a:t>50 % du montant sera versé avec la paie du mois de juin </a:t>
            </a:r>
            <a:r>
              <a:rPr lang="fr-FR" sz="1100" dirty="0">
                <a:solidFill>
                  <a:schemeClr val="tx1">
                    <a:lumMod val="65000"/>
                    <a:lumOff val="35000"/>
                  </a:schemeClr>
                </a:solidFill>
                <a:latin typeface="+mj-lt"/>
              </a:rPr>
              <a:t>(au prorata </a:t>
            </a:r>
            <a:r>
              <a:rPr lang="fr-FR" sz="1100" dirty="0" err="1">
                <a:solidFill>
                  <a:schemeClr val="tx1">
                    <a:lumMod val="65000"/>
                    <a:lumOff val="35000"/>
                  </a:schemeClr>
                </a:solidFill>
                <a:latin typeface="+mj-lt"/>
              </a:rPr>
              <a:t>temporis</a:t>
            </a:r>
            <a:r>
              <a:rPr lang="fr-FR" sz="1100" dirty="0">
                <a:solidFill>
                  <a:schemeClr val="tx1">
                    <a:lumMod val="65000"/>
                    <a:lumOff val="35000"/>
                  </a:schemeClr>
                </a:solidFill>
                <a:latin typeface="+mj-lt"/>
              </a:rPr>
              <a:t> pour les salariés à temps partiel ou arrivés au cours du 1er semestre)</a:t>
            </a:r>
          </a:p>
          <a:p>
            <a:pPr marL="171450" lvl="1" indent="-171450">
              <a:spcBef>
                <a:spcPts val="600"/>
              </a:spcBef>
              <a:buFont typeface="Wingdings" panose="05000000000000000000" pitchFamily="2" charset="2"/>
              <a:buChar char="§"/>
            </a:pPr>
            <a:r>
              <a:rPr lang="fr-FR" sz="1100" b="1" dirty="0">
                <a:solidFill>
                  <a:schemeClr val="tx1">
                    <a:lumMod val="65000"/>
                    <a:lumOff val="35000"/>
                  </a:schemeClr>
                </a:solidFill>
                <a:latin typeface="+mj-lt"/>
              </a:rPr>
              <a:t>50% sera versé avec la paie du mois de décembre </a:t>
            </a:r>
            <a:r>
              <a:rPr lang="fr-FR" sz="1100" dirty="0">
                <a:solidFill>
                  <a:schemeClr val="tx1">
                    <a:lumMod val="65000"/>
                    <a:lumOff val="35000"/>
                  </a:schemeClr>
                </a:solidFill>
                <a:latin typeface="+mj-lt"/>
              </a:rPr>
              <a:t>(prise en compte de la situation salariale à cette date) </a:t>
            </a:r>
          </a:p>
        </p:txBody>
      </p:sp>
      <p:sp>
        <p:nvSpPr>
          <p:cNvPr id="41" name="ZoneTexte 10">
            <a:extLst>
              <a:ext uri="{FF2B5EF4-FFF2-40B4-BE49-F238E27FC236}">
                <a16:creationId xmlns:a16="http://schemas.microsoft.com/office/drawing/2014/main" xmlns="" id="{A734E637-D452-46B7-885B-E597E02C39EB}"/>
              </a:ext>
            </a:extLst>
          </p:cNvPr>
          <p:cNvSpPr txBox="1"/>
          <p:nvPr/>
        </p:nvSpPr>
        <p:spPr>
          <a:xfrm>
            <a:off x="326492" y="2358010"/>
            <a:ext cx="1369742" cy="785455"/>
          </a:xfrm>
          <a:prstGeom prst="rect">
            <a:avLst/>
          </a:prstGeom>
          <a:noFill/>
        </p:spPr>
        <p:txBody>
          <a:bodyPr wrap="square" lIns="36000" rIns="36000" rtlCol="0" anchor="ctr">
            <a:noAutofit/>
          </a:bodyPr>
          <a:lstStyle>
            <a:defPPr>
              <a:defRPr lang="fr-FR"/>
            </a:defPPr>
            <a:lvl1pPr marL="0" algn="l" defTabSz="1277156" rtl="0" eaLnBrk="1" latinLnBrk="0" hangingPunct="1">
              <a:defRPr sz="2514" kern="1200">
                <a:solidFill>
                  <a:schemeClr val="tx1"/>
                </a:solidFill>
                <a:latin typeface="+mn-lt"/>
                <a:ea typeface="+mn-ea"/>
                <a:cs typeface="+mn-cs"/>
              </a:defRPr>
            </a:lvl1pPr>
            <a:lvl2pPr marL="638578" algn="l" defTabSz="1277156" rtl="0" eaLnBrk="1" latinLnBrk="0" hangingPunct="1">
              <a:defRPr sz="2514" kern="1200">
                <a:solidFill>
                  <a:schemeClr val="tx1"/>
                </a:solidFill>
                <a:latin typeface="+mn-lt"/>
                <a:ea typeface="+mn-ea"/>
                <a:cs typeface="+mn-cs"/>
              </a:defRPr>
            </a:lvl2pPr>
            <a:lvl3pPr marL="1277156" algn="l" defTabSz="1277156" rtl="0" eaLnBrk="1" latinLnBrk="0" hangingPunct="1">
              <a:defRPr sz="2514" kern="1200">
                <a:solidFill>
                  <a:schemeClr val="tx1"/>
                </a:solidFill>
                <a:latin typeface="+mn-lt"/>
                <a:ea typeface="+mn-ea"/>
                <a:cs typeface="+mn-cs"/>
              </a:defRPr>
            </a:lvl3pPr>
            <a:lvl4pPr marL="1915732" algn="l" defTabSz="1277156" rtl="0" eaLnBrk="1" latinLnBrk="0" hangingPunct="1">
              <a:defRPr sz="2514" kern="1200">
                <a:solidFill>
                  <a:schemeClr val="tx1"/>
                </a:solidFill>
                <a:latin typeface="+mn-lt"/>
                <a:ea typeface="+mn-ea"/>
                <a:cs typeface="+mn-cs"/>
              </a:defRPr>
            </a:lvl4pPr>
            <a:lvl5pPr marL="2554311" algn="l" defTabSz="1277156" rtl="0" eaLnBrk="1" latinLnBrk="0" hangingPunct="1">
              <a:defRPr sz="2514" kern="1200">
                <a:solidFill>
                  <a:schemeClr val="tx1"/>
                </a:solidFill>
                <a:latin typeface="+mn-lt"/>
                <a:ea typeface="+mn-ea"/>
                <a:cs typeface="+mn-cs"/>
              </a:defRPr>
            </a:lvl5pPr>
            <a:lvl6pPr marL="3192888" algn="l" defTabSz="1277156" rtl="0" eaLnBrk="1" latinLnBrk="0" hangingPunct="1">
              <a:defRPr sz="2514" kern="1200">
                <a:solidFill>
                  <a:schemeClr val="tx1"/>
                </a:solidFill>
                <a:latin typeface="+mn-lt"/>
                <a:ea typeface="+mn-ea"/>
                <a:cs typeface="+mn-cs"/>
              </a:defRPr>
            </a:lvl6pPr>
            <a:lvl7pPr marL="3831464" algn="l" defTabSz="1277156" rtl="0" eaLnBrk="1" latinLnBrk="0" hangingPunct="1">
              <a:defRPr sz="2514" kern="1200">
                <a:solidFill>
                  <a:schemeClr val="tx1"/>
                </a:solidFill>
                <a:latin typeface="+mn-lt"/>
                <a:ea typeface="+mn-ea"/>
                <a:cs typeface="+mn-cs"/>
              </a:defRPr>
            </a:lvl7pPr>
            <a:lvl8pPr marL="4470042" algn="l" defTabSz="1277156" rtl="0" eaLnBrk="1" latinLnBrk="0" hangingPunct="1">
              <a:defRPr sz="2514" kern="1200">
                <a:solidFill>
                  <a:schemeClr val="tx1"/>
                </a:solidFill>
                <a:latin typeface="+mn-lt"/>
                <a:ea typeface="+mn-ea"/>
                <a:cs typeface="+mn-cs"/>
              </a:defRPr>
            </a:lvl8pPr>
            <a:lvl9pPr marL="5108620" algn="l" defTabSz="1277156" rtl="0" eaLnBrk="1" latinLnBrk="0" hangingPunct="1">
              <a:defRPr sz="2514" kern="1200">
                <a:solidFill>
                  <a:schemeClr val="tx1"/>
                </a:solidFill>
                <a:latin typeface="+mn-lt"/>
                <a:ea typeface="+mn-ea"/>
                <a:cs typeface="+mn-cs"/>
              </a:defRPr>
            </a:lvl9pPr>
          </a:lstStyle>
          <a:p>
            <a:pPr lvl="0" algn="ctr" fontAlgn="auto">
              <a:spcBef>
                <a:spcPts val="600"/>
              </a:spcBef>
              <a:spcAft>
                <a:spcPts val="600"/>
              </a:spcAft>
              <a:defRPr/>
            </a:pPr>
            <a:r>
              <a:rPr lang="fr-FR" sz="1200" b="1" i="1" dirty="0">
                <a:solidFill>
                  <a:schemeClr val="accent1"/>
                </a:solidFill>
                <a:latin typeface="Century Gothic" panose="020F0302020204030204"/>
              </a:rPr>
              <a:t>13</a:t>
            </a:r>
            <a:r>
              <a:rPr lang="fr-FR" sz="1200" b="1" i="1" baseline="30000" dirty="0">
                <a:solidFill>
                  <a:schemeClr val="accent1"/>
                </a:solidFill>
                <a:latin typeface="Century Gothic" panose="020F0302020204030204"/>
              </a:rPr>
              <a:t>ème</a:t>
            </a:r>
            <a:r>
              <a:rPr lang="fr-FR" sz="1200" b="1" i="1" dirty="0">
                <a:solidFill>
                  <a:schemeClr val="accent1"/>
                </a:solidFill>
                <a:latin typeface="Century Gothic" panose="020F0302020204030204"/>
              </a:rPr>
              <a:t> mois</a:t>
            </a:r>
          </a:p>
        </p:txBody>
      </p:sp>
      <p:sp>
        <p:nvSpPr>
          <p:cNvPr id="42" name="Rectangle 41">
            <a:extLst>
              <a:ext uri="{FF2B5EF4-FFF2-40B4-BE49-F238E27FC236}">
                <a16:creationId xmlns:a16="http://schemas.microsoft.com/office/drawing/2014/main" xmlns="" id="{ADBFAF0F-9DF5-4A63-B03D-06F5F30BD274}"/>
              </a:ext>
            </a:extLst>
          </p:cNvPr>
          <p:cNvSpPr/>
          <p:nvPr/>
        </p:nvSpPr>
        <p:spPr>
          <a:xfrm>
            <a:off x="1792470" y="3280609"/>
            <a:ext cx="6269653" cy="84398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spcBef>
                <a:spcPts val="600"/>
              </a:spcBef>
              <a:buFont typeface="Wingdings" panose="05000000000000000000" pitchFamily="2" charset="2"/>
              <a:buChar char="§"/>
            </a:pPr>
            <a:r>
              <a:rPr lang="fr-FR" sz="1100" b="1" dirty="0">
                <a:solidFill>
                  <a:schemeClr val="tx1">
                    <a:lumMod val="65000"/>
                    <a:lumOff val="35000"/>
                  </a:schemeClr>
                </a:solidFill>
                <a:latin typeface="+mj-lt"/>
              </a:rPr>
              <a:t>A compter de juillet, valeur faciale de 9,50 Euros (	part patronale, 5,43 €) </a:t>
            </a:r>
          </a:p>
          <a:p>
            <a:pPr marL="432000" indent="-171450">
              <a:spcBef>
                <a:spcPts val="300"/>
              </a:spcBef>
              <a:buFont typeface="Wingdings" panose="05000000000000000000" pitchFamily="2" charset="2"/>
              <a:buChar char="§"/>
            </a:pPr>
            <a:r>
              <a:rPr lang="fr-FR" sz="1100" dirty="0">
                <a:solidFill>
                  <a:schemeClr val="tx1">
                    <a:lumMod val="65000"/>
                    <a:lumOff val="35000"/>
                  </a:schemeClr>
                </a:solidFill>
                <a:latin typeface="+mj-lt"/>
              </a:rPr>
              <a:t>CEA  : le montant de la prise en charge patronale reste inchangé – 5,43</a:t>
            </a:r>
            <a:r>
              <a:rPr lang="fr-FR" sz="1100" b="1" dirty="0">
                <a:solidFill>
                  <a:schemeClr val="tx1">
                    <a:lumMod val="65000"/>
                    <a:lumOff val="35000"/>
                  </a:schemeClr>
                </a:solidFill>
              </a:rPr>
              <a:t> €</a:t>
            </a:r>
            <a:endParaRPr lang="fr-FR" sz="1100" dirty="0">
              <a:solidFill>
                <a:schemeClr val="tx1">
                  <a:lumMod val="65000"/>
                  <a:lumOff val="35000"/>
                </a:schemeClr>
              </a:solidFill>
              <a:latin typeface="+mj-lt"/>
            </a:endParaRPr>
          </a:p>
          <a:p>
            <a:pPr marL="432000" indent="-171450">
              <a:spcBef>
                <a:spcPts val="300"/>
              </a:spcBef>
              <a:buFont typeface="Wingdings" panose="05000000000000000000" pitchFamily="2" charset="2"/>
              <a:buChar char="§"/>
            </a:pPr>
            <a:r>
              <a:rPr lang="fr-FR" sz="1100" dirty="0">
                <a:solidFill>
                  <a:schemeClr val="tx1">
                    <a:lumMod val="65000"/>
                    <a:lumOff val="35000"/>
                  </a:schemeClr>
                </a:solidFill>
                <a:latin typeface="+mj-lt"/>
              </a:rPr>
              <a:t>CELCA : le montant de la prise en charge patronale est amélioré de 6cts par chèque – </a:t>
            </a:r>
            <a:r>
              <a:rPr lang="fr-FR" sz="1100">
                <a:solidFill>
                  <a:schemeClr val="tx1">
                    <a:lumMod val="65000"/>
                    <a:lumOff val="35000"/>
                  </a:schemeClr>
                </a:solidFill>
                <a:latin typeface="+mj-lt"/>
              </a:rPr>
              <a:t>de 5,37</a:t>
            </a:r>
            <a:r>
              <a:rPr lang="fr-FR" sz="1100" b="1">
                <a:solidFill>
                  <a:schemeClr val="tx1">
                    <a:lumMod val="65000"/>
                    <a:lumOff val="35000"/>
                  </a:schemeClr>
                </a:solidFill>
              </a:rPr>
              <a:t> €</a:t>
            </a:r>
            <a:r>
              <a:rPr lang="fr-FR" sz="1100">
                <a:solidFill>
                  <a:schemeClr val="tx1">
                    <a:lumMod val="65000"/>
                    <a:lumOff val="35000"/>
                  </a:schemeClr>
                </a:solidFill>
                <a:latin typeface="+mj-lt"/>
              </a:rPr>
              <a:t> </a:t>
            </a:r>
            <a:r>
              <a:rPr lang="fr-FR" sz="1100" dirty="0">
                <a:solidFill>
                  <a:schemeClr val="tx1">
                    <a:lumMod val="65000"/>
                    <a:lumOff val="35000"/>
                  </a:schemeClr>
                </a:solidFill>
                <a:latin typeface="+mj-lt"/>
              </a:rPr>
              <a:t>à 5,43</a:t>
            </a:r>
            <a:r>
              <a:rPr lang="fr-FR" sz="1100" b="1" dirty="0">
                <a:solidFill>
                  <a:schemeClr val="tx1">
                    <a:lumMod val="65000"/>
                    <a:lumOff val="35000"/>
                  </a:schemeClr>
                </a:solidFill>
              </a:rPr>
              <a:t> €</a:t>
            </a:r>
            <a:endParaRPr lang="fr-FR" sz="1100" dirty="0">
              <a:solidFill>
                <a:schemeClr val="tx1">
                  <a:lumMod val="65000"/>
                  <a:lumOff val="35000"/>
                </a:schemeClr>
              </a:solidFill>
              <a:latin typeface="+mj-lt"/>
            </a:endParaRPr>
          </a:p>
        </p:txBody>
      </p:sp>
      <p:sp>
        <p:nvSpPr>
          <p:cNvPr id="43" name="ZoneTexte 10">
            <a:extLst>
              <a:ext uri="{FF2B5EF4-FFF2-40B4-BE49-F238E27FC236}">
                <a16:creationId xmlns:a16="http://schemas.microsoft.com/office/drawing/2014/main" xmlns="" id="{DAD9C1F1-222A-4EA5-BFBB-B588BCF114EA}"/>
              </a:ext>
            </a:extLst>
          </p:cNvPr>
          <p:cNvSpPr txBox="1"/>
          <p:nvPr/>
        </p:nvSpPr>
        <p:spPr>
          <a:xfrm>
            <a:off x="339904" y="3554148"/>
            <a:ext cx="1369742" cy="297521"/>
          </a:xfrm>
          <a:prstGeom prst="rect">
            <a:avLst/>
          </a:prstGeom>
          <a:noFill/>
        </p:spPr>
        <p:txBody>
          <a:bodyPr wrap="square" lIns="36000" rIns="36000" rtlCol="0" anchor="ctr">
            <a:noAutofit/>
          </a:bodyPr>
          <a:lstStyle>
            <a:defPPr>
              <a:defRPr lang="fr-FR"/>
            </a:defPPr>
            <a:lvl1pPr marL="0" algn="l" defTabSz="1277156" rtl="0" eaLnBrk="1" latinLnBrk="0" hangingPunct="1">
              <a:defRPr sz="2514" kern="1200">
                <a:solidFill>
                  <a:schemeClr val="tx1"/>
                </a:solidFill>
                <a:latin typeface="+mn-lt"/>
                <a:ea typeface="+mn-ea"/>
                <a:cs typeface="+mn-cs"/>
              </a:defRPr>
            </a:lvl1pPr>
            <a:lvl2pPr marL="638578" algn="l" defTabSz="1277156" rtl="0" eaLnBrk="1" latinLnBrk="0" hangingPunct="1">
              <a:defRPr sz="2514" kern="1200">
                <a:solidFill>
                  <a:schemeClr val="tx1"/>
                </a:solidFill>
                <a:latin typeface="+mn-lt"/>
                <a:ea typeface="+mn-ea"/>
                <a:cs typeface="+mn-cs"/>
              </a:defRPr>
            </a:lvl2pPr>
            <a:lvl3pPr marL="1277156" algn="l" defTabSz="1277156" rtl="0" eaLnBrk="1" latinLnBrk="0" hangingPunct="1">
              <a:defRPr sz="2514" kern="1200">
                <a:solidFill>
                  <a:schemeClr val="tx1"/>
                </a:solidFill>
                <a:latin typeface="+mn-lt"/>
                <a:ea typeface="+mn-ea"/>
                <a:cs typeface="+mn-cs"/>
              </a:defRPr>
            </a:lvl3pPr>
            <a:lvl4pPr marL="1915732" algn="l" defTabSz="1277156" rtl="0" eaLnBrk="1" latinLnBrk="0" hangingPunct="1">
              <a:defRPr sz="2514" kern="1200">
                <a:solidFill>
                  <a:schemeClr val="tx1"/>
                </a:solidFill>
                <a:latin typeface="+mn-lt"/>
                <a:ea typeface="+mn-ea"/>
                <a:cs typeface="+mn-cs"/>
              </a:defRPr>
            </a:lvl4pPr>
            <a:lvl5pPr marL="2554311" algn="l" defTabSz="1277156" rtl="0" eaLnBrk="1" latinLnBrk="0" hangingPunct="1">
              <a:defRPr sz="2514" kern="1200">
                <a:solidFill>
                  <a:schemeClr val="tx1"/>
                </a:solidFill>
                <a:latin typeface="+mn-lt"/>
                <a:ea typeface="+mn-ea"/>
                <a:cs typeface="+mn-cs"/>
              </a:defRPr>
            </a:lvl5pPr>
            <a:lvl6pPr marL="3192888" algn="l" defTabSz="1277156" rtl="0" eaLnBrk="1" latinLnBrk="0" hangingPunct="1">
              <a:defRPr sz="2514" kern="1200">
                <a:solidFill>
                  <a:schemeClr val="tx1"/>
                </a:solidFill>
                <a:latin typeface="+mn-lt"/>
                <a:ea typeface="+mn-ea"/>
                <a:cs typeface="+mn-cs"/>
              </a:defRPr>
            </a:lvl6pPr>
            <a:lvl7pPr marL="3831464" algn="l" defTabSz="1277156" rtl="0" eaLnBrk="1" latinLnBrk="0" hangingPunct="1">
              <a:defRPr sz="2514" kern="1200">
                <a:solidFill>
                  <a:schemeClr val="tx1"/>
                </a:solidFill>
                <a:latin typeface="+mn-lt"/>
                <a:ea typeface="+mn-ea"/>
                <a:cs typeface="+mn-cs"/>
              </a:defRPr>
            </a:lvl7pPr>
            <a:lvl8pPr marL="4470042" algn="l" defTabSz="1277156" rtl="0" eaLnBrk="1" latinLnBrk="0" hangingPunct="1">
              <a:defRPr sz="2514" kern="1200">
                <a:solidFill>
                  <a:schemeClr val="tx1"/>
                </a:solidFill>
                <a:latin typeface="+mn-lt"/>
                <a:ea typeface="+mn-ea"/>
                <a:cs typeface="+mn-cs"/>
              </a:defRPr>
            </a:lvl8pPr>
            <a:lvl9pPr marL="5108620" algn="l" defTabSz="1277156" rtl="0" eaLnBrk="1" latinLnBrk="0" hangingPunct="1">
              <a:defRPr sz="2514" kern="1200">
                <a:solidFill>
                  <a:schemeClr val="tx1"/>
                </a:solidFill>
                <a:latin typeface="+mn-lt"/>
                <a:ea typeface="+mn-ea"/>
                <a:cs typeface="+mn-cs"/>
              </a:defRPr>
            </a:lvl9pPr>
          </a:lstStyle>
          <a:p>
            <a:pPr lvl="0" algn="ctr" fontAlgn="auto">
              <a:spcBef>
                <a:spcPts val="0"/>
              </a:spcBef>
              <a:spcAft>
                <a:spcPts val="600"/>
              </a:spcAft>
              <a:defRPr/>
            </a:pPr>
            <a:r>
              <a:rPr lang="fr-FR" sz="1200" b="1" i="1" dirty="0">
                <a:solidFill>
                  <a:schemeClr val="accent1"/>
                </a:solidFill>
                <a:latin typeface="Century Gothic" panose="020F0302020204030204"/>
              </a:rPr>
              <a:t>Chèques de table</a:t>
            </a:r>
          </a:p>
        </p:txBody>
      </p:sp>
      <p:sp>
        <p:nvSpPr>
          <p:cNvPr id="44" name="Rectangle 43">
            <a:extLst>
              <a:ext uri="{FF2B5EF4-FFF2-40B4-BE49-F238E27FC236}">
                <a16:creationId xmlns:a16="http://schemas.microsoft.com/office/drawing/2014/main" xmlns="" id="{32A610F7-0A62-4753-9EEE-5BE197BABB1B}"/>
              </a:ext>
            </a:extLst>
          </p:cNvPr>
          <p:cNvSpPr/>
          <p:nvPr/>
        </p:nvSpPr>
        <p:spPr>
          <a:xfrm>
            <a:off x="8228805" y="1848018"/>
            <a:ext cx="609607" cy="396000"/>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1"/>
                </a:solidFill>
                <a:latin typeface="+mj-lt"/>
              </a:rPr>
              <a:t>-</a:t>
            </a:r>
          </a:p>
        </p:txBody>
      </p:sp>
      <p:sp>
        <p:nvSpPr>
          <p:cNvPr id="45" name="Rectangle 44">
            <a:extLst>
              <a:ext uri="{FF2B5EF4-FFF2-40B4-BE49-F238E27FC236}">
                <a16:creationId xmlns:a16="http://schemas.microsoft.com/office/drawing/2014/main" xmlns="" id="{76BDDA8E-FC15-46AC-A0D0-1D28A0177F0E}"/>
              </a:ext>
            </a:extLst>
          </p:cNvPr>
          <p:cNvSpPr/>
          <p:nvPr/>
        </p:nvSpPr>
        <p:spPr>
          <a:xfrm>
            <a:off x="9014721" y="1848018"/>
            <a:ext cx="609607" cy="396000"/>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1"/>
                </a:solidFill>
                <a:sym typeface="Wingdings" panose="05000000000000000000" pitchFamily="2" charset="2"/>
              </a:rPr>
              <a:t></a:t>
            </a:r>
            <a:endParaRPr lang="fr-FR" sz="1400" b="1" dirty="0">
              <a:solidFill>
                <a:schemeClr val="accent1"/>
              </a:solidFill>
            </a:endParaRPr>
          </a:p>
        </p:txBody>
      </p:sp>
      <p:sp>
        <p:nvSpPr>
          <p:cNvPr id="46" name="Rectangle 45">
            <a:extLst>
              <a:ext uri="{FF2B5EF4-FFF2-40B4-BE49-F238E27FC236}">
                <a16:creationId xmlns:a16="http://schemas.microsoft.com/office/drawing/2014/main" xmlns="" id="{DBF51232-BDF9-4F47-961C-1F48A172097F}"/>
              </a:ext>
            </a:extLst>
          </p:cNvPr>
          <p:cNvSpPr/>
          <p:nvPr/>
        </p:nvSpPr>
        <p:spPr>
          <a:xfrm>
            <a:off x="8237996" y="2305099"/>
            <a:ext cx="609607" cy="90515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fr-FR" sz="1400" b="1" dirty="0">
                <a:solidFill>
                  <a:schemeClr val="accent1"/>
                </a:solidFill>
                <a:latin typeface="+mj-lt"/>
                <a:sym typeface="Wingdings" panose="05000000000000000000" pitchFamily="2" charset="2"/>
              </a:rPr>
              <a:t>-</a:t>
            </a:r>
            <a:endParaRPr lang="fr-FR" sz="1400" b="1" dirty="0">
              <a:solidFill>
                <a:schemeClr val="accent1"/>
              </a:solidFill>
              <a:latin typeface="+mj-lt"/>
            </a:endParaRPr>
          </a:p>
        </p:txBody>
      </p:sp>
      <p:sp>
        <p:nvSpPr>
          <p:cNvPr id="47" name="Rectangle 46">
            <a:extLst>
              <a:ext uri="{FF2B5EF4-FFF2-40B4-BE49-F238E27FC236}">
                <a16:creationId xmlns:a16="http://schemas.microsoft.com/office/drawing/2014/main" xmlns="" id="{AAE8ED58-D7E0-4B25-953B-BA81C69D4873}"/>
              </a:ext>
            </a:extLst>
          </p:cNvPr>
          <p:cNvSpPr/>
          <p:nvPr/>
        </p:nvSpPr>
        <p:spPr>
          <a:xfrm>
            <a:off x="9023912" y="2305099"/>
            <a:ext cx="609607" cy="90515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fr-FR" sz="1400" b="1" dirty="0">
                <a:solidFill>
                  <a:schemeClr val="accent1"/>
                </a:solidFill>
                <a:sym typeface="Wingdings" panose="05000000000000000000" pitchFamily="2" charset="2"/>
              </a:rPr>
              <a:t></a:t>
            </a:r>
            <a:endParaRPr lang="fr-FR" sz="1400" b="1" dirty="0">
              <a:solidFill>
                <a:schemeClr val="accent1"/>
              </a:solidFill>
            </a:endParaRPr>
          </a:p>
        </p:txBody>
      </p:sp>
      <p:sp>
        <p:nvSpPr>
          <p:cNvPr id="48" name="Rectangle 47">
            <a:extLst>
              <a:ext uri="{FF2B5EF4-FFF2-40B4-BE49-F238E27FC236}">
                <a16:creationId xmlns:a16="http://schemas.microsoft.com/office/drawing/2014/main" xmlns="" id="{9B0BE3C5-FA5A-4D6B-8A47-6BEFA5A1BD65}"/>
              </a:ext>
            </a:extLst>
          </p:cNvPr>
          <p:cNvSpPr/>
          <p:nvPr/>
        </p:nvSpPr>
        <p:spPr>
          <a:xfrm>
            <a:off x="8244584" y="3286228"/>
            <a:ext cx="609607" cy="83836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1"/>
                </a:solidFill>
                <a:sym typeface="Wingdings" panose="05000000000000000000" pitchFamily="2" charset="2"/>
              </a:rPr>
              <a:t></a:t>
            </a:r>
            <a:endParaRPr lang="fr-FR" sz="1400" b="1" dirty="0">
              <a:solidFill>
                <a:schemeClr val="accent1"/>
              </a:solidFill>
            </a:endParaRPr>
          </a:p>
        </p:txBody>
      </p:sp>
      <p:sp>
        <p:nvSpPr>
          <p:cNvPr id="49" name="Rectangle 48">
            <a:extLst>
              <a:ext uri="{FF2B5EF4-FFF2-40B4-BE49-F238E27FC236}">
                <a16:creationId xmlns:a16="http://schemas.microsoft.com/office/drawing/2014/main" xmlns="" id="{9849B811-41E7-4988-88DC-7FCA2941EC13}"/>
              </a:ext>
            </a:extLst>
          </p:cNvPr>
          <p:cNvSpPr/>
          <p:nvPr/>
        </p:nvSpPr>
        <p:spPr>
          <a:xfrm>
            <a:off x="9030500" y="3286228"/>
            <a:ext cx="609607" cy="83836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1"/>
                </a:solidFill>
                <a:sym typeface="Wingdings" panose="05000000000000000000" pitchFamily="2" charset="2"/>
              </a:rPr>
              <a:t></a:t>
            </a:r>
            <a:endParaRPr lang="fr-FR" sz="1400" b="1" dirty="0">
              <a:solidFill>
                <a:schemeClr val="accent1"/>
              </a:solidFill>
            </a:endParaRPr>
          </a:p>
        </p:txBody>
      </p:sp>
      <p:sp>
        <p:nvSpPr>
          <p:cNvPr id="2" name="Rectangle 1">
            <a:extLst>
              <a:ext uri="{FF2B5EF4-FFF2-40B4-BE49-F238E27FC236}">
                <a16:creationId xmlns:a16="http://schemas.microsoft.com/office/drawing/2014/main" xmlns="" id="{46631F13-DC8B-45F3-A8B9-5BF219C7744D}"/>
              </a:ext>
            </a:extLst>
          </p:cNvPr>
          <p:cNvSpPr/>
          <p:nvPr/>
        </p:nvSpPr>
        <p:spPr>
          <a:xfrm>
            <a:off x="8237996" y="1340768"/>
            <a:ext cx="1395523" cy="167317"/>
          </a:xfrm>
          <a:prstGeom prst="rect">
            <a:avLst/>
          </a:prstGeom>
          <a:solidFill>
            <a:schemeClr val="accent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latin typeface="+mj-lt"/>
              </a:rPr>
              <a:t>Impacts</a:t>
            </a:r>
          </a:p>
        </p:txBody>
      </p:sp>
      <p:pic>
        <p:nvPicPr>
          <p:cNvPr id="72" name="Image 71">
            <a:extLst>
              <a:ext uri="{FF2B5EF4-FFF2-40B4-BE49-F238E27FC236}">
                <a16:creationId xmlns:a16="http://schemas.microsoft.com/office/drawing/2014/main" xmlns="" id="{0437177F-A14E-41B4-98EE-28775FB655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917351">
            <a:off x="1913691" y="6271642"/>
            <a:ext cx="216024" cy="216024"/>
          </a:xfrm>
          <a:prstGeom prst="rect">
            <a:avLst/>
          </a:prstGeom>
        </p:spPr>
      </p:pic>
      <p:sp>
        <p:nvSpPr>
          <p:cNvPr id="73" name="Rectangle 72">
            <a:extLst>
              <a:ext uri="{FF2B5EF4-FFF2-40B4-BE49-F238E27FC236}">
                <a16:creationId xmlns:a16="http://schemas.microsoft.com/office/drawing/2014/main" xmlns="" id="{CD379B69-F06B-4073-8B6B-A3429CCA5E2C}"/>
              </a:ext>
            </a:extLst>
          </p:cNvPr>
          <p:cNvSpPr/>
          <p:nvPr/>
        </p:nvSpPr>
        <p:spPr>
          <a:xfrm>
            <a:off x="2187141" y="6291714"/>
            <a:ext cx="5769302" cy="1758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fr-FR" sz="900" i="1" dirty="0">
                <a:solidFill>
                  <a:schemeClr val="tx1">
                    <a:lumMod val="65000"/>
                    <a:lumOff val="35000"/>
                  </a:schemeClr>
                </a:solidFill>
                <a:latin typeface="+mj-lt"/>
              </a:rPr>
              <a:t>Voir slide suivante sur les modalités d’envoi du bulletin de paie et des chèques de table  </a:t>
            </a:r>
          </a:p>
        </p:txBody>
      </p:sp>
      <p:cxnSp>
        <p:nvCxnSpPr>
          <p:cNvPr id="74" name="Connecteur droit 73">
            <a:extLst>
              <a:ext uri="{FF2B5EF4-FFF2-40B4-BE49-F238E27FC236}">
                <a16:creationId xmlns:a16="http://schemas.microsoft.com/office/drawing/2014/main" xmlns="" id="{6B6751D5-6A3C-47A0-B21C-680474AD33A1}"/>
              </a:ext>
            </a:extLst>
          </p:cNvPr>
          <p:cNvCxnSpPr>
            <a:cxnSpLocks/>
          </p:cNvCxnSpPr>
          <p:nvPr/>
        </p:nvCxnSpPr>
        <p:spPr>
          <a:xfrm>
            <a:off x="1691609" y="1850535"/>
            <a:ext cx="0" cy="39348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Connecteur droit 74">
            <a:extLst>
              <a:ext uri="{FF2B5EF4-FFF2-40B4-BE49-F238E27FC236}">
                <a16:creationId xmlns:a16="http://schemas.microsoft.com/office/drawing/2014/main" xmlns="" id="{6742B8FD-9638-491C-B381-91E21822138E}"/>
              </a:ext>
            </a:extLst>
          </p:cNvPr>
          <p:cNvCxnSpPr>
            <a:cxnSpLocks/>
          </p:cNvCxnSpPr>
          <p:nvPr/>
        </p:nvCxnSpPr>
        <p:spPr>
          <a:xfrm>
            <a:off x="1691609" y="2303296"/>
            <a:ext cx="0" cy="90696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Connecteur droit 75">
            <a:extLst>
              <a:ext uri="{FF2B5EF4-FFF2-40B4-BE49-F238E27FC236}">
                <a16:creationId xmlns:a16="http://schemas.microsoft.com/office/drawing/2014/main" xmlns="" id="{487643D5-9511-4F17-854C-014B779FA922}"/>
              </a:ext>
            </a:extLst>
          </p:cNvPr>
          <p:cNvCxnSpPr>
            <a:cxnSpLocks/>
          </p:cNvCxnSpPr>
          <p:nvPr/>
        </p:nvCxnSpPr>
        <p:spPr>
          <a:xfrm>
            <a:off x="1691609" y="3286782"/>
            <a:ext cx="0" cy="837809"/>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2" name="Image 81">
            <a:extLst>
              <a:ext uri="{FF2B5EF4-FFF2-40B4-BE49-F238E27FC236}">
                <a16:creationId xmlns:a16="http://schemas.microsoft.com/office/drawing/2014/main" xmlns="" id="{4BE2621D-7549-42D6-AB7F-CF5DC5EC37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53874" y="158012"/>
            <a:ext cx="311633" cy="311633"/>
          </a:xfrm>
          <a:prstGeom prst="rect">
            <a:avLst/>
          </a:prstGeom>
        </p:spPr>
      </p:pic>
      <p:sp>
        <p:nvSpPr>
          <p:cNvPr id="63" name="Rectangle 62">
            <a:extLst>
              <a:ext uri="{FF2B5EF4-FFF2-40B4-BE49-F238E27FC236}">
                <a16:creationId xmlns:a16="http://schemas.microsoft.com/office/drawing/2014/main" xmlns="" id="{100286AF-3450-496A-859A-80B178F715EF}"/>
              </a:ext>
            </a:extLst>
          </p:cNvPr>
          <p:cNvSpPr/>
          <p:nvPr/>
        </p:nvSpPr>
        <p:spPr>
          <a:xfrm>
            <a:off x="1792470" y="4189406"/>
            <a:ext cx="6269653" cy="84398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spcBef>
                <a:spcPts val="600"/>
              </a:spcBef>
              <a:buFont typeface="Wingdings" panose="05000000000000000000" pitchFamily="2" charset="2"/>
              <a:buChar char="§"/>
            </a:pPr>
            <a:r>
              <a:rPr lang="fr-FR" sz="1100" b="1" dirty="0">
                <a:solidFill>
                  <a:schemeClr val="tx1">
                    <a:lumMod val="65000"/>
                    <a:lumOff val="35000"/>
                  </a:schemeClr>
                </a:solidFill>
                <a:latin typeface="+mj-lt"/>
              </a:rPr>
              <a:t>Entre le 23 juin et le 1er juillet, il ne sera pas possible de saisir / valider des notes de frais </a:t>
            </a:r>
          </a:p>
          <a:p>
            <a:pPr marL="171450" indent="-171450">
              <a:spcBef>
                <a:spcPts val="600"/>
              </a:spcBef>
              <a:buFont typeface="Wingdings" panose="05000000000000000000" pitchFamily="2" charset="2"/>
              <a:buChar char="§"/>
            </a:pPr>
            <a:r>
              <a:rPr lang="fr-FR" sz="1100" b="1" dirty="0">
                <a:solidFill>
                  <a:schemeClr val="tx1">
                    <a:lumMod val="65000"/>
                    <a:lumOff val="35000"/>
                  </a:schemeClr>
                </a:solidFill>
                <a:latin typeface="+mj-lt"/>
              </a:rPr>
              <a:t>Notilus sera en effet indisponible pendant cette période  et redeviendra disponible à compter du 2 juillet</a:t>
            </a:r>
          </a:p>
          <a:p>
            <a:pPr marL="171450" indent="-171450">
              <a:spcBef>
                <a:spcPts val="600"/>
              </a:spcBef>
              <a:buFont typeface="Wingdings" panose="05000000000000000000" pitchFamily="2" charset="2"/>
              <a:buChar char="§"/>
            </a:pPr>
            <a:r>
              <a:rPr lang="fr-FR" sz="1100" b="1" dirty="0">
                <a:solidFill>
                  <a:schemeClr val="tx1">
                    <a:lumMod val="65000"/>
                    <a:lumOff val="35000"/>
                  </a:schemeClr>
                </a:solidFill>
                <a:latin typeface="+mj-lt"/>
              </a:rPr>
              <a:t>Le barème de remboursement des frais évolue et sera communiqué prochainement </a:t>
            </a:r>
          </a:p>
        </p:txBody>
      </p:sp>
      <p:sp>
        <p:nvSpPr>
          <p:cNvPr id="64" name="ZoneTexte 10">
            <a:extLst>
              <a:ext uri="{FF2B5EF4-FFF2-40B4-BE49-F238E27FC236}">
                <a16:creationId xmlns:a16="http://schemas.microsoft.com/office/drawing/2014/main" xmlns="" id="{E9A004E9-8C74-426C-BA39-41D73A317539}"/>
              </a:ext>
            </a:extLst>
          </p:cNvPr>
          <p:cNvSpPr txBox="1"/>
          <p:nvPr/>
        </p:nvSpPr>
        <p:spPr>
          <a:xfrm>
            <a:off x="339904" y="4468482"/>
            <a:ext cx="1369742" cy="297521"/>
          </a:xfrm>
          <a:prstGeom prst="rect">
            <a:avLst/>
          </a:prstGeom>
          <a:noFill/>
        </p:spPr>
        <p:txBody>
          <a:bodyPr wrap="square" lIns="36000" rIns="36000" rtlCol="0" anchor="ctr">
            <a:noAutofit/>
          </a:bodyPr>
          <a:lstStyle>
            <a:defPPr>
              <a:defRPr lang="fr-FR"/>
            </a:defPPr>
            <a:lvl1pPr marL="0" algn="l" defTabSz="1277156" rtl="0" eaLnBrk="1" latinLnBrk="0" hangingPunct="1">
              <a:defRPr sz="2514" kern="1200">
                <a:solidFill>
                  <a:schemeClr val="tx1"/>
                </a:solidFill>
                <a:latin typeface="+mn-lt"/>
                <a:ea typeface="+mn-ea"/>
                <a:cs typeface="+mn-cs"/>
              </a:defRPr>
            </a:lvl1pPr>
            <a:lvl2pPr marL="638578" algn="l" defTabSz="1277156" rtl="0" eaLnBrk="1" latinLnBrk="0" hangingPunct="1">
              <a:defRPr sz="2514" kern="1200">
                <a:solidFill>
                  <a:schemeClr val="tx1"/>
                </a:solidFill>
                <a:latin typeface="+mn-lt"/>
                <a:ea typeface="+mn-ea"/>
                <a:cs typeface="+mn-cs"/>
              </a:defRPr>
            </a:lvl2pPr>
            <a:lvl3pPr marL="1277156" algn="l" defTabSz="1277156" rtl="0" eaLnBrk="1" latinLnBrk="0" hangingPunct="1">
              <a:defRPr sz="2514" kern="1200">
                <a:solidFill>
                  <a:schemeClr val="tx1"/>
                </a:solidFill>
                <a:latin typeface="+mn-lt"/>
                <a:ea typeface="+mn-ea"/>
                <a:cs typeface="+mn-cs"/>
              </a:defRPr>
            </a:lvl3pPr>
            <a:lvl4pPr marL="1915732" algn="l" defTabSz="1277156" rtl="0" eaLnBrk="1" latinLnBrk="0" hangingPunct="1">
              <a:defRPr sz="2514" kern="1200">
                <a:solidFill>
                  <a:schemeClr val="tx1"/>
                </a:solidFill>
                <a:latin typeface="+mn-lt"/>
                <a:ea typeface="+mn-ea"/>
                <a:cs typeface="+mn-cs"/>
              </a:defRPr>
            </a:lvl4pPr>
            <a:lvl5pPr marL="2554311" algn="l" defTabSz="1277156" rtl="0" eaLnBrk="1" latinLnBrk="0" hangingPunct="1">
              <a:defRPr sz="2514" kern="1200">
                <a:solidFill>
                  <a:schemeClr val="tx1"/>
                </a:solidFill>
                <a:latin typeface="+mn-lt"/>
                <a:ea typeface="+mn-ea"/>
                <a:cs typeface="+mn-cs"/>
              </a:defRPr>
            </a:lvl5pPr>
            <a:lvl6pPr marL="3192888" algn="l" defTabSz="1277156" rtl="0" eaLnBrk="1" latinLnBrk="0" hangingPunct="1">
              <a:defRPr sz="2514" kern="1200">
                <a:solidFill>
                  <a:schemeClr val="tx1"/>
                </a:solidFill>
                <a:latin typeface="+mn-lt"/>
                <a:ea typeface="+mn-ea"/>
                <a:cs typeface="+mn-cs"/>
              </a:defRPr>
            </a:lvl6pPr>
            <a:lvl7pPr marL="3831464" algn="l" defTabSz="1277156" rtl="0" eaLnBrk="1" latinLnBrk="0" hangingPunct="1">
              <a:defRPr sz="2514" kern="1200">
                <a:solidFill>
                  <a:schemeClr val="tx1"/>
                </a:solidFill>
                <a:latin typeface="+mn-lt"/>
                <a:ea typeface="+mn-ea"/>
                <a:cs typeface="+mn-cs"/>
              </a:defRPr>
            </a:lvl7pPr>
            <a:lvl8pPr marL="4470042" algn="l" defTabSz="1277156" rtl="0" eaLnBrk="1" latinLnBrk="0" hangingPunct="1">
              <a:defRPr sz="2514" kern="1200">
                <a:solidFill>
                  <a:schemeClr val="tx1"/>
                </a:solidFill>
                <a:latin typeface="+mn-lt"/>
                <a:ea typeface="+mn-ea"/>
                <a:cs typeface="+mn-cs"/>
              </a:defRPr>
            </a:lvl8pPr>
            <a:lvl9pPr marL="5108620" algn="l" defTabSz="1277156" rtl="0" eaLnBrk="1" latinLnBrk="0" hangingPunct="1">
              <a:defRPr sz="2514" kern="1200">
                <a:solidFill>
                  <a:schemeClr val="tx1"/>
                </a:solidFill>
                <a:latin typeface="+mn-lt"/>
                <a:ea typeface="+mn-ea"/>
                <a:cs typeface="+mn-cs"/>
              </a:defRPr>
            </a:lvl9pPr>
          </a:lstStyle>
          <a:p>
            <a:pPr lvl="0" algn="ctr" fontAlgn="auto">
              <a:spcBef>
                <a:spcPts val="0"/>
              </a:spcBef>
              <a:spcAft>
                <a:spcPts val="600"/>
              </a:spcAft>
              <a:defRPr/>
            </a:pPr>
            <a:r>
              <a:rPr lang="fr-FR" sz="1200" b="1" i="1" dirty="0">
                <a:solidFill>
                  <a:schemeClr val="accent1"/>
                </a:solidFill>
                <a:latin typeface="Century Gothic" panose="020F0302020204030204"/>
              </a:rPr>
              <a:t>Remboursement des notes de frais</a:t>
            </a:r>
          </a:p>
        </p:txBody>
      </p:sp>
      <p:sp>
        <p:nvSpPr>
          <p:cNvPr id="65" name="Rectangle 64">
            <a:extLst>
              <a:ext uri="{FF2B5EF4-FFF2-40B4-BE49-F238E27FC236}">
                <a16:creationId xmlns:a16="http://schemas.microsoft.com/office/drawing/2014/main" xmlns="" id="{2CB4DDFD-10A3-4366-9135-24D3CA57944E}"/>
              </a:ext>
            </a:extLst>
          </p:cNvPr>
          <p:cNvSpPr/>
          <p:nvPr/>
        </p:nvSpPr>
        <p:spPr>
          <a:xfrm>
            <a:off x="8244584" y="4191549"/>
            <a:ext cx="609607" cy="835528"/>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1"/>
                </a:solidFill>
                <a:sym typeface="Wingdings" panose="05000000000000000000" pitchFamily="2" charset="2"/>
              </a:rPr>
              <a:t></a:t>
            </a:r>
            <a:endParaRPr lang="fr-FR" sz="1400" b="1" dirty="0">
              <a:solidFill>
                <a:schemeClr val="accent1"/>
              </a:solidFill>
            </a:endParaRPr>
          </a:p>
        </p:txBody>
      </p:sp>
      <p:sp>
        <p:nvSpPr>
          <p:cNvPr id="66" name="Rectangle 65">
            <a:extLst>
              <a:ext uri="{FF2B5EF4-FFF2-40B4-BE49-F238E27FC236}">
                <a16:creationId xmlns:a16="http://schemas.microsoft.com/office/drawing/2014/main" xmlns="" id="{334C14A1-F41F-4884-BE60-C49058A2ADA3}"/>
              </a:ext>
            </a:extLst>
          </p:cNvPr>
          <p:cNvSpPr/>
          <p:nvPr/>
        </p:nvSpPr>
        <p:spPr>
          <a:xfrm>
            <a:off x="9030500" y="4191549"/>
            <a:ext cx="609607" cy="835528"/>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1"/>
                </a:solidFill>
                <a:sym typeface="Wingdings" panose="05000000000000000000" pitchFamily="2" charset="2"/>
              </a:rPr>
              <a:t></a:t>
            </a:r>
            <a:endParaRPr lang="fr-FR" sz="1400" b="1" dirty="0">
              <a:solidFill>
                <a:schemeClr val="accent1"/>
              </a:solidFill>
            </a:endParaRPr>
          </a:p>
        </p:txBody>
      </p:sp>
      <p:cxnSp>
        <p:nvCxnSpPr>
          <p:cNvPr id="67" name="Connecteur droit 66">
            <a:extLst>
              <a:ext uri="{FF2B5EF4-FFF2-40B4-BE49-F238E27FC236}">
                <a16:creationId xmlns:a16="http://schemas.microsoft.com/office/drawing/2014/main" xmlns="" id="{7C29C39F-88DD-4128-8154-CCE16D614376}"/>
              </a:ext>
            </a:extLst>
          </p:cNvPr>
          <p:cNvCxnSpPr>
            <a:cxnSpLocks/>
          </p:cNvCxnSpPr>
          <p:nvPr/>
        </p:nvCxnSpPr>
        <p:spPr>
          <a:xfrm>
            <a:off x="1691609" y="4189267"/>
            <a:ext cx="0" cy="837809"/>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xmlns="" id="{4BDD1DFC-1EE9-4C26-9B1A-75EB6797ACCA}"/>
              </a:ext>
            </a:extLst>
          </p:cNvPr>
          <p:cNvSpPr/>
          <p:nvPr/>
        </p:nvSpPr>
        <p:spPr>
          <a:xfrm>
            <a:off x="1792470" y="5098203"/>
            <a:ext cx="6269653" cy="108194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spcBef>
                <a:spcPts val="600"/>
              </a:spcBef>
              <a:buFont typeface="Wingdings" panose="05000000000000000000" pitchFamily="2" charset="2"/>
              <a:buChar char="§"/>
            </a:pPr>
            <a:r>
              <a:rPr lang="fr-FR" sz="1100" b="1" dirty="0">
                <a:solidFill>
                  <a:schemeClr val="tx1">
                    <a:lumMod val="65000"/>
                    <a:lumOff val="35000"/>
                  </a:schemeClr>
                </a:solidFill>
                <a:latin typeface="+mj-lt"/>
              </a:rPr>
              <a:t>Entre le 23 juin et le 3  juillet, il ne sera pas possible de saisir et valider des demandes de congés. La reprise des saisies interviendra le 4 juillet </a:t>
            </a:r>
          </a:p>
          <a:p>
            <a:pPr marL="171450" indent="-171450">
              <a:spcBef>
                <a:spcPts val="600"/>
              </a:spcBef>
              <a:buFont typeface="Wingdings" panose="05000000000000000000" pitchFamily="2" charset="2"/>
              <a:buChar char="§"/>
            </a:pPr>
            <a:r>
              <a:rPr lang="fr-FR" sz="1100" b="1" dirty="0">
                <a:solidFill>
                  <a:schemeClr val="tx1">
                    <a:lumMod val="65000"/>
                    <a:lumOff val="35000"/>
                  </a:schemeClr>
                </a:solidFill>
                <a:latin typeface="+mj-lt"/>
              </a:rPr>
              <a:t>Avant le 23 juin, Si je suis manager, je dois donc IMPERATIVEMENT traiter toutes les instances en attente (=accepter ou refuser les demandes de congés payés et RTT déjà posés non encore validées) </a:t>
            </a:r>
          </a:p>
        </p:txBody>
      </p:sp>
      <p:sp>
        <p:nvSpPr>
          <p:cNvPr id="69" name="ZoneTexte 10">
            <a:extLst>
              <a:ext uri="{FF2B5EF4-FFF2-40B4-BE49-F238E27FC236}">
                <a16:creationId xmlns:a16="http://schemas.microsoft.com/office/drawing/2014/main" xmlns="" id="{1C471BF6-2A55-444D-B39C-217FD8B46F99}"/>
              </a:ext>
            </a:extLst>
          </p:cNvPr>
          <p:cNvSpPr txBox="1"/>
          <p:nvPr/>
        </p:nvSpPr>
        <p:spPr>
          <a:xfrm>
            <a:off x="339904" y="5490414"/>
            <a:ext cx="1369742" cy="297521"/>
          </a:xfrm>
          <a:prstGeom prst="rect">
            <a:avLst/>
          </a:prstGeom>
          <a:noFill/>
        </p:spPr>
        <p:txBody>
          <a:bodyPr wrap="square" lIns="36000" rIns="36000" rtlCol="0" anchor="ctr">
            <a:noAutofit/>
          </a:bodyPr>
          <a:lstStyle>
            <a:defPPr>
              <a:defRPr lang="fr-FR"/>
            </a:defPPr>
            <a:lvl1pPr marL="0" algn="l" defTabSz="1277156" rtl="0" eaLnBrk="1" latinLnBrk="0" hangingPunct="1">
              <a:defRPr sz="2514" kern="1200">
                <a:solidFill>
                  <a:schemeClr val="tx1"/>
                </a:solidFill>
                <a:latin typeface="+mn-lt"/>
                <a:ea typeface="+mn-ea"/>
                <a:cs typeface="+mn-cs"/>
              </a:defRPr>
            </a:lvl1pPr>
            <a:lvl2pPr marL="638578" algn="l" defTabSz="1277156" rtl="0" eaLnBrk="1" latinLnBrk="0" hangingPunct="1">
              <a:defRPr sz="2514" kern="1200">
                <a:solidFill>
                  <a:schemeClr val="tx1"/>
                </a:solidFill>
                <a:latin typeface="+mn-lt"/>
                <a:ea typeface="+mn-ea"/>
                <a:cs typeface="+mn-cs"/>
              </a:defRPr>
            </a:lvl2pPr>
            <a:lvl3pPr marL="1277156" algn="l" defTabSz="1277156" rtl="0" eaLnBrk="1" latinLnBrk="0" hangingPunct="1">
              <a:defRPr sz="2514" kern="1200">
                <a:solidFill>
                  <a:schemeClr val="tx1"/>
                </a:solidFill>
                <a:latin typeface="+mn-lt"/>
                <a:ea typeface="+mn-ea"/>
                <a:cs typeface="+mn-cs"/>
              </a:defRPr>
            </a:lvl3pPr>
            <a:lvl4pPr marL="1915732" algn="l" defTabSz="1277156" rtl="0" eaLnBrk="1" latinLnBrk="0" hangingPunct="1">
              <a:defRPr sz="2514" kern="1200">
                <a:solidFill>
                  <a:schemeClr val="tx1"/>
                </a:solidFill>
                <a:latin typeface="+mn-lt"/>
                <a:ea typeface="+mn-ea"/>
                <a:cs typeface="+mn-cs"/>
              </a:defRPr>
            </a:lvl4pPr>
            <a:lvl5pPr marL="2554311" algn="l" defTabSz="1277156" rtl="0" eaLnBrk="1" latinLnBrk="0" hangingPunct="1">
              <a:defRPr sz="2514" kern="1200">
                <a:solidFill>
                  <a:schemeClr val="tx1"/>
                </a:solidFill>
                <a:latin typeface="+mn-lt"/>
                <a:ea typeface="+mn-ea"/>
                <a:cs typeface="+mn-cs"/>
              </a:defRPr>
            </a:lvl5pPr>
            <a:lvl6pPr marL="3192888" algn="l" defTabSz="1277156" rtl="0" eaLnBrk="1" latinLnBrk="0" hangingPunct="1">
              <a:defRPr sz="2514" kern="1200">
                <a:solidFill>
                  <a:schemeClr val="tx1"/>
                </a:solidFill>
                <a:latin typeface="+mn-lt"/>
                <a:ea typeface="+mn-ea"/>
                <a:cs typeface="+mn-cs"/>
              </a:defRPr>
            </a:lvl6pPr>
            <a:lvl7pPr marL="3831464" algn="l" defTabSz="1277156" rtl="0" eaLnBrk="1" latinLnBrk="0" hangingPunct="1">
              <a:defRPr sz="2514" kern="1200">
                <a:solidFill>
                  <a:schemeClr val="tx1"/>
                </a:solidFill>
                <a:latin typeface="+mn-lt"/>
                <a:ea typeface="+mn-ea"/>
                <a:cs typeface="+mn-cs"/>
              </a:defRPr>
            </a:lvl7pPr>
            <a:lvl8pPr marL="4470042" algn="l" defTabSz="1277156" rtl="0" eaLnBrk="1" latinLnBrk="0" hangingPunct="1">
              <a:defRPr sz="2514" kern="1200">
                <a:solidFill>
                  <a:schemeClr val="tx1"/>
                </a:solidFill>
                <a:latin typeface="+mn-lt"/>
                <a:ea typeface="+mn-ea"/>
                <a:cs typeface="+mn-cs"/>
              </a:defRPr>
            </a:lvl8pPr>
            <a:lvl9pPr marL="5108620" algn="l" defTabSz="1277156" rtl="0" eaLnBrk="1" latinLnBrk="0" hangingPunct="1">
              <a:defRPr sz="2514" kern="1200">
                <a:solidFill>
                  <a:schemeClr val="tx1"/>
                </a:solidFill>
                <a:latin typeface="+mn-lt"/>
                <a:ea typeface="+mn-ea"/>
                <a:cs typeface="+mn-cs"/>
              </a:defRPr>
            </a:lvl9pPr>
          </a:lstStyle>
          <a:p>
            <a:pPr lvl="0" algn="ctr" fontAlgn="auto">
              <a:spcBef>
                <a:spcPts val="0"/>
              </a:spcBef>
              <a:spcAft>
                <a:spcPts val="600"/>
              </a:spcAft>
              <a:defRPr/>
            </a:pPr>
            <a:r>
              <a:rPr lang="fr-FR" sz="1200" b="1" i="1" dirty="0">
                <a:solidFill>
                  <a:schemeClr val="accent1"/>
                </a:solidFill>
                <a:latin typeface="Century Gothic" panose="020F0302020204030204"/>
              </a:rPr>
              <a:t>Prises de congés</a:t>
            </a:r>
          </a:p>
        </p:txBody>
      </p:sp>
      <p:sp>
        <p:nvSpPr>
          <p:cNvPr id="70" name="Rectangle 69">
            <a:extLst>
              <a:ext uri="{FF2B5EF4-FFF2-40B4-BE49-F238E27FC236}">
                <a16:creationId xmlns:a16="http://schemas.microsoft.com/office/drawing/2014/main" xmlns="" id="{DD4F4233-AB7F-4904-ABFC-F47A11362D00}"/>
              </a:ext>
            </a:extLst>
          </p:cNvPr>
          <p:cNvSpPr/>
          <p:nvPr/>
        </p:nvSpPr>
        <p:spPr>
          <a:xfrm>
            <a:off x="8244584" y="5094034"/>
            <a:ext cx="609607" cy="108194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1"/>
                </a:solidFill>
                <a:sym typeface="Wingdings" panose="05000000000000000000" pitchFamily="2" charset="2"/>
              </a:rPr>
              <a:t></a:t>
            </a:r>
            <a:endParaRPr lang="fr-FR" sz="1400" b="1" dirty="0">
              <a:solidFill>
                <a:schemeClr val="accent1"/>
              </a:solidFill>
            </a:endParaRPr>
          </a:p>
        </p:txBody>
      </p:sp>
      <p:sp>
        <p:nvSpPr>
          <p:cNvPr id="71" name="Rectangle 70">
            <a:extLst>
              <a:ext uri="{FF2B5EF4-FFF2-40B4-BE49-F238E27FC236}">
                <a16:creationId xmlns:a16="http://schemas.microsoft.com/office/drawing/2014/main" xmlns="" id="{02F9D3AA-AAD7-4197-8EE0-44B831A1A5A6}"/>
              </a:ext>
            </a:extLst>
          </p:cNvPr>
          <p:cNvSpPr/>
          <p:nvPr/>
        </p:nvSpPr>
        <p:spPr>
          <a:xfrm>
            <a:off x="9030500" y="5094034"/>
            <a:ext cx="609607" cy="108194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1"/>
                </a:solidFill>
                <a:sym typeface="Wingdings" panose="05000000000000000000" pitchFamily="2" charset="2"/>
              </a:rPr>
              <a:t></a:t>
            </a:r>
            <a:endParaRPr lang="fr-FR" sz="1400" b="1" dirty="0">
              <a:solidFill>
                <a:schemeClr val="accent1"/>
              </a:solidFill>
            </a:endParaRPr>
          </a:p>
        </p:txBody>
      </p:sp>
      <p:cxnSp>
        <p:nvCxnSpPr>
          <p:cNvPr id="80" name="Connecteur droit 79">
            <a:extLst>
              <a:ext uri="{FF2B5EF4-FFF2-40B4-BE49-F238E27FC236}">
                <a16:creationId xmlns:a16="http://schemas.microsoft.com/office/drawing/2014/main" xmlns="" id="{73DE1565-BFD3-467C-9340-1A805D0D9BC1}"/>
              </a:ext>
            </a:extLst>
          </p:cNvPr>
          <p:cNvCxnSpPr>
            <a:cxnSpLocks/>
          </p:cNvCxnSpPr>
          <p:nvPr/>
        </p:nvCxnSpPr>
        <p:spPr>
          <a:xfrm>
            <a:off x="1691609" y="5098203"/>
            <a:ext cx="0" cy="107577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2098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
            <a:extLst>
              <a:ext uri="{FF2B5EF4-FFF2-40B4-BE49-F238E27FC236}">
                <a16:creationId xmlns:a16="http://schemas.microsoft.com/office/drawing/2014/main" xmlns="" id="{4E6A5A15-40C3-4D1C-8FA4-92879F96350B}"/>
              </a:ext>
            </a:extLst>
          </p:cNvPr>
          <p:cNvSpPr>
            <a:spLocks noGrp="1"/>
          </p:cNvSpPr>
          <p:nvPr>
            <p:ph type="title"/>
          </p:nvPr>
        </p:nvSpPr>
        <p:spPr>
          <a:xfrm>
            <a:off x="495299" y="189624"/>
            <a:ext cx="8622075" cy="674651"/>
          </a:xfrm>
        </p:spPr>
        <p:txBody>
          <a:bodyPr/>
          <a:lstStyle/>
          <a:p>
            <a:r>
              <a:rPr lang="fr-FR" dirty="0"/>
              <a:t>Nouveaux modes de fonctionnement à la fusion juridique </a:t>
            </a:r>
            <a:br>
              <a:rPr lang="fr-FR" dirty="0"/>
            </a:br>
            <a:r>
              <a:rPr lang="fr-FR" i="1" dirty="0"/>
              <a:t>Zoom sur les aspects RH (2/2)</a:t>
            </a:r>
            <a:endParaRPr lang="fr-FR" b="1" i="1" dirty="0"/>
          </a:p>
        </p:txBody>
      </p:sp>
      <p:sp>
        <p:nvSpPr>
          <p:cNvPr id="25" name="Rectangle 24">
            <a:extLst>
              <a:ext uri="{FF2B5EF4-FFF2-40B4-BE49-F238E27FC236}">
                <a16:creationId xmlns:a16="http://schemas.microsoft.com/office/drawing/2014/main" xmlns="" id="{A5887163-030D-422B-B069-01411BF55636}"/>
              </a:ext>
            </a:extLst>
          </p:cNvPr>
          <p:cNvSpPr/>
          <p:nvPr/>
        </p:nvSpPr>
        <p:spPr>
          <a:xfrm>
            <a:off x="8237996" y="1580645"/>
            <a:ext cx="609607" cy="4656668"/>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26" name="Rectangle 25">
            <a:extLst>
              <a:ext uri="{FF2B5EF4-FFF2-40B4-BE49-F238E27FC236}">
                <a16:creationId xmlns:a16="http://schemas.microsoft.com/office/drawing/2014/main" xmlns="" id="{657795EE-BE52-43FE-AF13-371C2C411B26}"/>
              </a:ext>
            </a:extLst>
          </p:cNvPr>
          <p:cNvSpPr/>
          <p:nvPr/>
        </p:nvSpPr>
        <p:spPr>
          <a:xfrm>
            <a:off x="9023912" y="1580644"/>
            <a:ext cx="609607" cy="4656668"/>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solidFill>
                <a:latin typeface="+mj-lt"/>
                <a:sym typeface="Wingdings" panose="05000000000000000000" pitchFamily="2" charset="2"/>
              </a:rPr>
              <a:t></a:t>
            </a:r>
            <a:endParaRPr lang="fr-FR" sz="2000" b="1" dirty="0">
              <a:solidFill>
                <a:schemeClr val="accent1"/>
              </a:solidFill>
              <a:latin typeface="+mj-lt"/>
            </a:endParaRPr>
          </a:p>
        </p:txBody>
      </p:sp>
      <p:sp>
        <p:nvSpPr>
          <p:cNvPr id="34" name="Rectangle 33">
            <a:extLst>
              <a:ext uri="{FF2B5EF4-FFF2-40B4-BE49-F238E27FC236}">
                <a16:creationId xmlns:a16="http://schemas.microsoft.com/office/drawing/2014/main" xmlns="" id="{997ED89D-F202-4E51-9AFE-A59D92AFAFB9}"/>
              </a:ext>
            </a:extLst>
          </p:cNvPr>
          <p:cNvSpPr/>
          <p:nvPr/>
        </p:nvSpPr>
        <p:spPr>
          <a:xfrm>
            <a:off x="1792470" y="1580643"/>
            <a:ext cx="6238189" cy="118844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spcBef>
                <a:spcPts val="200"/>
              </a:spcBef>
              <a:spcAft>
                <a:spcPts val="200"/>
              </a:spcAft>
              <a:buFont typeface="Wingdings" panose="05000000000000000000" pitchFamily="2" charset="2"/>
              <a:buChar char="§"/>
            </a:pPr>
            <a:r>
              <a:rPr lang="fr-FR" sz="1200" b="1" dirty="0">
                <a:solidFill>
                  <a:schemeClr val="tx1">
                    <a:lumMod val="65000"/>
                    <a:lumOff val="35000"/>
                  </a:schemeClr>
                </a:solidFill>
                <a:latin typeface="+mj-lt"/>
              </a:rPr>
              <a:t>A compter de juillet, envoi </a:t>
            </a:r>
            <a:r>
              <a:rPr lang="fr-FR" sz="1200" b="1" dirty="0">
                <a:solidFill>
                  <a:schemeClr val="accent1"/>
                </a:solidFill>
                <a:latin typeface="+mj-lt"/>
              </a:rPr>
              <a:t>à domicile </a:t>
            </a:r>
            <a:r>
              <a:rPr lang="fr-FR" sz="1200" b="1" dirty="0">
                <a:solidFill>
                  <a:schemeClr val="tx1">
                    <a:lumMod val="65000"/>
                    <a:lumOff val="35000"/>
                  </a:schemeClr>
                </a:solidFill>
                <a:latin typeface="+mj-lt"/>
              </a:rPr>
              <a:t>du bulletin de paie et des chèques de table</a:t>
            </a:r>
            <a:endParaRPr lang="fr-FR" sz="1200" b="1" u="sng" dirty="0">
              <a:solidFill>
                <a:schemeClr val="accent1"/>
              </a:solidFill>
              <a:latin typeface="+mj-lt"/>
            </a:endParaRPr>
          </a:p>
          <a:p>
            <a:pPr marL="444500" lvl="1" indent="-261938">
              <a:spcBef>
                <a:spcPts val="200"/>
              </a:spcBef>
              <a:spcAft>
                <a:spcPts val="200"/>
              </a:spcAft>
              <a:buFontTx/>
              <a:buChar char="-"/>
            </a:pPr>
            <a:r>
              <a:rPr lang="fr-FR" sz="1200" dirty="0">
                <a:solidFill>
                  <a:schemeClr val="tx1">
                    <a:lumMod val="65000"/>
                    <a:lumOff val="35000"/>
                  </a:schemeClr>
                </a:solidFill>
                <a:latin typeface="+mj-lt"/>
              </a:rPr>
              <a:t>Envoi du bulletin de paie sous enveloppe à 2 fenêtres</a:t>
            </a:r>
          </a:p>
          <a:p>
            <a:pPr marL="444500" lvl="1" indent="-261938">
              <a:spcBef>
                <a:spcPts val="200"/>
              </a:spcBef>
              <a:spcAft>
                <a:spcPts val="200"/>
              </a:spcAft>
              <a:buFontTx/>
              <a:buChar char="-"/>
            </a:pPr>
            <a:r>
              <a:rPr lang="fr-FR" sz="1200" dirty="0">
                <a:solidFill>
                  <a:schemeClr val="tx1">
                    <a:lumMod val="65000"/>
                    <a:lumOff val="35000"/>
                  </a:schemeClr>
                </a:solidFill>
                <a:latin typeface="+mj-lt"/>
              </a:rPr>
              <a:t>Envoi des chèques de table sous enveloppe en lettre suivie, après la réception du bulletin de paie</a:t>
            </a:r>
          </a:p>
        </p:txBody>
      </p:sp>
      <p:sp>
        <p:nvSpPr>
          <p:cNvPr id="35" name="ZoneTexte 10">
            <a:extLst>
              <a:ext uri="{FF2B5EF4-FFF2-40B4-BE49-F238E27FC236}">
                <a16:creationId xmlns:a16="http://schemas.microsoft.com/office/drawing/2014/main" xmlns="" id="{C753B5EC-2030-4A36-8E79-35556956A02E}"/>
              </a:ext>
            </a:extLst>
          </p:cNvPr>
          <p:cNvSpPr txBox="1"/>
          <p:nvPr/>
        </p:nvSpPr>
        <p:spPr>
          <a:xfrm>
            <a:off x="329784" y="1795122"/>
            <a:ext cx="1374532" cy="973967"/>
          </a:xfrm>
          <a:prstGeom prst="rect">
            <a:avLst/>
          </a:prstGeom>
          <a:noFill/>
        </p:spPr>
        <p:txBody>
          <a:bodyPr wrap="square" lIns="36000" rIns="36000" rtlCol="0" anchor="ctr">
            <a:noAutofit/>
          </a:bodyPr>
          <a:lstStyle>
            <a:defPPr>
              <a:defRPr lang="fr-FR"/>
            </a:defPPr>
            <a:lvl1pPr marL="0" algn="l" defTabSz="1277156" rtl="0" eaLnBrk="1" latinLnBrk="0" hangingPunct="1">
              <a:defRPr sz="2514" kern="1200">
                <a:solidFill>
                  <a:schemeClr val="tx1"/>
                </a:solidFill>
                <a:latin typeface="+mn-lt"/>
                <a:ea typeface="+mn-ea"/>
                <a:cs typeface="+mn-cs"/>
              </a:defRPr>
            </a:lvl1pPr>
            <a:lvl2pPr marL="638578" algn="l" defTabSz="1277156" rtl="0" eaLnBrk="1" latinLnBrk="0" hangingPunct="1">
              <a:defRPr sz="2514" kern="1200">
                <a:solidFill>
                  <a:schemeClr val="tx1"/>
                </a:solidFill>
                <a:latin typeface="+mn-lt"/>
                <a:ea typeface="+mn-ea"/>
                <a:cs typeface="+mn-cs"/>
              </a:defRPr>
            </a:lvl2pPr>
            <a:lvl3pPr marL="1277156" algn="l" defTabSz="1277156" rtl="0" eaLnBrk="1" latinLnBrk="0" hangingPunct="1">
              <a:defRPr sz="2514" kern="1200">
                <a:solidFill>
                  <a:schemeClr val="tx1"/>
                </a:solidFill>
                <a:latin typeface="+mn-lt"/>
                <a:ea typeface="+mn-ea"/>
                <a:cs typeface="+mn-cs"/>
              </a:defRPr>
            </a:lvl3pPr>
            <a:lvl4pPr marL="1915732" algn="l" defTabSz="1277156" rtl="0" eaLnBrk="1" latinLnBrk="0" hangingPunct="1">
              <a:defRPr sz="2514" kern="1200">
                <a:solidFill>
                  <a:schemeClr val="tx1"/>
                </a:solidFill>
                <a:latin typeface="+mn-lt"/>
                <a:ea typeface="+mn-ea"/>
                <a:cs typeface="+mn-cs"/>
              </a:defRPr>
            </a:lvl4pPr>
            <a:lvl5pPr marL="2554311" algn="l" defTabSz="1277156" rtl="0" eaLnBrk="1" latinLnBrk="0" hangingPunct="1">
              <a:defRPr sz="2514" kern="1200">
                <a:solidFill>
                  <a:schemeClr val="tx1"/>
                </a:solidFill>
                <a:latin typeface="+mn-lt"/>
                <a:ea typeface="+mn-ea"/>
                <a:cs typeface="+mn-cs"/>
              </a:defRPr>
            </a:lvl5pPr>
            <a:lvl6pPr marL="3192888" algn="l" defTabSz="1277156" rtl="0" eaLnBrk="1" latinLnBrk="0" hangingPunct="1">
              <a:defRPr sz="2514" kern="1200">
                <a:solidFill>
                  <a:schemeClr val="tx1"/>
                </a:solidFill>
                <a:latin typeface="+mn-lt"/>
                <a:ea typeface="+mn-ea"/>
                <a:cs typeface="+mn-cs"/>
              </a:defRPr>
            </a:lvl6pPr>
            <a:lvl7pPr marL="3831464" algn="l" defTabSz="1277156" rtl="0" eaLnBrk="1" latinLnBrk="0" hangingPunct="1">
              <a:defRPr sz="2514" kern="1200">
                <a:solidFill>
                  <a:schemeClr val="tx1"/>
                </a:solidFill>
                <a:latin typeface="+mn-lt"/>
                <a:ea typeface="+mn-ea"/>
                <a:cs typeface="+mn-cs"/>
              </a:defRPr>
            </a:lvl7pPr>
            <a:lvl8pPr marL="4470042" algn="l" defTabSz="1277156" rtl="0" eaLnBrk="1" latinLnBrk="0" hangingPunct="1">
              <a:defRPr sz="2514" kern="1200">
                <a:solidFill>
                  <a:schemeClr val="tx1"/>
                </a:solidFill>
                <a:latin typeface="+mn-lt"/>
                <a:ea typeface="+mn-ea"/>
                <a:cs typeface="+mn-cs"/>
              </a:defRPr>
            </a:lvl8pPr>
            <a:lvl9pPr marL="5108620" algn="l" defTabSz="1277156" rtl="0" eaLnBrk="1" latinLnBrk="0" hangingPunct="1">
              <a:defRPr sz="2514" kern="1200">
                <a:solidFill>
                  <a:schemeClr val="tx1"/>
                </a:solidFill>
                <a:latin typeface="+mn-lt"/>
                <a:ea typeface="+mn-ea"/>
                <a:cs typeface="+mn-cs"/>
              </a:defRPr>
            </a:lvl9pPr>
          </a:lstStyle>
          <a:p>
            <a:pPr lvl="0" algn="ctr" fontAlgn="auto">
              <a:spcBef>
                <a:spcPts val="0"/>
              </a:spcBef>
              <a:spcAft>
                <a:spcPts val="600"/>
              </a:spcAft>
              <a:defRPr/>
            </a:pPr>
            <a:r>
              <a:rPr lang="fr-FR" sz="1200" b="1" i="1" dirty="0">
                <a:solidFill>
                  <a:schemeClr val="accent1"/>
                </a:solidFill>
                <a:latin typeface="Century Gothic" panose="020F0302020204030204"/>
              </a:rPr>
              <a:t>Modalités d’envoi du bulletin de paie et des chèques de table</a:t>
            </a:r>
          </a:p>
          <a:p>
            <a:pPr lvl="0" algn="ctr" fontAlgn="auto">
              <a:spcBef>
                <a:spcPts val="0"/>
              </a:spcBef>
              <a:spcAft>
                <a:spcPts val="600"/>
              </a:spcAft>
              <a:defRPr/>
            </a:pPr>
            <a:endParaRPr lang="fr-FR" sz="1200" b="1" i="1" dirty="0">
              <a:solidFill>
                <a:schemeClr val="accent1"/>
              </a:solidFill>
              <a:latin typeface="Century Gothic" panose="020F0302020204030204"/>
            </a:endParaRPr>
          </a:p>
        </p:txBody>
      </p:sp>
      <p:sp>
        <p:nvSpPr>
          <p:cNvPr id="33" name="Rectangle 32">
            <a:extLst>
              <a:ext uri="{FF2B5EF4-FFF2-40B4-BE49-F238E27FC236}">
                <a16:creationId xmlns:a16="http://schemas.microsoft.com/office/drawing/2014/main" xmlns="" id="{CDAE4A55-9B36-4C61-AC62-0FD12CEDC5CF}"/>
              </a:ext>
            </a:extLst>
          </p:cNvPr>
          <p:cNvSpPr/>
          <p:nvPr/>
        </p:nvSpPr>
        <p:spPr>
          <a:xfrm>
            <a:off x="1803249" y="3068960"/>
            <a:ext cx="6226968" cy="2375976"/>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200"/>
              </a:spcBef>
              <a:spcAft>
                <a:spcPts val="200"/>
              </a:spcAft>
            </a:pPr>
            <a:endParaRPr lang="fr-FR" sz="1200" b="1" u="sng" dirty="0">
              <a:solidFill>
                <a:schemeClr val="accent1"/>
              </a:solidFill>
              <a:latin typeface="+mj-lt"/>
            </a:endParaRPr>
          </a:p>
          <a:p>
            <a:pPr marL="171450" indent="-171450">
              <a:spcBef>
                <a:spcPts val="200"/>
              </a:spcBef>
              <a:spcAft>
                <a:spcPts val="200"/>
              </a:spcAft>
              <a:buFont typeface="Wingdings" panose="05000000000000000000" pitchFamily="2" charset="2"/>
              <a:buChar char="§"/>
            </a:pPr>
            <a:r>
              <a:rPr lang="fr-FR" sz="1200" b="1" dirty="0">
                <a:solidFill>
                  <a:schemeClr val="tx1">
                    <a:lumMod val="75000"/>
                    <a:lumOff val="25000"/>
                  </a:schemeClr>
                </a:solidFill>
                <a:latin typeface="+mj-lt"/>
              </a:rPr>
              <a:t>Aucune exception à cet envoi à domicile n’est possible </a:t>
            </a:r>
          </a:p>
          <a:p>
            <a:pPr marL="171450" indent="-171450">
              <a:spcBef>
                <a:spcPts val="200"/>
              </a:spcBef>
              <a:spcAft>
                <a:spcPts val="200"/>
              </a:spcAft>
              <a:buFont typeface="Wingdings" panose="05000000000000000000" pitchFamily="2" charset="2"/>
              <a:buChar char="§"/>
            </a:pPr>
            <a:r>
              <a:rPr lang="fr-FR" sz="1200" b="1" dirty="0">
                <a:solidFill>
                  <a:schemeClr val="accent1"/>
                </a:solidFill>
                <a:latin typeface="+mj-lt"/>
              </a:rPr>
              <a:t>Je dois impérativement m’assurer que mon adresse est a jour ; j’ai jusqu’au 10 juillet pour mettre à jour mon adresse</a:t>
            </a:r>
          </a:p>
          <a:p>
            <a:pPr marL="357188" lvl="1" indent="-174625">
              <a:spcBef>
                <a:spcPts val="200"/>
              </a:spcBef>
              <a:spcAft>
                <a:spcPts val="200"/>
              </a:spcAft>
              <a:buFontTx/>
              <a:buChar char="-"/>
            </a:pPr>
            <a:r>
              <a:rPr lang="fr-FR" sz="1200" dirty="0">
                <a:solidFill>
                  <a:schemeClr val="tx1">
                    <a:lumMod val="75000"/>
                    <a:lumOff val="25000"/>
                  </a:schemeClr>
                </a:solidFill>
                <a:latin typeface="+mj-lt"/>
              </a:rPr>
              <a:t>Comment mettre à jour mon adresse ? </a:t>
            </a:r>
          </a:p>
          <a:p>
            <a:pPr marL="539750" lvl="2" indent="-182563">
              <a:spcBef>
                <a:spcPts val="200"/>
              </a:spcBef>
              <a:spcAft>
                <a:spcPts val="200"/>
              </a:spcAft>
              <a:buFont typeface="Wingdings" panose="05000000000000000000" pitchFamily="2" charset="2"/>
              <a:buChar char="§"/>
            </a:pPr>
            <a:r>
              <a:rPr lang="fr-FR" sz="1200" b="1" dirty="0">
                <a:solidFill>
                  <a:schemeClr val="tx1">
                    <a:lumMod val="75000"/>
                    <a:lumOff val="25000"/>
                  </a:schemeClr>
                </a:solidFill>
                <a:latin typeface="+mj-lt"/>
              </a:rPr>
              <a:t>Je suis collaborateur ex-CEA </a:t>
            </a:r>
            <a:r>
              <a:rPr lang="fr-FR" sz="1200" i="1" dirty="0">
                <a:solidFill>
                  <a:schemeClr val="tx1">
                    <a:lumMod val="75000"/>
                    <a:lumOff val="25000"/>
                  </a:schemeClr>
                </a:solidFill>
                <a:latin typeface="+mj-lt"/>
                <a:sym typeface="Wingdings" panose="05000000000000000000" pitchFamily="2" charset="2"/>
              </a:rPr>
              <a:t> </a:t>
            </a:r>
            <a:r>
              <a:rPr lang="fr-FR" sz="1200" dirty="0">
                <a:solidFill>
                  <a:schemeClr val="tx1">
                    <a:lumMod val="75000"/>
                    <a:lumOff val="25000"/>
                  </a:schemeClr>
                </a:solidFill>
                <a:latin typeface="+mj-lt"/>
                <a:sym typeface="Wingdings" panose="05000000000000000000" pitchFamily="2" charset="2"/>
              </a:rPr>
              <a:t>envoi d’un mail  au service paie, en utilisant la boite générique CEALSACE-B-DRH et en joignant un justificatif de domicile</a:t>
            </a:r>
          </a:p>
          <a:p>
            <a:pPr marL="539750" lvl="2" indent="-182563">
              <a:spcBef>
                <a:spcPts val="200"/>
              </a:spcBef>
              <a:spcAft>
                <a:spcPts val="200"/>
              </a:spcAft>
              <a:buFont typeface="Wingdings" panose="05000000000000000000" pitchFamily="2" charset="2"/>
              <a:buChar char="§"/>
            </a:pPr>
            <a:r>
              <a:rPr lang="fr-FR" sz="1200" b="1" dirty="0">
                <a:solidFill>
                  <a:schemeClr val="tx1">
                    <a:lumMod val="75000"/>
                    <a:lumOff val="25000"/>
                  </a:schemeClr>
                </a:solidFill>
                <a:latin typeface="+mj-lt"/>
                <a:sym typeface="Wingdings" panose="05000000000000000000" pitchFamily="2" charset="2"/>
              </a:rPr>
              <a:t>Je suis collaborateur ex-CELCA </a:t>
            </a:r>
            <a:r>
              <a:rPr lang="fr-FR" sz="1200" i="1" dirty="0">
                <a:solidFill>
                  <a:schemeClr val="tx1">
                    <a:lumMod val="75000"/>
                    <a:lumOff val="25000"/>
                  </a:schemeClr>
                </a:solidFill>
                <a:latin typeface="+mj-lt"/>
                <a:sym typeface="Wingdings" panose="05000000000000000000" pitchFamily="2" charset="2"/>
              </a:rPr>
              <a:t> </a:t>
            </a:r>
            <a:r>
              <a:rPr lang="fr-FR" sz="1200" dirty="0">
                <a:solidFill>
                  <a:schemeClr val="tx1">
                    <a:lumMod val="75000"/>
                    <a:lumOff val="25000"/>
                  </a:schemeClr>
                </a:solidFill>
                <a:latin typeface="+mj-lt"/>
                <a:sym typeface="Wingdings" panose="05000000000000000000" pitchFamily="2" charset="2"/>
              </a:rPr>
              <a:t>mise à jour de l’adresse directement dans Zadig</a:t>
            </a:r>
          </a:p>
          <a:p>
            <a:pPr marL="171450" indent="-171450">
              <a:spcBef>
                <a:spcPts val="200"/>
              </a:spcBef>
              <a:spcAft>
                <a:spcPts val="200"/>
              </a:spcAft>
              <a:buFont typeface="Wingdings" panose="05000000000000000000" pitchFamily="2" charset="2"/>
              <a:buChar char="§"/>
            </a:pPr>
            <a:r>
              <a:rPr lang="fr-FR" sz="1200" b="1" dirty="0">
                <a:solidFill>
                  <a:schemeClr val="tx1">
                    <a:lumMod val="75000"/>
                    <a:lumOff val="25000"/>
                  </a:schemeClr>
                </a:solidFill>
                <a:latin typeface="+mj-lt"/>
              </a:rPr>
              <a:t>A défaut, les bulletins de paie et chèques de table ne pourront pas être remis</a:t>
            </a:r>
          </a:p>
          <a:p>
            <a:pPr algn="ctr">
              <a:spcBef>
                <a:spcPts val="200"/>
              </a:spcBef>
              <a:spcAft>
                <a:spcPts val="200"/>
              </a:spcAft>
            </a:pPr>
            <a:endParaRPr lang="fr-FR" sz="1200" b="1" u="sng" dirty="0">
              <a:solidFill>
                <a:schemeClr val="accent1"/>
              </a:solidFill>
              <a:latin typeface="+mj-lt"/>
            </a:endParaRPr>
          </a:p>
        </p:txBody>
      </p:sp>
      <p:sp>
        <p:nvSpPr>
          <p:cNvPr id="29" name="Rectangle 28">
            <a:extLst>
              <a:ext uri="{FF2B5EF4-FFF2-40B4-BE49-F238E27FC236}">
                <a16:creationId xmlns:a16="http://schemas.microsoft.com/office/drawing/2014/main" xmlns="" id="{BF245EFF-A556-4C73-A1D3-4F6A9B7FF7D8}"/>
              </a:ext>
            </a:extLst>
          </p:cNvPr>
          <p:cNvSpPr/>
          <p:nvPr/>
        </p:nvSpPr>
        <p:spPr>
          <a:xfrm>
            <a:off x="1803249" y="5733256"/>
            <a:ext cx="6238189" cy="504056"/>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
            </a:pPr>
            <a:endParaRPr lang="fr-FR" sz="1200" dirty="0">
              <a:solidFill>
                <a:schemeClr val="tx1">
                  <a:lumMod val="65000"/>
                  <a:lumOff val="35000"/>
                </a:schemeClr>
              </a:solidFill>
              <a:latin typeface="+mj-lt"/>
            </a:endParaRPr>
          </a:p>
          <a:p>
            <a:pPr marL="171450" indent="-171450">
              <a:buFont typeface="Wingdings" panose="05000000000000000000" pitchFamily="2" charset="2"/>
              <a:buChar char="§"/>
            </a:pPr>
            <a:r>
              <a:rPr lang="fr-FR" sz="1200" dirty="0">
                <a:solidFill>
                  <a:schemeClr val="tx1">
                    <a:lumMod val="65000"/>
                    <a:lumOff val="35000"/>
                  </a:schemeClr>
                </a:solidFill>
                <a:latin typeface="+mj-lt"/>
              </a:rPr>
              <a:t>A compter de juillet</a:t>
            </a:r>
            <a:r>
              <a:rPr lang="fr-FR" sz="1200" b="1" dirty="0">
                <a:solidFill>
                  <a:schemeClr val="tx1">
                    <a:lumMod val="65000"/>
                    <a:lumOff val="35000"/>
                  </a:schemeClr>
                </a:solidFill>
                <a:latin typeface="+mj-lt"/>
              </a:rPr>
              <a:t>, le </a:t>
            </a:r>
            <a:r>
              <a:rPr lang="fr-FR" sz="1200" b="1" u="sng" dirty="0">
                <a:solidFill>
                  <a:schemeClr val="accent1"/>
                </a:solidFill>
                <a:latin typeface="+mj-lt"/>
              </a:rPr>
              <a:t>libellé d’emploi cible</a:t>
            </a:r>
            <a:r>
              <a:rPr lang="fr-FR" sz="1200" b="1" dirty="0">
                <a:solidFill>
                  <a:schemeClr val="tx1">
                    <a:lumMod val="65000"/>
                    <a:lumOff val="35000"/>
                  </a:schemeClr>
                </a:solidFill>
                <a:latin typeface="+mj-lt"/>
              </a:rPr>
              <a:t> figurera sur le bulletin de paie,  </a:t>
            </a:r>
            <a:r>
              <a:rPr lang="fr-FR" sz="1200" b="1" u="sng" dirty="0">
                <a:solidFill>
                  <a:schemeClr val="tx1">
                    <a:lumMod val="65000"/>
                    <a:lumOff val="35000"/>
                  </a:schemeClr>
                </a:solidFill>
                <a:latin typeface="+mj-lt"/>
              </a:rPr>
              <a:t>quelle que soit la date de prise de poste </a:t>
            </a:r>
          </a:p>
          <a:p>
            <a:endParaRPr lang="fr-FR" sz="1200" b="1" dirty="0">
              <a:solidFill>
                <a:schemeClr val="tx1">
                  <a:lumMod val="65000"/>
                  <a:lumOff val="35000"/>
                </a:schemeClr>
              </a:solidFill>
              <a:latin typeface="+mj-lt"/>
            </a:endParaRPr>
          </a:p>
        </p:txBody>
      </p:sp>
      <p:sp>
        <p:nvSpPr>
          <p:cNvPr id="30" name="ZoneTexte 10">
            <a:extLst>
              <a:ext uri="{FF2B5EF4-FFF2-40B4-BE49-F238E27FC236}">
                <a16:creationId xmlns:a16="http://schemas.microsoft.com/office/drawing/2014/main" xmlns="" id="{F1D0FCC6-D8DF-4302-846B-50A3B09B1785}"/>
              </a:ext>
            </a:extLst>
          </p:cNvPr>
          <p:cNvSpPr txBox="1"/>
          <p:nvPr/>
        </p:nvSpPr>
        <p:spPr>
          <a:xfrm>
            <a:off x="337715" y="5589240"/>
            <a:ext cx="1465534" cy="705927"/>
          </a:xfrm>
          <a:prstGeom prst="rect">
            <a:avLst/>
          </a:prstGeom>
          <a:noFill/>
        </p:spPr>
        <p:txBody>
          <a:bodyPr wrap="square" lIns="36000" rIns="36000" rtlCol="0" anchor="ctr">
            <a:noAutofit/>
          </a:bodyPr>
          <a:lstStyle>
            <a:defPPr>
              <a:defRPr lang="fr-FR"/>
            </a:defPPr>
            <a:lvl1pPr marL="0" algn="l" defTabSz="1277156" rtl="0" eaLnBrk="1" latinLnBrk="0" hangingPunct="1">
              <a:defRPr sz="2514" kern="1200">
                <a:solidFill>
                  <a:schemeClr val="tx1"/>
                </a:solidFill>
                <a:latin typeface="+mn-lt"/>
                <a:ea typeface="+mn-ea"/>
                <a:cs typeface="+mn-cs"/>
              </a:defRPr>
            </a:lvl1pPr>
            <a:lvl2pPr marL="638578" algn="l" defTabSz="1277156" rtl="0" eaLnBrk="1" latinLnBrk="0" hangingPunct="1">
              <a:defRPr sz="2514" kern="1200">
                <a:solidFill>
                  <a:schemeClr val="tx1"/>
                </a:solidFill>
                <a:latin typeface="+mn-lt"/>
                <a:ea typeface="+mn-ea"/>
                <a:cs typeface="+mn-cs"/>
              </a:defRPr>
            </a:lvl2pPr>
            <a:lvl3pPr marL="1277156" algn="l" defTabSz="1277156" rtl="0" eaLnBrk="1" latinLnBrk="0" hangingPunct="1">
              <a:defRPr sz="2514" kern="1200">
                <a:solidFill>
                  <a:schemeClr val="tx1"/>
                </a:solidFill>
                <a:latin typeface="+mn-lt"/>
                <a:ea typeface="+mn-ea"/>
                <a:cs typeface="+mn-cs"/>
              </a:defRPr>
            </a:lvl3pPr>
            <a:lvl4pPr marL="1915732" algn="l" defTabSz="1277156" rtl="0" eaLnBrk="1" latinLnBrk="0" hangingPunct="1">
              <a:defRPr sz="2514" kern="1200">
                <a:solidFill>
                  <a:schemeClr val="tx1"/>
                </a:solidFill>
                <a:latin typeface="+mn-lt"/>
                <a:ea typeface="+mn-ea"/>
                <a:cs typeface="+mn-cs"/>
              </a:defRPr>
            </a:lvl4pPr>
            <a:lvl5pPr marL="2554311" algn="l" defTabSz="1277156" rtl="0" eaLnBrk="1" latinLnBrk="0" hangingPunct="1">
              <a:defRPr sz="2514" kern="1200">
                <a:solidFill>
                  <a:schemeClr val="tx1"/>
                </a:solidFill>
                <a:latin typeface="+mn-lt"/>
                <a:ea typeface="+mn-ea"/>
                <a:cs typeface="+mn-cs"/>
              </a:defRPr>
            </a:lvl5pPr>
            <a:lvl6pPr marL="3192888" algn="l" defTabSz="1277156" rtl="0" eaLnBrk="1" latinLnBrk="0" hangingPunct="1">
              <a:defRPr sz="2514" kern="1200">
                <a:solidFill>
                  <a:schemeClr val="tx1"/>
                </a:solidFill>
                <a:latin typeface="+mn-lt"/>
                <a:ea typeface="+mn-ea"/>
                <a:cs typeface="+mn-cs"/>
              </a:defRPr>
            </a:lvl6pPr>
            <a:lvl7pPr marL="3831464" algn="l" defTabSz="1277156" rtl="0" eaLnBrk="1" latinLnBrk="0" hangingPunct="1">
              <a:defRPr sz="2514" kern="1200">
                <a:solidFill>
                  <a:schemeClr val="tx1"/>
                </a:solidFill>
                <a:latin typeface="+mn-lt"/>
                <a:ea typeface="+mn-ea"/>
                <a:cs typeface="+mn-cs"/>
              </a:defRPr>
            </a:lvl7pPr>
            <a:lvl8pPr marL="4470042" algn="l" defTabSz="1277156" rtl="0" eaLnBrk="1" latinLnBrk="0" hangingPunct="1">
              <a:defRPr sz="2514" kern="1200">
                <a:solidFill>
                  <a:schemeClr val="tx1"/>
                </a:solidFill>
                <a:latin typeface="+mn-lt"/>
                <a:ea typeface="+mn-ea"/>
                <a:cs typeface="+mn-cs"/>
              </a:defRPr>
            </a:lvl8pPr>
            <a:lvl9pPr marL="5108620" algn="l" defTabSz="1277156" rtl="0" eaLnBrk="1" latinLnBrk="0" hangingPunct="1">
              <a:defRPr sz="2514" kern="1200">
                <a:solidFill>
                  <a:schemeClr val="tx1"/>
                </a:solidFill>
                <a:latin typeface="+mn-lt"/>
                <a:ea typeface="+mn-ea"/>
                <a:cs typeface="+mn-cs"/>
              </a:defRPr>
            </a:lvl9pPr>
          </a:lstStyle>
          <a:p>
            <a:pPr lvl="0" algn="ctr" fontAlgn="auto">
              <a:spcBef>
                <a:spcPts val="0"/>
              </a:spcBef>
              <a:spcAft>
                <a:spcPts val="600"/>
              </a:spcAft>
              <a:defRPr/>
            </a:pPr>
            <a:r>
              <a:rPr lang="fr-FR" sz="1200" b="1" i="1" dirty="0">
                <a:solidFill>
                  <a:schemeClr val="accent1"/>
                </a:solidFill>
                <a:latin typeface="Century Gothic" panose="020F0302020204030204"/>
              </a:rPr>
              <a:t>Libellé d’emploi sur le bulletin de paie</a:t>
            </a:r>
            <a:endParaRPr lang="fr-FR" sz="1200" b="1" i="1" u="sng" dirty="0">
              <a:solidFill>
                <a:schemeClr val="accent1"/>
              </a:solidFill>
              <a:latin typeface="Century Gothic" panose="020F0302020204030204"/>
            </a:endParaRPr>
          </a:p>
        </p:txBody>
      </p:sp>
      <p:pic>
        <p:nvPicPr>
          <p:cNvPr id="16" name="Image 15">
            <a:extLst>
              <a:ext uri="{FF2B5EF4-FFF2-40B4-BE49-F238E27FC236}">
                <a16:creationId xmlns:a16="http://schemas.microsoft.com/office/drawing/2014/main" xmlns="" id="{4B6B3533-8F59-4B52-B008-2AC956D6299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53874" y="158012"/>
            <a:ext cx="311633" cy="311633"/>
          </a:xfrm>
          <a:prstGeom prst="rect">
            <a:avLst/>
          </a:prstGeom>
        </p:spPr>
      </p:pic>
      <p:sp>
        <p:nvSpPr>
          <p:cNvPr id="18" name="Rectangle 17">
            <a:extLst>
              <a:ext uri="{FF2B5EF4-FFF2-40B4-BE49-F238E27FC236}">
                <a16:creationId xmlns:a16="http://schemas.microsoft.com/office/drawing/2014/main" xmlns="" id="{A58D510C-6422-4B0E-8079-CB314787500B}"/>
              </a:ext>
            </a:extLst>
          </p:cNvPr>
          <p:cNvSpPr/>
          <p:nvPr/>
        </p:nvSpPr>
        <p:spPr>
          <a:xfrm>
            <a:off x="488504" y="3485457"/>
            <a:ext cx="1224339" cy="25706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800" b="1" dirty="0">
                <a:solidFill>
                  <a:schemeClr val="accent1"/>
                </a:solidFill>
                <a:latin typeface="+mj-lt"/>
              </a:rPr>
              <a:t> !  </a:t>
            </a:r>
            <a:r>
              <a:rPr lang="fr-FR" sz="1200" b="1" dirty="0">
                <a:solidFill>
                  <a:schemeClr val="accent1"/>
                </a:solidFill>
                <a:latin typeface="+mj-lt"/>
              </a:rPr>
              <a:t>Mon action</a:t>
            </a:r>
          </a:p>
        </p:txBody>
      </p:sp>
      <p:sp>
        <p:nvSpPr>
          <p:cNvPr id="15" name="Rectangle 14">
            <a:extLst>
              <a:ext uri="{FF2B5EF4-FFF2-40B4-BE49-F238E27FC236}">
                <a16:creationId xmlns:a16="http://schemas.microsoft.com/office/drawing/2014/main" xmlns="" id="{CECCEB59-5E3A-4268-AAAF-618F5C024134}"/>
              </a:ext>
            </a:extLst>
          </p:cNvPr>
          <p:cNvSpPr/>
          <p:nvPr/>
        </p:nvSpPr>
        <p:spPr>
          <a:xfrm>
            <a:off x="8237996" y="1267477"/>
            <a:ext cx="609607" cy="22476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000" b="1" dirty="0">
                <a:solidFill>
                  <a:schemeClr val="accent1"/>
                </a:solidFill>
                <a:latin typeface="+mj-lt"/>
              </a:rPr>
              <a:t>CELCA</a:t>
            </a:r>
          </a:p>
        </p:txBody>
      </p:sp>
      <p:sp>
        <p:nvSpPr>
          <p:cNvPr id="17" name="Rectangle 16">
            <a:extLst>
              <a:ext uri="{FF2B5EF4-FFF2-40B4-BE49-F238E27FC236}">
                <a16:creationId xmlns:a16="http://schemas.microsoft.com/office/drawing/2014/main" xmlns="" id="{7060EA55-F4A2-46B8-9377-112B376DD714}"/>
              </a:ext>
            </a:extLst>
          </p:cNvPr>
          <p:cNvSpPr/>
          <p:nvPr/>
        </p:nvSpPr>
        <p:spPr>
          <a:xfrm>
            <a:off x="9023913" y="1267477"/>
            <a:ext cx="609607" cy="22476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000" b="1" dirty="0">
                <a:solidFill>
                  <a:schemeClr val="accent1"/>
                </a:solidFill>
                <a:latin typeface="+mj-lt"/>
              </a:rPr>
              <a:t>CEA</a:t>
            </a:r>
          </a:p>
        </p:txBody>
      </p:sp>
      <p:sp>
        <p:nvSpPr>
          <p:cNvPr id="19" name="Rectangle 18">
            <a:extLst>
              <a:ext uri="{FF2B5EF4-FFF2-40B4-BE49-F238E27FC236}">
                <a16:creationId xmlns:a16="http://schemas.microsoft.com/office/drawing/2014/main" xmlns="" id="{6C6872A5-8ECD-435F-A835-E51248BBCF8F}"/>
              </a:ext>
            </a:extLst>
          </p:cNvPr>
          <p:cNvSpPr/>
          <p:nvPr/>
        </p:nvSpPr>
        <p:spPr>
          <a:xfrm>
            <a:off x="8237996" y="1102355"/>
            <a:ext cx="1395523" cy="167317"/>
          </a:xfrm>
          <a:prstGeom prst="rect">
            <a:avLst/>
          </a:prstGeom>
          <a:solidFill>
            <a:schemeClr val="accent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latin typeface="+mj-lt"/>
              </a:rPr>
              <a:t>Impacts</a:t>
            </a:r>
          </a:p>
        </p:txBody>
      </p:sp>
    </p:spTree>
    <p:extLst>
      <p:ext uri="{BB962C8B-B14F-4D97-AF65-F5344CB8AC3E}">
        <p14:creationId xmlns:p14="http://schemas.microsoft.com/office/powerpoint/2010/main" val="35855634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3668A2C-6A36-49B8-9AED-024BAD2253A5}"/>
              </a:ext>
            </a:extLst>
          </p:cNvPr>
          <p:cNvSpPr>
            <a:spLocks noGrp="1"/>
          </p:cNvSpPr>
          <p:nvPr>
            <p:ph type="title"/>
          </p:nvPr>
        </p:nvSpPr>
        <p:spPr>
          <a:xfrm>
            <a:off x="495300" y="189624"/>
            <a:ext cx="9138220" cy="647088"/>
          </a:xfrm>
        </p:spPr>
        <p:txBody>
          <a:bodyPr/>
          <a:lstStyle/>
          <a:p>
            <a:r>
              <a:rPr lang="fr-FR" dirty="0"/>
              <a:t>Les applicatifs CE GEE à la fusion juridique </a:t>
            </a:r>
            <a:r>
              <a:rPr lang="fr-FR" b="1" dirty="0"/>
              <a:t/>
            </a:r>
            <a:br>
              <a:rPr lang="fr-FR" b="1" dirty="0"/>
            </a:br>
            <a:r>
              <a:rPr lang="fr-FR" i="1" dirty="0"/>
              <a:t>Zoom sur Notilus, l’outil pour le remboursement des frais</a:t>
            </a:r>
          </a:p>
        </p:txBody>
      </p:sp>
      <p:sp>
        <p:nvSpPr>
          <p:cNvPr id="21" name="Rectangle 20">
            <a:extLst>
              <a:ext uri="{FF2B5EF4-FFF2-40B4-BE49-F238E27FC236}">
                <a16:creationId xmlns:a16="http://schemas.microsoft.com/office/drawing/2014/main" xmlns="" id="{38E0714E-02DC-42A2-8250-12A89510D328}"/>
              </a:ext>
            </a:extLst>
          </p:cNvPr>
          <p:cNvSpPr/>
          <p:nvPr/>
        </p:nvSpPr>
        <p:spPr>
          <a:xfrm>
            <a:off x="8193360" y="1288627"/>
            <a:ext cx="609607" cy="77121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1"/>
                </a:solidFill>
                <a:sym typeface="Wingdings" panose="05000000000000000000" pitchFamily="2" charset="2"/>
              </a:rPr>
              <a:t></a:t>
            </a:r>
            <a:endParaRPr lang="fr-FR" sz="1400" b="1" dirty="0">
              <a:solidFill>
                <a:schemeClr val="accent1"/>
              </a:solidFill>
            </a:endParaRPr>
          </a:p>
        </p:txBody>
      </p:sp>
      <p:sp>
        <p:nvSpPr>
          <p:cNvPr id="22" name="Rectangle 21">
            <a:extLst>
              <a:ext uri="{FF2B5EF4-FFF2-40B4-BE49-F238E27FC236}">
                <a16:creationId xmlns:a16="http://schemas.microsoft.com/office/drawing/2014/main" xmlns="" id="{B4563278-95F8-429C-9925-6B7A88C72D74}"/>
              </a:ext>
            </a:extLst>
          </p:cNvPr>
          <p:cNvSpPr/>
          <p:nvPr/>
        </p:nvSpPr>
        <p:spPr>
          <a:xfrm>
            <a:off x="8963920" y="1288627"/>
            <a:ext cx="609607" cy="77121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1"/>
                </a:solidFill>
                <a:sym typeface="Wingdings" panose="05000000000000000000" pitchFamily="2" charset="2"/>
              </a:rPr>
              <a:t></a:t>
            </a:r>
            <a:endParaRPr lang="fr-FR" sz="1400" b="1" dirty="0">
              <a:solidFill>
                <a:schemeClr val="accent1"/>
              </a:solidFill>
            </a:endParaRPr>
          </a:p>
        </p:txBody>
      </p:sp>
      <p:pic>
        <p:nvPicPr>
          <p:cNvPr id="17" name="Image 16">
            <a:extLst>
              <a:ext uri="{FF2B5EF4-FFF2-40B4-BE49-F238E27FC236}">
                <a16:creationId xmlns:a16="http://schemas.microsoft.com/office/drawing/2014/main" xmlns="" id="{B065D9F4-B5C5-4F99-BA27-C8E11D220D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05193" y="143728"/>
            <a:ext cx="316917" cy="316917"/>
          </a:xfrm>
          <a:prstGeom prst="rect">
            <a:avLst/>
          </a:prstGeom>
        </p:spPr>
      </p:pic>
      <p:sp>
        <p:nvSpPr>
          <p:cNvPr id="25" name="Rectangle 24">
            <a:extLst>
              <a:ext uri="{FF2B5EF4-FFF2-40B4-BE49-F238E27FC236}">
                <a16:creationId xmlns:a16="http://schemas.microsoft.com/office/drawing/2014/main" xmlns="" id="{552D08AD-7FA7-40F5-BE12-4A69A0B08C83}"/>
              </a:ext>
            </a:extLst>
          </p:cNvPr>
          <p:cNvSpPr/>
          <p:nvPr/>
        </p:nvSpPr>
        <p:spPr>
          <a:xfrm>
            <a:off x="8205547" y="951734"/>
            <a:ext cx="609607" cy="22476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000" b="1" dirty="0">
                <a:solidFill>
                  <a:schemeClr val="accent1"/>
                </a:solidFill>
                <a:latin typeface="+mj-lt"/>
              </a:rPr>
              <a:t>CELCA</a:t>
            </a:r>
          </a:p>
        </p:txBody>
      </p:sp>
      <p:sp>
        <p:nvSpPr>
          <p:cNvPr id="26" name="Rectangle 25">
            <a:extLst>
              <a:ext uri="{FF2B5EF4-FFF2-40B4-BE49-F238E27FC236}">
                <a16:creationId xmlns:a16="http://schemas.microsoft.com/office/drawing/2014/main" xmlns="" id="{BB440E37-AA83-4F32-BEAA-3CB52EFF8CD3}"/>
              </a:ext>
            </a:extLst>
          </p:cNvPr>
          <p:cNvSpPr/>
          <p:nvPr/>
        </p:nvSpPr>
        <p:spPr>
          <a:xfrm>
            <a:off x="8991464" y="951734"/>
            <a:ext cx="609607" cy="22476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000" b="1" dirty="0">
                <a:solidFill>
                  <a:schemeClr val="accent1"/>
                </a:solidFill>
                <a:latin typeface="+mj-lt"/>
              </a:rPr>
              <a:t>CEA</a:t>
            </a:r>
          </a:p>
        </p:txBody>
      </p:sp>
      <p:sp>
        <p:nvSpPr>
          <p:cNvPr id="27" name="Rectangle 26">
            <a:extLst>
              <a:ext uri="{FF2B5EF4-FFF2-40B4-BE49-F238E27FC236}">
                <a16:creationId xmlns:a16="http://schemas.microsoft.com/office/drawing/2014/main" xmlns="" id="{75E02584-A3F8-42CD-9397-C6C8E1754874}"/>
              </a:ext>
            </a:extLst>
          </p:cNvPr>
          <p:cNvSpPr/>
          <p:nvPr/>
        </p:nvSpPr>
        <p:spPr>
          <a:xfrm>
            <a:off x="8205547" y="758551"/>
            <a:ext cx="1395523" cy="167317"/>
          </a:xfrm>
          <a:prstGeom prst="rect">
            <a:avLst/>
          </a:prstGeom>
          <a:solidFill>
            <a:schemeClr val="accent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latin typeface="+mj-lt"/>
              </a:rPr>
              <a:t>Impacts</a:t>
            </a:r>
          </a:p>
        </p:txBody>
      </p:sp>
      <p:sp>
        <p:nvSpPr>
          <p:cNvPr id="28" name="Espace réservé du contenu 2">
            <a:extLst>
              <a:ext uri="{FF2B5EF4-FFF2-40B4-BE49-F238E27FC236}">
                <a16:creationId xmlns:a16="http://schemas.microsoft.com/office/drawing/2014/main" xmlns="" id="{3C2CC7E8-DC99-45BC-8163-87F5F86613E1}"/>
              </a:ext>
            </a:extLst>
          </p:cNvPr>
          <p:cNvSpPr>
            <a:spLocks noGrp="1"/>
          </p:cNvSpPr>
          <p:nvPr>
            <p:ph idx="1"/>
          </p:nvPr>
        </p:nvSpPr>
        <p:spPr>
          <a:xfrm>
            <a:off x="798723" y="1353027"/>
            <a:ext cx="7249973" cy="1287984"/>
          </a:xfrm>
          <a:noFill/>
          <a:ln w="28575">
            <a:solidFill>
              <a:schemeClr val="accent1"/>
            </a:solidFill>
            <a:prstDash val="solid"/>
          </a:ln>
        </p:spPr>
        <p:txBody>
          <a:bodyPr wrap="square" lIns="108000" tIns="72000" rIns="72000" numCol="1" rtlCol="0" anchor="t">
            <a:noAutofit/>
          </a:bodyPr>
          <a:lstStyle/>
          <a:p>
            <a:pPr marL="1066773" lvl="3" indent="0">
              <a:spcBef>
                <a:spcPts val="0"/>
              </a:spcBef>
              <a:buNone/>
            </a:pPr>
            <a:r>
              <a:rPr lang="fr-FR" sz="1200" b="1" u="sng" dirty="0">
                <a:solidFill>
                  <a:schemeClr val="accent1"/>
                </a:solidFill>
              </a:rPr>
              <a:t>Du 23 juin au 1</a:t>
            </a:r>
            <a:r>
              <a:rPr lang="fr-FR" sz="1200" b="1" u="sng" baseline="30000" dirty="0">
                <a:solidFill>
                  <a:schemeClr val="accent1"/>
                </a:solidFill>
              </a:rPr>
              <a:t>er</a:t>
            </a:r>
            <a:r>
              <a:rPr lang="fr-FR" sz="1200" b="1" u="sng" dirty="0">
                <a:solidFill>
                  <a:schemeClr val="accent1"/>
                </a:solidFill>
              </a:rPr>
              <a:t> juillet, je ne peux pas saisir / valider des notes de frais </a:t>
            </a:r>
          </a:p>
          <a:p>
            <a:pPr marL="1338803" indent="-171450">
              <a:spcBef>
                <a:spcPts val="0"/>
              </a:spcBef>
              <a:buFont typeface="Wingdings" panose="05000000000000000000" pitchFamily="2" charset="2"/>
              <a:buChar char="§"/>
            </a:pPr>
            <a:endParaRPr lang="fr-FR" sz="800" b="1" dirty="0">
              <a:solidFill>
                <a:schemeClr val="tx1">
                  <a:lumMod val="75000"/>
                  <a:lumOff val="25000"/>
                </a:schemeClr>
              </a:solidFill>
            </a:endParaRPr>
          </a:p>
          <a:p>
            <a:pPr marL="1338803" indent="-171450">
              <a:spcBef>
                <a:spcPts val="0"/>
              </a:spcBef>
              <a:spcAft>
                <a:spcPts val="600"/>
              </a:spcAft>
              <a:buFont typeface="Wingdings" panose="05000000000000000000" pitchFamily="2" charset="2"/>
              <a:buChar char="§"/>
            </a:pPr>
            <a:r>
              <a:rPr lang="fr-FR" sz="1200" b="1" i="1" dirty="0">
                <a:solidFill>
                  <a:schemeClr val="accent1"/>
                </a:solidFill>
              </a:rPr>
              <a:t>Notilus est indisponible et redevient disponible à compter du 2 juillet</a:t>
            </a:r>
          </a:p>
          <a:p>
            <a:pPr marL="1338803" indent="-171450">
              <a:spcBef>
                <a:spcPts val="0"/>
              </a:spcBef>
              <a:spcAft>
                <a:spcPts val="600"/>
              </a:spcAft>
              <a:buFont typeface="Wingdings" panose="05000000000000000000" pitchFamily="2" charset="2"/>
              <a:buChar char="§"/>
            </a:pPr>
            <a:r>
              <a:rPr lang="fr-FR" sz="1200" b="1" i="1" dirty="0" err="1">
                <a:solidFill>
                  <a:schemeClr val="accent1"/>
                </a:solidFill>
              </a:rPr>
              <a:t>CarlaBella</a:t>
            </a:r>
            <a:r>
              <a:rPr lang="fr-FR" sz="1200" b="1" i="1" dirty="0">
                <a:solidFill>
                  <a:schemeClr val="accent1"/>
                </a:solidFill>
              </a:rPr>
              <a:t> s’arrête le 23 juin ; Notilus est disponible à compter du 2 juillet </a:t>
            </a:r>
          </a:p>
        </p:txBody>
      </p:sp>
      <p:sp>
        <p:nvSpPr>
          <p:cNvPr id="29" name="Rectangle 28">
            <a:extLst>
              <a:ext uri="{FF2B5EF4-FFF2-40B4-BE49-F238E27FC236}">
                <a16:creationId xmlns:a16="http://schemas.microsoft.com/office/drawing/2014/main" xmlns="" id="{40A8A0A5-13A7-429A-BB87-3D0F23EFAF05}"/>
              </a:ext>
            </a:extLst>
          </p:cNvPr>
          <p:cNvSpPr/>
          <p:nvPr/>
        </p:nvSpPr>
        <p:spPr>
          <a:xfrm>
            <a:off x="960715" y="1408707"/>
            <a:ext cx="457504" cy="33517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fr-FR" sz="1800" b="1" dirty="0">
              <a:solidFill>
                <a:schemeClr val="accent1"/>
              </a:solidFill>
              <a:latin typeface="+mj-lt"/>
            </a:endParaRPr>
          </a:p>
          <a:p>
            <a:pPr algn="ctr"/>
            <a:r>
              <a:rPr lang="fr-FR" sz="1800" b="1" dirty="0">
                <a:solidFill>
                  <a:schemeClr val="accent1"/>
                </a:solidFill>
                <a:latin typeface="+mj-lt"/>
              </a:rPr>
              <a:t>!  </a:t>
            </a:r>
            <a:endParaRPr lang="fr-FR" sz="1200" b="1" dirty="0">
              <a:solidFill>
                <a:schemeClr val="accent1"/>
              </a:solidFill>
              <a:latin typeface="+mj-lt"/>
            </a:endParaRPr>
          </a:p>
          <a:p>
            <a:pPr algn="ctr"/>
            <a:endParaRPr lang="fr-FR" sz="1200" b="1" dirty="0">
              <a:solidFill>
                <a:schemeClr val="accent1"/>
              </a:solidFill>
              <a:latin typeface="+mj-lt"/>
            </a:endParaRPr>
          </a:p>
        </p:txBody>
      </p:sp>
      <p:sp>
        <p:nvSpPr>
          <p:cNvPr id="35" name="Rectangle 34">
            <a:extLst>
              <a:ext uri="{FF2B5EF4-FFF2-40B4-BE49-F238E27FC236}">
                <a16:creationId xmlns:a16="http://schemas.microsoft.com/office/drawing/2014/main" xmlns="" id="{5E2B3292-2403-47B9-841B-F2D915678D10}"/>
              </a:ext>
            </a:extLst>
          </p:cNvPr>
          <p:cNvSpPr/>
          <p:nvPr/>
        </p:nvSpPr>
        <p:spPr>
          <a:xfrm>
            <a:off x="1580210" y="1669576"/>
            <a:ext cx="554188" cy="22476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000" b="1" dirty="0">
                <a:solidFill>
                  <a:schemeClr val="accent1"/>
                </a:solidFill>
                <a:latin typeface="+mj-lt"/>
              </a:rPr>
              <a:t>CELCA</a:t>
            </a:r>
          </a:p>
        </p:txBody>
      </p:sp>
      <p:sp>
        <p:nvSpPr>
          <p:cNvPr id="36" name="Rectangle 35">
            <a:extLst>
              <a:ext uri="{FF2B5EF4-FFF2-40B4-BE49-F238E27FC236}">
                <a16:creationId xmlns:a16="http://schemas.microsoft.com/office/drawing/2014/main" xmlns="" id="{18544BA7-6DE2-4946-9F72-87E6AE032F30}"/>
              </a:ext>
            </a:extLst>
          </p:cNvPr>
          <p:cNvSpPr/>
          <p:nvPr/>
        </p:nvSpPr>
        <p:spPr>
          <a:xfrm>
            <a:off x="1573852" y="1951142"/>
            <a:ext cx="554188" cy="224762"/>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000" b="1" dirty="0">
                <a:solidFill>
                  <a:schemeClr val="accent1"/>
                </a:solidFill>
                <a:latin typeface="+mj-lt"/>
              </a:rPr>
              <a:t>CEA</a:t>
            </a:r>
          </a:p>
        </p:txBody>
      </p:sp>
      <p:sp>
        <p:nvSpPr>
          <p:cNvPr id="37" name="Espace réservé du contenu 2">
            <a:extLst>
              <a:ext uri="{FF2B5EF4-FFF2-40B4-BE49-F238E27FC236}">
                <a16:creationId xmlns:a16="http://schemas.microsoft.com/office/drawing/2014/main" xmlns="" id="{1F153554-3BF5-4364-B27B-6B5C225DE5D3}"/>
              </a:ext>
            </a:extLst>
          </p:cNvPr>
          <p:cNvSpPr txBox="1">
            <a:spLocks/>
          </p:cNvSpPr>
          <p:nvPr/>
        </p:nvSpPr>
        <p:spPr>
          <a:xfrm>
            <a:off x="2216696" y="2740820"/>
            <a:ext cx="5832000" cy="811387"/>
          </a:xfrm>
          <a:prstGeom prst="rect">
            <a:avLst/>
          </a:prstGeom>
          <a:solidFill>
            <a:srgbClr val="FFCCCC"/>
          </a:solidFill>
          <a:ln w="28575">
            <a:solidFill>
              <a:schemeClr val="accent1"/>
            </a:solidFill>
            <a:prstDash val="solid"/>
          </a:ln>
        </p:spPr>
        <p:txBody>
          <a:bodyPr vert="horz" wrap="square" lIns="108000" tIns="72000" rIns="36000" bIns="45720" numCol="1" rtlCol="0" anchor="ctr">
            <a:noAutofit/>
          </a:bodyPr>
          <a:lstStyle>
            <a:lvl1pPr marL="133347" indent="-133347" algn="l" defTabSz="685783" rtl="0" eaLnBrk="1" latinLnBrk="0" hangingPunct="1">
              <a:spcBef>
                <a:spcPct val="20000"/>
              </a:spcBef>
              <a:buFont typeface="Arial" pitchFamily="34" charset="0"/>
              <a:buChar char="•"/>
              <a:defRPr sz="1400" kern="1200">
                <a:solidFill>
                  <a:schemeClr val="tx1">
                    <a:lumMod val="65000"/>
                    <a:lumOff val="35000"/>
                  </a:schemeClr>
                </a:solidFill>
                <a:latin typeface="+mj-lt"/>
                <a:ea typeface="+mn-ea"/>
                <a:cs typeface="+mn-cs"/>
              </a:defRPr>
            </a:lvl1pPr>
            <a:lvl2pPr marL="266693" indent="-133347" algn="l" defTabSz="685783" rtl="0" eaLnBrk="1" latinLnBrk="0" hangingPunct="1">
              <a:spcBef>
                <a:spcPct val="20000"/>
              </a:spcBef>
              <a:buFont typeface="Courier New" pitchFamily="49" charset="0"/>
              <a:buChar char="o"/>
              <a:defRPr sz="1100" kern="1200">
                <a:solidFill>
                  <a:schemeClr val="tx1">
                    <a:lumMod val="65000"/>
                    <a:lumOff val="35000"/>
                  </a:schemeClr>
                </a:solidFill>
                <a:latin typeface="+mj-lt"/>
                <a:ea typeface="+mn-ea"/>
                <a:cs typeface="+mn-cs"/>
              </a:defRPr>
            </a:lvl2pPr>
            <a:lvl3pPr marL="405994" indent="-139301" algn="l" defTabSz="685783" rtl="0" eaLnBrk="1" latinLnBrk="0" hangingPunct="1">
              <a:spcBef>
                <a:spcPct val="20000"/>
              </a:spcBef>
              <a:buFont typeface="Arial" pitchFamily="34" charset="0"/>
              <a:buChar char="•"/>
              <a:defRPr sz="1100" kern="1200">
                <a:solidFill>
                  <a:schemeClr val="tx1">
                    <a:lumMod val="65000"/>
                    <a:lumOff val="35000"/>
                  </a:schemeClr>
                </a:solidFill>
                <a:latin typeface="+mj-lt"/>
                <a:ea typeface="+mn-ea"/>
                <a:cs typeface="+mn-cs"/>
              </a:defRPr>
            </a:lvl3pPr>
            <a:lvl4pPr marL="1200120" indent="-171446" algn="l" defTabSz="685783" rtl="0" eaLnBrk="1" latinLnBrk="0" hangingPunct="1">
              <a:spcBef>
                <a:spcPct val="20000"/>
              </a:spcBef>
              <a:buFont typeface="Courier New" pitchFamily="49" charset="0"/>
              <a:buChar char="o"/>
              <a:defRPr sz="788" kern="1200">
                <a:solidFill>
                  <a:schemeClr val="tx1">
                    <a:lumMod val="50000"/>
                    <a:lumOff val="50000"/>
                  </a:schemeClr>
                </a:solidFill>
                <a:latin typeface="+mj-lt"/>
                <a:ea typeface="+mn-ea"/>
                <a:cs typeface="+mn-cs"/>
              </a:defRPr>
            </a:lvl4pPr>
            <a:lvl5pPr marL="1543012" indent="-171446" algn="l" defTabSz="685783" rtl="0" eaLnBrk="1" latinLnBrk="0" hangingPunct="1">
              <a:spcBef>
                <a:spcPct val="20000"/>
              </a:spcBef>
              <a:buFont typeface="Arial" pitchFamily="34" charset="0"/>
              <a:buChar char="•"/>
              <a:defRPr sz="788" kern="1200">
                <a:solidFill>
                  <a:schemeClr val="tx1">
                    <a:lumMod val="50000"/>
                    <a:lumOff val="50000"/>
                  </a:schemeClr>
                </a:solidFill>
                <a:latin typeface="+mj-lt"/>
                <a:ea typeface="+mn-ea"/>
                <a:cs typeface="+mn-cs"/>
              </a:defRPr>
            </a:lvl5pPr>
            <a:lvl6pPr marL="1885903"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6pPr>
            <a:lvl7pPr marL="2228795"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7pPr>
            <a:lvl8pPr marL="2571686"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8pPr>
            <a:lvl9pPr marL="2914577"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9pPr>
          </a:lstStyle>
          <a:p>
            <a:pPr>
              <a:spcBef>
                <a:spcPts val="0"/>
              </a:spcBef>
              <a:buFont typeface="Wingdings" panose="05000000000000000000" pitchFamily="2" charset="2"/>
              <a:buChar char="§"/>
            </a:pPr>
            <a:r>
              <a:rPr lang="fr-FR" sz="1200" b="1" u="sng" dirty="0">
                <a:solidFill>
                  <a:schemeClr val="accent1"/>
                </a:solidFill>
              </a:rPr>
              <a:t>A partir du 2 juillet, </a:t>
            </a:r>
            <a:r>
              <a:rPr lang="fr-FR" sz="1200" b="1" dirty="0"/>
              <a:t>Notilus est le nouvel outil de remboursement de frais </a:t>
            </a:r>
            <a:r>
              <a:rPr lang="fr-FR" sz="1200" dirty="0"/>
              <a:t>dans le cadre de missions ordinaires, de formation, de l’aide au transport, de la mobilité, des PIA, des IRP. </a:t>
            </a:r>
            <a:r>
              <a:rPr lang="fr-FR" sz="1200" dirty="0">
                <a:solidFill>
                  <a:schemeClr val="tx1">
                    <a:lumMod val="65000"/>
                    <a:lumOff val="35000"/>
                  </a:schemeClr>
                </a:solidFill>
              </a:rPr>
              <a:t>L’outil peut être utilisé par tous les collaborateurs ayant eu des dépenses professionnelles </a:t>
            </a:r>
          </a:p>
        </p:txBody>
      </p:sp>
      <p:pic>
        <p:nvPicPr>
          <p:cNvPr id="38" name="Image 37">
            <a:extLst>
              <a:ext uri="{FF2B5EF4-FFF2-40B4-BE49-F238E27FC236}">
                <a16:creationId xmlns:a16="http://schemas.microsoft.com/office/drawing/2014/main" xmlns="" id="{032E4251-5FB9-496D-A383-7BAE4E2D8E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252" b="5159"/>
          <a:stretch/>
        </p:blipFill>
        <p:spPr>
          <a:xfrm>
            <a:off x="886342" y="2804530"/>
            <a:ext cx="869605" cy="697014"/>
          </a:xfrm>
          <a:prstGeom prst="rect">
            <a:avLst/>
          </a:prstGeom>
        </p:spPr>
      </p:pic>
      <p:sp>
        <p:nvSpPr>
          <p:cNvPr id="39" name="Espace réservé du contenu 2">
            <a:extLst>
              <a:ext uri="{FF2B5EF4-FFF2-40B4-BE49-F238E27FC236}">
                <a16:creationId xmlns:a16="http://schemas.microsoft.com/office/drawing/2014/main" xmlns="" id="{00FF792D-6C26-43B7-9717-0A619D09ABFA}"/>
              </a:ext>
            </a:extLst>
          </p:cNvPr>
          <p:cNvSpPr txBox="1">
            <a:spLocks/>
          </p:cNvSpPr>
          <p:nvPr/>
        </p:nvSpPr>
        <p:spPr>
          <a:xfrm>
            <a:off x="2145313" y="5333108"/>
            <a:ext cx="5915052" cy="467844"/>
          </a:xfrm>
          <a:prstGeom prst="rect">
            <a:avLst/>
          </a:prstGeom>
          <a:noFill/>
          <a:ln w="12700">
            <a:noFill/>
            <a:prstDash val="dash"/>
          </a:ln>
        </p:spPr>
        <p:txBody>
          <a:bodyPr vert="horz" wrap="square" lIns="91440" tIns="72000" rIns="91440" bIns="45720" numCol="1" rtlCol="0" anchor="ctr">
            <a:noAutofit/>
          </a:bodyPr>
          <a:lstStyle>
            <a:lvl1pPr marL="133347" indent="-133347" algn="l" defTabSz="685783" rtl="0" eaLnBrk="1" latinLnBrk="0" hangingPunct="1">
              <a:spcBef>
                <a:spcPct val="20000"/>
              </a:spcBef>
              <a:buFont typeface="Arial" pitchFamily="34" charset="0"/>
              <a:buChar char="•"/>
              <a:defRPr sz="1400" kern="1200">
                <a:solidFill>
                  <a:schemeClr val="tx1">
                    <a:lumMod val="65000"/>
                    <a:lumOff val="35000"/>
                  </a:schemeClr>
                </a:solidFill>
                <a:latin typeface="+mj-lt"/>
                <a:ea typeface="+mn-ea"/>
                <a:cs typeface="+mn-cs"/>
              </a:defRPr>
            </a:lvl1pPr>
            <a:lvl2pPr marL="266693" indent="-133347" algn="l" defTabSz="685783" rtl="0" eaLnBrk="1" latinLnBrk="0" hangingPunct="1">
              <a:spcBef>
                <a:spcPct val="20000"/>
              </a:spcBef>
              <a:buFont typeface="Courier New" pitchFamily="49" charset="0"/>
              <a:buChar char="o"/>
              <a:defRPr sz="1100" kern="1200">
                <a:solidFill>
                  <a:schemeClr val="tx1">
                    <a:lumMod val="65000"/>
                    <a:lumOff val="35000"/>
                  </a:schemeClr>
                </a:solidFill>
                <a:latin typeface="+mj-lt"/>
                <a:ea typeface="+mn-ea"/>
                <a:cs typeface="+mn-cs"/>
              </a:defRPr>
            </a:lvl2pPr>
            <a:lvl3pPr marL="405994" indent="-139301" algn="l" defTabSz="685783" rtl="0" eaLnBrk="1" latinLnBrk="0" hangingPunct="1">
              <a:spcBef>
                <a:spcPct val="20000"/>
              </a:spcBef>
              <a:buFont typeface="Arial" pitchFamily="34" charset="0"/>
              <a:buChar char="•"/>
              <a:defRPr sz="1100" kern="1200">
                <a:solidFill>
                  <a:schemeClr val="tx1">
                    <a:lumMod val="65000"/>
                    <a:lumOff val="35000"/>
                  </a:schemeClr>
                </a:solidFill>
                <a:latin typeface="+mj-lt"/>
                <a:ea typeface="+mn-ea"/>
                <a:cs typeface="+mn-cs"/>
              </a:defRPr>
            </a:lvl3pPr>
            <a:lvl4pPr marL="1200120" indent="-171446" algn="l" defTabSz="685783" rtl="0" eaLnBrk="1" latinLnBrk="0" hangingPunct="1">
              <a:spcBef>
                <a:spcPct val="20000"/>
              </a:spcBef>
              <a:buFont typeface="Courier New" pitchFamily="49" charset="0"/>
              <a:buChar char="o"/>
              <a:defRPr sz="788" kern="1200">
                <a:solidFill>
                  <a:schemeClr val="tx1">
                    <a:lumMod val="50000"/>
                    <a:lumOff val="50000"/>
                  </a:schemeClr>
                </a:solidFill>
                <a:latin typeface="+mj-lt"/>
                <a:ea typeface="+mn-ea"/>
                <a:cs typeface="+mn-cs"/>
              </a:defRPr>
            </a:lvl4pPr>
            <a:lvl5pPr marL="1543012" indent="-171446" algn="l" defTabSz="685783" rtl="0" eaLnBrk="1" latinLnBrk="0" hangingPunct="1">
              <a:spcBef>
                <a:spcPct val="20000"/>
              </a:spcBef>
              <a:buFont typeface="Arial" pitchFamily="34" charset="0"/>
              <a:buChar char="•"/>
              <a:defRPr sz="788" kern="1200">
                <a:solidFill>
                  <a:schemeClr val="tx1">
                    <a:lumMod val="50000"/>
                    <a:lumOff val="50000"/>
                  </a:schemeClr>
                </a:solidFill>
                <a:latin typeface="+mj-lt"/>
                <a:ea typeface="+mn-ea"/>
                <a:cs typeface="+mn-cs"/>
              </a:defRPr>
            </a:lvl5pPr>
            <a:lvl6pPr marL="1885903"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6pPr>
            <a:lvl7pPr marL="2228795"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7pPr>
            <a:lvl8pPr marL="2571686"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8pPr>
            <a:lvl9pPr marL="2914577"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9pPr>
          </a:lstStyle>
          <a:p>
            <a:pPr marL="0" indent="0">
              <a:buNone/>
            </a:pPr>
            <a:r>
              <a:rPr lang="fr-FR" sz="1200" b="1" dirty="0">
                <a:solidFill>
                  <a:schemeClr val="accent1"/>
                </a:solidFill>
              </a:rPr>
              <a:t>Je dois mettre à jour les données dans Notilus, notamment de la carte grise du véhicule : à défaut, les indemnités kilométriques ne pourront pas être validées</a:t>
            </a:r>
          </a:p>
        </p:txBody>
      </p:sp>
      <p:sp>
        <p:nvSpPr>
          <p:cNvPr id="40" name="Espace réservé du contenu 2">
            <a:extLst>
              <a:ext uri="{FF2B5EF4-FFF2-40B4-BE49-F238E27FC236}">
                <a16:creationId xmlns:a16="http://schemas.microsoft.com/office/drawing/2014/main" xmlns="" id="{1079D61A-6F53-4755-8627-996766BB5A8B}"/>
              </a:ext>
            </a:extLst>
          </p:cNvPr>
          <p:cNvSpPr txBox="1">
            <a:spLocks/>
          </p:cNvSpPr>
          <p:nvPr/>
        </p:nvSpPr>
        <p:spPr>
          <a:xfrm>
            <a:off x="2216696" y="3636720"/>
            <a:ext cx="5832000" cy="1620000"/>
          </a:xfrm>
          <a:prstGeom prst="rect">
            <a:avLst/>
          </a:prstGeom>
          <a:noFill/>
          <a:ln w="28575">
            <a:solidFill>
              <a:srgbClr val="FFCCCC"/>
            </a:solidFill>
            <a:prstDash val="solid"/>
          </a:ln>
        </p:spPr>
        <p:txBody>
          <a:bodyPr vert="horz" wrap="square" lIns="91440" tIns="72000" rIns="36000" bIns="45720" numCol="1" rtlCol="0" anchor="ctr">
            <a:noAutofit/>
          </a:bodyPr>
          <a:lstStyle>
            <a:lvl1pPr marL="133347" indent="-133347" algn="l" defTabSz="685783" rtl="0" eaLnBrk="1" latinLnBrk="0" hangingPunct="1">
              <a:spcBef>
                <a:spcPct val="20000"/>
              </a:spcBef>
              <a:buFont typeface="Arial" pitchFamily="34" charset="0"/>
              <a:buChar char="•"/>
              <a:defRPr sz="1400" kern="1200">
                <a:solidFill>
                  <a:schemeClr val="tx1">
                    <a:lumMod val="65000"/>
                    <a:lumOff val="35000"/>
                  </a:schemeClr>
                </a:solidFill>
                <a:latin typeface="+mj-lt"/>
                <a:ea typeface="+mn-ea"/>
                <a:cs typeface="+mn-cs"/>
              </a:defRPr>
            </a:lvl1pPr>
            <a:lvl2pPr marL="266693" indent="-133347" algn="l" defTabSz="685783" rtl="0" eaLnBrk="1" latinLnBrk="0" hangingPunct="1">
              <a:spcBef>
                <a:spcPct val="20000"/>
              </a:spcBef>
              <a:buFont typeface="Courier New" pitchFamily="49" charset="0"/>
              <a:buChar char="o"/>
              <a:defRPr sz="1100" kern="1200">
                <a:solidFill>
                  <a:schemeClr val="tx1">
                    <a:lumMod val="65000"/>
                    <a:lumOff val="35000"/>
                  </a:schemeClr>
                </a:solidFill>
                <a:latin typeface="+mj-lt"/>
                <a:ea typeface="+mn-ea"/>
                <a:cs typeface="+mn-cs"/>
              </a:defRPr>
            </a:lvl2pPr>
            <a:lvl3pPr marL="405994" indent="-139301" algn="l" defTabSz="685783" rtl="0" eaLnBrk="1" latinLnBrk="0" hangingPunct="1">
              <a:spcBef>
                <a:spcPct val="20000"/>
              </a:spcBef>
              <a:buFont typeface="Arial" pitchFamily="34" charset="0"/>
              <a:buChar char="•"/>
              <a:defRPr sz="1100" kern="1200">
                <a:solidFill>
                  <a:schemeClr val="tx1">
                    <a:lumMod val="65000"/>
                    <a:lumOff val="35000"/>
                  </a:schemeClr>
                </a:solidFill>
                <a:latin typeface="+mj-lt"/>
                <a:ea typeface="+mn-ea"/>
                <a:cs typeface="+mn-cs"/>
              </a:defRPr>
            </a:lvl3pPr>
            <a:lvl4pPr marL="1200120" indent="-171446" algn="l" defTabSz="685783" rtl="0" eaLnBrk="1" latinLnBrk="0" hangingPunct="1">
              <a:spcBef>
                <a:spcPct val="20000"/>
              </a:spcBef>
              <a:buFont typeface="Courier New" pitchFamily="49" charset="0"/>
              <a:buChar char="o"/>
              <a:defRPr sz="788" kern="1200">
                <a:solidFill>
                  <a:schemeClr val="tx1">
                    <a:lumMod val="50000"/>
                    <a:lumOff val="50000"/>
                  </a:schemeClr>
                </a:solidFill>
                <a:latin typeface="+mj-lt"/>
                <a:ea typeface="+mn-ea"/>
                <a:cs typeface="+mn-cs"/>
              </a:defRPr>
            </a:lvl4pPr>
            <a:lvl5pPr marL="1543012" indent="-171446" algn="l" defTabSz="685783" rtl="0" eaLnBrk="1" latinLnBrk="0" hangingPunct="1">
              <a:spcBef>
                <a:spcPct val="20000"/>
              </a:spcBef>
              <a:buFont typeface="Arial" pitchFamily="34" charset="0"/>
              <a:buChar char="•"/>
              <a:defRPr sz="788" kern="1200">
                <a:solidFill>
                  <a:schemeClr val="tx1">
                    <a:lumMod val="50000"/>
                    <a:lumOff val="50000"/>
                  </a:schemeClr>
                </a:solidFill>
                <a:latin typeface="+mj-lt"/>
                <a:ea typeface="+mn-ea"/>
                <a:cs typeface="+mn-cs"/>
              </a:defRPr>
            </a:lvl5pPr>
            <a:lvl6pPr marL="1885903"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6pPr>
            <a:lvl7pPr marL="2228795"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7pPr>
            <a:lvl8pPr marL="2571686"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8pPr>
            <a:lvl9pPr marL="2914577"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9pPr>
          </a:lstStyle>
          <a:p>
            <a:pPr>
              <a:spcBef>
                <a:spcPts val="200"/>
              </a:spcBef>
              <a:buFont typeface="Wingdings" panose="05000000000000000000" pitchFamily="2" charset="2"/>
              <a:buChar char="§"/>
            </a:pPr>
            <a:r>
              <a:rPr lang="fr-FR" sz="1000" dirty="0"/>
              <a:t>Un </a:t>
            </a:r>
            <a:r>
              <a:rPr lang="fr-FR" sz="1000" b="1" dirty="0"/>
              <a:t>accès direct sans identifiant ni mot de passe</a:t>
            </a:r>
          </a:p>
          <a:p>
            <a:pPr>
              <a:spcBef>
                <a:spcPts val="200"/>
              </a:spcBef>
              <a:buFont typeface="Wingdings" panose="05000000000000000000" pitchFamily="2" charset="2"/>
              <a:buChar char="§"/>
            </a:pPr>
            <a:r>
              <a:rPr lang="fr-FR" sz="1000" dirty="0"/>
              <a:t>Un </a:t>
            </a:r>
            <a:r>
              <a:rPr lang="fr-FR" sz="1000" b="1" dirty="0"/>
              <a:t>contrôle </a:t>
            </a:r>
            <a:r>
              <a:rPr lang="fr-FR" sz="1000" dirty="0"/>
              <a:t>et d</a:t>
            </a:r>
            <a:r>
              <a:rPr lang="fr-FR" sz="1000" b="1" dirty="0"/>
              <a:t>’une validation </a:t>
            </a:r>
            <a:r>
              <a:rPr lang="fr-FR" sz="1000" dirty="0"/>
              <a:t>soit du responsable soit par la DRH</a:t>
            </a:r>
          </a:p>
          <a:p>
            <a:pPr>
              <a:spcBef>
                <a:spcPts val="200"/>
              </a:spcBef>
              <a:buFont typeface="Wingdings" panose="05000000000000000000" pitchFamily="2" charset="2"/>
              <a:buChar char="§"/>
            </a:pPr>
            <a:r>
              <a:rPr lang="fr-FR" sz="1000" b="1" dirty="0"/>
              <a:t>Le remboursement dans les 2 à 3 jours suivant la validation finale de la note</a:t>
            </a:r>
          </a:p>
          <a:p>
            <a:pPr>
              <a:spcBef>
                <a:spcPts val="200"/>
              </a:spcBef>
              <a:buFont typeface="Wingdings" panose="05000000000000000000" pitchFamily="2" charset="2"/>
              <a:buChar char="§"/>
            </a:pPr>
            <a:r>
              <a:rPr lang="fr-FR" sz="1000" dirty="0"/>
              <a:t>La </a:t>
            </a:r>
            <a:r>
              <a:rPr lang="fr-FR" sz="1000" b="1" dirty="0"/>
              <a:t>dématérialisation</a:t>
            </a:r>
            <a:r>
              <a:rPr lang="fr-FR" sz="1000" dirty="0"/>
              <a:t> des justificatifs *</a:t>
            </a:r>
          </a:p>
          <a:p>
            <a:pPr marL="272647" lvl="2" indent="0">
              <a:spcBef>
                <a:spcPts val="200"/>
              </a:spcBef>
              <a:buNone/>
            </a:pPr>
            <a:r>
              <a:rPr lang="fr-FR" sz="1000" i="1" dirty="0">
                <a:solidFill>
                  <a:schemeClr val="tx1"/>
                </a:solidFill>
              </a:rPr>
              <a:t>* </a:t>
            </a:r>
            <a:r>
              <a:rPr lang="fr-FR" sz="1000" i="1" dirty="0"/>
              <a:t>Les justificatifs étant scannés et conservés dans Notilus, il n’est plus nécessaire de garder la version papier une fois la note validée (1)        </a:t>
            </a:r>
          </a:p>
          <a:p>
            <a:pPr>
              <a:spcBef>
                <a:spcPts val="200"/>
              </a:spcBef>
              <a:buFont typeface="Wingdings" panose="05000000000000000000" pitchFamily="2" charset="2"/>
              <a:buChar char="§"/>
            </a:pPr>
            <a:r>
              <a:rPr lang="fr-FR" sz="1000" dirty="0"/>
              <a:t>Les </a:t>
            </a:r>
            <a:r>
              <a:rPr lang="fr-FR" sz="1000" b="1" dirty="0"/>
              <a:t>remboursements des frais d’abonnements de transport en commun </a:t>
            </a:r>
            <a:r>
              <a:rPr lang="fr-FR" sz="1000" dirty="0"/>
              <a:t>(à hauteur de 50 %) dans le cadre de l’aide légale au transport</a:t>
            </a:r>
          </a:p>
          <a:p>
            <a:pPr>
              <a:spcBef>
                <a:spcPts val="200"/>
              </a:spcBef>
              <a:buFont typeface="Wingdings" panose="05000000000000000000" pitchFamily="2" charset="2"/>
              <a:buChar char="§"/>
            </a:pPr>
            <a:r>
              <a:rPr lang="fr-FR" sz="1000" dirty="0"/>
              <a:t>La gestion des </a:t>
            </a:r>
            <a:r>
              <a:rPr lang="fr-FR" sz="1000" b="1" dirty="0"/>
              <a:t>frais de mobilité</a:t>
            </a:r>
            <a:r>
              <a:rPr lang="fr-FR" sz="1000" dirty="0"/>
              <a:t>, dans le cadre des Accords nationaux et locaux </a:t>
            </a:r>
          </a:p>
        </p:txBody>
      </p:sp>
      <p:sp>
        <p:nvSpPr>
          <p:cNvPr id="41" name="Rectangle 40">
            <a:extLst>
              <a:ext uri="{FF2B5EF4-FFF2-40B4-BE49-F238E27FC236}">
                <a16:creationId xmlns:a16="http://schemas.microsoft.com/office/drawing/2014/main" xmlns="" id="{77CB589F-2500-4483-94EE-0007582FD7FD}"/>
              </a:ext>
            </a:extLst>
          </p:cNvPr>
          <p:cNvSpPr/>
          <p:nvPr/>
        </p:nvSpPr>
        <p:spPr>
          <a:xfrm>
            <a:off x="676471" y="3636720"/>
            <a:ext cx="1289348" cy="1620000"/>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lumMod val="75000"/>
                    <a:lumOff val="25000"/>
                  </a:schemeClr>
                </a:solidFill>
                <a:latin typeface="+mj-lt"/>
              </a:rPr>
              <a:t>Ce qu’apporte le nouvel outil Notilus</a:t>
            </a:r>
          </a:p>
        </p:txBody>
      </p:sp>
      <p:sp>
        <p:nvSpPr>
          <p:cNvPr id="42" name="Rectangle 41">
            <a:extLst>
              <a:ext uri="{FF2B5EF4-FFF2-40B4-BE49-F238E27FC236}">
                <a16:creationId xmlns:a16="http://schemas.microsoft.com/office/drawing/2014/main" xmlns="" id="{80236A93-2185-40BA-B85B-2A24FC1E73EE}"/>
              </a:ext>
            </a:extLst>
          </p:cNvPr>
          <p:cNvSpPr/>
          <p:nvPr/>
        </p:nvSpPr>
        <p:spPr>
          <a:xfrm>
            <a:off x="700042" y="5399728"/>
            <a:ext cx="1273189" cy="33642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800" b="1" dirty="0">
                <a:solidFill>
                  <a:schemeClr val="accent1"/>
                </a:solidFill>
                <a:latin typeface="+mj-lt"/>
              </a:rPr>
              <a:t> !  </a:t>
            </a:r>
            <a:r>
              <a:rPr lang="fr-FR" sz="1200" b="1" dirty="0">
                <a:solidFill>
                  <a:schemeClr val="accent1"/>
                </a:solidFill>
                <a:latin typeface="+mj-lt"/>
              </a:rPr>
              <a:t>Mon action</a:t>
            </a:r>
          </a:p>
        </p:txBody>
      </p:sp>
      <p:sp>
        <p:nvSpPr>
          <p:cNvPr id="43" name="Rectangle 42">
            <a:extLst>
              <a:ext uri="{FF2B5EF4-FFF2-40B4-BE49-F238E27FC236}">
                <a16:creationId xmlns:a16="http://schemas.microsoft.com/office/drawing/2014/main" xmlns="" id="{D2C9E0B2-885A-4C7B-9BE7-7498B89EE059}"/>
              </a:ext>
            </a:extLst>
          </p:cNvPr>
          <p:cNvSpPr/>
          <p:nvPr/>
        </p:nvSpPr>
        <p:spPr>
          <a:xfrm>
            <a:off x="8193360" y="2740819"/>
            <a:ext cx="609607" cy="371006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1"/>
                </a:solidFill>
                <a:sym typeface="Wingdings" panose="05000000000000000000" pitchFamily="2" charset="2"/>
              </a:rPr>
              <a:t>-</a:t>
            </a:r>
            <a:endParaRPr lang="fr-FR" sz="1400" b="1" dirty="0">
              <a:solidFill>
                <a:schemeClr val="accent1"/>
              </a:solidFill>
            </a:endParaRPr>
          </a:p>
        </p:txBody>
      </p:sp>
      <p:sp>
        <p:nvSpPr>
          <p:cNvPr id="44" name="Rectangle 43">
            <a:extLst>
              <a:ext uri="{FF2B5EF4-FFF2-40B4-BE49-F238E27FC236}">
                <a16:creationId xmlns:a16="http://schemas.microsoft.com/office/drawing/2014/main" xmlns="" id="{A3F747E7-637E-4D97-8EE8-6325547FF017}"/>
              </a:ext>
            </a:extLst>
          </p:cNvPr>
          <p:cNvSpPr/>
          <p:nvPr/>
        </p:nvSpPr>
        <p:spPr>
          <a:xfrm>
            <a:off x="8963920" y="2740819"/>
            <a:ext cx="609607" cy="371006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1"/>
                </a:solidFill>
                <a:sym typeface="Wingdings" panose="05000000000000000000" pitchFamily="2" charset="2"/>
              </a:rPr>
              <a:t></a:t>
            </a:r>
            <a:endParaRPr lang="fr-FR" sz="1400" b="1" dirty="0">
              <a:solidFill>
                <a:schemeClr val="accent1"/>
              </a:solidFill>
            </a:endParaRPr>
          </a:p>
        </p:txBody>
      </p:sp>
      <p:sp>
        <p:nvSpPr>
          <p:cNvPr id="45" name="Rectangle 44">
            <a:extLst>
              <a:ext uri="{FF2B5EF4-FFF2-40B4-BE49-F238E27FC236}">
                <a16:creationId xmlns:a16="http://schemas.microsoft.com/office/drawing/2014/main" xmlns="" id="{ADE392B8-61B5-4C82-8B86-3C0EE488737D}"/>
              </a:ext>
            </a:extLst>
          </p:cNvPr>
          <p:cNvSpPr/>
          <p:nvPr/>
        </p:nvSpPr>
        <p:spPr>
          <a:xfrm>
            <a:off x="8193360" y="2162332"/>
            <a:ext cx="609607" cy="47599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1"/>
                </a:solidFill>
                <a:sym typeface="Wingdings" panose="05000000000000000000" pitchFamily="2" charset="2"/>
              </a:rPr>
              <a:t>-</a:t>
            </a:r>
            <a:endParaRPr lang="fr-FR" sz="1400" b="1" dirty="0">
              <a:solidFill>
                <a:schemeClr val="accent1"/>
              </a:solidFill>
            </a:endParaRPr>
          </a:p>
        </p:txBody>
      </p:sp>
      <p:sp>
        <p:nvSpPr>
          <p:cNvPr id="46" name="Rectangle 45">
            <a:extLst>
              <a:ext uri="{FF2B5EF4-FFF2-40B4-BE49-F238E27FC236}">
                <a16:creationId xmlns:a16="http://schemas.microsoft.com/office/drawing/2014/main" xmlns="" id="{6ADC4C73-DDAC-40DB-8F21-70293583B269}"/>
              </a:ext>
            </a:extLst>
          </p:cNvPr>
          <p:cNvSpPr/>
          <p:nvPr/>
        </p:nvSpPr>
        <p:spPr>
          <a:xfrm>
            <a:off x="8963920" y="2162332"/>
            <a:ext cx="609607" cy="47599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1"/>
                </a:solidFill>
                <a:sym typeface="Wingdings" panose="05000000000000000000" pitchFamily="2" charset="2"/>
              </a:rPr>
              <a:t></a:t>
            </a:r>
            <a:endParaRPr lang="fr-FR" sz="1400" b="1" dirty="0">
              <a:solidFill>
                <a:schemeClr val="accent1"/>
              </a:solidFill>
            </a:endParaRPr>
          </a:p>
        </p:txBody>
      </p:sp>
      <p:sp>
        <p:nvSpPr>
          <p:cNvPr id="47" name="Espace réservé du contenu 2">
            <a:extLst>
              <a:ext uri="{FF2B5EF4-FFF2-40B4-BE49-F238E27FC236}">
                <a16:creationId xmlns:a16="http://schemas.microsoft.com/office/drawing/2014/main" xmlns="" id="{70AD592D-2F89-48B6-8DDD-E847E00090A3}"/>
              </a:ext>
            </a:extLst>
          </p:cNvPr>
          <p:cNvSpPr txBox="1">
            <a:spLocks/>
          </p:cNvSpPr>
          <p:nvPr/>
        </p:nvSpPr>
        <p:spPr>
          <a:xfrm>
            <a:off x="3224808" y="2175904"/>
            <a:ext cx="4709971" cy="461899"/>
          </a:xfrm>
          <a:prstGeom prst="rect">
            <a:avLst/>
          </a:prstGeom>
          <a:noFill/>
          <a:ln w="28575">
            <a:noFill/>
            <a:prstDash val="solid"/>
          </a:ln>
        </p:spPr>
        <p:txBody>
          <a:bodyPr vert="horz" wrap="square" lIns="108000" tIns="72000" rIns="72000" bIns="45720" numCol="1" rtlCol="0" anchor="ctr">
            <a:noAutofit/>
          </a:bodyPr>
          <a:lstStyle>
            <a:lvl1pPr marL="133347" indent="-133347" algn="l" defTabSz="685783" rtl="0" eaLnBrk="1" latinLnBrk="0" hangingPunct="1">
              <a:spcBef>
                <a:spcPct val="20000"/>
              </a:spcBef>
              <a:buFont typeface="Arial" pitchFamily="34" charset="0"/>
              <a:buChar char="•"/>
              <a:defRPr sz="1400" kern="1200">
                <a:solidFill>
                  <a:schemeClr val="tx1">
                    <a:lumMod val="65000"/>
                    <a:lumOff val="35000"/>
                  </a:schemeClr>
                </a:solidFill>
                <a:latin typeface="+mj-lt"/>
                <a:ea typeface="+mn-ea"/>
                <a:cs typeface="+mn-cs"/>
              </a:defRPr>
            </a:lvl1pPr>
            <a:lvl2pPr marL="266693" indent="-133347" algn="l" defTabSz="685783" rtl="0" eaLnBrk="1" latinLnBrk="0" hangingPunct="1">
              <a:spcBef>
                <a:spcPct val="20000"/>
              </a:spcBef>
              <a:buFont typeface="Courier New" pitchFamily="49" charset="0"/>
              <a:buChar char="o"/>
              <a:defRPr sz="1100" kern="1200">
                <a:solidFill>
                  <a:schemeClr val="tx1">
                    <a:lumMod val="65000"/>
                    <a:lumOff val="35000"/>
                  </a:schemeClr>
                </a:solidFill>
                <a:latin typeface="+mj-lt"/>
                <a:ea typeface="+mn-ea"/>
                <a:cs typeface="+mn-cs"/>
              </a:defRPr>
            </a:lvl2pPr>
            <a:lvl3pPr marL="405994" indent="-139301" algn="l" defTabSz="685783" rtl="0" eaLnBrk="1" latinLnBrk="0" hangingPunct="1">
              <a:spcBef>
                <a:spcPct val="20000"/>
              </a:spcBef>
              <a:buFont typeface="Arial" pitchFamily="34" charset="0"/>
              <a:buChar char="•"/>
              <a:defRPr sz="1100" kern="1200">
                <a:solidFill>
                  <a:schemeClr val="tx1">
                    <a:lumMod val="65000"/>
                    <a:lumOff val="35000"/>
                  </a:schemeClr>
                </a:solidFill>
                <a:latin typeface="+mj-lt"/>
                <a:ea typeface="+mn-ea"/>
                <a:cs typeface="+mn-cs"/>
              </a:defRPr>
            </a:lvl3pPr>
            <a:lvl4pPr marL="1200120" indent="-171446" algn="l" defTabSz="685783" rtl="0" eaLnBrk="1" latinLnBrk="0" hangingPunct="1">
              <a:spcBef>
                <a:spcPct val="20000"/>
              </a:spcBef>
              <a:buFont typeface="Courier New" pitchFamily="49" charset="0"/>
              <a:buChar char="o"/>
              <a:defRPr sz="788" kern="1200">
                <a:solidFill>
                  <a:schemeClr val="tx1">
                    <a:lumMod val="50000"/>
                    <a:lumOff val="50000"/>
                  </a:schemeClr>
                </a:solidFill>
                <a:latin typeface="+mj-lt"/>
                <a:ea typeface="+mn-ea"/>
                <a:cs typeface="+mn-cs"/>
              </a:defRPr>
            </a:lvl4pPr>
            <a:lvl5pPr marL="1543012" indent="-171446" algn="l" defTabSz="685783" rtl="0" eaLnBrk="1" latinLnBrk="0" hangingPunct="1">
              <a:spcBef>
                <a:spcPct val="20000"/>
              </a:spcBef>
              <a:buFont typeface="Arial" pitchFamily="34" charset="0"/>
              <a:buChar char="•"/>
              <a:defRPr sz="788" kern="1200">
                <a:solidFill>
                  <a:schemeClr val="tx1">
                    <a:lumMod val="50000"/>
                    <a:lumOff val="50000"/>
                  </a:schemeClr>
                </a:solidFill>
                <a:latin typeface="+mj-lt"/>
                <a:ea typeface="+mn-ea"/>
                <a:cs typeface="+mn-cs"/>
              </a:defRPr>
            </a:lvl5pPr>
            <a:lvl6pPr marL="1885903"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6pPr>
            <a:lvl7pPr marL="2228795"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7pPr>
            <a:lvl8pPr marL="2571686"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8pPr>
            <a:lvl9pPr marL="2914577"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9pPr>
          </a:lstStyle>
          <a:p>
            <a:pPr>
              <a:spcBef>
                <a:spcPts val="200"/>
              </a:spcBef>
              <a:buFont typeface="Wingdings" panose="05000000000000000000" pitchFamily="2" charset="2"/>
              <a:buChar char="§"/>
            </a:pPr>
            <a:endParaRPr lang="fr-FR" sz="1200" dirty="0"/>
          </a:p>
          <a:p>
            <a:pPr>
              <a:spcBef>
                <a:spcPts val="200"/>
              </a:spcBef>
              <a:buFont typeface="Wingdings" panose="05000000000000000000" pitchFamily="2" charset="2"/>
              <a:buChar char="§"/>
            </a:pPr>
            <a:r>
              <a:rPr lang="fr-FR" sz="1200" b="1" u="sng" dirty="0">
                <a:solidFill>
                  <a:schemeClr val="accent1"/>
                </a:solidFill>
              </a:rPr>
              <a:t>Avant le 23 juin, je dois IMPERATIVEMENT traiter toutes les notes de frais en attente dans </a:t>
            </a:r>
            <a:r>
              <a:rPr lang="fr-FR" sz="1200" b="1" u="sng" dirty="0" err="1">
                <a:solidFill>
                  <a:schemeClr val="accent1"/>
                </a:solidFill>
              </a:rPr>
              <a:t>Carlabella</a:t>
            </a:r>
            <a:r>
              <a:rPr lang="fr-FR" sz="1200" b="1" u="sng" dirty="0">
                <a:solidFill>
                  <a:schemeClr val="accent1"/>
                </a:solidFill>
              </a:rPr>
              <a:t> avant son arrêt</a:t>
            </a:r>
          </a:p>
          <a:p>
            <a:pPr marL="0" indent="0">
              <a:spcBef>
                <a:spcPts val="0"/>
              </a:spcBef>
              <a:buNone/>
            </a:pPr>
            <a:r>
              <a:rPr lang="fr-FR" sz="1200" dirty="0">
                <a:solidFill>
                  <a:schemeClr val="tx1">
                    <a:lumMod val="75000"/>
                    <a:lumOff val="25000"/>
                  </a:schemeClr>
                </a:solidFill>
              </a:rPr>
              <a:t> </a:t>
            </a:r>
          </a:p>
        </p:txBody>
      </p:sp>
      <p:sp>
        <p:nvSpPr>
          <p:cNvPr id="48" name="Rectangle 47">
            <a:extLst>
              <a:ext uri="{FF2B5EF4-FFF2-40B4-BE49-F238E27FC236}">
                <a16:creationId xmlns:a16="http://schemas.microsoft.com/office/drawing/2014/main" xmlns="" id="{AEAD507A-B3ED-4F23-9CD9-C8CD7FCA6726}"/>
              </a:ext>
            </a:extLst>
          </p:cNvPr>
          <p:cNvSpPr/>
          <p:nvPr/>
        </p:nvSpPr>
        <p:spPr>
          <a:xfrm>
            <a:off x="2061520" y="2232792"/>
            <a:ext cx="1330997" cy="381735"/>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800" b="1" dirty="0">
                <a:solidFill>
                  <a:schemeClr val="accent1"/>
                </a:solidFill>
                <a:latin typeface="+mj-lt"/>
              </a:rPr>
              <a:t> !  </a:t>
            </a:r>
            <a:r>
              <a:rPr lang="fr-FR" sz="1200" b="1" dirty="0">
                <a:solidFill>
                  <a:schemeClr val="accent1"/>
                </a:solidFill>
                <a:latin typeface="+mj-lt"/>
              </a:rPr>
              <a:t>Mon action</a:t>
            </a:r>
          </a:p>
          <a:p>
            <a:pPr algn="ctr"/>
            <a:r>
              <a:rPr lang="fr-FR" sz="1200" b="1" dirty="0">
                <a:solidFill>
                  <a:schemeClr val="accent1"/>
                </a:solidFill>
                <a:latin typeface="+mj-lt"/>
              </a:rPr>
              <a:t>si je suis valideur</a:t>
            </a:r>
          </a:p>
        </p:txBody>
      </p:sp>
      <p:sp>
        <p:nvSpPr>
          <p:cNvPr id="49" name="Espace réservé du contenu 2">
            <a:extLst>
              <a:ext uri="{FF2B5EF4-FFF2-40B4-BE49-F238E27FC236}">
                <a16:creationId xmlns:a16="http://schemas.microsoft.com/office/drawing/2014/main" xmlns="" id="{C1647DF7-A389-48FE-AF4F-CA868A89A4F8}"/>
              </a:ext>
            </a:extLst>
          </p:cNvPr>
          <p:cNvSpPr txBox="1">
            <a:spLocks/>
          </p:cNvSpPr>
          <p:nvPr/>
        </p:nvSpPr>
        <p:spPr>
          <a:xfrm>
            <a:off x="2228365" y="5971444"/>
            <a:ext cx="4626246" cy="426230"/>
          </a:xfrm>
          <a:prstGeom prst="rect">
            <a:avLst/>
          </a:prstGeom>
          <a:noFill/>
          <a:ln w="28575">
            <a:solidFill>
              <a:srgbClr val="FFCCCC"/>
            </a:solidFill>
            <a:prstDash val="solid"/>
          </a:ln>
        </p:spPr>
        <p:txBody>
          <a:bodyPr vert="horz" wrap="square" lIns="91440" tIns="72000" rIns="36000" bIns="45720" numCol="1" rtlCol="0" anchor="ctr">
            <a:noAutofit/>
          </a:bodyPr>
          <a:lstStyle>
            <a:lvl1pPr marL="133347" indent="-133347" algn="l" defTabSz="685783" rtl="0" eaLnBrk="1" latinLnBrk="0" hangingPunct="1">
              <a:spcBef>
                <a:spcPct val="20000"/>
              </a:spcBef>
              <a:buFont typeface="Arial" pitchFamily="34" charset="0"/>
              <a:buChar char="•"/>
              <a:defRPr sz="1400" kern="1200">
                <a:solidFill>
                  <a:schemeClr val="tx1">
                    <a:lumMod val="65000"/>
                    <a:lumOff val="35000"/>
                  </a:schemeClr>
                </a:solidFill>
                <a:latin typeface="+mj-lt"/>
                <a:ea typeface="+mn-ea"/>
                <a:cs typeface="+mn-cs"/>
              </a:defRPr>
            </a:lvl1pPr>
            <a:lvl2pPr marL="266693" indent="-133347" algn="l" defTabSz="685783" rtl="0" eaLnBrk="1" latinLnBrk="0" hangingPunct="1">
              <a:spcBef>
                <a:spcPct val="20000"/>
              </a:spcBef>
              <a:buFont typeface="Courier New" pitchFamily="49" charset="0"/>
              <a:buChar char="o"/>
              <a:defRPr sz="1100" kern="1200">
                <a:solidFill>
                  <a:schemeClr val="tx1">
                    <a:lumMod val="65000"/>
                    <a:lumOff val="35000"/>
                  </a:schemeClr>
                </a:solidFill>
                <a:latin typeface="+mj-lt"/>
                <a:ea typeface="+mn-ea"/>
                <a:cs typeface="+mn-cs"/>
              </a:defRPr>
            </a:lvl2pPr>
            <a:lvl3pPr marL="405994" indent="-139301" algn="l" defTabSz="685783" rtl="0" eaLnBrk="1" latinLnBrk="0" hangingPunct="1">
              <a:spcBef>
                <a:spcPct val="20000"/>
              </a:spcBef>
              <a:buFont typeface="Arial" pitchFamily="34" charset="0"/>
              <a:buChar char="•"/>
              <a:defRPr sz="1100" kern="1200">
                <a:solidFill>
                  <a:schemeClr val="tx1">
                    <a:lumMod val="65000"/>
                    <a:lumOff val="35000"/>
                  </a:schemeClr>
                </a:solidFill>
                <a:latin typeface="+mj-lt"/>
                <a:ea typeface="+mn-ea"/>
                <a:cs typeface="+mn-cs"/>
              </a:defRPr>
            </a:lvl3pPr>
            <a:lvl4pPr marL="1200120" indent="-171446" algn="l" defTabSz="685783" rtl="0" eaLnBrk="1" latinLnBrk="0" hangingPunct="1">
              <a:spcBef>
                <a:spcPct val="20000"/>
              </a:spcBef>
              <a:buFont typeface="Courier New" pitchFamily="49" charset="0"/>
              <a:buChar char="o"/>
              <a:defRPr sz="788" kern="1200">
                <a:solidFill>
                  <a:schemeClr val="tx1">
                    <a:lumMod val="50000"/>
                    <a:lumOff val="50000"/>
                  </a:schemeClr>
                </a:solidFill>
                <a:latin typeface="+mj-lt"/>
                <a:ea typeface="+mn-ea"/>
                <a:cs typeface="+mn-cs"/>
              </a:defRPr>
            </a:lvl4pPr>
            <a:lvl5pPr marL="1543012" indent="-171446" algn="l" defTabSz="685783" rtl="0" eaLnBrk="1" latinLnBrk="0" hangingPunct="1">
              <a:spcBef>
                <a:spcPct val="20000"/>
              </a:spcBef>
              <a:buFont typeface="Arial" pitchFamily="34" charset="0"/>
              <a:buChar char="•"/>
              <a:defRPr sz="788" kern="1200">
                <a:solidFill>
                  <a:schemeClr val="tx1">
                    <a:lumMod val="50000"/>
                    <a:lumOff val="50000"/>
                  </a:schemeClr>
                </a:solidFill>
                <a:latin typeface="+mj-lt"/>
                <a:ea typeface="+mn-ea"/>
                <a:cs typeface="+mn-cs"/>
              </a:defRPr>
            </a:lvl5pPr>
            <a:lvl6pPr marL="1885903"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6pPr>
            <a:lvl7pPr marL="2228795"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7pPr>
            <a:lvl8pPr marL="2571686"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8pPr>
            <a:lvl9pPr marL="2914577"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9pPr>
          </a:lstStyle>
          <a:p>
            <a:pPr>
              <a:spcBef>
                <a:spcPts val="200"/>
              </a:spcBef>
              <a:buFont typeface="Wingdings" panose="05000000000000000000" pitchFamily="2" charset="2"/>
              <a:buChar char="§"/>
            </a:pPr>
            <a:r>
              <a:rPr lang="fr-FR" sz="1100" dirty="0"/>
              <a:t>Sur l’intranet, page « Mon Entreprise » - Démarches en ligne</a:t>
            </a:r>
          </a:p>
        </p:txBody>
      </p:sp>
      <p:sp>
        <p:nvSpPr>
          <p:cNvPr id="50" name="Rectangle 49">
            <a:extLst>
              <a:ext uri="{FF2B5EF4-FFF2-40B4-BE49-F238E27FC236}">
                <a16:creationId xmlns:a16="http://schemas.microsoft.com/office/drawing/2014/main" xmlns="" id="{5E514EA9-36FA-45B3-B1B0-0F443FECBF7A}"/>
              </a:ext>
            </a:extLst>
          </p:cNvPr>
          <p:cNvSpPr/>
          <p:nvPr/>
        </p:nvSpPr>
        <p:spPr>
          <a:xfrm>
            <a:off x="700042" y="5956805"/>
            <a:ext cx="1273189" cy="426230"/>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lumMod val="75000"/>
                    <a:lumOff val="25000"/>
                  </a:schemeClr>
                </a:solidFill>
                <a:latin typeface="+mj-lt"/>
              </a:rPr>
              <a:t>Accès à l’outil </a:t>
            </a:r>
          </a:p>
        </p:txBody>
      </p:sp>
      <p:pic>
        <p:nvPicPr>
          <p:cNvPr id="14" name="Image 13">
            <a:extLst>
              <a:ext uri="{FF2B5EF4-FFF2-40B4-BE49-F238E27FC236}">
                <a16:creationId xmlns:a16="http://schemas.microsoft.com/office/drawing/2014/main" xmlns="" id="{BD75AD3B-1CC6-49B9-A83C-541ACF594449}"/>
              </a:ext>
            </a:extLst>
          </p:cNvPr>
          <p:cNvPicPr>
            <a:picLocks noChangeAspect="1"/>
          </p:cNvPicPr>
          <p:nvPr/>
        </p:nvPicPr>
        <p:blipFill>
          <a:blip r:embed="rId4"/>
          <a:stretch>
            <a:fillRect/>
          </a:stretch>
        </p:blipFill>
        <p:spPr>
          <a:xfrm>
            <a:off x="7015564" y="5812472"/>
            <a:ext cx="1005714" cy="674697"/>
          </a:xfrm>
          <a:prstGeom prst="rect">
            <a:avLst/>
          </a:prstGeom>
        </p:spPr>
      </p:pic>
    </p:spTree>
    <p:extLst>
      <p:ext uri="{BB962C8B-B14F-4D97-AF65-F5344CB8AC3E}">
        <p14:creationId xmlns:p14="http://schemas.microsoft.com/office/powerpoint/2010/main" val="1038265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xmlns="" id="{960A2755-FABC-4792-A876-6710EEB80887}"/>
              </a:ext>
            </a:extLst>
          </p:cNvPr>
          <p:cNvSpPr/>
          <p:nvPr/>
        </p:nvSpPr>
        <p:spPr>
          <a:xfrm>
            <a:off x="826832" y="3402928"/>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Partage des nouvelles dérogations commerciales</a:t>
            </a:r>
            <a:endParaRPr lang="fr-FR" sz="1100" i="1" dirty="0">
              <a:solidFill>
                <a:prstClr val="white"/>
              </a:solidFill>
              <a:latin typeface="Century Gothic"/>
            </a:endParaRPr>
          </a:p>
        </p:txBody>
      </p:sp>
      <p:sp>
        <p:nvSpPr>
          <p:cNvPr id="39" name="Rectangle 38">
            <a:extLst>
              <a:ext uri="{FF2B5EF4-FFF2-40B4-BE49-F238E27FC236}">
                <a16:creationId xmlns:a16="http://schemas.microsoft.com/office/drawing/2014/main" xmlns="" id="{2BA23025-07E8-47AC-B330-35B1C6C9D082}"/>
              </a:ext>
            </a:extLst>
          </p:cNvPr>
          <p:cNvSpPr/>
          <p:nvPr/>
        </p:nvSpPr>
        <p:spPr>
          <a:xfrm>
            <a:off x="826832" y="1707285"/>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Autres actions opérationnelles à mener / évolutions à prendre en compte</a:t>
            </a:r>
          </a:p>
        </p:txBody>
      </p:sp>
      <p:sp>
        <p:nvSpPr>
          <p:cNvPr id="43" name="ZoneTexte 42">
            <a:extLst>
              <a:ext uri="{FF2B5EF4-FFF2-40B4-BE49-F238E27FC236}">
                <a16:creationId xmlns:a16="http://schemas.microsoft.com/office/drawing/2014/main" xmlns="" id="{C252AB70-AB31-4A8E-BA9B-159D7F81F646}"/>
              </a:ext>
            </a:extLst>
          </p:cNvPr>
          <p:cNvSpPr txBox="1"/>
          <p:nvPr/>
        </p:nvSpPr>
        <p:spPr>
          <a:xfrm>
            <a:off x="4736977" y="1707285"/>
            <a:ext cx="4673724" cy="48745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Quelles sont les autres actions saillantes à mener ?</a:t>
            </a:r>
          </a:p>
          <a:p>
            <a:r>
              <a:rPr lang="fr-FR" dirty="0"/>
              <a:t>Quelles sont les évolutions à prendre en compte ?</a:t>
            </a:r>
          </a:p>
        </p:txBody>
      </p:sp>
      <p:sp>
        <p:nvSpPr>
          <p:cNvPr id="61" name="Ellipse 60">
            <a:extLst>
              <a:ext uri="{FF2B5EF4-FFF2-40B4-BE49-F238E27FC236}">
                <a16:creationId xmlns:a16="http://schemas.microsoft.com/office/drawing/2014/main" xmlns="" id="{C930FC86-E376-4E7F-8BFC-B2C0A3E13C14}"/>
              </a:ext>
            </a:extLst>
          </p:cNvPr>
          <p:cNvSpPr/>
          <p:nvPr/>
        </p:nvSpPr>
        <p:spPr>
          <a:xfrm>
            <a:off x="638202" y="1784430"/>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2</a:t>
            </a:r>
          </a:p>
        </p:txBody>
      </p:sp>
      <p:sp>
        <p:nvSpPr>
          <p:cNvPr id="37" name="Rectangle 36">
            <a:extLst>
              <a:ext uri="{FF2B5EF4-FFF2-40B4-BE49-F238E27FC236}">
                <a16:creationId xmlns:a16="http://schemas.microsoft.com/office/drawing/2014/main" xmlns="" id="{A4819DB4-FE47-4136-95A6-16C7E71AA0A2}"/>
              </a:ext>
            </a:extLst>
          </p:cNvPr>
          <p:cNvSpPr/>
          <p:nvPr/>
        </p:nvSpPr>
        <p:spPr>
          <a:xfrm>
            <a:off x="826832" y="5736571"/>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Quizz sur votre nouvelle région</a:t>
            </a:r>
            <a:endParaRPr lang="fr-FR" sz="1100" i="1" dirty="0">
              <a:solidFill>
                <a:prstClr val="white"/>
              </a:solidFill>
              <a:latin typeface="Century Gothic"/>
            </a:endParaRPr>
          </a:p>
        </p:txBody>
      </p:sp>
      <p:sp>
        <p:nvSpPr>
          <p:cNvPr id="40" name="ZoneTexte 39">
            <a:extLst>
              <a:ext uri="{FF2B5EF4-FFF2-40B4-BE49-F238E27FC236}">
                <a16:creationId xmlns:a16="http://schemas.microsoft.com/office/drawing/2014/main" xmlns="" id="{BC42AFC2-AC77-43A2-81ED-75D6EA272ED9}"/>
              </a:ext>
            </a:extLst>
          </p:cNvPr>
          <p:cNvSpPr txBox="1"/>
          <p:nvPr/>
        </p:nvSpPr>
        <p:spPr>
          <a:xfrm>
            <a:off x="4736977" y="5736571"/>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Connaissez-vous vraiment votre nouvelle région ?</a:t>
            </a:r>
          </a:p>
        </p:txBody>
      </p:sp>
      <p:sp>
        <p:nvSpPr>
          <p:cNvPr id="41" name="Ellipse 40">
            <a:extLst>
              <a:ext uri="{FF2B5EF4-FFF2-40B4-BE49-F238E27FC236}">
                <a16:creationId xmlns:a16="http://schemas.microsoft.com/office/drawing/2014/main" xmlns="" id="{99228BB3-0D2D-4835-B578-4990A28D1DAB}"/>
              </a:ext>
            </a:extLst>
          </p:cNvPr>
          <p:cNvSpPr/>
          <p:nvPr/>
        </p:nvSpPr>
        <p:spPr>
          <a:xfrm>
            <a:off x="638202" y="5815478"/>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9</a:t>
            </a:r>
          </a:p>
        </p:txBody>
      </p:sp>
      <p:sp>
        <p:nvSpPr>
          <p:cNvPr id="2" name="Titre 1"/>
          <p:cNvSpPr>
            <a:spLocks noGrp="1"/>
          </p:cNvSpPr>
          <p:nvPr>
            <p:ph type="title"/>
          </p:nvPr>
        </p:nvSpPr>
        <p:spPr/>
        <p:txBody>
          <a:bodyPr/>
          <a:lstStyle/>
          <a:p>
            <a:r>
              <a:rPr lang="fr-FR" dirty="0"/>
              <a:t>Ordre du jour</a:t>
            </a:r>
            <a:endParaRPr lang="fr-FR" i="1" dirty="0"/>
          </a:p>
        </p:txBody>
      </p:sp>
      <p:sp>
        <p:nvSpPr>
          <p:cNvPr id="23" name="Rectangle 22">
            <a:extLst>
              <a:ext uri="{FF2B5EF4-FFF2-40B4-BE49-F238E27FC236}">
                <a16:creationId xmlns:a16="http://schemas.microsoft.com/office/drawing/2014/main" xmlns="" id="{F1F3824C-3220-4270-8801-F360AF530135}"/>
              </a:ext>
            </a:extLst>
          </p:cNvPr>
          <p:cNvSpPr/>
          <p:nvPr/>
        </p:nvSpPr>
        <p:spPr>
          <a:xfrm>
            <a:off x="826832" y="1133893"/>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Mise en place de la Nouvelle Identité CEGEE</a:t>
            </a:r>
          </a:p>
        </p:txBody>
      </p:sp>
      <p:sp>
        <p:nvSpPr>
          <p:cNvPr id="24" name="ZoneTexte 23">
            <a:extLst>
              <a:ext uri="{FF2B5EF4-FFF2-40B4-BE49-F238E27FC236}">
                <a16:creationId xmlns:a16="http://schemas.microsoft.com/office/drawing/2014/main" xmlns="" id="{D78BFEF2-2238-4D26-ABDF-993D39F1F11E}"/>
              </a:ext>
            </a:extLst>
          </p:cNvPr>
          <p:cNvSpPr txBox="1"/>
          <p:nvPr/>
        </p:nvSpPr>
        <p:spPr>
          <a:xfrm>
            <a:off x="4738920" y="1131836"/>
            <a:ext cx="4673724" cy="48745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Quels sont les supports qui évoluent ?</a:t>
            </a:r>
          </a:p>
          <a:p>
            <a:r>
              <a:rPr lang="fr-FR" dirty="0"/>
              <a:t>Que dois-je faire pour les mettre à jour ?</a:t>
            </a:r>
          </a:p>
        </p:txBody>
      </p:sp>
      <p:sp>
        <p:nvSpPr>
          <p:cNvPr id="29" name="Rectangle 28">
            <a:extLst>
              <a:ext uri="{FF2B5EF4-FFF2-40B4-BE49-F238E27FC236}">
                <a16:creationId xmlns:a16="http://schemas.microsoft.com/office/drawing/2014/main" xmlns="" id="{3AD6149A-D2D4-41E4-85D6-9A0D68498C88}"/>
              </a:ext>
            </a:extLst>
          </p:cNvPr>
          <p:cNvSpPr/>
          <p:nvPr/>
        </p:nvSpPr>
        <p:spPr>
          <a:xfrm>
            <a:off x="826832" y="397393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i="1" dirty="0">
                <a:solidFill>
                  <a:prstClr val="white"/>
                </a:solidFill>
                <a:latin typeface="Century Gothic"/>
              </a:rPr>
              <a:t>Partage du nouveau schéma délégataire Part</a:t>
            </a:r>
            <a:endParaRPr lang="fr-FR" sz="1100" i="1" dirty="0">
              <a:solidFill>
                <a:prstClr val="white"/>
              </a:solidFill>
              <a:latin typeface="Century Gothic"/>
            </a:endParaRPr>
          </a:p>
        </p:txBody>
      </p:sp>
      <p:sp>
        <p:nvSpPr>
          <p:cNvPr id="30" name="ZoneTexte 29">
            <a:extLst>
              <a:ext uri="{FF2B5EF4-FFF2-40B4-BE49-F238E27FC236}">
                <a16:creationId xmlns:a16="http://schemas.microsoft.com/office/drawing/2014/main" xmlns="" id="{9C8582EB-EB53-473F-A84F-57A09E1BA974}"/>
              </a:ext>
            </a:extLst>
          </p:cNvPr>
          <p:cNvSpPr txBox="1"/>
          <p:nvPr/>
        </p:nvSpPr>
        <p:spPr>
          <a:xfrm>
            <a:off x="4736977" y="3406385"/>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 est le schéma délégataire à suivre ?</a:t>
            </a:r>
          </a:p>
        </p:txBody>
      </p:sp>
      <p:sp>
        <p:nvSpPr>
          <p:cNvPr id="31" name="Rectangle 30">
            <a:extLst>
              <a:ext uri="{FF2B5EF4-FFF2-40B4-BE49-F238E27FC236}">
                <a16:creationId xmlns:a16="http://schemas.microsoft.com/office/drawing/2014/main" xmlns="" id="{B3A23FFE-025F-4C36-922C-05CAF2CF2CB6}"/>
              </a:ext>
            </a:extLst>
          </p:cNvPr>
          <p:cNvSpPr/>
          <p:nvPr/>
        </p:nvSpPr>
        <p:spPr>
          <a:xfrm>
            <a:off x="826832" y="282429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Découverte de la nouvelle Offre CEGEE</a:t>
            </a:r>
            <a:endParaRPr lang="fr-FR" sz="1100" i="1" dirty="0">
              <a:solidFill>
                <a:prstClr val="white"/>
              </a:solidFill>
              <a:latin typeface="Century Gothic"/>
            </a:endParaRPr>
          </a:p>
        </p:txBody>
      </p:sp>
      <p:sp>
        <p:nvSpPr>
          <p:cNvPr id="32" name="ZoneTexte 31">
            <a:extLst>
              <a:ext uri="{FF2B5EF4-FFF2-40B4-BE49-F238E27FC236}">
                <a16:creationId xmlns:a16="http://schemas.microsoft.com/office/drawing/2014/main" xmlns="" id="{5A9B9835-FEAD-48DE-9256-777EA010973E}"/>
              </a:ext>
            </a:extLst>
          </p:cNvPr>
          <p:cNvSpPr txBox="1"/>
          <p:nvPr/>
        </p:nvSpPr>
        <p:spPr>
          <a:xfrm>
            <a:off x="4736977" y="2823813"/>
            <a:ext cx="4673724" cy="490909"/>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sont les modifications apportées au catalogue d’offres de la CEGEE</a:t>
            </a:r>
          </a:p>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sont les évolutions de modes de fonctionnement ?</a:t>
            </a:r>
          </a:p>
        </p:txBody>
      </p:sp>
      <p:sp>
        <p:nvSpPr>
          <p:cNvPr id="33" name="Rectangle 32">
            <a:extLst>
              <a:ext uri="{FF2B5EF4-FFF2-40B4-BE49-F238E27FC236}">
                <a16:creationId xmlns:a16="http://schemas.microsoft.com/office/drawing/2014/main" xmlns="" id="{0F2DD78A-0619-4311-8F45-1AD11AB48C78}"/>
              </a:ext>
            </a:extLst>
          </p:cNvPr>
          <p:cNvSpPr/>
          <p:nvPr/>
        </p:nvSpPr>
        <p:spPr>
          <a:xfrm>
            <a:off x="826832" y="4565303"/>
            <a:ext cx="3404714"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66462" rtlCol="0" anchor="ctr"/>
          <a:lstStyle/>
          <a:p>
            <a:pPr defTabSz="914400">
              <a:defRPr/>
            </a:pPr>
            <a:r>
              <a:rPr lang="fr-FR" sz="1200" b="1" dirty="0">
                <a:solidFill>
                  <a:prstClr val="white"/>
                </a:solidFill>
                <a:latin typeface="Century Gothic"/>
              </a:rPr>
              <a:t>Rappel du dispositif d’assistance</a:t>
            </a:r>
            <a:endParaRPr lang="fr-FR" sz="1100" i="1" dirty="0">
              <a:solidFill>
                <a:prstClr val="white"/>
              </a:solidFill>
              <a:latin typeface="Century Gothic"/>
            </a:endParaRPr>
          </a:p>
        </p:txBody>
      </p:sp>
      <p:sp>
        <p:nvSpPr>
          <p:cNvPr id="38" name="ZoneTexte 37">
            <a:extLst>
              <a:ext uri="{FF2B5EF4-FFF2-40B4-BE49-F238E27FC236}">
                <a16:creationId xmlns:a16="http://schemas.microsoft.com/office/drawing/2014/main" xmlns="" id="{05A8E245-848D-4B03-BAD7-10EFAF3ADB27}"/>
              </a:ext>
            </a:extLst>
          </p:cNvPr>
          <p:cNvSpPr txBox="1"/>
          <p:nvPr/>
        </p:nvSpPr>
        <p:spPr>
          <a:xfrm>
            <a:off x="4736977" y="3988890"/>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sont mes nouvelles capacités de dérogation ?</a:t>
            </a:r>
          </a:p>
        </p:txBody>
      </p:sp>
      <p:sp>
        <p:nvSpPr>
          <p:cNvPr id="47" name="Rectangle 46">
            <a:extLst>
              <a:ext uri="{FF2B5EF4-FFF2-40B4-BE49-F238E27FC236}">
                <a16:creationId xmlns:a16="http://schemas.microsoft.com/office/drawing/2014/main" xmlns="" id="{3F1AE5C7-72CC-41D9-8AB8-4859A853F02C}"/>
              </a:ext>
            </a:extLst>
          </p:cNvPr>
          <p:cNvSpPr/>
          <p:nvPr/>
        </p:nvSpPr>
        <p:spPr>
          <a:xfrm>
            <a:off x="826832" y="2268681"/>
            <a:ext cx="3406088" cy="490909"/>
          </a:xfrm>
          <a:prstGeom prst="rect">
            <a:avLst/>
          </a:prstGeom>
          <a:solidFill>
            <a:srgbClr val="E2001A"/>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Présentation de la Rubrique des commerciaux</a:t>
            </a:r>
          </a:p>
        </p:txBody>
      </p:sp>
      <p:sp>
        <p:nvSpPr>
          <p:cNvPr id="48" name="ZoneTexte 47">
            <a:extLst>
              <a:ext uri="{FF2B5EF4-FFF2-40B4-BE49-F238E27FC236}">
                <a16:creationId xmlns:a16="http://schemas.microsoft.com/office/drawing/2014/main" xmlns="" id="{1580B1C6-D651-413B-8E7A-8D0D3AAD7BDB}"/>
              </a:ext>
            </a:extLst>
          </p:cNvPr>
          <p:cNvSpPr txBox="1"/>
          <p:nvPr/>
        </p:nvSpPr>
        <p:spPr>
          <a:xfrm>
            <a:off x="4738920" y="2272394"/>
            <a:ext cx="4673724" cy="487196"/>
          </a:xfrm>
          <a:prstGeom prst="rect">
            <a:avLst/>
          </a:prstGeom>
          <a:solidFill>
            <a:srgbClr val="FFE5E5"/>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Comment fonctionne la rubrique des commerciaux ?</a:t>
            </a:r>
          </a:p>
          <a:p>
            <a:r>
              <a:rPr lang="fr-FR" dirty="0"/>
              <a:t>Quelles informations y sont disponibles ?</a:t>
            </a:r>
          </a:p>
        </p:txBody>
      </p:sp>
      <p:sp>
        <p:nvSpPr>
          <p:cNvPr id="44" name="Ellipse 43">
            <a:extLst>
              <a:ext uri="{FF2B5EF4-FFF2-40B4-BE49-F238E27FC236}">
                <a16:creationId xmlns:a16="http://schemas.microsoft.com/office/drawing/2014/main" xmlns="" id="{74E3F13E-F501-4B93-8B5A-6836860C05FA}"/>
              </a:ext>
            </a:extLst>
          </p:cNvPr>
          <p:cNvSpPr/>
          <p:nvPr/>
        </p:nvSpPr>
        <p:spPr>
          <a:xfrm>
            <a:off x="638202" y="2335248"/>
            <a:ext cx="324000" cy="324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3</a:t>
            </a:r>
          </a:p>
        </p:txBody>
      </p:sp>
      <p:sp>
        <p:nvSpPr>
          <p:cNvPr id="45" name="Ellipse 44">
            <a:extLst>
              <a:ext uri="{FF2B5EF4-FFF2-40B4-BE49-F238E27FC236}">
                <a16:creationId xmlns:a16="http://schemas.microsoft.com/office/drawing/2014/main" xmlns="" id="{74472AFF-AFA6-4387-9E28-A2BA2BEA9907}"/>
              </a:ext>
            </a:extLst>
          </p:cNvPr>
          <p:cNvSpPr/>
          <p:nvPr/>
        </p:nvSpPr>
        <p:spPr>
          <a:xfrm>
            <a:off x="638202" y="1198697"/>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1</a:t>
            </a:r>
          </a:p>
        </p:txBody>
      </p:sp>
      <p:sp>
        <p:nvSpPr>
          <p:cNvPr id="46" name="Ellipse 45">
            <a:extLst>
              <a:ext uri="{FF2B5EF4-FFF2-40B4-BE49-F238E27FC236}">
                <a16:creationId xmlns:a16="http://schemas.microsoft.com/office/drawing/2014/main" xmlns="" id="{1DE12E59-8571-485C-8A03-D98D3CF0FF34}"/>
              </a:ext>
            </a:extLst>
          </p:cNvPr>
          <p:cNvSpPr/>
          <p:nvPr/>
        </p:nvSpPr>
        <p:spPr>
          <a:xfrm>
            <a:off x="638202" y="2892622"/>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4</a:t>
            </a:r>
          </a:p>
        </p:txBody>
      </p:sp>
      <p:sp>
        <p:nvSpPr>
          <p:cNvPr id="49" name="Ellipse 48">
            <a:extLst>
              <a:ext uri="{FF2B5EF4-FFF2-40B4-BE49-F238E27FC236}">
                <a16:creationId xmlns:a16="http://schemas.microsoft.com/office/drawing/2014/main" xmlns="" id="{39AB1FC4-D086-41E5-80E3-278920683F08}"/>
              </a:ext>
            </a:extLst>
          </p:cNvPr>
          <p:cNvSpPr/>
          <p:nvPr/>
        </p:nvSpPr>
        <p:spPr>
          <a:xfrm>
            <a:off x="638202" y="3476684"/>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5</a:t>
            </a:r>
          </a:p>
        </p:txBody>
      </p:sp>
      <p:sp>
        <p:nvSpPr>
          <p:cNvPr id="50" name="Ellipse 49">
            <a:extLst>
              <a:ext uri="{FF2B5EF4-FFF2-40B4-BE49-F238E27FC236}">
                <a16:creationId xmlns:a16="http://schemas.microsoft.com/office/drawing/2014/main" xmlns="" id="{F3646376-4E1C-47C7-8D9E-F9476D5D5D53}"/>
              </a:ext>
            </a:extLst>
          </p:cNvPr>
          <p:cNvSpPr/>
          <p:nvPr/>
        </p:nvSpPr>
        <p:spPr>
          <a:xfrm>
            <a:off x="638202" y="4060746"/>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6</a:t>
            </a:r>
          </a:p>
        </p:txBody>
      </p:sp>
      <p:sp>
        <p:nvSpPr>
          <p:cNvPr id="60" name="Ellipse 59">
            <a:extLst>
              <a:ext uri="{FF2B5EF4-FFF2-40B4-BE49-F238E27FC236}">
                <a16:creationId xmlns:a16="http://schemas.microsoft.com/office/drawing/2014/main" xmlns="" id="{37BDD83F-9F7E-4573-A3AC-D4452CD60F70}"/>
              </a:ext>
            </a:extLst>
          </p:cNvPr>
          <p:cNvSpPr/>
          <p:nvPr/>
        </p:nvSpPr>
        <p:spPr>
          <a:xfrm>
            <a:off x="638202" y="4638922"/>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7</a:t>
            </a:r>
          </a:p>
        </p:txBody>
      </p:sp>
      <p:sp>
        <p:nvSpPr>
          <p:cNvPr id="36" name="ZoneTexte 35">
            <a:extLst>
              <a:ext uri="{FF2B5EF4-FFF2-40B4-BE49-F238E27FC236}">
                <a16:creationId xmlns:a16="http://schemas.microsoft.com/office/drawing/2014/main" xmlns="" id="{C795EB37-DB48-45D7-8E49-A83B0F29544B}"/>
              </a:ext>
            </a:extLst>
          </p:cNvPr>
          <p:cNvSpPr txBox="1"/>
          <p:nvPr/>
        </p:nvSpPr>
        <p:spPr>
          <a:xfrm>
            <a:off x="4736977" y="4565303"/>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 sera le dispositif d’assistance au réseau BDD ?</a:t>
            </a:r>
          </a:p>
        </p:txBody>
      </p:sp>
      <p:pic>
        <p:nvPicPr>
          <p:cNvPr id="26" name="Image 25">
            <a:extLst>
              <a:ext uri="{FF2B5EF4-FFF2-40B4-BE49-F238E27FC236}">
                <a16:creationId xmlns:a16="http://schemas.microsoft.com/office/drawing/2014/main" xmlns="" id="{451FAC73-9F80-4F88-9B3E-57195E64A85E}"/>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46929" y="2086860"/>
            <a:ext cx="871392" cy="871392"/>
          </a:xfrm>
          <a:prstGeom prst="rect">
            <a:avLst/>
          </a:prstGeom>
        </p:spPr>
      </p:pic>
      <p:sp>
        <p:nvSpPr>
          <p:cNvPr id="27" name="Rectangle 26">
            <a:extLst>
              <a:ext uri="{FF2B5EF4-FFF2-40B4-BE49-F238E27FC236}">
                <a16:creationId xmlns:a16="http://schemas.microsoft.com/office/drawing/2014/main" xmlns="" id="{6672F8C0-6561-4380-86C3-26FCF8983767}"/>
              </a:ext>
            </a:extLst>
          </p:cNvPr>
          <p:cNvSpPr/>
          <p:nvPr/>
        </p:nvSpPr>
        <p:spPr>
          <a:xfrm>
            <a:off x="826832" y="514760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Vidéo de synthèse sur la Fusion et Eléments de langage vis-à-vis des clients</a:t>
            </a:r>
            <a:endParaRPr lang="fr-FR" sz="1100" i="1" dirty="0">
              <a:solidFill>
                <a:prstClr val="white"/>
              </a:solidFill>
              <a:latin typeface="Century Gothic"/>
            </a:endParaRPr>
          </a:p>
        </p:txBody>
      </p:sp>
      <p:sp>
        <p:nvSpPr>
          <p:cNvPr id="28" name="ZoneTexte 27">
            <a:extLst>
              <a:ext uri="{FF2B5EF4-FFF2-40B4-BE49-F238E27FC236}">
                <a16:creationId xmlns:a16="http://schemas.microsoft.com/office/drawing/2014/main" xmlns="" id="{C4C587A7-4A89-4321-8B50-C1E7B8216B7F}"/>
              </a:ext>
            </a:extLst>
          </p:cNvPr>
          <p:cNvSpPr txBox="1"/>
          <p:nvPr/>
        </p:nvSpPr>
        <p:spPr>
          <a:xfrm>
            <a:off x="4736977" y="5147602"/>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Projection d’une vidéo (~ 6 minutes) sur la Fusion Juridique</a:t>
            </a:r>
          </a:p>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réponses apportées si nos clients posent des questions sur la Fusion ?</a:t>
            </a:r>
          </a:p>
        </p:txBody>
      </p:sp>
      <p:sp>
        <p:nvSpPr>
          <p:cNvPr id="35" name="Ellipse 34">
            <a:extLst>
              <a:ext uri="{FF2B5EF4-FFF2-40B4-BE49-F238E27FC236}">
                <a16:creationId xmlns:a16="http://schemas.microsoft.com/office/drawing/2014/main" xmlns="" id="{0DA4DA6E-C81E-449D-8B69-1FD0E9C38C8F}"/>
              </a:ext>
            </a:extLst>
          </p:cNvPr>
          <p:cNvSpPr/>
          <p:nvPr/>
        </p:nvSpPr>
        <p:spPr>
          <a:xfrm>
            <a:off x="638202" y="5222984"/>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8</a:t>
            </a:r>
          </a:p>
        </p:txBody>
      </p:sp>
    </p:spTree>
    <p:extLst>
      <p:ext uri="{BB962C8B-B14F-4D97-AF65-F5344CB8AC3E}">
        <p14:creationId xmlns:p14="http://schemas.microsoft.com/office/powerpoint/2010/main" val="534698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A72B09A5-F47A-4083-BA6B-DFD74BBDC53F}"/>
              </a:ext>
            </a:extLst>
          </p:cNvPr>
          <p:cNvSpPr>
            <a:spLocks noGrp="1"/>
          </p:cNvSpPr>
          <p:nvPr>
            <p:ph type="title"/>
          </p:nvPr>
        </p:nvSpPr>
        <p:spPr/>
        <p:txBody>
          <a:bodyPr/>
          <a:lstStyle/>
          <a:p>
            <a:r>
              <a:rPr lang="fr-FR" dirty="0"/>
              <a:t>La Rubrique des Commerciaux est maintenue en CEGEE</a:t>
            </a:r>
          </a:p>
        </p:txBody>
      </p:sp>
      <p:sp>
        <p:nvSpPr>
          <p:cNvPr id="7" name="Rectangle 6">
            <a:extLst>
              <a:ext uri="{FF2B5EF4-FFF2-40B4-BE49-F238E27FC236}">
                <a16:creationId xmlns:a16="http://schemas.microsoft.com/office/drawing/2014/main" xmlns="" id="{459DAD5C-D8FE-49B5-8B7B-1BFD2B8FF4D8}"/>
              </a:ext>
            </a:extLst>
          </p:cNvPr>
          <p:cNvSpPr/>
          <p:nvPr/>
        </p:nvSpPr>
        <p:spPr>
          <a:xfrm>
            <a:off x="935064" y="1125538"/>
            <a:ext cx="1303667" cy="1007318"/>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defRPr/>
            </a:pPr>
            <a:r>
              <a:rPr lang="fr-FR" sz="1200" b="1" dirty="0">
                <a:solidFill>
                  <a:prstClr val="white"/>
                </a:solidFill>
                <a:latin typeface="Century Gothic"/>
              </a:rPr>
              <a:t>Comment accéder à la Rubrique des Commerciaux ?</a:t>
            </a:r>
          </a:p>
        </p:txBody>
      </p:sp>
      <p:sp>
        <p:nvSpPr>
          <p:cNvPr id="8" name="Rectangle 7">
            <a:extLst>
              <a:ext uri="{FF2B5EF4-FFF2-40B4-BE49-F238E27FC236}">
                <a16:creationId xmlns:a16="http://schemas.microsoft.com/office/drawing/2014/main" xmlns="" id="{1612199D-27B0-4D23-918D-2526A3D25EDD}"/>
              </a:ext>
            </a:extLst>
          </p:cNvPr>
          <p:cNvSpPr/>
          <p:nvPr/>
        </p:nvSpPr>
        <p:spPr>
          <a:xfrm>
            <a:off x="935064" y="2291493"/>
            <a:ext cx="1303667" cy="1675075"/>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defRPr/>
            </a:pPr>
            <a:r>
              <a:rPr lang="fr-FR" sz="1200" b="1" dirty="0">
                <a:solidFill>
                  <a:prstClr val="white"/>
                </a:solidFill>
                <a:latin typeface="Century Gothic"/>
              </a:rPr>
              <a:t>Quelles sont les informations disponibles via la RDC ?</a:t>
            </a:r>
          </a:p>
        </p:txBody>
      </p:sp>
      <p:grpSp>
        <p:nvGrpSpPr>
          <p:cNvPr id="6" name="Groupe 5">
            <a:extLst>
              <a:ext uri="{FF2B5EF4-FFF2-40B4-BE49-F238E27FC236}">
                <a16:creationId xmlns:a16="http://schemas.microsoft.com/office/drawing/2014/main" xmlns="" id="{B299F652-E6CD-42CA-B1AD-BCBF0E6947AF}"/>
              </a:ext>
            </a:extLst>
          </p:cNvPr>
          <p:cNvGrpSpPr/>
          <p:nvPr/>
        </p:nvGrpSpPr>
        <p:grpSpPr>
          <a:xfrm>
            <a:off x="4657575" y="2291731"/>
            <a:ext cx="2424833" cy="1676207"/>
            <a:chOff x="2672183" y="2291731"/>
            <a:chExt cx="2424833" cy="1676207"/>
          </a:xfrm>
        </p:grpSpPr>
        <p:sp>
          <p:nvSpPr>
            <p:cNvPr id="14" name="Rectangle 13">
              <a:extLst>
                <a:ext uri="{FF2B5EF4-FFF2-40B4-BE49-F238E27FC236}">
                  <a16:creationId xmlns:a16="http://schemas.microsoft.com/office/drawing/2014/main" xmlns="" id="{4B593257-CF58-42F9-8FB7-33463F95E583}"/>
                </a:ext>
              </a:extLst>
            </p:cNvPr>
            <p:cNvSpPr/>
            <p:nvPr/>
          </p:nvSpPr>
          <p:spPr>
            <a:xfrm>
              <a:off x="2734744" y="2291731"/>
              <a:ext cx="2193474" cy="1676207"/>
            </a:xfrm>
            <a:prstGeom prst="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200" b="1" dirty="0">
                  <a:solidFill>
                    <a:srgbClr val="E2001A"/>
                  </a:solidFill>
                  <a:latin typeface="Century Gothic"/>
                </a:rPr>
                <a:t>Des outils et supports pour mon activité commerciale</a:t>
              </a:r>
            </a:p>
          </p:txBody>
        </p:sp>
        <p:sp>
          <p:nvSpPr>
            <p:cNvPr id="16" name="ZoneTexte 15">
              <a:extLst>
                <a:ext uri="{FF2B5EF4-FFF2-40B4-BE49-F238E27FC236}">
                  <a16:creationId xmlns:a16="http://schemas.microsoft.com/office/drawing/2014/main" xmlns="" id="{672E80E1-BA4D-4308-BB7E-73609EDEA00F}"/>
                </a:ext>
              </a:extLst>
            </p:cNvPr>
            <p:cNvSpPr txBox="1"/>
            <p:nvPr/>
          </p:nvSpPr>
          <p:spPr>
            <a:xfrm>
              <a:off x="2758191" y="2777818"/>
              <a:ext cx="1861130" cy="360040"/>
            </a:xfrm>
            <a:prstGeom prst="rect">
              <a:avLst/>
            </a:prstGeom>
          </p:spPr>
          <p:txBody>
            <a:bodyPr vert="horz" wrap="square" lIns="91440" tIns="45720" rIns="91440" bIns="45720" rtlCol="0" anchor="ctr" anchorCtr="0">
              <a:noAutofit/>
            </a:bodyPr>
            <a:lstStyle/>
            <a:p>
              <a:pPr>
                <a:lnSpc>
                  <a:spcPts val="1200"/>
                </a:lnSpc>
              </a:pPr>
              <a:r>
                <a:rPr lang="fr-FR" sz="1050" b="1" dirty="0">
                  <a:solidFill>
                    <a:srgbClr val="E4E4E4">
                      <a:lumMod val="50000"/>
                    </a:srgbClr>
                  </a:solidFill>
                  <a:latin typeface="Arial Black" panose="020B0A04020102020204" pitchFamily="34" charset="0"/>
                  <a:cs typeface="Aharoni" panose="020B0604020202020204" pitchFamily="2" charset="-79"/>
                </a:rPr>
                <a:t>Outils d’aide à la vente</a:t>
              </a:r>
            </a:p>
          </p:txBody>
        </p:sp>
        <p:sp>
          <p:nvSpPr>
            <p:cNvPr id="18" name="ZoneTexte 17">
              <a:extLst>
                <a:ext uri="{FF2B5EF4-FFF2-40B4-BE49-F238E27FC236}">
                  <a16:creationId xmlns:a16="http://schemas.microsoft.com/office/drawing/2014/main" xmlns="" id="{269C4C21-42F1-4368-BDA3-73DD60856828}"/>
                </a:ext>
              </a:extLst>
            </p:cNvPr>
            <p:cNvSpPr txBox="1"/>
            <p:nvPr/>
          </p:nvSpPr>
          <p:spPr>
            <a:xfrm>
              <a:off x="2734745" y="3054054"/>
              <a:ext cx="2060537" cy="360040"/>
            </a:xfrm>
            <a:prstGeom prst="rect">
              <a:avLst/>
            </a:prstGeom>
          </p:spPr>
          <p:txBody>
            <a:bodyPr vert="horz" wrap="square" lIns="91440" tIns="45720" rIns="91440" bIns="45720" rtlCol="0" anchor="ctr" anchorCtr="0">
              <a:noAutofit/>
            </a:bodyPr>
            <a:lstStyle/>
            <a:p>
              <a:pPr algn="ctr">
                <a:lnSpc>
                  <a:spcPts val="1200"/>
                </a:lnSpc>
              </a:pPr>
              <a:r>
                <a:rPr lang="fr-FR" sz="1050" b="1" dirty="0">
                  <a:solidFill>
                    <a:srgbClr val="E4E4E4">
                      <a:lumMod val="50000"/>
                    </a:srgbClr>
                  </a:solidFill>
                  <a:latin typeface="Arial Black" panose="020B0A04020102020204" pitchFamily="34" charset="0"/>
                  <a:cs typeface="Aharoni" panose="020B0604020202020204" pitchFamily="2" charset="-79"/>
                </a:rPr>
                <a:t>Les offres détaillées</a:t>
              </a:r>
            </a:p>
          </p:txBody>
        </p:sp>
        <p:sp>
          <p:nvSpPr>
            <p:cNvPr id="19" name="ZoneTexte 18">
              <a:extLst>
                <a:ext uri="{FF2B5EF4-FFF2-40B4-BE49-F238E27FC236}">
                  <a16:creationId xmlns:a16="http://schemas.microsoft.com/office/drawing/2014/main" xmlns="" id="{11D35758-F149-4E59-B874-A030FF483B9F}"/>
                </a:ext>
              </a:extLst>
            </p:cNvPr>
            <p:cNvSpPr txBox="1"/>
            <p:nvPr/>
          </p:nvSpPr>
          <p:spPr>
            <a:xfrm>
              <a:off x="2719114" y="3330290"/>
              <a:ext cx="2377902" cy="360040"/>
            </a:xfrm>
            <a:prstGeom prst="rect">
              <a:avLst/>
            </a:prstGeom>
          </p:spPr>
          <p:txBody>
            <a:bodyPr vert="horz" wrap="square" lIns="91440" tIns="45720" rIns="91440" bIns="45720" rtlCol="0" anchor="ctr" anchorCtr="0">
              <a:noAutofit/>
            </a:bodyPr>
            <a:lstStyle/>
            <a:p>
              <a:pPr>
                <a:lnSpc>
                  <a:spcPts val="1200"/>
                </a:lnSpc>
              </a:pPr>
              <a:r>
                <a:rPr lang="fr-FR" sz="1050" b="1" dirty="0">
                  <a:solidFill>
                    <a:srgbClr val="E4E4E4">
                      <a:lumMod val="50000"/>
                    </a:srgbClr>
                  </a:solidFill>
                  <a:latin typeface="Arial Black" panose="020B0A04020102020204" pitchFamily="34" charset="0"/>
                  <a:cs typeface="Aharoni" panose="020B0604020202020204" pitchFamily="2" charset="-79"/>
                </a:rPr>
                <a:t>Les dérogations commerciales</a:t>
              </a:r>
            </a:p>
          </p:txBody>
        </p:sp>
        <p:sp>
          <p:nvSpPr>
            <p:cNvPr id="20" name="ZoneTexte 19">
              <a:extLst>
                <a:ext uri="{FF2B5EF4-FFF2-40B4-BE49-F238E27FC236}">
                  <a16:creationId xmlns:a16="http://schemas.microsoft.com/office/drawing/2014/main" xmlns="" id="{423CC73D-B90D-4DF4-9EB4-FBB12B9C2051}"/>
                </a:ext>
              </a:extLst>
            </p:cNvPr>
            <p:cNvSpPr txBox="1"/>
            <p:nvPr/>
          </p:nvSpPr>
          <p:spPr>
            <a:xfrm>
              <a:off x="2672183" y="3606525"/>
              <a:ext cx="2259943" cy="360040"/>
            </a:xfrm>
            <a:prstGeom prst="rect">
              <a:avLst/>
            </a:prstGeom>
          </p:spPr>
          <p:txBody>
            <a:bodyPr vert="horz" wrap="square" lIns="91440" tIns="45720" rIns="91440" bIns="45720" rtlCol="0" anchor="ctr" anchorCtr="0">
              <a:noAutofit/>
            </a:bodyPr>
            <a:lstStyle/>
            <a:p>
              <a:pPr algn="r">
                <a:lnSpc>
                  <a:spcPts val="1200"/>
                </a:lnSpc>
              </a:pPr>
              <a:r>
                <a:rPr lang="fr-FR" sz="1050" b="1" dirty="0">
                  <a:solidFill>
                    <a:srgbClr val="E4E4E4">
                      <a:lumMod val="50000"/>
                    </a:srgbClr>
                  </a:solidFill>
                  <a:latin typeface="Arial Black" panose="020B0A04020102020204" pitchFamily="34" charset="0"/>
                  <a:cs typeface="Aharoni" panose="020B0604020202020204" pitchFamily="2" charset="-79"/>
                </a:rPr>
                <a:t>Les schémas délégataires</a:t>
              </a:r>
            </a:p>
          </p:txBody>
        </p:sp>
      </p:grpSp>
      <p:sp>
        <p:nvSpPr>
          <p:cNvPr id="22" name="Rectangle 21">
            <a:extLst>
              <a:ext uri="{FF2B5EF4-FFF2-40B4-BE49-F238E27FC236}">
                <a16:creationId xmlns:a16="http://schemas.microsoft.com/office/drawing/2014/main" xmlns="" id="{1C8AF2B6-9795-4C4F-A75B-55103AE9A984}"/>
              </a:ext>
            </a:extLst>
          </p:cNvPr>
          <p:cNvSpPr/>
          <p:nvPr/>
        </p:nvSpPr>
        <p:spPr>
          <a:xfrm>
            <a:off x="2664361" y="2291731"/>
            <a:ext cx="1982686" cy="1676207"/>
          </a:xfrm>
          <a:prstGeom prst="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algn="ctr"/>
            <a:r>
              <a:rPr lang="fr-FR" sz="1200" b="1" dirty="0">
                <a:solidFill>
                  <a:srgbClr val="E2001A"/>
                </a:solidFill>
                <a:latin typeface="Century Gothic"/>
              </a:rPr>
              <a:t>Des outils pour le pilotage de mon activité</a:t>
            </a:r>
          </a:p>
        </p:txBody>
      </p:sp>
      <p:sp>
        <p:nvSpPr>
          <p:cNvPr id="23" name="Rectangle 22">
            <a:extLst>
              <a:ext uri="{FF2B5EF4-FFF2-40B4-BE49-F238E27FC236}">
                <a16:creationId xmlns:a16="http://schemas.microsoft.com/office/drawing/2014/main" xmlns="" id="{A4A5F4E9-CB41-4AA6-A830-CDB21D20FBB6}"/>
              </a:ext>
            </a:extLst>
          </p:cNvPr>
          <p:cNvSpPr/>
          <p:nvPr/>
        </p:nvSpPr>
        <p:spPr>
          <a:xfrm>
            <a:off x="7005387" y="2291731"/>
            <a:ext cx="1982686" cy="1676207"/>
          </a:xfrm>
          <a:prstGeom prst="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200" b="1" dirty="0">
                <a:solidFill>
                  <a:srgbClr val="E2001A"/>
                </a:solidFill>
                <a:latin typeface="Century Gothic"/>
              </a:rPr>
              <a:t>Des supports d’animation</a:t>
            </a:r>
          </a:p>
        </p:txBody>
      </p:sp>
      <p:sp>
        <p:nvSpPr>
          <p:cNvPr id="24" name="ZoneTexte 23">
            <a:extLst>
              <a:ext uri="{FF2B5EF4-FFF2-40B4-BE49-F238E27FC236}">
                <a16:creationId xmlns:a16="http://schemas.microsoft.com/office/drawing/2014/main" xmlns="" id="{18DCB6C8-D2B8-47AF-BBCA-C17C06ACD024}"/>
              </a:ext>
            </a:extLst>
          </p:cNvPr>
          <p:cNvSpPr txBox="1"/>
          <p:nvPr/>
        </p:nvSpPr>
        <p:spPr>
          <a:xfrm>
            <a:off x="7066165" y="2704288"/>
            <a:ext cx="1861130" cy="360040"/>
          </a:xfrm>
          <a:prstGeom prst="rect">
            <a:avLst/>
          </a:prstGeom>
        </p:spPr>
        <p:txBody>
          <a:bodyPr vert="horz" wrap="square" lIns="91440" tIns="45720" rIns="91440" bIns="45720" rtlCol="0" anchor="ctr" anchorCtr="0">
            <a:noAutofit/>
          </a:bodyPr>
          <a:lstStyle/>
          <a:p>
            <a:pPr>
              <a:lnSpc>
                <a:spcPts val="1200"/>
              </a:lnSpc>
            </a:pPr>
            <a:r>
              <a:rPr lang="fr-FR" sz="1050" b="1" dirty="0">
                <a:solidFill>
                  <a:srgbClr val="E4E4E4">
                    <a:lumMod val="50000"/>
                  </a:srgbClr>
                </a:solidFill>
                <a:latin typeface="Arial Black" panose="020B0A04020102020204" pitchFamily="34" charset="0"/>
                <a:cs typeface="Aharoni" panose="020B0604020202020204" pitchFamily="2" charset="-79"/>
              </a:rPr>
              <a:t>Les briefs hebdos</a:t>
            </a:r>
          </a:p>
        </p:txBody>
      </p:sp>
      <p:sp>
        <p:nvSpPr>
          <p:cNvPr id="25" name="ZoneTexte 24">
            <a:extLst>
              <a:ext uri="{FF2B5EF4-FFF2-40B4-BE49-F238E27FC236}">
                <a16:creationId xmlns:a16="http://schemas.microsoft.com/office/drawing/2014/main" xmlns="" id="{598020AD-36CC-4265-9CE2-C4E353EFC3C9}"/>
              </a:ext>
            </a:extLst>
          </p:cNvPr>
          <p:cNvSpPr txBox="1"/>
          <p:nvPr/>
        </p:nvSpPr>
        <p:spPr>
          <a:xfrm>
            <a:off x="7066165" y="3040445"/>
            <a:ext cx="1861130" cy="360040"/>
          </a:xfrm>
          <a:prstGeom prst="rect">
            <a:avLst/>
          </a:prstGeom>
        </p:spPr>
        <p:txBody>
          <a:bodyPr vert="horz" wrap="square" lIns="91440" tIns="45720" rIns="91440" bIns="45720" rtlCol="0" anchor="ctr" anchorCtr="0">
            <a:noAutofit/>
          </a:bodyPr>
          <a:lstStyle/>
          <a:p>
            <a:pPr algn="r">
              <a:lnSpc>
                <a:spcPts val="1200"/>
              </a:lnSpc>
            </a:pPr>
            <a:r>
              <a:rPr lang="fr-FR" sz="1050" b="1" dirty="0">
                <a:solidFill>
                  <a:srgbClr val="E4E4E4">
                    <a:lumMod val="50000"/>
                  </a:srgbClr>
                </a:solidFill>
                <a:latin typeface="Arial Black" panose="020B0A04020102020204" pitchFamily="34" charset="0"/>
                <a:cs typeface="Aharoni" panose="020B0604020202020204" pitchFamily="2" charset="-79"/>
              </a:rPr>
              <a:t>L’heure du Jeudi</a:t>
            </a:r>
          </a:p>
        </p:txBody>
      </p:sp>
      <p:sp>
        <p:nvSpPr>
          <p:cNvPr id="26" name="ZoneTexte 25">
            <a:extLst>
              <a:ext uri="{FF2B5EF4-FFF2-40B4-BE49-F238E27FC236}">
                <a16:creationId xmlns:a16="http://schemas.microsoft.com/office/drawing/2014/main" xmlns="" id="{236B8EDB-5AD0-4BD8-A2C3-F08BB58842F3}"/>
              </a:ext>
            </a:extLst>
          </p:cNvPr>
          <p:cNvSpPr txBox="1"/>
          <p:nvPr/>
        </p:nvSpPr>
        <p:spPr>
          <a:xfrm>
            <a:off x="7126944" y="3280356"/>
            <a:ext cx="1861131" cy="644913"/>
          </a:xfrm>
          <a:prstGeom prst="rect">
            <a:avLst/>
          </a:prstGeom>
        </p:spPr>
        <p:txBody>
          <a:bodyPr vert="horz" wrap="square" lIns="91440" tIns="45720" rIns="91440" bIns="45720" rtlCol="0" anchor="ctr" anchorCtr="0">
            <a:noAutofit/>
          </a:bodyPr>
          <a:lstStyle/>
          <a:p>
            <a:pPr>
              <a:lnSpc>
                <a:spcPts val="1200"/>
              </a:lnSpc>
            </a:pPr>
            <a:r>
              <a:rPr lang="fr-FR" sz="1050" b="1" dirty="0">
                <a:solidFill>
                  <a:srgbClr val="E4E4E4">
                    <a:lumMod val="50000"/>
                  </a:srgbClr>
                </a:solidFill>
                <a:latin typeface="Arial Black" panose="020B0A04020102020204" pitchFamily="34" charset="0"/>
                <a:cs typeface="Aharoni" panose="020B0604020202020204" pitchFamily="2" charset="-79"/>
              </a:rPr>
              <a:t>Les campagnes commerciales</a:t>
            </a:r>
          </a:p>
        </p:txBody>
      </p:sp>
      <p:sp>
        <p:nvSpPr>
          <p:cNvPr id="27" name="ZoneTexte 26">
            <a:extLst>
              <a:ext uri="{FF2B5EF4-FFF2-40B4-BE49-F238E27FC236}">
                <a16:creationId xmlns:a16="http://schemas.microsoft.com/office/drawing/2014/main" xmlns="" id="{D6C88EE7-E85A-44AE-A0E5-0805B6100459}"/>
              </a:ext>
            </a:extLst>
          </p:cNvPr>
          <p:cNvSpPr txBox="1"/>
          <p:nvPr/>
        </p:nvSpPr>
        <p:spPr>
          <a:xfrm>
            <a:off x="2660454" y="3371614"/>
            <a:ext cx="1982686" cy="616407"/>
          </a:xfrm>
          <a:prstGeom prst="rect">
            <a:avLst/>
          </a:prstGeom>
        </p:spPr>
        <p:txBody>
          <a:bodyPr vert="horz" wrap="square" lIns="0" tIns="0" rIns="0" bIns="0" rtlCol="0" anchor="ctr" anchorCtr="0">
            <a:noAutofit/>
          </a:bodyPr>
          <a:lstStyle/>
          <a:p>
            <a:pPr algn="ctr"/>
            <a:r>
              <a:rPr lang="fr-FR" sz="1050" b="1" dirty="0">
                <a:solidFill>
                  <a:srgbClr val="E4E4E4">
                    <a:lumMod val="50000"/>
                  </a:srgbClr>
                </a:solidFill>
                <a:latin typeface="Arial Black" panose="020B0A04020102020204" pitchFamily="34" charset="0"/>
                <a:cs typeface="Aharoni" panose="020B0604020202020204" pitchFamily="2" charset="-79"/>
              </a:rPr>
              <a:t>Les tableaux de bord </a:t>
            </a:r>
          </a:p>
          <a:p>
            <a:pPr algn="ctr"/>
            <a:r>
              <a:rPr lang="fr-FR" sz="1050" b="1" dirty="0">
                <a:solidFill>
                  <a:srgbClr val="E4E4E4">
                    <a:lumMod val="50000"/>
                  </a:srgbClr>
                </a:solidFill>
                <a:latin typeface="Arial Black" panose="020B0A04020102020204" pitchFamily="34" charset="0"/>
                <a:cs typeface="Aharoni" panose="020B0604020202020204" pitchFamily="2" charset="-79"/>
              </a:rPr>
              <a:t>de pilotage </a:t>
            </a:r>
          </a:p>
          <a:p>
            <a:pPr algn="ctr"/>
            <a:r>
              <a:rPr lang="fr-FR" sz="900" i="1" dirty="0">
                <a:solidFill>
                  <a:srgbClr val="E4E4E4">
                    <a:lumMod val="50000"/>
                  </a:srgbClr>
                </a:solidFill>
                <a:latin typeface="Century Gothic"/>
                <a:cs typeface="Aharoni" panose="020B0604020202020204" pitchFamily="2" charset="-79"/>
              </a:rPr>
              <a:t>migrés depuis </a:t>
            </a:r>
            <a:r>
              <a:rPr lang="fr-FR" sz="900" i="1" dirty="0" err="1">
                <a:solidFill>
                  <a:srgbClr val="E4E4E4">
                    <a:lumMod val="50000"/>
                  </a:srgbClr>
                </a:solidFill>
                <a:latin typeface="Century Gothic"/>
                <a:cs typeface="Aharoni" panose="020B0604020202020204" pitchFamily="2" charset="-79"/>
              </a:rPr>
              <a:t>EasyDoc</a:t>
            </a:r>
            <a:r>
              <a:rPr lang="fr-FR" sz="900" i="1" dirty="0">
                <a:solidFill>
                  <a:srgbClr val="E4E4E4">
                    <a:lumMod val="50000"/>
                  </a:srgbClr>
                </a:solidFill>
                <a:latin typeface="Century Gothic"/>
                <a:cs typeface="Aharoni" panose="020B0604020202020204" pitchFamily="2" charset="-79"/>
              </a:rPr>
              <a:t> pour l’Alsace</a:t>
            </a:r>
          </a:p>
        </p:txBody>
      </p:sp>
      <p:pic>
        <p:nvPicPr>
          <p:cNvPr id="29" name="Image 28">
            <a:extLst>
              <a:ext uri="{FF2B5EF4-FFF2-40B4-BE49-F238E27FC236}">
                <a16:creationId xmlns:a16="http://schemas.microsoft.com/office/drawing/2014/main" xmlns="" id="{6ACE32A6-1F79-4DEC-853D-EFA43ECC826D}"/>
              </a:ext>
            </a:extLst>
          </p:cNvPr>
          <p:cNvPicPr>
            <a:picLocks noChangeAspect="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384305" y="2776300"/>
            <a:ext cx="534989" cy="579571"/>
          </a:xfrm>
          <a:prstGeom prst="rect">
            <a:avLst/>
          </a:prstGeom>
        </p:spPr>
      </p:pic>
      <p:sp>
        <p:nvSpPr>
          <p:cNvPr id="30" name="Rectangle 29">
            <a:extLst>
              <a:ext uri="{FF2B5EF4-FFF2-40B4-BE49-F238E27FC236}">
                <a16:creationId xmlns:a16="http://schemas.microsoft.com/office/drawing/2014/main" xmlns="" id="{C1E2A5A7-6355-4638-ABCF-863C97A180F1}"/>
              </a:ext>
            </a:extLst>
          </p:cNvPr>
          <p:cNvSpPr/>
          <p:nvPr/>
        </p:nvSpPr>
        <p:spPr>
          <a:xfrm>
            <a:off x="2648744" y="1125538"/>
            <a:ext cx="6353504" cy="100731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200" b="1" dirty="0">
                <a:solidFill>
                  <a:srgbClr val="E2001A"/>
                </a:solidFill>
                <a:latin typeface="Century Gothic"/>
              </a:rPr>
              <a:t>En LCA :</a:t>
            </a:r>
          </a:p>
        </p:txBody>
      </p:sp>
      <p:sp>
        <p:nvSpPr>
          <p:cNvPr id="50" name="Triangle isocèle 49">
            <a:extLst>
              <a:ext uri="{FF2B5EF4-FFF2-40B4-BE49-F238E27FC236}">
                <a16:creationId xmlns:a16="http://schemas.microsoft.com/office/drawing/2014/main" xmlns="" id="{7DD6835C-8F32-4433-AF9F-851570AD97A2}"/>
              </a:ext>
            </a:extLst>
          </p:cNvPr>
          <p:cNvSpPr/>
          <p:nvPr/>
        </p:nvSpPr>
        <p:spPr>
          <a:xfrm rot="5400000">
            <a:off x="1934819" y="3049587"/>
            <a:ext cx="864096" cy="158878"/>
          </a:xfrm>
          <a:prstGeom prst="triangl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solidFill>
                <a:prstClr val="white"/>
              </a:solidFill>
              <a:latin typeface="Century Gothic"/>
            </a:endParaRPr>
          </a:p>
        </p:txBody>
      </p:sp>
      <p:sp>
        <p:nvSpPr>
          <p:cNvPr id="57" name="Triangle isocèle 56">
            <a:extLst>
              <a:ext uri="{FF2B5EF4-FFF2-40B4-BE49-F238E27FC236}">
                <a16:creationId xmlns:a16="http://schemas.microsoft.com/office/drawing/2014/main" xmlns="" id="{338F1327-2772-42C5-9DE2-7F9F2B804EB8}"/>
              </a:ext>
            </a:extLst>
          </p:cNvPr>
          <p:cNvSpPr/>
          <p:nvPr/>
        </p:nvSpPr>
        <p:spPr>
          <a:xfrm rot="5400000">
            <a:off x="1934819" y="1549758"/>
            <a:ext cx="864096" cy="158878"/>
          </a:xfrm>
          <a:prstGeom prst="triangl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solidFill>
                <a:prstClr val="white"/>
              </a:solidFill>
              <a:latin typeface="Century Gothic"/>
            </a:endParaRPr>
          </a:p>
        </p:txBody>
      </p:sp>
      <p:sp>
        <p:nvSpPr>
          <p:cNvPr id="46" name="ZoneTexte 45"/>
          <p:cNvSpPr txBox="1"/>
          <p:nvPr/>
        </p:nvSpPr>
        <p:spPr>
          <a:xfrm>
            <a:off x="2737538" y="1484784"/>
            <a:ext cx="6233918" cy="432048"/>
          </a:xfrm>
          <a:prstGeom prst="rect">
            <a:avLst/>
          </a:prstGeom>
        </p:spPr>
        <p:txBody>
          <a:bodyPr vert="horz" wrap="square" lIns="91440" tIns="45720" rIns="91440" bIns="45720" rtlCol="0" anchor="ctr" anchorCtr="0">
            <a:noAutofit/>
          </a:bodyPr>
          <a:lstStyle/>
          <a:p>
            <a:pPr algn="ctr">
              <a:lnSpc>
                <a:spcPct val="150000"/>
              </a:lnSpc>
            </a:pPr>
            <a:r>
              <a:rPr lang="fr-FR" sz="1100" dirty="0">
                <a:solidFill>
                  <a:schemeClr val="tx1">
                    <a:lumMod val="65000"/>
                    <a:lumOff val="35000"/>
                  </a:schemeClr>
                </a:solidFill>
                <a:latin typeface="+mj-lt"/>
              </a:rPr>
              <a:t>A partir de l’Intranet, en cliquant sur « Mon Entreprise » </a:t>
            </a:r>
          </a:p>
          <a:p>
            <a:pPr algn="ctr">
              <a:lnSpc>
                <a:spcPct val="150000"/>
              </a:lnSpc>
            </a:pPr>
            <a:r>
              <a:rPr lang="fr-FR" sz="1100" dirty="0">
                <a:solidFill>
                  <a:schemeClr val="tx1">
                    <a:lumMod val="65000"/>
                    <a:lumOff val="35000"/>
                  </a:schemeClr>
                </a:solidFill>
                <a:latin typeface="+mj-lt"/>
              </a:rPr>
              <a:t>puis sur « La Rubrique des Commerciaux »</a:t>
            </a:r>
          </a:p>
        </p:txBody>
      </p:sp>
      <p:sp>
        <p:nvSpPr>
          <p:cNvPr id="48" name="ZoneTexte 47">
            <a:extLst>
              <a:ext uri="{FF2B5EF4-FFF2-40B4-BE49-F238E27FC236}">
                <a16:creationId xmlns:a16="http://schemas.microsoft.com/office/drawing/2014/main" xmlns="" id="{150D705E-6733-4264-9C33-6C6E3B4050BC}"/>
              </a:ext>
            </a:extLst>
          </p:cNvPr>
          <p:cNvSpPr txBox="1"/>
          <p:nvPr/>
        </p:nvSpPr>
        <p:spPr>
          <a:xfrm>
            <a:off x="907513" y="4863462"/>
            <a:ext cx="2893210" cy="1007317"/>
          </a:xfrm>
          <a:prstGeom prst="rect">
            <a:avLst/>
          </a:prstGeom>
        </p:spPr>
        <p:txBody>
          <a:bodyPr vert="horz" wrap="square" lIns="91440" tIns="45720" rIns="91440" bIns="45720" rtlCol="0" anchor="ctr" anchorCtr="0">
            <a:noAutofit/>
          </a:bodyPr>
          <a:lstStyle/>
          <a:p>
            <a:pPr algn="l">
              <a:lnSpc>
                <a:spcPts val="1200"/>
              </a:lnSpc>
            </a:pPr>
            <a:r>
              <a:rPr lang="fr-FR" sz="1100" b="1" dirty="0">
                <a:solidFill>
                  <a:schemeClr val="accent1"/>
                </a:solidFill>
                <a:latin typeface="+mj-lt"/>
              </a:rPr>
              <a:t>Il y aura des informations communes CEGEE, mais également en période transitoire le maintien de spécifiques :</a:t>
            </a:r>
          </a:p>
        </p:txBody>
      </p:sp>
      <p:sp>
        <p:nvSpPr>
          <p:cNvPr id="61" name="Forme libre 4">
            <a:extLst>
              <a:ext uri="{FF2B5EF4-FFF2-40B4-BE49-F238E27FC236}">
                <a16:creationId xmlns:a16="http://schemas.microsoft.com/office/drawing/2014/main" xmlns="" id="{6D7DB55A-19A4-4C76-A72A-6C0977C1A1F7}"/>
              </a:ext>
            </a:extLst>
          </p:cNvPr>
          <p:cNvSpPr/>
          <p:nvPr/>
        </p:nvSpPr>
        <p:spPr>
          <a:xfrm>
            <a:off x="2216696" y="4039133"/>
            <a:ext cx="950095" cy="1007318"/>
          </a:xfrm>
          <a:custGeom>
            <a:avLst/>
            <a:gdLst>
              <a:gd name="connsiteX0" fmla="*/ 0 w 1034143"/>
              <a:gd name="connsiteY0" fmla="*/ 511629 h 511629"/>
              <a:gd name="connsiteX1" fmla="*/ 185057 w 1034143"/>
              <a:gd name="connsiteY1" fmla="*/ 43543 h 511629"/>
              <a:gd name="connsiteX2" fmla="*/ 664028 w 1034143"/>
              <a:gd name="connsiteY2" fmla="*/ 76200 h 511629"/>
              <a:gd name="connsiteX3" fmla="*/ 1034143 w 1034143"/>
              <a:gd name="connsiteY3" fmla="*/ 0 h 511629"/>
            </a:gdLst>
            <a:ahLst/>
            <a:cxnLst>
              <a:cxn ang="0">
                <a:pos x="connsiteX0" y="connsiteY0"/>
              </a:cxn>
              <a:cxn ang="0">
                <a:pos x="connsiteX1" y="connsiteY1"/>
              </a:cxn>
              <a:cxn ang="0">
                <a:pos x="connsiteX2" y="connsiteY2"/>
              </a:cxn>
              <a:cxn ang="0">
                <a:pos x="connsiteX3" y="connsiteY3"/>
              </a:cxn>
            </a:cxnLst>
            <a:rect l="l" t="t" r="r" b="b"/>
            <a:pathLst>
              <a:path w="1034143" h="511629">
                <a:moveTo>
                  <a:pt x="0" y="511629"/>
                </a:moveTo>
                <a:cubicBezTo>
                  <a:pt x="37193" y="313871"/>
                  <a:pt x="74386" y="116114"/>
                  <a:pt x="185057" y="43543"/>
                </a:cubicBezTo>
                <a:cubicBezTo>
                  <a:pt x="295728" y="-29028"/>
                  <a:pt x="522514" y="83457"/>
                  <a:pt x="664028" y="76200"/>
                </a:cubicBezTo>
                <a:cubicBezTo>
                  <a:pt x="805542" y="68943"/>
                  <a:pt x="919842" y="34471"/>
                  <a:pt x="1034143" y="0"/>
                </a:cubicBezTo>
              </a:path>
            </a:pathLst>
          </a:custGeom>
          <a:noFill/>
          <a:ln w="12700">
            <a:prstDash val="sysDash"/>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2050" name="Picture 2" descr="image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489" y="4145078"/>
            <a:ext cx="3516014" cy="239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7205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xmlns="" id="{960A2755-FABC-4792-A876-6710EEB80887}"/>
              </a:ext>
            </a:extLst>
          </p:cNvPr>
          <p:cNvSpPr/>
          <p:nvPr/>
        </p:nvSpPr>
        <p:spPr>
          <a:xfrm>
            <a:off x="826832" y="3402928"/>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Partage des nouvelles dérogations commerciales</a:t>
            </a:r>
            <a:endParaRPr lang="fr-FR" sz="1100" i="1" dirty="0">
              <a:solidFill>
                <a:prstClr val="white"/>
              </a:solidFill>
              <a:latin typeface="Century Gothic"/>
            </a:endParaRPr>
          </a:p>
        </p:txBody>
      </p:sp>
      <p:sp>
        <p:nvSpPr>
          <p:cNvPr id="39" name="Rectangle 38">
            <a:extLst>
              <a:ext uri="{FF2B5EF4-FFF2-40B4-BE49-F238E27FC236}">
                <a16:creationId xmlns:a16="http://schemas.microsoft.com/office/drawing/2014/main" xmlns="" id="{2BA23025-07E8-47AC-B330-35B1C6C9D082}"/>
              </a:ext>
            </a:extLst>
          </p:cNvPr>
          <p:cNvSpPr/>
          <p:nvPr/>
        </p:nvSpPr>
        <p:spPr>
          <a:xfrm>
            <a:off x="826832" y="1707285"/>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Autres actions opérationnelles à mener / évolutions à prendre en compte</a:t>
            </a:r>
          </a:p>
        </p:txBody>
      </p:sp>
      <p:sp>
        <p:nvSpPr>
          <p:cNvPr id="43" name="ZoneTexte 42">
            <a:extLst>
              <a:ext uri="{FF2B5EF4-FFF2-40B4-BE49-F238E27FC236}">
                <a16:creationId xmlns:a16="http://schemas.microsoft.com/office/drawing/2014/main" xmlns="" id="{C252AB70-AB31-4A8E-BA9B-159D7F81F646}"/>
              </a:ext>
            </a:extLst>
          </p:cNvPr>
          <p:cNvSpPr txBox="1"/>
          <p:nvPr/>
        </p:nvSpPr>
        <p:spPr>
          <a:xfrm>
            <a:off x="4736977" y="1707285"/>
            <a:ext cx="4673724" cy="48745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Quelles sont les autres actions saillantes à mener ?</a:t>
            </a:r>
          </a:p>
          <a:p>
            <a:r>
              <a:rPr lang="fr-FR" dirty="0"/>
              <a:t>Quelles sont les évolutions à prendre en compte ?</a:t>
            </a:r>
          </a:p>
        </p:txBody>
      </p:sp>
      <p:sp>
        <p:nvSpPr>
          <p:cNvPr id="61" name="Ellipse 60">
            <a:extLst>
              <a:ext uri="{FF2B5EF4-FFF2-40B4-BE49-F238E27FC236}">
                <a16:creationId xmlns:a16="http://schemas.microsoft.com/office/drawing/2014/main" xmlns="" id="{C930FC86-E376-4E7F-8BFC-B2C0A3E13C14}"/>
              </a:ext>
            </a:extLst>
          </p:cNvPr>
          <p:cNvSpPr/>
          <p:nvPr/>
        </p:nvSpPr>
        <p:spPr>
          <a:xfrm>
            <a:off x="638202" y="1784430"/>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2</a:t>
            </a:r>
          </a:p>
        </p:txBody>
      </p:sp>
      <p:sp>
        <p:nvSpPr>
          <p:cNvPr id="37" name="Rectangle 36">
            <a:extLst>
              <a:ext uri="{FF2B5EF4-FFF2-40B4-BE49-F238E27FC236}">
                <a16:creationId xmlns:a16="http://schemas.microsoft.com/office/drawing/2014/main" xmlns="" id="{A4819DB4-FE47-4136-95A6-16C7E71AA0A2}"/>
              </a:ext>
            </a:extLst>
          </p:cNvPr>
          <p:cNvSpPr/>
          <p:nvPr/>
        </p:nvSpPr>
        <p:spPr>
          <a:xfrm>
            <a:off x="826832" y="5736571"/>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Quizz sur votre nouvelle région</a:t>
            </a:r>
            <a:endParaRPr lang="fr-FR" sz="1100" i="1" dirty="0">
              <a:solidFill>
                <a:prstClr val="white"/>
              </a:solidFill>
              <a:latin typeface="Century Gothic"/>
            </a:endParaRPr>
          </a:p>
        </p:txBody>
      </p:sp>
      <p:sp>
        <p:nvSpPr>
          <p:cNvPr id="40" name="ZoneTexte 39">
            <a:extLst>
              <a:ext uri="{FF2B5EF4-FFF2-40B4-BE49-F238E27FC236}">
                <a16:creationId xmlns:a16="http://schemas.microsoft.com/office/drawing/2014/main" xmlns="" id="{BC42AFC2-AC77-43A2-81ED-75D6EA272ED9}"/>
              </a:ext>
            </a:extLst>
          </p:cNvPr>
          <p:cNvSpPr txBox="1"/>
          <p:nvPr/>
        </p:nvSpPr>
        <p:spPr>
          <a:xfrm>
            <a:off x="4736977" y="5736571"/>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Connaissez-vous vraiment votre nouvelle région ?</a:t>
            </a:r>
          </a:p>
        </p:txBody>
      </p:sp>
      <p:sp>
        <p:nvSpPr>
          <p:cNvPr id="41" name="Ellipse 40">
            <a:extLst>
              <a:ext uri="{FF2B5EF4-FFF2-40B4-BE49-F238E27FC236}">
                <a16:creationId xmlns:a16="http://schemas.microsoft.com/office/drawing/2014/main" xmlns="" id="{99228BB3-0D2D-4835-B578-4990A28D1DAB}"/>
              </a:ext>
            </a:extLst>
          </p:cNvPr>
          <p:cNvSpPr/>
          <p:nvPr/>
        </p:nvSpPr>
        <p:spPr>
          <a:xfrm>
            <a:off x="638202" y="5815478"/>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9</a:t>
            </a:r>
          </a:p>
        </p:txBody>
      </p:sp>
      <p:sp>
        <p:nvSpPr>
          <p:cNvPr id="2" name="Titre 1"/>
          <p:cNvSpPr>
            <a:spLocks noGrp="1"/>
          </p:cNvSpPr>
          <p:nvPr>
            <p:ph type="title"/>
          </p:nvPr>
        </p:nvSpPr>
        <p:spPr/>
        <p:txBody>
          <a:bodyPr/>
          <a:lstStyle/>
          <a:p>
            <a:r>
              <a:rPr lang="fr-FR" dirty="0"/>
              <a:t>Ordre du jour</a:t>
            </a:r>
            <a:endParaRPr lang="fr-FR" i="1" dirty="0"/>
          </a:p>
        </p:txBody>
      </p:sp>
      <p:sp>
        <p:nvSpPr>
          <p:cNvPr id="23" name="Rectangle 22">
            <a:extLst>
              <a:ext uri="{FF2B5EF4-FFF2-40B4-BE49-F238E27FC236}">
                <a16:creationId xmlns:a16="http://schemas.microsoft.com/office/drawing/2014/main" xmlns="" id="{F1F3824C-3220-4270-8801-F360AF530135}"/>
              </a:ext>
            </a:extLst>
          </p:cNvPr>
          <p:cNvSpPr/>
          <p:nvPr/>
        </p:nvSpPr>
        <p:spPr>
          <a:xfrm>
            <a:off x="826832" y="1133893"/>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Mise en place de la Nouvelle Identité CEGEE</a:t>
            </a:r>
          </a:p>
        </p:txBody>
      </p:sp>
      <p:sp>
        <p:nvSpPr>
          <p:cNvPr id="24" name="ZoneTexte 23">
            <a:extLst>
              <a:ext uri="{FF2B5EF4-FFF2-40B4-BE49-F238E27FC236}">
                <a16:creationId xmlns:a16="http://schemas.microsoft.com/office/drawing/2014/main" xmlns="" id="{D78BFEF2-2238-4D26-ABDF-993D39F1F11E}"/>
              </a:ext>
            </a:extLst>
          </p:cNvPr>
          <p:cNvSpPr txBox="1"/>
          <p:nvPr/>
        </p:nvSpPr>
        <p:spPr>
          <a:xfrm>
            <a:off x="4738920" y="1131836"/>
            <a:ext cx="4673724" cy="48745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Quels sont les supports qui évoluent ?</a:t>
            </a:r>
          </a:p>
          <a:p>
            <a:r>
              <a:rPr lang="fr-FR" dirty="0"/>
              <a:t>Que dois-je faire pour les mettre à jour ?</a:t>
            </a:r>
          </a:p>
        </p:txBody>
      </p:sp>
      <p:sp>
        <p:nvSpPr>
          <p:cNvPr id="29" name="Rectangle 28">
            <a:extLst>
              <a:ext uri="{FF2B5EF4-FFF2-40B4-BE49-F238E27FC236}">
                <a16:creationId xmlns:a16="http://schemas.microsoft.com/office/drawing/2014/main" xmlns="" id="{3AD6149A-D2D4-41E4-85D6-9A0D68498C88}"/>
              </a:ext>
            </a:extLst>
          </p:cNvPr>
          <p:cNvSpPr/>
          <p:nvPr/>
        </p:nvSpPr>
        <p:spPr>
          <a:xfrm>
            <a:off x="826832" y="397393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i="1" dirty="0">
                <a:solidFill>
                  <a:prstClr val="white"/>
                </a:solidFill>
                <a:latin typeface="Century Gothic"/>
              </a:rPr>
              <a:t>Partage du nouveau schéma délégataire Part</a:t>
            </a:r>
            <a:endParaRPr lang="fr-FR" sz="1100" i="1" dirty="0">
              <a:solidFill>
                <a:prstClr val="white"/>
              </a:solidFill>
              <a:latin typeface="Century Gothic"/>
            </a:endParaRPr>
          </a:p>
        </p:txBody>
      </p:sp>
      <p:sp>
        <p:nvSpPr>
          <p:cNvPr id="30" name="ZoneTexte 29">
            <a:extLst>
              <a:ext uri="{FF2B5EF4-FFF2-40B4-BE49-F238E27FC236}">
                <a16:creationId xmlns:a16="http://schemas.microsoft.com/office/drawing/2014/main" xmlns="" id="{9C8582EB-EB53-473F-A84F-57A09E1BA974}"/>
              </a:ext>
            </a:extLst>
          </p:cNvPr>
          <p:cNvSpPr txBox="1"/>
          <p:nvPr/>
        </p:nvSpPr>
        <p:spPr>
          <a:xfrm>
            <a:off x="4736977" y="3406385"/>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 est le schéma délégataire à suivre ?</a:t>
            </a:r>
          </a:p>
        </p:txBody>
      </p:sp>
      <p:sp>
        <p:nvSpPr>
          <p:cNvPr id="31" name="Rectangle 30">
            <a:extLst>
              <a:ext uri="{FF2B5EF4-FFF2-40B4-BE49-F238E27FC236}">
                <a16:creationId xmlns:a16="http://schemas.microsoft.com/office/drawing/2014/main" xmlns="" id="{B3A23FFE-025F-4C36-922C-05CAF2CF2CB6}"/>
              </a:ext>
            </a:extLst>
          </p:cNvPr>
          <p:cNvSpPr/>
          <p:nvPr/>
        </p:nvSpPr>
        <p:spPr>
          <a:xfrm>
            <a:off x="826832" y="2824292"/>
            <a:ext cx="3406088" cy="490909"/>
          </a:xfrm>
          <a:prstGeom prst="rect">
            <a:avLst/>
          </a:prstGeom>
          <a:solidFill>
            <a:srgbClr val="E2001A"/>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Découverte de la nouvelle Offre CEGEE</a:t>
            </a:r>
          </a:p>
        </p:txBody>
      </p:sp>
      <p:sp>
        <p:nvSpPr>
          <p:cNvPr id="32" name="ZoneTexte 31">
            <a:extLst>
              <a:ext uri="{FF2B5EF4-FFF2-40B4-BE49-F238E27FC236}">
                <a16:creationId xmlns:a16="http://schemas.microsoft.com/office/drawing/2014/main" xmlns="" id="{5A9B9835-FEAD-48DE-9256-777EA010973E}"/>
              </a:ext>
            </a:extLst>
          </p:cNvPr>
          <p:cNvSpPr txBox="1"/>
          <p:nvPr/>
        </p:nvSpPr>
        <p:spPr>
          <a:xfrm>
            <a:off x="4736977" y="2823813"/>
            <a:ext cx="4673724" cy="490909"/>
          </a:xfrm>
          <a:prstGeom prst="rect">
            <a:avLst/>
          </a:prstGeom>
          <a:solidFill>
            <a:srgbClr val="FFE5E5"/>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Quelles sont les modifications apportées au catalogue d’offres de la CEGEE</a:t>
            </a:r>
          </a:p>
          <a:p>
            <a:r>
              <a:rPr lang="fr-FR" dirty="0"/>
              <a:t>Quelles sont les évolutions de modes de fonctionnement ?</a:t>
            </a:r>
          </a:p>
        </p:txBody>
      </p:sp>
      <p:sp>
        <p:nvSpPr>
          <p:cNvPr id="33" name="Rectangle 32">
            <a:extLst>
              <a:ext uri="{FF2B5EF4-FFF2-40B4-BE49-F238E27FC236}">
                <a16:creationId xmlns:a16="http://schemas.microsoft.com/office/drawing/2014/main" xmlns="" id="{0F2DD78A-0619-4311-8F45-1AD11AB48C78}"/>
              </a:ext>
            </a:extLst>
          </p:cNvPr>
          <p:cNvSpPr/>
          <p:nvPr/>
        </p:nvSpPr>
        <p:spPr>
          <a:xfrm>
            <a:off x="826832" y="4565303"/>
            <a:ext cx="3404714"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66462" rtlCol="0" anchor="ctr"/>
          <a:lstStyle/>
          <a:p>
            <a:pPr defTabSz="914400">
              <a:defRPr/>
            </a:pPr>
            <a:r>
              <a:rPr lang="fr-FR" sz="1200" b="1" dirty="0">
                <a:solidFill>
                  <a:prstClr val="white"/>
                </a:solidFill>
                <a:latin typeface="Century Gothic"/>
              </a:rPr>
              <a:t>Rappel du dispositif d’assistance</a:t>
            </a:r>
            <a:endParaRPr lang="fr-FR" sz="1100" i="1" dirty="0">
              <a:solidFill>
                <a:prstClr val="white"/>
              </a:solidFill>
              <a:latin typeface="Century Gothic"/>
            </a:endParaRPr>
          </a:p>
        </p:txBody>
      </p:sp>
      <p:sp>
        <p:nvSpPr>
          <p:cNvPr id="38" name="ZoneTexte 37">
            <a:extLst>
              <a:ext uri="{FF2B5EF4-FFF2-40B4-BE49-F238E27FC236}">
                <a16:creationId xmlns:a16="http://schemas.microsoft.com/office/drawing/2014/main" xmlns="" id="{05A8E245-848D-4B03-BAD7-10EFAF3ADB27}"/>
              </a:ext>
            </a:extLst>
          </p:cNvPr>
          <p:cNvSpPr txBox="1"/>
          <p:nvPr/>
        </p:nvSpPr>
        <p:spPr>
          <a:xfrm>
            <a:off x="4736977" y="3988890"/>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sont mes nouvelles capacités de dérogation ?</a:t>
            </a:r>
          </a:p>
        </p:txBody>
      </p:sp>
      <p:sp>
        <p:nvSpPr>
          <p:cNvPr id="47" name="Rectangle 46">
            <a:extLst>
              <a:ext uri="{FF2B5EF4-FFF2-40B4-BE49-F238E27FC236}">
                <a16:creationId xmlns:a16="http://schemas.microsoft.com/office/drawing/2014/main" xmlns="" id="{3F1AE5C7-72CC-41D9-8AB8-4859A853F02C}"/>
              </a:ext>
            </a:extLst>
          </p:cNvPr>
          <p:cNvSpPr/>
          <p:nvPr/>
        </p:nvSpPr>
        <p:spPr>
          <a:xfrm>
            <a:off x="826832" y="2268681"/>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Présentation de la Rubrique des commerciaux</a:t>
            </a:r>
          </a:p>
        </p:txBody>
      </p:sp>
      <p:sp>
        <p:nvSpPr>
          <p:cNvPr id="48" name="ZoneTexte 47">
            <a:extLst>
              <a:ext uri="{FF2B5EF4-FFF2-40B4-BE49-F238E27FC236}">
                <a16:creationId xmlns:a16="http://schemas.microsoft.com/office/drawing/2014/main" xmlns="" id="{1580B1C6-D651-413B-8E7A-8D0D3AAD7BDB}"/>
              </a:ext>
            </a:extLst>
          </p:cNvPr>
          <p:cNvSpPr txBox="1"/>
          <p:nvPr/>
        </p:nvSpPr>
        <p:spPr>
          <a:xfrm>
            <a:off x="4738920" y="2272394"/>
            <a:ext cx="4673724" cy="487196"/>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Comment fonctionne la rubrique des commerciaux ?</a:t>
            </a:r>
          </a:p>
          <a:p>
            <a:r>
              <a:rPr lang="fr-FR" dirty="0"/>
              <a:t>Quelles informations y sont disponibles ?</a:t>
            </a:r>
          </a:p>
        </p:txBody>
      </p:sp>
      <p:sp>
        <p:nvSpPr>
          <p:cNvPr id="44" name="Ellipse 43">
            <a:extLst>
              <a:ext uri="{FF2B5EF4-FFF2-40B4-BE49-F238E27FC236}">
                <a16:creationId xmlns:a16="http://schemas.microsoft.com/office/drawing/2014/main" xmlns="" id="{74E3F13E-F501-4B93-8B5A-6836860C05FA}"/>
              </a:ext>
            </a:extLst>
          </p:cNvPr>
          <p:cNvSpPr/>
          <p:nvPr/>
        </p:nvSpPr>
        <p:spPr>
          <a:xfrm>
            <a:off x="638202" y="2335248"/>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3</a:t>
            </a:r>
          </a:p>
        </p:txBody>
      </p:sp>
      <p:sp>
        <p:nvSpPr>
          <p:cNvPr id="45" name="Ellipse 44">
            <a:extLst>
              <a:ext uri="{FF2B5EF4-FFF2-40B4-BE49-F238E27FC236}">
                <a16:creationId xmlns:a16="http://schemas.microsoft.com/office/drawing/2014/main" xmlns="" id="{74472AFF-AFA6-4387-9E28-A2BA2BEA9907}"/>
              </a:ext>
            </a:extLst>
          </p:cNvPr>
          <p:cNvSpPr/>
          <p:nvPr/>
        </p:nvSpPr>
        <p:spPr>
          <a:xfrm>
            <a:off x="638202" y="1198697"/>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1</a:t>
            </a:r>
          </a:p>
        </p:txBody>
      </p:sp>
      <p:sp>
        <p:nvSpPr>
          <p:cNvPr id="46" name="Ellipse 45">
            <a:extLst>
              <a:ext uri="{FF2B5EF4-FFF2-40B4-BE49-F238E27FC236}">
                <a16:creationId xmlns:a16="http://schemas.microsoft.com/office/drawing/2014/main" xmlns="" id="{1DE12E59-8571-485C-8A03-D98D3CF0FF34}"/>
              </a:ext>
            </a:extLst>
          </p:cNvPr>
          <p:cNvSpPr/>
          <p:nvPr/>
        </p:nvSpPr>
        <p:spPr>
          <a:xfrm>
            <a:off x="638202" y="2892622"/>
            <a:ext cx="324000" cy="324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4</a:t>
            </a:r>
          </a:p>
        </p:txBody>
      </p:sp>
      <p:sp>
        <p:nvSpPr>
          <p:cNvPr id="49" name="Ellipse 48">
            <a:extLst>
              <a:ext uri="{FF2B5EF4-FFF2-40B4-BE49-F238E27FC236}">
                <a16:creationId xmlns:a16="http://schemas.microsoft.com/office/drawing/2014/main" xmlns="" id="{39AB1FC4-D086-41E5-80E3-278920683F08}"/>
              </a:ext>
            </a:extLst>
          </p:cNvPr>
          <p:cNvSpPr/>
          <p:nvPr/>
        </p:nvSpPr>
        <p:spPr>
          <a:xfrm>
            <a:off x="638202" y="3476684"/>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5</a:t>
            </a:r>
          </a:p>
        </p:txBody>
      </p:sp>
      <p:sp>
        <p:nvSpPr>
          <p:cNvPr id="50" name="Ellipse 49">
            <a:extLst>
              <a:ext uri="{FF2B5EF4-FFF2-40B4-BE49-F238E27FC236}">
                <a16:creationId xmlns:a16="http://schemas.microsoft.com/office/drawing/2014/main" xmlns="" id="{F3646376-4E1C-47C7-8D9E-F9476D5D5D53}"/>
              </a:ext>
            </a:extLst>
          </p:cNvPr>
          <p:cNvSpPr/>
          <p:nvPr/>
        </p:nvSpPr>
        <p:spPr>
          <a:xfrm>
            <a:off x="638202" y="4060746"/>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6</a:t>
            </a:r>
          </a:p>
        </p:txBody>
      </p:sp>
      <p:sp>
        <p:nvSpPr>
          <p:cNvPr id="60" name="Ellipse 59">
            <a:extLst>
              <a:ext uri="{FF2B5EF4-FFF2-40B4-BE49-F238E27FC236}">
                <a16:creationId xmlns:a16="http://schemas.microsoft.com/office/drawing/2014/main" xmlns="" id="{37BDD83F-9F7E-4573-A3AC-D4452CD60F70}"/>
              </a:ext>
            </a:extLst>
          </p:cNvPr>
          <p:cNvSpPr/>
          <p:nvPr/>
        </p:nvSpPr>
        <p:spPr>
          <a:xfrm>
            <a:off x="638202" y="4638922"/>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7</a:t>
            </a:r>
          </a:p>
        </p:txBody>
      </p:sp>
      <p:sp>
        <p:nvSpPr>
          <p:cNvPr id="36" name="ZoneTexte 35">
            <a:extLst>
              <a:ext uri="{FF2B5EF4-FFF2-40B4-BE49-F238E27FC236}">
                <a16:creationId xmlns:a16="http://schemas.microsoft.com/office/drawing/2014/main" xmlns="" id="{C795EB37-DB48-45D7-8E49-A83B0F29544B}"/>
              </a:ext>
            </a:extLst>
          </p:cNvPr>
          <p:cNvSpPr txBox="1"/>
          <p:nvPr/>
        </p:nvSpPr>
        <p:spPr>
          <a:xfrm>
            <a:off x="4736977" y="4565303"/>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 sera le dispositif d’assistance au réseau BDD ?</a:t>
            </a:r>
          </a:p>
        </p:txBody>
      </p:sp>
      <p:pic>
        <p:nvPicPr>
          <p:cNvPr id="26" name="Image 25">
            <a:extLst>
              <a:ext uri="{FF2B5EF4-FFF2-40B4-BE49-F238E27FC236}">
                <a16:creationId xmlns:a16="http://schemas.microsoft.com/office/drawing/2014/main" xmlns="" id="{451FAC73-9F80-4F88-9B3E-57195E64A85E}"/>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46929" y="2611593"/>
            <a:ext cx="871392" cy="871392"/>
          </a:xfrm>
          <a:prstGeom prst="rect">
            <a:avLst/>
          </a:prstGeom>
        </p:spPr>
      </p:pic>
      <p:sp>
        <p:nvSpPr>
          <p:cNvPr id="27" name="Rectangle 26">
            <a:extLst>
              <a:ext uri="{FF2B5EF4-FFF2-40B4-BE49-F238E27FC236}">
                <a16:creationId xmlns:a16="http://schemas.microsoft.com/office/drawing/2014/main" xmlns="" id="{6672F8C0-6561-4380-86C3-26FCF8983767}"/>
              </a:ext>
            </a:extLst>
          </p:cNvPr>
          <p:cNvSpPr/>
          <p:nvPr/>
        </p:nvSpPr>
        <p:spPr>
          <a:xfrm>
            <a:off x="826832" y="514760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Vidéo de synthèse sur la Fusion et Eléments de langage vis-à-vis des clients</a:t>
            </a:r>
            <a:endParaRPr lang="fr-FR" sz="1100" i="1" dirty="0">
              <a:solidFill>
                <a:prstClr val="white"/>
              </a:solidFill>
              <a:latin typeface="Century Gothic"/>
            </a:endParaRPr>
          </a:p>
        </p:txBody>
      </p:sp>
      <p:sp>
        <p:nvSpPr>
          <p:cNvPr id="28" name="ZoneTexte 27">
            <a:extLst>
              <a:ext uri="{FF2B5EF4-FFF2-40B4-BE49-F238E27FC236}">
                <a16:creationId xmlns:a16="http://schemas.microsoft.com/office/drawing/2014/main" xmlns="" id="{C4C587A7-4A89-4321-8B50-C1E7B8216B7F}"/>
              </a:ext>
            </a:extLst>
          </p:cNvPr>
          <p:cNvSpPr txBox="1"/>
          <p:nvPr/>
        </p:nvSpPr>
        <p:spPr>
          <a:xfrm>
            <a:off x="4736977" y="5147602"/>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Projection d’une vidéo (~ 6 minutes) sur la Fusion Juridique</a:t>
            </a:r>
          </a:p>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réponses apportées si nos clients posent des questions sur la Fusion ?</a:t>
            </a:r>
          </a:p>
        </p:txBody>
      </p:sp>
      <p:sp>
        <p:nvSpPr>
          <p:cNvPr id="35" name="Ellipse 34">
            <a:extLst>
              <a:ext uri="{FF2B5EF4-FFF2-40B4-BE49-F238E27FC236}">
                <a16:creationId xmlns:a16="http://schemas.microsoft.com/office/drawing/2014/main" xmlns="" id="{0DA4DA6E-C81E-449D-8B69-1FD0E9C38C8F}"/>
              </a:ext>
            </a:extLst>
          </p:cNvPr>
          <p:cNvSpPr/>
          <p:nvPr/>
        </p:nvSpPr>
        <p:spPr>
          <a:xfrm>
            <a:off x="638202" y="5222984"/>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8</a:t>
            </a:r>
          </a:p>
        </p:txBody>
      </p:sp>
    </p:spTree>
    <p:extLst>
      <p:ext uri="{BB962C8B-B14F-4D97-AF65-F5344CB8AC3E}">
        <p14:creationId xmlns:p14="http://schemas.microsoft.com/office/powerpoint/2010/main" val="29966182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D44B9DCD-FCB3-4AE8-845F-CE5391D44D82}"/>
              </a:ext>
            </a:extLst>
          </p:cNvPr>
          <p:cNvSpPr/>
          <p:nvPr/>
        </p:nvSpPr>
        <p:spPr>
          <a:xfrm>
            <a:off x="632519" y="2857401"/>
            <a:ext cx="8685953" cy="21557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latin typeface="+mj-lt"/>
            </a:endParaRPr>
          </a:p>
        </p:txBody>
      </p:sp>
      <p:sp>
        <p:nvSpPr>
          <p:cNvPr id="8" name="Flèche : pentagone 7">
            <a:extLst>
              <a:ext uri="{FF2B5EF4-FFF2-40B4-BE49-F238E27FC236}">
                <a16:creationId xmlns:a16="http://schemas.microsoft.com/office/drawing/2014/main" xmlns="" id="{CF6F9D8D-6210-40BF-95DD-B98C03C147B3}"/>
              </a:ext>
            </a:extLst>
          </p:cNvPr>
          <p:cNvSpPr/>
          <p:nvPr/>
        </p:nvSpPr>
        <p:spPr>
          <a:xfrm>
            <a:off x="632520" y="2492896"/>
            <a:ext cx="8685953" cy="719286"/>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latin typeface="+mj-lt"/>
            </a:endParaRPr>
          </a:p>
        </p:txBody>
      </p:sp>
      <p:sp>
        <p:nvSpPr>
          <p:cNvPr id="21" name="Rectangle 20">
            <a:extLst>
              <a:ext uri="{FF2B5EF4-FFF2-40B4-BE49-F238E27FC236}">
                <a16:creationId xmlns:a16="http://schemas.microsoft.com/office/drawing/2014/main" xmlns="" id="{E9647984-E315-43A2-A24A-8887817BD912}"/>
              </a:ext>
            </a:extLst>
          </p:cNvPr>
          <p:cNvSpPr/>
          <p:nvPr/>
        </p:nvSpPr>
        <p:spPr>
          <a:xfrm>
            <a:off x="7177273" y="2492896"/>
            <a:ext cx="1308953" cy="7192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0" bIns="216000" rtlCol="0" anchor="ctr"/>
          <a:lstStyle/>
          <a:p>
            <a:pPr algn="ctr"/>
            <a:r>
              <a:rPr lang="fr-FR" sz="1200" b="1" dirty="0">
                <a:latin typeface="+mj-lt"/>
              </a:rPr>
              <a:t>Novembre</a:t>
            </a:r>
          </a:p>
        </p:txBody>
      </p:sp>
      <p:sp>
        <p:nvSpPr>
          <p:cNvPr id="2" name="Titre 1">
            <a:extLst>
              <a:ext uri="{FF2B5EF4-FFF2-40B4-BE49-F238E27FC236}">
                <a16:creationId xmlns:a16="http://schemas.microsoft.com/office/drawing/2014/main" xmlns="" id="{545F9FF0-629B-436B-938C-670B54D9392E}"/>
              </a:ext>
            </a:extLst>
          </p:cNvPr>
          <p:cNvSpPr>
            <a:spLocks noGrp="1"/>
          </p:cNvSpPr>
          <p:nvPr>
            <p:ph type="title"/>
          </p:nvPr>
        </p:nvSpPr>
        <p:spPr>
          <a:xfrm>
            <a:off x="495301" y="189624"/>
            <a:ext cx="7914083" cy="647088"/>
          </a:xfrm>
        </p:spPr>
        <p:txBody>
          <a:bodyPr/>
          <a:lstStyle/>
          <a:p>
            <a:r>
              <a:rPr lang="fr-FR" sz="2000" dirty="0"/>
              <a:t>Principes de l’évolution du catalogue des offres</a:t>
            </a:r>
          </a:p>
        </p:txBody>
      </p:sp>
      <p:sp>
        <p:nvSpPr>
          <p:cNvPr id="3" name="Rectangle 2">
            <a:extLst>
              <a:ext uri="{FF2B5EF4-FFF2-40B4-BE49-F238E27FC236}">
                <a16:creationId xmlns:a16="http://schemas.microsoft.com/office/drawing/2014/main" xmlns="" id="{63D56C9F-0BD5-4B91-BCE2-934FD86EDE8F}"/>
              </a:ext>
            </a:extLst>
          </p:cNvPr>
          <p:cNvSpPr/>
          <p:nvPr/>
        </p:nvSpPr>
        <p:spPr>
          <a:xfrm>
            <a:off x="488950" y="1772816"/>
            <a:ext cx="8928100" cy="50405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tx1">
                    <a:lumMod val="65000"/>
                    <a:lumOff val="35000"/>
                  </a:schemeClr>
                </a:solidFill>
                <a:latin typeface="+mj-lt"/>
              </a:rPr>
              <a:t>Le catalogue des offres est en très grande partie maintenu entre les deux Caisses</a:t>
            </a:r>
          </a:p>
        </p:txBody>
      </p:sp>
      <p:sp>
        <p:nvSpPr>
          <p:cNvPr id="13" name="Rectangle 12">
            <a:extLst>
              <a:ext uri="{FF2B5EF4-FFF2-40B4-BE49-F238E27FC236}">
                <a16:creationId xmlns:a16="http://schemas.microsoft.com/office/drawing/2014/main" xmlns="" id="{CFA19B27-66C4-4BEF-BDDF-1397081978F1}"/>
              </a:ext>
            </a:extLst>
          </p:cNvPr>
          <p:cNvSpPr/>
          <p:nvPr/>
        </p:nvSpPr>
        <p:spPr>
          <a:xfrm>
            <a:off x="632518" y="2492895"/>
            <a:ext cx="1308953" cy="719285"/>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216000" rtlCol="0" anchor="ctr"/>
          <a:lstStyle/>
          <a:p>
            <a:pPr algn="ctr"/>
            <a:r>
              <a:rPr lang="fr-FR" sz="1200" b="1" dirty="0">
                <a:latin typeface="+mj-lt"/>
              </a:rPr>
              <a:t>Juin</a:t>
            </a:r>
          </a:p>
        </p:txBody>
      </p:sp>
      <p:sp>
        <p:nvSpPr>
          <p:cNvPr id="16" name="Rectangle 15">
            <a:extLst>
              <a:ext uri="{FF2B5EF4-FFF2-40B4-BE49-F238E27FC236}">
                <a16:creationId xmlns:a16="http://schemas.microsoft.com/office/drawing/2014/main" xmlns="" id="{9D340FED-78B0-4133-B8F1-3054B3444A16}"/>
              </a:ext>
            </a:extLst>
          </p:cNvPr>
          <p:cNvSpPr/>
          <p:nvPr/>
        </p:nvSpPr>
        <p:spPr>
          <a:xfrm>
            <a:off x="1941471" y="2492895"/>
            <a:ext cx="1308953" cy="719285"/>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216000" rtlCol="0" anchor="ctr"/>
          <a:lstStyle/>
          <a:p>
            <a:pPr algn="ctr"/>
            <a:r>
              <a:rPr lang="fr-FR" sz="1200" b="1" dirty="0">
                <a:latin typeface="+mj-lt"/>
              </a:rPr>
              <a:t>Juillet</a:t>
            </a:r>
          </a:p>
        </p:txBody>
      </p:sp>
      <p:sp>
        <p:nvSpPr>
          <p:cNvPr id="17" name="Rectangle 16">
            <a:extLst>
              <a:ext uri="{FF2B5EF4-FFF2-40B4-BE49-F238E27FC236}">
                <a16:creationId xmlns:a16="http://schemas.microsoft.com/office/drawing/2014/main" xmlns="" id="{0BF96F43-ABB6-4608-8046-6FB9418CF168}"/>
              </a:ext>
            </a:extLst>
          </p:cNvPr>
          <p:cNvSpPr/>
          <p:nvPr/>
        </p:nvSpPr>
        <p:spPr>
          <a:xfrm>
            <a:off x="3250422" y="2492895"/>
            <a:ext cx="1308953" cy="719285"/>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216000" rtlCol="0" anchor="ctr"/>
          <a:lstStyle/>
          <a:p>
            <a:pPr algn="ctr"/>
            <a:r>
              <a:rPr lang="fr-FR" sz="1200" b="1" dirty="0">
                <a:latin typeface="+mj-lt"/>
              </a:rPr>
              <a:t>Août</a:t>
            </a:r>
          </a:p>
        </p:txBody>
      </p:sp>
      <p:sp>
        <p:nvSpPr>
          <p:cNvPr id="18" name="Rectangle 17">
            <a:extLst>
              <a:ext uri="{FF2B5EF4-FFF2-40B4-BE49-F238E27FC236}">
                <a16:creationId xmlns:a16="http://schemas.microsoft.com/office/drawing/2014/main" xmlns="" id="{9CD9094A-F6DE-47EE-8AD2-5586EE2695F2}"/>
              </a:ext>
            </a:extLst>
          </p:cNvPr>
          <p:cNvSpPr/>
          <p:nvPr/>
        </p:nvSpPr>
        <p:spPr>
          <a:xfrm>
            <a:off x="4559373" y="2492895"/>
            <a:ext cx="1308953" cy="719285"/>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216000" rtlCol="0" anchor="ctr"/>
          <a:lstStyle/>
          <a:p>
            <a:pPr algn="ctr"/>
            <a:r>
              <a:rPr lang="fr-FR" sz="1200" b="1" dirty="0">
                <a:latin typeface="+mj-lt"/>
              </a:rPr>
              <a:t>Septembre</a:t>
            </a:r>
          </a:p>
        </p:txBody>
      </p:sp>
      <p:sp>
        <p:nvSpPr>
          <p:cNvPr id="20" name="Rectangle 19">
            <a:extLst>
              <a:ext uri="{FF2B5EF4-FFF2-40B4-BE49-F238E27FC236}">
                <a16:creationId xmlns:a16="http://schemas.microsoft.com/office/drawing/2014/main" xmlns="" id="{4D2B2CE6-45CB-4512-A07E-4AADF8275B48}"/>
              </a:ext>
            </a:extLst>
          </p:cNvPr>
          <p:cNvSpPr/>
          <p:nvPr/>
        </p:nvSpPr>
        <p:spPr>
          <a:xfrm>
            <a:off x="5868322" y="2492895"/>
            <a:ext cx="1308953" cy="719285"/>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216000" rtlCol="0" anchor="ctr"/>
          <a:lstStyle/>
          <a:p>
            <a:pPr algn="ctr"/>
            <a:r>
              <a:rPr lang="fr-FR" sz="1200" b="1" dirty="0">
                <a:latin typeface="+mj-lt"/>
              </a:rPr>
              <a:t>Octobre</a:t>
            </a:r>
          </a:p>
        </p:txBody>
      </p:sp>
      <p:cxnSp>
        <p:nvCxnSpPr>
          <p:cNvPr id="10" name="Connecteur droit 9">
            <a:extLst>
              <a:ext uri="{FF2B5EF4-FFF2-40B4-BE49-F238E27FC236}">
                <a16:creationId xmlns:a16="http://schemas.microsoft.com/office/drawing/2014/main" xmlns="" id="{0B4201D9-E07D-4B5D-A683-4FCBC4E492AE}"/>
              </a:ext>
            </a:extLst>
          </p:cNvPr>
          <p:cNvCxnSpPr>
            <a:cxnSpLocks/>
          </p:cNvCxnSpPr>
          <p:nvPr/>
        </p:nvCxnSpPr>
        <p:spPr>
          <a:xfrm flipH="1">
            <a:off x="1589911" y="3166039"/>
            <a:ext cx="0" cy="13487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 name="Losange 10">
            <a:extLst>
              <a:ext uri="{FF2B5EF4-FFF2-40B4-BE49-F238E27FC236}">
                <a16:creationId xmlns:a16="http://schemas.microsoft.com/office/drawing/2014/main" xmlns="" id="{56008B14-EF12-42F8-A73E-21869956E2E2}"/>
              </a:ext>
            </a:extLst>
          </p:cNvPr>
          <p:cNvSpPr/>
          <p:nvPr/>
        </p:nvSpPr>
        <p:spPr>
          <a:xfrm>
            <a:off x="1445911" y="2878039"/>
            <a:ext cx="288000" cy="288000"/>
          </a:xfrm>
          <a:prstGeom prst="diamond">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900" b="1" dirty="0">
                <a:latin typeface="+mj-lt"/>
              </a:rPr>
              <a:t>23</a:t>
            </a:r>
          </a:p>
        </p:txBody>
      </p:sp>
      <p:sp>
        <p:nvSpPr>
          <p:cNvPr id="12" name="ZoneTexte 11">
            <a:extLst>
              <a:ext uri="{FF2B5EF4-FFF2-40B4-BE49-F238E27FC236}">
                <a16:creationId xmlns:a16="http://schemas.microsoft.com/office/drawing/2014/main" xmlns="" id="{1A786307-2F3B-4540-AC03-80CD90C911DE}"/>
              </a:ext>
            </a:extLst>
          </p:cNvPr>
          <p:cNvSpPr txBox="1"/>
          <p:nvPr/>
        </p:nvSpPr>
        <p:spPr>
          <a:xfrm>
            <a:off x="906006" y="4027834"/>
            <a:ext cx="3470929" cy="486905"/>
          </a:xfrm>
          <a:prstGeom prst="rect">
            <a:avLst/>
          </a:prstGeom>
          <a:solidFill>
            <a:schemeClr val="bg1"/>
          </a:solidFill>
        </p:spPr>
        <p:txBody>
          <a:bodyPr vert="horz" wrap="square" lIns="91440" tIns="45720" rIns="91440" bIns="45720" rtlCol="0" anchor="ctr" anchorCtr="0">
            <a:noAutofit/>
          </a:bodyPr>
          <a:lstStyle/>
          <a:p>
            <a:pPr algn="l">
              <a:lnSpc>
                <a:spcPts val="1200"/>
              </a:lnSpc>
            </a:pPr>
            <a:r>
              <a:rPr lang="fr-FR" sz="1100" b="1" dirty="0">
                <a:solidFill>
                  <a:schemeClr val="tx1">
                    <a:lumMod val="65000"/>
                    <a:lumOff val="35000"/>
                  </a:schemeClr>
                </a:solidFill>
                <a:latin typeface="+mj-lt"/>
              </a:rPr>
              <a:t>Fusion Juridique : </a:t>
            </a:r>
          </a:p>
          <a:p>
            <a:pPr algn="l">
              <a:lnSpc>
                <a:spcPts val="1200"/>
              </a:lnSpc>
            </a:pPr>
            <a:r>
              <a:rPr lang="fr-FR" sz="1100" b="1" dirty="0">
                <a:solidFill>
                  <a:schemeClr val="tx1">
                    <a:lumMod val="65000"/>
                    <a:lumOff val="35000"/>
                  </a:schemeClr>
                </a:solidFill>
                <a:latin typeface="+mj-lt"/>
              </a:rPr>
              <a:t>- Première vague d’évolutions du catalogue </a:t>
            </a:r>
          </a:p>
        </p:txBody>
      </p:sp>
      <p:cxnSp>
        <p:nvCxnSpPr>
          <p:cNvPr id="22" name="Connecteur droit 21">
            <a:extLst>
              <a:ext uri="{FF2B5EF4-FFF2-40B4-BE49-F238E27FC236}">
                <a16:creationId xmlns:a16="http://schemas.microsoft.com/office/drawing/2014/main" xmlns="" id="{34D402FA-6BAB-4943-BA08-44F87F335CB4}"/>
              </a:ext>
            </a:extLst>
          </p:cNvPr>
          <p:cNvCxnSpPr>
            <a:cxnSpLocks/>
          </p:cNvCxnSpPr>
          <p:nvPr/>
        </p:nvCxnSpPr>
        <p:spPr>
          <a:xfrm flipH="1">
            <a:off x="8445216" y="3166039"/>
            <a:ext cx="0" cy="13487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3" name="Losange 22">
            <a:extLst>
              <a:ext uri="{FF2B5EF4-FFF2-40B4-BE49-F238E27FC236}">
                <a16:creationId xmlns:a16="http://schemas.microsoft.com/office/drawing/2014/main" xmlns="" id="{42C416CC-6DC1-400D-9891-B70526B2F617}"/>
              </a:ext>
            </a:extLst>
          </p:cNvPr>
          <p:cNvSpPr/>
          <p:nvPr/>
        </p:nvSpPr>
        <p:spPr>
          <a:xfrm>
            <a:off x="8301216" y="2878039"/>
            <a:ext cx="288000" cy="288000"/>
          </a:xfrm>
          <a:prstGeom prst="diamond">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900" b="1" dirty="0">
                <a:latin typeface="+mj-lt"/>
              </a:rPr>
              <a:t>18</a:t>
            </a:r>
          </a:p>
        </p:txBody>
      </p:sp>
      <p:sp>
        <p:nvSpPr>
          <p:cNvPr id="24" name="ZoneTexte 23">
            <a:extLst>
              <a:ext uri="{FF2B5EF4-FFF2-40B4-BE49-F238E27FC236}">
                <a16:creationId xmlns:a16="http://schemas.microsoft.com/office/drawing/2014/main" xmlns="" id="{922A90F2-829B-4418-8F5C-9F4FFC09F020}"/>
              </a:ext>
            </a:extLst>
          </p:cNvPr>
          <p:cNvSpPr txBox="1"/>
          <p:nvPr/>
        </p:nvSpPr>
        <p:spPr>
          <a:xfrm>
            <a:off x="5868322" y="4027834"/>
            <a:ext cx="3261142" cy="486905"/>
          </a:xfrm>
          <a:prstGeom prst="rect">
            <a:avLst/>
          </a:prstGeom>
          <a:solidFill>
            <a:schemeClr val="bg1"/>
          </a:solidFill>
        </p:spPr>
        <p:txBody>
          <a:bodyPr vert="horz" wrap="square" lIns="91440" tIns="45720" rIns="91440" bIns="45720" rtlCol="0" anchor="ctr" anchorCtr="0">
            <a:noAutofit/>
          </a:bodyPr>
          <a:lstStyle/>
          <a:p>
            <a:pPr algn="l">
              <a:lnSpc>
                <a:spcPts val="1200"/>
              </a:lnSpc>
            </a:pPr>
            <a:r>
              <a:rPr lang="fr-FR" sz="1100" b="1" dirty="0">
                <a:solidFill>
                  <a:schemeClr val="tx1">
                    <a:lumMod val="65000"/>
                    <a:lumOff val="35000"/>
                  </a:schemeClr>
                </a:solidFill>
                <a:latin typeface="+mj-lt"/>
              </a:rPr>
              <a:t>Fusion Informatique : </a:t>
            </a:r>
          </a:p>
          <a:p>
            <a:pPr algn="l">
              <a:lnSpc>
                <a:spcPts val="1200"/>
              </a:lnSpc>
            </a:pPr>
            <a:r>
              <a:rPr lang="fr-FR" sz="1100" b="1" dirty="0">
                <a:solidFill>
                  <a:schemeClr val="tx1">
                    <a:lumMod val="65000"/>
                    <a:lumOff val="35000"/>
                  </a:schemeClr>
                </a:solidFill>
                <a:latin typeface="+mj-lt"/>
              </a:rPr>
              <a:t>- Seconde vague d’évolution du catalogue</a:t>
            </a:r>
          </a:p>
        </p:txBody>
      </p:sp>
    </p:spTree>
    <p:extLst>
      <p:ext uri="{BB962C8B-B14F-4D97-AF65-F5344CB8AC3E}">
        <p14:creationId xmlns:p14="http://schemas.microsoft.com/office/powerpoint/2010/main" val="9362152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45F9FF0-629B-436B-938C-670B54D9392E}"/>
              </a:ext>
            </a:extLst>
          </p:cNvPr>
          <p:cNvSpPr>
            <a:spLocks noGrp="1"/>
          </p:cNvSpPr>
          <p:nvPr>
            <p:ph type="title"/>
          </p:nvPr>
        </p:nvSpPr>
        <p:spPr>
          <a:xfrm>
            <a:off x="495301" y="189624"/>
            <a:ext cx="7914083" cy="647088"/>
          </a:xfrm>
        </p:spPr>
        <p:txBody>
          <a:bodyPr/>
          <a:lstStyle/>
          <a:p>
            <a:r>
              <a:rPr lang="fr-FR" sz="2000" dirty="0"/>
              <a:t>Crédits Immobiliers</a:t>
            </a:r>
          </a:p>
        </p:txBody>
      </p:sp>
      <p:sp>
        <p:nvSpPr>
          <p:cNvPr id="18" name="Rectangle 5">
            <a:extLst>
              <a:ext uri="{FF2B5EF4-FFF2-40B4-BE49-F238E27FC236}">
                <a16:creationId xmlns:a16="http://schemas.microsoft.com/office/drawing/2014/main" xmlns="" id="{A01DE27B-1F88-48C8-80ED-533B6FA7D7BC}"/>
              </a:ext>
            </a:extLst>
          </p:cNvPr>
          <p:cNvSpPr>
            <a:spLocks noChangeArrowheads="1"/>
          </p:cNvSpPr>
          <p:nvPr/>
        </p:nvSpPr>
        <p:spPr bwMode="auto">
          <a:xfrm>
            <a:off x="344488" y="5310394"/>
            <a:ext cx="3901838" cy="297218"/>
          </a:xfrm>
          <a:prstGeom prst="rect">
            <a:avLst/>
          </a:prstGeom>
          <a:noFill/>
          <a:ln w="9525" cap="flat" cmpd="sng" algn="ctr">
            <a:noFill/>
            <a:prstDash val="solid"/>
            <a:round/>
            <a:headEnd type="none" w="med" len="med"/>
            <a:tailEnd type="none" w="med" len="med"/>
          </a:ln>
          <a:effectLst/>
        </p:spPr>
        <p:txBody>
          <a:bodyPr vert="horz" wrap="square" lIns="72000" tIns="45720" rIns="72000" bIns="45720" numCol="1" rtlCol="0" anchor="t" anchorCtr="0" compatLnSpc="1">
            <a:prstTxWarp prst="textNoShape">
              <a:avLst/>
            </a:prstTxWarp>
          </a:bodyPr>
          <a:lstStyle/>
          <a:p>
            <a:pPr marL="182563" lvl="0" indent="-182563">
              <a:lnSpc>
                <a:spcPct val="90000"/>
              </a:lnSpc>
            </a:pPr>
            <a:r>
              <a:rPr lang="fr-FR" sz="1600" b="1" dirty="0">
                <a:solidFill>
                  <a:schemeClr val="accent1"/>
                </a:solidFill>
                <a:latin typeface="+mj-lt"/>
              </a:rPr>
              <a:t>|</a:t>
            </a:r>
            <a:r>
              <a:rPr lang="fr-FR" sz="1200" dirty="0">
                <a:solidFill>
                  <a:schemeClr val="tx1">
                    <a:lumMod val="65000"/>
                    <a:lumOff val="35000"/>
                  </a:schemeClr>
                </a:solidFill>
                <a:latin typeface="+mj-lt"/>
              </a:rPr>
              <a:t> </a:t>
            </a:r>
            <a:r>
              <a:rPr lang="fr-FR" sz="1200" b="1" dirty="0">
                <a:solidFill>
                  <a:schemeClr val="tx1">
                    <a:lumMod val="65000"/>
                    <a:lumOff val="35000"/>
                  </a:schemeClr>
                </a:solidFill>
                <a:latin typeface="+mj-lt"/>
              </a:rPr>
              <a:t>Offres Supprimées</a:t>
            </a:r>
          </a:p>
          <a:p>
            <a:pPr marL="182563" lvl="0" indent="-182563">
              <a:lnSpc>
                <a:spcPct val="90000"/>
              </a:lnSpc>
            </a:pPr>
            <a:endParaRPr lang="fr-FR" sz="1200" b="1" dirty="0">
              <a:solidFill>
                <a:schemeClr val="tx1">
                  <a:lumMod val="65000"/>
                  <a:lumOff val="35000"/>
                </a:schemeClr>
              </a:solidFill>
              <a:latin typeface="+mj-lt"/>
            </a:endParaRPr>
          </a:p>
        </p:txBody>
      </p:sp>
      <p:sp>
        <p:nvSpPr>
          <p:cNvPr id="20" name="ZoneTexte 19">
            <a:extLst>
              <a:ext uri="{FF2B5EF4-FFF2-40B4-BE49-F238E27FC236}">
                <a16:creationId xmlns:a16="http://schemas.microsoft.com/office/drawing/2014/main" xmlns="" id="{7F333FE7-B4CE-40C6-8355-DAE2A58B4D9F}"/>
              </a:ext>
            </a:extLst>
          </p:cNvPr>
          <p:cNvSpPr txBox="1"/>
          <p:nvPr/>
        </p:nvSpPr>
        <p:spPr>
          <a:xfrm>
            <a:off x="1913056" y="1915203"/>
            <a:ext cx="7361120" cy="976895"/>
          </a:xfrm>
          <a:prstGeom prst="rect">
            <a:avLst/>
          </a:prstGeom>
        </p:spPr>
        <p:txBody>
          <a:bodyPr vert="horz" wrap="square" lIns="91440" tIns="45720" rIns="91440" bIns="45720" rtlCol="0" anchor="ctr" anchorCtr="0">
            <a:noAutofit/>
          </a:bodyPr>
          <a:lstStyle/>
          <a:p>
            <a:pPr marL="171450" indent="-171450" algn="l">
              <a:lnSpc>
                <a:spcPts val="1200"/>
              </a:lnSpc>
              <a:buFont typeface="Wingdings" panose="05000000000000000000" pitchFamily="2" charset="2"/>
              <a:buChar char="§"/>
            </a:pPr>
            <a:r>
              <a:rPr lang="fr-FR" sz="1100" b="1" dirty="0">
                <a:solidFill>
                  <a:schemeClr val="tx1">
                    <a:lumMod val="65000"/>
                    <a:lumOff val="35000"/>
                  </a:schemeClr>
                </a:solidFill>
                <a:latin typeface="+mj-lt"/>
              </a:rPr>
              <a:t>Fermeture de l’usage de la double ligne </a:t>
            </a:r>
            <a:r>
              <a:rPr lang="fr-FR" sz="1100" dirty="0">
                <a:solidFill>
                  <a:schemeClr val="tx1">
                    <a:lumMod val="65000"/>
                    <a:lumOff val="35000"/>
                  </a:schemeClr>
                </a:solidFill>
                <a:latin typeface="+mj-lt"/>
              </a:rPr>
              <a:t>(PRIMO / PRIMOLIS) </a:t>
            </a:r>
            <a:r>
              <a:rPr lang="fr-FR" sz="1100" b="1" dirty="0">
                <a:solidFill>
                  <a:schemeClr val="tx1">
                    <a:lumMod val="65000"/>
                    <a:lumOff val="35000"/>
                  </a:schemeClr>
                </a:solidFill>
                <a:latin typeface="+mj-lt"/>
              </a:rPr>
              <a:t>en CEGEE</a:t>
            </a:r>
          </a:p>
        </p:txBody>
      </p:sp>
      <p:sp>
        <p:nvSpPr>
          <p:cNvPr id="21" name="Rectangle 20">
            <a:extLst>
              <a:ext uri="{FF2B5EF4-FFF2-40B4-BE49-F238E27FC236}">
                <a16:creationId xmlns:a16="http://schemas.microsoft.com/office/drawing/2014/main" xmlns="" id="{F6CD9C07-C539-43D8-BB1F-61B5006E5666}"/>
              </a:ext>
            </a:extLst>
          </p:cNvPr>
          <p:cNvSpPr/>
          <p:nvPr/>
        </p:nvSpPr>
        <p:spPr>
          <a:xfrm>
            <a:off x="577357" y="1915203"/>
            <a:ext cx="1232368" cy="9768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dirty="0">
                <a:solidFill>
                  <a:prstClr val="white"/>
                </a:solidFill>
                <a:latin typeface="Century Gothic"/>
              </a:rPr>
              <a:t>PRIMOLIS</a:t>
            </a:r>
            <a:endParaRPr kumimoji="0" lang="fr-FR" sz="1200" b="1" i="0" u="none" strike="noStrike" kern="1200" cap="none" spc="0" normalizeH="0" baseline="0" noProof="0" dirty="0">
              <a:ln>
                <a:noFill/>
              </a:ln>
              <a:solidFill>
                <a:prstClr val="white"/>
              </a:solidFill>
              <a:effectLst/>
              <a:uLnTx/>
              <a:uFillTx/>
              <a:latin typeface="Century Gothic"/>
              <a:ea typeface="+mn-ea"/>
              <a:cs typeface="+mn-cs"/>
            </a:endParaRPr>
          </a:p>
        </p:txBody>
      </p:sp>
      <p:sp>
        <p:nvSpPr>
          <p:cNvPr id="22" name="ZoneTexte 21">
            <a:extLst>
              <a:ext uri="{FF2B5EF4-FFF2-40B4-BE49-F238E27FC236}">
                <a16:creationId xmlns:a16="http://schemas.microsoft.com/office/drawing/2014/main" xmlns="" id="{F54E9D7D-0142-4CEF-8F02-14A8FC864A15}"/>
              </a:ext>
            </a:extLst>
          </p:cNvPr>
          <p:cNvSpPr txBox="1"/>
          <p:nvPr/>
        </p:nvSpPr>
        <p:spPr>
          <a:xfrm>
            <a:off x="1913056" y="3083027"/>
            <a:ext cx="7361120" cy="976895"/>
          </a:xfrm>
          <a:prstGeom prst="rect">
            <a:avLst/>
          </a:prstGeom>
        </p:spPr>
        <p:txBody>
          <a:bodyPr vert="horz" wrap="square" lIns="91440" tIns="45720" rIns="91440" bIns="45720" rtlCol="0" anchor="ctr" anchorCtr="0">
            <a:noAutofit/>
          </a:bodyPr>
          <a:lstStyle/>
          <a:p>
            <a:pPr>
              <a:lnSpc>
                <a:spcPts val="1200"/>
              </a:lnSpc>
            </a:pPr>
            <a:r>
              <a:rPr lang="fr-FR" sz="1100" b="1" dirty="0">
                <a:solidFill>
                  <a:schemeClr val="tx1">
                    <a:lumMod val="65000"/>
                    <a:lumOff val="35000"/>
                  </a:schemeClr>
                </a:solidFill>
                <a:latin typeface="+mj-lt"/>
              </a:rPr>
              <a:t>Maintien de #</a:t>
            </a:r>
            <a:r>
              <a:rPr lang="fr-FR" sz="1100" b="1" dirty="0" err="1">
                <a:solidFill>
                  <a:schemeClr val="tx1">
                    <a:lumMod val="65000"/>
                    <a:lumOff val="35000"/>
                  </a:schemeClr>
                </a:solidFill>
                <a:latin typeface="+mj-lt"/>
              </a:rPr>
              <a:t>Primojeunes</a:t>
            </a:r>
            <a:r>
              <a:rPr lang="fr-FR" sz="1100" b="1" dirty="0">
                <a:solidFill>
                  <a:schemeClr val="tx1">
                    <a:lumMod val="65000"/>
                    <a:lumOff val="35000"/>
                  </a:schemeClr>
                </a:solidFill>
                <a:latin typeface="+mj-lt"/>
              </a:rPr>
              <a:t> avec </a:t>
            </a:r>
            <a:r>
              <a:rPr lang="fr-FR" sz="1100" b="1" dirty="0" smtClean="0">
                <a:solidFill>
                  <a:schemeClr val="tx1">
                    <a:lumMod val="65000"/>
                    <a:lumOff val="35000"/>
                  </a:schemeClr>
                </a:solidFill>
                <a:latin typeface="+mj-lt"/>
              </a:rPr>
              <a:t>modification de ses caractéristiques :</a:t>
            </a:r>
          </a:p>
          <a:p>
            <a:pPr marL="171450" indent="-171450">
              <a:lnSpc>
                <a:spcPts val="1200"/>
              </a:lnSpc>
              <a:buFont typeface="Wingdings" panose="05000000000000000000" pitchFamily="2" charset="2"/>
              <a:buChar char="§"/>
            </a:pPr>
            <a:r>
              <a:rPr lang="fr-FR" sz="1100" b="1" dirty="0" smtClean="0">
                <a:solidFill>
                  <a:schemeClr val="tx1">
                    <a:lumMod val="65000"/>
                    <a:lumOff val="35000"/>
                  </a:schemeClr>
                </a:solidFill>
                <a:latin typeface="+mj-lt"/>
              </a:rPr>
              <a:t>Plafonds de montant et de durée alignés sur ceux de la gamme classique</a:t>
            </a:r>
            <a:r>
              <a:rPr lang="fr-FR" sz="1100" dirty="0" smtClean="0">
                <a:solidFill>
                  <a:schemeClr val="tx1">
                    <a:lumMod val="65000"/>
                    <a:lumOff val="35000"/>
                  </a:schemeClr>
                </a:solidFill>
                <a:latin typeface="+mj-lt"/>
              </a:rPr>
              <a:t>(Primo </a:t>
            </a:r>
            <a:r>
              <a:rPr lang="fr-FR" sz="1100" dirty="0">
                <a:solidFill>
                  <a:schemeClr val="tx1">
                    <a:lumMod val="65000"/>
                    <a:lumOff val="35000"/>
                  </a:schemeClr>
                </a:solidFill>
                <a:latin typeface="+mj-lt"/>
              </a:rPr>
              <a:t>Optionnel)</a:t>
            </a:r>
          </a:p>
          <a:p>
            <a:pPr marL="171450" indent="-171450">
              <a:lnSpc>
                <a:spcPts val="1200"/>
              </a:lnSpc>
              <a:buFont typeface="Wingdings" panose="05000000000000000000" pitchFamily="2" charset="2"/>
              <a:buChar char="§"/>
            </a:pPr>
            <a:r>
              <a:rPr lang="fr-FR" sz="1100" b="1" dirty="0" smtClean="0">
                <a:solidFill>
                  <a:schemeClr val="tx1">
                    <a:lumMod val="65000"/>
                    <a:lumOff val="35000"/>
                  </a:schemeClr>
                </a:solidFill>
                <a:latin typeface="+mj-lt"/>
              </a:rPr>
              <a:t>Mise </a:t>
            </a:r>
            <a:r>
              <a:rPr lang="fr-FR" sz="1100" b="1" dirty="0">
                <a:solidFill>
                  <a:schemeClr val="tx1">
                    <a:lumMod val="65000"/>
                    <a:lumOff val="35000"/>
                  </a:schemeClr>
                </a:solidFill>
                <a:latin typeface="+mj-lt"/>
              </a:rPr>
              <a:t>en place d’un barème spécifique </a:t>
            </a:r>
            <a:r>
              <a:rPr lang="fr-FR" sz="1100" b="1" dirty="0" smtClean="0">
                <a:solidFill>
                  <a:schemeClr val="tx1">
                    <a:lumMod val="65000"/>
                    <a:lumOff val="35000"/>
                  </a:schemeClr>
                </a:solidFill>
                <a:latin typeface="+mj-lt"/>
              </a:rPr>
              <a:t>jeunes</a:t>
            </a:r>
            <a:r>
              <a:rPr lang="fr-FR" sz="1100" dirty="0" smtClean="0">
                <a:solidFill>
                  <a:schemeClr val="tx1">
                    <a:lumMod val="65000"/>
                    <a:lumOff val="35000"/>
                  </a:schemeClr>
                </a:solidFill>
                <a:latin typeface="+mj-lt"/>
              </a:rPr>
              <a:t>(décote </a:t>
            </a:r>
            <a:r>
              <a:rPr lang="fr-FR" sz="1100" dirty="0">
                <a:solidFill>
                  <a:schemeClr val="tx1">
                    <a:lumMod val="65000"/>
                    <a:lumOff val="35000"/>
                  </a:schemeClr>
                </a:solidFill>
                <a:latin typeface="+mj-lt"/>
              </a:rPr>
              <a:t>par rapport au barème classique)</a:t>
            </a:r>
          </a:p>
        </p:txBody>
      </p:sp>
      <p:sp>
        <p:nvSpPr>
          <p:cNvPr id="23" name="Rectangle 22">
            <a:extLst>
              <a:ext uri="{FF2B5EF4-FFF2-40B4-BE49-F238E27FC236}">
                <a16:creationId xmlns:a16="http://schemas.microsoft.com/office/drawing/2014/main" xmlns="" id="{7F48281E-C6FB-48BA-A695-53894B43D0DF}"/>
              </a:ext>
            </a:extLst>
          </p:cNvPr>
          <p:cNvSpPr/>
          <p:nvPr/>
        </p:nvSpPr>
        <p:spPr>
          <a:xfrm>
            <a:off x="577357" y="3057394"/>
            <a:ext cx="1232368" cy="9768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dirty="0">
                <a:solidFill>
                  <a:prstClr val="white"/>
                </a:solidFill>
                <a:latin typeface="Century Gothic"/>
              </a:rPr>
              <a:t>#PRIMO JEUNES</a:t>
            </a:r>
          </a:p>
        </p:txBody>
      </p:sp>
      <p:sp>
        <p:nvSpPr>
          <p:cNvPr id="24" name="Rectangle 23">
            <a:extLst>
              <a:ext uri="{FF2B5EF4-FFF2-40B4-BE49-F238E27FC236}">
                <a16:creationId xmlns:a16="http://schemas.microsoft.com/office/drawing/2014/main" xmlns="" id="{9E83EDE0-590D-465F-B98A-8F64C609C989}"/>
              </a:ext>
            </a:extLst>
          </p:cNvPr>
          <p:cNvSpPr/>
          <p:nvPr/>
        </p:nvSpPr>
        <p:spPr>
          <a:xfrm>
            <a:off x="577356" y="5733256"/>
            <a:ext cx="8839693" cy="6480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171450" marR="0" lvl="0" indent="-171450" defTabSz="914400" rtl="0" eaLnBrk="1" fontAlgn="auto" latinLnBrk="0" hangingPunct="1">
              <a:lnSpc>
                <a:spcPct val="100000"/>
              </a:lnSpc>
              <a:spcBef>
                <a:spcPts val="0"/>
              </a:spcBef>
              <a:spcAft>
                <a:spcPts val="0"/>
              </a:spcAft>
              <a:buClrTx/>
              <a:buSzTx/>
              <a:buFont typeface="Century Gothic" panose="020B0502020202020204" pitchFamily="34" charset="0"/>
              <a:buChar char="−"/>
              <a:tabLst/>
              <a:defRPr/>
            </a:pPr>
            <a:r>
              <a:rPr lang="fr-FR" sz="1050" b="1" dirty="0">
                <a:solidFill>
                  <a:schemeClr val="tx1">
                    <a:lumMod val="65000"/>
                    <a:lumOff val="35000"/>
                  </a:schemeClr>
                </a:solidFill>
                <a:latin typeface="Century Gothic"/>
              </a:rPr>
              <a:t>PRIMO DIFFERIMMO </a:t>
            </a:r>
            <a:r>
              <a:rPr lang="fr-FR" sz="1050" dirty="0">
                <a:solidFill>
                  <a:schemeClr val="tx1">
                    <a:lumMod val="65000"/>
                    <a:lumOff val="35000"/>
                  </a:schemeClr>
                </a:solidFill>
                <a:latin typeface="Century Gothic"/>
              </a:rPr>
              <a:t>(faible volumétrie)</a:t>
            </a:r>
          </a:p>
          <a:p>
            <a:pPr marL="171450" marR="0" lvl="0" indent="-171450" defTabSz="914400" rtl="0" eaLnBrk="1" fontAlgn="auto" latinLnBrk="0" hangingPunct="1">
              <a:lnSpc>
                <a:spcPct val="100000"/>
              </a:lnSpc>
              <a:spcBef>
                <a:spcPts val="0"/>
              </a:spcBef>
              <a:spcAft>
                <a:spcPts val="0"/>
              </a:spcAft>
              <a:buClrTx/>
              <a:buSzTx/>
              <a:buFont typeface="Century Gothic" panose="020B0502020202020204" pitchFamily="34" charset="0"/>
              <a:buChar char="−"/>
              <a:tabLst/>
              <a:defRPr/>
            </a:pPr>
            <a:r>
              <a:rPr lang="fr-FR" sz="1050" b="1" dirty="0">
                <a:solidFill>
                  <a:schemeClr val="tx1">
                    <a:lumMod val="65000"/>
                    <a:lumOff val="35000"/>
                  </a:schemeClr>
                </a:solidFill>
                <a:latin typeface="Century Gothic"/>
              </a:rPr>
              <a:t>IN FINE DIFFERIMMO Taux Fixe </a:t>
            </a:r>
            <a:r>
              <a:rPr lang="fr-FR" sz="1050" dirty="0">
                <a:solidFill>
                  <a:schemeClr val="tx1">
                    <a:lumMod val="65000"/>
                    <a:lumOff val="35000"/>
                  </a:schemeClr>
                </a:solidFill>
                <a:latin typeface="Century Gothic"/>
              </a:rPr>
              <a:t>(Faible volumétrie)</a:t>
            </a:r>
          </a:p>
          <a:p>
            <a:pPr marL="171450" marR="0" lvl="0" indent="-171450" defTabSz="914400" rtl="0" eaLnBrk="1" fontAlgn="auto" latinLnBrk="0" hangingPunct="1">
              <a:lnSpc>
                <a:spcPct val="100000"/>
              </a:lnSpc>
              <a:spcBef>
                <a:spcPts val="0"/>
              </a:spcBef>
              <a:spcAft>
                <a:spcPts val="0"/>
              </a:spcAft>
              <a:buClrTx/>
              <a:buSzTx/>
              <a:buFont typeface="Century Gothic" panose="020B0502020202020204" pitchFamily="34" charset="0"/>
              <a:buChar char="−"/>
              <a:tabLst/>
              <a:defRPr/>
            </a:pPr>
            <a:r>
              <a:rPr lang="fr-FR" sz="1050" b="1" dirty="0">
                <a:solidFill>
                  <a:schemeClr val="tx1">
                    <a:lumMod val="65000"/>
                    <a:lumOff val="35000"/>
                  </a:schemeClr>
                </a:solidFill>
                <a:latin typeface="Century Gothic"/>
              </a:rPr>
              <a:t>ADOUCIMMO </a:t>
            </a:r>
            <a:r>
              <a:rPr lang="fr-FR" sz="1050" dirty="0">
                <a:solidFill>
                  <a:schemeClr val="tx1">
                    <a:lumMod val="65000"/>
                    <a:lumOff val="35000"/>
                  </a:schemeClr>
                </a:solidFill>
                <a:latin typeface="Century Gothic"/>
              </a:rPr>
              <a:t>(faible volumétrie)</a:t>
            </a:r>
            <a:endParaRPr lang="fr-FR" sz="1050" b="1" dirty="0">
              <a:solidFill>
                <a:schemeClr val="tx1">
                  <a:lumMod val="65000"/>
                  <a:lumOff val="35000"/>
                </a:schemeClr>
              </a:solidFill>
              <a:latin typeface="Century Gothic"/>
            </a:endParaRPr>
          </a:p>
        </p:txBody>
      </p:sp>
      <p:cxnSp>
        <p:nvCxnSpPr>
          <p:cNvPr id="25" name="Connecteur droit 24">
            <a:extLst>
              <a:ext uri="{FF2B5EF4-FFF2-40B4-BE49-F238E27FC236}">
                <a16:creationId xmlns:a16="http://schemas.microsoft.com/office/drawing/2014/main" xmlns="" id="{14A7736C-BC3F-4978-A20A-ACF11358F801}"/>
              </a:ext>
            </a:extLst>
          </p:cNvPr>
          <p:cNvCxnSpPr>
            <a:cxnSpLocks/>
          </p:cNvCxnSpPr>
          <p:nvPr/>
        </p:nvCxnSpPr>
        <p:spPr>
          <a:xfrm>
            <a:off x="577356" y="2974746"/>
            <a:ext cx="8696819" cy="0"/>
          </a:xfrm>
          <a:prstGeom prst="line">
            <a:avLst/>
          </a:prstGeom>
          <a:ln>
            <a:solidFill>
              <a:schemeClr val="tx2">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xmlns="" id="{B5BBD84B-9AB3-4D31-98BA-373F29ECC353}"/>
              </a:ext>
            </a:extLst>
          </p:cNvPr>
          <p:cNvSpPr txBox="1"/>
          <p:nvPr/>
        </p:nvSpPr>
        <p:spPr>
          <a:xfrm>
            <a:off x="572114" y="1442785"/>
            <a:ext cx="1284541" cy="288000"/>
          </a:xfrm>
          <a:prstGeom prst="rect">
            <a:avLst/>
          </a:prstGeom>
        </p:spPr>
        <p:txBody>
          <a:bodyPr vert="horz" wrap="square" lIns="91440" tIns="45720" rIns="91440" bIns="45720" rtlCol="0" anchor="ctr" anchorCtr="0">
            <a:noAutofit/>
          </a:bodyPr>
          <a:lstStyle/>
          <a:p>
            <a:pPr algn="ctr">
              <a:lnSpc>
                <a:spcPts val="1200"/>
              </a:lnSpc>
            </a:pPr>
            <a:r>
              <a:rPr lang="fr-FR" sz="1200" b="1" dirty="0">
                <a:solidFill>
                  <a:schemeClr val="tx1">
                    <a:lumMod val="65000"/>
                    <a:lumOff val="35000"/>
                  </a:schemeClr>
                </a:solidFill>
                <a:latin typeface="+mj-lt"/>
              </a:rPr>
              <a:t>Offre</a:t>
            </a:r>
          </a:p>
        </p:txBody>
      </p:sp>
      <p:cxnSp>
        <p:nvCxnSpPr>
          <p:cNvPr id="27" name="Connecteur droit 26">
            <a:extLst>
              <a:ext uri="{FF2B5EF4-FFF2-40B4-BE49-F238E27FC236}">
                <a16:creationId xmlns:a16="http://schemas.microsoft.com/office/drawing/2014/main" xmlns="" id="{09F58AB2-D050-49CF-A3E5-3A0B65DBCF68}"/>
              </a:ext>
            </a:extLst>
          </p:cNvPr>
          <p:cNvCxnSpPr>
            <a:cxnSpLocks/>
          </p:cNvCxnSpPr>
          <p:nvPr/>
        </p:nvCxnSpPr>
        <p:spPr>
          <a:xfrm>
            <a:off x="577356" y="1781287"/>
            <a:ext cx="123236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xmlns="" id="{05F6F5FE-B75F-405A-A53A-1E4FBBC88213}"/>
              </a:ext>
            </a:extLst>
          </p:cNvPr>
          <p:cNvSpPr txBox="1"/>
          <p:nvPr/>
        </p:nvSpPr>
        <p:spPr>
          <a:xfrm>
            <a:off x="4016896" y="1442785"/>
            <a:ext cx="2632606" cy="288000"/>
          </a:xfrm>
          <a:prstGeom prst="rect">
            <a:avLst/>
          </a:prstGeom>
        </p:spPr>
        <p:txBody>
          <a:bodyPr vert="horz" wrap="square" lIns="91440" tIns="45720" rIns="91440" bIns="45720" rtlCol="0" anchor="ctr" anchorCtr="0">
            <a:noAutofit/>
          </a:bodyPr>
          <a:lstStyle/>
          <a:p>
            <a:pPr algn="ctr">
              <a:lnSpc>
                <a:spcPts val="1200"/>
              </a:lnSpc>
            </a:pPr>
            <a:r>
              <a:rPr lang="fr-FR" sz="1200" b="1" dirty="0">
                <a:solidFill>
                  <a:schemeClr val="tx1">
                    <a:lumMod val="65000"/>
                    <a:lumOff val="35000"/>
                  </a:schemeClr>
                </a:solidFill>
                <a:latin typeface="+mj-lt"/>
              </a:rPr>
              <a:t>Nature du changement</a:t>
            </a:r>
          </a:p>
        </p:txBody>
      </p:sp>
      <p:cxnSp>
        <p:nvCxnSpPr>
          <p:cNvPr id="29" name="Connecteur droit 28">
            <a:extLst>
              <a:ext uri="{FF2B5EF4-FFF2-40B4-BE49-F238E27FC236}">
                <a16:creationId xmlns:a16="http://schemas.microsoft.com/office/drawing/2014/main" xmlns="" id="{84CBA657-51C7-4E82-ABC4-16FF5C737DE2}"/>
              </a:ext>
            </a:extLst>
          </p:cNvPr>
          <p:cNvCxnSpPr>
            <a:cxnSpLocks/>
          </p:cNvCxnSpPr>
          <p:nvPr/>
        </p:nvCxnSpPr>
        <p:spPr>
          <a:xfrm>
            <a:off x="1913055" y="1781287"/>
            <a:ext cx="750399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Rectangle 5">
            <a:extLst>
              <a:ext uri="{FF2B5EF4-FFF2-40B4-BE49-F238E27FC236}">
                <a16:creationId xmlns:a16="http://schemas.microsoft.com/office/drawing/2014/main" xmlns="" id="{07FB97AB-9857-40FA-BDCA-39CADD2D917C}"/>
              </a:ext>
            </a:extLst>
          </p:cNvPr>
          <p:cNvSpPr>
            <a:spLocks noChangeArrowheads="1"/>
          </p:cNvSpPr>
          <p:nvPr/>
        </p:nvSpPr>
        <p:spPr bwMode="auto">
          <a:xfrm>
            <a:off x="344488" y="997719"/>
            <a:ext cx="3901838" cy="297218"/>
          </a:xfrm>
          <a:prstGeom prst="rect">
            <a:avLst/>
          </a:prstGeom>
          <a:noFill/>
          <a:ln w="9525" cap="flat" cmpd="sng" algn="ctr">
            <a:noFill/>
            <a:prstDash val="solid"/>
            <a:round/>
            <a:headEnd type="none" w="med" len="med"/>
            <a:tailEnd type="none" w="med" len="med"/>
          </a:ln>
          <a:effectLst/>
        </p:spPr>
        <p:txBody>
          <a:bodyPr vert="horz" wrap="square" lIns="72000" tIns="45720" rIns="72000" bIns="45720" numCol="1" rtlCol="0" anchor="t" anchorCtr="0" compatLnSpc="1">
            <a:prstTxWarp prst="textNoShape">
              <a:avLst/>
            </a:prstTxWarp>
          </a:bodyPr>
          <a:lstStyle/>
          <a:p>
            <a:pPr marL="182563" lvl="0" indent="-182563">
              <a:lnSpc>
                <a:spcPct val="90000"/>
              </a:lnSpc>
            </a:pPr>
            <a:r>
              <a:rPr lang="fr-FR" sz="1600" b="1" dirty="0">
                <a:solidFill>
                  <a:schemeClr val="accent1"/>
                </a:solidFill>
                <a:latin typeface="+mj-lt"/>
              </a:rPr>
              <a:t>|</a:t>
            </a:r>
            <a:r>
              <a:rPr lang="fr-FR" sz="1200" dirty="0">
                <a:solidFill>
                  <a:schemeClr val="tx1">
                    <a:lumMod val="65000"/>
                    <a:lumOff val="35000"/>
                  </a:schemeClr>
                </a:solidFill>
                <a:latin typeface="+mj-lt"/>
              </a:rPr>
              <a:t> </a:t>
            </a:r>
            <a:r>
              <a:rPr lang="fr-FR" sz="1200" b="1" dirty="0">
                <a:solidFill>
                  <a:schemeClr val="tx1">
                    <a:lumMod val="65000"/>
                    <a:lumOff val="35000"/>
                  </a:schemeClr>
                </a:solidFill>
                <a:latin typeface="+mj-lt"/>
              </a:rPr>
              <a:t>Offres Modifiées</a:t>
            </a:r>
          </a:p>
          <a:p>
            <a:pPr marL="182563" lvl="0" indent="-182563">
              <a:lnSpc>
                <a:spcPct val="90000"/>
              </a:lnSpc>
            </a:pPr>
            <a:endParaRPr lang="fr-FR" sz="1200" b="1" dirty="0">
              <a:solidFill>
                <a:schemeClr val="tx1">
                  <a:lumMod val="65000"/>
                  <a:lumOff val="35000"/>
                </a:schemeClr>
              </a:solidFill>
              <a:latin typeface="+mj-lt"/>
            </a:endParaRPr>
          </a:p>
        </p:txBody>
      </p:sp>
      <p:sp>
        <p:nvSpPr>
          <p:cNvPr id="31" name="ZoneTexte 30">
            <a:extLst>
              <a:ext uri="{FF2B5EF4-FFF2-40B4-BE49-F238E27FC236}">
                <a16:creationId xmlns:a16="http://schemas.microsoft.com/office/drawing/2014/main" xmlns="" id="{43AAB43B-765A-4D89-84BE-7D90E76DF416}"/>
              </a:ext>
            </a:extLst>
          </p:cNvPr>
          <p:cNvSpPr txBox="1"/>
          <p:nvPr/>
        </p:nvSpPr>
        <p:spPr>
          <a:xfrm>
            <a:off x="1913056" y="4199584"/>
            <a:ext cx="7361120" cy="976895"/>
          </a:xfrm>
          <a:prstGeom prst="rect">
            <a:avLst/>
          </a:prstGeom>
        </p:spPr>
        <p:txBody>
          <a:bodyPr vert="horz" wrap="square" lIns="91440" tIns="45720" rIns="91440" bIns="45720" rtlCol="0" anchor="ctr" anchorCtr="0">
            <a:noAutofit/>
          </a:bodyPr>
          <a:lstStyle/>
          <a:p>
            <a:pPr>
              <a:lnSpc>
                <a:spcPts val="1200"/>
              </a:lnSpc>
            </a:pPr>
            <a:r>
              <a:rPr lang="fr-FR" sz="1100" b="1" dirty="0">
                <a:solidFill>
                  <a:schemeClr val="tx1">
                    <a:lumMod val="65000"/>
                    <a:lumOff val="35000"/>
                  </a:schemeClr>
                </a:solidFill>
                <a:latin typeface="+mj-lt"/>
              </a:rPr>
              <a:t>Le taux d’un crédit relais sec est défini sur le barème standard 15 ans</a:t>
            </a:r>
          </a:p>
        </p:txBody>
      </p:sp>
      <p:sp>
        <p:nvSpPr>
          <p:cNvPr id="32" name="Rectangle 31">
            <a:extLst>
              <a:ext uri="{FF2B5EF4-FFF2-40B4-BE49-F238E27FC236}">
                <a16:creationId xmlns:a16="http://schemas.microsoft.com/office/drawing/2014/main" xmlns="" id="{58B8624E-DB5F-4D4E-9083-0BF7CF0FA2DC}"/>
              </a:ext>
            </a:extLst>
          </p:cNvPr>
          <p:cNvSpPr/>
          <p:nvPr/>
        </p:nvSpPr>
        <p:spPr>
          <a:xfrm>
            <a:off x="577357" y="4199584"/>
            <a:ext cx="1232368" cy="9768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dirty="0">
                <a:solidFill>
                  <a:prstClr val="white"/>
                </a:solidFill>
                <a:latin typeface="Century Gothic"/>
              </a:rPr>
              <a:t>Crédit Relais</a:t>
            </a:r>
          </a:p>
        </p:txBody>
      </p:sp>
      <p:cxnSp>
        <p:nvCxnSpPr>
          <p:cNvPr id="38" name="Connecteur droit 37">
            <a:extLst>
              <a:ext uri="{FF2B5EF4-FFF2-40B4-BE49-F238E27FC236}">
                <a16:creationId xmlns:a16="http://schemas.microsoft.com/office/drawing/2014/main" xmlns="" id="{E109EEB1-B746-4384-9AED-A8CD9CAA5346}"/>
              </a:ext>
            </a:extLst>
          </p:cNvPr>
          <p:cNvCxnSpPr>
            <a:cxnSpLocks/>
          </p:cNvCxnSpPr>
          <p:nvPr/>
        </p:nvCxnSpPr>
        <p:spPr>
          <a:xfrm>
            <a:off x="577356" y="4116937"/>
            <a:ext cx="8696819" cy="0"/>
          </a:xfrm>
          <a:prstGeom prst="line">
            <a:avLst/>
          </a:prstGeom>
          <a:ln>
            <a:solidFill>
              <a:schemeClr val="tx2">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09235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45F9FF0-629B-436B-938C-670B54D9392E}"/>
              </a:ext>
            </a:extLst>
          </p:cNvPr>
          <p:cNvSpPr>
            <a:spLocks noGrp="1"/>
          </p:cNvSpPr>
          <p:nvPr>
            <p:ph type="title"/>
          </p:nvPr>
        </p:nvSpPr>
        <p:spPr>
          <a:xfrm>
            <a:off x="495301" y="189624"/>
            <a:ext cx="7914083" cy="647088"/>
          </a:xfrm>
        </p:spPr>
        <p:txBody>
          <a:bodyPr/>
          <a:lstStyle/>
          <a:p>
            <a:r>
              <a:rPr lang="fr-FR" sz="2000" dirty="0"/>
              <a:t>Crédits à la consommation</a:t>
            </a:r>
          </a:p>
        </p:txBody>
      </p:sp>
      <p:sp>
        <p:nvSpPr>
          <p:cNvPr id="27" name="Rectangle 5">
            <a:extLst>
              <a:ext uri="{FF2B5EF4-FFF2-40B4-BE49-F238E27FC236}">
                <a16:creationId xmlns:a16="http://schemas.microsoft.com/office/drawing/2014/main" xmlns="" id="{7A3CA67F-A603-4F48-BEF3-736BB921C312}"/>
              </a:ext>
            </a:extLst>
          </p:cNvPr>
          <p:cNvSpPr>
            <a:spLocks noChangeArrowheads="1"/>
          </p:cNvSpPr>
          <p:nvPr/>
        </p:nvSpPr>
        <p:spPr bwMode="auto">
          <a:xfrm>
            <a:off x="344488" y="5436038"/>
            <a:ext cx="3901838" cy="297218"/>
          </a:xfrm>
          <a:prstGeom prst="rect">
            <a:avLst/>
          </a:prstGeom>
          <a:noFill/>
          <a:ln w="9525" cap="flat" cmpd="sng" algn="ctr">
            <a:noFill/>
            <a:prstDash val="solid"/>
            <a:round/>
            <a:headEnd type="none" w="med" len="med"/>
            <a:tailEnd type="none" w="med" len="med"/>
          </a:ln>
          <a:effectLst/>
        </p:spPr>
        <p:txBody>
          <a:bodyPr vert="horz" wrap="square" lIns="72000" tIns="45720" rIns="72000" bIns="45720" numCol="1" rtlCol="0" anchor="t" anchorCtr="0" compatLnSpc="1">
            <a:prstTxWarp prst="textNoShape">
              <a:avLst/>
            </a:prstTxWarp>
          </a:bodyPr>
          <a:lstStyle/>
          <a:p>
            <a:pPr marL="182563" lvl="0" indent="-182563">
              <a:lnSpc>
                <a:spcPct val="90000"/>
              </a:lnSpc>
            </a:pPr>
            <a:r>
              <a:rPr lang="fr-FR" sz="1600" b="1" dirty="0">
                <a:solidFill>
                  <a:schemeClr val="accent1"/>
                </a:solidFill>
                <a:latin typeface="+mj-lt"/>
              </a:rPr>
              <a:t>|</a:t>
            </a:r>
            <a:r>
              <a:rPr lang="fr-FR" sz="1200" dirty="0">
                <a:solidFill>
                  <a:schemeClr val="tx1">
                    <a:lumMod val="65000"/>
                    <a:lumOff val="35000"/>
                  </a:schemeClr>
                </a:solidFill>
                <a:latin typeface="+mj-lt"/>
              </a:rPr>
              <a:t> </a:t>
            </a:r>
            <a:r>
              <a:rPr lang="fr-FR" sz="1200" b="1" dirty="0">
                <a:solidFill>
                  <a:schemeClr val="tx1">
                    <a:lumMod val="65000"/>
                    <a:lumOff val="35000"/>
                  </a:schemeClr>
                </a:solidFill>
                <a:latin typeface="+mj-lt"/>
              </a:rPr>
              <a:t>Offres Supprimées</a:t>
            </a:r>
          </a:p>
          <a:p>
            <a:pPr marL="182563" lvl="0" indent="-182563">
              <a:lnSpc>
                <a:spcPct val="90000"/>
              </a:lnSpc>
            </a:pPr>
            <a:endParaRPr lang="fr-FR" sz="1200" b="1" dirty="0">
              <a:solidFill>
                <a:schemeClr val="tx1">
                  <a:lumMod val="65000"/>
                  <a:lumOff val="35000"/>
                </a:schemeClr>
              </a:solidFill>
              <a:latin typeface="+mj-lt"/>
            </a:endParaRPr>
          </a:p>
        </p:txBody>
      </p:sp>
      <p:sp>
        <p:nvSpPr>
          <p:cNvPr id="28" name="ZoneTexte 27">
            <a:extLst>
              <a:ext uri="{FF2B5EF4-FFF2-40B4-BE49-F238E27FC236}">
                <a16:creationId xmlns:a16="http://schemas.microsoft.com/office/drawing/2014/main" xmlns="" id="{E970DAC2-9556-4D83-BBEA-F5ABEB45177C}"/>
              </a:ext>
            </a:extLst>
          </p:cNvPr>
          <p:cNvSpPr txBox="1"/>
          <p:nvPr/>
        </p:nvSpPr>
        <p:spPr>
          <a:xfrm>
            <a:off x="1913056" y="1605240"/>
            <a:ext cx="7361120" cy="551432"/>
          </a:xfrm>
          <a:prstGeom prst="rect">
            <a:avLst/>
          </a:prstGeom>
        </p:spPr>
        <p:txBody>
          <a:bodyPr vert="horz" wrap="square" lIns="91440" tIns="45720" rIns="91440" bIns="45720" rtlCol="0" anchor="ctr" anchorCtr="0">
            <a:noAutofit/>
          </a:bodyPr>
          <a:lstStyle/>
          <a:p>
            <a:pPr marL="171450" indent="-171450" algn="l">
              <a:lnSpc>
                <a:spcPts val="1200"/>
              </a:lnSpc>
              <a:buFont typeface="Wingdings" panose="05000000000000000000" pitchFamily="2" charset="2"/>
              <a:buChar char="§"/>
            </a:pPr>
            <a:r>
              <a:rPr lang="fr-FR" sz="1100" b="1" dirty="0">
                <a:solidFill>
                  <a:schemeClr val="tx1">
                    <a:lumMod val="65000"/>
                    <a:lumOff val="35000"/>
                  </a:schemeClr>
                </a:solidFill>
                <a:latin typeface="+mj-lt"/>
              </a:rPr>
              <a:t>Création de l’offre crédit Cigogne : </a:t>
            </a:r>
          </a:p>
          <a:p>
            <a:pPr marL="355600" indent="-173038" algn="l">
              <a:lnSpc>
                <a:spcPts val="1200"/>
              </a:lnSpc>
              <a:buFont typeface="Century Gothic" panose="020B0502020202020204" pitchFamily="34" charset="0"/>
              <a:buChar char="−"/>
            </a:pPr>
            <a:r>
              <a:rPr lang="fr-FR" sz="1100" b="1" dirty="0">
                <a:solidFill>
                  <a:schemeClr val="tx1">
                    <a:lumMod val="65000"/>
                    <a:lumOff val="35000"/>
                  </a:schemeClr>
                </a:solidFill>
                <a:latin typeface="+mj-lt"/>
              </a:rPr>
              <a:t>Cible : </a:t>
            </a:r>
            <a:r>
              <a:rPr lang="fr-FR" sz="1100" dirty="0">
                <a:solidFill>
                  <a:schemeClr val="tx1">
                    <a:lumMod val="65000"/>
                    <a:lumOff val="35000"/>
                  </a:schemeClr>
                </a:solidFill>
                <a:latin typeface="+mj-lt"/>
              </a:rPr>
              <a:t>futurs parents / parents d’un enfant de moins d’un an</a:t>
            </a:r>
          </a:p>
          <a:p>
            <a:pPr marL="355600" indent="-173038" algn="l">
              <a:lnSpc>
                <a:spcPts val="1200"/>
              </a:lnSpc>
              <a:buFont typeface="Century Gothic" panose="020B0502020202020204" pitchFamily="34" charset="0"/>
              <a:buChar char="−"/>
            </a:pPr>
            <a:r>
              <a:rPr lang="fr-FR" sz="1100" b="1" dirty="0">
                <a:solidFill>
                  <a:schemeClr val="tx1">
                    <a:lumMod val="65000"/>
                    <a:lumOff val="35000"/>
                  </a:schemeClr>
                </a:solidFill>
                <a:latin typeface="+mj-lt"/>
              </a:rPr>
              <a:t>Montant: </a:t>
            </a:r>
            <a:r>
              <a:rPr lang="fr-FR" sz="1100" dirty="0">
                <a:solidFill>
                  <a:schemeClr val="tx1">
                    <a:lumMod val="65000"/>
                    <a:lumOff val="35000"/>
                  </a:schemeClr>
                </a:solidFill>
                <a:latin typeface="+mj-lt"/>
              </a:rPr>
              <a:t>1000€ à 1% / 2000€ à 2% / 3000€ à 3%</a:t>
            </a:r>
          </a:p>
        </p:txBody>
      </p:sp>
      <p:sp>
        <p:nvSpPr>
          <p:cNvPr id="29" name="Rectangle 28">
            <a:extLst>
              <a:ext uri="{FF2B5EF4-FFF2-40B4-BE49-F238E27FC236}">
                <a16:creationId xmlns:a16="http://schemas.microsoft.com/office/drawing/2014/main" xmlns="" id="{1867C711-38CC-4095-B702-2A6FDD921257}"/>
              </a:ext>
            </a:extLst>
          </p:cNvPr>
          <p:cNvSpPr/>
          <p:nvPr/>
        </p:nvSpPr>
        <p:spPr>
          <a:xfrm>
            <a:off x="577357" y="1605240"/>
            <a:ext cx="1232368" cy="5514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cap="all" dirty="0">
                <a:solidFill>
                  <a:prstClr val="white"/>
                </a:solidFill>
                <a:latin typeface="Century Gothic"/>
              </a:rPr>
              <a:t>Crédit cigogne</a:t>
            </a:r>
            <a:endParaRPr kumimoji="0" lang="fr-FR" sz="1200" b="1" i="0" u="none" strike="noStrike" kern="1200" cap="all" spc="0" normalizeH="0" noProof="0" dirty="0">
              <a:ln>
                <a:noFill/>
              </a:ln>
              <a:solidFill>
                <a:prstClr val="white"/>
              </a:solidFill>
              <a:effectLst/>
              <a:uLnTx/>
              <a:uFillTx/>
              <a:latin typeface="Century Gothic"/>
              <a:ea typeface="+mn-ea"/>
              <a:cs typeface="+mn-cs"/>
            </a:endParaRPr>
          </a:p>
        </p:txBody>
      </p:sp>
      <p:sp>
        <p:nvSpPr>
          <p:cNvPr id="30" name="ZoneTexte 29">
            <a:extLst>
              <a:ext uri="{FF2B5EF4-FFF2-40B4-BE49-F238E27FC236}">
                <a16:creationId xmlns:a16="http://schemas.microsoft.com/office/drawing/2014/main" xmlns="" id="{E0265501-C38C-4A11-A726-690EEA08C64B}"/>
              </a:ext>
            </a:extLst>
          </p:cNvPr>
          <p:cNvSpPr txBox="1"/>
          <p:nvPr/>
        </p:nvSpPr>
        <p:spPr>
          <a:xfrm>
            <a:off x="1913056" y="2255395"/>
            <a:ext cx="7361120" cy="733955"/>
          </a:xfrm>
          <a:prstGeom prst="rect">
            <a:avLst/>
          </a:prstGeom>
        </p:spPr>
        <p:txBody>
          <a:bodyPr vert="horz" wrap="square" lIns="91440" tIns="45720" rIns="91440" bIns="45720" rtlCol="0" anchor="ctr" anchorCtr="0">
            <a:noAutofit/>
          </a:bodyPr>
          <a:lstStyle/>
          <a:p>
            <a:pPr marL="171450" lvl="0" indent="-171450">
              <a:lnSpc>
                <a:spcPts val="1200"/>
              </a:lnSpc>
              <a:buFont typeface="Wingdings" panose="05000000000000000000" pitchFamily="2" charset="2"/>
              <a:buChar char="§"/>
            </a:pPr>
            <a:r>
              <a:rPr lang="fr-FR" sz="1100" b="1" dirty="0">
                <a:solidFill>
                  <a:prstClr val="black">
                    <a:lumMod val="65000"/>
                    <a:lumOff val="35000"/>
                  </a:prstClr>
                </a:solidFill>
                <a:latin typeface="Century Gothic"/>
              </a:rPr>
              <a:t>Nouveaux montants minimums et maximums : </a:t>
            </a:r>
          </a:p>
          <a:p>
            <a:pPr marL="355600" lvl="0" indent="-173038">
              <a:lnSpc>
                <a:spcPts val="1200"/>
              </a:lnSpc>
              <a:buFont typeface="Century Gothic" panose="020B0502020202020204" pitchFamily="34" charset="0"/>
              <a:buChar char="−"/>
            </a:pPr>
            <a:r>
              <a:rPr lang="fr-FR" sz="1100" b="1" dirty="0">
                <a:solidFill>
                  <a:prstClr val="black">
                    <a:lumMod val="65000"/>
                    <a:lumOff val="35000"/>
                  </a:prstClr>
                </a:solidFill>
                <a:latin typeface="Century Gothic"/>
              </a:rPr>
              <a:t>Mini : </a:t>
            </a:r>
            <a:r>
              <a:rPr lang="fr-FR" sz="1100" dirty="0">
                <a:solidFill>
                  <a:prstClr val="black">
                    <a:lumMod val="65000"/>
                    <a:lumOff val="35000"/>
                  </a:prstClr>
                </a:solidFill>
                <a:latin typeface="Century Gothic"/>
              </a:rPr>
              <a:t>6 000€</a:t>
            </a:r>
          </a:p>
          <a:p>
            <a:pPr marL="355600" lvl="0" indent="-173038">
              <a:lnSpc>
                <a:spcPts val="1200"/>
              </a:lnSpc>
              <a:buFont typeface="Century Gothic" panose="020B0502020202020204" pitchFamily="34" charset="0"/>
              <a:buChar char="−"/>
            </a:pPr>
            <a:r>
              <a:rPr lang="fr-FR" sz="1100" b="1" dirty="0">
                <a:solidFill>
                  <a:prstClr val="black">
                    <a:lumMod val="65000"/>
                    <a:lumOff val="35000"/>
                  </a:prstClr>
                </a:solidFill>
                <a:latin typeface="Century Gothic"/>
              </a:rPr>
              <a:t>Maxi : </a:t>
            </a:r>
            <a:r>
              <a:rPr lang="fr-FR" sz="1100" dirty="0">
                <a:solidFill>
                  <a:prstClr val="black">
                    <a:lumMod val="65000"/>
                    <a:lumOff val="35000"/>
                  </a:prstClr>
                </a:solidFill>
                <a:latin typeface="Century Gothic"/>
              </a:rPr>
              <a:t>75 000€</a:t>
            </a:r>
          </a:p>
        </p:txBody>
      </p:sp>
      <p:sp>
        <p:nvSpPr>
          <p:cNvPr id="31" name="Rectangle 30">
            <a:extLst>
              <a:ext uri="{FF2B5EF4-FFF2-40B4-BE49-F238E27FC236}">
                <a16:creationId xmlns:a16="http://schemas.microsoft.com/office/drawing/2014/main" xmlns="" id="{61D2931C-2E68-4FE9-A972-59823CE1806C}"/>
              </a:ext>
            </a:extLst>
          </p:cNvPr>
          <p:cNvSpPr/>
          <p:nvPr/>
        </p:nvSpPr>
        <p:spPr>
          <a:xfrm>
            <a:off x="577357" y="2259512"/>
            <a:ext cx="1232368" cy="733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lvl="0" algn="ctr" defTabSz="914400">
              <a:defRPr/>
            </a:pPr>
            <a:r>
              <a:rPr lang="fr-FR" sz="1200" b="1" cap="all" dirty="0">
                <a:solidFill>
                  <a:prstClr val="white"/>
                </a:solidFill>
                <a:latin typeface="Century Gothic"/>
              </a:rPr>
              <a:t>Prêt projet travaux détenteur </a:t>
            </a:r>
            <a:r>
              <a:rPr lang="fr-FR" sz="1200" b="1" cap="all" dirty="0" err="1">
                <a:solidFill>
                  <a:prstClr val="white"/>
                </a:solidFill>
                <a:latin typeface="Century Gothic"/>
              </a:rPr>
              <a:t>immo</a:t>
            </a:r>
            <a:endParaRPr lang="fr-FR" sz="1200" b="1" cap="all" dirty="0">
              <a:solidFill>
                <a:prstClr val="white"/>
              </a:solidFill>
              <a:latin typeface="Century Gothic"/>
            </a:endParaRPr>
          </a:p>
        </p:txBody>
      </p:sp>
      <p:sp>
        <p:nvSpPr>
          <p:cNvPr id="32" name="Rectangle 31">
            <a:extLst>
              <a:ext uri="{FF2B5EF4-FFF2-40B4-BE49-F238E27FC236}">
                <a16:creationId xmlns:a16="http://schemas.microsoft.com/office/drawing/2014/main" xmlns="" id="{1D461CB2-977B-43CA-9D21-501395E56D12}"/>
              </a:ext>
            </a:extLst>
          </p:cNvPr>
          <p:cNvSpPr/>
          <p:nvPr/>
        </p:nvSpPr>
        <p:spPr>
          <a:xfrm>
            <a:off x="577356" y="5732462"/>
            <a:ext cx="8839693" cy="6480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171450" marR="0" lvl="0" indent="-171450" defTabSz="914400" rtl="0" eaLnBrk="1" fontAlgn="auto" latinLnBrk="0" hangingPunct="1">
              <a:lnSpc>
                <a:spcPct val="100000"/>
              </a:lnSpc>
              <a:spcBef>
                <a:spcPts val="0"/>
              </a:spcBef>
              <a:spcAft>
                <a:spcPts val="0"/>
              </a:spcAft>
              <a:buClrTx/>
              <a:buSzTx/>
              <a:buFont typeface="Century Gothic" panose="020B0502020202020204" pitchFamily="34" charset="0"/>
              <a:buChar char="−"/>
              <a:tabLst/>
              <a:defRPr/>
            </a:pPr>
            <a:r>
              <a:rPr lang="fr-FR" sz="1050" b="1" dirty="0">
                <a:solidFill>
                  <a:schemeClr val="tx1">
                    <a:lumMod val="65000"/>
                    <a:lumOff val="35000"/>
                  </a:schemeClr>
                </a:solidFill>
                <a:latin typeface="Century Gothic"/>
              </a:rPr>
              <a:t>MICRO-PORTABLE ETUDIANT </a:t>
            </a:r>
            <a:r>
              <a:rPr lang="fr-FR" sz="1050" dirty="0">
                <a:solidFill>
                  <a:schemeClr val="tx1">
                    <a:lumMod val="65000"/>
                    <a:lumOff val="35000"/>
                  </a:schemeClr>
                </a:solidFill>
                <a:latin typeface="Century Gothic"/>
              </a:rPr>
              <a:t>(faible volumétrie)</a:t>
            </a:r>
          </a:p>
          <a:p>
            <a:pPr marL="171450" marR="0" lvl="0" indent="-171450" defTabSz="914400" rtl="0" eaLnBrk="1" fontAlgn="auto" latinLnBrk="0" hangingPunct="1">
              <a:lnSpc>
                <a:spcPct val="100000"/>
              </a:lnSpc>
              <a:spcBef>
                <a:spcPts val="0"/>
              </a:spcBef>
              <a:spcAft>
                <a:spcPts val="0"/>
              </a:spcAft>
              <a:buClrTx/>
              <a:buSzTx/>
              <a:buFont typeface="Century Gothic" panose="020B0502020202020204" pitchFamily="34" charset="0"/>
              <a:buChar char="−"/>
              <a:tabLst/>
              <a:defRPr/>
            </a:pPr>
            <a:r>
              <a:rPr lang="fr-FR" sz="1050" b="1" cap="all" dirty="0">
                <a:solidFill>
                  <a:schemeClr val="tx1">
                    <a:lumMod val="65000"/>
                    <a:lumOff val="35000"/>
                  </a:schemeClr>
                </a:solidFill>
                <a:latin typeface="Century Gothic"/>
              </a:rPr>
              <a:t>CRéDIT clients Haut de Gamme </a:t>
            </a:r>
            <a:r>
              <a:rPr lang="fr-FR" sz="1050" dirty="0">
                <a:solidFill>
                  <a:schemeClr val="tx1">
                    <a:lumMod val="65000"/>
                    <a:lumOff val="35000"/>
                  </a:schemeClr>
                </a:solidFill>
                <a:latin typeface="Century Gothic"/>
              </a:rPr>
              <a:t>(Nouvelle offre mise en marché au 3</a:t>
            </a:r>
            <a:r>
              <a:rPr lang="fr-FR" sz="1050" baseline="30000" dirty="0">
                <a:solidFill>
                  <a:schemeClr val="tx1">
                    <a:lumMod val="65000"/>
                    <a:lumOff val="35000"/>
                  </a:schemeClr>
                </a:solidFill>
                <a:latin typeface="Century Gothic"/>
              </a:rPr>
              <a:t>e</a:t>
            </a:r>
            <a:r>
              <a:rPr lang="fr-FR" sz="1050" dirty="0">
                <a:solidFill>
                  <a:schemeClr val="tx1">
                    <a:lumMod val="65000"/>
                    <a:lumOff val="35000"/>
                  </a:schemeClr>
                </a:solidFill>
                <a:latin typeface="Century Gothic"/>
              </a:rPr>
              <a:t> trimestre)</a:t>
            </a:r>
          </a:p>
          <a:p>
            <a:pPr marL="171450" marR="0" lvl="0" indent="-171450" defTabSz="914400" rtl="0" eaLnBrk="1" fontAlgn="auto" latinLnBrk="0" hangingPunct="1">
              <a:lnSpc>
                <a:spcPct val="100000"/>
              </a:lnSpc>
              <a:spcBef>
                <a:spcPts val="0"/>
              </a:spcBef>
              <a:spcAft>
                <a:spcPts val="0"/>
              </a:spcAft>
              <a:buClrTx/>
              <a:buSzTx/>
              <a:buFont typeface="Century Gothic" panose="020B0502020202020204" pitchFamily="34" charset="0"/>
              <a:buChar char="−"/>
              <a:tabLst/>
              <a:defRPr/>
            </a:pPr>
            <a:r>
              <a:rPr lang="fr-FR" sz="1050" b="1" dirty="0">
                <a:solidFill>
                  <a:schemeClr val="tx1">
                    <a:lumMod val="65000"/>
                    <a:lumOff val="35000"/>
                  </a:schemeClr>
                </a:solidFill>
                <a:latin typeface="Century Gothic"/>
              </a:rPr>
              <a:t>AVANCE SUR BOURSE </a:t>
            </a:r>
            <a:r>
              <a:rPr lang="fr-FR" sz="1050" dirty="0">
                <a:solidFill>
                  <a:schemeClr val="tx1">
                    <a:lumMod val="65000"/>
                    <a:lumOff val="35000"/>
                  </a:schemeClr>
                </a:solidFill>
                <a:latin typeface="Century Gothic"/>
              </a:rPr>
              <a:t>(faible volumétrie)</a:t>
            </a:r>
            <a:endParaRPr lang="fr-FR" sz="1050" b="1" dirty="0">
              <a:solidFill>
                <a:schemeClr val="tx1">
                  <a:lumMod val="65000"/>
                  <a:lumOff val="35000"/>
                </a:schemeClr>
              </a:solidFill>
              <a:latin typeface="Century Gothic"/>
            </a:endParaRPr>
          </a:p>
        </p:txBody>
      </p:sp>
      <p:cxnSp>
        <p:nvCxnSpPr>
          <p:cNvPr id="33" name="Connecteur droit 32">
            <a:extLst>
              <a:ext uri="{FF2B5EF4-FFF2-40B4-BE49-F238E27FC236}">
                <a16:creationId xmlns:a16="http://schemas.microsoft.com/office/drawing/2014/main" xmlns="" id="{FCB298B0-7612-4944-971D-C2ACC724BE72}"/>
              </a:ext>
            </a:extLst>
          </p:cNvPr>
          <p:cNvCxnSpPr>
            <a:cxnSpLocks/>
          </p:cNvCxnSpPr>
          <p:nvPr/>
        </p:nvCxnSpPr>
        <p:spPr>
          <a:xfrm>
            <a:off x="577356" y="2208092"/>
            <a:ext cx="8696819" cy="0"/>
          </a:xfrm>
          <a:prstGeom prst="line">
            <a:avLst/>
          </a:prstGeom>
          <a:ln>
            <a:solidFill>
              <a:schemeClr val="tx2">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34" name="ZoneTexte 33">
            <a:extLst>
              <a:ext uri="{FF2B5EF4-FFF2-40B4-BE49-F238E27FC236}">
                <a16:creationId xmlns:a16="http://schemas.microsoft.com/office/drawing/2014/main" xmlns="" id="{ED25A57F-F02E-4E73-B2CA-A77DA6768BE8}"/>
              </a:ext>
            </a:extLst>
          </p:cNvPr>
          <p:cNvSpPr txBox="1"/>
          <p:nvPr/>
        </p:nvSpPr>
        <p:spPr>
          <a:xfrm>
            <a:off x="572114" y="1125538"/>
            <a:ext cx="1284541" cy="288000"/>
          </a:xfrm>
          <a:prstGeom prst="rect">
            <a:avLst/>
          </a:prstGeom>
        </p:spPr>
        <p:txBody>
          <a:bodyPr vert="horz" wrap="square" lIns="91440" tIns="45720" rIns="91440" bIns="45720" rtlCol="0" anchor="ctr" anchorCtr="0">
            <a:noAutofit/>
          </a:bodyPr>
          <a:lstStyle/>
          <a:p>
            <a:pPr algn="ctr">
              <a:lnSpc>
                <a:spcPts val="1200"/>
              </a:lnSpc>
            </a:pPr>
            <a:r>
              <a:rPr lang="fr-FR" sz="1200" b="1" dirty="0">
                <a:solidFill>
                  <a:schemeClr val="tx1">
                    <a:lumMod val="65000"/>
                    <a:lumOff val="35000"/>
                  </a:schemeClr>
                </a:solidFill>
                <a:latin typeface="+mj-lt"/>
              </a:rPr>
              <a:t>Offre</a:t>
            </a:r>
          </a:p>
        </p:txBody>
      </p:sp>
      <p:cxnSp>
        <p:nvCxnSpPr>
          <p:cNvPr id="35" name="Connecteur droit 34">
            <a:extLst>
              <a:ext uri="{FF2B5EF4-FFF2-40B4-BE49-F238E27FC236}">
                <a16:creationId xmlns:a16="http://schemas.microsoft.com/office/drawing/2014/main" xmlns="" id="{73E03C10-19BA-4BA0-89AE-1161FE68C390}"/>
              </a:ext>
            </a:extLst>
          </p:cNvPr>
          <p:cNvCxnSpPr>
            <a:cxnSpLocks/>
          </p:cNvCxnSpPr>
          <p:nvPr/>
        </p:nvCxnSpPr>
        <p:spPr>
          <a:xfrm>
            <a:off x="577356" y="1464040"/>
            <a:ext cx="123236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ZoneTexte 35">
            <a:extLst>
              <a:ext uri="{FF2B5EF4-FFF2-40B4-BE49-F238E27FC236}">
                <a16:creationId xmlns:a16="http://schemas.microsoft.com/office/drawing/2014/main" xmlns="" id="{1A0CEE15-7896-4334-92F7-4152EC2C306D}"/>
              </a:ext>
            </a:extLst>
          </p:cNvPr>
          <p:cNvSpPr txBox="1"/>
          <p:nvPr/>
        </p:nvSpPr>
        <p:spPr>
          <a:xfrm>
            <a:off x="4016896" y="1125538"/>
            <a:ext cx="2632606" cy="288000"/>
          </a:xfrm>
          <a:prstGeom prst="rect">
            <a:avLst/>
          </a:prstGeom>
        </p:spPr>
        <p:txBody>
          <a:bodyPr vert="horz" wrap="square" lIns="91440" tIns="45720" rIns="91440" bIns="45720" rtlCol="0" anchor="ctr" anchorCtr="0">
            <a:noAutofit/>
          </a:bodyPr>
          <a:lstStyle/>
          <a:p>
            <a:pPr algn="ctr">
              <a:lnSpc>
                <a:spcPts val="1200"/>
              </a:lnSpc>
            </a:pPr>
            <a:r>
              <a:rPr lang="fr-FR" sz="1200" b="1" dirty="0">
                <a:solidFill>
                  <a:schemeClr val="tx1">
                    <a:lumMod val="65000"/>
                    <a:lumOff val="35000"/>
                  </a:schemeClr>
                </a:solidFill>
                <a:latin typeface="+mj-lt"/>
              </a:rPr>
              <a:t>Nature du changement</a:t>
            </a:r>
          </a:p>
        </p:txBody>
      </p:sp>
      <p:cxnSp>
        <p:nvCxnSpPr>
          <p:cNvPr id="37" name="Connecteur droit 36">
            <a:extLst>
              <a:ext uri="{FF2B5EF4-FFF2-40B4-BE49-F238E27FC236}">
                <a16:creationId xmlns:a16="http://schemas.microsoft.com/office/drawing/2014/main" xmlns="" id="{5B523C8F-02D2-47E1-9725-F12BE39C5A48}"/>
              </a:ext>
            </a:extLst>
          </p:cNvPr>
          <p:cNvCxnSpPr>
            <a:cxnSpLocks/>
          </p:cNvCxnSpPr>
          <p:nvPr/>
        </p:nvCxnSpPr>
        <p:spPr>
          <a:xfrm>
            <a:off x="1913055" y="1464040"/>
            <a:ext cx="750399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xmlns="" id="{BDE7FC33-AF45-424B-A4A3-42D27A48D380}"/>
              </a:ext>
            </a:extLst>
          </p:cNvPr>
          <p:cNvSpPr txBox="1"/>
          <p:nvPr/>
        </p:nvSpPr>
        <p:spPr>
          <a:xfrm>
            <a:off x="1913056" y="3654875"/>
            <a:ext cx="7361120" cy="455729"/>
          </a:xfrm>
          <a:prstGeom prst="rect">
            <a:avLst/>
          </a:prstGeom>
        </p:spPr>
        <p:txBody>
          <a:bodyPr vert="horz" wrap="square" lIns="91440" tIns="45720" rIns="91440" bIns="45720" rtlCol="0" anchor="ctr" anchorCtr="0">
            <a:noAutofit/>
          </a:bodyPr>
          <a:lstStyle/>
          <a:p>
            <a:pPr marL="171450" lvl="0" indent="-171450">
              <a:lnSpc>
                <a:spcPts val="1200"/>
              </a:lnSpc>
              <a:buFont typeface="Wingdings" panose="05000000000000000000" pitchFamily="2" charset="2"/>
              <a:buChar char="§"/>
            </a:pPr>
            <a:r>
              <a:rPr lang="fr-FR" sz="1100" b="1" dirty="0">
                <a:solidFill>
                  <a:prstClr val="black">
                    <a:lumMod val="65000"/>
                    <a:lumOff val="35000"/>
                  </a:prstClr>
                </a:solidFill>
                <a:latin typeface="Century Gothic"/>
              </a:rPr>
              <a:t>Nouveau montant maximal : </a:t>
            </a:r>
          </a:p>
          <a:p>
            <a:pPr marL="355600" lvl="0" indent="-173038">
              <a:lnSpc>
                <a:spcPts val="1200"/>
              </a:lnSpc>
              <a:buFont typeface="Century Gothic" panose="020B0502020202020204" pitchFamily="34" charset="0"/>
              <a:buChar char="−"/>
            </a:pPr>
            <a:r>
              <a:rPr lang="fr-FR" sz="1100" b="1" dirty="0">
                <a:solidFill>
                  <a:prstClr val="black">
                    <a:lumMod val="65000"/>
                    <a:lumOff val="35000"/>
                  </a:prstClr>
                </a:solidFill>
                <a:latin typeface="Century Gothic"/>
              </a:rPr>
              <a:t>Maxi : </a:t>
            </a:r>
            <a:r>
              <a:rPr lang="fr-FR" sz="1100" dirty="0">
                <a:solidFill>
                  <a:prstClr val="black">
                    <a:lumMod val="65000"/>
                    <a:lumOff val="35000"/>
                  </a:prstClr>
                </a:solidFill>
                <a:latin typeface="Century Gothic"/>
              </a:rPr>
              <a:t>75 000€</a:t>
            </a:r>
          </a:p>
        </p:txBody>
      </p:sp>
      <p:sp>
        <p:nvSpPr>
          <p:cNvPr id="39" name="Rectangle 38">
            <a:extLst>
              <a:ext uri="{FF2B5EF4-FFF2-40B4-BE49-F238E27FC236}">
                <a16:creationId xmlns:a16="http://schemas.microsoft.com/office/drawing/2014/main" xmlns="" id="{F27349FF-DFEA-4DCF-983D-28AD3618781C}"/>
              </a:ext>
            </a:extLst>
          </p:cNvPr>
          <p:cNvSpPr/>
          <p:nvPr/>
        </p:nvSpPr>
        <p:spPr>
          <a:xfrm>
            <a:off x="577357" y="3654876"/>
            <a:ext cx="1232368" cy="4557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lvl="0" algn="ctr" defTabSz="914400">
              <a:defRPr/>
            </a:pPr>
            <a:r>
              <a:rPr lang="fr-FR" sz="1200" b="1" cap="all" dirty="0">
                <a:solidFill>
                  <a:prstClr val="white"/>
                </a:solidFill>
                <a:latin typeface="Century Gothic"/>
              </a:rPr>
              <a:t>Prêt auto et moi</a:t>
            </a:r>
          </a:p>
        </p:txBody>
      </p:sp>
      <p:sp>
        <p:nvSpPr>
          <p:cNvPr id="40" name="ZoneTexte 39">
            <a:extLst>
              <a:ext uri="{FF2B5EF4-FFF2-40B4-BE49-F238E27FC236}">
                <a16:creationId xmlns:a16="http://schemas.microsoft.com/office/drawing/2014/main" xmlns="" id="{5F569DC5-0B83-4283-846A-4B9D50AAD649}"/>
              </a:ext>
            </a:extLst>
          </p:cNvPr>
          <p:cNvSpPr txBox="1"/>
          <p:nvPr/>
        </p:nvSpPr>
        <p:spPr>
          <a:xfrm>
            <a:off x="1913056" y="4213446"/>
            <a:ext cx="7361120" cy="1074585"/>
          </a:xfrm>
          <a:prstGeom prst="rect">
            <a:avLst/>
          </a:prstGeom>
        </p:spPr>
        <p:txBody>
          <a:bodyPr vert="horz" wrap="square" lIns="91440" tIns="45720" rIns="91440" bIns="45720" rtlCol="0" anchor="ctr" anchorCtr="0">
            <a:noAutofit/>
          </a:bodyPr>
          <a:lstStyle/>
          <a:p>
            <a:pPr marL="171450" lvl="0" indent="-171450">
              <a:lnSpc>
                <a:spcPts val="1200"/>
              </a:lnSpc>
              <a:buFont typeface="Wingdings" panose="05000000000000000000" pitchFamily="2" charset="2"/>
              <a:buChar char="§"/>
            </a:pPr>
            <a:r>
              <a:rPr lang="fr-FR" sz="1100" b="1" dirty="0">
                <a:solidFill>
                  <a:prstClr val="black">
                    <a:lumMod val="65000"/>
                    <a:lumOff val="35000"/>
                  </a:prstClr>
                </a:solidFill>
                <a:latin typeface="Century Gothic"/>
              </a:rPr>
              <a:t>Nouveaux Libellés :</a:t>
            </a:r>
          </a:p>
          <a:p>
            <a:pPr marL="355600" lvl="0" indent="-173038">
              <a:lnSpc>
                <a:spcPts val="1200"/>
              </a:lnSpc>
              <a:buFont typeface="Century Gothic" panose="020B0502020202020204" pitchFamily="34" charset="0"/>
              <a:buChar char="−"/>
            </a:pPr>
            <a:r>
              <a:rPr lang="fr-FR" sz="1100" b="1" dirty="0">
                <a:solidFill>
                  <a:prstClr val="black">
                    <a:lumMod val="65000"/>
                    <a:lumOff val="35000"/>
                  </a:prstClr>
                </a:solidFill>
                <a:latin typeface="Century Gothic"/>
              </a:rPr>
              <a:t>« Prêt éco travaux »</a:t>
            </a:r>
          </a:p>
          <a:p>
            <a:pPr marL="355600" lvl="0" indent="-173038">
              <a:lnSpc>
                <a:spcPts val="1200"/>
              </a:lnSpc>
              <a:buFont typeface="Century Gothic" panose="020B0502020202020204" pitchFamily="34" charset="0"/>
              <a:buChar char="−"/>
            </a:pPr>
            <a:r>
              <a:rPr lang="fr-FR" sz="1100" b="1" dirty="0">
                <a:solidFill>
                  <a:prstClr val="black">
                    <a:lumMod val="65000"/>
                    <a:lumOff val="35000"/>
                  </a:prstClr>
                </a:solidFill>
                <a:latin typeface="Century Gothic"/>
              </a:rPr>
              <a:t>« Prêt éco auto « </a:t>
            </a:r>
            <a:endParaRPr lang="fr-FR" sz="1100" dirty="0">
              <a:solidFill>
                <a:prstClr val="black">
                  <a:lumMod val="65000"/>
                  <a:lumOff val="35000"/>
                </a:prstClr>
              </a:solidFill>
              <a:latin typeface="Century Gothic"/>
            </a:endParaRPr>
          </a:p>
        </p:txBody>
      </p:sp>
      <p:sp>
        <p:nvSpPr>
          <p:cNvPr id="41" name="Rectangle 40">
            <a:extLst>
              <a:ext uri="{FF2B5EF4-FFF2-40B4-BE49-F238E27FC236}">
                <a16:creationId xmlns:a16="http://schemas.microsoft.com/office/drawing/2014/main" xmlns="" id="{16C6E62D-9F8B-4DF8-A7F9-D4B9E724F91A}"/>
              </a:ext>
            </a:extLst>
          </p:cNvPr>
          <p:cNvSpPr/>
          <p:nvPr/>
        </p:nvSpPr>
        <p:spPr>
          <a:xfrm>
            <a:off x="577357" y="4213446"/>
            <a:ext cx="1232368" cy="10745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lvl="0" algn="ctr" defTabSz="914400">
              <a:defRPr/>
            </a:pPr>
            <a:r>
              <a:rPr lang="fr-FR" sz="1200" b="1" cap="all" dirty="0">
                <a:solidFill>
                  <a:prstClr val="white"/>
                </a:solidFill>
                <a:latin typeface="Century Gothic"/>
              </a:rPr>
              <a:t>Prêts </a:t>
            </a:r>
            <a:r>
              <a:rPr lang="fr-FR" sz="1200" b="1" cap="all" dirty="0" err="1">
                <a:solidFill>
                  <a:prstClr val="white"/>
                </a:solidFill>
                <a:latin typeface="Century Gothic"/>
              </a:rPr>
              <a:t>développemnt</a:t>
            </a:r>
            <a:r>
              <a:rPr lang="fr-FR" sz="1200" b="1" cap="all" dirty="0">
                <a:solidFill>
                  <a:prstClr val="white"/>
                </a:solidFill>
                <a:latin typeface="Century Gothic"/>
              </a:rPr>
              <a:t> durable auto et travaux </a:t>
            </a:r>
          </a:p>
        </p:txBody>
      </p:sp>
      <p:sp>
        <p:nvSpPr>
          <p:cNvPr id="42" name="ZoneTexte 41">
            <a:extLst>
              <a:ext uri="{FF2B5EF4-FFF2-40B4-BE49-F238E27FC236}">
                <a16:creationId xmlns:a16="http://schemas.microsoft.com/office/drawing/2014/main" xmlns="" id="{27431C99-6381-4D36-849D-C4B1E1E94C02}"/>
              </a:ext>
            </a:extLst>
          </p:cNvPr>
          <p:cNvSpPr txBox="1"/>
          <p:nvPr/>
        </p:nvSpPr>
        <p:spPr>
          <a:xfrm>
            <a:off x="1936691" y="3099742"/>
            <a:ext cx="7361120" cy="455729"/>
          </a:xfrm>
          <a:prstGeom prst="rect">
            <a:avLst/>
          </a:prstGeom>
        </p:spPr>
        <p:txBody>
          <a:bodyPr vert="horz" wrap="square" lIns="91440" tIns="45720" rIns="91440" bIns="45720" rtlCol="0" anchor="ctr" anchorCtr="0">
            <a:noAutofit/>
          </a:bodyPr>
          <a:lstStyle/>
          <a:p>
            <a:pPr marL="171450" lvl="0" indent="-171450">
              <a:lnSpc>
                <a:spcPts val="1200"/>
              </a:lnSpc>
              <a:buFont typeface="Wingdings" panose="05000000000000000000" pitchFamily="2" charset="2"/>
              <a:buChar char="§"/>
            </a:pPr>
            <a:r>
              <a:rPr lang="fr-FR" sz="1100" b="1" dirty="0">
                <a:solidFill>
                  <a:prstClr val="black">
                    <a:lumMod val="65000"/>
                    <a:lumOff val="35000"/>
                  </a:prstClr>
                </a:solidFill>
                <a:latin typeface="Century Gothic"/>
              </a:rPr>
              <a:t>Nouvelle durée maximale : </a:t>
            </a:r>
          </a:p>
          <a:p>
            <a:pPr marL="355600" lvl="0" indent="-173038">
              <a:lnSpc>
                <a:spcPts val="1200"/>
              </a:lnSpc>
              <a:buFont typeface="Century Gothic" panose="020B0502020202020204" pitchFamily="34" charset="0"/>
              <a:buChar char="−"/>
            </a:pPr>
            <a:r>
              <a:rPr lang="fr-FR" sz="1100" b="1" dirty="0">
                <a:solidFill>
                  <a:prstClr val="black">
                    <a:lumMod val="65000"/>
                    <a:lumOff val="35000"/>
                  </a:prstClr>
                </a:solidFill>
                <a:latin typeface="Century Gothic"/>
              </a:rPr>
              <a:t>Maxi : </a:t>
            </a:r>
            <a:r>
              <a:rPr lang="fr-FR" sz="1100" dirty="0">
                <a:solidFill>
                  <a:prstClr val="black">
                    <a:lumMod val="65000"/>
                    <a:lumOff val="35000"/>
                  </a:prstClr>
                </a:solidFill>
                <a:latin typeface="Century Gothic"/>
              </a:rPr>
              <a:t>120 mois</a:t>
            </a:r>
          </a:p>
        </p:txBody>
      </p:sp>
      <p:sp>
        <p:nvSpPr>
          <p:cNvPr id="43" name="Rectangle 42">
            <a:extLst>
              <a:ext uri="{FF2B5EF4-FFF2-40B4-BE49-F238E27FC236}">
                <a16:creationId xmlns:a16="http://schemas.microsoft.com/office/drawing/2014/main" xmlns="" id="{2D2A4064-9959-443C-A774-6FC0E0138D90}"/>
              </a:ext>
            </a:extLst>
          </p:cNvPr>
          <p:cNvSpPr/>
          <p:nvPr/>
        </p:nvSpPr>
        <p:spPr>
          <a:xfrm>
            <a:off x="577357" y="3096307"/>
            <a:ext cx="1232368" cy="4557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lvl="0" algn="ctr" defTabSz="914400">
              <a:defRPr/>
            </a:pPr>
            <a:r>
              <a:rPr lang="fr-FR" sz="1200" b="1" cap="all" dirty="0">
                <a:solidFill>
                  <a:prstClr val="white"/>
                </a:solidFill>
                <a:latin typeface="Century Gothic"/>
              </a:rPr>
              <a:t>Prêt auto</a:t>
            </a:r>
          </a:p>
        </p:txBody>
      </p:sp>
      <p:cxnSp>
        <p:nvCxnSpPr>
          <p:cNvPr id="44" name="Connecteur droit 43">
            <a:extLst>
              <a:ext uri="{FF2B5EF4-FFF2-40B4-BE49-F238E27FC236}">
                <a16:creationId xmlns:a16="http://schemas.microsoft.com/office/drawing/2014/main" xmlns="" id="{78E8EA9F-7181-4181-9BB6-FC33A41F5DC5}"/>
              </a:ext>
            </a:extLst>
          </p:cNvPr>
          <p:cNvCxnSpPr>
            <a:cxnSpLocks/>
          </p:cNvCxnSpPr>
          <p:nvPr/>
        </p:nvCxnSpPr>
        <p:spPr>
          <a:xfrm>
            <a:off x="577356" y="3044887"/>
            <a:ext cx="8696819" cy="0"/>
          </a:xfrm>
          <a:prstGeom prst="line">
            <a:avLst/>
          </a:prstGeom>
          <a:ln>
            <a:solidFill>
              <a:schemeClr val="tx2">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xmlns="" id="{EC6FFD42-4014-46BF-BA38-7C39A11BD91F}"/>
              </a:ext>
            </a:extLst>
          </p:cNvPr>
          <p:cNvCxnSpPr>
            <a:cxnSpLocks/>
          </p:cNvCxnSpPr>
          <p:nvPr/>
        </p:nvCxnSpPr>
        <p:spPr>
          <a:xfrm>
            <a:off x="577356" y="3603456"/>
            <a:ext cx="8696819" cy="0"/>
          </a:xfrm>
          <a:prstGeom prst="line">
            <a:avLst/>
          </a:prstGeom>
          <a:ln>
            <a:solidFill>
              <a:schemeClr val="tx2">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xmlns="" id="{E29B8521-757D-49C4-8AE1-DAA6CC7C9F8F}"/>
              </a:ext>
            </a:extLst>
          </p:cNvPr>
          <p:cNvCxnSpPr>
            <a:cxnSpLocks/>
          </p:cNvCxnSpPr>
          <p:nvPr/>
        </p:nvCxnSpPr>
        <p:spPr>
          <a:xfrm>
            <a:off x="577356" y="4162025"/>
            <a:ext cx="8696819" cy="0"/>
          </a:xfrm>
          <a:prstGeom prst="line">
            <a:avLst/>
          </a:prstGeom>
          <a:ln>
            <a:solidFill>
              <a:schemeClr val="tx2">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38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45F9FF0-629B-436B-938C-670B54D9392E}"/>
              </a:ext>
            </a:extLst>
          </p:cNvPr>
          <p:cNvSpPr>
            <a:spLocks noGrp="1"/>
          </p:cNvSpPr>
          <p:nvPr>
            <p:ph type="title"/>
          </p:nvPr>
        </p:nvSpPr>
        <p:spPr>
          <a:xfrm>
            <a:off x="495301" y="189624"/>
            <a:ext cx="7914083" cy="647088"/>
          </a:xfrm>
        </p:spPr>
        <p:txBody>
          <a:bodyPr/>
          <a:lstStyle/>
          <a:p>
            <a:r>
              <a:rPr lang="fr-FR" sz="2000" dirty="0"/>
              <a:t>Bancarisation</a:t>
            </a:r>
          </a:p>
        </p:txBody>
      </p:sp>
      <p:sp>
        <p:nvSpPr>
          <p:cNvPr id="7" name="ZoneTexte 6">
            <a:extLst>
              <a:ext uri="{FF2B5EF4-FFF2-40B4-BE49-F238E27FC236}">
                <a16:creationId xmlns:a16="http://schemas.microsoft.com/office/drawing/2014/main" xmlns="" id="{8C114CED-13E8-4230-9557-3445441338AA}"/>
              </a:ext>
            </a:extLst>
          </p:cNvPr>
          <p:cNvSpPr txBox="1"/>
          <p:nvPr/>
        </p:nvSpPr>
        <p:spPr>
          <a:xfrm>
            <a:off x="1913056" y="2390501"/>
            <a:ext cx="7361120" cy="1851327"/>
          </a:xfrm>
          <a:prstGeom prst="rect">
            <a:avLst/>
          </a:prstGeom>
        </p:spPr>
        <p:txBody>
          <a:bodyPr vert="horz" wrap="square" lIns="91440" tIns="45720" rIns="91440" bIns="45720" rtlCol="0" anchor="ctr" anchorCtr="0">
            <a:noAutofit/>
          </a:bodyPr>
          <a:lstStyle/>
          <a:p>
            <a:pPr marL="171450" indent="-171450" algn="l">
              <a:lnSpc>
                <a:spcPts val="1200"/>
              </a:lnSpc>
              <a:buFont typeface="Wingdings" panose="05000000000000000000" pitchFamily="2" charset="2"/>
              <a:buChar char="§"/>
            </a:pPr>
            <a:r>
              <a:rPr lang="fr-FR" sz="1100" b="1" dirty="0">
                <a:solidFill>
                  <a:schemeClr val="tx1">
                    <a:lumMod val="65000"/>
                    <a:lumOff val="35000"/>
                  </a:schemeClr>
                </a:solidFill>
                <a:latin typeface="+mj-lt"/>
              </a:rPr>
              <a:t>Existant CELCA : </a:t>
            </a:r>
            <a:r>
              <a:rPr lang="fr-FR" sz="1100" dirty="0">
                <a:solidFill>
                  <a:schemeClr val="tx1">
                    <a:lumMod val="65000"/>
                    <a:lumOff val="35000"/>
                  </a:schemeClr>
                </a:solidFill>
                <a:latin typeface="+mj-lt"/>
              </a:rPr>
              <a:t>possibilité de délivrer un chéquier aux mineurs apprentis de plus de 16 ans sous réserve de l’accord de la Banque.</a:t>
            </a:r>
            <a:endParaRPr lang="fr-FR" sz="1100" b="1" dirty="0">
              <a:solidFill>
                <a:schemeClr val="tx1">
                  <a:lumMod val="65000"/>
                  <a:lumOff val="35000"/>
                </a:schemeClr>
              </a:solidFill>
              <a:latin typeface="+mj-lt"/>
            </a:endParaRPr>
          </a:p>
          <a:p>
            <a:pPr marL="171450" indent="-171450" algn="l">
              <a:lnSpc>
                <a:spcPts val="1200"/>
              </a:lnSpc>
              <a:spcBef>
                <a:spcPts val="600"/>
              </a:spcBef>
              <a:buFont typeface="Wingdings" panose="05000000000000000000" pitchFamily="2" charset="2"/>
              <a:buChar char="§"/>
            </a:pPr>
            <a:r>
              <a:rPr lang="fr-FR" sz="1100" b="1" dirty="0">
                <a:solidFill>
                  <a:schemeClr val="tx1">
                    <a:lumMod val="65000"/>
                    <a:lumOff val="35000"/>
                  </a:schemeClr>
                </a:solidFill>
                <a:latin typeface="+mj-lt"/>
              </a:rPr>
              <a:t>Jusqu’en 2019 : </a:t>
            </a:r>
            <a:r>
              <a:rPr lang="fr-FR" sz="1100" dirty="0">
                <a:solidFill>
                  <a:schemeClr val="tx1">
                    <a:lumMod val="65000"/>
                    <a:lumOff val="35000"/>
                  </a:schemeClr>
                </a:solidFill>
                <a:latin typeface="+mj-lt"/>
              </a:rPr>
              <a:t>impossibilité de délivrer des chéquiers à des clients mineurs, même apprentis</a:t>
            </a:r>
            <a:endParaRPr lang="fr-FR" sz="1100" b="1" dirty="0">
              <a:solidFill>
                <a:schemeClr val="tx1">
                  <a:lumMod val="65000"/>
                  <a:lumOff val="35000"/>
                </a:schemeClr>
              </a:solidFill>
              <a:latin typeface="+mj-lt"/>
            </a:endParaRPr>
          </a:p>
        </p:txBody>
      </p:sp>
      <p:sp>
        <p:nvSpPr>
          <p:cNvPr id="8" name="Rectangle 7">
            <a:extLst>
              <a:ext uri="{FF2B5EF4-FFF2-40B4-BE49-F238E27FC236}">
                <a16:creationId xmlns:a16="http://schemas.microsoft.com/office/drawing/2014/main" xmlns="" id="{29B99FE1-AEAD-4FC7-A1B4-F2EAC1261F0D}"/>
              </a:ext>
            </a:extLst>
          </p:cNvPr>
          <p:cNvSpPr/>
          <p:nvPr/>
        </p:nvSpPr>
        <p:spPr>
          <a:xfrm>
            <a:off x="577357" y="2390501"/>
            <a:ext cx="1232368" cy="1851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all" spc="0" normalizeH="0" noProof="0" dirty="0">
                <a:ln>
                  <a:noFill/>
                </a:ln>
                <a:solidFill>
                  <a:prstClr val="white"/>
                </a:solidFill>
                <a:effectLst/>
                <a:uLnTx/>
                <a:uFillTx/>
                <a:latin typeface="Century Gothic"/>
                <a:ea typeface="+mn-ea"/>
                <a:cs typeface="+mn-cs"/>
              </a:rPr>
              <a:t>Chéquiers pour mineurs</a:t>
            </a:r>
          </a:p>
        </p:txBody>
      </p:sp>
      <p:sp>
        <p:nvSpPr>
          <p:cNvPr id="9" name="ZoneTexte 8">
            <a:extLst>
              <a:ext uri="{FF2B5EF4-FFF2-40B4-BE49-F238E27FC236}">
                <a16:creationId xmlns:a16="http://schemas.microsoft.com/office/drawing/2014/main" xmlns="" id="{D68E1CF7-EE00-4629-B7A7-0EB6CF4D247F}"/>
              </a:ext>
            </a:extLst>
          </p:cNvPr>
          <p:cNvSpPr txBox="1"/>
          <p:nvPr/>
        </p:nvSpPr>
        <p:spPr>
          <a:xfrm>
            <a:off x="572114" y="1938370"/>
            <a:ext cx="1284541" cy="288000"/>
          </a:xfrm>
          <a:prstGeom prst="rect">
            <a:avLst/>
          </a:prstGeom>
        </p:spPr>
        <p:txBody>
          <a:bodyPr vert="horz" wrap="square" lIns="91440" tIns="45720" rIns="91440" bIns="45720" rtlCol="0" anchor="ctr" anchorCtr="0">
            <a:noAutofit/>
          </a:bodyPr>
          <a:lstStyle/>
          <a:p>
            <a:pPr algn="ctr">
              <a:lnSpc>
                <a:spcPts val="1200"/>
              </a:lnSpc>
            </a:pPr>
            <a:r>
              <a:rPr lang="fr-FR" sz="1200" b="1" dirty="0">
                <a:solidFill>
                  <a:schemeClr val="tx1">
                    <a:lumMod val="65000"/>
                    <a:lumOff val="35000"/>
                  </a:schemeClr>
                </a:solidFill>
                <a:latin typeface="+mj-lt"/>
              </a:rPr>
              <a:t>Offre</a:t>
            </a:r>
          </a:p>
        </p:txBody>
      </p:sp>
      <p:cxnSp>
        <p:nvCxnSpPr>
          <p:cNvPr id="10" name="Connecteur droit 9">
            <a:extLst>
              <a:ext uri="{FF2B5EF4-FFF2-40B4-BE49-F238E27FC236}">
                <a16:creationId xmlns:a16="http://schemas.microsoft.com/office/drawing/2014/main" xmlns="" id="{49660E2C-45AF-4997-B089-9FE01278F89A}"/>
              </a:ext>
            </a:extLst>
          </p:cNvPr>
          <p:cNvCxnSpPr>
            <a:cxnSpLocks/>
          </p:cNvCxnSpPr>
          <p:nvPr/>
        </p:nvCxnSpPr>
        <p:spPr>
          <a:xfrm>
            <a:off x="577356" y="2276872"/>
            <a:ext cx="123236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xmlns="" id="{7B97DEE4-89F6-4562-873C-35CF21C85C2E}"/>
              </a:ext>
            </a:extLst>
          </p:cNvPr>
          <p:cNvSpPr txBox="1"/>
          <p:nvPr/>
        </p:nvSpPr>
        <p:spPr>
          <a:xfrm>
            <a:off x="4016896" y="1938370"/>
            <a:ext cx="2632606" cy="288000"/>
          </a:xfrm>
          <a:prstGeom prst="rect">
            <a:avLst/>
          </a:prstGeom>
        </p:spPr>
        <p:txBody>
          <a:bodyPr vert="horz" wrap="square" lIns="91440" tIns="45720" rIns="91440" bIns="45720" rtlCol="0" anchor="ctr" anchorCtr="0">
            <a:noAutofit/>
          </a:bodyPr>
          <a:lstStyle/>
          <a:p>
            <a:pPr algn="ctr">
              <a:lnSpc>
                <a:spcPts val="1200"/>
              </a:lnSpc>
            </a:pPr>
            <a:r>
              <a:rPr lang="fr-FR" sz="1200" b="1" dirty="0">
                <a:solidFill>
                  <a:schemeClr val="tx1">
                    <a:lumMod val="65000"/>
                    <a:lumOff val="35000"/>
                  </a:schemeClr>
                </a:solidFill>
                <a:latin typeface="+mj-lt"/>
              </a:rPr>
              <a:t>Nature du changement</a:t>
            </a:r>
          </a:p>
        </p:txBody>
      </p:sp>
      <p:cxnSp>
        <p:nvCxnSpPr>
          <p:cNvPr id="12" name="Connecteur droit 11">
            <a:extLst>
              <a:ext uri="{FF2B5EF4-FFF2-40B4-BE49-F238E27FC236}">
                <a16:creationId xmlns:a16="http://schemas.microsoft.com/office/drawing/2014/main" xmlns="" id="{26C0853F-FAD8-4844-87B8-F8D4FD69641D}"/>
              </a:ext>
            </a:extLst>
          </p:cNvPr>
          <p:cNvCxnSpPr>
            <a:cxnSpLocks/>
          </p:cNvCxnSpPr>
          <p:nvPr/>
        </p:nvCxnSpPr>
        <p:spPr>
          <a:xfrm>
            <a:off x="1913055" y="2276872"/>
            <a:ext cx="750399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6986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45F9FF0-629B-436B-938C-670B54D9392E}"/>
              </a:ext>
            </a:extLst>
          </p:cNvPr>
          <p:cNvSpPr>
            <a:spLocks noGrp="1"/>
          </p:cNvSpPr>
          <p:nvPr>
            <p:ph type="title"/>
          </p:nvPr>
        </p:nvSpPr>
        <p:spPr>
          <a:xfrm>
            <a:off x="495301" y="189624"/>
            <a:ext cx="7914083" cy="647088"/>
          </a:xfrm>
        </p:spPr>
        <p:txBody>
          <a:bodyPr/>
          <a:lstStyle/>
          <a:p>
            <a:r>
              <a:rPr lang="fr-FR" sz="2000" dirty="0"/>
              <a:t>Offres promotionnelles</a:t>
            </a:r>
          </a:p>
        </p:txBody>
      </p:sp>
      <p:sp>
        <p:nvSpPr>
          <p:cNvPr id="16" name="ZoneTexte 15">
            <a:extLst>
              <a:ext uri="{FF2B5EF4-FFF2-40B4-BE49-F238E27FC236}">
                <a16:creationId xmlns:a16="http://schemas.microsoft.com/office/drawing/2014/main" xmlns="" id="{413E0A55-A58E-458C-AC58-9181196BA713}"/>
              </a:ext>
            </a:extLst>
          </p:cNvPr>
          <p:cNvSpPr txBox="1"/>
          <p:nvPr/>
        </p:nvSpPr>
        <p:spPr>
          <a:xfrm>
            <a:off x="1913056" y="2225960"/>
            <a:ext cx="7361120" cy="1351330"/>
          </a:xfrm>
          <a:prstGeom prst="rect">
            <a:avLst/>
          </a:prstGeom>
        </p:spPr>
        <p:txBody>
          <a:bodyPr vert="horz" wrap="square" lIns="91440" tIns="45720" rIns="91440" bIns="45720" rtlCol="0" anchor="ctr" anchorCtr="0">
            <a:noAutofit/>
          </a:bodyPr>
          <a:lstStyle/>
          <a:p>
            <a:pPr marL="171450" indent="-171450" algn="l">
              <a:lnSpc>
                <a:spcPts val="1200"/>
              </a:lnSpc>
              <a:buFont typeface="Wingdings" panose="05000000000000000000" pitchFamily="2" charset="2"/>
              <a:buChar char="§"/>
            </a:pPr>
            <a:r>
              <a:rPr lang="fr-FR" sz="1100" b="1" dirty="0">
                <a:solidFill>
                  <a:schemeClr val="tx1">
                    <a:lumMod val="65000"/>
                    <a:lumOff val="35000"/>
                  </a:schemeClr>
                </a:solidFill>
                <a:latin typeface="+mj-lt"/>
              </a:rPr>
              <a:t>Fusion des deux offres en CEGEE :</a:t>
            </a:r>
          </a:p>
          <a:p>
            <a:pPr marL="355600" lvl="0" indent="-173038">
              <a:lnSpc>
                <a:spcPts val="1200"/>
              </a:lnSpc>
              <a:buFont typeface="Century Gothic" panose="020B0502020202020204" pitchFamily="34" charset="0"/>
              <a:buChar char="−"/>
            </a:pPr>
            <a:r>
              <a:rPr lang="fr-FR" sz="1100" b="1" dirty="0">
                <a:solidFill>
                  <a:prstClr val="black">
                    <a:lumMod val="65000"/>
                    <a:lumOff val="35000"/>
                  </a:prstClr>
                </a:solidFill>
                <a:latin typeface="Century Gothic"/>
              </a:rPr>
              <a:t>Avantages : </a:t>
            </a:r>
            <a:r>
              <a:rPr lang="fr-FR" sz="1100" dirty="0">
                <a:solidFill>
                  <a:prstClr val="black">
                    <a:lumMod val="65000"/>
                    <a:lumOff val="35000"/>
                  </a:prstClr>
                </a:solidFill>
                <a:latin typeface="Century Gothic"/>
              </a:rPr>
              <a:t>-50% sur le bouquet liberté pendant 1 an</a:t>
            </a:r>
          </a:p>
          <a:p>
            <a:pPr marL="355600" lvl="0" indent="-173038">
              <a:lnSpc>
                <a:spcPts val="1200"/>
              </a:lnSpc>
              <a:buFont typeface="Century Gothic" panose="020B0502020202020204" pitchFamily="34" charset="0"/>
              <a:buChar char="−"/>
            </a:pPr>
            <a:r>
              <a:rPr lang="fr-FR" sz="1100" b="1" dirty="0">
                <a:solidFill>
                  <a:prstClr val="black">
                    <a:lumMod val="65000"/>
                    <a:lumOff val="35000"/>
                  </a:prstClr>
                </a:solidFill>
                <a:latin typeface="Century Gothic"/>
              </a:rPr>
              <a:t>Conditions : </a:t>
            </a:r>
            <a:r>
              <a:rPr lang="fr-FR" sz="1100" dirty="0">
                <a:solidFill>
                  <a:prstClr val="black">
                    <a:lumMod val="65000"/>
                    <a:lumOff val="35000"/>
                  </a:prstClr>
                </a:solidFill>
                <a:latin typeface="Century Gothic"/>
              </a:rPr>
              <a:t>Entrées en relation souscrivant à un BL avec </a:t>
            </a:r>
            <a:r>
              <a:rPr lang="fr-FR" sz="1100" dirty="0" smtClean="0">
                <a:solidFill>
                  <a:prstClr val="black">
                    <a:lumMod val="65000"/>
                    <a:lumOff val="35000"/>
                  </a:prstClr>
                </a:solidFill>
                <a:latin typeface="Century Gothic"/>
              </a:rPr>
              <a:t>une </a:t>
            </a:r>
            <a:r>
              <a:rPr lang="fr-FR" sz="1100" dirty="0" err="1" smtClean="0">
                <a:solidFill>
                  <a:prstClr val="black">
                    <a:lumMod val="65000"/>
                    <a:lumOff val="35000"/>
                  </a:prstClr>
                </a:solidFill>
                <a:latin typeface="Century Gothic"/>
              </a:rPr>
              <a:t>Izicarte</a:t>
            </a:r>
            <a:r>
              <a:rPr lang="fr-FR" sz="1100" dirty="0" smtClean="0">
                <a:solidFill>
                  <a:prstClr val="black">
                    <a:lumMod val="65000"/>
                    <a:lumOff val="35000"/>
                  </a:prstClr>
                </a:solidFill>
                <a:latin typeface="Century Gothic"/>
              </a:rPr>
              <a:t> </a:t>
            </a:r>
            <a:r>
              <a:rPr lang="fr-FR" sz="1100" dirty="0">
                <a:solidFill>
                  <a:prstClr val="black">
                    <a:lumMod val="65000"/>
                    <a:lumOff val="35000"/>
                  </a:prstClr>
                </a:solidFill>
                <a:latin typeface="Century Gothic"/>
              </a:rPr>
              <a:t>Premier, </a:t>
            </a:r>
            <a:r>
              <a:rPr lang="fr-FR" sz="1100" dirty="0" smtClean="0">
                <a:solidFill>
                  <a:prstClr val="black">
                    <a:lumMod val="65000"/>
                    <a:lumOff val="35000"/>
                  </a:prstClr>
                </a:solidFill>
                <a:latin typeface="Century Gothic"/>
              </a:rPr>
              <a:t>une </a:t>
            </a:r>
            <a:r>
              <a:rPr lang="fr-FR" sz="1100" dirty="0" err="1" smtClean="0">
                <a:solidFill>
                  <a:prstClr val="black">
                    <a:lumMod val="65000"/>
                    <a:lumOff val="35000"/>
                  </a:prstClr>
                </a:solidFill>
                <a:latin typeface="Century Gothic"/>
              </a:rPr>
              <a:t>Izicarte</a:t>
            </a:r>
            <a:r>
              <a:rPr lang="fr-FR" sz="1100" dirty="0" smtClean="0">
                <a:solidFill>
                  <a:prstClr val="black">
                    <a:lumMod val="65000"/>
                    <a:lumOff val="35000"/>
                  </a:prstClr>
                </a:solidFill>
                <a:latin typeface="Century Gothic"/>
              </a:rPr>
              <a:t> </a:t>
            </a:r>
            <a:r>
              <a:rPr lang="fr-FR" sz="1100" dirty="0" err="1" smtClean="0">
                <a:solidFill>
                  <a:prstClr val="black">
                    <a:lumMod val="65000"/>
                    <a:lumOff val="35000"/>
                  </a:prstClr>
                </a:solidFill>
                <a:latin typeface="Century Gothic"/>
              </a:rPr>
              <a:t>Platinum</a:t>
            </a:r>
            <a:r>
              <a:rPr lang="fr-FR" sz="1100" dirty="0" smtClean="0">
                <a:solidFill>
                  <a:prstClr val="black">
                    <a:lumMod val="65000"/>
                    <a:lumOff val="35000"/>
                  </a:prstClr>
                </a:solidFill>
                <a:latin typeface="Century Gothic"/>
              </a:rPr>
              <a:t> ou une carte visa </a:t>
            </a:r>
            <a:r>
              <a:rPr lang="fr-FR" sz="1100" dirty="0" err="1">
                <a:solidFill>
                  <a:prstClr val="black">
                    <a:lumMod val="65000"/>
                    <a:lumOff val="35000"/>
                  </a:prstClr>
                </a:solidFill>
                <a:latin typeface="Century Gothic"/>
              </a:rPr>
              <a:t>Infinite</a:t>
            </a:r>
            <a:endParaRPr lang="fr-FR" sz="1100" b="1" dirty="0">
              <a:solidFill>
                <a:schemeClr val="tx1">
                  <a:lumMod val="65000"/>
                  <a:lumOff val="35000"/>
                </a:schemeClr>
              </a:solidFill>
              <a:latin typeface="+mj-lt"/>
            </a:endParaRPr>
          </a:p>
          <a:p>
            <a:pPr marL="630238" lvl="0" indent="-182563">
              <a:lnSpc>
                <a:spcPts val="1200"/>
              </a:lnSpc>
              <a:buFont typeface="Arial" panose="020B0604020202020204" pitchFamily="34" charset="0"/>
              <a:buChar char="•"/>
            </a:pPr>
            <a:r>
              <a:rPr lang="fr-FR" sz="1100" u="sng" dirty="0">
                <a:solidFill>
                  <a:prstClr val="black">
                    <a:lumMod val="65000"/>
                    <a:lumOff val="35000"/>
                  </a:prstClr>
                </a:solidFill>
                <a:latin typeface="Century Gothic"/>
              </a:rPr>
              <a:t>Entrées en relation (EER)</a:t>
            </a:r>
            <a:r>
              <a:rPr lang="fr-FR" sz="1100" dirty="0">
                <a:solidFill>
                  <a:prstClr val="black">
                    <a:lumMod val="65000"/>
                    <a:lumOff val="35000"/>
                  </a:prstClr>
                </a:solidFill>
                <a:latin typeface="Century Gothic"/>
              </a:rPr>
              <a:t> </a:t>
            </a:r>
            <a:r>
              <a:rPr lang="fr-FR" sz="1100" b="1" dirty="0" smtClean="0">
                <a:solidFill>
                  <a:prstClr val="black">
                    <a:lumMod val="65000"/>
                    <a:lumOff val="35000"/>
                  </a:prstClr>
                </a:solidFill>
                <a:latin typeface="Century Gothic"/>
              </a:rPr>
              <a:t>: </a:t>
            </a:r>
            <a:r>
              <a:rPr lang="fr-FR" sz="1100" dirty="0" smtClean="0">
                <a:solidFill>
                  <a:prstClr val="black">
                    <a:lumMod val="65000"/>
                    <a:lumOff val="35000"/>
                  </a:prstClr>
                </a:solidFill>
                <a:latin typeface="Century Gothic"/>
              </a:rPr>
              <a:t>clients </a:t>
            </a:r>
            <a:r>
              <a:rPr lang="fr-FR" sz="1100" dirty="0">
                <a:solidFill>
                  <a:prstClr val="black">
                    <a:lumMod val="65000"/>
                    <a:lumOff val="35000"/>
                  </a:prstClr>
                </a:solidFill>
                <a:latin typeface="Century Gothic"/>
              </a:rPr>
              <a:t>non détenteurs de carte bancaire qui souscrivent pour la 1ère fois à un BL</a:t>
            </a:r>
          </a:p>
          <a:p>
            <a:pPr marL="630238" lvl="0" indent="-182563">
              <a:lnSpc>
                <a:spcPts val="1200"/>
              </a:lnSpc>
              <a:buFont typeface="Arial" panose="020B0604020202020204" pitchFamily="34" charset="0"/>
              <a:buChar char="•"/>
            </a:pPr>
            <a:r>
              <a:rPr lang="fr-FR" sz="1100" u="sng" dirty="0">
                <a:solidFill>
                  <a:prstClr val="black">
                    <a:lumMod val="65000"/>
                    <a:lumOff val="35000"/>
                  </a:prstClr>
                </a:solidFill>
                <a:latin typeface="Century Gothic"/>
              </a:rPr>
              <a:t>Montées en gammes (MEG)</a:t>
            </a:r>
            <a:r>
              <a:rPr lang="fr-FR" sz="1100" dirty="0">
                <a:solidFill>
                  <a:prstClr val="black">
                    <a:lumMod val="65000"/>
                    <a:lumOff val="35000"/>
                  </a:prstClr>
                </a:solidFill>
                <a:latin typeface="Century Gothic"/>
              </a:rPr>
              <a:t> </a:t>
            </a:r>
            <a:r>
              <a:rPr lang="fr-FR" sz="1100" b="1" dirty="0">
                <a:solidFill>
                  <a:prstClr val="black">
                    <a:lumMod val="65000"/>
                    <a:lumOff val="35000"/>
                  </a:prstClr>
                </a:solidFill>
                <a:latin typeface="Century Gothic"/>
              </a:rPr>
              <a:t>: </a:t>
            </a:r>
            <a:r>
              <a:rPr lang="fr-FR" sz="1100" dirty="0">
                <a:solidFill>
                  <a:prstClr val="black">
                    <a:lumMod val="65000"/>
                    <a:lumOff val="35000"/>
                  </a:prstClr>
                </a:solidFill>
                <a:latin typeface="Century Gothic"/>
              </a:rPr>
              <a:t>dans un Bouquet Liberté (ou d’un ancien forfait) depuis une carte inférieure. </a:t>
            </a:r>
          </a:p>
        </p:txBody>
      </p:sp>
      <p:sp>
        <p:nvSpPr>
          <p:cNvPr id="17" name="Rectangle 16">
            <a:extLst>
              <a:ext uri="{FF2B5EF4-FFF2-40B4-BE49-F238E27FC236}">
                <a16:creationId xmlns:a16="http://schemas.microsoft.com/office/drawing/2014/main" xmlns="" id="{BA8835D6-83DB-4859-A314-EAFAADC57073}"/>
              </a:ext>
            </a:extLst>
          </p:cNvPr>
          <p:cNvSpPr/>
          <p:nvPr/>
        </p:nvSpPr>
        <p:spPr>
          <a:xfrm>
            <a:off x="577357" y="2225960"/>
            <a:ext cx="1232368" cy="13513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all" spc="0" normalizeH="0" noProof="0" dirty="0">
                <a:ln>
                  <a:noFill/>
                </a:ln>
                <a:solidFill>
                  <a:prstClr val="white"/>
                </a:solidFill>
                <a:effectLst/>
                <a:uLnTx/>
                <a:uFillTx/>
                <a:latin typeface="Century Gothic"/>
                <a:ea typeface="+mn-ea"/>
                <a:cs typeface="+mn-cs"/>
              </a:rPr>
              <a:t>Bouquet liberté </a:t>
            </a:r>
            <a:r>
              <a:rPr kumimoji="0" lang="fr-FR" sz="1200" i="0" u="none" strike="noStrike" kern="1200" cap="all" spc="0" normalizeH="0" noProof="0" dirty="0">
                <a:ln>
                  <a:noFill/>
                </a:ln>
                <a:solidFill>
                  <a:prstClr val="white"/>
                </a:solidFill>
                <a:effectLst/>
                <a:uLnTx/>
                <a:uFillTx/>
                <a:latin typeface="Century Gothic"/>
                <a:ea typeface="+mn-ea"/>
                <a:cs typeface="+mn-cs"/>
              </a:rPr>
              <a:t>(</a:t>
            </a:r>
            <a:r>
              <a:rPr kumimoji="0" lang="fr-FR" sz="1200" i="0" u="none" strike="noStrike" kern="1200" cap="all" spc="0" normalizeH="0" noProof="0" dirty="0" err="1">
                <a:ln>
                  <a:noFill/>
                </a:ln>
                <a:solidFill>
                  <a:prstClr val="white"/>
                </a:solidFill>
                <a:effectLst/>
                <a:uLnTx/>
                <a:uFillTx/>
                <a:latin typeface="Century Gothic"/>
                <a:ea typeface="+mn-ea"/>
                <a:cs typeface="+mn-cs"/>
              </a:rPr>
              <a:t>Eer</a:t>
            </a:r>
            <a:r>
              <a:rPr kumimoji="0" lang="fr-FR" sz="1200" i="0" u="none" strike="noStrike" kern="1200" cap="all" spc="0" normalizeH="0" noProof="0" dirty="0">
                <a:ln>
                  <a:noFill/>
                </a:ln>
                <a:solidFill>
                  <a:prstClr val="white"/>
                </a:solidFill>
                <a:effectLst/>
                <a:uLnTx/>
                <a:uFillTx/>
                <a:latin typeface="Century Gothic"/>
                <a:ea typeface="+mn-ea"/>
                <a:cs typeface="+mn-cs"/>
              </a:rPr>
              <a:t> &amp; </a:t>
            </a:r>
            <a:r>
              <a:rPr kumimoji="0" lang="fr-FR" sz="1200" i="0" u="none" strike="noStrike" kern="1200" cap="all" spc="0" normalizeH="0" noProof="0" dirty="0" err="1">
                <a:ln>
                  <a:noFill/>
                </a:ln>
                <a:solidFill>
                  <a:prstClr val="white"/>
                </a:solidFill>
                <a:effectLst/>
                <a:uLnTx/>
                <a:uFillTx/>
                <a:latin typeface="Century Gothic"/>
                <a:ea typeface="+mn-ea"/>
                <a:cs typeface="+mn-cs"/>
              </a:rPr>
              <a:t>meg</a:t>
            </a:r>
            <a:r>
              <a:rPr kumimoji="0" lang="fr-FR" sz="1200" i="0" u="none" strike="noStrike" kern="1200" cap="all" spc="0" normalizeH="0" noProof="0" dirty="0">
                <a:ln>
                  <a:noFill/>
                </a:ln>
                <a:solidFill>
                  <a:prstClr val="white"/>
                </a:solidFill>
                <a:effectLst/>
                <a:uLnTx/>
                <a:uFillTx/>
                <a:latin typeface="Century Gothic"/>
                <a:ea typeface="+mn-ea"/>
                <a:cs typeface="+mn-cs"/>
              </a:rPr>
              <a:t>)</a:t>
            </a:r>
            <a:endParaRPr kumimoji="0" lang="fr-FR" sz="1200" b="1" i="0" u="none" strike="noStrike" kern="1200" cap="all" spc="0" normalizeH="0" noProof="0" dirty="0">
              <a:ln>
                <a:noFill/>
              </a:ln>
              <a:solidFill>
                <a:prstClr val="white"/>
              </a:solidFill>
              <a:effectLst/>
              <a:uLnTx/>
              <a:uFillTx/>
              <a:latin typeface="Century Gothic"/>
              <a:ea typeface="+mn-ea"/>
              <a:cs typeface="+mn-cs"/>
            </a:endParaRPr>
          </a:p>
        </p:txBody>
      </p:sp>
      <p:sp>
        <p:nvSpPr>
          <p:cNvPr id="22" name="ZoneTexte 21">
            <a:extLst>
              <a:ext uri="{FF2B5EF4-FFF2-40B4-BE49-F238E27FC236}">
                <a16:creationId xmlns:a16="http://schemas.microsoft.com/office/drawing/2014/main" xmlns="" id="{F125EB69-6C79-4EDF-802C-1BB9AEFA6219}"/>
              </a:ext>
            </a:extLst>
          </p:cNvPr>
          <p:cNvSpPr txBox="1"/>
          <p:nvPr/>
        </p:nvSpPr>
        <p:spPr>
          <a:xfrm>
            <a:off x="572114" y="1722346"/>
            <a:ext cx="1284541" cy="288000"/>
          </a:xfrm>
          <a:prstGeom prst="rect">
            <a:avLst/>
          </a:prstGeom>
        </p:spPr>
        <p:txBody>
          <a:bodyPr vert="horz" wrap="square" lIns="91440" tIns="45720" rIns="91440" bIns="45720" rtlCol="0" anchor="ctr" anchorCtr="0">
            <a:noAutofit/>
          </a:bodyPr>
          <a:lstStyle/>
          <a:p>
            <a:pPr algn="ctr">
              <a:lnSpc>
                <a:spcPts val="1200"/>
              </a:lnSpc>
            </a:pPr>
            <a:r>
              <a:rPr lang="fr-FR" sz="1200" b="1" dirty="0">
                <a:solidFill>
                  <a:schemeClr val="tx1">
                    <a:lumMod val="65000"/>
                    <a:lumOff val="35000"/>
                  </a:schemeClr>
                </a:solidFill>
                <a:latin typeface="+mj-lt"/>
              </a:rPr>
              <a:t>Offre</a:t>
            </a:r>
          </a:p>
        </p:txBody>
      </p:sp>
      <p:cxnSp>
        <p:nvCxnSpPr>
          <p:cNvPr id="23" name="Connecteur droit 22">
            <a:extLst>
              <a:ext uri="{FF2B5EF4-FFF2-40B4-BE49-F238E27FC236}">
                <a16:creationId xmlns:a16="http://schemas.microsoft.com/office/drawing/2014/main" xmlns="" id="{50BBDA61-E61A-4060-91B0-ACEE17332955}"/>
              </a:ext>
            </a:extLst>
          </p:cNvPr>
          <p:cNvCxnSpPr>
            <a:cxnSpLocks/>
          </p:cNvCxnSpPr>
          <p:nvPr/>
        </p:nvCxnSpPr>
        <p:spPr>
          <a:xfrm>
            <a:off x="577356" y="2060848"/>
            <a:ext cx="123236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ZoneTexte 23">
            <a:extLst>
              <a:ext uri="{FF2B5EF4-FFF2-40B4-BE49-F238E27FC236}">
                <a16:creationId xmlns:a16="http://schemas.microsoft.com/office/drawing/2014/main" xmlns="" id="{20B6D535-A6E1-4722-8701-443F7D73A00F}"/>
              </a:ext>
            </a:extLst>
          </p:cNvPr>
          <p:cNvSpPr txBox="1"/>
          <p:nvPr/>
        </p:nvSpPr>
        <p:spPr>
          <a:xfrm>
            <a:off x="4016896" y="1722346"/>
            <a:ext cx="2632606" cy="288000"/>
          </a:xfrm>
          <a:prstGeom prst="rect">
            <a:avLst/>
          </a:prstGeom>
        </p:spPr>
        <p:txBody>
          <a:bodyPr vert="horz" wrap="square" lIns="91440" tIns="45720" rIns="91440" bIns="45720" rtlCol="0" anchor="ctr" anchorCtr="0">
            <a:noAutofit/>
          </a:bodyPr>
          <a:lstStyle/>
          <a:p>
            <a:pPr algn="ctr">
              <a:lnSpc>
                <a:spcPts val="1200"/>
              </a:lnSpc>
            </a:pPr>
            <a:r>
              <a:rPr lang="fr-FR" sz="1200" b="1" dirty="0">
                <a:solidFill>
                  <a:schemeClr val="tx1">
                    <a:lumMod val="65000"/>
                    <a:lumOff val="35000"/>
                  </a:schemeClr>
                </a:solidFill>
                <a:latin typeface="+mj-lt"/>
              </a:rPr>
              <a:t>Nature du changement</a:t>
            </a:r>
          </a:p>
        </p:txBody>
      </p:sp>
      <p:cxnSp>
        <p:nvCxnSpPr>
          <p:cNvPr id="25" name="Connecteur droit 24">
            <a:extLst>
              <a:ext uri="{FF2B5EF4-FFF2-40B4-BE49-F238E27FC236}">
                <a16:creationId xmlns:a16="http://schemas.microsoft.com/office/drawing/2014/main" xmlns="" id="{1E35CC02-CAE0-4351-A87C-435F1089D52F}"/>
              </a:ext>
            </a:extLst>
          </p:cNvPr>
          <p:cNvCxnSpPr>
            <a:cxnSpLocks/>
          </p:cNvCxnSpPr>
          <p:nvPr/>
        </p:nvCxnSpPr>
        <p:spPr>
          <a:xfrm>
            <a:off x="1913055" y="2060848"/>
            <a:ext cx="750399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Rectangle 5">
            <a:extLst>
              <a:ext uri="{FF2B5EF4-FFF2-40B4-BE49-F238E27FC236}">
                <a16:creationId xmlns:a16="http://schemas.microsoft.com/office/drawing/2014/main" xmlns="" id="{A3CE7428-8111-4E1A-BC8F-D615B1DA9875}"/>
              </a:ext>
            </a:extLst>
          </p:cNvPr>
          <p:cNvSpPr>
            <a:spLocks noChangeArrowheads="1"/>
          </p:cNvSpPr>
          <p:nvPr/>
        </p:nvSpPr>
        <p:spPr bwMode="auto">
          <a:xfrm>
            <a:off x="344488" y="3895547"/>
            <a:ext cx="3901838" cy="297218"/>
          </a:xfrm>
          <a:prstGeom prst="rect">
            <a:avLst/>
          </a:prstGeom>
          <a:noFill/>
          <a:ln w="9525" cap="flat" cmpd="sng" algn="ctr">
            <a:noFill/>
            <a:prstDash val="solid"/>
            <a:round/>
            <a:headEnd type="none" w="med" len="med"/>
            <a:tailEnd type="none" w="med" len="med"/>
          </a:ln>
          <a:effectLst/>
        </p:spPr>
        <p:txBody>
          <a:bodyPr vert="horz" wrap="square" lIns="72000" tIns="45720" rIns="72000" bIns="45720" numCol="1" rtlCol="0" anchor="t" anchorCtr="0" compatLnSpc="1">
            <a:prstTxWarp prst="textNoShape">
              <a:avLst/>
            </a:prstTxWarp>
          </a:bodyPr>
          <a:lstStyle/>
          <a:p>
            <a:pPr marL="182563" lvl="0" indent="-182563">
              <a:lnSpc>
                <a:spcPct val="90000"/>
              </a:lnSpc>
            </a:pPr>
            <a:r>
              <a:rPr lang="fr-FR" sz="1600" b="1" dirty="0">
                <a:solidFill>
                  <a:schemeClr val="accent1"/>
                </a:solidFill>
                <a:latin typeface="+mj-lt"/>
              </a:rPr>
              <a:t>|</a:t>
            </a:r>
            <a:r>
              <a:rPr lang="fr-FR" sz="1200" dirty="0">
                <a:solidFill>
                  <a:schemeClr val="tx1">
                    <a:lumMod val="65000"/>
                    <a:lumOff val="35000"/>
                  </a:schemeClr>
                </a:solidFill>
                <a:latin typeface="+mj-lt"/>
              </a:rPr>
              <a:t> </a:t>
            </a:r>
            <a:r>
              <a:rPr lang="fr-FR" sz="1200" b="1" dirty="0">
                <a:solidFill>
                  <a:schemeClr val="tx1">
                    <a:lumMod val="65000"/>
                    <a:lumOff val="35000"/>
                  </a:schemeClr>
                </a:solidFill>
                <a:latin typeface="+mj-lt"/>
              </a:rPr>
              <a:t>Offres Supprimées</a:t>
            </a:r>
          </a:p>
          <a:p>
            <a:pPr marL="182563" lvl="0" indent="-182563">
              <a:lnSpc>
                <a:spcPct val="90000"/>
              </a:lnSpc>
            </a:pPr>
            <a:endParaRPr lang="fr-FR" sz="1200" b="1" dirty="0">
              <a:solidFill>
                <a:schemeClr val="tx1">
                  <a:lumMod val="65000"/>
                  <a:lumOff val="35000"/>
                </a:schemeClr>
              </a:solidFill>
              <a:latin typeface="+mj-lt"/>
            </a:endParaRPr>
          </a:p>
        </p:txBody>
      </p:sp>
      <p:sp>
        <p:nvSpPr>
          <p:cNvPr id="27" name="Rectangle 26">
            <a:extLst>
              <a:ext uri="{FF2B5EF4-FFF2-40B4-BE49-F238E27FC236}">
                <a16:creationId xmlns:a16="http://schemas.microsoft.com/office/drawing/2014/main" xmlns="" id="{E8A16538-2EB5-47EE-8450-7D0806AAF05E}"/>
              </a:ext>
            </a:extLst>
          </p:cNvPr>
          <p:cNvSpPr/>
          <p:nvPr/>
        </p:nvSpPr>
        <p:spPr>
          <a:xfrm>
            <a:off x="577356" y="4188647"/>
            <a:ext cx="8839693" cy="6480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171450" marR="0" lvl="0" indent="-171450" defTabSz="914400" rtl="0" eaLnBrk="1" fontAlgn="auto" latinLnBrk="0" hangingPunct="1">
              <a:lnSpc>
                <a:spcPct val="100000"/>
              </a:lnSpc>
              <a:spcBef>
                <a:spcPts val="0"/>
              </a:spcBef>
              <a:spcAft>
                <a:spcPts val="0"/>
              </a:spcAft>
              <a:buClrTx/>
              <a:buSzTx/>
              <a:buFont typeface="Century Gothic" panose="020B0502020202020204" pitchFamily="34" charset="0"/>
              <a:buChar char="−"/>
              <a:tabLst/>
              <a:defRPr/>
            </a:pPr>
            <a:r>
              <a:rPr lang="fr-FR" sz="1050" b="1" cap="all" dirty="0">
                <a:solidFill>
                  <a:schemeClr val="tx1">
                    <a:lumMod val="65000"/>
                    <a:lumOff val="35000"/>
                  </a:schemeClr>
                </a:solidFill>
                <a:latin typeface="Century Gothic"/>
              </a:rPr>
              <a:t>CARTES à l’unité : </a:t>
            </a:r>
            <a:r>
              <a:rPr lang="fr-FR" sz="1050" b="1" dirty="0">
                <a:solidFill>
                  <a:schemeClr val="tx1">
                    <a:lumMod val="65000"/>
                    <a:lumOff val="35000"/>
                  </a:schemeClr>
                </a:solidFill>
                <a:latin typeface="Century Gothic"/>
              </a:rPr>
              <a:t>-50% pendant un an sur les cartes </a:t>
            </a:r>
            <a:r>
              <a:rPr lang="fr-FR" sz="1050" dirty="0">
                <a:solidFill>
                  <a:schemeClr val="tx1">
                    <a:lumMod val="65000"/>
                    <a:lumOff val="35000"/>
                  </a:schemeClr>
                </a:solidFill>
                <a:latin typeface="Century Gothic"/>
              </a:rPr>
              <a:t>(favorisation de la souscription au bouquet liberté)</a:t>
            </a:r>
          </a:p>
          <a:p>
            <a:pPr marL="171450" marR="0" lvl="0" indent="-171450" defTabSz="914400" rtl="0" eaLnBrk="1" fontAlgn="auto" latinLnBrk="0" hangingPunct="1">
              <a:lnSpc>
                <a:spcPct val="100000"/>
              </a:lnSpc>
              <a:spcBef>
                <a:spcPts val="0"/>
              </a:spcBef>
              <a:spcAft>
                <a:spcPts val="0"/>
              </a:spcAft>
              <a:buClrTx/>
              <a:buSzTx/>
              <a:buFont typeface="Century Gothic" panose="020B0502020202020204" pitchFamily="34" charset="0"/>
              <a:buChar char="−"/>
              <a:tabLst/>
              <a:defRPr/>
            </a:pPr>
            <a:r>
              <a:rPr lang="fr-FR" sz="1050" b="1" cap="all" dirty="0">
                <a:solidFill>
                  <a:schemeClr val="tx1">
                    <a:lumMod val="65000"/>
                    <a:lumOff val="35000"/>
                  </a:schemeClr>
                </a:solidFill>
                <a:latin typeface="Century Gothic"/>
              </a:rPr>
              <a:t>Parrainage 16-30 ans sur le bouquet liberté </a:t>
            </a:r>
            <a:r>
              <a:rPr lang="fr-FR" sz="1050" dirty="0">
                <a:solidFill>
                  <a:schemeClr val="tx1">
                    <a:lumMod val="65000"/>
                    <a:lumOff val="35000"/>
                  </a:schemeClr>
                </a:solidFill>
                <a:latin typeface="Century Gothic"/>
              </a:rPr>
              <a:t>: </a:t>
            </a:r>
            <a:r>
              <a:rPr lang="fr-FR" sz="1050" b="1" dirty="0">
                <a:solidFill>
                  <a:schemeClr val="tx1">
                    <a:lumMod val="65000"/>
                    <a:lumOff val="35000"/>
                  </a:schemeClr>
                </a:solidFill>
                <a:latin typeface="Century Gothic"/>
              </a:rPr>
              <a:t>60€ en bons d’achat </a:t>
            </a:r>
            <a:r>
              <a:rPr lang="fr-FR" sz="1050" dirty="0">
                <a:solidFill>
                  <a:schemeClr val="tx1">
                    <a:lumMod val="65000"/>
                    <a:lumOff val="35000"/>
                  </a:schemeClr>
                </a:solidFill>
                <a:latin typeface="Century Gothic"/>
              </a:rPr>
              <a:t>(Nouvelle offre à mettre en marché prochainement)</a:t>
            </a:r>
            <a:endParaRPr lang="fr-FR" sz="1050" b="1" dirty="0">
              <a:solidFill>
                <a:schemeClr val="tx1">
                  <a:lumMod val="65000"/>
                  <a:lumOff val="35000"/>
                </a:schemeClr>
              </a:solidFill>
              <a:latin typeface="Century Gothic"/>
            </a:endParaRPr>
          </a:p>
        </p:txBody>
      </p:sp>
      <p:sp>
        <p:nvSpPr>
          <p:cNvPr id="29" name="ZoneTexte 28">
            <a:extLst>
              <a:ext uri="{FF2B5EF4-FFF2-40B4-BE49-F238E27FC236}">
                <a16:creationId xmlns:a16="http://schemas.microsoft.com/office/drawing/2014/main" xmlns="" id="{406BD3EF-9965-4E4F-A2EA-AB4A740778C3}"/>
              </a:ext>
            </a:extLst>
          </p:cNvPr>
          <p:cNvSpPr txBox="1"/>
          <p:nvPr/>
        </p:nvSpPr>
        <p:spPr>
          <a:xfrm>
            <a:off x="3224807" y="5117579"/>
            <a:ext cx="6192241" cy="864096"/>
          </a:xfrm>
          <a:prstGeom prst="rect">
            <a:avLst/>
          </a:prstGeom>
        </p:spPr>
        <p:txBody>
          <a:bodyPr vert="horz" wrap="square" lIns="91440" tIns="45720" rIns="91440" bIns="45720" rtlCol="0" anchor="ctr" anchorCtr="0">
            <a:noAutofit/>
          </a:bodyPr>
          <a:lstStyle/>
          <a:p>
            <a:pPr algn="l"/>
            <a:r>
              <a:rPr lang="fr-FR" sz="1800" b="1" dirty="0">
                <a:solidFill>
                  <a:srgbClr val="FF0000"/>
                </a:solidFill>
                <a:latin typeface="+mj-lt"/>
              </a:rPr>
              <a:t>Toutes les informations sur les offres promotionnelles sont disponibles dans le book des offres via la rubrique des commerciaux</a:t>
            </a:r>
          </a:p>
        </p:txBody>
      </p:sp>
      <p:pic>
        <p:nvPicPr>
          <p:cNvPr id="30" name="Image 29">
            <a:extLst>
              <a:ext uri="{FF2B5EF4-FFF2-40B4-BE49-F238E27FC236}">
                <a16:creationId xmlns:a16="http://schemas.microsoft.com/office/drawing/2014/main" xmlns="" id="{E3BDC057-E953-4042-B7BD-EBEC4D087372}"/>
              </a:ext>
            </a:extLst>
          </p:cNvPr>
          <p:cNvPicPr>
            <a:picLocks noChangeAspect="1"/>
          </p:cNvPicPr>
          <p:nvPr/>
        </p:nvPicPr>
        <p:blipFill rotWithShape="1">
          <a:blip r:embed="rId3"/>
          <a:srcRect l="28622" t="11510" r="28805" b="24153"/>
          <a:stretch/>
        </p:blipFill>
        <p:spPr>
          <a:xfrm>
            <a:off x="1424608" y="4948680"/>
            <a:ext cx="1240967" cy="1142786"/>
          </a:xfrm>
          <a:prstGeom prst="rect">
            <a:avLst/>
          </a:prstGeom>
          <a:ln w="28575">
            <a:solidFill>
              <a:schemeClr val="accent1"/>
            </a:solidFill>
            <a:prstDash val="dash"/>
          </a:ln>
          <a:effectLst>
            <a:outerShdw blurRad="50800" dist="38100" dir="2700000" algn="tl" rotWithShape="0">
              <a:prstClr val="black">
                <a:alpha val="40000"/>
              </a:prstClr>
            </a:outerShdw>
          </a:effectLst>
        </p:spPr>
      </p:pic>
      <p:sp>
        <p:nvSpPr>
          <p:cNvPr id="31" name="Triangle isocèle 30">
            <a:extLst>
              <a:ext uri="{FF2B5EF4-FFF2-40B4-BE49-F238E27FC236}">
                <a16:creationId xmlns:a16="http://schemas.microsoft.com/office/drawing/2014/main" xmlns="" id="{FE1C33B2-1561-4EF6-B43C-EB648677FFAB}"/>
              </a:ext>
            </a:extLst>
          </p:cNvPr>
          <p:cNvSpPr/>
          <p:nvPr/>
        </p:nvSpPr>
        <p:spPr>
          <a:xfrm rot="5400000">
            <a:off x="2488529" y="5398256"/>
            <a:ext cx="1044116" cy="313139"/>
          </a:xfrm>
          <a:prstGeom prst="triangl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latin typeface="+mj-lt"/>
            </a:endParaRPr>
          </a:p>
        </p:txBody>
      </p:sp>
    </p:spTree>
    <p:extLst>
      <p:ext uri="{BB962C8B-B14F-4D97-AF65-F5344CB8AC3E}">
        <p14:creationId xmlns:p14="http://schemas.microsoft.com/office/powerpoint/2010/main" val="5773631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45F9FF0-629B-436B-938C-670B54D9392E}"/>
              </a:ext>
            </a:extLst>
          </p:cNvPr>
          <p:cNvSpPr>
            <a:spLocks noGrp="1"/>
          </p:cNvSpPr>
          <p:nvPr>
            <p:ph type="title"/>
          </p:nvPr>
        </p:nvSpPr>
        <p:spPr>
          <a:xfrm>
            <a:off x="495301" y="189624"/>
            <a:ext cx="7914083" cy="647088"/>
          </a:xfrm>
        </p:spPr>
        <p:txBody>
          <a:bodyPr/>
          <a:lstStyle/>
          <a:p>
            <a:r>
              <a:rPr lang="fr-FR" sz="2000" dirty="0"/>
              <a:t>Crédit Immobilier – Barèmes</a:t>
            </a:r>
            <a:br>
              <a:rPr lang="fr-FR" sz="2000" dirty="0"/>
            </a:br>
            <a:r>
              <a:rPr lang="fr-FR" sz="2000" dirty="0"/>
              <a:t>Changements spécifiques à la CELCA</a:t>
            </a:r>
          </a:p>
        </p:txBody>
      </p:sp>
      <p:sp>
        <p:nvSpPr>
          <p:cNvPr id="12" name="ZoneTexte 11">
            <a:extLst>
              <a:ext uri="{FF2B5EF4-FFF2-40B4-BE49-F238E27FC236}">
                <a16:creationId xmlns:a16="http://schemas.microsoft.com/office/drawing/2014/main" xmlns="" id="{8101CB4F-2825-439C-BFDB-045EBDD89DDE}"/>
              </a:ext>
            </a:extLst>
          </p:cNvPr>
          <p:cNvSpPr txBox="1"/>
          <p:nvPr/>
        </p:nvSpPr>
        <p:spPr>
          <a:xfrm>
            <a:off x="501910" y="2060848"/>
            <a:ext cx="8640960" cy="1944216"/>
          </a:xfrm>
          <a:prstGeom prst="rect">
            <a:avLst/>
          </a:prstGeom>
        </p:spPr>
        <p:txBody>
          <a:bodyPr vert="horz" wrap="square" lIns="91440" tIns="45720" rIns="91440" bIns="45720" rtlCol="0" anchor="ctr" anchorCtr="0">
            <a:noAutofit/>
          </a:bodyPr>
          <a:lstStyle/>
          <a:p>
            <a:pPr marL="171450" indent="-171450">
              <a:lnSpc>
                <a:spcPct val="150000"/>
              </a:lnSpc>
              <a:buFont typeface="Wingdings" panose="05000000000000000000" pitchFamily="2" charset="2"/>
              <a:buChar char="§"/>
            </a:pPr>
            <a:r>
              <a:rPr lang="fr-FR" sz="1200" b="1" dirty="0">
                <a:solidFill>
                  <a:schemeClr val="tx1">
                    <a:lumMod val="65000"/>
                    <a:lumOff val="35000"/>
                  </a:schemeClr>
                </a:solidFill>
                <a:latin typeface="+mj-lt"/>
              </a:rPr>
              <a:t>Les barèmes « Taux mini dérogeables » et « Taux mini dérogeables IN FINE » ainsi que SMAC sont supprimés au profit du </a:t>
            </a:r>
            <a:r>
              <a:rPr lang="fr-FR" sz="1200" b="1" dirty="0" smtClean="0">
                <a:solidFill>
                  <a:schemeClr val="tx1">
                    <a:lumMod val="65000"/>
                    <a:lumOff val="35000"/>
                  </a:schemeClr>
                </a:solidFill>
                <a:latin typeface="+mj-lt"/>
              </a:rPr>
              <a:t>nouveau barème </a:t>
            </a:r>
            <a:r>
              <a:rPr lang="fr-FR" sz="1200" b="1" dirty="0">
                <a:solidFill>
                  <a:schemeClr val="tx1">
                    <a:lumMod val="65000"/>
                    <a:lumOff val="35000"/>
                  </a:schemeClr>
                </a:solidFill>
                <a:latin typeface="+mj-lt"/>
              </a:rPr>
              <a:t>défini</a:t>
            </a:r>
          </a:p>
          <a:p>
            <a:pPr marL="171450" indent="-171450">
              <a:lnSpc>
                <a:spcPct val="200000"/>
              </a:lnSpc>
              <a:buFont typeface="Wingdings" panose="05000000000000000000" pitchFamily="2" charset="2"/>
              <a:buChar char="§"/>
            </a:pPr>
            <a:r>
              <a:rPr lang="fr-FR" sz="1200" b="1" dirty="0">
                <a:solidFill>
                  <a:schemeClr val="tx1">
                    <a:lumMod val="65000"/>
                    <a:lumOff val="35000"/>
                  </a:schemeClr>
                </a:solidFill>
                <a:latin typeface="+mj-lt"/>
              </a:rPr>
              <a:t>Le schéma d’octroi d’une assurance externe est modifié :</a:t>
            </a:r>
          </a:p>
          <a:p>
            <a:pPr marL="719138" indent="-184150">
              <a:lnSpc>
                <a:spcPct val="150000"/>
              </a:lnSpc>
              <a:buFont typeface="Century Gothic" panose="020B0502020202020204" pitchFamily="34" charset="0"/>
              <a:buChar char="−"/>
            </a:pPr>
            <a:r>
              <a:rPr lang="fr-FR" sz="1200" b="1" dirty="0">
                <a:solidFill>
                  <a:schemeClr val="tx1">
                    <a:lumMod val="65000"/>
                    <a:lumOff val="35000"/>
                  </a:schemeClr>
                </a:solidFill>
                <a:latin typeface="+mj-lt"/>
              </a:rPr>
              <a:t>ADE partenaire BPCE : </a:t>
            </a:r>
            <a:r>
              <a:rPr lang="fr-FR" sz="1200" dirty="0">
                <a:solidFill>
                  <a:schemeClr val="tx1">
                    <a:lumMod val="65000"/>
                    <a:lumOff val="35000"/>
                  </a:schemeClr>
                </a:solidFill>
                <a:latin typeface="+mj-lt"/>
              </a:rPr>
              <a:t>délégation Conseillers Agence (liste des mutuelles partenaires disponibles dans la Rubrique Des Commerciaux ou en </a:t>
            </a:r>
            <a:r>
              <a:rPr lang="fr-FR" sz="1200" dirty="0">
                <a:latin typeface="+mj-lt"/>
                <a:hlinkClick r:id="rId3"/>
              </a:rPr>
              <a:t>cliquant ICI</a:t>
            </a:r>
            <a:r>
              <a:rPr lang="fr-FR" sz="1200" dirty="0">
                <a:solidFill>
                  <a:schemeClr val="tx1">
                    <a:lumMod val="65000"/>
                    <a:lumOff val="35000"/>
                  </a:schemeClr>
                </a:solidFill>
                <a:latin typeface="+mj-lt"/>
              </a:rPr>
              <a:t>) </a:t>
            </a:r>
          </a:p>
          <a:p>
            <a:pPr marL="719138" indent="-184150">
              <a:lnSpc>
                <a:spcPct val="150000"/>
              </a:lnSpc>
              <a:buFont typeface="Century Gothic" panose="020B0502020202020204" pitchFamily="34" charset="0"/>
              <a:buChar char="−"/>
            </a:pPr>
            <a:r>
              <a:rPr lang="fr-FR" sz="1200" b="1" dirty="0">
                <a:solidFill>
                  <a:schemeClr val="tx1">
                    <a:lumMod val="65000"/>
                    <a:lumOff val="35000"/>
                  </a:schemeClr>
                </a:solidFill>
                <a:latin typeface="+mj-lt"/>
              </a:rPr>
              <a:t>Ecureuil ADE SERVICE (CBP) :</a:t>
            </a:r>
            <a:r>
              <a:rPr lang="fr-FR" sz="1200" dirty="0">
                <a:solidFill>
                  <a:schemeClr val="tx1">
                    <a:lumMod val="65000"/>
                    <a:lumOff val="35000"/>
                  </a:schemeClr>
                </a:solidFill>
                <a:latin typeface="+mj-lt"/>
              </a:rPr>
              <a:t> délégation Manager Agence si </a:t>
            </a:r>
            <a:r>
              <a:rPr lang="fr-FR" sz="1200" dirty="0" smtClean="0">
                <a:solidFill>
                  <a:schemeClr val="tx1">
                    <a:lumMod val="65000"/>
                    <a:lumOff val="35000"/>
                  </a:schemeClr>
                </a:solidFill>
                <a:latin typeface="+mj-lt"/>
              </a:rPr>
              <a:t>l’autre </a:t>
            </a:r>
            <a:r>
              <a:rPr lang="fr-FR" sz="1200" dirty="0">
                <a:solidFill>
                  <a:schemeClr val="tx1">
                    <a:lumMod val="65000"/>
                    <a:lumOff val="35000"/>
                  </a:schemeClr>
                </a:solidFill>
                <a:latin typeface="+mj-lt"/>
              </a:rPr>
              <a:t>emprunteur est </a:t>
            </a:r>
            <a:r>
              <a:rPr lang="fr-FR" sz="1200" dirty="0" smtClean="0">
                <a:solidFill>
                  <a:schemeClr val="tx1">
                    <a:lumMod val="65000"/>
                    <a:lumOff val="35000"/>
                  </a:schemeClr>
                </a:solidFill>
                <a:latin typeface="+mj-lt"/>
              </a:rPr>
              <a:t>assuré à 100</a:t>
            </a:r>
            <a:r>
              <a:rPr lang="fr-FR" sz="1200" dirty="0">
                <a:solidFill>
                  <a:schemeClr val="tx1">
                    <a:lumMod val="65000"/>
                    <a:lumOff val="35000"/>
                  </a:schemeClr>
                </a:solidFill>
                <a:latin typeface="+mj-lt"/>
              </a:rPr>
              <a:t>% </a:t>
            </a:r>
            <a:r>
              <a:rPr lang="fr-FR" sz="1200" dirty="0" smtClean="0">
                <a:solidFill>
                  <a:schemeClr val="tx1">
                    <a:lumMod val="65000"/>
                    <a:lumOff val="35000"/>
                  </a:schemeClr>
                </a:solidFill>
                <a:latin typeface="+mj-lt"/>
              </a:rPr>
              <a:t>en CNP</a:t>
            </a:r>
            <a:endParaRPr lang="fr-FR" sz="1200" dirty="0">
              <a:solidFill>
                <a:schemeClr val="tx1">
                  <a:lumMod val="65000"/>
                  <a:lumOff val="35000"/>
                </a:schemeClr>
              </a:solidFill>
              <a:latin typeface="+mj-lt"/>
            </a:endParaRPr>
          </a:p>
          <a:p>
            <a:pPr marL="719138" indent="-184150">
              <a:lnSpc>
                <a:spcPct val="150000"/>
              </a:lnSpc>
              <a:buFont typeface="Century Gothic" panose="020B0502020202020204" pitchFamily="34" charset="0"/>
              <a:buChar char="−"/>
            </a:pPr>
            <a:r>
              <a:rPr lang="fr-FR" sz="1200" b="1" dirty="0">
                <a:solidFill>
                  <a:schemeClr val="tx1">
                    <a:lumMod val="65000"/>
                    <a:lumOff val="35000"/>
                  </a:schemeClr>
                </a:solidFill>
                <a:latin typeface="+mj-lt"/>
              </a:rPr>
              <a:t>ADE externe non partenaire : </a:t>
            </a:r>
            <a:r>
              <a:rPr lang="fr-FR" sz="1200" dirty="0">
                <a:solidFill>
                  <a:schemeClr val="tx1">
                    <a:lumMod val="65000"/>
                    <a:lumOff val="35000"/>
                  </a:schemeClr>
                </a:solidFill>
                <a:latin typeface="+mj-lt"/>
              </a:rPr>
              <a:t>délégation Directeur Commercial</a:t>
            </a:r>
          </a:p>
        </p:txBody>
      </p:sp>
    </p:spTree>
    <p:extLst>
      <p:ext uri="{BB962C8B-B14F-4D97-AF65-F5344CB8AC3E}">
        <p14:creationId xmlns:p14="http://schemas.microsoft.com/office/powerpoint/2010/main" val="35352672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45F9FF0-629B-436B-938C-670B54D9392E}"/>
              </a:ext>
            </a:extLst>
          </p:cNvPr>
          <p:cNvSpPr>
            <a:spLocks noGrp="1"/>
          </p:cNvSpPr>
          <p:nvPr>
            <p:ph type="title"/>
          </p:nvPr>
        </p:nvSpPr>
        <p:spPr>
          <a:xfrm>
            <a:off x="495301" y="189624"/>
            <a:ext cx="7914083" cy="647088"/>
          </a:xfrm>
        </p:spPr>
        <p:txBody>
          <a:bodyPr/>
          <a:lstStyle/>
          <a:p>
            <a:r>
              <a:rPr lang="fr-FR" sz="2000" dirty="0"/>
              <a:t>Crédit Immobilier – Barèmes (1/2)</a:t>
            </a:r>
          </a:p>
        </p:txBody>
      </p:sp>
      <p:pic>
        <p:nvPicPr>
          <p:cNvPr id="10" name="Picture 3">
            <a:extLst>
              <a:ext uri="{FF2B5EF4-FFF2-40B4-BE49-F238E27FC236}">
                <a16:creationId xmlns:a16="http://schemas.microsoft.com/office/drawing/2014/main" xmlns="" id="{16183300-245F-4DE6-9EBE-85A808803D0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28"/>
          <a:stretch/>
        </p:blipFill>
        <p:spPr bwMode="auto">
          <a:xfrm>
            <a:off x="1640632" y="1340768"/>
            <a:ext cx="7591875" cy="4423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a:extLst>
              <a:ext uri="{FF2B5EF4-FFF2-40B4-BE49-F238E27FC236}">
                <a16:creationId xmlns:a16="http://schemas.microsoft.com/office/drawing/2014/main" xmlns="" id="{0BC45AF7-E2A6-4DD3-9A73-AF4F6BA3808F}"/>
              </a:ext>
            </a:extLst>
          </p:cNvPr>
          <p:cNvSpPr txBox="1"/>
          <p:nvPr/>
        </p:nvSpPr>
        <p:spPr>
          <a:xfrm>
            <a:off x="3369509" y="1556140"/>
            <a:ext cx="2725889" cy="351731"/>
          </a:xfrm>
          <a:prstGeom prst="roundRect">
            <a:avLst/>
          </a:prstGeom>
          <a:solidFill>
            <a:schemeClr val="accent1"/>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lIns="72000" tIns="36000" rIns="72000" bIns="36000" rtlCol="0">
            <a:spAutoFit/>
          </a:bodyPr>
          <a:lstStyle/>
          <a:p>
            <a:pPr algn="ctr"/>
            <a:r>
              <a:rPr lang="fr-FR" sz="900" b="1" dirty="0">
                <a:solidFill>
                  <a:schemeClr val="bg1"/>
                </a:solidFill>
                <a:latin typeface="+mj-lt"/>
              </a:rPr>
              <a:t>Barèmes applicables en fonction du schéma délégataire </a:t>
            </a:r>
          </a:p>
        </p:txBody>
      </p:sp>
      <p:sp>
        <p:nvSpPr>
          <p:cNvPr id="12" name="Accolade ouvrante 11">
            <a:extLst>
              <a:ext uri="{FF2B5EF4-FFF2-40B4-BE49-F238E27FC236}">
                <a16:creationId xmlns:a16="http://schemas.microsoft.com/office/drawing/2014/main" xmlns="" id="{DD4AC2E3-87EC-4C6B-874B-8780A441AC85}"/>
              </a:ext>
            </a:extLst>
          </p:cNvPr>
          <p:cNvSpPr/>
          <p:nvPr/>
        </p:nvSpPr>
        <p:spPr>
          <a:xfrm rot="5400000">
            <a:off x="4588090" y="476735"/>
            <a:ext cx="369780" cy="3384376"/>
          </a:xfrm>
          <a:prstGeom prst="leftBrace">
            <a:avLst>
              <a:gd name="adj1" fmla="val 52276"/>
              <a:gd name="adj2" fmla="val 50389"/>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3" name="ZoneTexte 12">
            <a:extLst>
              <a:ext uri="{FF2B5EF4-FFF2-40B4-BE49-F238E27FC236}">
                <a16:creationId xmlns:a16="http://schemas.microsoft.com/office/drawing/2014/main" xmlns="" id="{26E85643-32D1-483E-80D0-8FB70C58B1EB}"/>
              </a:ext>
            </a:extLst>
          </p:cNvPr>
          <p:cNvSpPr txBox="1"/>
          <p:nvPr/>
        </p:nvSpPr>
        <p:spPr>
          <a:xfrm>
            <a:off x="5701139" y="881366"/>
            <a:ext cx="1960105" cy="233671"/>
          </a:xfrm>
          <a:prstGeom prst="roundRect">
            <a:avLst/>
          </a:prstGeom>
          <a:solidFill>
            <a:schemeClr val="accent1"/>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lIns="72000" tIns="36000" rIns="72000" bIns="36000" rtlCol="0">
            <a:spAutoFit/>
          </a:bodyPr>
          <a:lstStyle/>
          <a:p>
            <a:pPr algn="ctr"/>
            <a:r>
              <a:rPr lang="fr-FR" sz="900" b="1" dirty="0">
                <a:solidFill>
                  <a:schemeClr val="bg1"/>
                </a:solidFill>
                <a:latin typeface="+mj-lt"/>
              </a:rPr>
              <a:t>Création d’un barème standard</a:t>
            </a:r>
          </a:p>
        </p:txBody>
      </p:sp>
      <p:cxnSp>
        <p:nvCxnSpPr>
          <p:cNvPr id="14" name="Connecteur droit avec flèche 13">
            <a:extLst>
              <a:ext uri="{FF2B5EF4-FFF2-40B4-BE49-F238E27FC236}">
                <a16:creationId xmlns:a16="http://schemas.microsoft.com/office/drawing/2014/main" xmlns="" id="{B478CBE1-95EF-44A3-BE65-71AA21A2A60D}"/>
              </a:ext>
            </a:extLst>
          </p:cNvPr>
          <p:cNvCxnSpPr>
            <a:cxnSpLocks/>
          </p:cNvCxnSpPr>
          <p:nvPr/>
        </p:nvCxnSpPr>
        <p:spPr>
          <a:xfrm>
            <a:off x="6681192" y="1125538"/>
            <a:ext cx="0" cy="1228275"/>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xmlns="" id="{3E7B817D-7D38-4E9E-87C4-B6A0A0860E9B}"/>
              </a:ext>
            </a:extLst>
          </p:cNvPr>
          <p:cNvSpPr txBox="1"/>
          <p:nvPr/>
        </p:nvSpPr>
        <p:spPr>
          <a:xfrm>
            <a:off x="6856335" y="1537874"/>
            <a:ext cx="2592196" cy="540138"/>
          </a:xfrm>
          <a:prstGeom prst="roundRect">
            <a:avLst/>
          </a:prstGeom>
          <a:solidFill>
            <a:schemeClr val="accent1"/>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lIns="72000" tIns="36000" rIns="72000" bIns="36000" rtlCol="0">
            <a:spAutoFit/>
          </a:bodyPr>
          <a:lstStyle/>
          <a:p>
            <a:pPr algn="ctr"/>
            <a:r>
              <a:rPr lang="fr-FR" sz="900" b="1" dirty="0">
                <a:solidFill>
                  <a:schemeClr val="bg1"/>
                </a:solidFill>
                <a:latin typeface="+mj-lt"/>
              </a:rPr>
              <a:t>Barèmes spécifiques accessibles à l’ensemble des commerciaux sous réserve du respect des critères VIP et jeunes</a:t>
            </a:r>
          </a:p>
        </p:txBody>
      </p:sp>
      <p:sp>
        <p:nvSpPr>
          <p:cNvPr id="20" name="Accolade ouvrante 19">
            <a:extLst>
              <a:ext uri="{FF2B5EF4-FFF2-40B4-BE49-F238E27FC236}">
                <a16:creationId xmlns:a16="http://schemas.microsoft.com/office/drawing/2014/main" xmlns="" id="{951A38E2-9991-4827-AAAD-AC684F07E5E2}"/>
              </a:ext>
            </a:extLst>
          </p:cNvPr>
          <p:cNvSpPr/>
          <p:nvPr/>
        </p:nvSpPr>
        <p:spPr>
          <a:xfrm rot="5400000">
            <a:off x="8046877" y="1271226"/>
            <a:ext cx="220957" cy="1944216"/>
          </a:xfrm>
          <a:prstGeom prst="leftBrace">
            <a:avLst>
              <a:gd name="adj1" fmla="val 66701"/>
              <a:gd name="adj2" fmla="val 50389"/>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2" name="Rectangle 21">
            <a:extLst>
              <a:ext uri="{FF2B5EF4-FFF2-40B4-BE49-F238E27FC236}">
                <a16:creationId xmlns:a16="http://schemas.microsoft.com/office/drawing/2014/main" xmlns="" id="{FC2D3F67-6B3F-4113-A573-7F98FB46B6CF}"/>
              </a:ext>
            </a:extLst>
          </p:cNvPr>
          <p:cNvSpPr/>
          <p:nvPr/>
        </p:nvSpPr>
        <p:spPr>
          <a:xfrm>
            <a:off x="6490409" y="2353813"/>
            <a:ext cx="688208" cy="2150375"/>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xmlns="" id="{C437A0D6-ED06-43B2-ACEE-BE060A01788A}"/>
              </a:ext>
            </a:extLst>
          </p:cNvPr>
          <p:cNvSpPr txBox="1"/>
          <p:nvPr/>
        </p:nvSpPr>
        <p:spPr>
          <a:xfrm>
            <a:off x="1364411" y="2391378"/>
            <a:ext cx="1472656" cy="376330"/>
          </a:xfrm>
          <a:prstGeom prst="roundRect">
            <a:avLst/>
          </a:prstGeom>
          <a:solidFill>
            <a:schemeClr val="accent1"/>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lIns="72000" tIns="36000" rIns="72000" bIns="36000" rtlCol="0">
            <a:spAutoFit/>
          </a:bodyPr>
          <a:lstStyle/>
          <a:p>
            <a:pPr algn="ctr"/>
            <a:r>
              <a:rPr lang="fr-FR" sz="900" b="1" dirty="0">
                <a:solidFill>
                  <a:schemeClr val="bg1"/>
                </a:solidFill>
                <a:latin typeface="+mj-lt"/>
              </a:rPr>
              <a:t>Nouvelles tranches de durée</a:t>
            </a:r>
          </a:p>
        </p:txBody>
      </p:sp>
      <p:sp>
        <p:nvSpPr>
          <p:cNvPr id="24" name="Rectangle 23">
            <a:extLst>
              <a:ext uri="{FF2B5EF4-FFF2-40B4-BE49-F238E27FC236}">
                <a16:creationId xmlns:a16="http://schemas.microsoft.com/office/drawing/2014/main" xmlns="" id="{2330ADC7-5147-4605-9149-94AD19C93FD4}"/>
              </a:ext>
            </a:extLst>
          </p:cNvPr>
          <p:cNvSpPr/>
          <p:nvPr/>
        </p:nvSpPr>
        <p:spPr>
          <a:xfrm>
            <a:off x="2425079" y="2993439"/>
            <a:ext cx="688209" cy="1510749"/>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5" name="Connecteur droit avec flèche 24">
            <a:extLst>
              <a:ext uri="{FF2B5EF4-FFF2-40B4-BE49-F238E27FC236}">
                <a16:creationId xmlns:a16="http://schemas.microsoft.com/office/drawing/2014/main" xmlns="" id="{29934FEF-5A2D-4155-8928-0C05CD70E068}"/>
              </a:ext>
            </a:extLst>
          </p:cNvPr>
          <p:cNvCxnSpPr>
            <a:cxnSpLocks/>
          </p:cNvCxnSpPr>
          <p:nvPr/>
        </p:nvCxnSpPr>
        <p:spPr>
          <a:xfrm>
            <a:off x="2648744" y="2767708"/>
            <a:ext cx="0" cy="225731"/>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xmlns="" id="{C52B8CE5-DB15-49FB-8CF2-EC6453876CD7}"/>
              </a:ext>
            </a:extLst>
          </p:cNvPr>
          <p:cNvSpPr txBox="1"/>
          <p:nvPr/>
        </p:nvSpPr>
        <p:spPr>
          <a:xfrm>
            <a:off x="495301" y="4302073"/>
            <a:ext cx="1791668" cy="386904"/>
          </a:xfrm>
          <a:prstGeom prst="roundRect">
            <a:avLst/>
          </a:prstGeom>
          <a:solidFill>
            <a:schemeClr val="accent1"/>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lIns="72000" tIns="36000" rIns="72000" bIns="36000" rtlCol="0">
            <a:spAutoFit/>
          </a:bodyPr>
          <a:lstStyle/>
          <a:p>
            <a:pPr algn="ctr"/>
            <a:r>
              <a:rPr lang="fr-FR" sz="900" b="1" dirty="0">
                <a:solidFill>
                  <a:schemeClr val="bg1"/>
                </a:solidFill>
                <a:latin typeface="+mj-lt"/>
              </a:rPr>
              <a:t>Frais de dossiers applicables</a:t>
            </a:r>
          </a:p>
          <a:p>
            <a:pPr algn="ctr"/>
            <a:r>
              <a:rPr lang="fr-FR" sz="900" b="1" dirty="0">
                <a:solidFill>
                  <a:schemeClr val="bg1"/>
                </a:solidFill>
                <a:latin typeface="+mj-lt"/>
              </a:rPr>
              <a:t> en fonction de la grille</a:t>
            </a:r>
          </a:p>
        </p:txBody>
      </p:sp>
      <p:sp>
        <p:nvSpPr>
          <p:cNvPr id="28" name="Rectangle 27">
            <a:extLst>
              <a:ext uri="{FF2B5EF4-FFF2-40B4-BE49-F238E27FC236}">
                <a16:creationId xmlns:a16="http://schemas.microsoft.com/office/drawing/2014/main" xmlns="" id="{831CB5B5-B6D5-4A74-AE2D-1E3B37BB4E28}"/>
              </a:ext>
            </a:extLst>
          </p:cNvPr>
          <p:cNvSpPr/>
          <p:nvPr/>
        </p:nvSpPr>
        <p:spPr>
          <a:xfrm>
            <a:off x="1634007" y="4682998"/>
            <a:ext cx="1479282" cy="151041"/>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xmlns="" id="{125A0870-E9DE-402A-A56B-40241335DC65}"/>
              </a:ext>
            </a:extLst>
          </p:cNvPr>
          <p:cNvSpPr txBox="1"/>
          <p:nvPr/>
        </p:nvSpPr>
        <p:spPr>
          <a:xfrm>
            <a:off x="662485" y="5753059"/>
            <a:ext cx="1472656" cy="386904"/>
          </a:xfrm>
          <a:prstGeom prst="roundRect">
            <a:avLst/>
          </a:prstGeom>
          <a:solidFill>
            <a:schemeClr val="accent1"/>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lIns="72000" tIns="36000" rIns="72000" bIns="36000" rtlCol="0">
            <a:spAutoFit/>
          </a:bodyPr>
          <a:lstStyle/>
          <a:p>
            <a:pPr algn="ctr"/>
            <a:r>
              <a:rPr lang="fr-FR" sz="900" b="1" dirty="0">
                <a:solidFill>
                  <a:schemeClr val="bg1"/>
                </a:solidFill>
                <a:latin typeface="+mj-lt"/>
              </a:rPr>
              <a:t>Plafonds des exo IRA modifiés</a:t>
            </a:r>
          </a:p>
        </p:txBody>
      </p:sp>
      <p:sp>
        <p:nvSpPr>
          <p:cNvPr id="30" name="Rectangle 29">
            <a:extLst>
              <a:ext uri="{FF2B5EF4-FFF2-40B4-BE49-F238E27FC236}">
                <a16:creationId xmlns:a16="http://schemas.microsoft.com/office/drawing/2014/main" xmlns="" id="{8602BD98-1D83-4918-AE60-2276A2FA52AF}"/>
              </a:ext>
            </a:extLst>
          </p:cNvPr>
          <p:cNvSpPr/>
          <p:nvPr/>
        </p:nvSpPr>
        <p:spPr>
          <a:xfrm>
            <a:off x="1634007" y="4888177"/>
            <a:ext cx="1479282" cy="151041"/>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1" name="Connecteur droit avec flèche 30">
            <a:extLst>
              <a:ext uri="{FF2B5EF4-FFF2-40B4-BE49-F238E27FC236}">
                <a16:creationId xmlns:a16="http://schemas.microsoft.com/office/drawing/2014/main" xmlns="" id="{C3809508-8BD9-450D-8228-7CD49AE42009}"/>
              </a:ext>
            </a:extLst>
          </p:cNvPr>
          <p:cNvCxnSpPr>
            <a:cxnSpLocks/>
          </p:cNvCxnSpPr>
          <p:nvPr/>
        </p:nvCxnSpPr>
        <p:spPr>
          <a:xfrm flipV="1">
            <a:off x="1712640" y="5039219"/>
            <a:ext cx="0" cy="71384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33" name="Accolade ouvrante 32">
            <a:extLst>
              <a:ext uri="{FF2B5EF4-FFF2-40B4-BE49-F238E27FC236}">
                <a16:creationId xmlns:a16="http://schemas.microsoft.com/office/drawing/2014/main" xmlns="" id="{BB1E6B1B-54C7-4541-83D1-499A28EB7610}"/>
              </a:ext>
            </a:extLst>
          </p:cNvPr>
          <p:cNvSpPr/>
          <p:nvPr/>
        </p:nvSpPr>
        <p:spPr>
          <a:xfrm rot="10800000">
            <a:off x="6561448" y="5085183"/>
            <a:ext cx="119717" cy="647278"/>
          </a:xfrm>
          <a:prstGeom prst="leftBrace">
            <a:avLst>
              <a:gd name="adj1" fmla="val 66701"/>
              <a:gd name="adj2" fmla="val 50389"/>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4" name="ZoneTexte 33">
            <a:extLst>
              <a:ext uri="{FF2B5EF4-FFF2-40B4-BE49-F238E27FC236}">
                <a16:creationId xmlns:a16="http://schemas.microsoft.com/office/drawing/2014/main" xmlns="" id="{1A482637-F705-48FE-900C-4BF225175D11}"/>
              </a:ext>
            </a:extLst>
          </p:cNvPr>
          <p:cNvSpPr txBox="1"/>
          <p:nvPr/>
        </p:nvSpPr>
        <p:spPr>
          <a:xfrm>
            <a:off x="6717086" y="5196268"/>
            <a:ext cx="1904699" cy="386904"/>
          </a:xfrm>
          <a:prstGeom prst="roundRect">
            <a:avLst/>
          </a:prstGeom>
          <a:solidFill>
            <a:schemeClr val="accent1"/>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lIns="72000" tIns="36000" rIns="72000" bIns="36000" rtlCol="0">
            <a:spAutoFit/>
          </a:bodyPr>
          <a:lstStyle/>
          <a:p>
            <a:pPr algn="ctr"/>
            <a:r>
              <a:rPr lang="fr-FR" sz="900" b="1" dirty="0">
                <a:solidFill>
                  <a:schemeClr val="bg1"/>
                </a:solidFill>
                <a:latin typeface="+mj-lt"/>
              </a:rPr>
              <a:t>Niveau délégataire requis en cas d’assurance externe </a:t>
            </a:r>
          </a:p>
        </p:txBody>
      </p:sp>
      <p:sp>
        <p:nvSpPr>
          <p:cNvPr id="3" name="ZoneTexte 2">
            <a:extLst>
              <a:ext uri="{FF2B5EF4-FFF2-40B4-BE49-F238E27FC236}">
                <a16:creationId xmlns:a16="http://schemas.microsoft.com/office/drawing/2014/main" xmlns="" id="{E2B55FE1-BA5F-45B9-AD86-0B8CF8211369}"/>
              </a:ext>
            </a:extLst>
          </p:cNvPr>
          <p:cNvSpPr txBox="1"/>
          <p:nvPr/>
        </p:nvSpPr>
        <p:spPr>
          <a:xfrm>
            <a:off x="2096197" y="6139963"/>
            <a:ext cx="8280920" cy="453900"/>
          </a:xfrm>
          <a:prstGeom prst="rect">
            <a:avLst/>
          </a:prstGeom>
        </p:spPr>
        <p:txBody>
          <a:bodyPr vert="horz" wrap="square" lIns="91440" tIns="45720" rIns="91440" bIns="45720" rtlCol="0" anchor="ctr" anchorCtr="0">
            <a:noAutofit/>
          </a:bodyPr>
          <a:lstStyle/>
          <a:p>
            <a:pPr marL="171450" indent="-171450" algn="l">
              <a:lnSpc>
                <a:spcPts val="1200"/>
              </a:lnSpc>
              <a:buFont typeface="Wingdings" panose="05000000000000000000" pitchFamily="2" charset="2"/>
              <a:buChar char="è"/>
            </a:pPr>
            <a:r>
              <a:rPr lang="fr-FR" sz="1100" b="1" dirty="0">
                <a:solidFill>
                  <a:schemeClr val="accent1"/>
                </a:solidFill>
                <a:latin typeface="+mj-lt"/>
              </a:rPr>
              <a:t>Ces barèmes seront applicables à partir du 25 juin et accessibles depuis la Rubrique des Commerciaux</a:t>
            </a:r>
          </a:p>
        </p:txBody>
      </p:sp>
    </p:spTree>
    <p:extLst>
      <p:ext uri="{BB962C8B-B14F-4D97-AF65-F5344CB8AC3E}">
        <p14:creationId xmlns:p14="http://schemas.microsoft.com/office/powerpoint/2010/main" val="17515405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45F9FF0-629B-436B-938C-670B54D9392E}"/>
              </a:ext>
            </a:extLst>
          </p:cNvPr>
          <p:cNvSpPr>
            <a:spLocks noGrp="1"/>
          </p:cNvSpPr>
          <p:nvPr>
            <p:ph type="title"/>
          </p:nvPr>
        </p:nvSpPr>
        <p:spPr>
          <a:xfrm>
            <a:off x="495301" y="189624"/>
            <a:ext cx="7914083" cy="647088"/>
          </a:xfrm>
        </p:spPr>
        <p:txBody>
          <a:bodyPr/>
          <a:lstStyle/>
          <a:p>
            <a:r>
              <a:rPr lang="fr-FR" sz="2000" dirty="0"/>
              <a:t>Crédit Immobilier – Barèmes (2/2)</a:t>
            </a:r>
          </a:p>
        </p:txBody>
      </p:sp>
      <p:pic>
        <p:nvPicPr>
          <p:cNvPr id="21" name="Picture 2">
            <a:extLst>
              <a:ext uri="{FF2B5EF4-FFF2-40B4-BE49-F238E27FC236}">
                <a16:creationId xmlns:a16="http://schemas.microsoft.com/office/drawing/2014/main" xmlns="" id="{5241A816-7C01-4960-942D-F1784F63FC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6788" y="1892570"/>
            <a:ext cx="7293662" cy="351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oneTexte 12">
            <a:extLst>
              <a:ext uri="{FF2B5EF4-FFF2-40B4-BE49-F238E27FC236}">
                <a16:creationId xmlns:a16="http://schemas.microsoft.com/office/drawing/2014/main" xmlns="" id="{26E85643-32D1-483E-80D0-8FB70C58B1EB}"/>
              </a:ext>
            </a:extLst>
          </p:cNvPr>
          <p:cNvSpPr txBox="1"/>
          <p:nvPr/>
        </p:nvSpPr>
        <p:spPr>
          <a:xfrm>
            <a:off x="6261007" y="2510380"/>
            <a:ext cx="2348205" cy="233671"/>
          </a:xfrm>
          <a:prstGeom prst="roundRect">
            <a:avLst/>
          </a:prstGeom>
          <a:solidFill>
            <a:schemeClr val="accent1"/>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lIns="72000" tIns="36000" rIns="72000" bIns="36000" rtlCol="0">
            <a:spAutoFit/>
          </a:bodyPr>
          <a:lstStyle/>
          <a:p>
            <a:pPr algn="ctr"/>
            <a:r>
              <a:rPr lang="fr-FR" sz="900" b="1" dirty="0">
                <a:solidFill>
                  <a:schemeClr val="bg1"/>
                </a:solidFill>
                <a:latin typeface="+mj-lt"/>
              </a:rPr>
              <a:t>Même barème pour tout le canal Web</a:t>
            </a:r>
          </a:p>
        </p:txBody>
      </p:sp>
      <p:sp>
        <p:nvSpPr>
          <p:cNvPr id="11" name="ZoneTexte 10">
            <a:extLst>
              <a:ext uri="{FF2B5EF4-FFF2-40B4-BE49-F238E27FC236}">
                <a16:creationId xmlns:a16="http://schemas.microsoft.com/office/drawing/2014/main" xmlns="" id="{0BC45AF7-E2A6-4DD3-9A73-AF4F6BA3808F}"/>
              </a:ext>
            </a:extLst>
          </p:cNvPr>
          <p:cNvSpPr txBox="1"/>
          <p:nvPr/>
        </p:nvSpPr>
        <p:spPr>
          <a:xfrm>
            <a:off x="1742839" y="1616420"/>
            <a:ext cx="1861819" cy="233671"/>
          </a:xfrm>
          <a:prstGeom prst="roundRect">
            <a:avLst/>
          </a:prstGeom>
          <a:solidFill>
            <a:schemeClr val="accent1"/>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lIns="72000" tIns="36000" rIns="72000" bIns="36000" rtlCol="0">
            <a:spAutoFit/>
          </a:bodyPr>
          <a:lstStyle/>
          <a:p>
            <a:pPr algn="ctr"/>
            <a:r>
              <a:rPr lang="fr-FR" sz="900" b="1" dirty="0">
                <a:solidFill>
                  <a:schemeClr val="bg1"/>
                </a:solidFill>
                <a:latin typeface="+mj-lt"/>
              </a:rPr>
              <a:t>Modification des critères VIP</a:t>
            </a:r>
          </a:p>
        </p:txBody>
      </p:sp>
      <p:sp>
        <p:nvSpPr>
          <p:cNvPr id="26" name="ZoneTexte 25">
            <a:extLst>
              <a:ext uri="{FF2B5EF4-FFF2-40B4-BE49-F238E27FC236}">
                <a16:creationId xmlns:a16="http://schemas.microsoft.com/office/drawing/2014/main" xmlns="" id="{D6EB9D7A-051A-4C4F-AA98-15EB9D1638A8}"/>
              </a:ext>
            </a:extLst>
          </p:cNvPr>
          <p:cNvSpPr txBox="1"/>
          <p:nvPr/>
        </p:nvSpPr>
        <p:spPr>
          <a:xfrm>
            <a:off x="2150890" y="5409695"/>
            <a:ext cx="1861819" cy="386904"/>
          </a:xfrm>
          <a:prstGeom prst="roundRect">
            <a:avLst/>
          </a:prstGeom>
          <a:solidFill>
            <a:schemeClr val="accent1"/>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lIns="72000" tIns="36000" rIns="72000" bIns="36000" rtlCol="0">
            <a:spAutoFit/>
          </a:bodyPr>
          <a:lstStyle/>
          <a:p>
            <a:pPr algn="ctr"/>
            <a:r>
              <a:rPr lang="fr-FR" sz="900" b="1" dirty="0">
                <a:solidFill>
                  <a:schemeClr val="bg1"/>
                </a:solidFill>
                <a:latin typeface="+mj-lt"/>
              </a:rPr>
              <a:t>Majoration à appliquer pour les note Bâle II &gt; à 6 </a:t>
            </a:r>
          </a:p>
        </p:txBody>
      </p:sp>
      <p:sp>
        <p:nvSpPr>
          <p:cNvPr id="24" name="Rectangle 23">
            <a:extLst>
              <a:ext uri="{FF2B5EF4-FFF2-40B4-BE49-F238E27FC236}">
                <a16:creationId xmlns:a16="http://schemas.microsoft.com/office/drawing/2014/main" xmlns="" id="{2330ADC7-5147-4605-9149-94AD19C93FD4}"/>
              </a:ext>
            </a:extLst>
          </p:cNvPr>
          <p:cNvSpPr/>
          <p:nvPr/>
        </p:nvSpPr>
        <p:spPr>
          <a:xfrm>
            <a:off x="2673749" y="4598612"/>
            <a:ext cx="551060" cy="573002"/>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2" name="Connecteur droit avec flèche 31">
            <a:extLst>
              <a:ext uri="{FF2B5EF4-FFF2-40B4-BE49-F238E27FC236}">
                <a16:creationId xmlns:a16="http://schemas.microsoft.com/office/drawing/2014/main" xmlns="" id="{37A25A5F-1D29-4257-9D1B-CCD04D34C79C}"/>
              </a:ext>
            </a:extLst>
          </p:cNvPr>
          <p:cNvCxnSpPr>
            <a:cxnSpLocks/>
            <a:stCxn id="26" idx="0"/>
          </p:cNvCxnSpPr>
          <p:nvPr/>
        </p:nvCxnSpPr>
        <p:spPr>
          <a:xfrm flipH="1" flipV="1">
            <a:off x="3079202" y="5205511"/>
            <a:ext cx="2598" cy="204184"/>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35" name="ZoneTexte 34">
            <a:extLst>
              <a:ext uri="{FF2B5EF4-FFF2-40B4-BE49-F238E27FC236}">
                <a16:creationId xmlns:a16="http://schemas.microsoft.com/office/drawing/2014/main" xmlns="" id="{0AA1BBD0-98DB-4C3E-8950-18A5CD9035B6}"/>
              </a:ext>
            </a:extLst>
          </p:cNvPr>
          <p:cNvSpPr txBox="1"/>
          <p:nvPr/>
        </p:nvSpPr>
        <p:spPr>
          <a:xfrm>
            <a:off x="5673080" y="2924781"/>
            <a:ext cx="2348205" cy="233671"/>
          </a:xfrm>
          <a:prstGeom prst="roundRect">
            <a:avLst/>
          </a:prstGeom>
          <a:solidFill>
            <a:schemeClr val="accent1"/>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lIns="72000" tIns="36000" rIns="72000" bIns="36000" rtlCol="0">
            <a:spAutoFit/>
          </a:bodyPr>
          <a:lstStyle/>
          <a:p>
            <a:pPr algn="ctr"/>
            <a:r>
              <a:rPr lang="fr-FR" sz="900" b="1" dirty="0">
                <a:solidFill>
                  <a:schemeClr val="bg1"/>
                </a:solidFill>
                <a:latin typeface="+mj-lt"/>
              </a:rPr>
              <a:t>Tarification modifiée</a:t>
            </a:r>
          </a:p>
        </p:txBody>
      </p:sp>
      <p:cxnSp>
        <p:nvCxnSpPr>
          <p:cNvPr id="36" name="Connecteur droit avec flèche 35">
            <a:extLst>
              <a:ext uri="{FF2B5EF4-FFF2-40B4-BE49-F238E27FC236}">
                <a16:creationId xmlns:a16="http://schemas.microsoft.com/office/drawing/2014/main" xmlns="" id="{F3F3F3B7-5F34-46D0-B491-199A1419F345}"/>
              </a:ext>
            </a:extLst>
          </p:cNvPr>
          <p:cNvCxnSpPr>
            <a:cxnSpLocks/>
          </p:cNvCxnSpPr>
          <p:nvPr/>
        </p:nvCxnSpPr>
        <p:spPr>
          <a:xfrm>
            <a:off x="2318903" y="1850091"/>
            <a:ext cx="0" cy="588284"/>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a:extLst>
              <a:ext uri="{FF2B5EF4-FFF2-40B4-BE49-F238E27FC236}">
                <a16:creationId xmlns:a16="http://schemas.microsoft.com/office/drawing/2014/main" xmlns="" id="{8D78BE24-E3E1-4088-B4DB-B6D68F36861A}"/>
              </a:ext>
            </a:extLst>
          </p:cNvPr>
          <p:cNvCxnSpPr>
            <a:cxnSpLocks/>
          </p:cNvCxnSpPr>
          <p:nvPr/>
        </p:nvCxnSpPr>
        <p:spPr>
          <a:xfrm rot="5400000">
            <a:off x="5930862" y="2297071"/>
            <a:ext cx="0" cy="660289"/>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xmlns="" id="{C1AD3D6B-2F30-48FB-920C-875BC420E8B8}"/>
              </a:ext>
            </a:extLst>
          </p:cNvPr>
          <p:cNvSpPr/>
          <p:nvPr/>
        </p:nvSpPr>
        <p:spPr>
          <a:xfrm>
            <a:off x="3873500" y="4136305"/>
            <a:ext cx="2159620" cy="119914"/>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 name="Connecteur droit avec flèche 40">
            <a:extLst>
              <a:ext uri="{FF2B5EF4-FFF2-40B4-BE49-F238E27FC236}">
                <a16:creationId xmlns:a16="http://schemas.microsoft.com/office/drawing/2014/main" xmlns="" id="{CB6A3E5A-CB3A-490E-B21B-BC2EA6E2EDBF}"/>
              </a:ext>
            </a:extLst>
          </p:cNvPr>
          <p:cNvCxnSpPr>
            <a:cxnSpLocks/>
          </p:cNvCxnSpPr>
          <p:nvPr/>
        </p:nvCxnSpPr>
        <p:spPr>
          <a:xfrm rot="5400000">
            <a:off x="6423054" y="3866118"/>
            <a:ext cx="0" cy="660289"/>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xmlns="" id="{3604D08C-8DFE-47D9-94AD-358820775253}"/>
              </a:ext>
            </a:extLst>
          </p:cNvPr>
          <p:cNvSpPr/>
          <p:nvPr/>
        </p:nvSpPr>
        <p:spPr>
          <a:xfrm>
            <a:off x="1315550" y="2438375"/>
            <a:ext cx="3709455" cy="119915"/>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xmlns="" id="{0DA22834-889B-472D-8F3A-9DE8727E01BE}"/>
              </a:ext>
            </a:extLst>
          </p:cNvPr>
          <p:cNvSpPr/>
          <p:nvPr/>
        </p:nvSpPr>
        <p:spPr>
          <a:xfrm>
            <a:off x="1315550" y="2590687"/>
            <a:ext cx="4285166" cy="119915"/>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xmlns="" id="{AD74CE6A-8211-491B-8FAC-A36D35D59CD3}"/>
              </a:ext>
            </a:extLst>
          </p:cNvPr>
          <p:cNvSpPr/>
          <p:nvPr/>
        </p:nvSpPr>
        <p:spPr>
          <a:xfrm>
            <a:off x="1315550" y="2924781"/>
            <a:ext cx="3853474" cy="248239"/>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7" name="Connecteur droit avec flèche 46">
            <a:extLst>
              <a:ext uri="{FF2B5EF4-FFF2-40B4-BE49-F238E27FC236}">
                <a16:creationId xmlns:a16="http://schemas.microsoft.com/office/drawing/2014/main" xmlns="" id="{ECD249CD-037E-4C0D-92EA-93D7FE741ABA}"/>
              </a:ext>
            </a:extLst>
          </p:cNvPr>
          <p:cNvCxnSpPr>
            <a:cxnSpLocks/>
          </p:cNvCxnSpPr>
          <p:nvPr/>
        </p:nvCxnSpPr>
        <p:spPr>
          <a:xfrm flipH="1">
            <a:off x="5169024" y="3044706"/>
            <a:ext cx="504056"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39" name="ZoneTexte 38">
            <a:extLst>
              <a:ext uri="{FF2B5EF4-FFF2-40B4-BE49-F238E27FC236}">
                <a16:creationId xmlns:a16="http://schemas.microsoft.com/office/drawing/2014/main" xmlns="" id="{D2BD756B-5535-4F63-B01F-7ADB700751F1}"/>
              </a:ext>
            </a:extLst>
          </p:cNvPr>
          <p:cNvSpPr txBox="1"/>
          <p:nvPr/>
        </p:nvSpPr>
        <p:spPr>
          <a:xfrm>
            <a:off x="6423054" y="4022548"/>
            <a:ext cx="3024336" cy="233671"/>
          </a:xfrm>
          <a:prstGeom prst="roundRect">
            <a:avLst/>
          </a:prstGeom>
          <a:solidFill>
            <a:schemeClr val="accent1"/>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lIns="72000" tIns="36000" rIns="72000" bIns="36000" rtlCol="0">
            <a:spAutoFit/>
          </a:bodyPr>
          <a:lstStyle/>
          <a:p>
            <a:pPr algn="ctr"/>
            <a:r>
              <a:rPr lang="fr-FR" sz="900" b="1" dirty="0">
                <a:solidFill>
                  <a:schemeClr val="bg1"/>
                </a:solidFill>
                <a:latin typeface="+mj-lt"/>
              </a:rPr>
              <a:t>Information sur l’impact des garanties en défaut</a:t>
            </a:r>
          </a:p>
        </p:txBody>
      </p:sp>
      <p:sp>
        <p:nvSpPr>
          <p:cNvPr id="20" name="Rectangle 19">
            <a:extLst>
              <a:ext uri="{FF2B5EF4-FFF2-40B4-BE49-F238E27FC236}">
                <a16:creationId xmlns:a16="http://schemas.microsoft.com/office/drawing/2014/main" xmlns="" id="{CAE4BA81-CB31-431C-837B-C6BF288347EC}"/>
              </a:ext>
            </a:extLst>
          </p:cNvPr>
          <p:cNvSpPr/>
          <p:nvPr/>
        </p:nvSpPr>
        <p:spPr>
          <a:xfrm>
            <a:off x="1315550" y="2301511"/>
            <a:ext cx="3709455" cy="119915"/>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xmlns="" id="{9EEF6835-00B2-4CC3-8180-ED245B8A9F4F}"/>
              </a:ext>
            </a:extLst>
          </p:cNvPr>
          <p:cNvSpPr txBox="1"/>
          <p:nvPr/>
        </p:nvSpPr>
        <p:spPr>
          <a:xfrm>
            <a:off x="3946917" y="1616420"/>
            <a:ext cx="2518250" cy="233671"/>
          </a:xfrm>
          <a:prstGeom prst="roundRect">
            <a:avLst/>
          </a:prstGeom>
          <a:solidFill>
            <a:schemeClr val="accent1"/>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lIns="72000" tIns="36000" rIns="72000" bIns="36000" rtlCol="0">
            <a:spAutoFit/>
          </a:bodyPr>
          <a:lstStyle/>
          <a:p>
            <a:pPr algn="ctr"/>
            <a:r>
              <a:rPr lang="fr-FR" sz="900" b="1" dirty="0">
                <a:solidFill>
                  <a:schemeClr val="bg1"/>
                </a:solidFill>
                <a:latin typeface="+mj-lt"/>
              </a:rPr>
              <a:t>Modification des conditions proposées </a:t>
            </a:r>
          </a:p>
        </p:txBody>
      </p:sp>
      <p:cxnSp>
        <p:nvCxnSpPr>
          <p:cNvPr id="23" name="Connecteur droit avec flèche 22">
            <a:extLst>
              <a:ext uri="{FF2B5EF4-FFF2-40B4-BE49-F238E27FC236}">
                <a16:creationId xmlns:a16="http://schemas.microsoft.com/office/drawing/2014/main" xmlns="" id="{451FD461-8675-4D86-A10F-087D4661001C}"/>
              </a:ext>
            </a:extLst>
          </p:cNvPr>
          <p:cNvCxnSpPr>
            <a:cxnSpLocks/>
          </p:cNvCxnSpPr>
          <p:nvPr/>
        </p:nvCxnSpPr>
        <p:spPr>
          <a:xfrm>
            <a:off x="4522981" y="1850091"/>
            <a:ext cx="0" cy="45142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38864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a:extLst>
              <a:ext uri="{FF2B5EF4-FFF2-40B4-BE49-F238E27FC236}">
                <a16:creationId xmlns:a16="http://schemas.microsoft.com/office/drawing/2014/main" xmlns="" id="{62DE3EDB-4680-45CE-B4D7-1B011A007A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987" t="67009" b="20004"/>
          <a:stretch/>
        </p:blipFill>
        <p:spPr bwMode="auto">
          <a:xfrm>
            <a:off x="2499096" y="3489400"/>
            <a:ext cx="2214269" cy="538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a:extLst>
              <a:ext uri="{FF2B5EF4-FFF2-40B4-BE49-F238E27FC236}">
                <a16:creationId xmlns:a16="http://schemas.microsoft.com/office/drawing/2014/main" xmlns="" id="{545F9FF0-629B-436B-938C-670B54D9392E}"/>
              </a:ext>
            </a:extLst>
          </p:cNvPr>
          <p:cNvSpPr>
            <a:spLocks noGrp="1"/>
          </p:cNvSpPr>
          <p:nvPr>
            <p:ph type="title"/>
          </p:nvPr>
        </p:nvSpPr>
        <p:spPr>
          <a:xfrm>
            <a:off x="495301" y="189624"/>
            <a:ext cx="7914083" cy="647088"/>
          </a:xfrm>
        </p:spPr>
        <p:txBody>
          <a:bodyPr/>
          <a:lstStyle/>
          <a:p>
            <a:r>
              <a:rPr lang="fr-FR" sz="2000" dirty="0"/>
              <a:t>Crédit à la consommation – Barèmes</a:t>
            </a:r>
          </a:p>
        </p:txBody>
      </p:sp>
      <p:pic>
        <p:nvPicPr>
          <p:cNvPr id="19" name="Picture 2">
            <a:extLst>
              <a:ext uri="{FF2B5EF4-FFF2-40B4-BE49-F238E27FC236}">
                <a16:creationId xmlns:a16="http://schemas.microsoft.com/office/drawing/2014/main" xmlns="" id="{28EB7C32-0515-49AF-A335-8A7014435C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7779" r="50084" b="1"/>
          <a:stretch/>
        </p:blipFill>
        <p:spPr bwMode="auto">
          <a:xfrm>
            <a:off x="371285" y="3059901"/>
            <a:ext cx="2166655" cy="216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Espace réservé du contenu 3">
            <a:extLst>
              <a:ext uri="{FF2B5EF4-FFF2-40B4-BE49-F238E27FC236}">
                <a16:creationId xmlns:a16="http://schemas.microsoft.com/office/drawing/2014/main" xmlns="" id="{FA1D7771-246A-4AA5-8C58-D217F604A84C}"/>
              </a:ext>
            </a:extLst>
          </p:cNvPr>
          <p:cNvSpPr txBox="1">
            <a:spLocks/>
          </p:cNvSpPr>
          <p:nvPr/>
        </p:nvSpPr>
        <p:spPr>
          <a:xfrm>
            <a:off x="495301" y="1628800"/>
            <a:ext cx="8921749" cy="1061829"/>
          </a:xfrm>
          <a:prstGeom prst="rect">
            <a:avLst/>
          </a:prstGeom>
          <a:solidFill>
            <a:schemeClr val="tx2"/>
          </a:solidFill>
        </p:spPr>
        <p:txBody>
          <a:bodyPr wrap="square" rtlCol="0">
            <a:spAutoFit/>
          </a:bodyPr>
          <a:lstStyle>
            <a:lvl1pPr marL="257168" indent="-257168" algn="l" defTabSz="685783" rtl="0" eaLnBrk="1" latinLnBrk="0" hangingPunct="1">
              <a:spcBef>
                <a:spcPct val="20000"/>
              </a:spcBef>
              <a:buFont typeface="Arial" pitchFamily="34" charset="0"/>
              <a:buChar char="•"/>
              <a:defRPr sz="1800" kern="1200">
                <a:solidFill>
                  <a:schemeClr val="tx1">
                    <a:lumMod val="50000"/>
                    <a:lumOff val="50000"/>
                  </a:schemeClr>
                </a:solidFill>
                <a:latin typeface="+mj-lt"/>
                <a:ea typeface="+mn-ea"/>
                <a:cs typeface="+mn-cs"/>
              </a:defRPr>
            </a:lvl1pPr>
            <a:lvl2pPr marL="557199" indent="-214308"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2pPr>
            <a:lvl3pPr marL="857228"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3pPr>
            <a:lvl4pPr marL="1200120"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4pPr>
            <a:lvl5pPr marL="1543012"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5pPr>
            <a:lvl6pPr marL="1885903"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6pPr>
            <a:lvl7pPr marL="2228795"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7pPr>
            <a:lvl8pPr marL="2571686"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8pPr>
            <a:lvl9pPr marL="2914577"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9pPr>
          </a:lstStyle>
          <a:p>
            <a:pPr algn="just">
              <a:buClr>
                <a:schemeClr val="tx1">
                  <a:lumMod val="65000"/>
                  <a:lumOff val="35000"/>
                </a:schemeClr>
              </a:buClr>
              <a:buFont typeface="Wingdings" panose="05000000000000000000" pitchFamily="2" charset="2"/>
              <a:buChar char="§"/>
            </a:pPr>
            <a:r>
              <a:rPr lang="fr-FR" sz="1000" b="1" dirty="0">
                <a:solidFill>
                  <a:schemeClr val="accent1"/>
                </a:solidFill>
              </a:rPr>
              <a:t>Les barèmes de crédit à la consommation seront accessibles dans </a:t>
            </a:r>
            <a:r>
              <a:rPr lang="fr-FR" sz="1000" b="1" dirty="0" err="1">
                <a:solidFill>
                  <a:schemeClr val="accent1"/>
                </a:solidFill>
              </a:rPr>
              <a:t>Izivente</a:t>
            </a:r>
            <a:r>
              <a:rPr lang="fr-FR" sz="1000" b="1" dirty="0">
                <a:solidFill>
                  <a:schemeClr val="accent1"/>
                </a:solidFill>
              </a:rPr>
              <a:t> à partir de la FJ et les délégations évoluent</a:t>
            </a:r>
            <a:endParaRPr lang="fr-FR" sz="1000" dirty="0">
              <a:solidFill>
                <a:schemeClr val="accent1"/>
              </a:solidFill>
            </a:endParaRPr>
          </a:p>
          <a:p>
            <a:pPr algn="just">
              <a:lnSpc>
                <a:spcPct val="150000"/>
              </a:lnSpc>
              <a:buClr>
                <a:schemeClr val="tx1">
                  <a:lumMod val="65000"/>
                  <a:lumOff val="35000"/>
                </a:schemeClr>
              </a:buClr>
              <a:buFont typeface="Wingdings" panose="05000000000000000000" pitchFamily="2" charset="2"/>
              <a:buChar char="§"/>
            </a:pPr>
            <a:r>
              <a:rPr lang="fr-FR" sz="1000" b="1" dirty="0">
                <a:solidFill>
                  <a:schemeClr val="tx1">
                    <a:lumMod val="65000"/>
                    <a:lumOff val="35000"/>
                  </a:schemeClr>
                </a:solidFill>
                <a:cs typeface="Calibri" panose="020F0502020204030204" pitchFamily="34" charset="0"/>
              </a:rPr>
              <a:t>Le barème actuel est conservé en intégrant de nouveaux éléments </a:t>
            </a:r>
            <a:r>
              <a:rPr lang="fr-FR" sz="1000" dirty="0">
                <a:solidFill>
                  <a:schemeClr val="tx1">
                    <a:lumMod val="65000"/>
                    <a:lumOff val="35000"/>
                  </a:schemeClr>
                </a:solidFill>
                <a:cs typeface="Calibri" panose="020F0502020204030204" pitchFamily="34" charset="0"/>
              </a:rPr>
              <a:t>: </a:t>
            </a:r>
          </a:p>
          <a:p>
            <a:pPr lvl="1">
              <a:buClr>
                <a:schemeClr val="tx1">
                  <a:lumMod val="65000"/>
                  <a:lumOff val="35000"/>
                </a:schemeClr>
              </a:buClr>
            </a:pPr>
            <a:r>
              <a:rPr lang="fr-FR" sz="1000" dirty="0">
                <a:solidFill>
                  <a:schemeClr val="tx1">
                    <a:lumMod val="65000"/>
                    <a:lumOff val="35000"/>
                  </a:schemeClr>
                </a:solidFill>
                <a:cs typeface="Calibri" panose="020F0502020204030204" pitchFamily="34" charset="0"/>
              </a:rPr>
              <a:t>Distinction COD en fonction du montant et de l’objet financé</a:t>
            </a:r>
          </a:p>
          <a:p>
            <a:pPr lvl="1">
              <a:buClr>
                <a:schemeClr val="tx1">
                  <a:lumMod val="65000"/>
                  <a:lumOff val="35000"/>
                </a:schemeClr>
              </a:buClr>
            </a:pPr>
            <a:r>
              <a:rPr lang="fr-FR" sz="1000" dirty="0">
                <a:solidFill>
                  <a:schemeClr val="tx1">
                    <a:lumMod val="65000"/>
                    <a:lumOff val="35000"/>
                  </a:schemeClr>
                </a:solidFill>
                <a:cs typeface="Calibri" panose="020F0502020204030204" pitchFamily="34" charset="0"/>
              </a:rPr>
              <a:t>Niveaux de délégation différents</a:t>
            </a:r>
          </a:p>
          <a:p>
            <a:pPr lvl="1">
              <a:buClr>
                <a:schemeClr val="tx1">
                  <a:lumMod val="65000"/>
                  <a:lumOff val="35000"/>
                </a:schemeClr>
              </a:buClr>
            </a:pPr>
            <a:r>
              <a:rPr lang="fr-FR" sz="1000" dirty="0">
                <a:solidFill>
                  <a:schemeClr val="tx1">
                    <a:lumMod val="65000"/>
                    <a:lumOff val="35000"/>
                  </a:schemeClr>
                </a:solidFill>
                <a:cs typeface="Calibri" panose="020F0502020204030204" pitchFamily="34" charset="0"/>
              </a:rPr>
              <a:t>Nouvelles tranches de durée</a:t>
            </a:r>
          </a:p>
        </p:txBody>
      </p:sp>
      <p:sp>
        <p:nvSpPr>
          <p:cNvPr id="23" name="ZoneTexte 22">
            <a:extLst>
              <a:ext uri="{FF2B5EF4-FFF2-40B4-BE49-F238E27FC236}">
                <a16:creationId xmlns:a16="http://schemas.microsoft.com/office/drawing/2014/main" xmlns="" id="{0705E118-D4FF-4244-9831-B4A2A75856F9}"/>
              </a:ext>
            </a:extLst>
          </p:cNvPr>
          <p:cNvSpPr txBox="1"/>
          <p:nvPr/>
        </p:nvSpPr>
        <p:spPr>
          <a:xfrm>
            <a:off x="6547565" y="3424556"/>
            <a:ext cx="1861819" cy="233671"/>
          </a:xfrm>
          <a:prstGeom prst="roundRect">
            <a:avLst/>
          </a:prstGeom>
          <a:solidFill>
            <a:schemeClr val="accent1"/>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lIns="72000" tIns="36000" rIns="72000" bIns="36000" rtlCol="0">
            <a:spAutoFit/>
          </a:bodyPr>
          <a:lstStyle/>
          <a:p>
            <a:pPr algn="ctr"/>
            <a:r>
              <a:rPr lang="fr-FR" sz="900" b="1" dirty="0">
                <a:solidFill>
                  <a:schemeClr val="bg1"/>
                </a:solidFill>
                <a:latin typeface="+mj-lt"/>
              </a:rPr>
              <a:t>Nouvelles décotes de taux</a:t>
            </a:r>
          </a:p>
        </p:txBody>
      </p:sp>
      <p:sp>
        <p:nvSpPr>
          <p:cNvPr id="27" name="ZoneTexte 26">
            <a:extLst>
              <a:ext uri="{FF2B5EF4-FFF2-40B4-BE49-F238E27FC236}">
                <a16:creationId xmlns:a16="http://schemas.microsoft.com/office/drawing/2014/main" xmlns="" id="{2E392A8F-518B-4D2D-956B-67B7814066B6}"/>
              </a:ext>
            </a:extLst>
          </p:cNvPr>
          <p:cNvSpPr txBox="1"/>
          <p:nvPr/>
        </p:nvSpPr>
        <p:spPr>
          <a:xfrm>
            <a:off x="561795" y="5493085"/>
            <a:ext cx="1861819" cy="233671"/>
          </a:xfrm>
          <a:prstGeom prst="roundRect">
            <a:avLst/>
          </a:prstGeom>
          <a:solidFill>
            <a:schemeClr val="accent1"/>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lIns="72000" tIns="36000" rIns="72000" bIns="36000" rtlCol="0">
            <a:spAutoFit/>
          </a:bodyPr>
          <a:lstStyle/>
          <a:p>
            <a:pPr algn="ctr"/>
            <a:r>
              <a:rPr lang="fr-FR" sz="900" b="1" dirty="0">
                <a:solidFill>
                  <a:schemeClr val="bg1"/>
                </a:solidFill>
                <a:latin typeface="+mj-lt"/>
              </a:rPr>
              <a:t>Nouvelles tranches de durée</a:t>
            </a:r>
          </a:p>
        </p:txBody>
      </p:sp>
      <p:sp>
        <p:nvSpPr>
          <p:cNvPr id="28" name="ZoneTexte 27">
            <a:extLst>
              <a:ext uri="{FF2B5EF4-FFF2-40B4-BE49-F238E27FC236}">
                <a16:creationId xmlns:a16="http://schemas.microsoft.com/office/drawing/2014/main" xmlns="" id="{597E5E9E-D6F1-4248-98C5-26E4A9EC1530}"/>
              </a:ext>
            </a:extLst>
          </p:cNvPr>
          <p:cNvSpPr txBox="1"/>
          <p:nvPr/>
        </p:nvSpPr>
        <p:spPr>
          <a:xfrm>
            <a:off x="2850078" y="4629103"/>
            <a:ext cx="1861819" cy="676345"/>
          </a:xfrm>
          <a:prstGeom prst="roundRect">
            <a:avLst/>
          </a:prstGeom>
          <a:solidFill>
            <a:schemeClr val="accent1"/>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lIns="72000" tIns="36000" rIns="72000" bIns="36000" rtlCol="0">
            <a:spAutoFit/>
          </a:bodyPr>
          <a:lstStyle/>
          <a:p>
            <a:pPr algn="ctr"/>
            <a:r>
              <a:rPr lang="fr-FR" sz="900" b="1" dirty="0">
                <a:solidFill>
                  <a:schemeClr val="bg1"/>
                </a:solidFill>
                <a:latin typeface="+mj-lt"/>
              </a:rPr>
              <a:t>Nouvelle grille pour les COD Travaux dont le montant est supérieur à 75.000€ </a:t>
            </a:r>
            <a:r>
              <a:rPr lang="fr-FR" sz="800" dirty="0">
                <a:solidFill>
                  <a:schemeClr val="bg1"/>
                </a:solidFill>
                <a:latin typeface="+mj-lt"/>
              </a:rPr>
              <a:t>(application du barème </a:t>
            </a:r>
            <a:r>
              <a:rPr lang="fr-FR" sz="800" dirty="0" err="1">
                <a:solidFill>
                  <a:schemeClr val="bg1"/>
                </a:solidFill>
                <a:latin typeface="+mj-lt"/>
              </a:rPr>
              <a:t>immo</a:t>
            </a:r>
            <a:r>
              <a:rPr lang="fr-FR" sz="800" dirty="0">
                <a:solidFill>
                  <a:schemeClr val="bg1"/>
                </a:solidFill>
                <a:latin typeface="+mj-lt"/>
              </a:rPr>
              <a:t>)</a:t>
            </a:r>
            <a:endParaRPr lang="fr-FR" sz="900" dirty="0">
              <a:solidFill>
                <a:schemeClr val="bg1"/>
              </a:solidFill>
              <a:latin typeface="+mj-lt"/>
            </a:endParaRPr>
          </a:p>
        </p:txBody>
      </p:sp>
      <p:sp>
        <p:nvSpPr>
          <p:cNvPr id="29" name="Accolade ouvrante 28">
            <a:extLst>
              <a:ext uri="{FF2B5EF4-FFF2-40B4-BE49-F238E27FC236}">
                <a16:creationId xmlns:a16="http://schemas.microsoft.com/office/drawing/2014/main" xmlns="" id="{1EAD4088-6E4B-4CC7-BD15-E3759BF56E10}"/>
              </a:ext>
            </a:extLst>
          </p:cNvPr>
          <p:cNvSpPr/>
          <p:nvPr/>
        </p:nvSpPr>
        <p:spPr>
          <a:xfrm rot="5400000">
            <a:off x="7368801" y="1986617"/>
            <a:ext cx="219349" cy="3711595"/>
          </a:xfrm>
          <a:prstGeom prst="leftBrace">
            <a:avLst>
              <a:gd name="adj1" fmla="val 52276"/>
              <a:gd name="adj2" fmla="val 50389"/>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31" name="Connecteur droit avec flèche 30">
            <a:extLst>
              <a:ext uri="{FF2B5EF4-FFF2-40B4-BE49-F238E27FC236}">
                <a16:creationId xmlns:a16="http://schemas.microsoft.com/office/drawing/2014/main" xmlns="" id="{2907CF1C-7739-449B-B70A-BB3CD777CBE5}"/>
              </a:ext>
            </a:extLst>
          </p:cNvPr>
          <p:cNvCxnSpPr>
            <a:cxnSpLocks/>
          </p:cNvCxnSpPr>
          <p:nvPr/>
        </p:nvCxnSpPr>
        <p:spPr>
          <a:xfrm flipV="1">
            <a:off x="777819" y="5179239"/>
            <a:ext cx="0" cy="313846"/>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xmlns="" id="{F95AAFB1-E56F-4B64-B47D-B7F7080E20DC}"/>
              </a:ext>
            </a:extLst>
          </p:cNvPr>
          <p:cNvSpPr/>
          <p:nvPr/>
        </p:nvSpPr>
        <p:spPr>
          <a:xfrm>
            <a:off x="585022" y="3402651"/>
            <a:ext cx="551060" cy="177658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xmlns="" id="{CEE90145-578B-4A52-8974-BEE922FE9964}"/>
              </a:ext>
            </a:extLst>
          </p:cNvPr>
          <p:cNvSpPr/>
          <p:nvPr/>
        </p:nvSpPr>
        <p:spPr>
          <a:xfrm>
            <a:off x="1988588" y="3402651"/>
            <a:ext cx="551060" cy="177658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8" name="Connecteur droit avec flèche 37">
            <a:extLst>
              <a:ext uri="{FF2B5EF4-FFF2-40B4-BE49-F238E27FC236}">
                <a16:creationId xmlns:a16="http://schemas.microsoft.com/office/drawing/2014/main" xmlns="" id="{6C19973F-A85B-4955-B45F-FBD0FDF67BE0}"/>
              </a:ext>
            </a:extLst>
          </p:cNvPr>
          <p:cNvCxnSpPr>
            <a:cxnSpLocks/>
          </p:cNvCxnSpPr>
          <p:nvPr/>
        </p:nvCxnSpPr>
        <p:spPr>
          <a:xfrm rot="16200000" flipV="1">
            <a:off x="2694863" y="4734284"/>
            <a:ext cx="0" cy="313846"/>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2148" y="3950294"/>
            <a:ext cx="4119364" cy="1494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6147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45F9FF0-629B-436B-938C-670B54D9392E}"/>
              </a:ext>
            </a:extLst>
          </p:cNvPr>
          <p:cNvSpPr>
            <a:spLocks noGrp="1"/>
          </p:cNvSpPr>
          <p:nvPr>
            <p:ph type="title"/>
          </p:nvPr>
        </p:nvSpPr>
        <p:spPr>
          <a:xfrm>
            <a:off x="495301" y="189624"/>
            <a:ext cx="7914083" cy="647088"/>
          </a:xfrm>
        </p:spPr>
        <p:txBody>
          <a:bodyPr/>
          <a:lstStyle/>
          <a:p>
            <a:r>
              <a:rPr lang="fr-FR" sz="2000" dirty="0" smtClean="0"/>
              <a:t>Crédits aux professionnels – Barèmes (1/2)</a:t>
            </a:r>
            <a:endParaRPr lang="fr-FR" sz="2000" dirty="0"/>
          </a:p>
        </p:txBody>
      </p:sp>
      <p:graphicFrame>
        <p:nvGraphicFramePr>
          <p:cNvPr id="41" name="Objet 40"/>
          <p:cNvGraphicFramePr>
            <a:graphicFrameLocks noChangeAspect="1"/>
          </p:cNvGraphicFramePr>
          <p:nvPr>
            <p:extLst>
              <p:ext uri="{D42A27DB-BD31-4B8C-83A1-F6EECF244321}">
                <p14:modId xmlns:p14="http://schemas.microsoft.com/office/powerpoint/2010/main" val="1004245614"/>
              </p:ext>
            </p:extLst>
          </p:nvPr>
        </p:nvGraphicFramePr>
        <p:xfrm>
          <a:off x="771859" y="1402751"/>
          <a:ext cx="8589101" cy="4006011"/>
        </p:xfrm>
        <a:graphic>
          <a:graphicData uri="http://schemas.openxmlformats.org/presentationml/2006/ole">
            <mc:AlternateContent xmlns:mc="http://schemas.openxmlformats.org/markup-compatibility/2006">
              <mc:Choice xmlns:v="urn:schemas-microsoft-com:vml" Requires="v">
                <p:oleObj spid="_x0000_s1029" name="Feuille de calcul" r:id="rId4" imgW="18954688" imgH="8839260" progId="Excel.Sheet.12">
                  <p:embed/>
                </p:oleObj>
              </mc:Choice>
              <mc:Fallback>
                <p:oleObj name="Feuille de calcul" r:id="rId4" imgW="18954688" imgH="8839260" progId="Excel.Sheet.12">
                  <p:embed/>
                  <p:pic>
                    <p:nvPicPr>
                      <p:cNvPr id="0" name=""/>
                      <p:cNvPicPr/>
                      <p:nvPr/>
                    </p:nvPicPr>
                    <p:blipFill>
                      <a:blip r:embed="rId5"/>
                      <a:stretch>
                        <a:fillRect/>
                      </a:stretch>
                    </p:blipFill>
                    <p:spPr>
                      <a:xfrm>
                        <a:off x="771859" y="1402751"/>
                        <a:ext cx="8589101" cy="4006011"/>
                      </a:xfrm>
                      <a:prstGeom prst="rect">
                        <a:avLst/>
                      </a:prstGeom>
                    </p:spPr>
                  </p:pic>
                </p:oleObj>
              </mc:Fallback>
            </mc:AlternateContent>
          </a:graphicData>
        </a:graphic>
      </p:graphicFrame>
      <p:sp>
        <p:nvSpPr>
          <p:cNvPr id="42" name="ZoneTexte 41">
            <a:extLst>
              <a:ext uri="{FF2B5EF4-FFF2-40B4-BE49-F238E27FC236}">
                <a16:creationId xmlns:a16="http://schemas.microsoft.com/office/drawing/2014/main" xmlns="" id="{C437A0D6-ED06-43B2-ACEE-BE060A01788A}"/>
              </a:ext>
            </a:extLst>
          </p:cNvPr>
          <p:cNvSpPr txBox="1"/>
          <p:nvPr/>
        </p:nvSpPr>
        <p:spPr>
          <a:xfrm>
            <a:off x="560512" y="3351757"/>
            <a:ext cx="1472656" cy="216645"/>
          </a:xfrm>
          <a:prstGeom prst="roundRect">
            <a:avLst/>
          </a:prstGeom>
          <a:solidFill>
            <a:srgbClr val="FF0000"/>
          </a:solidFill>
          <a:ln>
            <a:noFill/>
          </a:ln>
          <a:effectLst/>
          <a:scene3d>
            <a:camera prst="orthographicFront"/>
            <a:lightRig rig="threePt" dir="t">
              <a:rot lat="0" lon="0" rev="1200000"/>
            </a:lightRig>
          </a:scene3d>
          <a:sp3d/>
        </p:spPr>
        <p:txBody>
          <a:bodyPr wrap="square" lIns="72000" tIns="36000" rIns="72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smtClean="0">
                <a:ln>
                  <a:noFill/>
                </a:ln>
                <a:solidFill>
                  <a:prstClr val="white"/>
                </a:solidFill>
                <a:effectLst/>
                <a:uLnTx/>
                <a:uFillTx/>
                <a:latin typeface="Calibri"/>
                <a:ea typeface="+mn-ea"/>
                <a:cs typeface="+mn-cs"/>
              </a:rPr>
              <a:t>Nouvelles tranches de durée</a:t>
            </a:r>
          </a:p>
        </p:txBody>
      </p:sp>
      <p:cxnSp>
        <p:nvCxnSpPr>
          <p:cNvPr id="43" name="Connecteur droit 42"/>
          <p:cNvCxnSpPr/>
          <p:nvPr/>
        </p:nvCxnSpPr>
        <p:spPr>
          <a:xfrm>
            <a:off x="603642" y="3460080"/>
            <a:ext cx="0" cy="395928"/>
          </a:xfrm>
          <a:prstGeom prst="line">
            <a:avLst/>
          </a:prstGeom>
          <a:noFill/>
          <a:ln w="19050" cap="flat" cmpd="sng" algn="ctr">
            <a:solidFill>
              <a:srgbClr val="FF0000"/>
            </a:solidFill>
            <a:prstDash val="solid"/>
          </a:ln>
          <a:effectLst/>
        </p:spPr>
      </p:cxnSp>
      <p:cxnSp>
        <p:nvCxnSpPr>
          <p:cNvPr id="44" name="Connecteur droit avec flèche 43"/>
          <p:cNvCxnSpPr/>
          <p:nvPr/>
        </p:nvCxnSpPr>
        <p:spPr>
          <a:xfrm>
            <a:off x="603642" y="3856008"/>
            <a:ext cx="490270" cy="0"/>
          </a:xfrm>
          <a:prstGeom prst="straightConnector1">
            <a:avLst/>
          </a:prstGeom>
          <a:noFill/>
          <a:ln w="19050" cap="flat" cmpd="sng" algn="ctr">
            <a:solidFill>
              <a:srgbClr val="FF0000"/>
            </a:solidFill>
            <a:prstDash val="solid"/>
            <a:tailEnd type="arrow"/>
          </a:ln>
          <a:effectLst/>
        </p:spPr>
      </p:cxnSp>
      <p:sp>
        <p:nvSpPr>
          <p:cNvPr id="45" name="ZoneTexte 44">
            <a:extLst>
              <a:ext uri="{FF2B5EF4-FFF2-40B4-BE49-F238E27FC236}">
                <a16:creationId xmlns:a16="http://schemas.microsoft.com/office/drawing/2014/main" xmlns="" id="{C437A0D6-ED06-43B2-ACEE-BE060A01788A}"/>
              </a:ext>
            </a:extLst>
          </p:cNvPr>
          <p:cNvSpPr txBox="1"/>
          <p:nvPr/>
        </p:nvSpPr>
        <p:spPr>
          <a:xfrm>
            <a:off x="2998912" y="4703229"/>
            <a:ext cx="1472656" cy="216645"/>
          </a:xfrm>
          <a:prstGeom prst="roundRect">
            <a:avLst/>
          </a:prstGeom>
          <a:solidFill>
            <a:srgbClr val="FF0000"/>
          </a:solidFill>
          <a:ln>
            <a:noFill/>
          </a:ln>
          <a:effectLst/>
          <a:scene3d>
            <a:camera prst="orthographicFront"/>
            <a:lightRig rig="threePt" dir="t">
              <a:rot lat="0" lon="0" rev="1200000"/>
            </a:lightRig>
          </a:scene3d>
          <a:sp3d/>
        </p:spPr>
        <p:txBody>
          <a:bodyPr wrap="square" lIns="72000" tIns="36000" rIns="72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smtClean="0">
                <a:ln>
                  <a:noFill/>
                </a:ln>
                <a:solidFill>
                  <a:prstClr val="white"/>
                </a:solidFill>
                <a:effectLst/>
                <a:uLnTx/>
                <a:uFillTx/>
                <a:latin typeface="Calibri"/>
                <a:ea typeface="+mn-ea"/>
                <a:cs typeface="+mn-cs"/>
              </a:rPr>
              <a:t>Affichage du TCI</a:t>
            </a:r>
          </a:p>
        </p:txBody>
      </p:sp>
      <p:cxnSp>
        <p:nvCxnSpPr>
          <p:cNvPr id="46" name="Connecteur droit avec flèche 45"/>
          <p:cNvCxnSpPr/>
          <p:nvPr/>
        </p:nvCxnSpPr>
        <p:spPr>
          <a:xfrm flipH="1" flipV="1">
            <a:off x="2379248" y="4598766"/>
            <a:ext cx="956092" cy="212785"/>
          </a:xfrm>
          <a:prstGeom prst="straightConnector1">
            <a:avLst/>
          </a:prstGeom>
          <a:noFill/>
          <a:ln w="19050" cap="flat" cmpd="sng" algn="ctr">
            <a:solidFill>
              <a:srgbClr val="FF0000"/>
            </a:solidFill>
            <a:prstDash val="solid"/>
            <a:tailEnd type="arrow"/>
          </a:ln>
          <a:effectLst/>
        </p:spPr>
      </p:cxnSp>
      <p:sp>
        <p:nvSpPr>
          <p:cNvPr id="47" name="ZoneTexte 46">
            <a:extLst>
              <a:ext uri="{FF2B5EF4-FFF2-40B4-BE49-F238E27FC236}">
                <a16:creationId xmlns:a16="http://schemas.microsoft.com/office/drawing/2014/main" xmlns="" id="{C437A0D6-ED06-43B2-ACEE-BE060A01788A}"/>
              </a:ext>
            </a:extLst>
          </p:cNvPr>
          <p:cNvSpPr txBox="1"/>
          <p:nvPr/>
        </p:nvSpPr>
        <p:spPr>
          <a:xfrm>
            <a:off x="4971486" y="2835775"/>
            <a:ext cx="1472656" cy="489060"/>
          </a:xfrm>
          <a:prstGeom prst="roundRect">
            <a:avLst/>
          </a:prstGeom>
          <a:solidFill>
            <a:srgbClr val="FF0000"/>
          </a:solidFill>
          <a:ln>
            <a:noFill/>
          </a:ln>
          <a:effectLst/>
          <a:scene3d>
            <a:camera prst="orthographicFront"/>
            <a:lightRig rig="threePt" dir="t">
              <a:rot lat="0" lon="0" rev="1200000"/>
            </a:lightRig>
          </a:scene3d>
          <a:sp3d/>
        </p:spPr>
        <p:txBody>
          <a:bodyPr wrap="square" lIns="72000" tIns="36000" rIns="72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smtClean="0">
                <a:ln>
                  <a:noFill/>
                </a:ln>
                <a:solidFill>
                  <a:prstClr val="white"/>
                </a:solidFill>
                <a:effectLst/>
                <a:uLnTx/>
                <a:uFillTx/>
                <a:latin typeface="Calibri"/>
                <a:ea typeface="+mn-ea"/>
                <a:cs typeface="+mn-cs"/>
              </a:rPr>
              <a:t>Le maintien du LCPA en ex CELCA Déploiement en ex CEA post fusion informatique </a:t>
            </a:r>
          </a:p>
        </p:txBody>
      </p:sp>
      <p:cxnSp>
        <p:nvCxnSpPr>
          <p:cNvPr id="48" name="Connecteur droit 47"/>
          <p:cNvCxnSpPr/>
          <p:nvPr/>
        </p:nvCxnSpPr>
        <p:spPr>
          <a:xfrm>
            <a:off x="4905348" y="3185867"/>
            <a:ext cx="0" cy="395928"/>
          </a:xfrm>
          <a:prstGeom prst="line">
            <a:avLst/>
          </a:prstGeom>
          <a:noFill/>
          <a:ln w="19050" cap="flat" cmpd="sng" algn="ctr">
            <a:solidFill>
              <a:srgbClr val="FF0000"/>
            </a:solidFill>
            <a:prstDash val="solid"/>
          </a:ln>
          <a:effectLst/>
        </p:spPr>
      </p:cxnSp>
      <p:cxnSp>
        <p:nvCxnSpPr>
          <p:cNvPr id="49" name="Connecteur droit avec flèche 48"/>
          <p:cNvCxnSpPr/>
          <p:nvPr/>
        </p:nvCxnSpPr>
        <p:spPr>
          <a:xfrm>
            <a:off x="4905348" y="3581795"/>
            <a:ext cx="245135" cy="0"/>
          </a:xfrm>
          <a:prstGeom prst="straightConnector1">
            <a:avLst/>
          </a:prstGeom>
          <a:noFill/>
          <a:ln w="19050" cap="flat" cmpd="sng" algn="ctr">
            <a:solidFill>
              <a:srgbClr val="FF0000"/>
            </a:solidFill>
            <a:prstDash val="solid"/>
            <a:tailEnd type="arrow"/>
          </a:ln>
          <a:effectLst/>
        </p:spPr>
      </p:cxnSp>
      <p:cxnSp>
        <p:nvCxnSpPr>
          <p:cNvPr id="50" name="Connecteur droit 49"/>
          <p:cNvCxnSpPr/>
          <p:nvPr/>
        </p:nvCxnSpPr>
        <p:spPr>
          <a:xfrm flipH="1">
            <a:off x="4905348" y="3191620"/>
            <a:ext cx="82669" cy="0"/>
          </a:xfrm>
          <a:prstGeom prst="line">
            <a:avLst/>
          </a:prstGeom>
          <a:noFill/>
          <a:ln w="19050" cap="flat" cmpd="sng" algn="ctr">
            <a:solidFill>
              <a:srgbClr val="FF0000"/>
            </a:solidFill>
            <a:prstDash val="solid"/>
          </a:ln>
          <a:effectLst/>
        </p:spPr>
      </p:cxnSp>
      <p:sp>
        <p:nvSpPr>
          <p:cNvPr id="51" name="ZoneTexte 50">
            <a:extLst>
              <a:ext uri="{FF2B5EF4-FFF2-40B4-BE49-F238E27FC236}">
                <a16:creationId xmlns:a16="http://schemas.microsoft.com/office/drawing/2014/main" xmlns="" id="{C437A0D6-ED06-43B2-ACEE-BE060A01788A}"/>
              </a:ext>
            </a:extLst>
          </p:cNvPr>
          <p:cNvSpPr txBox="1"/>
          <p:nvPr/>
        </p:nvSpPr>
        <p:spPr>
          <a:xfrm>
            <a:off x="6806037" y="2808945"/>
            <a:ext cx="1472656" cy="216645"/>
          </a:xfrm>
          <a:prstGeom prst="roundRect">
            <a:avLst/>
          </a:prstGeom>
          <a:solidFill>
            <a:srgbClr val="FF0000"/>
          </a:solidFill>
          <a:ln>
            <a:noFill/>
          </a:ln>
          <a:effectLst/>
          <a:scene3d>
            <a:camera prst="orthographicFront"/>
            <a:lightRig rig="threePt" dir="t">
              <a:rot lat="0" lon="0" rev="1200000"/>
            </a:lightRig>
          </a:scene3d>
          <a:sp3d/>
        </p:spPr>
        <p:txBody>
          <a:bodyPr wrap="square" lIns="72000" tIns="36000" rIns="72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smtClean="0">
                <a:ln>
                  <a:noFill/>
                </a:ln>
                <a:solidFill>
                  <a:prstClr val="white"/>
                </a:solidFill>
                <a:effectLst/>
                <a:uLnTx/>
                <a:uFillTx/>
                <a:latin typeface="Calibri"/>
                <a:ea typeface="+mn-ea"/>
                <a:cs typeface="+mn-cs"/>
              </a:rPr>
              <a:t>Nouveau  </a:t>
            </a:r>
          </a:p>
        </p:txBody>
      </p:sp>
      <p:cxnSp>
        <p:nvCxnSpPr>
          <p:cNvPr id="52" name="Connecteur droit 51"/>
          <p:cNvCxnSpPr/>
          <p:nvPr/>
        </p:nvCxnSpPr>
        <p:spPr>
          <a:xfrm flipH="1">
            <a:off x="6723368" y="2917267"/>
            <a:ext cx="82669" cy="0"/>
          </a:xfrm>
          <a:prstGeom prst="line">
            <a:avLst/>
          </a:prstGeom>
          <a:noFill/>
          <a:ln w="19050" cap="flat" cmpd="sng" algn="ctr">
            <a:solidFill>
              <a:srgbClr val="FF0000"/>
            </a:solidFill>
            <a:prstDash val="solid"/>
          </a:ln>
          <a:effectLst/>
        </p:spPr>
      </p:cxnSp>
      <p:cxnSp>
        <p:nvCxnSpPr>
          <p:cNvPr id="53" name="Connecteur droit 52"/>
          <p:cNvCxnSpPr/>
          <p:nvPr/>
        </p:nvCxnSpPr>
        <p:spPr>
          <a:xfrm flipH="1">
            <a:off x="6723368" y="3415610"/>
            <a:ext cx="82669" cy="0"/>
          </a:xfrm>
          <a:prstGeom prst="line">
            <a:avLst/>
          </a:prstGeom>
          <a:noFill/>
          <a:ln w="19050" cap="flat" cmpd="sng" algn="ctr">
            <a:solidFill>
              <a:srgbClr val="FF0000"/>
            </a:solidFill>
            <a:prstDash val="solid"/>
          </a:ln>
          <a:effectLst/>
        </p:spPr>
      </p:cxnSp>
      <p:cxnSp>
        <p:nvCxnSpPr>
          <p:cNvPr id="54" name="Connecteur droit 53"/>
          <p:cNvCxnSpPr/>
          <p:nvPr/>
        </p:nvCxnSpPr>
        <p:spPr>
          <a:xfrm flipH="1">
            <a:off x="6723367" y="4346376"/>
            <a:ext cx="82669" cy="0"/>
          </a:xfrm>
          <a:prstGeom prst="line">
            <a:avLst/>
          </a:prstGeom>
          <a:noFill/>
          <a:ln w="19050" cap="flat" cmpd="sng" algn="ctr">
            <a:solidFill>
              <a:srgbClr val="FF0000"/>
            </a:solidFill>
            <a:prstDash val="solid"/>
          </a:ln>
          <a:effectLst/>
        </p:spPr>
      </p:cxnSp>
      <p:cxnSp>
        <p:nvCxnSpPr>
          <p:cNvPr id="55" name="Connecteur droit 54"/>
          <p:cNvCxnSpPr/>
          <p:nvPr/>
        </p:nvCxnSpPr>
        <p:spPr>
          <a:xfrm>
            <a:off x="6727679" y="2917267"/>
            <a:ext cx="0" cy="1429109"/>
          </a:xfrm>
          <a:prstGeom prst="line">
            <a:avLst/>
          </a:prstGeom>
          <a:noFill/>
          <a:ln w="19050" cap="flat" cmpd="sng" algn="ctr">
            <a:solidFill>
              <a:srgbClr val="FF0000"/>
            </a:solidFill>
            <a:prstDash val="solid"/>
          </a:ln>
          <a:effectLst/>
        </p:spPr>
      </p:cxnSp>
    </p:spTree>
    <p:extLst>
      <p:ext uri="{BB962C8B-B14F-4D97-AF65-F5344CB8AC3E}">
        <p14:creationId xmlns:p14="http://schemas.microsoft.com/office/powerpoint/2010/main" val="12600184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45F9FF0-629B-436B-938C-670B54D9392E}"/>
              </a:ext>
            </a:extLst>
          </p:cNvPr>
          <p:cNvSpPr>
            <a:spLocks noGrp="1"/>
          </p:cNvSpPr>
          <p:nvPr>
            <p:ph type="title"/>
          </p:nvPr>
        </p:nvSpPr>
        <p:spPr>
          <a:xfrm>
            <a:off x="495301" y="189624"/>
            <a:ext cx="7914083" cy="647088"/>
          </a:xfrm>
        </p:spPr>
        <p:txBody>
          <a:bodyPr/>
          <a:lstStyle/>
          <a:p>
            <a:r>
              <a:rPr lang="fr-FR" sz="2000" dirty="0" smtClean="0"/>
              <a:t>Crédits aux professionnels – Barèmes (2/2)</a:t>
            </a:r>
            <a:endParaRPr lang="fr-FR" sz="2000" dirty="0"/>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061" y="1590587"/>
            <a:ext cx="8695427" cy="2981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ZoneTexte 18">
            <a:extLst>
              <a:ext uri="{FF2B5EF4-FFF2-40B4-BE49-F238E27FC236}">
                <a16:creationId xmlns:a16="http://schemas.microsoft.com/office/drawing/2014/main" xmlns="" id="{C437A0D6-ED06-43B2-ACEE-BE060A01788A}"/>
              </a:ext>
            </a:extLst>
          </p:cNvPr>
          <p:cNvSpPr txBox="1"/>
          <p:nvPr/>
        </p:nvSpPr>
        <p:spPr>
          <a:xfrm>
            <a:off x="1655039" y="3793307"/>
            <a:ext cx="1472656" cy="352853"/>
          </a:xfrm>
          <a:prstGeom prst="roundRect">
            <a:avLst/>
          </a:prstGeom>
          <a:solidFill>
            <a:srgbClr val="FF0000"/>
          </a:solidFill>
          <a:ln>
            <a:noFill/>
          </a:ln>
          <a:effectLst/>
          <a:scene3d>
            <a:camera prst="orthographicFront"/>
            <a:lightRig rig="threePt" dir="t">
              <a:rot lat="0" lon="0" rev="1200000"/>
            </a:lightRig>
          </a:scene3d>
          <a:sp3d/>
        </p:spPr>
        <p:txBody>
          <a:bodyPr wrap="square" lIns="72000" tIns="36000" rIns="72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smtClean="0">
                <a:ln>
                  <a:noFill/>
                </a:ln>
                <a:solidFill>
                  <a:prstClr val="white"/>
                </a:solidFill>
                <a:effectLst/>
                <a:uLnTx/>
                <a:uFillTx/>
                <a:latin typeface="Calibri"/>
                <a:ea typeface="+mn-ea"/>
                <a:cs typeface="+mn-cs"/>
              </a:rPr>
              <a:t>Reprise du barème défensif de la CEA</a:t>
            </a:r>
          </a:p>
        </p:txBody>
      </p:sp>
      <p:cxnSp>
        <p:nvCxnSpPr>
          <p:cNvPr id="20" name="Connecteur droit 19"/>
          <p:cNvCxnSpPr/>
          <p:nvPr/>
        </p:nvCxnSpPr>
        <p:spPr>
          <a:xfrm>
            <a:off x="1347155" y="3944741"/>
            <a:ext cx="307884" cy="0"/>
          </a:xfrm>
          <a:prstGeom prst="line">
            <a:avLst/>
          </a:prstGeom>
          <a:noFill/>
          <a:ln w="19050" cap="flat" cmpd="sng" algn="ctr">
            <a:solidFill>
              <a:srgbClr val="FF0000"/>
            </a:solidFill>
            <a:prstDash val="solid"/>
          </a:ln>
          <a:effectLst/>
        </p:spPr>
      </p:cxnSp>
      <p:cxnSp>
        <p:nvCxnSpPr>
          <p:cNvPr id="21" name="Connecteur droit avec flèche 20"/>
          <p:cNvCxnSpPr/>
          <p:nvPr/>
        </p:nvCxnSpPr>
        <p:spPr>
          <a:xfrm flipV="1">
            <a:off x="1347155" y="3703201"/>
            <a:ext cx="0" cy="241540"/>
          </a:xfrm>
          <a:prstGeom prst="straightConnector1">
            <a:avLst/>
          </a:prstGeom>
          <a:noFill/>
          <a:ln w="19050" cap="flat" cmpd="sng" algn="ctr">
            <a:solidFill>
              <a:srgbClr val="FF0000"/>
            </a:solidFill>
            <a:prstDash val="solid"/>
            <a:tailEnd type="arrow"/>
          </a:ln>
          <a:effectLst/>
        </p:spPr>
      </p:cxnSp>
      <p:sp>
        <p:nvSpPr>
          <p:cNvPr id="22" name="ZoneTexte 21">
            <a:extLst>
              <a:ext uri="{FF2B5EF4-FFF2-40B4-BE49-F238E27FC236}">
                <a16:creationId xmlns:a16="http://schemas.microsoft.com/office/drawing/2014/main" xmlns="" id="{C437A0D6-ED06-43B2-ACEE-BE060A01788A}"/>
              </a:ext>
            </a:extLst>
          </p:cNvPr>
          <p:cNvSpPr txBox="1"/>
          <p:nvPr/>
        </p:nvSpPr>
        <p:spPr>
          <a:xfrm>
            <a:off x="3498217" y="1963556"/>
            <a:ext cx="602411" cy="216645"/>
          </a:xfrm>
          <a:prstGeom prst="roundRect">
            <a:avLst/>
          </a:prstGeom>
          <a:solidFill>
            <a:srgbClr val="FF0000"/>
          </a:solidFill>
          <a:ln>
            <a:noFill/>
          </a:ln>
          <a:effectLst/>
          <a:scene3d>
            <a:camera prst="orthographicFront"/>
            <a:lightRig rig="threePt" dir="t">
              <a:rot lat="0" lon="0" rev="1200000"/>
            </a:lightRig>
          </a:scene3d>
          <a:sp3d/>
        </p:spPr>
        <p:txBody>
          <a:bodyPr wrap="square" lIns="72000" tIns="36000" rIns="72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smtClean="0">
                <a:ln>
                  <a:noFill/>
                </a:ln>
                <a:solidFill>
                  <a:prstClr val="white"/>
                </a:solidFill>
                <a:effectLst/>
                <a:uLnTx/>
                <a:uFillTx/>
                <a:latin typeface="Calibri"/>
                <a:ea typeface="+mn-ea"/>
                <a:cs typeface="+mn-cs"/>
              </a:rPr>
              <a:t>Nouveau  </a:t>
            </a:r>
          </a:p>
        </p:txBody>
      </p:sp>
    </p:spTree>
    <p:extLst>
      <p:ext uri="{BB962C8B-B14F-4D97-AF65-F5344CB8AC3E}">
        <p14:creationId xmlns:p14="http://schemas.microsoft.com/office/powerpoint/2010/main" val="18133291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45F9FF0-629B-436B-938C-670B54D9392E}"/>
              </a:ext>
            </a:extLst>
          </p:cNvPr>
          <p:cNvSpPr>
            <a:spLocks noGrp="1"/>
          </p:cNvSpPr>
          <p:nvPr>
            <p:ph type="title"/>
          </p:nvPr>
        </p:nvSpPr>
        <p:spPr>
          <a:xfrm>
            <a:off x="495301" y="189624"/>
            <a:ext cx="7914083" cy="647088"/>
          </a:xfrm>
        </p:spPr>
        <p:txBody>
          <a:bodyPr/>
          <a:lstStyle/>
          <a:p>
            <a:r>
              <a:rPr lang="fr-FR" sz="2000" dirty="0"/>
              <a:t>Associations de Proximité – Barèmes</a:t>
            </a:r>
          </a:p>
        </p:txBody>
      </p:sp>
      <p:sp>
        <p:nvSpPr>
          <p:cNvPr id="8" name="ZoneTexte 7">
            <a:extLst>
              <a:ext uri="{FF2B5EF4-FFF2-40B4-BE49-F238E27FC236}">
                <a16:creationId xmlns:a16="http://schemas.microsoft.com/office/drawing/2014/main" xmlns="" id="{F99E80B5-5AA2-425E-B2C7-137B00CAEF3D}"/>
              </a:ext>
            </a:extLst>
          </p:cNvPr>
          <p:cNvSpPr txBox="1"/>
          <p:nvPr/>
        </p:nvSpPr>
        <p:spPr>
          <a:xfrm>
            <a:off x="747910" y="1628775"/>
            <a:ext cx="8712968" cy="3231654"/>
          </a:xfrm>
          <a:prstGeom prst="rect">
            <a:avLst/>
          </a:prstGeom>
          <a:noFill/>
        </p:spPr>
        <p:txBody>
          <a:bodyPr wrap="square" rtlCol="0">
            <a:spAutoFit/>
          </a:bodyPr>
          <a:lstStyle/>
          <a:p>
            <a:pPr algn="just" defTabSz="914400">
              <a:spcBef>
                <a:spcPts val="600"/>
              </a:spcBef>
            </a:pPr>
            <a:r>
              <a:rPr lang="fr-FR" sz="1400" b="1" dirty="0">
                <a:solidFill>
                  <a:schemeClr val="tx1">
                    <a:lumMod val="65000"/>
                    <a:lumOff val="35000"/>
                  </a:schemeClr>
                </a:solidFill>
                <a:latin typeface="+mj-lt"/>
                <a:sym typeface="Wingdings"/>
              </a:rPr>
              <a:t>Le barème associations est maintenu en CEGEE avec quelques petites adaptations :</a:t>
            </a:r>
          </a:p>
          <a:p>
            <a:pPr algn="just" defTabSz="914400">
              <a:spcBef>
                <a:spcPts val="600"/>
              </a:spcBef>
            </a:pPr>
            <a:endParaRPr lang="fr-FR" sz="1400" dirty="0">
              <a:solidFill>
                <a:schemeClr val="tx1">
                  <a:lumMod val="65000"/>
                  <a:lumOff val="35000"/>
                </a:schemeClr>
              </a:solidFill>
              <a:latin typeface="+mj-lt"/>
              <a:sym typeface="Wingdings"/>
            </a:endParaRPr>
          </a:p>
          <a:p>
            <a:pPr marL="342900" indent="-342900" algn="just" defTabSz="914400">
              <a:spcBef>
                <a:spcPts val="600"/>
              </a:spcBef>
              <a:buFont typeface="Wingdings" panose="05000000000000000000" pitchFamily="2" charset="2"/>
              <a:buChar char="ü"/>
            </a:pPr>
            <a:r>
              <a:rPr lang="fr-FR" sz="1400" dirty="0">
                <a:solidFill>
                  <a:schemeClr val="tx1">
                    <a:lumMod val="65000"/>
                    <a:lumOff val="35000"/>
                  </a:schemeClr>
                </a:solidFill>
                <a:latin typeface="+mj-lt"/>
                <a:sym typeface="Wingdings"/>
              </a:rPr>
              <a:t>Suppression du barème PCM/PBE Immo. Se référer dorénavant à la grille PART.</a:t>
            </a:r>
          </a:p>
          <a:p>
            <a:pPr marL="342900" indent="-342900" algn="just" defTabSz="914400">
              <a:spcBef>
                <a:spcPts val="600"/>
              </a:spcBef>
              <a:buFont typeface="Wingdings" panose="05000000000000000000" pitchFamily="2" charset="2"/>
              <a:buChar char="ü"/>
            </a:pPr>
            <a:r>
              <a:rPr lang="fr-FR" sz="1400" dirty="0">
                <a:solidFill>
                  <a:schemeClr val="tx1">
                    <a:lumMod val="65000"/>
                    <a:lumOff val="35000"/>
                  </a:schemeClr>
                </a:solidFill>
                <a:latin typeface="+mj-lt"/>
                <a:sym typeface="Wingdings"/>
              </a:rPr>
              <a:t>Baisse des majorations liées à la note Bâle II du client.</a:t>
            </a:r>
          </a:p>
          <a:p>
            <a:pPr marL="342900" indent="-342900" algn="just" defTabSz="914400">
              <a:spcBef>
                <a:spcPts val="600"/>
              </a:spcBef>
              <a:buFont typeface="Wingdings" panose="05000000000000000000" pitchFamily="2" charset="2"/>
              <a:buChar char="ü"/>
            </a:pPr>
            <a:r>
              <a:rPr lang="fr-FR" sz="1400" dirty="0">
                <a:solidFill>
                  <a:schemeClr val="tx1">
                    <a:lumMod val="65000"/>
                    <a:lumOff val="35000"/>
                  </a:schemeClr>
                </a:solidFill>
                <a:latin typeface="+mj-lt"/>
                <a:sym typeface="Wingdings"/>
              </a:rPr>
              <a:t>Modification du barème court terme pour un alignement sur celui du marché des pros.</a:t>
            </a:r>
          </a:p>
          <a:p>
            <a:pPr algn="just" defTabSz="914400">
              <a:spcBef>
                <a:spcPts val="600"/>
              </a:spcBef>
            </a:pPr>
            <a:r>
              <a:rPr lang="fr-FR" sz="1400" dirty="0">
                <a:solidFill>
                  <a:schemeClr val="tx1">
                    <a:lumMod val="65000"/>
                    <a:lumOff val="35000"/>
                  </a:schemeClr>
                </a:solidFill>
                <a:latin typeface="+mj-lt"/>
                <a:sym typeface="Wingdings"/>
              </a:rPr>
              <a:t>	</a:t>
            </a:r>
          </a:p>
          <a:p>
            <a:pPr algn="just" defTabSz="914400">
              <a:spcBef>
                <a:spcPts val="600"/>
              </a:spcBef>
            </a:pPr>
            <a:r>
              <a:rPr lang="fr-FR" sz="1400" b="1" dirty="0">
                <a:solidFill>
                  <a:schemeClr val="tx1">
                    <a:lumMod val="65000"/>
                    <a:lumOff val="35000"/>
                  </a:schemeClr>
                </a:solidFill>
                <a:latin typeface="+mj-lt"/>
                <a:sym typeface="Wingdings"/>
              </a:rPr>
              <a:t>Retrouvez la grille tarifaire aux associations dans :</a:t>
            </a:r>
          </a:p>
          <a:p>
            <a:pPr algn="just" defTabSz="914400">
              <a:spcBef>
                <a:spcPts val="600"/>
              </a:spcBef>
            </a:pPr>
            <a:r>
              <a:rPr lang="fr-FR" sz="1400" i="1" dirty="0">
                <a:solidFill>
                  <a:schemeClr val="tx1">
                    <a:lumMod val="65000"/>
                    <a:lumOff val="35000"/>
                  </a:schemeClr>
                </a:solidFill>
                <a:latin typeface="+mj-lt"/>
                <a:sym typeface="Wingdings"/>
              </a:rPr>
              <a:t>La Rubrique des Commerciaux &gt; Association de Proximité &gt; Crédits &gt; Grille tarifaire</a:t>
            </a:r>
          </a:p>
          <a:p>
            <a:pPr algn="just" defTabSz="914400">
              <a:spcBef>
                <a:spcPts val="600"/>
              </a:spcBef>
            </a:pPr>
            <a:endParaRPr lang="fr-FR" sz="1400" dirty="0">
              <a:solidFill>
                <a:schemeClr val="tx1">
                  <a:lumMod val="65000"/>
                  <a:lumOff val="35000"/>
                </a:schemeClr>
              </a:solidFill>
              <a:latin typeface="+mj-lt"/>
              <a:sym typeface="Wingdings"/>
            </a:endParaRPr>
          </a:p>
          <a:p>
            <a:pPr algn="just" defTabSz="914400">
              <a:spcBef>
                <a:spcPts val="600"/>
              </a:spcBef>
            </a:pPr>
            <a:r>
              <a:rPr lang="fr-FR" sz="1400" dirty="0">
                <a:solidFill>
                  <a:schemeClr val="tx1">
                    <a:lumMod val="65000"/>
                    <a:lumOff val="35000"/>
                  </a:schemeClr>
                </a:solidFill>
                <a:latin typeface="+mj-lt"/>
                <a:sym typeface="Wingdings"/>
              </a:rPr>
              <a:t>Ou en cliquant </a:t>
            </a:r>
            <a:r>
              <a:rPr lang="fr-FR" sz="1400" dirty="0">
                <a:solidFill>
                  <a:schemeClr val="tx1">
                    <a:lumMod val="65000"/>
                    <a:lumOff val="35000"/>
                  </a:schemeClr>
                </a:solidFill>
                <a:latin typeface="+mj-lt"/>
                <a:sym typeface="Wingdings"/>
                <a:hlinkClick r:id="rId3"/>
              </a:rPr>
              <a:t>ICI</a:t>
            </a:r>
            <a:endParaRPr lang="fr-FR" sz="1400" dirty="0">
              <a:solidFill>
                <a:schemeClr val="tx1">
                  <a:lumMod val="65000"/>
                  <a:lumOff val="35000"/>
                </a:schemeClr>
              </a:solidFill>
              <a:latin typeface="+mj-lt"/>
              <a:sym typeface="Wingdings"/>
            </a:endParaRPr>
          </a:p>
          <a:p>
            <a:pPr algn="just" defTabSz="914400">
              <a:spcBef>
                <a:spcPts val="600"/>
              </a:spcBef>
            </a:pPr>
            <a:endParaRPr lang="fr-FR" sz="1400" dirty="0">
              <a:solidFill>
                <a:schemeClr val="tx1">
                  <a:lumMod val="65000"/>
                  <a:lumOff val="35000"/>
                </a:schemeClr>
              </a:solidFill>
              <a:latin typeface="+mj-lt"/>
              <a:sym typeface="Wingdings"/>
            </a:endParaRPr>
          </a:p>
        </p:txBody>
      </p:sp>
    </p:spTree>
    <p:extLst>
      <p:ext uri="{BB962C8B-B14F-4D97-AF65-F5344CB8AC3E}">
        <p14:creationId xmlns:p14="http://schemas.microsoft.com/office/powerpoint/2010/main" val="12987672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xmlns="" id="{960A2755-FABC-4792-A876-6710EEB80887}"/>
              </a:ext>
            </a:extLst>
          </p:cNvPr>
          <p:cNvSpPr/>
          <p:nvPr/>
        </p:nvSpPr>
        <p:spPr>
          <a:xfrm>
            <a:off x="826832" y="3402928"/>
            <a:ext cx="3406088" cy="490909"/>
          </a:xfrm>
          <a:prstGeom prst="rect">
            <a:avLst/>
          </a:prstGeom>
          <a:solidFill>
            <a:srgbClr val="E2001A"/>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Partage des nouvelles dérogations commerciales</a:t>
            </a:r>
          </a:p>
        </p:txBody>
      </p:sp>
      <p:sp>
        <p:nvSpPr>
          <p:cNvPr id="39" name="Rectangle 38">
            <a:extLst>
              <a:ext uri="{FF2B5EF4-FFF2-40B4-BE49-F238E27FC236}">
                <a16:creationId xmlns:a16="http://schemas.microsoft.com/office/drawing/2014/main" xmlns="" id="{2BA23025-07E8-47AC-B330-35B1C6C9D082}"/>
              </a:ext>
            </a:extLst>
          </p:cNvPr>
          <p:cNvSpPr/>
          <p:nvPr/>
        </p:nvSpPr>
        <p:spPr>
          <a:xfrm>
            <a:off x="826832" y="1707285"/>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Autres actions opérationnelles à mener / évolutions à prendre en compte</a:t>
            </a:r>
          </a:p>
        </p:txBody>
      </p:sp>
      <p:sp>
        <p:nvSpPr>
          <p:cNvPr id="43" name="ZoneTexte 42">
            <a:extLst>
              <a:ext uri="{FF2B5EF4-FFF2-40B4-BE49-F238E27FC236}">
                <a16:creationId xmlns:a16="http://schemas.microsoft.com/office/drawing/2014/main" xmlns="" id="{C252AB70-AB31-4A8E-BA9B-159D7F81F646}"/>
              </a:ext>
            </a:extLst>
          </p:cNvPr>
          <p:cNvSpPr txBox="1"/>
          <p:nvPr/>
        </p:nvSpPr>
        <p:spPr>
          <a:xfrm>
            <a:off x="4736977" y="1707285"/>
            <a:ext cx="4673724" cy="48745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Quelles sont les autres actions saillantes à mener ?</a:t>
            </a:r>
          </a:p>
          <a:p>
            <a:r>
              <a:rPr lang="fr-FR" dirty="0"/>
              <a:t>Quelles sont les évolutions à prendre en compte ?</a:t>
            </a:r>
          </a:p>
        </p:txBody>
      </p:sp>
      <p:sp>
        <p:nvSpPr>
          <p:cNvPr id="61" name="Ellipse 60">
            <a:extLst>
              <a:ext uri="{FF2B5EF4-FFF2-40B4-BE49-F238E27FC236}">
                <a16:creationId xmlns:a16="http://schemas.microsoft.com/office/drawing/2014/main" xmlns="" id="{C930FC86-E376-4E7F-8BFC-B2C0A3E13C14}"/>
              </a:ext>
            </a:extLst>
          </p:cNvPr>
          <p:cNvSpPr/>
          <p:nvPr/>
        </p:nvSpPr>
        <p:spPr>
          <a:xfrm>
            <a:off x="638202" y="1784430"/>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2</a:t>
            </a:r>
          </a:p>
        </p:txBody>
      </p:sp>
      <p:sp>
        <p:nvSpPr>
          <p:cNvPr id="37" name="Rectangle 36">
            <a:extLst>
              <a:ext uri="{FF2B5EF4-FFF2-40B4-BE49-F238E27FC236}">
                <a16:creationId xmlns:a16="http://schemas.microsoft.com/office/drawing/2014/main" xmlns="" id="{A4819DB4-FE47-4136-95A6-16C7E71AA0A2}"/>
              </a:ext>
            </a:extLst>
          </p:cNvPr>
          <p:cNvSpPr/>
          <p:nvPr/>
        </p:nvSpPr>
        <p:spPr>
          <a:xfrm>
            <a:off x="826832" y="5736571"/>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Quizz sur votre nouvelle région</a:t>
            </a:r>
            <a:endParaRPr lang="fr-FR" sz="1100" i="1" dirty="0">
              <a:solidFill>
                <a:prstClr val="white"/>
              </a:solidFill>
              <a:latin typeface="Century Gothic"/>
            </a:endParaRPr>
          </a:p>
        </p:txBody>
      </p:sp>
      <p:sp>
        <p:nvSpPr>
          <p:cNvPr id="40" name="ZoneTexte 39">
            <a:extLst>
              <a:ext uri="{FF2B5EF4-FFF2-40B4-BE49-F238E27FC236}">
                <a16:creationId xmlns:a16="http://schemas.microsoft.com/office/drawing/2014/main" xmlns="" id="{BC42AFC2-AC77-43A2-81ED-75D6EA272ED9}"/>
              </a:ext>
            </a:extLst>
          </p:cNvPr>
          <p:cNvSpPr txBox="1"/>
          <p:nvPr/>
        </p:nvSpPr>
        <p:spPr>
          <a:xfrm>
            <a:off x="4736977" y="5736571"/>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Connaissez-vous vraiment votre nouvelle région ?</a:t>
            </a:r>
          </a:p>
        </p:txBody>
      </p:sp>
      <p:sp>
        <p:nvSpPr>
          <p:cNvPr id="41" name="Ellipse 40">
            <a:extLst>
              <a:ext uri="{FF2B5EF4-FFF2-40B4-BE49-F238E27FC236}">
                <a16:creationId xmlns:a16="http://schemas.microsoft.com/office/drawing/2014/main" xmlns="" id="{99228BB3-0D2D-4835-B578-4990A28D1DAB}"/>
              </a:ext>
            </a:extLst>
          </p:cNvPr>
          <p:cNvSpPr/>
          <p:nvPr/>
        </p:nvSpPr>
        <p:spPr>
          <a:xfrm>
            <a:off x="638202" y="5815478"/>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9</a:t>
            </a:r>
          </a:p>
        </p:txBody>
      </p:sp>
      <p:sp>
        <p:nvSpPr>
          <p:cNvPr id="2" name="Titre 1"/>
          <p:cNvSpPr>
            <a:spLocks noGrp="1"/>
          </p:cNvSpPr>
          <p:nvPr>
            <p:ph type="title"/>
          </p:nvPr>
        </p:nvSpPr>
        <p:spPr/>
        <p:txBody>
          <a:bodyPr/>
          <a:lstStyle/>
          <a:p>
            <a:r>
              <a:rPr lang="fr-FR" dirty="0"/>
              <a:t>Ordre du jour</a:t>
            </a:r>
            <a:endParaRPr lang="fr-FR" i="1" dirty="0"/>
          </a:p>
        </p:txBody>
      </p:sp>
      <p:sp>
        <p:nvSpPr>
          <p:cNvPr id="23" name="Rectangle 22">
            <a:extLst>
              <a:ext uri="{FF2B5EF4-FFF2-40B4-BE49-F238E27FC236}">
                <a16:creationId xmlns:a16="http://schemas.microsoft.com/office/drawing/2014/main" xmlns="" id="{F1F3824C-3220-4270-8801-F360AF530135}"/>
              </a:ext>
            </a:extLst>
          </p:cNvPr>
          <p:cNvSpPr/>
          <p:nvPr/>
        </p:nvSpPr>
        <p:spPr>
          <a:xfrm>
            <a:off x="826832" y="1133893"/>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Mise en place de la Nouvelle Identité CEGEE</a:t>
            </a:r>
          </a:p>
        </p:txBody>
      </p:sp>
      <p:sp>
        <p:nvSpPr>
          <p:cNvPr id="24" name="ZoneTexte 23">
            <a:extLst>
              <a:ext uri="{FF2B5EF4-FFF2-40B4-BE49-F238E27FC236}">
                <a16:creationId xmlns:a16="http://schemas.microsoft.com/office/drawing/2014/main" xmlns="" id="{D78BFEF2-2238-4D26-ABDF-993D39F1F11E}"/>
              </a:ext>
            </a:extLst>
          </p:cNvPr>
          <p:cNvSpPr txBox="1"/>
          <p:nvPr/>
        </p:nvSpPr>
        <p:spPr>
          <a:xfrm>
            <a:off x="4738920" y="1131836"/>
            <a:ext cx="4673724" cy="48745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Quels sont les supports qui évoluent ?</a:t>
            </a:r>
          </a:p>
          <a:p>
            <a:r>
              <a:rPr lang="fr-FR" dirty="0"/>
              <a:t>Que dois-je faire pour les mettre à jour ?</a:t>
            </a:r>
          </a:p>
        </p:txBody>
      </p:sp>
      <p:sp>
        <p:nvSpPr>
          <p:cNvPr id="29" name="Rectangle 28">
            <a:extLst>
              <a:ext uri="{FF2B5EF4-FFF2-40B4-BE49-F238E27FC236}">
                <a16:creationId xmlns:a16="http://schemas.microsoft.com/office/drawing/2014/main" xmlns="" id="{3AD6149A-D2D4-41E4-85D6-9A0D68498C88}"/>
              </a:ext>
            </a:extLst>
          </p:cNvPr>
          <p:cNvSpPr/>
          <p:nvPr/>
        </p:nvSpPr>
        <p:spPr>
          <a:xfrm>
            <a:off x="826832" y="397393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i="1" dirty="0">
                <a:solidFill>
                  <a:prstClr val="white"/>
                </a:solidFill>
                <a:latin typeface="Century Gothic"/>
              </a:rPr>
              <a:t>Partage du nouveau schéma délégataire Part</a:t>
            </a:r>
            <a:endParaRPr lang="fr-FR" sz="1100" i="1" dirty="0">
              <a:solidFill>
                <a:prstClr val="white"/>
              </a:solidFill>
              <a:latin typeface="Century Gothic"/>
            </a:endParaRPr>
          </a:p>
        </p:txBody>
      </p:sp>
      <p:sp>
        <p:nvSpPr>
          <p:cNvPr id="30" name="ZoneTexte 29">
            <a:extLst>
              <a:ext uri="{FF2B5EF4-FFF2-40B4-BE49-F238E27FC236}">
                <a16:creationId xmlns:a16="http://schemas.microsoft.com/office/drawing/2014/main" xmlns="" id="{9C8582EB-EB53-473F-A84F-57A09E1BA974}"/>
              </a:ext>
            </a:extLst>
          </p:cNvPr>
          <p:cNvSpPr txBox="1"/>
          <p:nvPr/>
        </p:nvSpPr>
        <p:spPr>
          <a:xfrm>
            <a:off x="4736977" y="3406385"/>
            <a:ext cx="4673724" cy="490908"/>
          </a:xfrm>
          <a:prstGeom prst="rect">
            <a:avLst/>
          </a:prstGeom>
          <a:solidFill>
            <a:srgbClr val="FFE5E5"/>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 est le schéma délégataire à suivre ?</a:t>
            </a:r>
          </a:p>
        </p:txBody>
      </p:sp>
      <p:sp>
        <p:nvSpPr>
          <p:cNvPr id="31" name="Rectangle 30">
            <a:extLst>
              <a:ext uri="{FF2B5EF4-FFF2-40B4-BE49-F238E27FC236}">
                <a16:creationId xmlns:a16="http://schemas.microsoft.com/office/drawing/2014/main" xmlns="" id="{B3A23FFE-025F-4C36-922C-05CAF2CF2CB6}"/>
              </a:ext>
            </a:extLst>
          </p:cNvPr>
          <p:cNvSpPr/>
          <p:nvPr/>
        </p:nvSpPr>
        <p:spPr>
          <a:xfrm>
            <a:off x="826832" y="282429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Découverte de la nouvelle Offre CEGEE</a:t>
            </a:r>
          </a:p>
        </p:txBody>
      </p:sp>
      <p:sp>
        <p:nvSpPr>
          <p:cNvPr id="32" name="ZoneTexte 31">
            <a:extLst>
              <a:ext uri="{FF2B5EF4-FFF2-40B4-BE49-F238E27FC236}">
                <a16:creationId xmlns:a16="http://schemas.microsoft.com/office/drawing/2014/main" xmlns="" id="{5A9B9835-FEAD-48DE-9256-777EA010973E}"/>
              </a:ext>
            </a:extLst>
          </p:cNvPr>
          <p:cNvSpPr txBox="1"/>
          <p:nvPr/>
        </p:nvSpPr>
        <p:spPr>
          <a:xfrm>
            <a:off x="4736977" y="2823813"/>
            <a:ext cx="4673724" cy="490909"/>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Quelles sont les modifications apportées au catalogue d’offres de la CEGEE</a:t>
            </a:r>
          </a:p>
          <a:p>
            <a:r>
              <a:rPr lang="fr-FR" dirty="0"/>
              <a:t>Quelles sont les évolutions de modes de fonctionnement ?</a:t>
            </a:r>
          </a:p>
        </p:txBody>
      </p:sp>
      <p:sp>
        <p:nvSpPr>
          <p:cNvPr id="33" name="Rectangle 32">
            <a:extLst>
              <a:ext uri="{FF2B5EF4-FFF2-40B4-BE49-F238E27FC236}">
                <a16:creationId xmlns:a16="http://schemas.microsoft.com/office/drawing/2014/main" xmlns="" id="{0F2DD78A-0619-4311-8F45-1AD11AB48C78}"/>
              </a:ext>
            </a:extLst>
          </p:cNvPr>
          <p:cNvSpPr/>
          <p:nvPr/>
        </p:nvSpPr>
        <p:spPr>
          <a:xfrm>
            <a:off x="826832" y="4565303"/>
            <a:ext cx="3404714"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66462" rtlCol="0" anchor="ctr"/>
          <a:lstStyle/>
          <a:p>
            <a:pPr defTabSz="914400">
              <a:defRPr/>
            </a:pPr>
            <a:r>
              <a:rPr lang="fr-FR" sz="1200" b="1" dirty="0">
                <a:solidFill>
                  <a:prstClr val="white"/>
                </a:solidFill>
                <a:latin typeface="Century Gothic"/>
              </a:rPr>
              <a:t>Rappel du dispositif d’assistance</a:t>
            </a:r>
            <a:endParaRPr lang="fr-FR" sz="1100" i="1" dirty="0">
              <a:solidFill>
                <a:prstClr val="white"/>
              </a:solidFill>
              <a:latin typeface="Century Gothic"/>
            </a:endParaRPr>
          </a:p>
        </p:txBody>
      </p:sp>
      <p:sp>
        <p:nvSpPr>
          <p:cNvPr id="38" name="ZoneTexte 37">
            <a:extLst>
              <a:ext uri="{FF2B5EF4-FFF2-40B4-BE49-F238E27FC236}">
                <a16:creationId xmlns:a16="http://schemas.microsoft.com/office/drawing/2014/main" xmlns="" id="{05A8E245-848D-4B03-BAD7-10EFAF3ADB27}"/>
              </a:ext>
            </a:extLst>
          </p:cNvPr>
          <p:cNvSpPr txBox="1"/>
          <p:nvPr/>
        </p:nvSpPr>
        <p:spPr>
          <a:xfrm>
            <a:off x="4736977" y="3988890"/>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sont mes nouvelles capacités de dérogation ?</a:t>
            </a:r>
          </a:p>
        </p:txBody>
      </p:sp>
      <p:sp>
        <p:nvSpPr>
          <p:cNvPr id="47" name="Rectangle 46">
            <a:extLst>
              <a:ext uri="{FF2B5EF4-FFF2-40B4-BE49-F238E27FC236}">
                <a16:creationId xmlns:a16="http://schemas.microsoft.com/office/drawing/2014/main" xmlns="" id="{3F1AE5C7-72CC-41D9-8AB8-4859A853F02C}"/>
              </a:ext>
            </a:extLst>
          </p:cNvPr>
          <p:cNvSpPr/>
          <p:nvPr/>
        </p:nvSpPr>
        <p:spPr>
          <a:xfrm>
            <a:off x="826832" y="2268681"/>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Présentation de la Rubrique des commerciaux</a:t>
            </a:r>
          </a:p>
        </p:txBody>
      </p:sp>
      <p:sp>
        <p:nvSpPr>
          <p:cNvPr id="48" name="ZoneTexte 47">
            <a:extLst>
              <a:ext uri="{FF2B5EF4-FFF2-40B4-BE49-F238E27FC236}">
                <a16:creationId xmlns:a16="http://schemas.microsoft.com/office/drawing/2014/main" xmlns="" id="{1580B1C6-D651-413B-8E7A-8D0D3AAD7BDB}"/>
              </a:ext>
            </a:extLst>
          </p:cNvPr>
          <p:cNvSpPr txBox="1"/>
          <p:nvPr/>
        </p:nvSpPr>
        <p:spPr>
          <a:xfrm>
            <a:off x="4738920" y="2272394"/>
            <a:ext cx="4673724" cy="487196"/>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Comment fonctionne la rubrique des commerciaux ?</a:t>
            </a:r>
          </a:p>
          <a:p>
            <a:r>
              <a:rPr lang="fr-FR" dirty="0"/>
              <a:t>Quelles informations y sont disponibles ?</a:t>
            </a:r>
          </a:p>
        </p:txBody>
      </p:sp>
      <p:sp>
        <p:nvSpPr>
          <p:cNvPr id="44" name="Ellipse 43">
            <a:extLst>
              <a:ext uri="{FF2B5EF4-FFF2-40B4-BE49-F238E27FC236}">
                <a16:creationId xmlns:a16="http://schemas.microsoft.com/office/drawing/2014/main" xmlns="" id="{74E3F13E-F501-4B93-8B5A-6836860C05FA}"/>
              </a:ext>
            </a:extLst>
          </p:cNvPr>
          <p:cNvSpPr/>
          <p:nvPr/>
        </p:nvSpPr>
        <p:spPr>
          <a:xfrm>
            <a:off x="638202" y="2335248"/>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3</a:t>
            </a:r>
          </a:p>
        </p:txBody>
      </p:sp>
      <p:sp>
        <p:nvSpPr>
          <p:cNvPr id="45" name="Ellipse 44">
            <a:extLst>
              <a:ext uri="{FF2B5EF4-FFF2-40B4-BE49-F238E27FC236}">
                <a16:creationId xmlns:a16="http://schemas.microsoft.com/office/drawing/2014/main" xmlns="" id="{74472AFF-AFA6-4387-9E28-A2BA2BEA9907}"/>
              </a:ext>
            </a:extLst>
          </p:cNvPr>
          <p:cNvSpPr/>
          <p:nvPr/>
        </p:nvSpPr>
        <p:spPr>
          <a:xfrm>
            <a:off x="638202" y="1198697"/>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1</a:t>
            </a:r>
          </a:p>
        </p:txBody>
      </p:sp>
      <p:sp>
        <p:nvSpPr>
          <p:cNvPr id="46" name="Ellipse 45">
            <a:extLst>
              <a:ext uri="{FF2B5EF4-FFF2-40B4-BE49-F238E27FC236}">
                <a16:creationId xmlns:a16="http://schemas.microsoft.com/office/drawing/2014/main" xmlns="" id="{1DE12E59-8571-485C-8A03-D98D3CF0FF34}"/>
              </a:ext>
            </a:extLst>
          </p:cNvPr>
          <p:cNvSpPr/>
          <p:nvPr/>
        </p:nvSpPr>
        <p:spPr>
          <a:xfrm>
            <a:off x="638202" y="2892622"/>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4</a:t>
            </a:r>
          </a:p>
        </p:txBody>
      </p:sp>
      <p:sp>
        <p:nvSpPr>
          <p:cNvPr id="49" name="Ellipse 48">
            <a:extLst>
              <a:ext uri="{FF2B5EF4-FFF2-40B4-BE49-F238E27FC236}">
                <a16:creationId xmlns:a16="http://schemas.microsoft.com/office/drawing/2014/main" xmlns="" id="{39AB1FC4-D086-41E5-80E3-278920683F08}"/>
              </a:ext>
            </a:extLst>
          </p:cNvPr>
          <p:cNvSpPr/>
          <p:nvPr/>
        </p:nvSpPr>
        <p:spPr>
          <a:xfrm>
            <a:off x="638202" y="3476684"/>
            <a:ext cx="324000" cy="324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5</a:t>
            </a:r>
          </a:p>
        </p:txBody>
      </p:sp>
      <p:sp>
        <p:nvSpPr>
          <p:cNvPr id="50" name="Ellipse 49">
            <a:extLst>
              <a:ext uri="{FF2B5EF4-FFF2-40B4-BE49-F238E27FC236}">
                <a16:creationId xmlns:a16="http://schemas.microsoft.com/office/drawing/2014/main" xmlns="" id="{F3646376-4E1C-47C7-8D9E-F9476D5D5D53}"/>
              </a:ext>
            </a:extLst>
          </p:cNvPr>
          <p:cNvSpPr/>
          <p:nvPr/>
        </p:nvSpPr>
        <p:spPr>
          <a:xfrm>
            <a:off x="638202" y="4060746"/>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6</a:t>
            </a:r>
          </a:p>
        </p:txBody>
      </p:sp>
      <p:sp>
        <p:nvSpPr>
          <p:cNvPr id="60" name="Ellipse 59">
            <a:extLst>
              <a:ext uri="{FF2B5EF4-FFF2-40B4-BE49-F238E27FC236}">
                <a16:creationId xmlns:a16="http://schemas.microsoft.com/office/drawing/2014/main" xmlns="" id="{37BDD83F-9F7E-4573-A3AC-D4452CD60F70}"/>
              </a:ext>
            </a:extLst>
          </p:cNvPr>
          <p:cNvSpPr/>
          <p:nvPr/>
        </p:nvSpPr>
        <p:spPr>
          <a:xfrm>
            <a:off x="638202" y="4638922"/>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7</a:t>
            </a:r>
          </a:p>
        </p:txBody>
      </p:sp>
      <p:sp>
        <p:nvSpPr>
          <p:cNvPr id="36" name="ZoneTexte 35">
            <a:extLst>
              <a:ext uri="{FF2B5EF4-FFF2-40B4-BE49-F238E27FC236}">
                <a16:creationId xmlns:a16="http://schemas.microsoft.com/office/drawing/2014/main" xmlns="" id="{C795EB37-DB48-45D7-8E49-A83B0F29544B}"/>
              </a:ext>
            </a:extLst>
          </p:cNvPr>
          <p:cNvSpPr txBox="1"/>
          <p:nvPr/>
        </p:nvSpPr>
        <p:spPr>
          <a:xfrm>
            <a:off x="4736977" y="4565303"/>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 sera le dispositif d’assistance au réseau BDD ?</a:t>
            </a:r>
          </a:p>
        </p:txBody>
      </p:sp>
      <p:pic>
        <p:nvPicPr>
          <p:cNvPr id="26" name="Image 25">
            <a:extLst>
              <a:ext uri="{FF2B5EF4-FFF2-40B4-BE49-F238E27FC236}">
                <a16:creationId xmlns:a16="http://schemas.microsoft.com/office/drawing/2014/main" xmlns="" id="{451FAC73-9F80-4F88-9B3E-57195E64A85E}"/>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46929" y="3200506"/>
            <a:ext cx="871392" cy="871392"/>
          </a:xfrm>
          <a:prstGeom prst="rect">
            <a:avLst/>
          </a:prstGeom>
        </p:spPr>
      </p:pic>
      <p:sp>
        <p:nvSpPr>
          <p:cNvPr id="27" name="Rectangle 26">
            <a:extLst>
              <a:ext uri="{FF2B5EF4-FFF2-40B4-BE49-F238E27FC236}">
                <a16:creationId xmlns:a16="http://schemas.microsoft.com/office/drawing/2014/main" xmlns="" id="{6672F8C0-6561-4380-86C3-26FCF8983767}"/>
              </a:ext>
            </a:extLst>
          </p:cNvPr>
          <p:cNvSpPr/>
          <p:nvPr/>
        </p:nvSpPr>
        <p:spPr>
          <a:xfrm>
            <a:off x="826832" y="514760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Vidéo de synthèse sur la Fusion et Eléments de langage vis-à-vis des clients</a:t>
            </a:r>
            <a:endParaRPr lang="fr-FR" sz="1100" i="1" dirty="0">
              <a:solidFill>
                <a:prstClr val="white"/>
              </a:solidFill>
              <a:latin typeface="Century Gothic"/>
            </a:endParaRPr>
          </a:p>
        </p:txBody>
      </p:sp>
      <p:sp>
        <p:nvSpPr>
          <p:cNvPr id="28" name="ZoneTexte 27">
            <a:extLst>
              <a:ext uri="{FF2B5EF4-FFF2-40B4-BE49-F238E27FC236}">
                <a16:creationId xmlns:a16="http://schemas.microsoft.com/office/drawing/2014/main" xmlns="" id="{C4C587A7-4A89-4321-8B50-C1E7B8216B7F}"/>
              </a:ext>
            </a:extLst>
          </p:cNvPr>
          <p:cNvSpPr txBox="1"/>
          <p:nvPr/>
        </p:nvSpPr>
        <p:spPr>
          <a:xfrm>
            <a:off x="4736977" y="5147602"/>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Projection d’une vidéo (~ 6 minutes) sur la Fusion Juridique</a:t>
            </a:r>
          </a:p>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réponses apportées si nos clients posent des questions sur la Fusion ?</a:t>
            </a:r>
          </a:p>
        </p:txBody>
      </p:sp>
      <p:sp>
        <p:nvSpPr>
          <p:cNvPr id="35" name="Ellipse 34">
            <a:extLst>
              <a:ext uri="{FF2B5EF4-FFF2-40B4-BE49-F238E27FC236}">
                <a16:creationId xmlns:a16="http://schemas.microsoft.com/office/drawing/2014/main" xmlns="" id="{0DA4DA6E-C81E-449D-8B69-1FD0E9C38C8F}"/>
              </a:ext>
            </a:extLst>
          </p:cNvPr>
          <p:cNvSpPr/>
          <p:nvPr/>
        </p:nvSpPr>
        <p:spPr>
          <a:xfrm>
            <a:off x="638202" y="5222984"/>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8</a:t>
            </a:r>
          </a:p>
        </p:txBody>
      </p:sp>
    </p:spTree>
    <p:extLst>
      <p:ext uri="{BB962C8B-B14F-4D97-AF65-F5344CB8AC3E}">
        <p14:creationId xmlns:p14="http://schemas.microsoft.com/office/powerpoint/2010/main" val="10403431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Connecteur droit 28">
            <a:extLst>
              <a:ext uri="{FF2B5EF4-FFF2-40B4-BE49-F238E27FC236}">
                <a16:creationId xmlns:a16="http://schemas.microsoft.com/office/drawing/2014/main" xmlns="" id="{4862B546-473B-41C7-BA7F-E0F2A3988624}"/>
              </a:ext>
            </a:extLst>
          </p:cNvPr>
          <p:cNvCxnSpPr>
            <a:cxnSpLocks/>
          </p:cNvCxnSpPr>
          <p:nvPr/>
        </p:nvCxnSpPr>
        <p:spPr>
          <a:xfrm flipV="1">
            <a:off x="4777538" y="1137444"/>
            <a:ext cx="0" cy="3197873"/>
          </a:xfrm>
          <a:prstGeom prst="line">
            <a:avLst/>
          </a:prstGeom>
          <a:ln w="635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3" name="Titre 1">
            <a:extLst>
              <a:ext uri="{FF2B5EF4-FFF2-40B4-BE49-F238E27FC236}">
                <a16:creationId xmlns:a16="http://schemas.microsoft.com/office/drawing/2014/main" xmlns="" id="{6E2C6E36-C810-4369-AA6F-FADDB1405309}"/>
              </a:ext>
            </a:extLst>
          </p:cNvPr>
          <p:cNvSpPr>
            <a:spLocks noGrp="1"/>
          </p:cNvSpPr>
          <p:nvPr>
            <p:ph type="title"/>
          </p:nvPr>
        </p:nvSpPr>
        <p:spPr>
          <a:xfrm>
            <a:off x="495300" y="189624"/>
            <a:ext cx="7842072" cy="647088"/>
          </a:xfrm>
        </p:spPr>
        <p:txBody>
          <a:bodyPr/>
          <a:lstStyle/>
          <a:p>
            <a:pPr>
              <a:lnSpc>
                <a:spcPts val="2250"/>
              </a:lnSpc>
            </a:pPr>
            <a:r>
              <a:rPr lang="fr-FR" sz="2000" dirty="0"/>
              <a:t>Les dérogations commerciales évoluent également pour donner davantage de marges de manœuvre au Réseau</a:t>
            </a:r>
          </a:p>
        </p:txBody>
      </p:sp>
      <p:pic>
        <p:nvPicPr>
          <p:cNvPr id="25" name="Image 24">
            <a:extLst>
              <a:ext uri="{FF2B5EF4-FFF2-40B4-BE49-F238E27FC236}">
                <a16:creationId xmlns:a16="http://schemas.microsoft.com/office/drawing/2014/main" xmlns="" id="{84D3212B-060A-4EC5-BE29-D792426037C9}"/>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13918" y="4406567"/>
            <a:ext cx="470957" cy="470957"/>
          </a:xfrm>
          <a:prstGeom prst="rect">
            <a:avLst/>
          </a:prstGeom>
        </p:spPr>
      </p:pic>
      <p:sp>
        <p:nvSpPr>
          <p:cNvPr id="26" name="ZoneTexte 25">
            <a:extLst>
              <a:ext uri="{FF2B5EF4-FFF2-40B4-BE49-F238E27FC236}">
                <a16:creationId xmlns:a16="http://schemas.microsoft.com/office/drawing/2014/main" xmlns="" id="{6D779020-AF65-4772-B13D-711F105F5465}"/>
              </a:ext>
            </a:extLst>
          </p:cNvPr>
          <p:cNvSpPr txBox="1"/>
          <p:nvPr/>
        </p:nvSpPr>
        <p:spPr>
          <a:xfrm>
            <a:off x="5352520" y="4364911"/>
            <a:ext cx="4088726" cy="398986"/>
          </a:xfrm>
          <a:prstGeom prst="rect">
            <a:avLst/>
          </a:prstGeom>
        </p:spPr>
        <p:txBody>
          <a:bodyPr vert="horz" wrap="square" lIns="36000" tIns="45720" rIns="36000" bIns="45720" rtlCol="0" anchor="t" anchorCtr="0">
            <a:noAutofit/>
          </a:bodyPr>
          <a:lstStyle/>
          <a:p>
            <a:pPr>
              <a:lnSpc>
                <a:spcPts val="1200"/>
              </a:lnSpc>
            </a:pPr>
            <a:r>
              <a:rPr lang="fr-FR" sz="1050" b="1" i="1" dirty="0">
                <a:solidFill>
                  <a:schemeClr val="accent1"/>
                </a:solidFill>
                <a:latin typeface="+mj-lt"/>
              </a:rPr>
              <a:t>Les nouvelles dérogations commerciales seront accessibles depuis la rubrique des commerciaux à partir de la FJ (un unique document consolide l’ensemble des dérogations)</a:t>
            </a:r>
          </a:p>
        </p:txBody>
      </p:sp>
      <p:sp>
        <p:nvSpPr>
          <p:cNvPr id="30" name="Freeform 2">
            <a:extLst>
              <a:ext uri="{FF2B5EF4-FFF2-40B4-BE49-F238E27FC236}">
                <a16:creationId xmlns:a16="http://schemas.microsoft.com/office/drawing/2014/main" xmlns="" id="{65D58204-7A6F-4410-9C53-B0C43E725E97}"/>
              </a:ext>
            </a:extLst>
          </p:cNvPr>
          <p:cNvSpPr>
            <a:spLocks/>
          </p:cNvSpPr>
          <p:nvPr/>
        </p:nvSpPr>
        <p:spPr bwMode="auto">
          <a:xfrm>
            <a:off x="5821256" y="1767605"/>
            <a:ext cx="1373097" cy="1259504"/>
          </a:xfrm>
          <a:custGeom>
            <a:avLst/>
            <a:gdLst/>
            <a:ahLst/>
            <a:cxnLst>
              <a:cxn ang="0">
                <a:pos x="1" y="0"/>
              </a:cxn>
              <a:cxn ang="0">
                <a:pos x="532" y="0"/>
              </a:cxn>
              <a:cxn ang="0">
                <a:pos x="870" y="0"/>
              </a:cxn>
              <a:cxn ang="0">
                <a:pos x="1387" y="0"/>
              </a:cxn>
              <a:cxn ang="0">
                <a:pos x="1387" y="357"/>
              </a:cxn>
              <a:cxn ang="0">
                <a:pos x="1347" y="395"/>
              </a:cxn>
              <a:cxn ang="0">
                <a:pos x="1225" y="360"/>
              </a:cxn>
              <a:cxn ang="0">
                <a:pos x="1056" y="482"/>
              </a:cxn>
              <a:cxn ang="0">
                <a:pos x="1225" y="600"/>
              </a:cxn>
              <a:cxn ang="0">
                <a:pos x="1351" y="563"/>
              </a:cxn>
              <a:cxn ang="0">
                <a:pos x="1393" y="600"/>
              </a:cxn>
              <a:cxn ang="0">
                <a:pos x="1393" y="960"/>
              </a:cxn>
              <a:cxn ang="0">
                <a:pos x="868" y="960"/>
              </a:cxn>
              <a:cxn ang="0">
                <a:pos x="822" y="921"/>
              </a:cxn>
              <a:cxn ang="0">
                <a:pos x="867" y="840"/>
              </a:cxn>
              <a:cxn ang="0">
                <a:pos x="700" y="720"/>
              </a:cxn>
              <a:cxn ang="0">
                <a:pos x="529" y="840"/>
              </a:cxn>
              <a:cxn ang="0">
                <a:pos x="576" y="924"/>
              </a:cxn>
              <a:cxn ang="0">
                <a:pos x="532" y="960"/>
              </a:cxn>
              <a:cxn ang="0">
                <a:pos x="0" y="956"/>
              </a:cxn>
              <a:cxn ang="0">
                <a:pos x="0" y="593"/>
              </a:cxn>
              <a:cxn ang="0">
                <a:pos x="1" y="360"/>
              </a:cxn>
              <a:cxn ang="0">
                <a:pos x="1" y="0"/>
              </a:cxn>
            </a:cxnLst>
            <a:rect l="0" t="0" r="r" b="b"/>
            <a:pathLst>
              <a:path w="1393" h="960">
                <a:moveTo>
                  <a:pt x="1" y="0"/>
                </a:moveTo>
                <a:cubicBezTo>
                  <a:pt x="266" y="0"/>
                  <a:pt x="532" y="0"/>
                  <a:pt x="532" y="0"/>
                </a:cubicBezTo>
                <a:cubicBezTo>
                  <a:pt x="677" y="0"/>
                  <a:pt x="728" y="0"/>
                  <a:pt x="870" y="0"/>
                </a:cubicBezTo>
                <a:cubicBezTo>
                  <a:pt x="989" y="0"/>
                  <a:pt x="1123" y="0"/>
                  <a:pt x="1387" y="0"/>
                </a:cubicBezTo>
                <a:cubicBezTo>
                  <a:pt x="1387" y="178"/>
                  <a:pt x="1387" y="357"/>
                  <a:pt x="1387" y="357"/>
                </a:cubicBezTo>
                <a:cubicBezTo>
                  <a:pt x="1383" y="425"/>
                  <a:pt x="1372" y="409"/>
                  <a:pt x="1347" y="395"/>
                </a:cubicBezTo>
                <a:cubicBezTo>
                  <a:pt x="1322" y="381"/>
                  <a:pt x="1284" y="360"/>
                  <a:pt x="1225" y="360"/>
                </a:cubicBezTo>
                <a:cubicBezTo>
                  <a:pt x="1166" y="360"/>
                  <a:pt x="1056" y="395"/>
                  <a:pt x="1056" y="482"/>
                </a:cubicBezTo>
                <a:cubicBezTo>
                  <a:pt x="1056" y="569"/>
                  <a:pt x="1162" y="600"/>
                  <a:pt x="1225" y="600"/>
                </a:cubicBezTo>
                <a:cubicBezTo>
                  <a:pt x="1288" y="600"/>
                  <a:pt x="1332" y="578"/>
                  <a:pt x="1351" y="563"/>
                </a:cubicBezTo>
                <a:cubicBezTo>
                  <a:pt x="1370" y="548"/>
                  <a:pt x="1388" y="532"/>
                  <a:pt x="1393" y="600"/>
                </a:cubicBezTo>
                <a:cubicBezTo>
                  <a:pt x="1393" y="600"/>
                  <a:pt x="1393" y="780"/>
                  <a:pt x="1393" y="960"/>
                </a:cubicBezTo>
                <a:cubicBezTo>
                  <a:pt x="1130" y="960"/>
                  <a:pt x="868" y="960"/>
                  <a:pt x="868" y="960"/>
                </a:cubicBezTo>
                <a:cubicBezTo>
                  <a:pt x="799" y="960"/>
                  <a:pt x="807" y="933"/>
                  <a:pt x="822" y="921"/>
                </a:cubicBezTo>
                <a:cubicBezTo>
                  <a:pt x="837" y="909"/>
                  <a:pt x="867" y="887"/>
                  <a:pt x="867" y="840"/>
                </a:cubicBezTo>
                <a:cubicBezTo>
                  <a:pt x="867" y="793"/>
                  <a:pt x="817" y="720"/>
                  <a:pt x="700" y="720"/>
                </a:cubicBezTo>
                <a:cubicBezTo>
                  <a:pt x="583" y="720"/>
                  <a:pt x="529" y="786"/>
                  <a:pt x="529" y="840"/>
                </a:cubicBezTo>
                <a:cubicBezTo>
                  <a:pt x="529" y="894"/>
                  <a:pt x="561" y="909"/>
                  <a:pt x="576" y="924"/>
                </a:cubicBezTo>
                <a:cubicBezTo>
                  <a:pt x="591" y="939"/>
                  <a:pt x="595" y="959"/>
                  <a:pt x="532" y="960"/>
                </a:cubicBezTo>
                <a:cubicBezTo>
                  <a:pt x="532" y="960"/>
                  <a:pt x="267" y="956"/>
                  <a:pt x="0" y="956"/>
                </a:cubicBezTo>
                <a:cubicBezTo>
                  <a:pt x="0" y="777"/>
                  <a:pt x="0" y="593"/>
                  <a:pt x="0" y="593"/>
                </a:cubicBezTo>
                <a:cubicBezTo>
                  <a:pt x="0" y="493"/>
                  <a:pt x="1" y="460"/>
                  <a:pt x="1" y="360"/>
                </a:cubicBezTo>
                <a:cubicBezTo>
                  <a:pt x="1" y="360"/>
                  <a:pt x="1" y="180"/>
                  <a:pt x="1" y="0"/>
                </a:cubicBezTo>
                <a:close/>
              </a:path>
            </a:pathLst>
          </a:custGeom>
          <a:solidFill>
            <a:schemeClr val="accent1"/>
          </a:solidFill>
          <a:ln w="28575" cap="flat" cmpd="sng">
            <a:solidFill>
              <a:schemeClr val="bg1"/>
            </a:solidFill>
            <a:prstDash val="solid"/>
            <a:round/>
            <a:headEnd/>
            <a:tailEnd/>
          </a:ln>
          <a:effectLst/>
        </p:spPr>
        <p:txBody>
          <a:bodyPr wrap="none" anchor="ctr"/>
          <a:lstStyle/>
          <a:p>
            <a:pPr>
              <a:defRPr/>
            </a:pPr>
            <a:endParaRPr lang="fr-FR">
              <a:latin typeface="Arial" charset="0"/>
            </a:endParaRPr>
          </a:p>
        </p:txBody>
      </p:sp>
      <p:sp>
        <p:nvSpPr>
          <p:cNvPr id="31" name="Freeform 4">
            <a:extLst>
              <a:ext uri="{FF2B5EF4-FFF2-40B4-BE49-F238E27FC236}">
                <a16:creationId xmlns:a16="http://schemas.microsoft.com/office/drawing/2014/main" xmlns="" id="{51F0591B-D426-4E4F-A51D-39688D990DF9}"/>
              </a:ext>
            </a:extLst>
          </p:cNvPr>
          <p:cNvSpPr>
            <a:spLocks/>
          </p:cNvSpPr>
          <p:nvPr/>
        </p:nvSpPr>
        <p:spPr bwMode="auto">
          <a:xfrm>
            <a:off x="6847132" y="1767605"/>
            <a:ext cx="1706268" cy="1259504"/>
          </a:xfrm>
          <a:custGeom>
            <a:avLst/>
            <a:gdLst/>
            <a:ahLst/>
            <a:cxnLst>
              <a:cxn ang="0">
                <a:pos x="339" y="0"/>
              </a:cxn>
              <a:cxn ang="0">
                <a:pos x="870" y="0"/>
              </a:cxn>
              <a:cxn ang="0">
                <a:pos x="1208" y="0"/>
              </a:cxn>
              <a:cxn ang="0">
                <a:pos x="1725" y="0"/>
              </a:cxn>
              <a:cxn ang="0">
                <a:pos x="1725" y="357"/>
              </a:cxn>
              <a:cxn ang="0">
                <a:pos x="1724" y="602"/>
              </a:cxn>
              <a:cxn ang="0">
                <a:pos x="1724" y="959"/>
              </a:cxn>
              <a:cxn ang="0">
                <a:pos x="1206" y="960"/>
              </a:cxn>
              <a:cxn ang="0">
                <a:pos x="1160" y="921"/>
              </a:cxn>
              <a:cxn ang="0">
                <a:pos x="1205" y="840"/>
              </a:cxn>
              <a:cxn ang="0">
                <a:pos x="1038" y="720"/>
              </a:cxn>
              <a:cxn ang="0">
                <a:pos x="867" y="840"/>
              </a:cxn>
              <a:cxn ang="0">
                <a:pos x="914" y="924"/>
              </a:cxn>
              <a:cxn ang="0">
                <a:pos x="870" y="960"/>
              </a:cxn>
              <a:cxn ang="0">
                <a:pos x="336" y="960"/>
              </a:cxn>
              <a:cxn ang="0">
                <a:pos x="336" y="603"/>
              </a:cxn>
              <a:cxn ang="0">
                <a:pos x="296" y="561"/>
              </a:cxn>
              <a:cxn ang="0">
                <a:pos x="170" y="602"/>
              </a:cxn>
              <a:cxn ang="0">
                <a:pos x="2" y="482"/>
              </a:cxn>
              <a:cxn ang="0">
                <a:pos x="171" y="360"/>
              </a:cxn>
              <a:cxn ang="0">
                <a:pos x="300" y="404"/>
              </a:cxn>
              <a:cxn ang="0">
                <a:pos x="339" y="360"/>
              </a:cxn>
              <a:cxn ang="0">
                <a:pos x="339" y="0"/>
              </a:cxn>
            </a:cxnLst>
            <a:rect l="0" t="0" r="r" b="b"/>
            <a:pathLst>
              <a:path w="1730" h="960">
                <a:moveTo>
                  <a:pt x="339" y="0"/>
                </a:moveTo>
                <a:cubicBezTo>
                  <a:pt x="604" y="0"/>
                  <a:pt x="870" y="0"/>
                  <a:pt x="870" y="0"/>
                </a:cubicBezTo>
                <a:cubicBezTo>
                  <a:pt x="1015" y="0"/>
                  <a:pt x="1066" y="0"/>
                  <a:pt x="1208" y="0"/>
                </a:cubicBezTo>
                <a:cubicBezTo>
                  <a:pt x="1327" y="0"/>
                  <a:pt x="1461" y="0"/>
                  <a:pt x="1725" y="0"/>
                </a:cubicBezTo>
                <a:cubicBezTo>
                  <a:pt x="1725" y="178"/>
                  <a:pt x="1725" y="357"/>
                  <a:pt x="1725" y="357"/>
                </a:cubicBezTo>
                <a:cubicBezTo>
                  <a:pt x="1726" y="457"/>
                  <a:pt x="1727" y="503"/>
                  <a:pt x="1724" y="602"/>
                </a:cubicBezTo>
                <a:cubicBezTo>
                  <a:pt x="1730" y="599"/>
                  <a:pt x="1724" y="779"/>
                  <a:pt x="1724" y="959"/>
                </a:cubicBezTo>
                <a:cubicBezTo>
                  <a:pt x="1461" y="959"/>
                  <a:pt x="1206" y="960"/>
                  <a:pt x="1206" y="960"/>
                </a:cubicBezTo>
                <a:cubicBezTo>
                  <a:pt x="1137" y="960"/>
                  <a:pt x="1145" y="933"/>
                  <a:pt x="1160" y="921"/>
                </a:cubicBezTo>
                <a:cubicBezTo>
                  <a:pt x="1175" y="909"/>
                  <a:pt x="1205" y="887"/>
                  <a:pt x="1205" y="840"/>
                </a:cubicBezTo>
                <a:cubicBezTo>
                  <a:pt x="1205" y="793"/>
                  <a:pt x="1155" y="720"/>
                  <a:pt x="1038" y="720"/>
                </a:cubicBezTo>
                <a:cubicBezTo>
                  <a:pt x="921" y="720"/>
                  <a:pt x="867" y="786"/>
                  <a:pt x="867" y="840"/>
                </a:cubicBezTo>
                <a:cubicBezTo>
                  <a:pt x="867" y="894"/>
                  <a:pt x="899" y="909"/>
                  <a:pt x="914" y="924"/>
                </a:cubicBezTo>
                <a:cubicBezTo>
                  <a:pt x="929" y="939"/>
                  <a:pt x="933" y="959"/>
                  <a:pt x="870" y="960"/>
                </a:cubicBezTo>
                <a:cubicBezTo>
                  <a:pt x="870" y="960"/>
                  <a:pt x="603" y="960"/>
                  <a:pt x="336" y="960"/>
                </a:cubicBezTo>
                <a:cubicBezTo>
                  <a:pt x="336" y="781"/>
                  <a:pt x="336" y="603"/>
                  <a:pt x="336" y="603"/>
                </a:cubicBezTo>
                <a:cubicBezTo>
                  <a:pt x="339" y="548"/>
                  <a:pt x="319" y="540"/>
                  <a:pt x="296" y="561"/>
                </a:cubicBezTo>
                <a:cubicBezTo>
                  <a:pt x="273" y="582"/>
                  <a:pt x="235" y="602"/>
                  <a:pt x="170" y="602"/>
                </a:cubicBezTo>
                <a:cubicBezTo>
                  <a:pt x="105" y="602"/>
                  <a:pt x="4" y="562"/>
                  <a:pt x="2" y="482"/>
                </a:cubicBezTo>
                <a:cubicBezTo>
                  <a:pt x="0" y="402"/>
                  <a:pt x="98" y="360"/>
                  <a:pt x="171" y="360"/>
                </a:cubicBezTo>
                <a:cubicBezTo>
                  <a:pt x="244" y="360"/>
                  <a:pt x="285" y="392"/>
                  <a:pt x="300" y="404"/>
                </a:cubicBezTo>
                <a:cubicBezTo>
                  <a:pt x="315" y="416"/>
                  <a:pt x="339" y="401"/>
                  <a:pt x="339" y="360"/>
                </a:cubicBezTo>
                <a:cubicBezTo>
                  <a:pt x="339" y="360"/>
                  <a:pt x="339" y="180"/>
                  <a:pt x="339" y="0"/>
                </a:cubicBezTo>
                <a:close/>
              </a:path>
            </a:pathLst>
          </a:custGeom>
          <a:solidFill>
            <a:schemeClr val="bg1">
              <a:lumMod val="75000"/>
            </a:schemeClr>
          </a:solidFill>
          <a:ln w="28575" cap="flat" cmpd="sng">
            <a:solidFill>
              <a:schemeClr val="bg1"/>
            </a:solidFill>
            <a:prstDash val="solid"/>
            <a:round/>
            <a:headEnd/>
            <a:tailEnd/>
          </a:ln>
          <a:effectLst/>
        </p:spPr>
        <p:txBody>
          <a:bodyPr wrap="none" anchor="ctr"/>
          <a:lstStyle/>
          <a:p>
            <a:pPr>
              <a:defRPr/>
            </a:pPr>
            <a:endParaRPr lang="fr-FR">
              <a:latin typeface="Arial" charset="0"/>
            </a:endParaRPr>
          </a:p>
        </p:txBody>
      </p:sp>
      <p:sp>
        <p:nvSpPr>
          <p:cNvPr id="32" name="Freeform 8">
            <a:extLst>
              <a:ext uri="{FF2B5EF4-FFF2-40B4-BE49-F238E27FC236}">
                <a16:creationId xmlns:a16="http://schemas.microsoft.com/office/drawing/2014/main" xmlns="" id="{778E8E6E-385E-45C6-9D66-E0F9F8B99697}"/>
              </a:ext>
            </a:extLst>
          </p:cNvPr>
          <p:cNvSpPr>
            <a:spLocks/>
          </p:cNvSpPr>
          <p:nvPr/>
        </p:nvSpPr>
        <p:spPr bwMode="auto">
          <a:xfrm>
            <a:off x="5820270" y="2702927"/>
            <a:ext cx="1374083" cy="1574380"/>
          </a:xfrm>
          <a:custGeom>
            <a:avLst/>
            <a:gdLst/>
            <a:ahLst/>
            <a:cxnLst>
              <a:cxn ang="0">
                <a:pos x="2" y="240"/>
              </a:cxn>
              <a:cxn ang="0">
                <a:pos x="517" y="240"/>
              </a:cxn>
              <a:cxn ang="0">
                <a:pos x="548" y="192"/>
              </a:cxn>
              <a:cxn ang="0">
                <a:pos x="514" y="119"/>
              </a:cxn>
              <a:cxn ang="0">
                <a:pos x="679" y="0"/>
              </a:cxn>
              <a:cxn ang="0">
                <a:pos x="842" y="120"/>
              </a:cxn>
              <a:cxn ang="0">
                <a:pos x="807" y="192"/>
              </a:cxn>
              <a:cxn ang="0">
                <a:pos x="845" y="240"/>
              </a:cxn>
              <a:cxn ang="0">
                <a:pos x="1346" y="240"/>
              </a:cxn>
              <a:cxn ang="0">
                <a:pos x="1346" y="597"/>
              </a:cxn>
              <a:cxn ang="0">
                <a:pos x="1307" y="635"/>
              </a:cxn>
              <a:cxn ang="0">
                <a:pos x="1189" y="600"/>
              </a:cxn>
              <a:cxn ang="0">
                <a:pos x="1025" y="722"/>
              </a:cxn>
              <a:cxn ang="0">
                <a:pos x="1189" y="840"/>
              </a:cxn>
              <a:cxn ang="0">
                <a:pos x="1311" y="803"/>
              </a:cxn>
              <a:cxn ang="0">
                <a:pos x="1352" y="840"/>
              </a:cxn>
              <a:cxn ang="0">
                <a:pos x="1352" y="1200"/>
              </a:cxn>
              <a:cxn ang="0">
                <a:pos x="843" y="1200"/>
              </a:cxn>
              <a:cxn ang="0">
                <a:pos x="517" y="1200"/>
              </a:cxn>
              <a:cxn ang="0">
                <a:pos x="1" y="1199"/>
              </a:cxn>
              <a:cxn ang="0">
                <a:pos x="2" y="600"/>
              </a:cxn>
              <a:cxn ang="0">
                <a:pos x="2" y="240"/>
              </a:cxn>
            </a:cxnLst>
            <a:rect l="0" t="0" r="r" b="b"/>
            <a:pathLst>
              <a:path w="1352" h="1200">
                <a:moveTo>
                  <a:pt x="2" y="240"/>
                </a:moveTo>
                <a:cubicBezTo>
                  <a:pt x="259" y="240"/>
                  <a:pt x="517" y="240"/>
                  <a:pt x="517" y="240"/>
                </a:cubicBezTo>
                <a:cubicBezTo>
                  <a:pt x="609" y="234"/>
                  <a:pt x="554" y="201"/>
                  <a:pt x="548" y="192"/>
                </a:cubicBezTo>
                <a:cubicBezTo>
                  <a:pt x="537" y="177"/>
                  <a:pt x="514" y="173"/>
                  <a:pt x="514" y="119"/>
                </a:cubicBezTo>
                <a:cubicBezTo>
                  <a:pt x="514" y="65"/>
                  <a:pt x="569" y="0"/>
                  <a:pt x="679" y="0"/>
                </a:cubicBezTo>
                <a:cubicBezTo>
                  <a:pt x="789" y="0"/>
                  <a:pt x="841" y="75"/>
                  <a:pt x="842" y="120"/>
                </a:cubicBezTo>
                <a:cubicBezTo>
                  <a:pt x="843" y="165"/>
                  <a:pt x="816" y="183"/>
                  <a:pt x="807" y="192"/>
                </a:cubicBezTo>
                <a:cubicBezTo>
                  <a:pt x="798" y="201"/>
                  <a:pt x="754" y="235"/>
                  <a:pt x="845" y="240"/>
                </a:cubicBezTo>
                <a:cubicBezTo>
                  <a:pt x="960" y="240"/>
                  <a:pt x="1090" y="240"/>
                  <a:pt x="1346" y="240"/>
                </a:cubicBezTo>
                <a:cubicBezTo>
                  <a:pt x="1346" y="418"/>
                  <a:pt x="1346" y="597"/>
                  <a:pt x="1346" y="597"/>
                </a:cubicBezTo>
                <a:cubicBezTo>
                  <a:pt x="1342" y="665"/>
                  <a:pt x="1332" y="649"/>
                  <a:pt x="1307" y="635"/>
                </a:cubicBezTo>
                <a:cubicBezTo>
                  <a:pt x="1283" y="621"/>
                  <a:pt x="1246" y="600"/>
                  <a:pt x="1189" y="600"/>
                </a:cubicBezTo>
                <a:cubicBezTo>
                  <a:pt x="1132" y="600"/>
                  <a:pt x="1025" y="635"/>
                  <a:pt x="1025" y="722"/>
                </a:cubicBezTo>
                <a:cubicBezTo>
                  <a:pt x="1025" y="809"/>
                  <a:pt x="1128" y="840"/>
                  <a:pt x="1189" y="840"/>
                </a:cubicBezTo>
                <a:cubicBezTo>
                  <a:pt x="1250" y="840"/>
                  <a:pt x="1293" y="818"/>
                  <a:pt x="1311" y="803"/>
                </a:cubicBezTo>
                <a:cubicBezTo>
                  <a:pt x="1330" y="788"/>
                  <a:pt x="1347" y="772"/>
                  <a:pt x="1352" y="840"/>
                </a:cubicBezTo>
                <a:cubicBezTo>
                  <a:pt x="1352" y="840"/>
                  <a:pt x="1352" y="1020"/>
                  <a:pt x="1352" y="1200"/>
                </a:cubicBezTo>
                <a:cubicBezTo>
                  <a:pt x="1097" y="1200"/>
                  <a:pt x="843" y="1200"/>
                  <a:pt x="843" y="1200"/>
                </a:cubicBezTo>
                <a:cubicBezTo>
                  <a:pt x="704" y="1200"/>
                  <a:pt x="658" y="1200"/>
                  <a:pt x="517" y="1200"/>
                </a:cubicBezTo>
                <a:cubicBezTo>
                  <a:pt x="517" y="1200"/>
                  <a:pt x="260" y="1199"/>
                  <a:pt x="1" y="1199"/>
                </a:cubicBezTo>
                <a:cubicBezTo>
                  <a:pt x="0" y="1071"/>
                  <a:pt x="2" y="760"/>
                  <a:pt x="2" y="600"/>
                </a:cubicBezTo>
                <a:cubicBezTo>
                  <a:pt x="2" y="600"/>
                  <a:pt x="2" y="420"/>
                  <a:pt x="2" y="240"/>
                </a:cubicBezTo>
                <a:close/>
              </a:path>
            </a:pathLst>
          </a:custGeom>
          <a:solidFill>
            <a:schemeClr val="accent1"/>
          </a:solidFill>
          <a:ln w="28575" cap="flat" cmpd="sng">
            <a:solidFill>
              <a:schemeClr val="bg1"/>
            </a:solidFill>
            <a:prstDash val="solid"/>
            <a:round/>
            <a:headEnd/>
            <a:tailEnd/>
          </a:ln>
          <a:effectLst/>
        </p:spPr>
        <p:txBody>
          <a:bodyPr wrap="none" anchor="ctr"/>
          <a:lstStyle/>
          <a:p>
            <a:pPr>
              <a:defRPr/>
            </a:pPr>
            <a:endParaRPr lang="fr-FR">
              <a:latin typeface="Arial" charset="0"/>
            </a:endParaRPr>
          </a:p>
        </p:txBody>
      </p:sp>
      <p:sp>
        <p:nvSpPr>
          <p:cNvPr id="36" name="Freeform 10">
            <a:extLst>
              <a:ext uri="{FF2B5EF4-FFF2-40B4-BE49-F238E27FC236}">
                <a16:creationId xmlns:a16="http://schemas.microsoft.com/office/drawing/2014/main" xmlns="" id="{FE6957F1-F904-47C3-B73D-58C3B78A2174}"/>
              </a:ext>
            </a:extLst>
          </p:cNvPr>
          <p:cNvSpPr>
            <a:spLocks/>
          </p:cNvSpPr>
          <p:nvPr/>
        </p:nvSpPr>
        <p:spPr bwMode="auto">
          <a:xfrm>
            <a:off x="6847132" y="2702927"/>
            <a:ext cx="1702325" cy="1574380"/>
          </a:xfrm>
          <a:custGeom>
            <a:avLst/>
            <a:gdLst/>
            <a:ahLst/>
            <a:cxnLst>
              <a:cxn ang="0">
                <a:pos x="339" y="240"/>
              </a:cxn>
              <a:cxn ang="0">
                <a:pos x="870" y="240"/>
              </a:cxn>
              <a:cxn ang="0">
                <a:pos x="902" y="192"/>
              </a:cxn>
              <a:cxn ang="0">
                <a:pos x="867" y="119"/>
              </a:cxn>
              <a:cxn ang="0">
                <a:pos x="1037" y="0"/>
              </a:cxn>
              <a:cxn ang="0">
                <a:pos x="1205" y="120"/>
              </a:cxn>
              <a:cxn ang="0">
                <a:pos x="1169" y="192"/>
              </a:cxn>
              <a:cxn ang="0">
                <a:pos x="1208" y="240"/>
              </a:cxn>
              <a:cxn ang="0">
                <a:pos x="1725" y="240"/>
              </a:cxn>
              <a:cxn ang="0">
                <a:pos x="1725" y="597"/>
              </a:cxn>
              <a:cxn ang="0">
                <a:pos x="1724" y="842"/>
              </a:cxn>
              <a:cxn ang="0">
                <a:pos x="1724" y="1199"/>
              </a:cxn>
              <a:cxn ang="0">
                <a:pos x="1206" y="1200"/>
              </a:cxn>
              <a:cxn ang="0">
                <a:pos x="870" y="1200"/>
              </a:cxn>
              <a:cxn ang="0">
                <a:pos x="336" y="1200"/>
              </a:cxn>
              <a:cxn ang="0">
                <a:pos x="336" y="843"/>
              </a:cxn>
              <a:cxn ang="0">
                <a:pos x="296" y="801"/>
              </a:cxn>
              <a:cxn ang="0">
                <a:pos x="170" y="842"/>
              </a:cxn>
              <a:cxn ang="0">
                <a:pos x="2" y="722"/>
              </a:cxn>
              <a:cxn ang="0">
                <a:pos x="171" y="600"/>
              </a:cxn>
              <a:cxn ang="0">
                <a:pos x="300" y="644"/>
              </a:cxn>
              <a:cxn ang="0">
                <a:pos x="339" y="600"/>
              </a:cxn>
              <a:cxn ang="0">
                <a:pos x="339" y="240"/>
              </a:cxn>
            </a:cxnLst>
            <a:rect l="0" t="0" r="r" b="b"/>
            <a:pathLst>
              <a:path w="1726" h="1200">
                <a:moveTo>
                  <a:pt x="339" y="240"/>
                </a:moveTo>
                <a:cubicBezTo>
                  <a:pt x="604" y="240"/>
                  <a:pt x="870" y="240"/>
                  <a:pt x="870" y="240"/>
                </a:cubicBezTo>
                <a:cubicBezTo>
                  <a:pt x="965" y="234"/>
                  <a:pt x="908" y="201"/>
                  <a:pt x="902" y="192"/>
                </a:cubicBezTo>
                <a:cubicBezTo>
                  <a:pt x="891" y="177"/>
                  <a:pt x="867" y="173"/>
                  <a:pt x="867" y="119"/>
                </a:cubicBezTo>
                <a:cubicBezTo>
                  <a:pt x="867" y="65"/>
                  <a:pt x="924" y="0"/>
                  <a:pt x="1037" y="0"/>
                </a:cubicBezTo>
                <a:cubicBezTo>
                  <a:pt x="1150" y="0"/>
                  <a:pt x="1204" y="75"/>
                  <a:pt x="1205" y="120"/>
                </a:cubicBezTo>
                <a:cubicBezTo>
                  <a:pt x="1206" y="165"/>
                  <a:pt x="1178" y="183"/>
                  <a:pt x="1169" y="192"/>
                </a:cubicBezTo>
                <a:cubicBezTo>
                  <a:pt x="1160" y="201"/>
                  <a:pt x="1114" y="235"/>
                  <a:pt x="1208" y="240"/>
                </a:cubicBezTo>
                <a:cubicBezTo>
                  <a:pt x="1327" y="240"/>
                  <a:pt x="1461" y="240"/>
                  <a:pt x="1725" y="240"/>
                </a:cubicBezTo>
                <a:cubicBezTo>
                  <a:pt x="1725" y="418"/>
                  <a:pt x="1725" y="597"/>
                  <a:pt x="1725" y="597"/>
                </a:cubicBezTo>
                <a:cubicBezTo>
                  <a:pt x="1726" y="697"/>
                  <a:pt x="1723" y="742"/>
                  <a:pt x="1724" y="842"/>
                </a:cubicBezTo>
                <a:cubicBezTo>
                  <a:pt x="1724" y="842"/>
                  <a:pt x="1724" y="1019"/>
                  <a:pt x="1724" y="1199"/>
                </a:cubicBezTo>
                <a:cubicBezTo>
                  <a:pt x="1461" y="1199"/>
                  <a:pt x="1206" y="1200"/>
                  <a:pt x="1206" y="1200"/>
                </a:cubicBezTo>
                <a:cubicBezTo>
                  <a:pt x="1063" y="1200"/>
                  <a:pt x="1015" y="1200"/>
                  <a:pt x="870" y="1200"/>
                </a:cubicBezTo>
                <a:cubicBezTo>
                  <a:pt x="870" y="1200"/>
                  <a:pt x="603" y="1200"/>
                  <a:pt x="336" y="1200"/>
                </a:cubicBezTo>
                <a:cubicBezTo>
                  <a:pt x="336" y="1021"/>
                  <a:pt x="336" y="843"/>
                  <a:pt x="336" y="843"/>
                </a:cubicBezTo>
                <a:cubicBezTo>
                  <a:pt x="339" y="788"/>
                  <a:pt x="319" y="780"/>
                  <a:pt x="296" y="801"/>
                </a:cubicBezTo>
                <a:cubicBezTo>
                  <a:pt x="273" y="822"/>
                  <a:pt x="235" y="842"/>
                  <a:pt x="170" y="842"/>
                </a:cubicBezTo>
                <a:cubicBezTo>
                  <a:pt x="105" y="842"/>
                  <a:pt x="4" y="802"/>
                  <a:pt x="2" y="722"/>
                </a:cubicBezTo>
                <a:cubicBezTo>
                  <a:pt x="0" y="642"/>
                  <a:pt x="98" y="600"/>
                  <a:pt x="171" y="600"/>
                </a:cubicBezTo>
                <a:cubicBezTo>
                  <a:pt x="244" y="600"/>
                  <a:pt x="285" y="632"/>
                  <a:pt x="300" y="644"/>
                </a:cubicBezTo>
                <a:cubicBezTo>
                  <a:pt x="315" y="656"/>
                  <a:pt x="339" y="641"/>
                  <a:pt x="339" y="600"/>
                </a:cubicBezTo>
                <a:cubicBezTo>
                  <a:pt x="339" y="600"/>
                  <a:pt x="339" y="420"/>
                  <a:pt x="339" y="240"/>
                </a:cubicBezTo>
                <a:close/>
              </a:path>
            </a:pathLst>
          </a:custGeom>
          <a:solidFill>
            <a:schemeClr val="accent6"/>
          </a:solidFill>
          <a:ln w="28575" cap="flat" cmpd="sng">
            <a:solidFill>
              <a:schemeClr val="bg1"/>
            </a:solidFill>
            <a:prstDash val="solid"/>
            <a:round/>
            <a:headEnd/>
            <a:tailEnd/>
          </a:ln>
          <a:effectLst/>
        </p:spPr>
        <p:txBody>
          <a:bodyPr wrap="none" anchor="ctr"/>
          <a:lstStyle/>
          <a:p>
            <a:pPr>
              <a:defRPr/>
            </a:pPr>
            <a:endParaRPr lang="fr-FR">
              <a:latin typeface="Arial" charset="0"/>
            </a:endParaRPr>
          </a:p>
        </p:txBody>
      </p:sp>
      <p:sp>
        <p:nvSpPr>
          <p:cNvPr id="6" name="ZoneTexte 5">
            <a:extLst>
              <a:ext uri="{FF2B5EF4-FFF2-40B4-BE49-F238E27FC236}">
                <a16:creationId xmlns:a16="http://schemas.microsoft.com/office/drawing/2014/main" xmlns="" id="{01A6451D-FC33-42E3-84EE-C0FC2070C741}"/>
              </a:ext>
            </a:extLst>
          </p:cNvPr>
          <p:cNvSpPr txBox="1"/>
          <p:nvPr/>
        </p:nvSpPr>
        <p:spPr>
          <a:xfrm>
            <a:off x="5831514" y="1767605"/>
            <a:ext cx="1161083" cy="1259502"/>
          </a:xfrm>
          <a:prstGeom prst="rect">
            <a:avLst/>
          </a:prstGeom>
        </p:spPr>
        <p:txBody>
          <a:bodyPr vert="horz" wrap="square" lIns="36000" tIns="45720" rIns="36000" bIns="45720" rtlCol="0" anchor="ctr" anchorCtr="0">
            <a:noAutofit/>
          </a:bodyPr>
          <a:lstStyle/>
          <a:p>
            <a:pPr algn="ctr"/>
            <a:r>
              <a:rPr lang="fr-FR" sz="1200" b="1" dirty="0">
                <a:solidFill>
                  <a:schemeClr val="bg1"/>
                </a:solidFill>
                <a:latin typeface="+mj-lt"/>
              </a:rPr>
              <a:t>Tarification</a:t>
            </a:r>
          </a:p>
        </p:txBody>
      </p:sp>
      <p:sp>
        <p:nvSpPr>
          <p:cNvPr id="37" name="ZoneTexte 36">
            <a:extLst>
              <a:ext uri="{FF2B5EF4-FFF2-40B4-BE49-F238E27FC236}">
                <a16:creationId xmlns:a16="http://schemas.microsoft.com/office/drawing/2014/main" xmlns="" id="{5A55907E-1524-411F-97C7-9E1285F4BC65}"/>
              </a:ext>
            </a:extLst>
          </p:cNvPr>
          <p:cNvSpPr txBox="1"/>
          <p:nvPr/>
        </p:nvSpPr>
        <p:spPr>
          <a:xfrm>
            <a:off x="7246070" y="1754904"/>
            <a:ext cx="1241569" cy="1259503"/>
          </a:xfrm>
          <a:prstGeom prst="rect">
            <a:avLst/>
          </a:prstGeom>
        </p:spPr>
        <p:txBody>
          <a:bodyPr vert="horz" wrap="square" lIns="36000" tIns="45720" rIns="36000" bIns="45720" rtlCol="0" anchor="ctr" anchorCtr="0">
            <a:noAutofit/>
          </a:bodyPr>
          <a:lstStyle/>
          <a:p>
            <a:pPr algn="ctr"/>
            <a:r>
              <a:rPr lang="fr-FR" sz="1200" b="1" dirty="0">
                <a:solidFill>
                  <a:schemeClr val="bg1"/>
                </a:solidFill>
                <a:latin typeface="+mj-lt"/>
              </a:rPr>
              <a:t>Crédit des Particuliers</a:t>
            </a:r>
          </a:p>
          <a:p>
            <a:pPr algn="ctr"/>
            <a:r>
              <a:rPr lang="fr-FR" sz="1100" i="1" dirty="0">
                <a:solidFill>
                  <a:schemeClr val="bg1"/>
                </a:solidFill>
                <a:latin typeface="+mj-lt"/>
              </a:rPr>
              <a:t>(</a:t>
            </a:r>
            <a:r>
              <a:rPr lang="fr-FR" sz="1100" i="1" dirty="0" err="1">
                <a:solidFill>
                  <a:schemeClr val="bg1"/>
                </a:solidFill>
                <a:latin typeface="+mj-lt"/>
              </a:rPr>
              <a:t>immo</a:t>
            </a:r>
            <a:r>
              <a:rPr lang="fr-FR" sz="1100" i="1" dirty="0">
                <a:solidFill>
                  <a:schemeClr val="bg1"/>
                </a:solidFill>
                <a:latin typeface="+mj-lt"/>
              </a:rPr>
              <a:t>., conso.)</a:t>
            </a:r>
          </a:p>
        </p:txBody>
      </p:sp>
      <p:sp>
        <p:nvSpPr>
          <p:cNvPr id="38" name="ZoneTexte 37">
            <a:extLst>
              <a:ext uri="{FF2B5EF4-FFF2-40B4-BE49-F238E27FC236}">
                <a16:creationId xmlns:a16="http://schemas.microsoft.com/office/drawing/2014/main" xmlns="" id="{8BD83102-72B9-428D-8D3B-EA07D9067CF2}"/>
              </a:ext>
            </a:extLst>
          </p:cNvPr>
          <p:cNvSpPr txBox="1"/>
          <p:nvPr/>
        </p:nvSpPr>
        <p:spPr>
          <a:xfrm>
            <a:off x="5831514" y="3013661"/>
            <a:ext cx="1161083" cy="1259502"/>
          </a:xfrm>
          <a:prstGeom prst="rect">
            <a:avLst/>
          </a:prstGeom>
        </p:spPr>
        <p:txBody>
          <a:bodyPr vert="horz" wrap="square" lIns="36000" tIns="45720" rIns="36000" bIns="45720" rtlCol="0" anchor="ctr" anchorCtr="0">
            <a:noAutofit/>
          </a:bodyPr>
          <a:lstStyle/>
          <a:p>
            <a:pPr algn="ctr"/>
            <a:r>
              <a:rPr lang="fr-FR" sz="1200" b="1" dirty="0">
                <a:solidFill>
                  <a:schemeClr val="bg1"/>
                </a:solidFill>
                <a:latin typeface="+mj-lt"/>
              </a:rPr>
              <a:t>Assurance</a:t>
            </a:r>
          </a:p>
          <a:p>
            <a:pPr algn="ctr"/>
            <a:r>
              <a:rPr lang="fr-FR" sz="1200" b="1" dirty="0">
                <a:solidFill>
                  <a:schemeClr val="bg1"/>
                </a:solidFill>
                <a:latin typeface="+mj-lt"/>
              </a:rPr>
              <a:t>Vie</a:t>
            </a:r>
          </a:p>
        </p:txBody>
      </p:sp>
      <p:sp>
        <p:nvSpPr>
          <p:cNvPr id="39" name="ZoneTexte 38">
            <a:extLst>
              <a:ext uri="{FF2B5EF4-FFF2-40B4-BE49-F238E27FC236}">
                <a16:creationId xmlns:a16="http://schemas.microsoft.com/office/drawing/2014/main" xmlns="" id="{23504256-3D68-4110-A362-7C1DE9708707}"/>
              </a:ext>
            </a:extLst>
          </p:cNvPr>
          <p:cNvSpPr txBox="1"/>
          <p:nvPr/>
        </p:nvSpPr>
        <p:spPr>
          <a:xfrm>
            <a:off x="7352194" y="3000510"/>
            <a:ext cx="1080120" cy="1259503"/>
          </a:xfrm>
          <a:prstGeom prst="rect">
            <a:avLst/>
          </a:prstGeom>
        </p:spPr>
        <p:txBody>
          <a:bodyPr vert="horz" wrap="square" lIns="36000" tIns="45720" rIns="36000" bIns="45720" rtlCol="0" anchor="ctr" anchorCtr="0">
            <a:noAutofit/>
          </a:bodyPr>
          <a:lstStyle/>
          <a:p>
            <a:pPr algn="ctr"/>
            <a:r>
              <a:rPr lang="fr-FR" sz="1200" b="1" dirty="0">
                <a:solidFill>
                  <a:schemeClr val="bg1"/>
                </a:solidFill>
                <a:latin typeface="+mj-lt"/>
              </a:rPr>
              <a:t>Pros</a:t>
            </a:r>
          </a:p>
        </p:txBody>
      </p:sp>
      <p:sp>
        <p:nvSpPr>
          <p:cNvPr id="33" name="Rectangle 32">
            <a:extLst>
              <a:ext uri="{FF2B5EF4-FFF2-40B4-BE49-F238E27FC236}">
                <a16:creationId xmlns:a16="http://schemas.microsoft.com/office/drawing/2014/main" xmlns="" id="{BADF6FB4-08BE-4E3A-9144-A6486776299A}"/>
              </a:ext>
            </a:extLst>
          </p:cNvPr>
          <p:cNvSpPr/>
          <p:nvPr/>
        </p:nvSpPr>
        <p:spPr>
          <a:xfrm>
            <a:off x="560513" y="2241247"/>
            <a:ext cx="3945494" cy="36587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chemeClr val="bg1"/>
                </a:solidFill>
                <a:effectLst/>
                <a:uLnTx/>
                <a:uFillTx/>
                <a:latin typeface="Century Gothic"/>
                <a:ea typeface="+mn-ea"/>
                <a:cs typeface="+mn-cs"/>
              </a:rPr>
              <a:t>Directeur Commercial</a:t>
            </a:r>
          </a:p>
        </p:txBody>
      </p:sp>
      <p:sp>
        <p:nvSpPr>
          <p:cNvPr id="40" name="Rectangle 39">
            <a:extLst>
              <a:ext uri="{FF2B5EF4-FFF2-40B4-BE49-F238E27FC236}">
                <a16:creationId xmlns:a16="http://schemas.microsoft.com/office/drawing/2014/main" xmlns="" id="{4C85DD62-B21B-487C-978B-ED9DC386B9C4}"/>
              </a:ext>
            </a:extLst>
          </p:cNvPr>
          <p:cNvSpPr/>
          <p:nvPr/>
        </p:nvSpPr>
        <p:spPr>
          <a:xfrm>
            <a:off x="560512" y="2817311"/>
            <a:ext cx="1923318" cy="36587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chemeClr val="bg1"/>
                </a:solidFill>
                <a:effectLst/>
                <a:uLnTx/>
                <a:uFillTx/>
                <a:latin typeface="Century Gothic"/>
                <a:ea typeface="+mn-ea"/>
                <a:cs typeface="+mn-cs"/>
              </a:rPr>
              <a:t>DUC / DS</a:t>
            </a:r>
          </a:p>
        </p:txBody>
      </p:sp>
      <p:sp>
        <p:nvSpPr>
          <p:cNvPr id="41" name="Rectangle 40">
            <a:extLst>
              <a:ext uri="{FF2B5EF4-FFF2-40B4-BE49-F238E27FC236}">
                <a16:creationId xmlns:a16="http://schemas.microsoft.com/office/drawing/2014/main" xmlns="" id="{78A2EEF0-73B4-45CC-BB1D-47AF10C3D2B8}"/>
              </a:ext>
            </a:extLst>
          </p:cNvPr>
          <p:cNvSpPr/>
          <p:nvPr/>
        </p:nvSpPr>
        <p:spPr>
          <a:xfrm>
            <a:off x="2593333" y="3393375"/>
            <a:ext cx="1912675" cy="36587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fr-FR" sz="1000" b="1" dirty="0">
                <a:solidFill>
                  <a:schemeClr val="bg1"/>
                </a:solidFill>
                <a:latin typeface="Century Gothic"/>
              </a:rPr>
              <a:t>DA</a:t>
            </a:r>
          </a:p>
        </p:txBody>
      </p:sp>
      <p:cxnSp>
        <p:nvCxnSpPr>
          <p:cNvPr id="42" name="Connecteur droit avec flèche 41">
            <a:extLst>
              <a:ext uri="{FF2B5EF4-FFF2-40B4-BE49-F238E27FC236}">
                <a16:creationId xmlns:a16="http://schemas.microsoft.com/office/drawing/2014/main" xmlns="" id="{BD6F6C1B-A208-46A8-BB37-C94EC1D5CD44}"/>
              </a:ext>
            </a:extLst>
          </p:cNvPr>
          <p:cNvCxnSpPr>
            <a:cxnSpLocks/>
            <a:stCxn id="41" idx="0"/>
          </p:cNvCxnSpPr>
          <p:nvPr/>
        </p:nvCxnSpPr>
        <p:spPr>
          <a:xfrm flipV="1">
            <a:off x="3549671" y="2607125"/>
            <a:ext cx="2888" cy="786250"/>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xmlns="" id="{BC2D7F26-F7BC-4A4E-8334-DD62E112B82E}"/>
              </a:ext>
            </a:extLst>
          </p:cNvPr>
          <p:cNvSpPr/>
          <p:nvPr/>
        </p:nvSpPr>
        <p:spPr>
          <a:xfrm>
            <a:off x="569694" y="1665183"/>
            <a:ext cx="3936314" cy="36587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chemeClr val="bg1"/>
                </a:solidFill>
                <a:effectLst/>
                <a:uLnTx/>
                <a:uFillTx/>
                <a:latin typeface="Century Gothic"/>
                <a:ea typeface="+mn-ea"/>
                <a:cs typeface="+mn-cs"/>
              </a:rPr>
              <a:t>Directeurs de Marchés</a:t>
            </a:r>
          </a:p>
        </p:txBody>
      </p:sp>
      <p:cxnSp>
        <p:nvCxnSpPr>
          <p:cNvPr id="45" name="Connecteur droit avec flèche 44">
            <a:extLst>
              <a:ext uri="{FF2B5EF4-FFF2-40B4-BE49-F238E27FC236}">
                <a16:creationId xmlns:a16="http://schemas.microsoft.com/office/drawing/2014/main" xmlns="" id="{E8E80816-79D0-4C8E-A91D-CC3F16454D6D}"/>
              </a:ext>
            </a:extLst>
          </p:cNvPr>
          <p:cNvCxnSpPr>
            <a:cxnSpLocks/>
            <a:stCxn id="33" idx="0"/>
            <a:endCxn id="44" idx="2"/>
          </p:cNvCxnSpPr>
          <p:nvPr/>
        </p:nvCxnSpPr>
        <p:spPr>
          <a:xfrm flipV="1">
            <a:off x="2533260" y="2031061"/>
            <a:ext cx="4591" cy="210186"/>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xmlns="" id="{7B44DC57-BEC3-420F-8763-76381C4C2914}"/>
              </a:ext>
            </a:extLst>
          </p:cNvPr>
          <p:cNvSpPr/>
          <p:nvPr/>
        </p:nvSpPr>
        <p:spPr>
          <a:xfrm>
            <a:off x="555761" y="3969439"/>
            <a:ext cx="1923318" cy="36587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chemeClr val="bg1"/>
                </a:solidFill>
                <a:effectLst/>
                <a:uLnTx/>
                <a:uFillTx/>
                <a:latin typeface="Century Gothic"/>
                <a:ea typeface="+mn-ea"/>
                <a:cs typeface="+mn-cs"/>
              </a:rPr>
              <a:t>GC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i="1" dirty="0">
                <a:solidFill>
                  <a:schemeClr val="bg1"/>
                </a:solidFill>
                <a:latin typeface="Century Gothic"/>
              </a:rPr>
              <a:t>A</a:t>
            </a:r>
            <a:r>
              <a:rPr kumimoji="0" lang="fr-FR" sz="1000" i="1" u="none" strike="noStrike" kern="1200" cap="none" spc="0" normalizeH="0" baseline="0" noProof="0" dirty="0" err="1">
                <a:ln>
                  <a:noFill/>
                </a:ln>
                <a:solidFill>
                  <a:schemeClr val="bg1"/>
                </a:solidFill>
                <a:effectLst/>
                <a:uLnTx/>
                <a:uFillTx/>
                <a:latin typeface="Century Gothic"/>
                <a:ea typeface="+mn-ea"/>
                <a:cs typeface="+mn-cs"/>
              </a:rPr>
              <a:t>gence</a:t>
            </a:r>
            <a:r>
              <a:rPr kumimoji="0" lang="fr-FR" sz="1000" i="1" u="none" strike="noStrike" kern="1200" cap="none" spc="0" normalizeH="0" baseline="0" noProof="0" dirty="0">
                <a:ln>
                  <a:noFill/>
                </a:ln>
                <a:solidFill>
                  <a:schemeClr val="bg1"/>
                </a:solidFill>
                <a:effectLst/>
                <a:uLnTx/>
                <a:uFillTx/>
                <a:latin typeface="Century Gothic"/>
                <a:ea typeface="+mn-ea"/>
                <a:cs typeface="+mn-cs"/>
              </a:rPr>
              <a:t> tête de secteur/UC</a:t>
            </a:r>
          </a:p>
        </p:txBody>
      </p:sp>
      <p:cxnSp>
        <p:nvCxnSpPr>
          <p:cNvPr id="47" name="Connecteur droit avec flèche 46">
            <a:extLst>
              <a:ext uri="{FF2B5EF4-FFF2-40B4-BE49-F238E27FC236}">
                <a16:creationId xmlns:a16="http://schemas.microsoft.com/office/drawing/2014/main" xmlns="" id="{D2829383-63B2-4774-9B77-6E46D0F4B4FB}"/>
              </a:ext>
            </a:extLst>
          </p:cNvPr>
          <p:cNvCxnSpPr>
            <a:cxnSpLocks/>
            <a:stCxn id="40" idx="0"/>
          </p:cNvCxnSpPr>
          <p:nvPr/>
        </p:nvCxnSpPr>
        <p:spPr>
          <a:xfrm flipV="1">
            <a:off x="1522171" y="2607125"/>
            <a:ext cx="0" cy="210186"/>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necteur droit avec flèche 47">
            <a:extLst>
              <a:ext uri="{FF2B5EF4-FFF2-40B4-BE49-F238E27FC236}">
                <a16:creationId xmlns:a16="http://schemas.microsoft.com/office/drawing/2014/main" xmlns="" id="{E7D431B1-9C72-4B7D-B43B-DB4B9D290E23}"/>
              </a:ext>
            </a:extLst>
          </p:cNvPr>
          <p:cNvCxnSpPr>
            <a:cxnSpLocks/>
            <a:stCxn id="34" idx="0"/>
            <a:endCxn id="41" idx="2"/>
          </p:cNvCxnSpPr>
          <p:nvPr/>
        </p:nvCxnSpPr>
        <p:spPr>
          <a:xfrm flipV="1">
            <a:off x="3549671" y="3759253"/>
            <a:ext cx="0" cy="210186"/>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xmlns="" id="{F07D9DE9-0DEC-40F8-8BE9-F00CB16A46CB}"/>
              </a:ext>
            </a:extLst>
          </p:cNvPr>
          <p:cNvCxnSpPr>
            <a:cxnSpLocks/>
            <a:stCxn id="46" idx="0"/>
            <a:endCxn id="52" idx="2"/>
          </p:cNvCxnSpPr>
          <p:nvPr/>
        </p:nvCxnSpPr>
        <p:spPr>
          <a:xfrm flipH="1" flipV="1">
            <a:off x="1510260" y="3759253"/>
            <a:ext cx="7160" cy="210186"/>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xmlns="" id="{AF465684-679A-4B3B-A80A-E7F351B17D72}"/>
              </a:ext>
            </a:extLst>
          </p:cNvPr>
          <p:cNvSpPr/>
          <p:nvPr/>
        </p:nvSpPr>
        <p:spPr>
          <a:xfrm>
            <a:off x="2593334" y="3969439"/>
            <a:ext cx="1912674" cy="36587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chemeClr val="bg1"/>
                </a:solidFill>
                <a:effectLst/>
                <a:uLnTx/>
                <a:uFillTx/>
                <a:latin typeface="Century Gothic"/>
                <a:ea typeface="+mn-ea"/>
                <a:cs typeface="+mn-cs"/>
              </a:rPr>
              <a:t>GC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i="1" dirty="0">
                <a:solidFill>
                  <a:schemeClr val="bg1"/>
                </a:solidFill>
                <a:latin typeface="Century Gothic"/>
              </a:rPr>
              <a:t>A</a:t>
            </a:r>
            <a:r>
              <a:rPr kumimoji="0" lang="fr-FR" sz="1000" i="1" u="none" strike="noStrike" kern="1200" cap="none" spc="0" normalizeH="0" baseline="0" noProof="0" dirty="0" err="1">
                <a:ln>
                  <a:noFill/>
                </a:ln>
                <a:solidFill>
                  <a:schemeClr val="bg1"/>
                </a:solidFill>
                <a:effectLst/>
                <a:uLnTx/>
                <a:uFillTx/>
                <a:latin typeface="Century Gothic"/>
                <a:ea typeface="+mn-ea"/>
                <a:cs typeface="+mn-cs"/>
              </a:rPr>
              <a:t>gence</a:t>
            </a:r>
            <a:endParaRPr kumimoji="0" lang="fr-FR" sz="1000" i="1" u="none" strike="noStrike" kern="1200" cap="none" spc="0" normalizeH="0" baseline="0" noProof="0" dirty="0">
              <a:ln>
                <a:noFill/>
              </a:ln>
              <a:solidFill>
                <a:schemeClr val="bg1"/>
              </a:solidFill>
              <a:effectLst/>
              <a:uLnTx/>
              <a:uFillTx/>
              <a:latin typeface="Century Gothic"/>
              <a:ea typeface="+mn-ea"/>
              <a:cs typeface="+mn-cs"/>
            </a:endParaRPr>
          </a:p>
        </p:txBody>
      </p:sp>
      <p:sp>
        <p:nvSpPr>
          <p:cNvPr id="11" name="ZoneTexte 10">
            <a:extLst>
              <a:ext uri="{FF2B5EF4-FFF2-40B4-BE49-F238E27FC236}">
                <a16:creationId xmlns:a16="http://schemas.microsoft.com/office/drawing/2014/main" xmlns="" id="{05F70E91-9E94-4774-BE6E-048ECE803964}"/>
              </a:ext>
            </a:extLst>
          </p:cNvPr>
          <p:cNvSpPr txBox="1"/>
          <p:nvPr/>
        </p:nvSpPr>
        <p:spPr>
          <a:xfrm>
            <a:off x="2563997" y="1987083"/>
            <a:ext cx="1517675" cy="288032"/>
          </a:xfrm>
          <a:prstGeom prst="rect">
            <a:avLst/>
          </a:prstGeom>
        </p:spPr>
        <p:txBody>
          <a:bodyPr vert="horz" wrap="square" lIns="91440" tIns="45720" rIns="91440" bIns="45720" rtlCol="0" anchor="ctr" anchorCtr="0">
            <a:noAutofit/>
          </a:bodyPr>
          <a:lstStyle/>
          <a:p>
            <a:pPr algn="l">
              <a:lnSpc>
                <a:spcPts val="1200"/>
              </a:lnSpc>
            </a:pPr>
            <a:r>
              <a:rPr lang="fr-FR" sz="900" i="1" dirty="0">
                <a:solidFill>
                  <a:schemeClr val="tx1">
                    <a:lumMod val="65000"/>
                    <a:lumOff val="35000"/>
                  </a:schemeClr>
                </a:solidFill>
                <a:latin typeface="+mj-lt"/>
              </a:rPr>
              <a:t>A titre exceptionnel</a:t>
            </a:r>
          </a:p>
        </p:txBody>
      </p:sp>
      <p:sp>
        <p:nvSpPr>
          <p:cNvPr id="35" name="Rectangle 34">
            <a:extLst>
              <a:ext uri="{FF2B5EF4-FFF2-40B4-BE49-F238E27FC236}">
                <a16:creationId xmlns:a16="http://schemas.microsoft.com/office/drawing/2014/main" xmlns="" id="{8EDD07F7-2824-46DF-BA24-C61268A629F1}"/>
              </a:ext>
            </a:extLst>
          </p:cNvPr>
          <p:cNvSpPr/>
          <p:nvPr/>
        </p:nvSpPr>
        <p:spPr>
          <a:xfrm>
            <a:off x="488951" y="1137445"/>
            <a:ext cx="4152208" cy="364086"/>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a:ea typeface="+mn-ea"/>
                <a:cs typeface="+mn-cs"/>
              </a:rPr>
              <a:t>Une structure de dérogation avec 5 niveaux</a:t>
            </a:r>
          </a:p>
        </p:txBody>
      </p:sp>
      <p:sp>
        <p:nvSpPr>
          <p:cNvPr id="51" name="Rectangle 50">
            <a:extLst>
              <a:ext uri="{FF2B5EF4-FFF2-40B4-BE49-F238E27FC236}">
                <a16:creationId xmlns:a16="http://schemas.microsoft.com/office/drawing/2014/main" xmlns="" id="{0D58FB59-E1DF-47AA-9ABC-515F6472872B}"/>
              </a:ext>
            </a:extLst>
          </p:cNvPr>
          <p:cNvSpPr/>
          <p:nvPr/>
        </p:nvSpPr>
        <p:spPr>
          <a:xfrm>
            <a:off x="4952256" y="1137445"/>
            <a:ext cx="4152208" cy="364086"/>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a:ea typeface="+mn-ea"/>
                <a:cs typeface="+mn-cs"/>
              </a:rPr>
              <a:t>Plusieurs types de supports sont intégrés</a:t>
            </a:r>
          </a:p>
        </p:txBody>
      </p:sp>
      <p:pic>
        <p:nvPicPr>
          <p:cNvPr id="43" name="Image 42">
            <a:extLst>
              <a:ext uri="{FF2B5EF4-FFF2-40B4-BE49-F238E27FC236}">
                <a16:creationId xmlns:a16="http://schemas.microsoft.com/office/drawing/2014/main" xmlns="" id="{A3689160-771C-4093-A403-F51D689B26BB}"/>
              </a:ext>
            </a:extLst>
          </p:cNvPr>
          <p:cNvPicPr>
            <a:picLocks noChangeAspect="1"/>
          </p:cNvPicPr>
          <p:nvPr/>
        </p:nvPicPr>
        <p:blipFill>
          <a:blip r:embed="rId4"/>
          <a:stretch>
            <a:fillRect/>
          </a:stretch>
        </p:blipFill>
        <p:spPr>
          <a:xfrm>
            <a:off x="8674338" y="117616"/>
            <a:ext cx="1220497" cy="647088"/>
          </a:xfrm>
          <a:prstGeom prst="rect">
            <a:avLst/>
          </a:prstGeom>
        </p:spPr>
      </p:pic>
      <p:sp>
        <p:nvSpPr>
          <p:cNvPr id="52" name="Rectangle 51">
            <a:extLst>
              <a:ext uri="{FF2B5EF4-FFF2-40B4-BE49-F238E27FC236}">
                <a16:creationId xmlns:a16="http://schemas.microsoft.com/office/drawing/2014/main" xmlns="" id="{E3DC330F-BFFC-4958-AF17-595F6CC463FA}"/>
              </a:ext>
            </a:extLst>
          </p:cNvPr>
          <p:cNvSpPr/>
          <p:nvPr/>
        </p:nvSpPr>
        <p:spPr>
          <a:xfrm>
            <a:off x="553922" y="3393375"/>
            <a:ext cx="1912675" cy="36587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400"/>
            <a:r>
              <a:rPr lang="fr-FR" sz="1000" b="1" dirty="0">
                <a:solidFill>
                  <a:schemeClr val="bg1"/>
                </a:solidFill>
                <a:latin typeface="Century Gothic"/>
              </a:rPr>
              <a:t>DAA / ADS </a:t>
            </a:r>
          </a:p>
          <a:p>
            <a:pPr algn="ctr" defTabSz="914400"/>
            <a:r>
              <a:rPr lang="fr-FR" sz="1000" i="1" dirty="0">
                <a:solidFill>
                  <a:schemeClr val="bg1"/>
                </a:solidFill>
                <a:latin typeface="Century Gothic"/>
              </a:rPr>
              <a:t>Agence tête de secteur / UC</a:t>
            </a:r>
          </a:p>
        </p:txBody>
      </p:sp>
      <p:cxnSp>
        <p:nvCxnSpPr>
          <p:cNvPr id="54" name="Connecteur droit avec flèche 53">
            <a:extLst>
              <a:ext uri="{FF2B5EF4-FFF2-40B4-BE49-F238E27FC236}">
                <a16:creationId xmlns:a16="http://schemas.microsoft.com/office/drawing/2014/main" xmlns="" id="{38252890-A1B7-455A-89DE-4AE5C96B5459}"/>
              </a:ext>
            </a:extLst>
          </p:cNvPr>
          <p:cNvCxnSpPr>
            <a:cxnSpLocks/>
          </p:cNvCxnSpPr>
          <p:nvPr/>
        </p:nvCxnSpPr>
        <p:spPr>
          <a:xfrm flipV="1">
            <a:off x="1522171" y="3183189"/>
            <a:ext cx="0" cy="210186"/>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xmlns="" id="{8C36481B-5FDE-49EF-A378-BF12CA677BAC}"/>
              </a:ext>
            </a:extLst>
          </p:cNvPr>
          <p:cNvSpPr/>
          <p:nvPr/>
        </p:nvSpPr>
        <p:spPr>
          <a:xfrm>
            <a:off x="513904" y="5049256"/>
            <a:ext cx="1260000" cy="1204324"/>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ctr" defTabSz="1277156" rtl="0" eaLnBrk="1" fontAlgn="auto" latinLnBrk="0" hangingPunct="1">
              <a:lnSpc>
                <a:spcPct val="100000"/>
              </a:lnSpc>
              <a:spcBef>
                <a:spcPts val="0"/>
              </a:spcBef>
              <a:spcAft>
                <a:spcPts val="0"/>
              </a:spcAft>
              <a:buClrTx/>
              <a:buSzTx/>
              <a:buFontTx/>
              <a:buNone/>
              <a:tabLst/>
              <a:defRPr/>
            </a:pPr>
            <a:endParaRPr lang="fr-FR" sz="1200" b="1" dirty="0">
              <a:solidFill>
                <a:prstClr val="white"/>
              </a:solidFill>
              <a:latin typeface="Century Gothic"/>
            </a:endParaRPr>
          </a:p>
          <a:p>
            <a:pPr marL="0" marR="0" lvl="0" indent="0" algn="ctr" defTabSz="1277156"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ctr" defTabSz="1277156" rtl="0" eaLnBrk="1" fontAlgn="auto" latinLnBrk="0" hangingPunct="1">
              <a:lnSpc>
                <a:spcPct val="100000"/>
              </a:lnSpc>
              <a:spcBef>
                <a:spcPts val="0"/>
              </a:spcBef>
              <a:spcAft>
                <a:spcPts val="0"/>
              </a:spcAft>
              <a:buClrTx/>
              <a:buSzTx/>
              <a:buFontTx/>
              <a:buNone/>
              <a:tabLst/>
              <a:defRPr/>
            </a:pPr>
            <a:endParaRPr lang="fr-FR" sz="1200" b="1" dirty="0">
              <a:solidFill>
                <a:prstClr val="white"/>
              </a:solidFill>
              <a:latin typeface="Century Gothic"/>
            </a:endParaRPr>
          </a:p>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a:ea typeface="+mn-ea"/>
                <a:cs typeface="+mn-cs"/>
              </a:rPr>
              <a:t>Bénéfices</a:t>
            </a:r>
          </a:p>
        </p:txBody>
      </p:sp>
      <p:sp>
        <p:nvSpPr>
          <p:cNvPr id="59" name="ZoneTexte 58">
            <a:extLst>
              <a:ext uri="{FF2B5EF4-FFF2-40B4-BE49-F238E27FC236}">
                <a16:creationId xmlns:a16="http://schemas.microsoft.com/office/drawing/2014/main" xmlns="" id="{8D674953-AB8E-46F3-8905-2EBD52A8DA91}"/>
              </a:ext>
            </a:extLst>
          </p:cNvPr>
          <p:cNvSpPr txBox="1"/>
          <p:nvPr/>
        </p:nvSpPr>
        <p:spPr>
          <a:xfrm>
            <a:off x="1773904" y="5049256"/>
            <a:ext cx="7500271" cy="1203682"/>
          </a:xfrm>
          <a:prstGeom prst="rect">
            <a:avLst/>
          </a:prstGeom>
          <a:ln w="19050">
            <a:noFill/>
          </a:ln>
        </p:spPr>
        <p:txBody>
          <a:bodyPr vert="horz" wrap="square" lIns="91440" tIns="45720" rIns="91440" bIns="45720" rtlCol="0" anchor="ctr" anchorCtr="0">
            <a:noAutofit/>
          </a:bodyPr>
          <a:lstStyle/>
          <a:p>
            <a:pPr marL="177800" indent="-177800">
              <a:spcBef>
                <a:spcPts val="600"/>
              </a:spcBef>
              <a:buFont typeface="Wingdings" panose="05000000000000000000" pitchFamily="2" charset="2"/>
              <a:buChar char="§"/>
              <a:defRPr/>
            </a:pPr>
            <a:r>
              <a:rPr lang="fr-FR" sz="1200" b="1" dirty="0">
                <a:solidFill>
                  <a:schemeClr val="accent1"/>
                </a:solidFill>
                <a:latin typeface="Century Gothic"/>
              </a:rPr>
              <a:t>Développer l’activité commerciale en :</a:t>
            </a:r>
          </a:p>
          <a:p>
            <a:pPr marL="354013" indent="-177800">
              <a:spcBef>
                <a:spcPts val="600"/>
              </a:spcBef>
              <a:buFont typeface="Century Gothic" panose="020B0502020202020204" pitchFamily="34" charset="0"/>
              <a:buChar char="–"/>
              <a:defRPr/>
            </a:pPr>
            <a:r>
              <a:rPr lang="fr-FR" sz="1200" i="1" dirty="0">
                <a:solidFill>
                  <a:schemeClr val="accent1"/>
                </a:solidFill>
                <a:latin typeface="Century Gothic"/>
              </a:rPr>
              <a:t>Donnant de l’autonomie</a:t>
            </a:r>
          </a:p>
          <a:p>
            <a:pPr marL="354013" indent="-177800">
              <a:spcBef>
                <a:spcPts val="600"/>
              </a:spcBef>
              <a:buFont typeface="Century Gothic" panose="020B0502020202020204" pitchFamily="34" charset="0"/>
              <a:buChar char="–"/>
              <a:defRPr/>
            </a:pPr>
            <a:r>
              <a:rPr lang="fr-FR" sz="1200" i="1" dirty="0">
                <a:solidFill>
                  <a:schemeClr val="accent1"/>
                </a:solidFill>
                <a:latin typeface="Century Gothic"/>
              </a:rPr>
              <a:t>Favorisant la réactivité</a:t>
            </a:r>
          </a:p>
          <a:p>
            <a:pPr marL="177800" indent="-177800">
              <a:spcBef>
                <a:spcPts val="600"/>
              </a:spcBef>
              <a:buFont typeface="Wingdings" panose="05000000000000000000" pitchFamily="2" charset="2"/>
              <a:buChar char="§"/>
              <a:defRPr/>
            </a:pPr>
            <a:r>
              <a:rPr lang="fr-FR" sz="1200" b="1" dirty="0">
                <a:solidFill>
                  <a:schemeClr val="accent1"/>
                </a:solidFill>
                <a:latin typeface="Century Gothic"/>
              </a:rPr>
              <a:t>Responsabiliser les acteurs notamment dans la gestion du PNB de l’agence</a:t>
            </a:r>
          </a:p>
        </p:txBody>
      </p:sp>
      <p:pic>
        <p:nvPicPr>
          <p:cNvPr id="60" name="Image 59">
            <a:extLst>
              <a:ext uri="{FF2B5EF4-FFF2-40B4-BE49-F238E27FC236}">
                <a16:creationId xmlns:a16="http://schemas.microsoft.com/office/drawing/2014/main" xmlns="" id="{EF65B870-FA9B-492B-9A0E-8B921FCCBD07}"/>
              </a:ext>
            </a:extLst>
          </p:cNvPr>
          <p:cNvPicPr>
            <a:picLocks noChangeAspect="1"/>
          </p:cNvPicPr>
          <p:nvPr/>
        </p:nvPicPr>
        <p:blipFill>
          <a:blip r:embed="rId5" cstate="print">
            <a:lum bright="70000" contrast="-70000"/>
            <a:extLst>
              <a:ext uri="{28A0092B-C50C-407E-A947-70E740481C1C}">
                <a14:useLocalDpi xmlns:a14="http://schemas.microsoft.com/office/drawing/2010/main" val="0"/>
              </a:ext>
            </a:extLst>
          </a:blip>
          <a:stretch>
            <a:fillRect/>
          </a:stretch>
        </p:blipFill>
        <p:spPr>
          <a:xfrm>
            <a:off x="720305" y="5100751"/>
            <a:ext cx="621769" cy="621769"/>
          </a:xfrm>
          <a:prstGeom prst="rect">
            <a:avLst/>
          </a:prstGeom>
        </p:spPr>
      </p:pic>
    </p:spTree>
    <p:extLst>
      <p:ext uri="{BB962C8B-B14F-4D97-AF65-F5344CB8AC3E}">
        <p14:creationId xmlns:p14="http://schemas.microsoft.com/office/powerpoint/2010/main" val="28981173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6F67AA0E-1116-4052-B608-753C3BEA2758}"/>
              </a:ext>
            </a:extLst>
          </p:cNvPr>
          <p:cNvSpPr/>
          <p:nvPr/>
        </p:nvSpPr>
        <p:spPr bwMode="auto">
          <a:xfrm>
            <a:off x="776289" y="1506663"/>
            <a:ext cx="1443528" cy="718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a:solidFill>
                  <a:prstClr val="white"/>
                </a:solidFill>
                <a:latin typeface="Century Gothic"/>
              </a:rPr>
              <a:t>Périmètre</a:t>
            </a:r>
          </a:p>
        </p:txBody>
      </p:sp>
      <p:sp>
        <p:nvSpPr>
          <p:cNvPr id="5" name="Rectangle 4">
            <a:extLst>
              <a:ext uri="{FF2B5EF4-FFF2-40B4-BE49-F238E27FC236}">
                <a16:creationId xmlns:a16="http://schemas.microsoft.com/office/drawing/2014/main" xmlns="" id="{297AB814-0A56-4B9D-B9EC-C32EB1160993}"/>
              </a:ext>
            </a:extLst>
          </p:cNvPr>
          <p:cNvSpPr/>
          <p:nvPr/>
        </p:nvSpPr>
        <p:spPr bwMode="auto">
          <a:xfrm>
            <a:off x="776289" y="2420888"/>
            <a:ext cx="1443528" cy="16366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a:solidFill>
                  <a:prstClr val="white"/>
                </a:solidFill>
                <a:latin typeface="Century Gothic"/>
              </a:rPr>
              <a:t>Définitions</a:t>
            </a:r>
          </a:p>
        </p:txBody>
      </p:sp>
      <p:sp>
        <p:nvSpPr>
          <p:cNvPr id="6" name="Rectangle 5">
            <a:extLst>
              <a:ext uri="{FF2B5EF4-FFF2-40B4-BE49-F238E27FC236}">
                <a16:creationId xmlns:a16="http://schemas.microsoft.com/office/drawing/2014/main" xmlns="" id="{74A876B4-C173-4BDA-9D63-AB8B035E3E0B}"/>
              </a:ext>
            </a:extLst>
          </p:cNvPr>
          <p:cNvSpPr/>
          <p:nvPr/>
        </p:nvSpPr>
        <p:spPr bwMode="auto">
          <a:xfrm>
            <a:off x="2219816" y="1506663"/>
            <a:ext cx="6787904" cy="718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a:spcBef>
                <a:spcPts val="600"/>
              </a:spcBef>
              <a:buFont typeface="Wingdings" panose="05000000000000000000" pitchFamily="2" charset="2"/>
              <a:buChar char="§"/>
              <a:defRPr/>
            </a:pPr>
            <a:r>
              <a:rPr lang="fr-FR" sz="1050" b="1" dirty="0">
                <a:solidFill>
                  <a:prstClr val="black">
                    <a:lumMod val="65000"/>
                    <a:lumOff val="35000"/>
                  </a:prstClr>
                </a:solidFill>
                <a:latin typeface="Century Gothic"/>
              </a:rPr>
              <a:t>Marchés des particuliers et des professionnels en matière de remises commerciales et gestes commerciaux</a:t>
            </a:r>
            <a:endParaRPr lang="fr-FR" sz="1050" dirty="0">
              <a:solidFill>
                <a:prstClr val="black">
                  <a:lumMod val="65000"/>
                  <a:lumOff val="35000"/>
                </a:prstClr>
              </a:solidFill>
              <a:latin typeface="Century Gothic"/>
            </a:endParaRPr>
          </a:p>
        </p:txBody>
      </p:sp>
      <p:sp>
        <p:nvSpPr>
          <p:cNvPr id="7" name="Rectangle 6">
            <a:extLst>
              <a:ext uri="{FF2B5EF4-FFF2-40B4-BE49-F238E27FC236}">
                <a16:creationId xmlns:a16="http://schemas.microsoft.com/office/drawing/2014/main" xmlns="" id="{5F6F0348-F71B-45A3-BE0F-3557F80AF967}"/>
              </a:ext>
            </a:extLst>
          </p:cNvPr>
          <p:cNvSpPr/>
          <p:nvPr/>
        </p:nvSpPr>
        <p:spPr bwMode="auto">
          <a:xfrm>
            <a:off x="2219816" y="2531127"/>
            <a:ext cx="6787904" cy="130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lvl="1" indent="-171450">
              <a:spcBef>
                <a:spcPts val="600"/>
              </a:spcBef>
              <a:buFont typeface="Wingdings" panose="05000000000000000000" pitchFamily="2" charset="2"/>
              <a:buChar char="§"/>
              <a:defRPr/>
            </a:pPr>
            <a:r>
              <a:rPr lang="fr-FR" sz="1050" b="1" dirty="0">
                <a:solidFill>
                  <a:srgbClr val="C00000"/>
                </a:solidFill>
                <a:latin typeface="Century Gothic"/>
              </a:rPr>
              <a:t>Remise commerciale </a:t>
            </a:r>
            <a:r>
              <a:rPr lang="fr-FR" sz="1050" b="1" dirty="0">
                <a:solidFill>
                  <a:prstClr val="black">
                    <a:lumMod val="65000"/>
                    <a:lumOff val="35000"/>
                  </a:prstClr>
                </a:solidFill>
                <a:latin typeface="Century Gothic"/>
              </a:rPr>
              <a:t>: Une remise commerciale se définit comme ‘toute remise sur une tarification ou un barème de taux :</a:t>
            </a:r>
          </a:p>
          <a:p>
            <a:pPr marL="628650" lvl="2" indent="-171450">
              <a:buFont typeface="Wingdings" panose="05000000000000000000" pitchFamily="2" charset="2"/>
              <a:buChar char="§"/>
              <a:defRPr/>
            </a:pPr>
            <a:r>
              <a:rPr lang="fr-FR" sz="1050" b="1" dirty="0">
                <a:solidFill>
                  <a:prstClr val="black">
                    <a:lumMod val="65000"/>
                    <a:lumOff val="35000"/>
                  </a:prstClr>
                </a:solidFill>
                <a:latin typeface="Century Gothic"/>
              </a:rPr>
              <a:t>réalisée pour des raisons commerciales </a:t>
            </a:r>
          </a:p>
          <a:p>
            <a:pPr marL="628650" lvl="2" indent="-171450">
              <a:buFont typeface="Wingdings" panose="05000000000000000000" pitchFamily="2" charset="2"/>
              <a:buChar char="§"/>
              <a:defRPr/>
            </a:pPr>
            <a:r>
              <a:rPr lang="fr-FR" sz="1050" b="1" dirty="0">
                <a:solidFill>
                  <a:prstClr val="black">
                    <a:lumMod val="65000"/>
                    <a:lumOff val="35000"/>
                  </a:prstClr>
                </a:solidFill>
                <a:latin typeface="Century Gothic"/>
              </a:rPr>
              <a:t>Faite à la négociation </a:t>
            </a:r>
          </a:p>
          <a:p>
            <a:pPr marL="628650" lvl="2" indent="-171450">
              <a:buFont typeface="Wingdings" panose="05000000000000000000" pitchFamily="2" charset="2"/>
              <a:buChar char="§"/>
              <a:defRPr/>
            </a:pPr>
            <a:r>
              <a:rPr lang="fr-FR" sz="1050" b="1" dirty="0">
                <a:solidFill>
                  <a:prstClr val="black">
                    <a:lumMod val="65000"/>
                    <a:lumOff val="35000"/>
                  </a:prstClr>
                </a:solidFill>
                <a:latin typeface="Century Gothic"/>
              </a:rPr>
              <a:t>ou a postériori sur une tarification déjà prélevée.</a:t>
            </a:r>
          </a:p>
          <a:p>
            <a:pPr marL="628650" lvl="2" indent="-171450">
              <a:buFont typeface="Wingdings" panose="05000000000000000000" pitchFamily="2" charset="2"/>
              <a:buChar char="§"/>
              <a:defRPr/>
            </a:pPr>
            <a:endParaRPr lang="fr-FR" sz="1050" b="1" dirty="0">
              <a:solidFill>
                <a:prstClr val="black">
                  <a:lumMod val="65000"/>
                  <a:lumOff val="35000"/>
                </a:prstClr>
              </a:solidFill>
              <a:latin typeface="Century Gothic"/>
            </a:endParaRPr>
          </a:p>
          <a:p>
            <a:pPr marL="171450" lvl="1" indent="-171450">
              <a:spcBef>
                <a:spcPts val="600"/>
              </a:spcBef>
              <a:buFont typeface="Wingdings" panose="05000000000000000000" pitchFamily="2" charset="2"/>
              <a:buChar char="§"/>
              <a:defRPr/>
            </a:pPr>
            <a:r>
              <a:rPr lang="fr-FR" sz="1050" b="1" dirty="0">
                <a:solidFill>
                  <a:srgbClr val="C00000"/>
                </a:solidFill>
                <a:latin typeface="Century Gothic"/>
              </a:rPr>
              <a:t>Geste commercial </a:t>
            </a:r>
            <a:r>
              <a:rPr lang="fr-FR" sz="1050" b="1" dirty="0">
                <a:solidFill>
                  <a:prstClr val="black">
                    <a:lumMod val="65000"/>
                    <a:lumOff val="35000"/>
                  </a:prstClr>
                </a:solidFill>
                <a:latin typeface="Century Gothic"/>
              </a:rPr>
              <a:t>: La notion de « geste commercial » correspond à une indemnisation commerciale pour traiter une réclamation mineure et améliorer la satisfaction client.</a:t>
            </a:r>
          </a:p>
        </p:txBody>
      </p:sp>
      <p:sp>
        <p:nvSpPr>
          <p:cNvPr id="14" name="Rectangle 13">
            <a:extLst>
              <a:ext uri="{FF2B5EF4-FFF2-40B4-BE49-F238E27FC236}">
                <a16:creationId xmlns:a16="http://schemas.microsoft.com/office/drawing/2014/main" xmlns="" id="{946977F7-7C5B-4574-9C32-06386E573CCF}"/>
              </a:ext>
            </a:extLst>
          </p:cNvPr>
          <p:cNvSpPr/>
          <p:nvPr/>
        </p:nvSpPr>
        <p:spPr bwMode="auto">
          <a:xfrm>
            <a:off x="776289" y="4263628"/>
            <a:ext cx="1443528" cy="14374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200" b="1" dirty="0">
                <a:solidFill>
                  <a:prstClr val="white"/>
                </a:solidFill>
                <a:latin typeface="Century Gothic"/>
              </a:rPr>
              <a:t>Regroupements des métiers</a:t>
            </a:r>
          </a:p>
        </p:txBody>
      </p:sp>
      <p:sp>
        <p:nvSpPr>
          <p:cNvPr id="15" name="Rectangle 14">
            <a:extLst>
              <a:ext uri="{FF2B5EF4-FFF2-40B4-BE49-F238E27FC236}">
                <a16:creationId xmlns:a16="http://schemas.microsoft.com/office/drawing/2014/main" xmlns="" id="{91972B5D-2EC2-4923-9D5A-5EA06A9ACECB}"/>
              </a:ext>
            </a:extLst>
          </p:cNvPr>
          <p:cNvSpPr/>
          <p:nvPr/>
        </p:nvSpPr>
        <p:spPr bwMode="auto">
          <a:xfrm>
            <a:off x="2219816" y="4295776"/>
            <a:ext cx="6787904" cy="1437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a:spcBef>
                <a:spcPts val="600"/>
              </a:spcBef>
              <a:buFont typeface="Wingdings" panose="05000000000000000000" pitchFamily="2" charset="2"/>
              <a:buChar char="§"/>
              <a:defRPr/>
            </a:pPr>
            <a:r>
              <a:rPr lang="fr-FR" sz="900" b="1" dirty="0">
                <a:solidFill>
                  <a:prstClr val="black">
                    <a:lumMod val="65000"/>
                    <a:lumOff val="35000"/>
                  </a:prstClr>
                </a:solidFill>
                <a:latin typeface="Century Gothic"/>
              </a:rPr>
              <a:t>Niveau GC : </a:t>
            </a:r>
            <a:r>
              <a:rPr lang="fr-FR" sz="900" dirty="0">
                <a:solidFill>
                  <a:prstClr val="black">
                    <a:lumMod val="65000"/>
                    <a:lumOff val="35000"/>
                  </a:prstClr>
                </a:solidFill>
                <a:latin typeface="Century Gothic"/>
              </a:rPr>
              <a:t>GCP - GC PRO – </a:t>
            </a:r>
            <a:r>
              <a:rPr lang="fr-FR" sz="900" dirty="0" err="1">
                <a:solidFill>
                  <a:prstClr val="black">
                    <a:lumMod val="65000"/>
                    <a:lumOff val="35000"/>
                  </a:prstClr>
                </a:solidFill>
                <a:latin typeface="Century Gothic"/>
              </a:rPr>
              <a:t>Gesti</a:t>
            </a:r>
            <a:r>
              <a:rPr lang="fr-FR" sz="900" dirty="0">
                <a:solidFill>
                  <a:prstClr val="black">
                    <a:lumMod val="65000"/>
                    <a:lumOff val="35000"/>
                  </a:prstClr>
                </a:solidFill>
                <a:latin typeface="Century Gothic"/>
              </a:rPr>
              <a:t>. multimédia - RA - CA Assoc. </a:t>
            </a:r>
            <a:r>
              <a:rPr lang="fr-FR" sz="900" dirty="0" err="1">
                <a:solidFill>
                  <a:prstClr val="black">
                    <a:lumMod val="65000"/>
                    <a:lumOff val="35000"/>
                  </a:prstClr>
                </a:solidFill>
                <a:latin typeface="Century Gothic"/>
              </a:rPr>
              <a:t>proxi</a:t>
            </a:r>
            <a:r>
              <a:rPr lang="fr-FR" sz="900" dirty="0">
                <a:solidFill>
                  <a:prstClr val="black">
                    <a:lumMod val="65000"/>
                    <a:lumOff val="35000"/>
                  </a:prstClr>
                </a:solidFill>
                <a:latin typeface="Century Gothic"/>
              </a:rPr>
              <a:t> - CAPP - CAGP - CAGP Successions</a:t>
            </a:r>
          </a:p>
          <a:p>
            <a:pPr marL="171450" indent="-171450">
              <a:spcBef>
                <a:spcPts val="600"/>
              </a:spcBef>
              <a:buFont typeface="Wingdings" panose="05000000000000000000" pitchFamily="2" charset="2"/>
              <a:buChar char="§"/>
              <a:defRPr/>
            </a:pPr>
            <a:r>
              <a:rPr lang="fr-FR" sz="900" b="1" dirty="0">
                <a:solidFill>
                  <a:prstClr val="black">
                    <a:lumMod val="65000"/>
                    <a:lumOff val="35000"/>
                  </a:prstClr>
                </a:solidFill>
                <a:latin typeface="Century Gothic"/>
              </a:rPr>
              <a:t>Niveau DA : </a:t>
            </a:r>
            <a:r>
              <a:rPr lang="pt-BR" sz="900" dirty="0">
                <a:solidFill>
                  <a:prstClr val="black">
                    <a:lumMod val="65000"/>
                    <a:lumOff val="35000"/>
                  </a:prstClr>
                </a:solidFill>
                <a:latin typeface="Century Gothic"/>
              </a:rPr>
              <a:t>DAA -ADS - DA - DA Multimédia </a:t>
            </a:r>
          </a:p>
          <a:p>
            <a:pPr marL="171450" indent="-171450">
              <a:spcBef>
                <a:spcPts val="600"/>
              </a:spcBef>
              <a:buFont typeface="Wingdings" panose="05000000000000000000" pitchFamily="2" charset="2"/>
              <a:buChar char="§"/>
              <a:defRPr/>
            </a:pPr>
            <a:r>
              <a:rPr lang="fr-FR" sz="900" b="1" dirty="0">
                <a:solidFill>
                  <a:prstClr val="black">
                    <a:lumMod val="65000"/>
                    <a:lumOff val="35000"/>
                  </a:prstClr>
                </a:solidFill>
                <a:latin typeface="Century Gothic"/>
              </a:rPr>
              <a:t>Niveau DUC : </a:t>
            </a:r>
            <a:r>
              <a:rPr lang="fr-FR" sz="900" dirty="0">
                <a:solidFill>
                  <a:prstClr val="black">
                    <a:lumMod val="65000"/>
                    <a:lumOff val="35000"/>
                  </a:prstClr>
                </a:solidFill>
                <a:latin typeface="Century Gothic"/>
              </a:rPr>
              <a:t>DUC /DS- Banquier Privé -Banquier du Dirigeant – Resp. Dpt Agence Successions - IP - </a:t>
            </a:r>
            <a:r>
              <a:rPr lang="fr-FR" sz="900" dirty="0" err="1">
                <a:solidFill>
                  <a:prstClr val="black">
                    <a:lumMod val="65000"/>
                    <a:lumOff val="35000"/>
                  </a:prstClr>
                </a:solidFill>
                <a:latin typeface="Century Gothic"/>
              </a:rPr>
              <a:t>Resp</a:t>
            </a:r>
            <a:r>
              <a:rPr lang="fr-FR" sz="900" dirty="0">
                <a:solidFill>
                  <a:prstClr val="black">
                    <a:lumMod val="65000"/>
                    <a:lumOff val="35000"/>
                  </a:prstClr>
                </a:solidFill>
                <a:latin typeface="Century Gothic"/>
              </a:rPr>
              <a:t> anima. Patri - CAPI</a:t>
            </a:r>
          </a:p>
          <a:p>
            <a:pPr marL="171450" indent="-171450">
              <a:spcBef>
                <a:spcPts val="600"/>
              </a:spcBef>
              <a:buFont typeface="Wingdings" panose="05000000000000000000" pitchFamily="2" charset="2"/>
              <a:buChar char="§"/>
              <a:defRPr/>
            </a:pPr>
            <a:r>
              <a:rPr lang="fr-FR" sz="900" b="1" dirty="0">
                <a:solidFill>
                  <a:prstClr val="black">
                    <a:lumMod val="65000"/>
                    <a:lumOff val="35000"/>
                  </a:prstClr>
                </a:solidFill>
                <a:latin typeface="Century Gothic"/>
              </a:rPr>
              <a:t>Niveau </a:t>
            </a:r>
            <a:r>
              <a:rPr lang="fr-FR" sz="900" b="1" dirty="0" err="1">
                <a:solidFill>
                  <a:prstClr val="black">
                    <a:lumMod val="65000"/>
                    <a:lumOff val="35000"/>
                  </a:prstClr>
                </a:solidFill>
                <a:latin typeface="Century Gothic"/>
              </a:rPr>
              <a:t>DirCo</a:t>
            </a:r>
            <a:r>
              <a:rPr lang="fr-FR" sz="900" b="1" dirty="0">
                <a:solidFill>
                  <a:prstClr val="black">
                    <a:lumMod val="65000"/>
                    <a:lumOff val="35000"/>
                  </a:prstClr>
                </a:solidFill>
                <a:latin typeface="Century Gothic"/>
              </a:rPr>
              <a:t> : </a:t>
            </a:r>
            <a:r>
              <a:rPr lang="fr-FR" sz="900" dirty="0" err="1">
                <a:solidFill>
                  <a:prstClr val="black">
                    <a:lumMod val="65000"/>
                    <a:lumOff val="35000"/>
                  </a:prstClr>
                </a:solidFill>
                <a:latin typeface="Century Gothic"/>
              </a:rPr>
              <a:t>Dir</a:t>
            </a:r>
            <a:r>
              <a:rPr lang="fr-FR" sz="900" dirty="0">
                <a:solidFill>
                  <a:prstClr val="black">
                    <a:lumMod val="65000"/>
                    <a:lumOff val="35000"/>
                  </a:prstClr>
                </a:solidFill>
                <a:latin typeface="Century Gothic"/>
              </a:rPr>
              <a:t> Co - DCM Pro/Patri- </a:t>
            </a:r>
            <a:r>
              <a:rPr lang="fr-FR" sz="900" dirty="0" err="1">
                <a:solidFill>
                  <a:prstClr val="black">
                    <a:lumMod val="65000"/>
                    <a:lumOff val="35000"/>
                  </a:prstClr>
                </a:solidFill>
                <a:latin typeface="Century Gothic"/>
              </a:rPr>
              <a:t>Dir</a:t>
            </a:r>
            <a:r>
              <a:rPr lang="fr-FR" sz="900" dirty="0">
                <a:solidFill>
                  <a:prstClr val="black">
                    <a:lumMod val="65000"/>
                    <a:lumOff val="35000"/>
                  </a:prstClr>
                </a:solidFill>
                <a:latin typeface="Century Gothic"/>
              </a:rPr>
              <a:t>. Groupe multimédia (hors ADP)- </a:t>
            </a:r>
            <a:r>
              <a:rPr lang="fr-FR" sz="900" dirty="0" err="1">
                <a:solidFill>
                  <a:prstClr val="black">
                    <a:lumMod val="65000"/>
                    <a:lumOff val="35000"/>
                  </a:prstClr>
                </a:solidFill>
                <a:latin typeface="Century Gothic"/>
              </a:rPr>
              <a:t>Dir</a:t>
            </a:r>
            <a:r>
              <a:rPr lang="fr-FR" sz="900" dirty="0">
                <a:solidFill>
                  <a:prstClr val="black">
                    <a:lumMod val="65000"/>
                    <a:lumOff val="35000"/>
                  </a:prstClr>
                </a:solidFill>
                <a:latin typeface="Century Gothic"/>
              </a:rPr>
              <a:t> Bq des Dirigeants - </a:t>
            </a:r>
            <a:r>
              <a:rPr lang="fr-FR" sz="900" dirty="0" err="1">
                <a:solidFill>
                  <a:prstClr val="black">
                    <a:lumMod val="65000"/>
                    <a:lumOff val="35000"/>
                  </a:prstClr>
                </a:solidFill>
                <a:latin typeface="Century Gothic"/>
              </a:rPr>
              <a:t>Resp</a:t>
            </a:r>
            <a:r>
              <a:rPr lang="fr-FR" sz="900" dirty="0">
                <a:solidFill>
                  <a:prstClr val="black">
                    <a:lumMod val="65000"/>
                    <a:lumOff val="35000"/>
                  </a:prstClr>
                </a:solidFill>
                <a:latin typeface="Century Gothic"/>
              </a:rPr>
              <a:t> Agri Viti - </a:t>
            </a:r>
            <a:r>
              <a:rPr lang="fr-FR" sz="900" dirty="0" err="1">
                <a:solidFill>
                  <a:prstClr val="black">
                    <a:lumMod val="65000"/>
                    <a:lumOff val="35000"/>
                  </a:prstClr>
                </a:solidFill>
                <a:latin typeface="Century Gothic"/>
              </a:rPr>
              <a:t>Resp</a:t>
            </a:r>
            <a:r>
              <a:rPr lang="fr-FR" sz="900" dirty="0">
                <a:solidFill>
                  <a:prstClr val="black">
                    <a:lumMod val="65000"/>
                    <a:lumOff val="35000"/>
                  </a:prstClr>
                </a:solidFill>
                <a:latin typeface="Century Gothic"/>
              </a:rPr>
              <a:t> </a:t>
            </a:r>
            <a:r>
              <a:rPr lang="fr-FR" sz="900" dirty="0" err="1">
                <a:solidFill>
                  <a:prstClr val="black">
                    <a:lumMod val="65000"/>
                    <a:lumOff val="35000"/>
                  </a:prstClr>
                </a:solidFill>
                <a:latin typeface="Century Gothic"/>
              </a:rPr>
              <a:t>Prescri</a:t>
            </a:r>
            <a:r>
              <a:rPr lang="fr-FR" sz="900" dirty="0">
                <a:solidFill>
                  <a:prstClr val="black">
                    <a:lumMod val="65000"/>
                    <a:lumOff val="35000"/>
                  </a:prstClr>
                </a:solidFill>
                <a:latin typeface="Century Gothic"/>
              </a:rPr>
              <a:t> Pro – RPI (lignes </a:t>
            </a:r>
            <a:r>
              <a:rPr lang="fr-FR" sz="900" dirty="0" err="1">
                <a:solidFill>
                  <a:prstClr val="black">
                    <a:lumMod val="65000"/>
                    <a:lumOff val="35000"/>
                  </a:prstClr>
                </a:solidFill>
                <a:latin typeface="Century Gothic"/>
              </a:rPr>
              <a:t>immo</a:t>
            </a:r>
            <a:r>
              <a:rPr lang="fr-FR" sz="900" dirty="0">
                <a:solidFill>
                  <a:prstClr val="black">
                    <a:lumMod val="65000"/>
                    <a:lumOff val="35000"/>
                  </a:prstClr>
                </a:solidFill>
                <a:latin typeface="Century Gothic"/>
              </a:rPr>
              <a:t>)</a:t>
            </a:r>
          </a:p>
          <a:p>
            <a:pPr marL="171450" indent="-171450">
              <a:spcBef>
                <a:spcPts val="600"/>
              </a:spcBef>
              <a:buFont typeface="Wingdings" panose="05000000000000000000" pitchFamily="2" charset="2"/>
              <a:buChar char="§"/>
              <a:defRPr/>
            </a:pPr>
            <a:r>
              <a:rPr lang="fr-FR" sz="900" b="1" dirty="0">
                <a:solidFill>
                  <a:prstClr val="black">
                    <a:lumMod val="65000"/>
                    <a:lumOff val="35000"/>
                  </a:prstClr>
                </a:solidFill>
                <a:latin typeface="Century Gothic"/>
              </a:rPr>
              <a:t>Niveau Marché : </a:t>
            </a:r>
            <a:r>
              <a:rPr lang="it-IT" sz="900" dirty="0">
                <a:solidFill>
                  <a:prstClr val="black">
                    <a:lumMod val="65000"/>
                    <a:lumOff val="35000"/>
                  </a:prstClr>
                </a:solidFill>
                <a:latin typeface="Century Gothic"/>
              </a:rPr>
              <a:t>Dir Marché GP – Dir Marché Pro – Dir MA</a:t>
            </a:r>
          </a:p>
        </p:txBody>
      </p:sp>
      <p:sp>
        <p:nvSpPr>
          <p:cNvPr id="12" name="Titre 1">
            <a:extLst>
              <a:ext uri="{FF2B5EF4-FFF2-40B4-BE49-F238E27FC236}">
                <a16:creationId xmlns:a16="http://schemas.microsoft.com/office/drawing/2014/main" xmlns="" id="{263E465B-2A18-44D4-B268-C323BCDF079F}"/>
              </a:ext>
            </a:extLst>
          </p:cNvPr>
          <p:cNvSpPr txBox="1">
            <a:spLocks/>
          </p:cNvSpPr>
          <p:nvPr/>
        </p:nvSpPr>
        <p:spPr>
          <a:xfrm>
            <a:off x="495300" y="189624"/>
            <a:ext cx="7842072" cy="647088"/>
          </a:xfrm>
          <a:prstGeom prst="rect">
            <a:avLst/>
          </a:prstGeom>
        </p:spPr>
        <p:txBody>
          <a:bodyPr vert="horz" lIns="91440" tIns="45720" rIns="91440" bIns="45720" rtlCol="0" anchor="b">
            <a:no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r>
              <a:rPr lang="fr-FR" dirty="0"/>
              <a:t>Dérogations commerciales</a:t>
            </a:r>
            <a:br>
              <a:rPr lang="fr-FR" dirty="0"/>
            </a:br>
            <a:r>
              <a:rPr lang="fr-FR" i="1" dirty="0"/>
              <a:t>Principes</a:t>
            </a:r>
            <a:endParaRPr lang="fr-FR" dirty="0"/>
          </a:p>
        </p:txBody>
      </p:sp>
    </p:spTree>
    <p:extLst>
      <p:ext uri="{BB962C8B-B14F-4D97-AF65-F5344CB8AC3E}">
        <p14:creationId xmlns:p14="http://schemas.microsoft.com/office/powerpoint/2010/main" val="1223297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a:extLst>
              <a:ext uri="{FF2B5EF4-FFF2-40B4-BE49-F238E27FC236}">
                <a16:creationId xmlns:a16="http://schemas.microsoft.com/office/drawing/2014/main" xmlns="" id="{2FF07E57-8930-41DF-8CA5-E23D6B3A87BE}"/>
              </a:ext>
            </a:extLst>
          </p:cNvPr>
          <p:cNvGraphicFramePr>
            <a:graphicFrameLocks noGrp="1"/>
          </p:cNvGraphicFramePr>
          <p:nvPr>
            <p:extLst>
              <p:ext uri="{D42A27DB-BD31-4B8C-83A1-F6EECF244321}">
                <p14:modId xmlns:p14="http://schemas.microsoft.com/office/powerpoint/2010/main" val="1676007995"/>
              </p:ext>
            </p:extLst>
          </p:nvPr>
        </p:nvGraphicFramePr>
        <p:xfrm>
          <a:off x="776288" y="1123316"/>
          <a:ext cx="8640762" cy="4033532"/>
        </p:xfrm>
        <a:graphic>
          <a:graphicData uri="http://schemas.openxmlformats.org/drawingml/2006/table">
            <a:tbl>
              <a:tblPr firstRow="1" firstCol="1" bandRow="1">
                <a:tableStyleId>{5C22544A-7EE6-4342-B048-85BDC9FD1C3A}</a:tableStyleId>
              </a:tblPr>
              <a:tblGrid>
                <a:gridCol w="1476161">
                  <a:extLst>
                    <a:ext uri="{9D8B030D-6E8A-4147-A177-3AD203B41FA5}">
                      <a16:colId xmlns:a16="http://schemas.microsoft.com/office/drawing/2014/main" xmlns="" val="3006324310"/>
                    </a:ext>
                  </a:extLst>
                </a:gridCol>
                <a:gridCol w="1604362">
                  <a:extLst>
                    <a:ext uri="{9D8B030D-6E8A-4147-A177-3AD203B41FA5}">
                      <a16:colId xmlns:a16="http://schemas.microsoft.com/office/drawing/2014/main" xmlns="" val="724688280"/>
                    </a:ext>
                  </a:extLst>
                </a:gridCol>
                <a:gridCol w="1556156">
                  <a:extLst>
                    <a:ext uri="{9D8B030D-6E8A-4147-A177-3AD203B41FA5}">
                      <a16:colId xmlns:a16="http://schemas.microsoft.com/office/drawing/2014/main" xmlns="" val="710312126"/>
                    </a:ext>
                  </a:extLst>
                </a:gridCol>
                <a:gridCol w="1436903">
                  <a:extLst>
                    <a:ext uri="{9D8B030D-6E8A-4147-A177-3AD203B41FA5}">
                      <a16:colId xmlns:a16="http://schemas.microsoft.com/office/drawing/2014/main" xmlns="" val="4263186281"/>
                    </a:ext>
                  </a:extLst>
                </a:gridCol>
                <a:gridCol w="1604362">
                  <a:extLst>
                    <a:ext uri="{9D8B030D-6E8A-4147-A177-3AD203B41FA5}">
                      <a16:colId xmlns:a16="http://schemas.microsoft.com/office/drawing/2014/main" xmlns="" val="2453673681"/>
                    </a:ext>
                  </a:extLst>
                </a:gridCol>
                <a:gridCol w="962818">
                  <a:extLst>
                    <a:ext uri="{9D8B030D-6E8A-4147-A177-3AD203B41FA5}">
                      <a16:colId xmlns:a16="http://schemas.microsoft.com/office/drawing/2014/main" xmlns="" val="1531014942"/>
                    </a:ext>
                  </a:extLst>
                </a:gridCol>
              </a:tblGrid>
              <a:tr h="137626">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12700" cmpd="sng">
                      <a:noFill/>
                    </a:lnR>
                    <a:lnT w="38100" cmpd="sng">
                      <a:noFill/>
                    </a:lnT>
                    <a:lnB w="12700" cap="flat" cmpd="sng" algn="ctr">
                      <a:noFill/>
                      <a:prstDash val="solid"/>
                      <a:round/>
                      <a:headEnd type="none" w="med" len="med"/>
                      <a:tailEnd type="none" w="med" len="med"/>
                    </a:lnB>
                    <a:no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 </a:t>
                      </a:r>
                      <a:r>
                        <a:rPr lang="fr-FR" sz="900" dirty="0">
                          <a:solidFill>
                            <a:schemeClr val="tx1">
                              <a:lumMod val="65000"/>
                              <a:lumOff val="35000"/>
                            </a:schemeClr>
                          </a:solidFill>
                          <a:effectLst/>
                          <a:latin typeface="+mj-lt"/>
                          <a:ea typeface="Calibri" panose="020F0502020204030204" pitchFamily="34" charset="0"/>
                          <a:cs typeface="Times New Roman" panose="02020603050405020304" pitchFamily="18" charset="0"/>
                        </a:rPr>
                        <a:t>Niveau GC</a:t>
                      </a:r>
                    </a:p>
                  </a:txBody>
                  <a:tcPr marL="48138" marR="48138" marT="0" marB="0" anchor="ctr">
                    <a:lnL w="12700" cmpd="sng">
                      <a:noFill/>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2">
                  <a:txBody>
                    <a:bodyPr/>
                    <a:lstStyle/>
                    <a:p>
                      <a:pPr algn="ctr">
                        <a:lnSpc>
                          <a:spcPts val="1400"/>
                        </a:lnSpc>
                        <a:spcAft>
                          <a:spcPts val="0"/>
                        </a:spcAft>
                      </a:pPr>
                      <a:r>
                        <a:rPr lang="pt-BR" sz="900" b="1" dirty="0">
                          <a:solidFill>
                            <a:schemeClr val="bg1"/>
                          </a:solidFill>
                          <a:effectLst/>
                          <a:latin typeface="+mj-lt"/>
                          <a:ea typeface="Calibri" panose="020F0502020204030204" pitchFamily="34" charset="0"/>
                          <a:cs typeface="Times New Roman" panose="02020603050405020304" pitchFamily="18" charset="0"/>
                        </a:rPr>
                        <a:t>Niveau DA</a:t>
                      </a: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48138" marR="48138" marT="0" marB="0" anchor="ctr">
                    <a:lnL w="12700" cap="flat" cmpd="sng" algn="ctr">
                      <a:solidFill>
                        <a:schemeClr val="bg1"/>
                      </a:solidFill>
                      <a:prstDash val="solid"/>
                      <a:round/>
                      <a:headEnd type="none" w="med" len="med"/>
                      <a:tailEnd type="none" w="med" len="med"/>
                    </a:lnL>
                    <a:lnT w="38100" cmpd="sng">
                      <a:noFill/>
                    </a:lnT>
                    <a:lnB w="12700" cap="flat" cmpd="sng" algn="ctr">
                      <a:noFill/>
                      <a:prstDash val="solid"/>
                      <a:round/>
                      <a:headEnd type="none" w="med" len="med"/>
                      <a:tailEnd type="none" w="med" len="med"/>
                    </a:lnB>
                    <a:solidFill>
                      <a:schemeClr val="bg2">
                        <a:lumMod val="90000"/>
                      </a:schemeClr>
                    </a:solid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Niveau DUC</a:t>
                      </a:r>
                    </a:p>
                  </a:txBody>
                  <a:tcPr marL="48138" marR="48138" marT="0" marB="0" anchor="ctr">
                    <a:lnT w="38100" cmpd="sng">
                      <a:noFill/>
                    </a:lnT>
                    <a:lnB w="12700" cap="flat" cmpd="sng" algn="ctr">
                      <a:noFill/>
                      <a:prstDash val="solid"/>
                      <a:round/>
                      <a:headEnd type="none" w="med" len="med"/>
                      <a:tailEnd type="none" w="med" len="med"/>
                    </a:lnB>
                    <a:solidFill>
                      <a:schemeClr val="accent1">
                        <a:lumMod val="60000"/>
                        <a:lumOff val="40000"/>
                      </a:schemeClr>
                    </a:solid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Niveau </a:t>
                      </a:r>
                      <a:r>
                        <a:rPr lang="fr-FR" sz="900" dirty="0" err="1">
                          <a:solidFill>
                            <a:schemeClr val="bg1"/>
                          </a:solidFill>
                          <a:effectLst/>
                          <a:latin typeface="+mj-lt"/>
                          <a:ea typeface="Calibri" panose="020F0502020204030204" pitchFamily="34" charset="0"/>
                          <a:cs typeface="Times New Roman" panose="02020603050405020304" pitchFamily="18" charset="0"/>
                        </a:rPr>
                        <a:t>DirCo</a:t>
                      </a: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T w="38100" cmpd="sng">
                      <a:noFill/>
                    </a:lnT>
                    <a:lnB w="12700" cap="flat" cmpd="sng" algn="ctr">
                      <a:noFill/>
                      <a:prstDash val="solid"/>
                      <a:round/>
                      <a:headEnd type="none" w="med" len="med"/>
                      <a:tailEnd type="none" w="med" len="med"/>
                    </a:lnB>
                  </a:tcPr>
                </a:tc>
                <a:tc rowSpan="2">
                  <a:txBody>
                    <a:bodyPr/>
                    <a:lstStyle/>
                    <a:p>
                      <a:pPr algn="ctr">
                        <a:lnSpc>
                          <a:spcPts val="1400"/>
                        </a:lnSpc>
                        <a:spcAft>
                          <a:spcPts val="0"/>
                        </a:spcAft>
                      </a:pPr>
                      <a:r>
                        <a:rPr lang="it-IT" sz="900" dirty="0">
                          <a:solidFill>
                            <a:schemeClr val="bg1"/>
                          </a:solidFill>
                          <a:effectLst/>
                          <a:latin typeface="+mj-lt"/>
                          <a:ea typeface="Calibri" panose="020F0502020204030204" pitchFamily="34" charset="0"/>
                          <a:cs typeface="Times New Roman" panose="02020603050405020304" pitchFamily="18" charset="0"/>
                        </a:rPr>
                        <a:t>Niveau Marché</a:t>
                      </a:r>
                    </a:p>
                  </a:txBody>
                  <a:tcPr marL="48138" marR="48138" marT="0" marB="0" anchor="ctr">
                    <a:lnR w="12700" cmpd="sng">
                      <a:noFill/>
                    </a:lnR>
                    <a:lnT w="38100" cmpd="sng">
                      <a:noFill/>
                    </a:lnT>
                    <a:lnB w="12700" cap="flat" cmpd="sng" algn="ctr">
                      <a:no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xmlns="" val="2854909817"/>
                  </a:ext>
                </a:extLst>
              </a:tr>
              <a:tr h="137626">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38100" cmpd="sng">
                      <a:noFill/>
                    </a:lnR>
                    <a:lnT w="38100" cmpd="sng">
                      <a:noFill/>
                    </a:lnT>
                    <a:lnB w="12700" cap="flat" cmpd="sng" algn="ctr">
                      <a:noFill/>
                      <a:prstDash val="solid"/>
                      <a:round/>
                      <a:headEnd type="none" w="med" len="med"/>
                      <a:tailEnd type="none" w="med" len="med"/>
                    </a:lnB>
                    <a:noFill/>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R w="12700" cmpd="sng">
                      <a:noFill/>
                    </a:lnR>
                    <a:lnT w="38100" cmpd="sng">
                      <a:noFill/>
                    </a:lnT>
                    <a:lnB w="12700" cap="flat" cmpd="sng" algn="ctr">
                      <a:noFill/>
                      <a:prstDash val="solid"/>
                      <a:round/>
                      <a:headEnd type="none" w="med" len="med"/>
                      <a:tailEnd type="none" w="med" len="med"/>
                    </a:lnB>
                  </a:tcPr>
                </a:tc>
                <a:extLst>
                  <a:ext uri="{0D108BD9-81ED-4DB2-BD59-A6C34878D82A}">
                    <a16:rowId xmlns:a16="http://schemas.microsoft.com/office/drawing/2014/main" xmlns="" val="3319801072"/>
                  </a:ext>
                </a:extLst>
              </a:tr>
              <a:tr h="161264">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Crédit immobilier</a:t>
                      </a:r>
                    </a:p>
                  </a:txBody>
                  <a:tcPr marL="7034" marR="7034" marT="762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4">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Se</a:t>
                      </a:r>
                      <a:r>
                        <a:rPr lang="fr-FR" sz="900" b="1" i="0" u="none" strike="noStrike" kern="1200" baseline="0" dirty="0">
                          <a:solidFill>
                            <a:schemeClr val="tx1">
                              <a:lumMod val="65000"/>
                              <a:lumOff val="35000"/>
                            </a:schemeClr>
                          </a:solidFill>
                          <a:effectLst/>
                          <a:latin typeface="+mj-lt"/>
                          <a:ea typeface="+mn-ea"/>
                          <a:cs typeface="+mn-cs"/>
                        </a:rPr>
                        <a:t> référer au barème crédit immobilier dans la rubrique des commerciaux</a:t>
                      </a:r>
                      <a:endParaRPr lang="fr-FR" sz="900" b="1" i="0" u="none" strike="noStrike" kern="120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algn="ctr" defTabSz="685783" rtl="0" eaLnBrk="1" fontAlgn="ctr" latinLnBrk="0" hangingPunct="1"/>
                      <a:endParaRPr lang="fr-FR" sz="900" b="1" i="0" u="none" strike="noStrike" kern="120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algn="ctr" defTabSz="685783" rtl="0" eaLnBrk="1" fontAlgn="ctr" latinLnBrk="0" hangingPunct="1"/>
                      <a:endParaRPr lang="fr-FR" sz="900" b="1" i="0" u="none" strike="noStrike" kern="120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algn="ctr" defTabSz="685783" rtl="0" eaLnBrk="1" fontAlgn="ctr" latinLnBrk="0" hangingPunct="1"/>
                      <a:endParaRPr lang="fr-FR" sz="900" b="1" i="0" u="none" strike="noStrike" kern="120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1"/>
                    </a:solidFill>
                  </a:tcPr>
                </a:tc>
                <a:tc rowSpan="1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Au-delà</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690681547"/>
                  </a:ext>
                </a:extLst>
              </a:tr>
              <a:tr h="161264">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Crédit conso</a:t>
                      </a: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Barème – 0,50%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Taux plancher</a:t>
                      </a:r>
                      <a:r>
                        <a:rPr lang="fr-FR" sz="900" b="1" i="0" u="none" strike="noStrike" kern="1200" baseline="0" dirty="0">
                          <a:solidFill>
                            <a:schemeClr val="tx1">
                              <a:lumMod val="65000"/>
                              <a:lumOff val="35000"/>
                            </a:schemeClr>
                          </a:solidFill>
                          <a:effectLst/>
                          <a:latin typeface="+mj-lt"/>
                          <a:ea typeface="+mn-ea"/>
                          <a:cs typeface="+mn-cs"/>
                        </a:rPr>
                        <a:t> IZIVENTE</a:t>
                      </a:r>
                      <a:endParaRPr lang="fr-FR" sz="900" b="1" i="0" u="none" strike="noStrike" kern="120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Taux plancher IZIVENTE</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Taux minimums</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algn="ctr" defTabSz="685783" rtl="0" eaLnBrk="1" fontAlgn="ctr" latinLnBrk="0" hangingPunct="1">
                        <a:lnSpc>
                          <a:spcPts val="1400"/>
                        </a:lnSpc>
                        <a:spcAft>
                          <a:spcPts val="0"/>
                        </a:spcAft>
                      </a:pPr>
                      <a:endParaRPr lang="fr-FR" sz="1050" kern="1200" dirty="0">
                        <a:solidFill>
                          <a:schemeClr val="tx1">
                            <a:lumMod val="65000"/>
                            <a:lumOff val="35000"/>
                          </a:schemeClr>
                        </a:solidFill>
                        <a:effectLst/>
                        <a:latin typeface="+mj-lt"/>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61680088"/>
                  </a:ext>
                </a:extLst>
              </a:tr>
              <a:tr h="161264">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Crédit étudiant</a:t>
                      </a: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Barème – 0,10%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endParaRPr lang="fr-FR" dirty="0"/>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733857198"/>
                  </a:ext>
                </a:extLst>
              </a:tr>
              <a:tr h="470536">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Découvert permanent note client de 1 à 8</a:t>
                      </a: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Barème -5%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ts val="1400"/>
                        </a:lnSpc>
                        <a:spcBef>
                          <a:spcPts val="0"/>
                        </a:spcBef>
                        <a:spcAft>
                          <a:spcPts val="0"/>
                        </a:spcAft>
                        <a:buClrTx/>
                        <a:buSzTx/>
                        <a:buFontTx/>
                        <a:buNone/>
                        <a:tabLst/>
                        <a:defRPr/>
                      </a:pPr>
                      <a:endParaRPr kumimoji="0" lang="fr-FR" sz="1050" b="0" i="0" u="none" strike="noStrike" kern="1200" cap="none" spc="0" normalizeH="0" baseline="0" noProof="0" dirty="0">
                        <a:ln>
                          <a:noFill/>
                        </a:ln>
                        <a:solidFill>
                          <a:prstClr val="black">
                            <a:lumMod val="65000"/>
                            <a:lumOff val="35000"/>
                          </a:prstClr>
                        </a:solidFill>
                        <a:effectLst/>
                        <a:uLnTx/>
                        <a:uFillTx/>
                        <a:latin typeface="Century Gothic"/>
                        <a:ea typeface="+mn-ea"/>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443940541"/>
                  </a:ext>
                </a:extLst>
              </a:tr>
              <a:tr h="315900">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Découvert négocié note client de 1 à 8</a:t>
                      </a: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Barème -3,5%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Barème -5%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Barème -6%</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ts val="1400"/>
                        </a:lnSpc>
                        <a:spcBef>
                          <a:spcPts val="0"/>
                        </a:spcBef>
                        <a:spcAft>
                          <a:spcPts val="0"/>
                        </a:spcAft>
                        <a:buClrTx/>
                        <a:buSzTx/>
                        <a:buFontTx/>
                        <a:buNone/>
                        <a:tabLst/>
                        <a:defRPr/>
                      </a:pPr>
                      <a:endParaRPr kumimoji="0" lang="fr-FR" sz="1050" b="0" i="0" u="none" strike="noStrike" kern="1200" cap="none" spc="0" normalizeH="0" baseline="0" noProof="0" dirty="0">
                        <a:ln>
                          <a:noFill/>
                        </a:ln>
                        <a:solidFill>
                          <a:prstClr val="black">
                            <a:lumMod val="65000"/>
                            <a:lumOff val="35000"/>
                          </a:prstClr>
                        </a:solidFill>
                        <a:effectLst/>
                        <a:uLnTx/>
                        <a:uFillTx/>
                        <a:latin typeface="Century Gothic"/>
                        <a:ea typeface="+mn-ea"/>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46208279"/>
                  </a:ext>
                </a:extLst>
              </a:tr>
              <a:tr h="470536">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Découvert permanent note client 9 et 10</a:t>
                      </a: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marL="0" marR="0" lvl="0" indent="0" algn="ctr" defTabSz="685783" rtl="0" eaLnBrk="1" fontAlgn="ctr" latinLnBrk="0" hangingPunct="1">
                        <a:lnSpc>
                          <a:spcPts val="1400"/>
                        </a:lnSpc>
                        <a:spcBef>
                          <a:spcPts val="0"/>
                        </a:spcBef>
                        <a:spcAft>
                          <a:spcPts val="0"/>
                        </a:spcAft>
                        <a:buClrTx/>
                        <a:buSzTx/>
                        <a:buFontTx/>
                        <a:buNone/>
                        <a:tabLst/>
                        <a:defRPr/>
                      </a:pPr>
                      <a:endParaRPr kumimoji="0" lang="fr-FR" sz="1050" b="0" i="0" u="none" strike="noStrike" kern="1200" cap="none" spc="0" normalizeH="0" baseline="0" noProof="0" dirty="0">
                        <a:ln>
                          <a:noFill/>
                        </a:ln>
                        <a:solidFill>
                          <a:prstClr val="black">
                            <a:lumMod val="65000"/>
                            <a:lumOff val="35000"/>
                          </a:prstClr>
                        </a:solidFill>
                        <a:effectLst/>
                        <a:uLnTx/>
                        <a:uFillTx/>
                        <a:latin typeface="Century Gothic"/>
                        <a:ea typeface="+mn-ea"/>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50520430"/>
                  </a:ext>
                </a:extLst>
              </a:tr>
              <a:tr h="315900">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Découvert négocié note client 9 et 10</a:t>
                      </a: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algn="ctr" fontAlgn="ctr"/>
                      <a:endParaRPr lang="fr-FR" sz="1000" b="1" i="0" u="none" strike="noStrike" dirty="0">
                        <a:solidFill>
                          <a:schemeClr val="tx1">
                            <a:lumMod val="65000"/>
                            <a:lumOff val="35000"/>
                          </a:schemeClr>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784782185"/>
                  </a:ext>
                </a:extLst>
              </a:tr>
              <a:tr h="315900">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Frais de dossier de crédit </a:t>
                      </a:r>
                      <a:r>
                        <a:rPr lang="fr-FR" sz="1000" b="1" kern="1200" dirty="0" err="1">
                          <a:solidFill>
                            <a:schemeClr val="tx1">
                              <a:lumMod val="65000"/>
                              <a:lumOff val="35000"/>
                            </a:schemeClr>
                          </a:solidFill>
                          <a:effectLst/>
                          <a:latin typeface="+mj-lt"/>
                          <a:cs typeface="Arial" panose="020B0604020202020204" pitchFamily="34" charset="0"/>
                        </a:rPr>
                        <a:t>Immo</a:t>
                      </a:r>
                      <a:endParaRPr lang="fr-FR" sz="1000" b="1" kern="1200" dirty="0">
                        <a:solidFill>
                          <a:schemeClr val="tx1">
                            <a:lumMod val="65000"/>
                            <a:lumOff val="35000"/>
                          </a:schemeClr>
                        </a:solidFill>
                        <a:effectLst/>
                        <a:latin typeface="+mj-lt"/>
                        <a:cs typeface="Arial" panose="020B0604020202020204" pitchFamily="34" charset="0"/>
                      </a:endParaRP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ctr" defTabSz="685783" rtl="0" eaLnBrk="1" fontAlgn="ctr" latinLnBrk="0" hangingPunct="1"/>
                      <a:r>
                        <a:rPr lang="fr-FR" sz="900" b="1" i="0" u="none" strike="noStrike" kern="1200" dirty="0">
                          <a:solidFill>
                            <a:schemeClr val="accent1"/>
                          </a:solidFill>
                          <a:effectLst/>
                          <a:latin typeface="+mj-lt"/>
                          <a:ea typeface="+mn-ea"/>
                          <a:cs typeface="+mn-cs"/>
                        </a:rPr>
                        <a:t>500€ de mini applicable</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schemeClr val="accent1"/>
                          </a:solidFill>
                          <a:effectLst/>
                          <a:uLnTx/>
                          <a:uFillTx/>
                          <a:latin typeface="Century Gothic"/>
                          <a:ea typeface="+mn-ea"/>
                          <a:cs typeface="+mn-cs"/>
                        </a:rPr>
                        <a:t>350€ de mini applicable</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schemeClr val="accent1"/>
                          </a:solidFill>
                          <a:effectLst/>
                          <a:uLnTx/>
                          <a:uFillTx/>
                          <a:latin typeface="Century Gothic"/>
                          <a:ea typeface="+mn-ea"/>
                          <a:cs typeface="+mn-cs"/>
                        </a:rPr>
                        <a:t>350€ de mini applicable</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schemeClr val="accent1"/>
                          </a:solidFill>
                          <a:effectLst/>
                          <a:uLnTx/>
                          <a:uFillTx/>
                          <a:latin typeface="Century Gothic"/>
                          <a:ea typeface="+mn-ea"/>
                          <a:cs typeface="+mn-cs"/>
                        </a:rPr>
                        <a:t>0€ de mini applicable</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1000" b="1" i="0" u="none" strike="noStrike" dirty="0">
                        <a:solidFill>
                          <a:schemeClr val="tx1">
                            <a:lumMod val="65000"/>
                            <a:lumOff val="35000"/>
                          </a:schemeClr>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044322913"/>
                  </a:ext>
                </a:extLst>
              </a:tr>
              <a:tr h="315900">
                <a:tc>
                  <a:txBody>
                    <a:bodyPr/>
                    <a:lstStyle/>
                    <a:p>
                      <a:pPr marL="0" marR="0" lvl="0" indent="0" algn="l" defTabSz="685783" rtl="0" eaLnBrk="1" fontAlgn="ctr" latinLnBrk="0" hangingPunct="1">
                        <a:lnSpc>
                          <a:spcPts val="14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lumMod val="65000"/>
                              <a:lumOff val="35000"/>
                            </a:prstClr>
                          </a:solidFill>
                          <a:effectLst/>
                          <a:uLnTx/>
                          <a:uFillTx/>
                          <a:latin typeface="+mj-lt"/>
                          <a:ea typeface="+mn-ea"/>
                          <a:cs typeface="Arial" panose="020B0604020202020204" pitchFamily="34" charset="0"/>
                        </a:rPr>
                        <a:t>Frais de dossier de crédit </a:t>
                      </a:r>
                      <a:r>
                        <a:rPr kumimoji="0" lang="fr-FR" sz="1000" b="1" i="0" u="none" strike="noStrike" kern="1200" cap="none" spc="0" normalizeH="0" baseline="0" noProof="0" dirty="0">
                          <a:ln>
                            <a:noFill/>
                          </a:ln>
                          <a:solidFill>
                            <a:schemeClr val="tx1">
                              <a:lumMod val="65000"/>
                              <a:lumOff val="35000"/>
                            </a:schemeClr>
                          </a:solidFill>
                          <a:effectLst/>
                          <a:uLnTx/>
                          <a:uFillTx/>
                          <a:latin typeface="+mj-lt"/>
                          <a:ea typeface="+mn-ea"/>
                          <a:cs typeface="Arial" panose="020B0604020202020204" pitchFamily="34" charset="0"/>
                        </a:rPr>
                        <a:t>Conso</a:t>
                      </a:r>
                      <a:r>
                        <a:rPr kumimoji="0" lang="fr-FR" sz="1000" b="1" i="0" u="none" strike="noStrike" kern="1200" cap="none" spc="0" normalizeH="0" baseline="0" noProof="0" dirty="0">
                          <a:ln>
                            <a:noFill/>
                          </a:ln>
                          <a:solidFill>
                            <a:prstClr val="black">
                              <a:lumMod val="65000"/>
                              <a:lumOff val="35000"/>
                            </a:prstClr>
                          </a:solidFill>
                          <a:effectLst/>
                          <a:uLnTx/>
                          <a:uFillTx/>
                          <a:latin typeface="+mj-lt"/>
                          <a:ea typeface="+mn-ea"/>
                          <a:cs typeface="Arial" panose="020B0604020202020204" pitchFamily="34" charset="0"/>
                        </a:rPr>
                        <a:t> </a:t>
                      </a: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50%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100%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100%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100%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endParaRPr lang="fr-FR"/>
                    </a:p>
                  </a:txBody>
                  <a:tcPr/>
                </a:tc>
                <a:extLst>
                  <a:ext uri="{0D108BD9-81ED-4DB2-BD59-A6C34878D82A}">
                    <a16:rowId xmlns:a16="http://schemas.microsoft.com/office/drawing/2014/main" xmlns="" val="1236287044"/>
                  </a:ext>
                </a:extLst>
              </a:tr>
              <a:tr h="364500">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Intérêts retard sur prêts</a:t>
                      </a: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50€ </a:t>
                      </a:r>
                    </a:p>
                    <a:p>
                      <a:pPr marL="0" algn="ctr" defTabSz="685783" rtl="0" eaLnBrk="1" fontAlgn="ctr" latinLnBrk="0" hangingPunct="1"/>
                      <a:r>
                        <a:rPr lang="fr-FR" sz="900" b="0" i="0" u="none" strike="noStrike" kern="1200" dirty="0">
                          <a:solidFill>
                            <a:schemeClr val="tx1">
                              <a:lumMod val="65000"/>
                              <a:lumOff val="35000"/>
                            </a:schemeClr>
                          </a:solidFill>
                          <a:effectLst/>
                          <a:latin typeface="+mj-lt"/>
                          <a:ea typeface="+mn-ea"/>
                          <a:cs typeface="+mn-cs"/>
                        </a:rPr>
                        <a:t>par année civile par relation</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200 €</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500 €</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1 000 €</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1000" b="1" i="0" u="none" strike="noStrike" dirty="0">
                        <a:solidFill>
                          <a:schemeClr val="tx1">
                            <a:lumMod val="65000"/>
                            <a:lumOff val="35000"/>
                          </a:schemeClr>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534415576"/>
                  </a:ext>
                </a:extLst>
              </a:tr>
              <a:tr h="315900">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Indemnités RA crédits </a:t>
                      </a:r>
                      <a:r>
                        <a:rPr lang="fr-FR" sz="1000" b="1" kern="1200" dirty="0" err="1">
                          <a:solidFill>
                            <a:schemeClr val="tx1">
                              <a:lumMod val="65000"/>
                              <a:lumOff val="35000"/>
                            </a:schemeClr>
                          </a:solidFill>
                          <a:effectLst/>
                          <a:latin typeface="+mj-lt"/>
                          <a:cs typeface="Arial" panose="020B0604020202020204" pitchFamily="34" charset="0"/>
                        </a:rPr>
                        <a:t>immo</a:t>
                      </a:r>
                      <a:r>
                        <a:rPr lang="fr-FR" sz="1000" b="1" kern="1200" dirty="0">
                          <a:solidFill>
                            <a:schemeClr val="tx1">
                              <a:lumMod val="65000"/>
                              <a:lumOff val="35000"/>
                            </a:schemeClr>
                          </a:solidFill>
                          <a:effectLst/>
                          <a:latin typeface="+mj-lt"/>
                          <a:cs typeface="Arial" panose="020B0604020202020204" pitchFamily="34" charset="0"/>
                        </a:rPr>
                        <a:t> </a:t>
                      </a: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500 €</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1 500 €</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3 000 €</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1000" b="1" i="0" u="none" strike="noStrike" dirty="0">
                        <a:solidFill>
                          <a:schemeClr val="tx1">
                            <a:lumMod val="65000"/>
                            <a:lumOff val="35000"/>
                          </a:schemeClr>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562128780"/>
                  </a:ext>
                </a:extLst>
              </a:tr>
            </a:tbl>
          </a:graphicData>
        </a:graphic>
      </p:graphicFrame>
      <p:sp>
        <p:nvSpPr>
          <p:cNvPr id="4" name="ZoneTexte 3">
            <a:extLst>
              <a:ext uri="{FF2B5EF4-FFF2-40B4-BE49-F238E27FC236}">
                <a16:creationId xmlns:a16="http://schemas.microsoft.com/office/drawing/2014/main" xmlns="" id="{763FEB6C-EB52-41A0-B9A7-936884290CA8}"/>
              </a:ext>
            </a:extLst>
          </p:cNvPr>
          <p:cNvSpPr txBox="1"/>
          <p:nvPr/>
        </p:nvSpPr>
        <p:spPr>
          <a:xfrm>
            <a:off x="1160824" y="5805264"/>
            <a:ext cx="1661723" cy="216024"/>
          </a:xfrm>
          <a:prstGeom prst="rect">
            <a:avLst/>
          </a:prstGeom>
        </p:spPr>
        <p:txBody>
          <a:bodyPr vert="horz" wrap="square" lIns="91440" tIns="45720" rIns="91440" bIns="45720" rtlCol="0" anchor="ctr" anchorCtr="0">
            <a:noAutofit/>
          </a:bodyPr>
          <a:lstStyle/>
          <a:p>
            <a:pPr>
              <a:lnSpc>
                <a:spcPts val="1200"/>
              </a:lnSpc>
            </a:pPr>
            <a:r>
              <a:rPr lang="fr-FR" sz="1000" i="1" dirty="0">
                <a:solidFill>
                  <a:prstClr val="black">
                    <a:lumMod val="65000"/>
                    <a:lumOff val="35000"/>
                  </a:prstClr>
                </a:solidFill>
                <a:latin typeface="Century Gothic"/>
              </a:rPr>
              <a:t>: sans dérogation</a:t>
            </a:r>
          </a:p>
        </p:txBody>
      </p:sp>
      <p:sp>
        <p:nvSpPr>
          <p:cNvPr id="5" name="ZoneTexte 4">
            <a:extLst>
              <a:ext uri="{FF2B5EF4-FFF2-40B4-BE49-F238E27FC236}">
                <a16:creationId xmlns:a16="http://schemas.microsoft.com/office/drawing/2014/main" xmlns="" id="{7C834C40-B291-4B1C-95A0-A10E53A22014}"/>
              </a:ext>
            </a:extLst>
          </p:cNvPr>
          <p:cNvSpPr txBox="1"/>
          <p:nvPr/>
        </p:nvSpPr>
        <p:spPr>
          <a:xfrm>
            <a:off x="776536" y="5830422"/>
            <a:ext cx="361638" cy="178532"/>
          </a:xfrm>
          <a:prstGeom prst="rect">
            <a:avLst/>
          </a:prstGeom>
          <a:solidFill>
            <a:schemeClr val="bg2"/>
          </a:solidFill>
        </p:spPr>
        <p:txBody>
          <a:bodyPr vert="horz" wrap="square" lIns="91440" tIns="45720" rIns="91440" bIns="45720" rtlCol="0" anchor="ctr" anchorCtr="0">
            <a:noAutofit/>
          </a:bodyPr>
          <a:lstStyle/>
          <a:p>
            <a:pPr>
              <a:lnSpc>
                <a:spcPts val="1200"/>
              </a:lnSpc>
            </a:pPr>
            <a:endParaRPr lang="fr-FR" sz="1100" dirty="0">
              <a:solidFill>
                <a:prstClr val="black">
                  <a:lumMod val="65000"/>
                  <a:lumOff val="35000"/>
                </a:prstClr>
              </a:solidFill>
              <a:latin typeface="Century Gothic"/>
            </a:endParaRPr>
          </a:p>
        </p:txBody>
      </p:sp>
      <p:sp>
        <p:nvSpPr>
          <p:cNvPr id="8" name="Titre 1">
            <a:extLst>
              <a:ext uri="{FF2B5EF4-FFF2-40B4-BE49-F238E27FC236}">
                <a16:creationId xmlns:a16="http://schemas.microsoft.com/office/drawing/2014/main" xmlns="" id="{2A42E2C1-0919-474B-BAAC-3C1EAFB16917}"/>
              </a:ext>
            </a:extLst>
          </p:cNvPr>
          <p:cNvSpPr txBox="1">
            <a:spLocks/>
          </p:cNvSpPr>
          <p:nvPr/>
        </p:nvSpPr>
        <p:spPr>
          <a:xfrm>
            <a:off x="495300" y="189624"/>
            <a:ext cx="7842072" cy="647088"/>
          </a:xfrm>
          <a:prstGeom prst="rect">
            <a:avLst/>
          </a:prstGeom>
        </p:spPr>
        <p:txBody>
          <a:bodyPr vert="horz" lIns="91440" tIns="45720" rIns="91440" bIns="45720" rtlCol="0" anchor="b">
            <a:noAutofit/>
          </a:bodyPr>
          <a:lstStyle>
            <a:lvl1pPr algn="l" defTabSz="685783" rtl="0" eaLnBrk="1" latinLnBrk="0" hangingPunct="1">
              <a:lnSpc>
                <a:spcPts val="1919"/>
              </a:lnSpc>
              <a:spcBef>
                <a:spcPct val="0"/>
              </a:spcBef>
              <a:buNone/>
              <a:defRPr sz="1705" b="0" kern="1200">
                <a:solidFill>
                  <a:srgbClr val="FF0000"/>
                </a:solidFill>
                <a:effectLst/>
                <a:latin typeface="+mj-lt"/>
                <a:ea typeface="+mj-ea"/>
                <a:cs typeface="+mj-cs"/>
              </a:defRPr>
            </a:lvl1pPr>
          </a:lstStyle>
          <a:p>
            <a:pPr>
              <a:lnSpc>
                <a:spcPts val="2250"/>
              </a:lnSpc>
            </a:pPr>
            <a:r>
              <a:rPr lang="fr-FR" sz="2000" b="1" dirty="0"/>
              <a:t>Crédit Particuliers</a:t>
            </a:r>
            <a:br>
              <a:rPr lang="fr-FR" sz="2000" b="1" dirty="0"/>
            </a:br>
            <a:r>
              <a:rPr lang="fr-FR" sz="2000" dirty="0"/>
              <a:t>(en remises maximales)</a:t>
            </a:r>
            <a:endParaRPr lang="fr-FR" sz="2000" b="1" dirty="0"/>
          </a:p>
        </p:txBody>
      </p:sp>
      <p:grpSp>
        <p:nvGrpSpPr>
          <p:cNvPr id="6" name="Groupe 5">
            <a:extLst>
              <a:ext uri="{FF2B5EF4-FFF2-40B4-BE49-F238E27FC236}">
                <a16:creationId xmlns:a16="http://schemas.microsoft.com/office/drawing/2014/main" xmlns="" id="{7A0305E1-6AE0-4837-AFAE-7F062341CFBB}"/>
              </a:ext>
            </a:extLst>
          </p:cNvPr>
          <p:cNvGrpSpPr>
            <a:grpSpLocks/>
          </p:cNvGrpSpPr>
          <p:nvPr/>
        </p:nvGrpSpPr>
        <p:grpSpPr bwMode="auto">
          <a:xfrm>
            <a:off x="8322202" y="-3825"/>
            <a:ext cx="1776046" cy="1406769"/>
            <a:chOff x="8186738" y="0"/>
            <a:chExt cx="1924050" cy="1524000"/>
          </a:xfrm>
        </p:grpSpPr>
        <p:sp>
          <p:nvSpPr>
            <p:cNvPr id="9" name="Bande diagonale 8">
              <a:extLst>
                <a:ext uri="{FF2B5EF4-FFF2-40B4-BE49-F238E27FC236}">
                  <a16:creationId xmlns:a16="http://schemas.microsoft.com/office/drawing/2014/main" xmlns="" id="{AE361864-0F45-4EB0-89CA-CF62B783E7E9}"/>
                </a:ext>
              </a:extLst>
            </p:cNvPr>
            <p:cNvSpPr/>
            <p:nvPr/>
          </p:nvSpPr>
          <p:spPr>
            <a:xfrm rot="5400000">
              <a:off x="8284369" y="-97631"/>
              <a:ext cx="1524000" cy="1719262"/>
            </a:xfrm>
            <a:prstGeom prst="diagStripe">
              <a:avLst>
                <a:gd name="adj" fmla="val 69048"/>
              </a:avLst>
            </a:prstGeom>
            <a:solidFill>
              <a:srgbClr val="E2001A"/>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83077" bIns="83077" anchor="ctr"/>
            <a:lstStyle>
              <a:defPPr>
                <a:defRPr lang="en-US"/>
              </a:defPPr>
              <a:lvl1pPr algn="l" rtl="0" fontAlgn="base">
                <a:spcBef>
                  <a:spcPct val="0"/>
                </a:spcBef>
                <a:spcAft>
                  <a:spcPct val="0"/>
                </a:spcAft>
                <a:defRPr sz="1200" kern="1200">
                  <a:solidFill>
                    <a:schemeClr val="lt1"/>
                  </a:solidFill>
                  <a:latin typeface="+mn-lt"/>
                  <a:ea typeface="+mn-ea"/>
                  <a:cs typeface="+mn-cs"/>
                </a:defRPr>
              </a:lvl1pPr>
              <a:lvl2pPr marL="457200" algn="l" rtl="0" fontAlgn="base">
                <a:spcBef>
                  <a:spcPct val="0"/>
                </a:spcBef>
                <a:spcAft>
                  <a:spcPct val="0"/>
                </a:spcAft>
                <a:defRPr sz="1200" kern="1200">
                  <a:solidFill>
                    <a:schemeClr val="lt1"/>
                  </a:solidFill>
                  <a:latin typeface="+mn-lt"/>
                  <a:ea typeface="+mn-ea"/>
                  <a:cs typeface="+mn-cs"/>
                </a:defRPr>
              </a:lvl2pPr>
              <a:lvl3pPr marL="914400" algn="l" rtl="0" fontAlgn="base">
                <a:spcBef>
                  <a:spcPct val="0"/>
                </a:spcBef>
                <a:spcAft>
                  <a:spcPct val="0"/>
                </a:spcAft>
                <a:defRPr sz="1200" kern="1200">
                  <a:solidFill>
                    <a:schemeClr val="lt1"/>
                  </a:solidFill>
                  <a:latin typeface="+mn-lt"/>
                  <a:ea typeface="+mn-ea"/>
                  <a:cs typeface="+mn-cs"/>
                </a:defRPr>
              </a:lvl3pPr>
              <a:lvl4pPr marL="1371600" algn="l" rtl="0" fontAlgn="base">
                <a:spcBef>
                  <a:spcPct val="0"/>
                </a:spcBef>
                <a:spcAft>
                  <a:spcPct val="0"/>
                </a:spcAft>
                <a:defRPr sz="1200" kern="1200">
                  <a:solidFill>
                    <a:schemeClr val="lt1"/>
                  </a:solidFill>
                  <a:latin typeface="+mn-lt"/>
                  <a:ea typeface="+mn-ea"/>
                  <a:cs typeface="+mn-cs"/>
                </a:defRPr>
              </a:lvl4pPr>
              <a:lvl5pPr marL="1828800" algn="l" rtl="0" fontAlgn="base">
                <a:spcBef>
                  <a:spcPct val="0"/>
                </a:spcBef>
                <a:spcAft>
                  <a:spcPct val="0"/>
                </a:spcAft>
                <a:defRPr sz="1200" kern="1200">
                  <a:solidFill>
                    <a:schemeClr val="lt1"/>
                  </a:solidFill>
                  <a:latin typeface="+mn-lt"/>
                  <a:ea typeface="+mn-ea"/>
                  <a:cs typeface="+mn-cs"/>
                </a:defRPr>
              </a:lvl5pPr>
              <a:lvl6pPr marL="2286000" algn="l" defTabSz="914400" rtl="0" eaLnBrk="1" latinLnBrk="0" hangingPunct="1">
                <a:defRPr sz="1200" kern="1200">
                  <a:solidFill>
                    <a:schemeClr val="lt1"/>
                  </a:solidFill>
                  <a:latin typeface="+mn-lt"/>
                  <a:ea typeface="+mn-ea"/>
                  <a:cs typeface="+mn-cs"/>
                </a:defRPr>
              </a:lvl6pPr>
              <a:lvl7pPr marL="2743200" algn="l" defTabSz="914400" rtl="0" eaLnBrk="1" latinLnBrk="0" hangingPunct="1">
                <a:defRPr sz="1200" kern="1200">
                  <a:solidFill>
                    <a:schemeClr val="lt1"/>
                  </a:solidFill>
                  <a:latin typeface="+mn-lt"/>
                  <a:ea typeface="+mn-ea"/>
                  <a:cs typeface="+mn-cs"/>
                </a:defRPr>
              </a:lvl7pPr>
              <a:lvl8pPr marL="3200400" algn="l" defTabSz="914400" rtl="0" eaLnBrk="1" latinLnBrk="0" hangingPunct="1">
                <a:defRPr sz="1200" kern="1200">
                  <a:solidFill>
                    <a:schemeClr val="lt1"/>
                  </a:solidFill>
                  <a:latin typeface="+mn-lt"/>
                  <a:ea typeface="+mn-ea"/>
                  <a:cs typeface="+mn-cs"/>
                </a:defRPr>
              </a:lvl8pPr>
              <a:lvl9pPr marL="3657600" algn="l" defTabSz="914400" rtl="0" eaLnBrk="1" latinLnBrk="0" hangingPunct="1">
                <a:defRPr sz="1200" kern="1200">
                  <a:solidFill>
                    <a:schemeClr val="lt1"/>
                  </a:solidFill>
                  <a:latin typeface="+mn-lt"/>
                  <a:ea typeface="+mn-ea"/>
                  <a:cs typeface="+mn-cs"/>
                </a:defRPr>
              </a:lvl9pPr>
            </a:lstStyle>
            <a:p>
              <a:pPr marL="0" marR="0" lvl="0" indent="0" algn="ctr" defTabSz="1178943" rtl="0" eaLnBrk="1" fontAlgn="base" latinLnBrk="0" hangingPunct="1">
                <a:lnSpc>
                  <a:spcPct val="100000"/>
                </a:lnSpc>
                <a:spcBef>
                  <a:spcPct val="0"/>
                </a:spcBef>
                <a:spcAft>
                  <a:spcPct val="0"/>
                </a:spcAft>
                <a:buClrTx/>
                <a:buSzTx/>
                <a:buFontTx/>
                <a:buNone/>
                <a:tabLst/>
                <a:defRPr/>
              </a:pPr>
              <a:endParaRPr kumimoji="0" lang="fr-FR" sz="1108" b="1" i="0" u="none" strike="noStrike" kern="1200" cap="none" spc="0" normalizeH="0" baseline="0" noProof="0" dirty="0">
                <a:ln>
                  <a:noFill/>
                </a:ln>
                <a:solidFill>
                  <a:prstClr val="black"/>
                </a:solidFill>
                <a:effectLst/>
                <a:uLnTx/>
                <a:uFillTx/>
                <a:latin typeface="Palatino Linotype"/>
                <a:ea typeface="+mn-ea"/>
                <a:cs typeface="+mn-cs"/>
              </a:endParaRPr>
            </a:p>
          </p:txBody>
        </p:sp>
        <p:sp>
          <p:nvSpPr>
            <p:cNvPr id="10" name="ZoneTexte 37">
              <a:extLst>
                <a:ext uri="{FF2B5EF4-FFF2-40B4-BE49-F238E27FC236}">
                  <a16:creationId xmlns:a16="http://schemas.microsoft.com/office/drawing/2014/main" xmlns="" id="{7B0BD6C7-6C3C-4493-AE64-7973F8477A70}"/>
                </a:ext>
              </a:extLst>
            </p:cNvPr>
            <p:cNvSpPr txBox="1">
              <a:spLocks noChangeArrowheads="1"/>
            </p:cNvSpPr>
            <p:nvPr/>
          </p:nvSpPr>
          <p:spPr bwMode="auto">
            <a:xfrm rot="2526043">
              <a:off x="8277225" y="500255"/>
              <a:ext cx="1833563" cy="334578"/>
            </a:xfrm>
            <a:prstGeom prst="rect">
              <a:avLst/>
            </a:prstGeom>
            <a:noFill/>
            <a:ln w="9525">
              <a:noFill/>
              <a:miter lim="800000"/>
              <a:headEnd/>
              <a:tailEnd/>
            </a:ln>
          </p:spPr>
          <p:txBody>
            <a:bodyPr tIns="83077" bIns="83077">
              <a:spAutoFit/>
            </a:bodyPr>
            <a:lstStyle/>
            <a:p>
              <a:pPr marL="0" marR="0" lvl="0" indent="0" algn="ctr" defTabSz="1178943" rtl="0" eaLnBrk="1" fontAlgn="auto" latinLnBrk="0" hangingPunct="1">
                <a:lnSpc>
                  <a:spcPts val="1108"/>
                </a:lnSpc>
                <a:spcBef>
                  <a:spcPts val="0"/>
                </a:spcBef>
                <a:spcAft>
                  <a:spcPts val="0"/>
                </a:spcAft>
                <a:buClrTx/>
                <a:buSzTx/>
                <a:buFontTx/>
                <a:buNone/>
                <a:tabLst/>
                <a:defRPr/>
              </a:pPr>
              <a:r>
                <a:rPr lang="fr-FR" altLang="fr-FR" sz="969" b="1" cap="all" dirty="0">
                  <a:solidFill>
                    <a:srgbClr val="FFFFFF"/>
                  </a:solidFill>
                  <a:latin typeface="Century Gothic"/>
                </a:rPr>
                <a:t>PART</a:t>
              </a:r>
              <a:endParaRPr kumimoji="0" lang="fr-FR" altLang="fr-FR" sz="100" b="1" i="0" u="none" strike="noStrike" kern="1200" cap="all" spc="0" normalizeH="0" noProof="0" dirty="0">
                <a:ln>
                  <a:noFill/>
                </a:ln>
                <a:solidFill>
                  <a:srgbClr val="FFFFFF"/>
                </a:solidFill>
                <a:effectLst/>
                <a:uLnTx/>
                <a:uFillTx/>
                <a:latin typeface="Century Gothic"/>
                <a:ea typeface="+mn-ea"/>
                <a:cs typeface="+mn-cs"/>
              </a:endParaRPr>
            </a:p>
          </p:txBody>
        </p:sp>
      </p:grpSp>
    </p:spTree>
    <p:extLst>
      <p:ext uri="{BB962C8B-B14F-4D97-AF65-F5344CB8AC3E}">
        <p14:creationId xmlns:p14="http://schemas.microsoft.com/office/powerpoint/2010/main" val="38951728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a:extLst>
              <a:ext uri="{FF2B5EF4-FFF2-40B4-BE49-F238E27FC236}">
                <a16:creationId xmlns:a16="http://schemas.microsoft.com/office/drawing/2014/main" xmlns="" id="{2FF07E57-8930-41DF-8CA5-E23D6B3A87BE}"/>
              </a:ext>
            </a:extLst>
          </p:cNvPr>
          <p:cNvGraphicFramePr>
            <a:graphicFrameLocks noGrp="1"/>
          </p:cNvGraphicFramePr>
          <p:nvPr>
            <p:extLst/>
          </p:nvPr>
        </p:nvGraphicFramePr>
        <p:xfrm>
          <a:off x="776288" y="1124744"/>
          <a:ext cx="8640762" cy="2453207"/>
        </p:xfrm>
        <a:graphic>
          <a:graphicData uri="http://schemas.openxmlformats.org/drawingml/2006/table">
            <a:tbl>
              <a:tblPr firstRow="1" firstCol="1" bandRow="1">
                <a:tableStyleId>{5C22544A-7EE6-4342-B048-85BDC9FD1C3A}</a:tableStyleId>
              </a:tblPr>
              <a:tblGrid>
                <a:gridCol w="1325757">
                  <a:extLst>
                    <a:ext uri="{9D8B030D-6E8A-4147-A177-3AD203B41FA5}">
                      <a16:colId xmlns:a16="http://schemas.microsoft.com/office/drawing/2014/main" xmlns="" val="3006324310"/>
                    </a:ext>
                  </a:extLst>
                </a:gridCol>
                <a:gridCol w="1577746">
                  <a:extLst>
                    <a:ext uri="{9D8B030D-6E8A-4147-A177-3AD203B41FA5}">
                      <a16:colId xmlns:a16="http://schemas.microsoft.com/office/drawing/2014/main" xmlns="" val="724688280"/>
                    </a:ext>
                  </a:extLst>
                </a:gridCol>
                <a:gridCol w="1577746">
                  <a:extLst>
                    <a:ext uri="{9D8B030D-6E8A-4147-A177-3AD203B41FA5}">
                      <a16:colId xmlns:a16="http://schemas.microsoft.com/office/drawing/2014/main" xmlns="" val="710312126"/>
                    </a:ext>
                  </a:extLst>
                </a:gridCol>
                <a:gridCol w="1577746">
                  <a:extLst>
                    <a:ext uri="{9D8B030D-6E8A-4147-A177-3AD203B41FA5}">
                      <a16:colId xmlns:a16="http://schemas.microsoft.com/office/drawing/2014/main" xmlns="" val="4263186281"/>
                    </a:ext>
                  </a:extLst>
                </a:gridCol>
                <a:gridCol w="1578448">
                  <a:extLst>
                    <a:ext uri="{9D8B030D-6E8A-4147-A177-3AD203B41FA5}">
                      <a16:colId xmlns:a16="http://schemas.microsoft.com/office/drawing/2014/main" xmlns="" val="2453673681"/>
                    </a:ext>
                  </a:extLst>
                </a:gridCol>
                <a:gridCol w="1003319">
                  <a:extLst>
                    <a:ext uri="{9D8B030D-6E8A-4147-A177-3AD203B41FA5}">
                      <a16:colId xmlns:a16="http://schemas.microsoft.com/office/drawing/2014/main" xmlns="" val="1531014942"/>
                    </a:ext>
                  </a:extLst>
                </a:gridCol>
              </a:tblGrid>
              <a:tr h="157072">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12700" cmpd="sng">
                      <a:noFill/>
                    </a:lnR>
                    <a:lnT w="38100" cmpd="sng">
                      <a:noFill/>
                    </a:lnT>
                    <a:lnB w="12700" cap="flat" cmpd="sng" algn="ctr">
                      <a:noFill/>
                      <a:prstDash val="solid"/>
                      <a:round/>
                      <a:headEnd type="none" w="med" len="med"/>
                      <a:tailEnd type="none" w="med" len="med"/>
                    </a:lnB>
                    <a:no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 </a:t>
                      </a:r>
                      <a:r>
                        <a:rPr lang="fr-FR" sz="900" dirty="0">
                          <a:solidFill>
                            <a:schemeClr val="tx1">
                              <a:lumMod val="65000"/>
                              <a:lumOff val="35000"/>
                            </a:schemeClr>
                          </a:solidFill>
                          <a:effectLst/>
                          <a:latin typeface="+mj-lt"/>
                          <a:ea typeface="Calibri" panose="020F0502020204030204" pitchFamily="34" charset="0"/>
                          <a:cs typeface="Times New Roman" panose="02020603050405020304" pitchFamily="18" charset="0"/>
                        </a:rPr>
                        <a:t>Niveau GC</a:t>
                      </a:r>
                    </a:p>
                  </a:txBody>
                  <a:tcPr marL="48138" marR="48138" marT="0" marB="0" anchor="ctr">
                    <a:lnL w="12700" cmpd="sng">
                      <a:noFill/>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2">
                  <a:txBody>
                    <a:bodyPr/>
                    <a:lstStyle/>
                    <a:p>
                      <a:pPr algn="ctr">
                        <a:lnSpc>
                          <a:spcPts val="1400"/>
                        </a:lnSpc>
                        <a:spcAft>
                          <a:spcPts val="0"/>
                        </a:spcAft>
                      </a:pPr>
                      <a:r>
                        <a:rPr lang="fr-FR" sz="900" b="1" dirty="0">
                          <a:solidFill>
                            <a:schemeClr val="bg1"/>
                          </a:solidFill>
                          <a:effectLst/>
                          <a:latin typeface="+mj-lt"/>
                          <a:ea typeface="Calibri" panose="020F0502020204030204" pitchFamily="34" charset="0"/>
                          <a:cs typeface="Times New Roman" panose="02020603050405020304" pitchFamily="18" charset="0"/>
                        </a:rPr>
                        <a:t>Niveau DA</a:t>
                      </a: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48138" marR="48138" marT="0" marB="0" anchor="ctr">
                    <a:lnL w="12700" cap="flat" cmpd="sng" algn="ctr">
                      <a:solidFill>
                        <a:schemeClr val="bg1"/>
                      </a:solidFill>
                      <a:prstDash val="solid"/>
                      <a:round/>
                      <a:headEnd type="none" w="med" len="med"/>
                      <a:tailEnd type="none" w="med" len="med"/>
                    </a:lnL>
                    <a:lnT w="38100" cmpd="sng">
                      <a:noFill/>
                    </a:lnT>
                    <a:lnB w="12700" cap="flat" cmpd="sng" algn="ctr">
                      <a:noFill/>
                      <a:prstDash val="solid"/>
                      <a:round/>
                      <a:headEnd type="none" w="med" len="med"/>
                      <a:tailEnd type="none" w="med" len="med"/>
                    </a:lnB>
                    <a:solidFill>
                      <a:schemeClr val="bg2">
                        <a:lumMod val="90000"/>
                      </a:schemeClr>
                    </a:solid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Niveau DUC</a:t>
                      </a:r>
                    </a:p>
                  </a:txBody>
                  <a:tcPr marL="48138" marR="48138" marT="0" marB="0" anchor="ctr">
                    <a:lnT w="38100" cmpd="sng">
                      <a:noFill/>
                    </a:lnT>
                    <a:lnB w="12700" cap="flat" cmpd="sng" algn="ctr">
                      <a:noFill/>
                      <a:prstDash val="solid"/>
                      <a:round/>
                      <a:headEnd type="none" w="med" len="med"/>
                      <a:tailEnd type="none" w="med" len="med"/>
                    </a:lnB>
                    <a:solidFill>
                      <a:schemeClr val="accent1">
                        <a:lumMod val="60000"/>
                        <a:lumOff val="40000"/>
                      </a:schemeClr>
                    </a:solid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Niveau </a:t>
                      </a:r>
                      <a:r>
                        <a:rPr lang="fr-FR" sz="900" dirty="0" err="1">
                          <a:solidFill>
                            <a:schemeClr val="bg1"/>
                          </a:solidFill>
                          <a:effectLst/>
                          <a:latin typeface="+mj-lt"/>
                          <a:ea typeface="Calibri" panose="020F0502020204030204" pitchFamily="34" charset="0"/>
                          <a:cs typeface="Times New Roman" panose="02020603050405020304" pitchFamily="18" charset="0"/>
                        </a:rPr>
                        <a:t>DirCo</a:t>
                      </a: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T w="38100" cmpd="sng">
                      <a:noFill/>
                    </a:lnT>
                    <a:lnB w="12700" cap="flat" cmpd="sng" algn="ctr">
                      <a:noFill/>
                      <a:prstDash val="solid"/>
                      <a:round/>
                      <a:headEnd type="none" w="med" len="med"/>
                      <a:tailEnd type="none" w="med" len="med"/>
                    </a:lnB>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Niveau Marché</a:t>
                      </a:r>
                    </a:p>
                  </a:txBody>
                  <a:tcPr marL="48138" marR="48138" marT="0" marB="0" anchor="ctr">
                    <a:lnR w="12700" cmpd="sng">
                      <a:noFill/>
                    </a:lnR>
                    <a:lnT w="38100" cmpd="sng">
                      <a:noFill/>
                    </a:lnT>
                    <a:lnB w="12700" cap="flat" cmpd="sng" algn="ctr">
                      <a:no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xmlns="" val="2854909817"/>
                  </a:ext>
                </a:extLst>
              </a:tr>
              <a:tr h="157072">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38100" cmpd="sng">
                      <a:noFill/>
                    </a:lnR>
                    <a:lnT w="38100" cmpd="sng">
                      <a:noFill/>
                    </a:lnT>
                    <a:lnB w="12700" cap="flat" cmpd="sng" algn="ctr">
                      <a:noFill/>
                      <a:prstDash val="solid"/>
                      <a:round/>
                      <a:headEnd type="none" w="med" len="med"/>
                      <a:tailEnd type="none" w="med" len="med"/>
                    </a:lnB>
                    <a:noFill/>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R w="12700" cmpd="sng">
                      <a:noFill/>
                    </a:lnR>
                    <a:lnT w="38100" cmpd="sng">
                      <a:noFill/>
                    </a:lnT>
                    <a:lnB w="12700" cap="flat" cmpd="sng" algn="ctr">
                      <a:noFill/>
                      <a:prstDash val="solid"/>
                      <a:round/>
                      <a:headEnd type="none" w="med" len="med"/>
                      <a:tailEnd type="none" w="med" len="med"/>
                    </a:lnB>
                  </a:tcPr>
                </a:tc>
                <a:extLst>
                  <a:ext uri="{0D108BD9-81ED-4DB2-BD59-A6C34878D82A}">
                    <a16:rowId xmlns:a16="http://schemas.microsoft.com/office/drawing/2014/main" xmlns="" val="3319801072"/>
                  </a:ext>
                </a:extLst>
              </a:tr>
              <a:tr h="403596">
                <a:tc>
                  <a:txBody>
                    <a:bodyPr/>
                    <a:lstStyle/>
                    <a:p>
                      <a:pPr marL="0" lvl="0" indent="0" algn="ctr" defTabSz="685783" rtl="0" eaLnBrk="1" latinLnBrk="0" hangingPunct="1">
                        <a:lnSpc>
                          <a:spcPts val="1400"/>
                        </a:lnSpc>
                        <a:spcAft>
                          <a:spcPts val="0"/>
                        </a:spcAft>
                      </a:pPr>
                      <a:r>
                        <a:rPr lang="fr-FR" sz="1050" b="1" kern="1200" cap="all" baseline="0" dirty="0">
                          <a:solidFill>
                            <a:schemeClr val="accent1"/>
                          </a:solidFill>
                          <a:effectLst/>
                          <a:latin typeface="+mj-lt"/>
                          <a:ea typeface="Calibri" panose="020F0502020204030204" pitchFamily="34" charset="0"/>
                          <a:cs typeface="Arial" panose="020B0604020202020204" pitchFamily="34" charset="0"/>
                        </a:rPr>
                        <a:t>Contrats Gd Public</a:t>
                      </a:r>
                    </a:p>
                  </a:txBody>
                  <a:tcPr marL="42203" marR="42203" anchor="b">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fr-FR" sz="900" b="0"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fr-FR" sz="900" b="1"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fr-FR" sz="900" b="1"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fr-FR" sz="900" b="1"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fr-FR" sz="1000" b="1"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690681547"/>
                  </a:ext>
                </a:extLst>
              </a:tr>
              <a:tr h="550189">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Taux d'UC ≥ à 30%</a:t>
                      </a: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dirty="0">
                          <a:solidFill>
                            <a:schemeClr val="tx1">
                              <a:lumMod val="65000"/>
                              <a:lumOff val="35000"/>
                            </a:schemeClr>
                          </a:solidFill>
                          <a:effectLst/>
                          <a:latin typeface="+mj-lt"/>
                        </a:rPr>
                        <a:t>de 3,5% à 0,75%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3,5% à 0,50%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3,5% à 0,25%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3,5% à 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rowSpan="3">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Au-delà</a:t>
                      </a:r>
                      <a:b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br>
                      <a:r>
                        <a:rPr kumimoji="0" lang="fr-FR" sz="900" b="0" i="1" u="none" strike="noStrike" kern="1200" cap="none" spc="0" normalizeH="0" baseline="0" noProof="0" dirty="0">
                          <a:ln>
                            <a:noFill/>
                          </a:ln>
                          <a:solidFill>
                            <a:prstClr val="black">
                              <a:lumMod val="65000"/>
                              <a:lumOff val="35000"/>
                            </a:prstClr>
                          </a:solidFill>
                          <a:effectLst/>
                          <a:uLnTx/>
                          <a:uFillTx/>
                          <a:latin typeface="Century Gothic"/>
                          <a:ea typeface="+mn-ea"/>
                          <a:cs typeface="+mn-cs"/>
                        </a:rPr>
                        <a:t>Un accord Ecureuil Vie est nécessaire en-dessous des minimums incompressibles</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lg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61680088"/>
                  </a:ext>
                </a:extLst>
              </a:tr>
              <a:tr h="550189">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Taux d'UC de 15% à &lt; 30%</a:t>
                      </a: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dirty="0">
                          <a:solidFill>
                            <a:schemeClr val="tx1">
                              <a:lumMod val="65000"/>
                              <a:lumOff val="35000"/>
                            </a:schemeClr>
                          </a:solidFill>
                          <a:effectLst/>
                          <a:latin typeface="+mj-lt"/>
                        </a:rPr>
                        <a:t>de 3,5% à 3%</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3,5% à 2,5%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3,5% à 2%</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3,5% à 1,75%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1000" b="1" i="0" u="none" strike="noStrike" dirty="0">
                        <a:solidFill>
                          <a:schemeClr val="tx1">
                            <a:lumMod val="65000"/>
                            <a:lumOff val="35000"/>
                          </a:schemeClr>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733857198"/>
                  </a:ext>
                </a:extLst>
              </a:tr>
              <a:tr h="550189">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Taux d'UC &lt; à 15%</a:t>
                      </a: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dirty="0">
                          <a:solidFill>
                            <a:schemeClr val="tx1">
                              <a:lumMod val="65000"/>
                              <a:lumOff val="35000"/>
                            </a:schemeClr>
                          </a:solidFill>
                          <a:effectLst/>
                          <a:latin typeface="+mj-lt"/>
                        </a:rPr>
                        <a:t>3,50%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3,50%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3,50%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3,50%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1000" b="1" i="0" u="none" strike="noStrike" dirty="0">
                        <a:solidFill>
                          <a:schemeClr val="tx1">
                            <a:lumMod val="65000"/>
                            <a:lumOff val="35000"/>
                          </a:schemeClr>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443940541"/>
                  </a:ext>
                </a:extLst>
              </a:tr>
            </a:tbl>
          </a:graphicData>
        </a:graphic>
      </p:graphicFrame>
      <p:sp>
        <p:nvSpPr>
          <p:cNvPr id="11" name="Rectangle 6">
            <a:extLst>
              <a:ext uri="{FF2B5EF4-FFF2-40B4-BE49-F238E27FC236}">
                <a16:creationId xmlns:a16="http://schemas.microsoft.com/office/drawing/2014/main" xmlns="" id="{381EE2D3-E549-439F-A4D2-C19D7F717DDB}"/>
              </a:ext>
            </a:extLst>
          </p:cNvPr>
          <p:cNvSpPr>
            <a:spLocks noChangeArrowheads="1"/>
          </p:cNvSpPr>
          <p:nvPr/>
        </p:nvSpPr>
        <p:spPr bwMode="auto">
          <a:xfrm>
            <a:off x="776288" y="3789040"/>
            <a:ext cx="8640762" cy="1008112"/>
          </a:xfrm>
          <a:prstGeom prst="rect">
            <a:avLst/>
          </a:prstGeom>
          <a:solidFill>
            <a:schemeClr val="tx2"/>
          </a:solidFill>
          <a:ln w="9525">
            <a:solidFill>
              <a:schemeClr val="tx2"/>
            </a:solidFill>
            <a:miter lim="800000"/>
            <a:headEnd type="none" w="sm" len="sm"/>
            <a:tailEnd type="none" w="sm" len="sm"/>
          </a:ln>
          <a:effectLst/>
        </p:spPr>
        <p:txBody>
          <a:bodyPr anchor="ctr"/>
          <a:lstStyle/>
          <a:p>
            <a:pPr marL="171450" indent="-171450" eaLnBrk="0" hangingPunct="0">
              <a:lnSpc>
                <a:spcPct val="90000"/>
              </a:lnSpc>
              <a:spcBef>
                <a:spcPts val="600"/>
              </a:spcBef>
              <a:buFont typeface="Wingdings" panose="05000000000000000000" pitchFamily="2" charset="2"/>
              <a:buChar char="§"/>
            </a:pPr>
            <a:r>
              <a:rPr lang="fr-FR" sz="1100" b="1" dirty="0">
                <a:solidFill>
                  <a:prstClr val="black">
                    <a:lumMod val="65000"/>
                    <a:lumOff val="35000"/>
                  </a:prstClr>
                </a:solidFill>
                <a:latin typeface="Century Gothic"/>
              </a:rPr>
              <a:t>Les souscriptions et versements supérieurs à 250K€</a:t>
            </a:r>
            <a:r>
              <a:rPr lang="fr-FR" sz="1100" dirty="0">
                <a:solidFill>
                  <a:prstClr val="black">
                    <a:lumMod val="65000"/>
                    <a:lumOff val="35000"/>
                  </a:prstClr>
                </a:solidFill>
                <a:latin typeface="Century Gothic"/>
              </a:rPr>
              <a:t> sur un contrat multi-supports comportant moins de 30% d’UC ne sont pas acceptés (hors PP &amp; 75+ ans)</a:t>
            </a:r>
          </a:p>
          <a:p>
            <a:pPr marL="171450" indent="-171450" eaLnBrk="0" hangingPunct="0">
              <a:lnSpc>
                <a:spcPct val="90000"/>
              </a:lnSpc>
              <a:spcBef>
                <a:spcPts val="600"/>
              </a:spcBef>
              <a:buFont typeface="Wingdings" panose="05000000000000000000" pitchFamily="2" charset="2"/>
              <a:buChar char="§"/>
            </a:pPr>
            <a:r>
              <a:rPr lang="fr-FR" sz="1100" b="1" dirty="0">
                <a:solidFill>
                  <a:prstClr val="black">
                    <a:lumMod val="65000"/>
                    <a:lumOff val="35000"/>
                  </a:prstClr>
                </a:solidFill>
                <a:latin typeface="Century Gothic"/>
              </a:rPr>
              <a:t>Pour les successions : </a:t>
            </a:r>
            <a:r>
              <a:rPr lang="fr-FR" sz="1100" dirty="0">
                <a:solidFill>
                  <a:prstClr val="black">
                    <a:lumMod val="65000"/>
                    <a:lumOff val="35000"/>
                  </a:prstClr>
                </a:solidFill>
                <a:latin typeface="Century Gothic"/>
              </a:rPr>
              <a:t>dans le cadre d’un réinvestissement suite à un décès, le réseau commercial a la possibilité d’abaisser le taux de frais du contrat à 0% sans condition d’UC pour les bénéficiaires âgés de 65 ans ou plus au jour de la signature de la demande de réinvestissement</a:t>
            </a:r>
          </a:p>
        </p:txBody>
      </p:sp>
      <p:sp>
        <p:nvSpPr>
          <p:cNvPr id="8" name="Titre 1">
            <a:extLst>
              <a:ext uri="{FF2B5EF4-FFF2-40B4-BE49-F238E27FC236}">
                <a16:creationId xmlns:a16="http://schemas.microsoft.com/office/drawing/2014/main" xmlns="" id="{907F4641-B8BB-4CCA-ADD2-1705B5D2E5B0}"/>
              </a:ext>
            </a:extLst>
          </p:cNvPr>
          <p:cNvSpPr txBox="1">
            <a:spLocks/>
          </p:cNvSpPr>
          <p:nvPr/>
        </p:nvSpPr>
        <p:spPr>
          <a:xfrm>
            <a:off x="495300" y="189624"/>
            <a:ext cx="7842072" cy="647088"/>
          </a:xfrm>
          <a:prstGeom prst="rect">
            <a:avLst/>
          </a:prstGeom>
        </p:spPr>
        <p:txBody>
          <a:bodyPr vert="horz" lIns="91440" tIns="45720" rIns="91440" bIns="45720" rtlCol="0" anchor="b">
            <a:noAutofit/>
          </a:bodyPr>
          <a:lstStyle>
            <a:lvl1pPr algn="l" defTabSz="685783" rtl="0" eaLnBrk="1" latinLnBrk="0" hangingPunct="1">
              <a:lnSpc>
                <a:spcPts val="1919"/>
              </a:lnSpc>
              <a:spcBef>
                <a:spcPct val="0"/>
              </a:spcBef>
              <a:buNone/>
              <a:defRPr sz="1705" b="0" kern="1200">
                <a:solidFill>
                  <a:srgbClr val="FF0000"/>
                </a:solidFill>
                <a:effectLst/>
                <a:latin typeface="+mj-lt"/>
                <a:ea typeface="+mj-ea"/>
                <a:cs typeface="+mj-cs"/>
              </a:defRPr>
            </a:lvl1pPr>
          </a:lstStyle>
          <a:p>
            <a:pPr>
              <a:lnSpc>
                <a:spcPts val="2250"/>
              </a:lnSpc>
            </a:pPr>
            <a:r>
              <a:rPr lang="fr-FR" sz="2000" b="1" dirty="0"/>
              <a:t>Assurance vie multi-supports (1/2)</a:t>
            </a:r>
          </a:p>
          <a:p>
            <a:pPr>
              <a:lnSpc>
                <a:spcPts val="2250"/>
              </a:lnSpc>
            </a:pPr>
            <a:r>
              <a:rPr lang="fr-FR" sz="2000" dirty="0"/>
              <a:t>(taux d’application mini)</a:t>
            </a:r>
          </a:p>
        </p:txBody>
      </p:sp>
      <p:grpSp>
        <p:nvGrpSpPr>
          <p:cNvPr id="5" name="Groupe 4">
            <a:extLst>
              <a:ext uri="{FF2B5EF4-FFF2-40B4-BE49-F238E27FC236}">
                <a16:creationId xmlns:a16="http://schemas.microsoft.com/office/drawing/2014/main" xmlns="" id="{700C1EED-61B7-4980-8C99-A7507A69466E}"/>
              </a:ext>
            </a:extLst>
          </p:cNvPr>
          <p:cNvGrpSpPr>
            <a:grpSpLocks/>
          </p:cNvGrpSpPr>
          <p:nvPr/>
        </p:nvGrpSpPr>
        <p:grpSpPr bwMode="auto">
          <a:xfrm>
            <a:off x="8322202" y="-3825"/>
            <a:ext cx="1776046" cy="1406769"/>
            <a:chOff x="8186738" y="0"/>
            <a:chExt cx="1924050" cy="1524000"/>
          </a:xfrm>
        </p:grpSpPr>
        <p:sp>
          <p:nvSpPr>
            <p:cNvPr id="6" name="Bande diagonale 5">
              <a:extLst>
                <a:ext uri="{FF2B5EF4-FFF2-40B4-BE49-F238E27FC236}">
                  <a16:creationId xmlns:a16="http://schemas.microsoft.com/office/drawing/2014/main" xmlns="" id="{B8DA14BF-D996-42DC-B6EB-933319251A80}"/>
                </a:ext>
              </a:extLst>
            </p:cNvPr>
            <p:cNvSpPr/>
            <p:nvPr/>
          </p:nvSpPr>
          <p:spPr>
            <a:xfrm rot="5400000">
              <a:off x="8284369" y="-97631"/>
              <a:ext cx="1524000" cy="1719262"/>
            </a:xfrm>
            <a:prstGeom prst="diagStripe">
              <a:avLst>
                <a:gd name="adj" fmla="val 69048"/>
              </a:avLst>
            </a:prstGeom>
            <a:solidFill>
              <a:srgbClr val="E2001A"/>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83077" bIns="83077" anchor="ctr"/>
            <a:lstStyle>
              <a:defPPr>
                <a:defRPr lang="en-US"/>
              </a:defPPr>
              <a:lvl1pPr algn="l" rtl="0" fontAlgn="base">
                <a:spcBef>
                  <a:spcPct val="0"/>
                </a:spcBef>
                <a:spcAft>
                  <a:spcPct val="0"/>
                </a:spcAft>
                <a:defRPr sz="1200" kern="1200">
                  <a:solidFill>
                    <a:schemeClr val="lt1"/>
                  </a:solidFill>
                  <a:latin typeface="+mn-lt"/>
                  <a:ea typeface="+mn-ea"/>
                  <a:cs typeface="+mn-cs"/>
                </a:defRPr>
              </a:lvl1pPr>
              <a:lvl2pPr marL="457200" algn="l" rtl="0" fontAlgn="base">
                <a:spcBef>
                  <a:spcPct val="0"/>
                </a:spcBef>
                <a:spcAft>
                  <a:spcPct val="0"/>
                </a:spcAft>
                <a:defRPr sz="1200" kern="1200">
                  <a:solidFill>
                    <a:schemeClr val="lt1"/>
                  </a:solidFill>
                  <a:latin typeface="+mn-lt"/>
                  <a:ea typeface="+mn-ea"/>
                  <a:cs typeface="+mn-cs"/>
                </a:defRPr>
              </a:lvl2pPr>
              <a:lvl3pPr marL="914400" algn="l" rtl="0" fontAlgn="base">
                <a:spcBef>
                  <a:spcPct val="0"/>
                </a:spcBef>
                <a:spcAft>
                  <a:spcPct val="0"/>
                </a:spcAft>
                <a:defRPr sz="1200" kern="1200">
                  <a:solidFill>
                    <a:schemeClr val="lt1"/>
                  </a:solidFill>
                  <a:latin typeface="+mn-lt"/>
                  <a:ea typeface="+mn-ea"/>
                  <a:cs typeface="+mn-cs"/>
                </a:defRPr>
              </a:lvl3pPr>
              <a:lvl4pPr marL="1371600" algn="l" rtl="0" fontAlgn="base">
                <a:spcBef>
                  <a:spcPct val="0"/>
                </a:spcBef>
                <a:spcAft>
                  <a:spcPct val="0"/>
                </a:spcAft>
                <a:defRPr sz="1200" kern="1200">
                  <a:solidFill>
                    <a:schemeClr val="lt1"/>
                  </a:solidFill>
                  <a:latin typeface="+mn-lt"/>
                  <a:ea typeface="+mn-ea"/>
                  <a:cs typeface="+mn-cs"/>
                </a:defRPr>
              </a:lvl4pPr>
              <a:lvl5pPr marL="1828800" algn="l" rtl="0" fontAlgn="base">
                <a:spcBef>
                  <a:spcPct val="0"/>
                </a:spcBef>
                <a:spcAft>
                  <a:spcPct val="0"/>
                </a:spcAft>
                <a:defRPr sz="1200" kern="1200">
                  <a:solidFill>
                    <a:schemeClr val="lt1"/>
                  </a:solidFill>
                  <a:latin typeface="+mn-lt"/>
                  <a:ea typeface="+mn-ea"/>
                  <a:cs typeface="+mn-cs"/>
                </a:defRPr>
              </a:lvl5pPr>
              <a:lvl6pPr marL="2286000" algn="l" defTabSz="914400" rtl="0" eaLnBrk="1" latinLnBrk="0" hangingPunct="1">
                <a:defRPr sz="1200" kern="1200">
                  <a:solidFill>
                    <a:schemeClr val="lt1"/>
                  </a:solidFill>
                  <a:latin typeface="+mn-lt"/>
                  <a:ea typeface="+mn-ea"/>
                  <a:cs typeface="+mn-cs"/>
                </a:defRPr>
              </a:lvl6pPr>
              <a:lvl7pPr marL="2743200" algn="l" defTabSz="914400" rtl="0" eaLnBrk="1" latinLnBrk="0" hangingPunct="1">
                <a:defRPr sz="1200" kern="1200">
                  <a:solidFill>
                    <a:schemeClr val="lt1"/>
                  </a:solidFill>
                  <a:latin typeface="+mn-lt"/>
                  <a:ea typeface="+mn-ea"/>
                  <a:cs typeface="+mn-cs"/>
                </a:defRPr>
              </a:lvl7pPr>
              <a:lvl8pPr marL="3200400" algn="l" defTabSz="914400" rtl="0" eaLnBrk="1" latinLnBrk="0" hangingPunct="1">
                <a:defRPr sz="1200" kern="1200">
                  <a:solidFill>
                    <a:schemeClr val="lt1"/>
                  </a:solidFill>
                  <a:latin typeface="+mn-lt"/>
                  <a:ea typeface="+mn-ea"/>
                  <a:cs typeface="+mn-cs"/>
                </a:defRPr>
              </a:lvl8pPr>
              <a:lvl9pPr marL="3657600" algn="l" defTabSz="914400" rtl="0" eaLnBrk="1" latinLnBrk="0" hangingPunct="1">
                <a:defRPr sz="1200" kern="1200">
                  <a:solidFill>
                    <a:schemeClr val="lt1"/>
                  </a:solidFill>
                  <a:latin typeface="+mn-lt"/>
                  <a:ea typeface="+mn-ea"/>
                  <a:cs typeface="+mn-cs"/>
                </a:defRPr>
              </a:lvl9pPr>
            </a:lstStyle>
            <a:p>
              <a:pPr marL="0" marR="0" lvl="0" indent="0" algn="ctr" defTabSz="1178943" rtl="0" eaLnBrk="1" fontAlgn="base" latinLnBrk="0" hangingPunct="1">
                <a:lnSpc>
                  <a:spcPct val="100000"/>
                </a:lnSpc>
                <a:spcBef>
                  <a:spcPct val="0"/>
                </a:spcBef>
                <a:spcAft>
                  <a:spcPct val="0"/>
                </a:spcAft>
                <a:buClrTx/>
                <a:buSzTx/>
                <a:buFontTx/>
                <a:buNone/>
                <a:tabLst/>
                <a:defRPr/>
              </a:pPr>
              <a:endParaRPr kumimoji="0" lang="fr-FR" sz="1108" b="1" i="0" u="none" strike="noStrike" kern="1200" cap="none" spc="0" normalizeH="0" baseline="0" noProof="0" dirty="0">
                <a:ln>
                  <a:noFill/>
                </a:ln>
                <a:solidFill>
                  <a:prstClr val="black"/>
                </a:solidFill>
                <a:effectLst/>
                <a:uLnTx/>
                <a:uFillTx/>
                <a:latin typeface="Palatino Linotype"/>
                <a:ea typeface="+mn-ea"/>
                <a:cs typeface="+mn-cs"/>
              </a:endParaRPr>
            </a:p>
          </p:txBody>
        </p:sp>
        <p:sp>
          <p:nvSpPr>
            <p:cNvPr id="9" name="ZoneTexte 37">
              <a:extLst>
                <a:ext uri="{FF2B5EF4-FFF2-40B4-BE49-F238E27FC236}">
                  <a16:creationId xmlns:a16="http://schemas.microsoft.com/office/drawing/2014/main" xmlns="" id="{CEDE7B88-2DD9-4AC1-A879-6553AEBDB538}"/>
                </a:ext>
              </a:extLst>
            </p:cNvPr>
            <p:cNvSpPr txBox="1">
              <a:spLocks noChangeArrowheads="1"/>
            </p:cNvSpPr>
            <p:nvPr/>
          </p:nvSpPr>
          <p:spPr bwMode="auto">
            <a:xfrm rot="2526043">
              <a:off x="8277225" y="500255"/>
              <a:ext cx="1833563" cy="334578"/>
            </a:xfrm>
            <a:prstGeom prst="rect">
              <a:avLst/>
            </a:prstGeom>
            <a:noFill/>
            <a:ln w="9525">
              <a:noFill/>
              <a:miter lim="800000"/>
              <a:headEnd/>
              <a:tailEnd/>
            </a:ln>
          </p:spPr>
          <p:txBody>
            <a:bodyPr tIns="83077" bIns="83077">
              <a:spAutoFit/>
            </a:bodyPr>
            <a:lstStyle/>
            <a:p>
              <a:pPr marL="0" marR="0" lvl="0" indent="0" algn="ctr" defTabSz="1178943" rtl="0" eaLnBrk="1" fontAlgn="auto" latinLnBrk="0" hangingPunct="1">
                <a:lnSpc>
                  <a:spcPts val="1108"/>
                </a:lnSpc>
                <a:spcBef>
                  <a:spcPts val="0"/>
                </a:spcBef>
                <a:spcAft>
                  <a:spcPts val="0"/>
                </a:spcAft>
                <a:buClrTx/>
                <a:buSzTx/>
                <a:buFontTx/>
                <a:buNone/>
                <a:tabLst/>
                <a:defRPr/>
              </a:pPr>
              <a:r>
                <a:rPr lang="fr-FR" altLang="fr-FR" sz="969" b="1" cap="all" dirty="0">
                  <a:solidFill>
                    <a:srgbClr val="FFFFFF"/>
                  </a:solidFill>
                  <a:latin typeface="Century Gothic"/>
                </a:rPr>
                <a:t>PART</a:t>
              </a:r>
              <a:endParaRPr kumimoji="0" lang="fr-FR" altLang="fr-FR" sz="100" b="1" i="0" u="none" strike="noStrike" kern="1200" cap="all" spc="0" normalizeH="0" noProof="0" dirty="0">
                <a:ln>
                  <a:noFill/>
                </a:ln>
                <a:solidFill>
                  <a:srgbClr val="FFFFFF"/>
                </a:solidFill>
                <a:effectLst/>
                <a:uLnTx/>
                <a:uFillTx/>
                <a:latin typeface="Century Gothic"/>
                <a:ea typeface="+mn-ea"/>
                <a:cs typeface="+mn-cs"/>
              </a:endParaRPr>
            </a:p>
          </p:txBody>
        </p:sp>
      </p:grpSp>
    </p:spTree>
    <p:extLst>
      <p:ext uri="{BB962C8B-B14F-4D97-AF65-F5344CB8AC3E}">
        <p14:creationId xmlns:p14="http://schemas.microsoft.com/office/powerpoint/2010/main" val="33427873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a:extLst>
              <a:ext uri="{FF2B5EF4-FFF2-40B4-BE49-F238E27FC236}">
                <a16:creationId xmlns:a16="http://schemas.microsoft.com/office/drawing/2014/main" xmlns="" id="{2FF07E57-8930-41DF-8CA5-E23D6B3A87BE}"/>
              </a:ext>
            </a:extLst>
          </p:cNvPr>
          <p:cNvGraphicFramePr>
            <a:graphicFrameLocks noGrp="1"/>
          </p:cNvGraphicFramePr>
          <p:nvPr>
            <p:extLst/>
          </p:nvPr>
        </p:nvGraphicFramePr>
        <p:xfrm>
          <a:off x="776289" y="1124744"/>
          <a:ext cx="8640761" cy="3881080"/>
        </p:xfrm>
        <a:graphic>
          <a:graphicData uri="http://schemas.openxmlformats.org/drawingml/2006/table">
            <a:tbl>
              <a:tblPr firstRow="1" firstCol="1" bandRow="1">
                <a:tableStyleId>{5C22544A-7EE6-4342-B048-85BDC9FD1C3A}</a:tableStyleId>
              </a:tblPr>
              <a:tblGrid>
                <a:gridCol w="1325757">
                  <a:extLst>
                    <a:ext uri="{9D8B030D-6E8A-4147-A177-3AD203B41FA5}">
                      <a16:colId xmlns:a16="http://schemas.microsoft.com/office/drawing/2014/main" xmlns="" val="3006324310"/>
                    </a:ext>
                  </a:extLst>
                </a:gridCol>
                <a:gridCol w="1577746">
                  <a:extLst>
                    <a:ext uri="{9D8B030D-6E8A-4147-A177-3AD203B41FA5}">
                      <a16:colId xmlns:a16="http://schemas.microsoft.com/office/drawing/2014/main" xmlns="" val="724688280"/>
                    </a:ext>
                  </a:extLst>
                </a:gridCol>
                <a:gridCol w="1577746">
                  <a:extLst>
                    <a:ext uri="{9D8B030D-6E8A-4147-A177-3AD203B41FA5}">
                      <a16:colId xmlns:a16="http://schemas.microsoft.com/office/drawing/2014/main" xmlns="" val="710312126"/>
                    </a:ext>
                  </a:extLst>
                </a:gridCol>
                <a:gridCol w="1577746">
                  <a:extLst>
                    <a:ext uri="{9D8B030D-6E8A-4147-A177-3AD203B41FA5}">
                      <a16:colId xmlns:a16="http://schemas.microsoft.com/office/drawing/2014/main" xmlns="" val="4263186281"/>
                    </a:ext>
                  </a:extLst>
                </a:gridCol>
                <a:gridCol w="1577746">
                  <a:extLst>
                    <a:ext uri="{9D8B030D-6E8A-4147-A177-3AD203B41FA5}">
                      <a16:colId xmlns:a16="http://schemas.microsoft.com/office/drawing/2014/main" xmlns="" val="2453673681"/>
                    </a:ext>
                  </a:extLst>
                </a:gridCol>
                <a:gridCol w="1004020">
                  <a:extLst>
                    <a:ext uri="{9D8B030D-6E8A-4147-A177-3AD203B41FA5}">
                      <a16:colId xmlns:a16="http://schemas.microsoft.com/office/drawing/2014/main" xmlns="" val="1531014942"/>
                    </a:ext>
                  </a:extLst>
                </a:gridCol>
              </a:tblGrid>
              <a:tr h="145590">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12700" cmpd="sng">
                      <a:noFill/>
                    </a:lnR>
                    <a:lnT w="38100" cmpd="sng">
                      <a:noFill/>
                    </a:lnT>
                    <a:lnB w="12700" cap="flat" cmpd="sng" algn="ctr">
                      <a:noFill/>
                      <a:prstDash val="solid"/>
                      <a:round/>
                      <a:headEnd type="none" w="med" len="med"/>
                      <a:tailEnd type="none" w="med" len="med"/>
                    </a:lnB>
                    <a:no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 </a:t>
                      </a:r>
                      <a:r>
                        <a:rPr lang="fr-FR" sz="900" dirty="0">
                          <a:solidFill>
                            <a:schemeClr val="tx1">
                              <a:lumMod val="65000"/>
                              <a:lumOff val="35000"/>
                            </a:schemeClr>
                          </a:solidFill>
                          <a:effectLst/>
                          <a:latin typeface="+mj-lt"/>
                          <a:ea typeface="Calibri" panose="020F0502020204030204" pitchFamily="34" charset="0"/>
                          <a:cs typeface="Times New Roman" panose="02020603050405020304" pitchFamily="18" charset="0"/>
                        </a:rPr>
                        <a:t>Niveau GC</a:t>
                      </a:r>
                    </a:p>
                  </a:txBody>
                  <a:tcPr marL="48138" marR="48138" marT="0" marB="0" anchor="ctr">
                    <a:lnL w="12700" cmpd="sng">
                      <a:noFill/>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2">
                  <a:txBody>
                    <a:bodyPr/>
                    <a:lstStyle/>
                    <a:p>
                      <a:pPr algn="ctr">
                        <a:lnSpc>
                          <a:spcPts val="1400"/>
                        </a:lnSpc>
                        <a:spcAft>
                          <a:spcPts val="0"/>
                        </a:spcAft>
                      </a:pPr>
                      <a:r>
                        <a:rPr lang="pt-BR" sz="900" b="1" dirty="0">
                          <a:solidFill>
                            <a:schemeClr val="bg1"/>
                          </a:solidFill>
                          <a:effectLst/>
                          <a:latin typeface="+mj-lt"/>
                          <a:ea typeface="Calibri" panose="020F0502020204030204" pitchFamily="34" charset="0"/>
                          <a:cs typeface="Times New Roman" panose="02020603050405020304" pitchFamily="18" charset="0"/>
                        </a:rPr>
                        <a:t>Niveau DA</a:t>
                      </a: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48138" marR="48138" marT="0" marB="0" anchor="ctr">
                    <a:lnL w="12700" cap="flat" cmpd="sng" algn="ctr">
                      <a:solidFill>
                        <a:schemeClr val="bg1"/>
                      </a:solidFill>
                      <a:prstDash val="solid"/>
                      <a:round/>
                      <a:headEnd type="none" w="med" len="med"/>
                      <a:tailEnd type="none" w="med" len="med"/>
                    </a:lnL>
                    <a:lnT w="38100" cmpd="sng">
                      <a:noFill/>
                    </a:lnT>
                    <a:lnB w="12700" cap="flat" cmpd="sng" algn="ctr">
                      <a:noFill/>
                      <a:prstDash val="solid"/>
                      <a:round/>
                      <a:headEnd type="none" w="med" len="med"/>
                      <a:tailEnd type="none" w="med" len="med"/>
                    </a:lnB>
                    <a:solidFill>
                      <a:schemeClr val="bg2">
                        <a:lumMod val="90000"/>
                      </a:schemeClr>
                    </a:solid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Niveau DUC</a:t>
                      </a:r>
                    </a:p>
                  </a:txBody>
                  <a:tcPr marL="48138" marR="48138" marT="0" marB="0" anchor="ctr">
                    <a:lnT w="38100" cmpd="sng">
                      <a:noFill/>
                    </a:lnT>
                    <a:lnB w="12700" cap="flat" cmpd="sng" algn="ctr">
                      <a:noFill/>
                      <a:prstDash val="solid"/>
                      <a:round/>
                      <a:headEnd type="none" w="med" len="med"/>
                      <a:tailEnd type="none" w="med" len="med"/>
                    </a:lnB>
                    <a:solidFill>
                      <a:schemeClr val="accent1">
                        <a:lumMod val="60000"/>
                        <a:lumOff val="40000"/>
                      </a:schemeClr>
                    </a:solid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Niveau </a:t>
                      </a:r>
                      <a:r>
                        <a:rPr lang="fr-FR" sz="900" dirty="0" err="1">
                          <a:solidFill>
                            <a:schemeClr val="bg1"/>
                          </a:solidFill>
                          <a:effectLst/>
                          <a:latin typeface="+mj-lt"/>
                          <a:ea typeface="Calibri" panose="020F0502020204030204" pitchFamily="34" charset="0"/>
                          <a:cs typeface="Times New Roman" panose="02020603050405020304" pitchFamily="18" charset="0"/>
                        </a:rPr>
                        <a:t>DirCo</a:t>
                      </a: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T w="38100" cmpd="sng">
                      <a:noFill/>
                    </a:lnT>
                    <a:lnB w="12700" cap="flat" cmpd="sng" algn="ctr">
                      <a:noFill/>
                      <a:prstDash val="solid"/>
                      <a:round/>
                      <a:headEnd type="none" w="med" len="med"/>
                      <a:tailEnd type="none" w="med" len="med"/>
                    </a:lnB>
                  </a:tcPr>
                </a:tc>
                <a:tc rowSpan="2">
                  <a:txBody>
                    <a:bodyPr/>
                    <a:lstStyle/>
                    <a:p>
                      <a:pPr algn="ctr">
                        <a:lnSpc>
                          <a:spcPts val="1400"/>
                        </a:lnSpc>
                        <a:spcAft>
                          <a:spcPts val="0"/>
                        </a:spcAft>
                      </a:pPr>
                      <a:r>
                        <a:rPr lang="it-IT" sz="900" dirty="0">
                          <a:solidFill>
                            <a:schemeClr val="bg1"/>
                          </a:solidFill>
                          <a:effectLst/>
                          <a:latin typeface="+mj-lt"/>
                          <a:ea typeface="Calibri" panose="020F0502020204030204" pitchFamily="34" charset="0"/>
                          <a:cs typeface="Times New Roman" panose="02020603050405020304" pitchFamily="18" charset="0"/>
                        </a:rPr>
                        <a:t>Niveau Marché</a:t>
                      </a:r>
                    </a:p>
                  </a:txBody>
                  <a:tcPr marL="48138" marR="48138" marT="0" marB="0" anchor="ctr">
                    <a:lnR w="12700" cmpd="sng">
                      <a:noFill/>
                    </a:lnR>
                    <a:lnT w="38100" cmpd="sng">
                      <a:noFill/>
                    </a:lnT>
                    <a:lnB w="12700" cap="flat" cmpd="sng" algn="ctr">
                      <a:no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xmlns="" val="2854909817"/>
                  </a:ext>
                </a:extLst>
              </a:tr>
              <a:tr h="145590">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38100" cmpd="sng">
                      <a:noFill/>
                    </a:lnR>
                    <a:lnT w="38100" cmpd="sng">
                      <a:noFill/>
                    </a:lnT>
                    <a:lnB w="12700" cap="flat" cmpd="sng" algn="ctr">
                      <a:noFill/>
                      <a:prstDash val="solid"/>
                      <a:round/>
                      <a:headEnd type="none" w="med" len="med"/>
                      <a:tailEnd type="none" w="med" len="med"/>
                    </a:lnB>
                    <a:noFill/>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R w="12700" cmpd="sng">
                      <a:noFill/>
                    </a:lnR>
                    <a:lnT w="38100" cmpd="sng">
                      <a:noFill/>
                    </a:lnT>
                    <a:lnB w="12700" cap="flat" cmpd="sng" algn="ctr">
                      <a:noFill/>
                      <a:prstDash val="solid"/>
                      <a:round/>
                      <a:headEnd type="none" w="med" len="med"/>
                      <a:tailEnd type="none" w="med" len="med"/>
                    </a:lnB>
                  </a:tcPr>
                </a:tc>
                <a:extLst>
                  <a:ext uri="{0D108BD9-81ED-4DB2-BD59-A6C34878D82A}">
                    <a16:rowId xmlns:a16="http://schemas.microsoft.com/office/drawing/2014/main" xmlns="" val="3319801072"/>
                  </a:ext>
                </a:extLst>
              </a:tr>
              <a:tr h="187572">
                <a:tc>
                  <a:txBody>
                    <a:bodyPr/>
                    <a:lstStyle/>
                    <a:p>
                      <a:pPr marL="0" lvl="0" indent="0" algn="ctr" defTabSz="685783" rtl="0" eaLnBrk="1" fontAlgn="ctr" latinLnBrk="0" hangingPunct="1">
                        <a:lnSpc>
                          <a:spcPts val="1400"/>
                        </a:lnSpc>
                        <a:spcAft>
                          <a:spcPts val="0"/>
                        </a:spcAft>
                      </a:pPr>
                      <a:r>
                        <a:rPr lang="fr-FR" sz="1050" b="1" kern="1200" dirty="0">
                          <a:solidFill>
                            <a:schemeClr val="accent1"/>
                          </a:solidFill>
                          <a:effectLst/>
                          <a:latin typeface="+mj-lt"/>
                          <a:cs typeface="Arial" panose="020B0604020202020204" pitchFamily="34" charset="0"/>
                        </a:rPr>
                        <a:t>Contrats HDG</a:t>
                      </a:r>
                    </a:p>
                  </a:txBody>
                  <a:tcPr marL="7034" marR="7034" marT="7620" marB="0" anchor="b">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fr-FR" sz="900" b="1"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fr-FR" sz="900" b="1"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fr-FR" sz="900" b="1"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fr-FR" sz="900" b="1"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fr-FR" sz="1000" b="1"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043005859"/>
                  </a:ext>
                </a:extLst>
              </a:tr>
              <a:tr h="509970">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Taux d'UC ≥à 30%</a:t>
                      </a: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dirty="0">
                          <a:solidFill>
                            <a:schemeClr val="tx1">
                              <a:lumMod val="65000"/>
                              <a:lumOff val="35000"/>
                            </a:schemeClr>
                          </a:solidFill>
                          <a:effectLst/>
                          <a:latin typeface="+mj-lt"/>
                        </a:rPr>
                        <a:t>de 3% à 0,75%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3% à 0,50%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3% à 0,25%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3% à 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rowSpan="7">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Au-delà</a:t>
                      </a:r>
                      <a:b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br>
                      <a:r>
                        <a:rPr kumimoji="0" lang="fr-FR" sz="900" b="0" i="1" u="none" strike="noStrike" kern="1200" cap="none" spc="0" normalizeH="0" baseline="0" noProof="0" dirty="0">
                          <a:ln>
                            <a:noFill/>
                          </a:ln>
                          <a:solidFill>
                            <a:prstClr val="black">
                              <a:lumMod val="65000"/>
                              <a:lumOff val="35000"/>
                            </a:prstClr>
                          </a:solidFill>
                          <a:effectLst/>
                          <a:uLnTx/>
                          <a:uFillTx/>
                          <a:latin typeface="Century Gothic"/>
                          <a:ea typeface="+mn-ea"/>
                          <a:cs typeface="+mn-cs"/>
                        </a:rPr>
                        <a:t>Un accord Ecureuil Vie est nécessaire en-dessous des minimums incompressibles</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435933160"/>
                  </a:ext>
                </a:extLst>
              </a:tr>
              <a:tr h="509970">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Taux d'UC de 15% à &lt; 30%</a:t>
                      </a: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dirty="0">
                          <a:solidFill>
                            <a:schemeClr val="tx1">
                              <a:lumMod val="65000"/>
                              <a:lumOff val="35000"/>
                            </a:schemeClr>
                          </a:solidFill>
                          <a:effectLst/>
                          <a:latin typeface="+mj-lt"/>
                        </a:rPr>
                        <a:t>de 3% à 2,5%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3% à 2%</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3% à 1,75%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3% à 1,5%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lg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61680088"/>
                  </a:ext>
                </a:extLst>
              </a:tr>
              <a:tr h="518818">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Taux d'UC &lt; à 15%</a:t>
                      </a:r>
                    </a:p>
                  </a:txBody>
                  <a:tcPr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dirty="0">
                          <a:solidFill>
                            <a:schemeClr val="tx1">
                              <a:lumMod val="65000"/>
                              <a:lumOff val="35000"/>
                            </a:schemeClr>
                          </a:solidFill>
                          <a:effectLst/>
                          <a:latin typeface="+mj-lt"/>
                        </a:rPr>
                        <a:t>3,00%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3,00%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3,00%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3,00%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vMerge="1">
                  <a:txBody>
                    <a:bodyPr/>
                    <a:lstStyle/>
                    <a:p>
                      <a:endParaRPr lang="fr-FR" dirty="0"/>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94045642"/>
                  </a:ext>
                </a:extLst>
              </a:tr>
              <a:tr h="189434">
                <a:tc>
                  <a:txBody>
                    <a:bodyPr/>
                    <a:lstStyle/>
                    <a:p>
                      <a:pPr marL="0" lvl="0" indent="0" algn="ctr" defTabSz="685783" rtl="0" eaLnBrk="1" fontAlgn="ctr" latinLnBrk="0" hangingPunct="1">
                        <a:lnSpc>
                          <a:spcPts val="1400"/>
                        </a:lnSpc>
                        <a:spcAft>
                          <a:spcPts val="0"/>
                        </a:spcAft>
                      </a:pPr>
                      <a:r>
                        <a:rPr lang="fr-FR" sz="1050" b="1" kern="1200" dirty="0">
                          <a:solidFill>
                            <a:schemeClr val="accent1"/>
                          </a:solidFill>
                          <a:effectLst/>
                          <a:latin typeface="+mj-lt"/>
                          <a:cs typeface="Arial" panose="020B0604020202020204" pitchFamily="34" charset="0"/>
                        </a:rPr>
                        <a:t>Contrats GP</a:t>
                      </a:r>
                    </a:p>
                  </a:txBody>
                  <a:tcPr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fr-FR" sz="900" b="1"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fr-FR" sz="900" b="1"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fr-FR" sz="900" b="1"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fr-FR" sz="900" b="1"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1000" b="1" i="0" u="none" strike="noStrike" dirty="0">
                        <a:solidFill>
                          <a:schemeClr val="tx1">
                            <a:lumMod val="65000"/>
                            <a:lumOff val="35000"/>
                          </a:schemeClr>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733857198"/>
                  </a:ext>
                </a:extLst>
              </a:tr>
              <a:tr h="509970">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Taux d'UC ≥ à 30%</a:t>
                      </a:r>
                    </a:p>
                  </a:txBody>
                  <a:tcPr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dirty="0">
                          <a:solidFill>
                            <a:schemeClr val="tx1">
                              <a:lumMod val="65000"/>
                              <a:lumOff val="35000"/>
                            </a:schemeClr>
                          </a:solidFill>
                          <a:effectLst/>
                          <a:latin typeface="+mj-lt"/>
                        </a:rPr>
                        <a:t>de 2% à 0,75%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2% à 0,50%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2% à 0,25%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2% à 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443940541"/>
                  </a:ext>
                </a:extLst>
              </a:tr>
              <a:tr h="509970">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Taux d'UC de 15% à &lt; 30%</a:t>
                      </a:r>
                    </a:p>
                  </a:txBody>
                  <a:tcPr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dirty="0">
                          <a:solidFill>
                            <a:schemeClr val="tx1">
                              <a:lumMod val="65000"/>
                              <a:lumOff val="35000"/>
                            </a:schemeClr>
                          </a:solidFill>
                          <a:effectLst/>
                          <a:latin typeface="+mj-lt"/>
                        </a:rPr>
                        <a:t>de 2% à 1,5%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2% à 1,5%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2% à 1,5%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de 2% à 1%</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1000" b="1" i="0" u="none" strike="noStrike" dirty="0">
                        <a:solidFill>
                          <a:schemeClr val="tx1">
                            <a:lumMod val="65000"/>
                            <a:lumOff val="35000"/>
                          </a:schemeClr>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xmlns="" val="1046208279"/>
                  </a:ext>
                </a:extLst>
              </a:tr>
              <a:tr h="509970">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Taux d'UC &lt; à 15%</a:t>
                      </a:r>
                    </a:p>
                  </a:txBody>
                  <a:tcPr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a:solidFill>
                            <a:schemeClr val="tx1">
                              <a:lumMod val="65000"/>
                              <a:lumOff val="35000"/>
                            </a:schemeClr>
                          </a:solidFill>
                          <a:effectLst/>
                          <a:latin typeface="+mj-lt"/>
                        </a:rPr>
                        <a:t>2,00%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a:solidFill>
                            <a:schemeClr val="tx1">
                              <a:lumMod val="65000"/>
                              <a:lumOff val="35000"/>
                            </a:schemeClr>
                          </a:solidFill>
                          <a:effectLst/>
                          <a:latin typeface="+mj-lt"/>
                        </a:rPr>
                        <a:t>2,00%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a:solidFill>
                            <a:schemeClr val="tx1">
                              <a:lumMod val="65000"/>
                              <a:lumOff val="35000"/>
                            </a:schemeClr>
                          </a:solidFill>
                          <a:effectLst/>
                          <a:latin typeface="+mj-lt"/>
                        </a:rPr>
                        <a:t>2,00%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2,00%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1000" b="1" i="0" u="none" strike="noStrike" dirty="0">
                        <a:solidFill>
                          <a:schemeClr val="tx1">
                            <a:lumMod val="65000"/>
                            <a:lumOff val="35000"/>
                          </a:schemeClr>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50520430"/>
                  </a:ext>
                </a:extLst>
              </a:tr>
            </a:tbl>
          </a:graphicData>
        </a:graphic>
      </p:graphicFrame>
      <p:sp>
        <p:nvSpPr>
          <p:cNvPr id="11" name="Titre 1">
            <a:extLst>
              <a:ext uri="{FF2B5EF4-FFF2-40B4-BE49-F238E27FC236}">
                <a16:creationId xmlns:a16="http://schemas.microsoft.com/office/drawing/2014/main" xmlns="" id="{AD3E60DA-6E26-4814-9B0D-03DDF824DDD2}"/>
              </a:ext>
            </a:extLst>
          </p:cNvPr>
          <p:cNvSpPr txBox="1">
            <a:spLocks/>
          </p:cNvSpPr>
          <p:nvPr/>
        </p:nvSpPr>
        <p:spPr>
          <a:xfrm>
            <a:off x="495300" y="189624"/>
            <a:ext cx="7842072" cy="647088"/>
          </a:xfrm>
          <a:prstGeom prst="rect">
            <a:avLst/>
          </a:prstGeom>
        </p:spPr>
        <p:txBody>
          <a:bodyPr vert="horz" lIns="91440" tIns="45720" rIns="91440" bIns="45720" rtlCol="0" anchor="b">
            <a:noAutofit/>
          </a:bodyPr>
          <a:lstStyle>
            <a:lvl1pPr algn="l" defTabSz="685783" rtl="0" eaLnBrk="1" latinLnBrk="0" hangingPunct="1">
              <a:lnSpc>
                <a:spcPts val="1919"/>
              </a:lnSpc>
              <a:spcBef>
                <a:spcPct val="0"/>
              </a:spcBef>
              <a:buNone/>
              <a:defRPr sz="1705" b="0" kern="1200">
                <a:solidFill>
                  <a:srgbClr val="FF0000"/>
                </a:solidFill>
                <a:effectLst/>
                <a:latin typeface="+mj-lt"/>
                <a:ea typeface="+mj-ea"/>
                <a:cs typeface="+mj-cs"/>
              </a:defRPr>
            </a:lvl1pPr>
          </a:lstStyle>
          <a:p>
            <a:pPr>
              <a:lnSpc>
                <a:spcPts val="2250"/>
              </a:lnSpc>
            </a:pPr>
            <a:r>
              <a:rPr lang="fr-FR" sz="2000" b="1" dirty="0"/>
              <a:t>Assurance vie multi-supports (2/2)</a:t>
            </a:r>
          </a:p>
          <a:p>
            <a:pPr>
              <a:lnSpc>
                <a:spcPts val="2250"/>
              </a:lnSpc>
            </a:pPr>
            <a:r>
              <a:rPr lang="fr-FR" sz="2000" dirty="0"/>
              <a:t>(taux d’application mini)</a:t>
            </a:r>
          </a:p>
        </p:txBody>
      </p:sp>
      <p:grpSp>
        <p:nvGrpSpPr>
          <p:cNvPr id="6" name="Groupe 5">
            <a:extLst>
              <a:ext uri="{FF2B5EF4-FFF2-40B4-BE49-F238E27FC236}">
                <a16:creationId xmlns:a16="http://schemas.microsoft.com/office/drawing/2014/main" xmlns="" id="{CDA5FF1E-64E1-4BE7-88DE-ADB87E92FA36}"/>
              </a:ext>
            </a:extLst>
          </p:cNvPr>
          <p:cNvGrpSpPr>
            <a:grpSpLocks/>
          </p:cNvGrpSpPr>
          <p:nvPr/>
        </p:nvGrpSpPr>
        <p:grpSpPr bwMode="auto">
          <a:xfrm>
            <a:off x="8322202" y="-3825"/>
            <a:ext cx="1776046" cy="1406769"/>
            <a:chOff x="8186738" y="0"/>
            <a:chExt cx="1924050" cy="1524000"/>
          </a:xfrm>
        </p:grpSpPr>
        <p:sp>
          <p:nvSpPr>
            <p:cNvPr id="8" name="Bande diagonale 7">
              <a:extLst>
                <a:ext uri="{FF2B5EF4-FFF2-40B4-BE49-F238E27FC236}">
                  <a16:creationId xmlns:a16="http://schemas.microsoft.com/office/drawing/2014/main" xmlns="" id="{39056C01-5FED-4AF0-8BD3-07EB441B9766}"/>
                </a:ext>
              </a:extLst>
            </p:cNvPr>
            <p:cNvSpPr/>
            <p:nvPr/>
          </p:nvSpPr>
          <p:spPr>
            <a:xfrm rot="5400000">
              <a:off x="8284369" y="-97631"/>
              <a:ext cx="1524000" cy="1719262"/>
            </a:xfrm>
            <a:prstGeom prst="diagStripe">
              <a:avLst>
                <a:gd name="adj" fmla="val 69048"/>
              </a:avLst>
            </a:prstGeom>
            <a:solidFill>
              <a:srgbClr val="E2001A"/>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83077" bIns="83077" anchor="ctr"/>
            <a:lstStyle>
              <a:defPPr>
                <a:defRPr lang="en-US"/>
              </a:defPPr>
              <a:lvl1pPr algn="l" rtl="0" fontAlgn="base">
                <a:spcBef>
                  <a:spcPct val="0"/>
                </a:spcBef>
                <a:spcAft>
                  <a:spcPct val="0"/>
                </a:spcAft>
                <a:defRPr sz="1200" kern="1200">
                  <a:solidFill>
                    <a:schemeClr val="lt1"/>
                  </a:solidFill>
                  <a:latin typeface="+mn-lt"/>
                  <a:ea typeface="+mn-ea"/>
                  <a:cs typeface="+mn-cs"/>
                </a:defRPr>
              </a:lvl1pPr>
              <a:lvl2pPr marL="457200" algn="l" rtl="0" fontAlgn="base">
                <a:spcBef>
                  <a:spcPct val="0"/>
                </a:spcBef>
                <a:spcAft>
                  <a:spcPct val="0"/>
                </a:spcAft>
                <a:defRPr sz="1200" kern="1200">
                  <a:solidFill>
                    <a:schemeClr val="lt1"/>
                  </a:solidFill>
                  <a:latin typeface="+mn-lt"/>
                  <a:ea typeface="+mn-ea"/>
                  <a:cs typeface="+mn-cs"/>
                </a:defRPr>
              </a:lvl2pPr>
              <a:lvl3pPr marL="914400" algn="l" rtl="0" fontAlgn="base">
                <a:spcBef>
                  <a:spcPct val="0"/>
                </a:spcBef>
                <a:spcAft>
                  <a:spcPct val="0"/>
                </a:spcAft>
                <a:defRPr sz="1200" kern="1200">
                  <a:solidFill>
                    <a:schemeClr val="lt1"/>
                  </a:solidFill>
                  <a:latin typeface="+mn-lt"/>
                  <a:ea typeface="+mn-ea"/>
                  <a:cs typeface="+mn-cs"/>
                </a:defRPr>
              </a:lvl3pPr>
              <a:lvl4pPr marL="1371600" algn="l" rtl="0" fontAlgn="base">
                <a:spcBef>
                  <a:spcPct val="0"/>
                </a:spcBef>
                <a:spcAft>
                  <a:spcPct val="0"/>
                </a:spcAft>
                <a:defRPr sz="1200" kern="1200">
                  <a:solidFill>
                    <a:schemeClr val="lt1"/>
                  </a:solidFill>
                  <a:latin typeface="+mn-lt"/>
                  <a:ea typeface="+mn-ea"/>
                  <a:cs typeface="+mn-cs"/>
                </a:defRPr>
              </a:lvl4pPr>
              <a:lvl5pPr marL="1828800" algn="l" rtl="0" fontAlgn="base">
                <a:spcBef>
                  <a:spcPct val="0"/>
                </a:spcBef>
                <a:spcAft>
                  <a:spcPct val="0"/>
                </a:spcAft>
                <a:defRPr sz="1200" kern="1200">
                  <a:solidFill>
                    <a:schemeClr val="lt1"/>
                  </a:solidFill>
                  <a:latin typeface="+mn-lt"/>
                  <a:ea typeface="+mn-ea"/>
                  <a:cs typeface="+mn-cs"/>
                </a:defRPr>
              </a:lvl5pPr>
              <a:lvl6pPr marL="2286000" algn="l" defTabSz="914400" rtl="0" eaLnBrk="1" latinLnBrk="0" hangingPunct="1">
                <a:defRPr sz="1200" kern="1200">
                  <a:solidFill>
                    <a:schemeClr val="lt1"/>
                  </a:solidFill>
                  <a:latin typeface="+mn-lt"/>
                  <a:ea typeface="+mn-ea"/>
                  <a:cs typeface="+mn-cs"/>
                </a:defRPr>
              </a:lvl6pPr>
              <a:lvl7pPr marL="2743200" algn="l" defTabSz="914400" rtl="0" eaLnBrk="1" latinLnBrk="0" hangingPunct="1">
                <a:defRPr sz="1200" kern="1200">
                  <a:solidFill>
                    <a:schemeClr val="lt1"/>
                  </a:solidFill>
                  <a:latin typeface="+mn-lt"/>
                  <a:ea typeface="+mn-ea"/>
                  <a:cs typeface="+mn-cs"/>
                </a:defRPr>
              </a:lvl7pPr>
              <a:lvl8pPr marL="3200400" algn="l" defTabSz="914400" rtl="0" eaLnBrk="1" latinLnBrk="0" hangingPunct="1">
                <a:defRPr sz="1200" kern="1200">
                  <a:solidFill>
                    <a:schemeClr val="lt1"/>
                  </a:solidFill>
                  <a:latin typeface="+mn-lt"/>
                  <a:ea typeface="+mn-ea"/>
                  <a:cs typeface="+mn-cs"/>
                </a:defRPr>
              </a:lvl8pPr>
              <a:lvl9pPr marL="3657600" algn="l" defTabSz="914400" rtl="0" eaLnBrk="1" latinLnBrk="0" hangingPunct="1">
                <a:defRPr sz="1200" kern="1200">
                  <a:solidFill>
                    <a:schemeClr val="lt1"/>
                  </a:solidFill>
                  <a:latin typeface="+mn-lt"/>
                  <a:ea typeface="+mn-ea"/>
                  <a:cs typeface="+mn-cs"/>
                </a:defRPr>
              </a:lvl9pPr>
            </a:lstStyle>
            <a:p>
              <a:pPr marL="0" marR="0" lvl="0" indent="0" algn="ctr" defTabSz="1178943" rtl="0" eaLnBrk="1" fontAlgn="base" latinLnBrk="0" hangingPunct="1">
                <a:lnSpc>
                  <a:spcPct val="100000"/>
                </a:lnSpc>
                <a:spcBef>
                  <a:spcPct val="0"/>
                </a:spcBef>
                <a:spcAft>
                  <a:spcPct val="0"/>
                </a:spcAft>
                <a:buClrTx/>
                <a:buSzTx/>
                <a:buFontTx/>
                <a:buNone/>
                <a:tabLst/>
                <a:defRPr/>
              </a:pPr>
              <a:endParaRPr kumimoji="0" lang="fr-FR" sz="1108" b="1" i="0" u="none" strike="noStrike" kern="1200" cap="none" spc="0" normalizeH="0" baseline="0" noProof="0" dirty="0">
                <a:ln>
                  <a:noFill/>
                </a:ln>
                <a:solidFill>
                  <a:prstClr val="black"/>
                </a:solidFill>
                <a:effectLst/>
                <a:uLnTx/>
                <a:uFillTx/>
                <a:latin typeface="Palatino Linotype"/>
                <a:ea typeface="+mn-ea"/>
                <a:cs typeface="+mn-cs"/>
              </a:endParaRPr>
            </a:p>
          </p:txBody>
        </p:sp>
        <p:sp>
          <p:nvSpPr>
            <p:cNvPr id="9" name="ZoneTexte 37">
              <a:extLst>
                <a:ext uri="{FF2B5EF4-FFF2-40B4-BE49-F238E27FC236}">
                  <a16:creationId xmlns:a16="http://schemas.microsoft.com/office/drawing/2014/main" xmlns="" id="{6F5EDF24-761A-48FA-9E65-664A0398A8A7}"/>
                </a:ext>
              </a:extLst>
            </p:cNvPr>
            <p:cNvSpPr txBox="1">
              <a:spLocks noChangeArrowheads="1"/>
            </p:cNvSpPr>
            <p:nvPr/>
          </p:nvSpPr>
          <p:spPr bwMode="auto">
            <a:xfrm rot="2526043">
              <a:off x="8277225" y="500255"/>
              <a:ext cx="1833563" cy="334578"/>
            </a:xfrm>
            <a:prstGeom prst="rect">
              <a:avLst/>
            </a:prstGeom>
            <a:noFill/>
            <a:ln w="9525">
              <a:noFill/>
              <a:miter lim="800000"/>
              <a:headEnd/>
              <a:tailEnd/>
            </a:ln>
          </p:spPr>
          <p:txBody>
            <a:bodyPr tIns="83077" bIns="83077">
              <a:spAutoFit/>
            </a:bodyPr>
            <a:lstStyle/>
            <a:p>
              <a:pPr marL="0" marR="0" lvl="0" indent="0" algn="ctr" defTabSz="1178943" rtl="0" eaLnBrk="1" fontAlgn="auto" latinLnBrk="0" hangingPunct="1">
                <a:lnSpc>
                  <a:spcPts val="1108"/>
                </a:lnSpc>
                <a:spcBef>
                  <a:spcPts val="0"/>
                </a:spcBef>
                <a:spcAft>
                  <a:spcPts val="0"/>
                </a:spcAft>
                <a:buClrTx/>
                <a:buSzTx/>
                <a:buFontTx/>
                <a:buNone/>
                <a:tabLst/>
                <a:defRPr/>
              </a:pPr>
              <a:r>
                <a:rPr lang="fr-FR" altLang="fr-FR" sz="969" b="1" cap="all" dirty="0">
                  <a:solidFill>
                    <a:srgbClr val="FFFFFF"/>
                  </a:solidFill>
                  <a:latin typeface="Century Gothic"/>
                </a:rPr>
                <a:t>PART</a:t>
              </a:r>
              <a:endParaRPr kumimoji="0" lang="fr-FR" altLang="fr-FR" sz="100" b="1" i="0" u="none" strike="noStrike" kern="1200" cap="all" spc="0" normalizeH="0" noProof="0" dirty="0">
                <a:ln>
                  <a:noFill/>
                </a:ln>
                <a:solidFill>
                  <a:srgbClr val="FFFFFF"/>
                </a:solidFill>
                <a:effectLst/>
                <a:uLnTx/>
                <a:uFillTx/>
                <a:latin typeface="Century Gothic"/>
                <a:ea typeface="+mn-ea"/>
                <a:cs typeface="+mn-cs"/>
              </a:endParaRPr>
            </a:p>
          </p:txBody>
        </p:sp>
      </p:grpSp>
    </p:spTree>
    <p:extLst>
      <p:ext uri="{BB962C8B-B14F-4D97-AF65-F5344CB8AC3E}">
        <p14:creationId xmlns:p14="http://schemas.microsoft.com/office/powerpoint/2010/main" val="11261494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a:extLst>
              <a:ext uri="{FF2B5EF4-FFF2-40B4-BE49-F238E27FC236}">
                <a16:creationId xmlns:a16="http://schemas.microsoft.com/office/drawing/2014/main" xmlns="" id="{2FF07E57-8930-41DF-8CA5-E23D6B3A87BE}"/>
              </a:ext>
            </a:extLst>
          </p:cNvPr>
          <p:cNvGraphicFramePr>
            <a:graphicFrameLocks noGrp="1"/>
          </p:cNvGraphicFramePr>
          <p:nvPr>
            <p:extLst/>
          </p:nvPr>
        </p:nvGraphicFramePr>
        <p:xfrm>
          <a:off x="793528" y="1125538"/>
          <a:ext cx="8623522" cy="3538477"/>
        </p:xfrm>
        <a:graphic>
          <a:graphicData uri="http://schemas.openxmlformats.org/drawingml/2006/table">
            <a:tbl>
              <a:tblPr firstRow="1" firstCol="1" bandRow="1">
                <a:tableStyleId>{5C22544A-7EE6-4342-B048-85BDC9FD1C3A}</a:tableStyleId>
              </a:tblPr>
              <a:tblGrid>
                <a:gridCol w="3937555">
                  <a:extLst>
                    <a:ext uri="{9D8B030D-6E8A-4147-A177-3AD203B41FA5}">
                      <a16:colId xmlns:a16="http://schemas.microsoft.com/office/drawing/2014/main" xmlns="" val="3006324310"/>
                    </a:ext>
                  </a:extLst>
                </a:gridCol>
                <a:gridCol w="4685967">
                  <a:extLst>
                    <a:ext uri="{9D8B030D-6E8A-4147-A177-3AD203B41FA5}">
                      <a16:colId xmlns:a16="http://schemas.microsoft.com/office/drawing/2014/main" xmlns="" val="724688280"/>
                    </a:ext>
                  </a:extLst>
                </a:gridCol>
              </a:tblGrid>
              <a:tr h="136753">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12700" cmpd="sng">
                      <a:noFill/>
                    </a:lnR>
                    <a:lnT w="38100" cmpd="sng">
                      <a:noFill/>
                    </a:lnT>
                    <a:lnB w="12700" cap="flat" cmpd="sng" algn="ctr">
                      <a:noFill/>
                      <a:prstDash val="solid"/>
                      <a:round/>
                      <a:headEnd type="none" w="med" len="med"/>
                      <a:tailEnd type="none" w="med" len="med"/>
                    </a:lnB>
                    <a:noFill/>
                  </a:tcPr>
                </a:tc>
                <a:tc rowSpan="2">
                  <a:txBody>
                    <a:bodyPr/>
                    <a:lstStyle/>
                    <a:p>
                      <a:pPr algn="ctr">
                        <a:lnSpc>
                          <a:spcPts val="1400"/>
                        </a:lnSpc>
                        <a:spcAft>
                          <a:spcPts val="0"/>
                        </a:spcAft>
                      </a:pPr>
                      <a:r>
                        <a:rPr lang="fr-FR" sz="1050" dirty="0">
                          <a:solidFill>
                            <a:schemeClr val="bg1"/>
                          </a:solidFill>
                          <a:effectLst/>
                          <a:latin typeface="+mj-lt"/>
                          <a:ea typeface="Calibri" panose="020F0502020204030204" pitchFamily="34" charset="0"/>
                          <a:cs typeface="Times New Roman" panose="02020603050405020304" pitchFamily="18" charset="0"/>
                        </a:rPr>
                        <a:t>CEGEE</a:t>
                      </a:r>
                    </a:p>
                  </a:txBody>
                  <a:tcPr marL="48138" marR="48138" marT="0" marB="0" anchor="ctr">
                    <a:lnL w="12700" cmpd="sng">
                      <a:noFill/>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854909817"/>
                  </a:ext>
                </a:extLst>
              </a:tr>
              <a:tr h="136753">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38100" cmpd="sng">
                      <a:noFill/>
                    </a:lnR>
                    <a:lnT w="38100" cmpd="sng">
                      <a:noFill/>
                    </a:lnT>
                    <a:lnB w="12700" cap="flat" cmpd="sng" algn="ctr">
                      <a:noFill/>
                      <a:prstDash val="solid"/>
                      <a:round/>
                      <a:headEnd type="none" w="med" len="med"/>
                      <a:tailEnd type="none" w="med" len="med"/>
                    </a:lnB>
                    <a:noFill/>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extLst>
                  <a:ext uri="{0D108BD9-81ED-4DB2-BD59-A6C34878D82A}">
                    <a16:rowId xmlns:a16="http://schemas.microsoft.com/office/drawing/2014/main" xmlns="" val="3319801072"/>
                  </a:ext>
                </a:extLst>
              </a:tr>
              <a:tr h="353653">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ea typeface="+mn-ea"/>
                          <a:cs typeface="Arial" panose="020B0604020202020204" pitchFamily="34" charset="0"/>
                        </a:rPr>
                        <a:t>Initiatives Transmission</a:t>
                      </a: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4,00%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690681547"/>
                  </a:ext>
                </a:extLst>
              </a:tr>
              <a:tr h="353653">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ea typeface="+mn-ea"/>
                          <a:cs typeface="Arial" panose="020B0604020202020204" pitchFamily="34" charset="0"/>
                        </a:rPr>
                        <a:t>Initiatives Plus</a:t>
                      </a:r>
                    </a:p>
                  </a:txBody>
                  <a:tcPr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3,00%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573114430"/>
                  </a:ext>
                </a:extLst>
              </a:tr>
              <a:tr h="353653">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ea typeface="+mn-ea"/>
                          <a:cs typeface="Arial" panose="020B0604020202020204" pitchFamily="34" charset="0"/>
                        </a:rPr>
                        <a:t>Pep Transmission</a:t>
                      </a:r>
                    </a:p>
                  </a:txBody>
                  <a:tcPr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4,00%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765162679"/>
                  </a:ext>
                </a:extLst>
              </a:tr>
              <a:tr h="353653">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ea typeface="+mn-ea"/>
                          <a:cs typeface="Arial" panose="020B0604020202020204" pitchFamily="34" charset="0"/>
                        </a:rPr>
                        <a:t>Ecureuil Projet</a:t>
                      </a:r>
                    </a:p>
                  </a:txBody>
                  <a:tcPr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4,75%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947678556"/>
                  </a:ext>
                </a:extLst>
              </a:tr>
              <a:tr h="353653">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ea typeface="+mn-ea"/>
                          <a:cs typeface="Arial" panose="020B0604020202020204" pitchFamily="34" charset="0"/>
                        </a:rPr>
                        <a:t>Garantie Retraite Ecureuil</a:t>
                      </a:r>
                    </a:p>
                  </a:txBody>
                  <a:tcPr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5,00%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948784516"/>
                  </a:ext>
                </a:extLst>
              </a:tr>
              <a:tr h="353653">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ea typeface="+mn-ea"/>
                          <a:cs typeface="Arial" panose="020B0604020202020204" pitchFamily="34" charset="0"/>
                        </a:rPr>
                        <a:t>Garantie Retraite Euro</a:t>
                      </a:r>
                    </a:p>
                  </a:txBody>
                  <a:tcPr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4,50%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733857198"/>
                  </a:ext>
                </a:extLst>
              </a:tr>
              <a:tr h="353653">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ea typeface="+mn-ea"/>
                          <a:cs typeface="Arial" panose="020B0604020202020204" pitchFamily="34" charset="0"/>
                        </a:rPr>
                        <a:t>YOGA</a:t>
                      </a:r>
                    </a:p>
                  </a:txBody>
                  <a:tcPr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4,00%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443940541"/>
                  </a:ext>
                </a:extLst>
              </a:tr>
              <a:tr h="353653">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ea typeface="+mn-ea"/>
                          <a:cs typeface="Arial" panose="020B0604020202020204" pitchFamily="34" charset="0"/>
                        </a:rPr>
                        <a:t>Ricochet</a:t>
                      </a:r>
                    </a:p>
                  </a:txBody>
                  <a:tcPr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46208279"/>
                  </a:ext>
                </a:extLst>
              </a:tr>
              <a:tr h="353653">
                <a:tc>
                  <a:txBody>
                    <a:bodyPr/>
                    <a:lstStyle/>
                    <a:p>
                      <a:pPr marL="0" lvl="0" indent="0" algn="l" defTabSz="685783" rtl="0" eaLnBrk="1" fontAlgn="ctr" latinLnBrk="0" hangingPunct="1">
                        <a:lnSpc>
                          <a:spcPts val="1400"/>
                        </a:lnSpc>
                        <a:spcAft>
                          <a:spcPts val="0"/>
                        </a:spcAft>
                      </a:pPr>
                      <a:r>
                        <a:rPr lang="fr-FR" sz="1000" b="1" kern="1200" dirty="0" err="1">
                          <a:solidFill>
                            <a:schemeClr val="tx1">
                              <a:lumMod val="65000"/>
                              <a:lumOff val="35000"/>
                            </a:schemeClr>
                          </a:solidFill>
                          <a:effectLst/>
                          <a:latin typeface="+mj-lt"/>
                          <a:ea typeface="+mn-ea"/>
                          <a:cs typeface="Arial" panose="020B0604020202020204" pitchFamily="34" charset="0"/>
                        </a:rPr>
                        <a:t>Millevie</a:t>
                      </a:r>
                      <a:r>
                        <a:rPr lang="fr-FR" sz="1000" b="1" kern="1200" dirty="0">
                          <a:solidFill>
                            <a:schemeClr val="tx1">
                              <a:lumMod val="65000"/>
                              <a:lumOff val="35000"/>
                            </a:schemeClr>
                          </a:solidFill>
                          <a:effectLst/>
                          <a:latin typeface="+mj-lt"/>
                          <a:ea typeface="+mn-ea"/>
                          <a:cs typeface="Arial" panose="020B0604020202020204" pitchFamily="34" charset="0"/>
                        </a:rPr>
                        <a:t> Revenus</a:t>
                      </a:r>
                    </a:p>
                  </a:txBody>
                  <a:tcPr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r" defTabSz="685783" rtl="0" eaLnBrk="1" fontAlgn="ctr" latinLnBrk="0" hangingPunct="1"/>
                      <a:r>
                        <a:rPr lang="fr-FR" sz="900" b="1" i="0" u="none" strike="noStrike" kern="1200" dirty="0">
                          <a:solidFill>
                            <a:schemeClr val="tx1">
                              <a:lumMod val="65000"/>
                              <a:lumOff val="35000"/>
                            </a:schemeClr>
                          </a:solidFill>
                          <a:effectLst/>
                          <a:latin typeface="+mj-lt"/>
                          <a:ea typeface="+mn-ea"/>
                          <a:cs typeface="+mn-cs"/>
                        </a:rPr>
                        <a:t>2,00%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50520430"/>
                  </a:ext>
                </a:extLst>
              </a:tr>
            </a:tbl>
          </a:graphicData>
        </a:graphic>
      </p:graphicFrame>
      <p:sp>
        <p:nvSpPr>
          <p:cNvPr id="5" name="Titre 1">
            <a:extLst>
              <a:ext uri="{FF2B5EF4-FFF2-40B4-BE49-F238E27FC236}">
                <a16:creationId xmlns:a16="http://schemas.microsoft.com/office/drawing/2014/main" xmlns="" id="{F894126E-C57C-40AD-ACA2-D8DFAD8A6B56}"/>
              </a:ext>
            </a:extLst>
          </p:cNvPr>
          <p:cNvSpPr txBox="1">
            <a:spLocks/>
          </p:cNvSpPr>
          <p:nvPr/>
        </p:nvSpPr>
        <p:spPr>
          <a:xfrm>
            <a:off x="495300" y="189624"/>
            <a:ext cx="7842072" cy="647088"/>
          </a:xfrm>
          <a:prstGeom prst="rect">
            <a:avLst/>
          </a:prstGeom>
        </p:spPr>
        <p:txBody>
          <a:bodyPr vert="horz" lIns="91440" tIns="45720" rIns="91440" bIns="45720" rtlCol="0" anchor="b">
            <a:noAutofit/>
          </a:bodyPr>
          <a:lstStyle>
            <a:lvl1pPr algn="l" defTabSz="685783" rtl="0" eaLnBrk="1" latinLnBrk="0" hangingPunct="1">
              <a:lnSpc>
                <a:spcPts val="1919"/>
              </a:lnSpc>
              <a:spcBef>
                <a:spcPct val="0"/>
              </a:spcBef>
              <a:buNone/>
              <a:defRPr sz="1705" b="0" kern="1200">
                <a:solidFill>
                  <a:srgbClr val="FF0000"/>
                </a:solidFill>
                <a:effectLst/>
                <a:latin typeface="+mj-lt"/>
                <a:ea typeface="+mj-ea"/>
                <a:cs typeface="+mj-cs"/>
              </a:defRPr>
            </a:lvl1pPr>
          </a:lstStyle>
          <a:p>
            <a:pPr>
              <a:lnSpc>
                <a:spcPts val="2250"/>
              </a:lnSpc>
            </a:pPr>
            <a:r>
              <a:rPr lang="fr-FR" sz="2000" b="1" dirty="0"/>
              <a:t>Assurance vie mono support</a:t>
            </a:r>
          </a:p>
        </p:txBody>
      </p:sp>
      <p:grpSp>
        <p:nvGrpSpPr>
          <p:cNvPr id="4" name="Groupe 3">
            <a:extLst>
              <a:ext uri="{FF2B5EF4-FFF2-40B4-BE49-F238E27FC236}">
                <a16:creationId xmlns:a16="http://schemas.microsoft.com/office/drawing/2014/main" xmlns="" id="{148DE987-F243-4578-B13A-61187FA521CC}"/>
              </a:ext>
            </a:extLst>
          </p:cNvPr>
          <p:cNvGrpSpPr>
            <a:grpSpLocks/>
          </p:cNvGrpSpPr>
          <p:nvPr/>
        </p:nvGrpSpPr>
        <p:grpSpPr bwMode="auto">
          <a:xfrm>
            <a:off x="8322202" y="-3825"/>
            <a:ext cx="1776046" cy="1406769"/>
            <a:chOff x="8186738" y="0"/>
            <a:chExt cx="1924050" cy="1524000"/>
          </a:xfrm>
        </p:grpSpPr>
        <p:sp>
          <p:nvSpPr>
            <p:cNvPr id="6" name="Bande diagonale 5">
              <a:extLst>
                <a:ext uri="{FF2B5EF4-FFF2-40B4-BE49-F238E27FC236}">
                  <a16:creationId xmlns:a16="http://schemas.microsoft.com/office/drawing/2014/main" xmlns="" id="{1F731330-A9AC-46C1-A36E-E9D925A3675E}"/>
                </a:ext>
              </a:extLst>
            </p:cNvPr>
            <p:cNvSpPr/>
            <p:nvPr/>
          </p:nvSpPr>
          <p:spPr>
            <a:xfrm rot="5400000">
              <a:off x="8284369" y="-97631"/>
              <a:ext cx="1524000" cy="1719262"/>
            </a:xfrm>
            <a:prstGeom prst="diagStripe">
              <a:avLst>
                <a:gd name="adj" fmla="val 69048"/>
              </a:avLst>
            </a:prstGeom>
            <a:solidFill>
              <a:srgbClr val="E2001A"/>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83077" bIns="83077" anchor="ctr"/>
            <a:lstStyle>
              <a:defPPr>
                <a:defRPr lang="en-US"/>
              </a:defPPr>
              <a:lvl1pPr algn="l" rtl="0" fontAlgn="base">
                <a:spcBef>
                  <a:spcPct val="0"/>
                </a:spcBef>
                <a:spcAft>
                  <a:spcPct val="0"/>
                </a:spcAft>
                <a:defRPr sz="1200" kern="1200">
                  <a:solidFill>
                    <a:schemeClr val="lt1"/>
                  </a:solidFill>
                  <a:latin typeface="+mn-lt"/>
                  <a:ea typeface="+mn-ea"/>
                  <a:cs typeface="+mn-cs"/>
                </a:defRPr>
              </a:lvl1pPr>
              <a:lvl2pPr marL="457200" algn="l" rtl="0" fontAlgn="base">
                <a:spcBef>
                  <a:spcPct val="0"/>
                </a:spcBef>
                <a:spcAft>
                  <a:spcPct val="0"/>
                </a:spcAft>
                <a:defRPr sz="1200" kern="1200">
                  <a:solidFill>
                    <a:schemeClr val="lt1"/>
                  </a:solidFill>
                  <a:latin typeface="+mn-lt"/>
                  <a:ea typeface="+mn-ea"/>
                  <a:cs typeface="+mn-cs"/>
                </a:defRPr>
              </a:lvl2pPr>
              <a:lvl3pPr marL="914400" algn="l" rtl="0" fontAlgn="base">
                <a:spcBef>
                  <a:spcPct val="0"/>
                </a:spcBef>
                <a:spcAft>
                  <a:spcPct val="0"/>
                </a:spcAft>
                <a:defRPr sz="1200" kern="1200">
                  <a:solidFill>
                    <a:schemeClr val="lt1"/>
                  </a:solidFill>
                  <a:latin typeface="+mn-lt"/>
                  <a:ea typeface="+mn-ea"/>
                  <a:cs typeface="+mn-cs"/>
                </a:defRPr>
              </a:lvl3pPr>
              <a:lvl4pPr marL="1371600" algn="l" rtl="0" fontAlgn="base">
                <a:spcBef>
                  <a:spcPct val="0"/>
                </a:spcBef>
                <a:spcAft>
                  <a:spcPct val="0"/>
                </a:spcAft>
                <a:defRPr sz="1200" kern="1200">
                  <a:solidFill>
                    <a:schemeClr val="lt1"/>
                  </a:solidFill>
                  <a:latin typeface="+mn-lt"/>
                  <a:ea typeface="+mn-ea"/>
                  <a:cs typeface="+mn-cs"/>
                </a:defRPr>
              </a:lvl4pPr>
              <a:lvl5pPr marL="1828800" algn="l" rtl="0" fontAlgn="base">
                <a:spcBef>
                  <a:spcPct val="0"/>
                </a:spcBef>
                <a:spcAft>
                  <a:spcPct val="0"/>
                </a:spcAft>
                <a:defRPr sz="1200" kern="1200">
                  <a:solidFill>
                    <a:schemeClr val="lt1"/>
                  </a:solidFill>
                  <a:latin typeface="+mn-lt"/>
                  <a:ea typeface="+mn-ea"/>
                  <a:cs typeface="+mn-cs"/>
                </a:defRPr>
              </a:lvl5pPr>
              <a:lvl6pPr marL="2286000" algn="l" defTabSz="914400" rtl="0" eaLnBrk="1" latinLnBrk="0" hangingPunct="1">
                <a:defRPr sz="1200" kern="1200">
                  <a:solidFill>
                    <a:schemeClr val="lt1"/>
                  </a:solidFill>
                  <a:latin typeface="+mn-lt"/>
                  <a:ea typeface="+mn-ea"/>
                  <a:cs typeface="+mn-cs"/>
                </a:defRPr>
              </a:lvl6pPr>
              <a:lvl7pPr marL="2743200" algn="l" defTabSz="914400" rtl="0" eaLnBrk="1" latinLnBrk="0" hangingPunct="1">
                <a:defRPr sz="1200" kern="1200">
                  <a:solidFill>
                    <a:schemeClr val="lt1"/>
                  </a:solidFill>
                  <a:latin typeface="+mn-lt"/>
                  <a:ea typeface="+mn-ea"/>
                  <a:cs typeface="+mn-cs"/>
                </a:defRPr>
              </a:lvl7pPr>
              <a:lvl8pPr marL="3200400" algn="l" defTabSz="914400" rtl="0" eaLnBrk="1" latinLnBrk="0" hangingPunct="1">
                <a:defRPr sz="1200" kern="1200">
                  <a:solidFill>
                    <a:schemeClr val="lt1"/>
                  </a:solidFill>
                  <a:latin typeface="+mn-lt"/>
                  <a:ea typeface="+mn-ea"/>
                  <a:cs typeface="+mn-cs"/>
                </a:defRPr>
              </a:lvl8pPr>
              <a:lvl9pPr marL="3657600" algn="l" defTabSz="914400" rtl="0" eaLnBrk="1" latinLnBrk="0" hangingPunct="1">
                <a:defRPr sz="1200" kern="1200">
                  <a:solidFill>
                    <a:schemeClr val="lt1"/>
                  </a:solidFill>
                  <a:latin typeface="+mn-lt"/>
                  <a:ea typeface="+mn-ea"/>
                  <a:cs typeface="+mn-cs"/>
                </a:defRPr>
              </a:lvl9pPr>
            </a:lstStyle>
            <a:p>
              <a:pPr marL="0" marR="0" lvl="0" indent="0" algn="ctr" defTabSz="1178943" rtl="0" eaLnBrk="1" fontAlgn="base" latinLnBrk="0" hangingPunct="1">
                <a:lnSpc>
                  <a:spcPct val="100000"/>
                </a:lnSpc>
                <a:spcBef>
                  <a:spcPct val="0"/>
                </a:spcBef>
                <a:spcAft>
                  <a:spcPct val="0"/>
                </a:spcAft>
                <a:buClrTx/>
                <a:buSzTx/>
                <a:buFontTx/>
                <a:buNone/>
                <a:tabLst/>
                <a:defRPr/>
              </a:pPr>
              <a:endParaRPr kumimoji="0" lang="fr-FR" sz="1108" b="1" i="0" u="none" strike="noStrike" kern="1200" cap="none" spc="0" normalizeH="0" baseline="0" noProof="0" dirty="0">
                <a:ln>
                  <a:noFill/>
                </a:ln>
                <a:solidFill>
                  <a:prstClr val="black"/>
                </a:solidFill>
                <a:effectLst/>
                <a:uLnTx/>
                <a:uFillTx/>
                <a:latin typeface="Palatino Linotype"/>
                <a:ea typeface="+mn-ea"/>
                <a:cs typeface="+mn-cs"/>
              </a:endParaRPr>
            </a:p>
          </p:txBody>
        </p:sp>
        <p:sp>
          <p:nvSpPr>
            <p:cNvPr id="8" name="ZoneTexte 37">
              <a:extLst>
                <a:ext uri="{FF2B5EF4-FFF2-40B4-BE49-F238E27FC236}">
                  <a16:creationId xmlns:a16="http://schemas.microsoft.com/office/drawing/2014/main" xmlns="" id="{4B260636-1353-4C14-8CC1-52F1D26F8EAC}"/>
                </a:ext>
              </a:extLst>
            </p:cNvPr>
            <p:cNvSpPr txBox="1">
              <a:spLocks noChangeArrowheads="1"/>
            </p:cNvSpPr>
            <p:nvPr/>
          </p:nvSpPr>
          <p:spPr bwMode="auto">
            <a:xfrm rot="2526043">
              <a:off x="8277225" y="500255"/>
              <a:ext cx="1833563" cy="334578"/>
            </a:xfrm>
            <a:prstGeom prst="rect">
              <a:avLst/>
            </a:prstGeom>
            <a:noFill/>
            <a:ln w="9525">
              <a:noFill/>
              <a:miter lim="800000"/>
              <a:headEnd/>
              <a:tailEnd/>
            </a:ln>
          </p:spPr>
          <p:txBody>
            <a:bodyPr tIns="83077" bIns="83077">
              <a:spAutoFit/>
            </a:bodyPr>
            <a:lstStyle/>
            <a:p>
              <a:pPr marL="0" marR="0" lvl="0" indent="0" algn="ctr" defTabSz="1178943" rtl="0" eaLnBrk="1" fontAlgn="auto" latinLnBrk="0" hangingPunct="1">
                <a:lnSpc>
                  <a:spcPts val="1108"/>
                </a:lnSpc>
                <a:spcBef>
                  <a:spcPts val="0"/>
                </a:spcBef>
                <a:spcAft>
                  <a:spcPts val="0"/>
                </a:spcAft>
                <a:buClrTx/>
                <a:buSzTx/>
                <a:buFontTx/>
                <a:buNone/>
                <a:tabLst/>
                <a:defRPr/>
              </a:pPr>
              <a:r>
                <a:rPr lang="fr-FR" altLang="fr-FR" sz="969" b="1" cap="all" dirty="0">
                  <a:solidFill>
                    <a:srgbClr val="FFFFFF"/>
                  </a:solidFill>
                  <a:latin typeface="Century Gothic"/>
                </a:rPr>
                <a:t>PART</a:t>
              </a:r>
              <a:endParaRPr kumimoji="0" lang="fr-FR" altLang="fr-FR" sz="100" b="1" i="0" u="none" strike="noStrike" kern="1200" cap="all" spc="0" normalizeH="0" noProof="0" dirty="0">
                <a:ln>
                  <a:noFill/>
                </a:ln>
                <a:solidFill>
                  <a:srgbClr val="FFFFFF"/>
                </a:solidFill>
                <a:effectLst/>
                <a:uLnTx/>
                <a:uFillTx/>
                <a:latin typeface="Century Gothic"/>
                <a:ea typeface="+mn-ea"/>
                <a:cs typeface="+mn-cs"/>
              </a:endParaRPr>
            </a:p>
          </p:txBody>
        </p:sp>
      </p:grpSp>
    </p:spTree>
    <p:extLst>
      <p:ext uri="{BB962C8B-B14F-4D97-AF65-F5344CB8AC3E}">
        <p14:creationId xmlns:p14="http://schemas.microsoft.com/office/powerpoint/2010/main" val="35403446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a:extLst>
              <a:ext uri="{FF2B5EF4-FFF2-40B4-BE49-F238E27FC236}">
                <a16:creationId xmlns:a16="http://schemas.microsoft.com/office/drawing/2014/main" xmlns="" id="{2FF07E57-8930-41DF-8CA5-E23D6B3A87BE}"/>
              </a:ext>
            </a:extLst>
          </p:cNvPr>
          <p:cNvGraphicFramePr>
            <a:graphicFrameLocks noGrp="1"/>
          </p:cNvGraphicFramePr>
          <p:nvPr>
            <p:extLst/>
          </p:nvPr>
        </p:nvGraphicFramePr>
        <p:xfrm>
          <a:off x="776536" y="1582716"/>
          <a:ext cx="4327252" cy="1416559"/>
        </p:xfrm>
        <a:graphic>
          <a:graphicData uri="http://schemas.openxmlformats.org/drawingml/2006/table">
            <a:tbl>
              <a:tblPr firstRow="1" firstCol="1" bandRow="1">
                <a:tableStyleId>{5C22544A-7EE6-4342-B048-85BDC9FD1C3A}</a:tableStyleId>
              </a:tblPr>
              <a:tblGrid>
                <a:gridCol w="1528615">
                  <a:extLst>
                    <a:ext uri="{9D8B030D-6E8A-4147-A177-3AD203B41FA5}">
                      <a16:colId xmlns:a16="http://schemas.microsoft.com/office/drawing/2014/main" xmlns="" val="3006324310"/>
                    </a:ext>
                  </a:extLst>
                </a:gridCol>
                <a:gridCol w="2798637">
                  <a:extLst>
                    <a:ext uri="{9D8B030D-6E8A-4147-A177-3AD203B41FA5}">
                      <a16:colId xmlns:a16="http://schemas.microsoft.com/office/drawing/2014/main" xmlns="" val="724688280"/>
                    </a:ext>
                  </a:extLst>
                </a:gridCol>
              </a:tblGrid>
              <a:tr h="273506">
                <a:tc>
                  <a:txBody>
                    <a:bodyPr/>
                    <a:lstStyle/>
                    <a:p>
                      <a:pPr algn="ctr">
                        <a:lnSpc>
                          <a:spcPts val="1400"/>
                        </a:lnSpc>
                        <a:spcAft>
                          <a:spcPts val="0"/>
                        </a:spcAft>
                      </a:pPr>
                      <a:r>
                        <a:rPr lang="fr-FR" sz="900" dirty="0">
                          <a:solidFill>
                            <a:schemeClr val="tx1">
                              <a:lumMod val="65000"/>
                              <a:lumOff val="35000"/>
                            </a:schemeClr>
                          </a:solidFill>
                          <a:effectLst/>
                          <a:latin typeface="+mj-lt"/>
                          <a:ea typeface="Calibri" panose="020F0502020204030204" pitchFamily="34" charset="0"/>
                          <a:cs typeface="Times New Roman" panose="02020603050405020304" pitchFamily="18" charset="0"/>
                        </a:rPr>
                        <a:t>Cumul des versements</a:t>
                      </a:r>
                    </a:p>
                  </a:txBody>
                  <a:tcPr marL="48138" marR="48138" marT="0" marB="0" anchor="b">
                    <a:lnR w="12700" cmpd="sng">
                      <a:noFill/>
                    </a:lnR>
                    <a:lnT w="38100" cmpd="sng">
                      <a:noFill/>
                    </a:lnT>
                    <a:lnB w="12700" cap="flat" cmpd="sng" algn="ctr">
                      <a:noFill/>
                      <a:prstDash val="solid"/>
                      <a:round/>
                      <a:headEnd type="none" w="med" len="med"/>
                      <a:tailEnd type="none" w="med" len="med"/>
                    </a:lnB>
                    <a:noFill/>
                  </a:tcPr>
                </a:tc>
                <a:tc>
                  <a:txBody>
                    <a:bodyPr/>
                    <a:lstStyle/>
                    <a:p>
                      <a:pPr algn="ctr">
                        <a:lnSpc>
                          <a:spcPts val="1400"/>
                        </a:lnSpc>
                        <a:spcAft>
                          <a:spcPts val="0"/>
                        </a:spcAft>
                      </a:pPr>
                      <a:r>
                        <a:rPr lang="fr-FR" sz="1050" dirty="0">
                          <a:solidFill>
                            <a:schemeClr val="bg1"/>
                          </a:solidFill>
                          <a:effectLst/>
                          <a:latin typeface="+mj-lt"/>
                          <a:ea typeface="Calibri" panose="020F0502020204030204" pitchFamily="34" charset="0"/>
                          <a:cs typeface="Times New Roman" panose="02020603050405020304" pitchFamily="18" charset="0"/>
                        </a:rPr>
                        <a:t>DC -  DCM Pro/GP - DG MM - </a:t>
                      </a:r>
                      <a:r>
                        <a:rPr lang="fr-FR" sz="1050" dirty="0" err="1">
                          <a:solidFill>
                            <a:schemeClr val="bg1"/>
                          </a:solidFill>
                          <a:effectLst/>
                          <a:latin typeface="+mj-lt"/>
                          <a:ea typeface="Calibri" panose="020F0502020204030204" pitchFamily="34" charset="0"/>
                          <a:cs typeface="Times New Roman" panose="02020603050405020304" pitchFamily="18" charset="0"/>
                        </a:rPr>
                        <a:t>Dir</a:t>
                      </a:r>
                      <a:r>
                        <a:rPr lang="fr-FR" sz="1050" dirty="0">
                          <a:solidFill>
                            <a:schemeClr val="bg1"/>
                          </a:solidFill>
                          <a:effectLst/>
                          <a:latin typeface="+mj-lt"/>
                          <a:ea typeface="Calibri" panose="020F0502020204030204" pitchFamily="34" charset="0"/>
                          <a:cs typeface="Times New Roman" panose="02020603050405020304" pitchFamily="18" charset="0"/>
                        </a:rPr>
                        <a:t> Marché GP - </a:t>
                      </a:r>
                      <a:r>
                        <a:rPr lang="fr-FR" sz="1050" dirty="0" err="1">
                          <a:solidFill>
                            <a:schemeClr val="bg1"/>
                          </a:solidFill>
                          <a:effectLst/>
                          <a:latin typeface="+mj-lt"/>
                          <a:ea typeface="Calibri" panose="020F0502020204030204" pitchFamily="34" charset="0"/>
                          <a:cs typeface="Times New Roman" panose="02020603050405020304" pitchFamily="18" charset="0"/>
                        </a:rPr>
                        <a:t>Dir</a:t>
                      </a:r>
                      <a:r>
                        <a:rPr lang="fr-FR" sz="1050" dirty="0">
                          <a:solidFill>
                            <a:schemeClr val="bg1"/>
                          </a:solidFill>
                          <a:effectLst/>
                          <a:latin typeface="+mj-lt"/>
                          <a:ea typeface="Calibri" panose="020F0502020204030204" pitchFamily="34" charset="0"/>
                          <a:cs typeface="Times New Roman" panose="02020603050405020304" pitchFamily="18" charset="0"/>
                        </a:rPr>
                        <a:t> Marché Pro - </a:t>
                      </a:r>
                      <a:r>
                        <a:rPr lang="fr-FR" sz="1050" dirty="0" err="1">
                          <a:solidFill>
                            <a:schemeClr val="bg1"/>
                          </a:solidFill>
                          <a:effectLst/>
                          <a:latin typeface="+mj-lt"/>
                          <a:ea typeface="Calibri" panose="020F0502020204030204" pitchFamily="34" charset="0"/>
                          <a:cs typeface="Times New Roman" panose="02020603050405020304" pitchFamily="18" charset="0"/>
                        </a:rPr>
                        <a:t>Dir</a:t>
                      </a:r>
                      <a:r>
                        <a:rPr lang="fr-FR" sz="1050" dirty="0">
                          <a:solidFill>
                            <a:schemeClr val="bg1"/>
                          </a:solidFill>
                          <a:effectLst/>
                          <a:latin typeface="+mj-lt"/>
                          <a:ea typeface="Calibri" panose="020F0502020204030204" pitchFamily="34" charset="0"/>
                          <a:cs typeface="Times New Roman" panose="02020603050405020304" pitchFamily="18" charset="0"/>
                        </a:rPr>
                        <a:t> Bq Dirigeants</a:t>
                      </a:r>
                    </a:p>
                  </a:txBody>
                  <a:tcPr marL="48138" marR="48138" marT="0" marB="0" anchor="ctr">
                    <a:lnL w="12700" cmpd="sng">
                      <a:noFill/>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854909817"/>
                  </a:ext>
                </a:extLst>
              </a:tr>
              <a:tr h="353653">
                <a:tc>
                  <a:txBody>
                    <a:bodyPr/>
                    <a:lstStyle/>
                    <a:p>
                      <a:pPr algn="l" fontAlgn="ctr"/>
                      <a:r>
                        <a:rPr lang="fr-FR" sz="1100" b="0" i="0" u="none" strike="noStrike" dirty="0">
                          <a:solidFill>
                            <a:schemeClr val="tx1">
                              <a:lumMod val="65000"/>
                              <a:lumOff val="35000"/>
                            </a:schemeClr>
                          </a:solidFill>
                          <a:effectLst/>
                          <a:latin typeface="+mj-lt"/>
                        </a:rPr>
                        <a:t>0 à 14 999€</a:t>
                      </a: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ctr" defTabSz="685783" rtl="0" eaLnBrk="1" fontAlgn="ctr" latinLnBrk="0" hangingPunct="1"/>
                      <a:r>
                        <a:rPr lang="fr-FR" sz="1100" b="0" i="0" u="none" strike="noStrike" kern="1200" dirty="0">
                          <a:solidFill>
                            <a:schemeClr val="tx1">
                              <a:lumMod val="65000"/>
                              <a:lumOff val="35000"/>
                            </a:schemeClr>
                          </a:solidFill>
                          <a:effectLst/>
                          <a:latin typeface="+mj-lt"/>
                          <a:ea typeface="+mn-ea"/>
                          <a:cs typeface="+mn-cs"/>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690681547"/>
                  </a:ext>
                </a:extLst>
              </a:tr>
              <a:tr h="353653">
                <a:tc>
                  <a:txBody>
                    <a:bodyPr/>
                    <a:lstStyle/>
                    <a:p>
                      <a:pPr algn="l" fontAlgn="ctr"/>
                      <a:r>
                        <a:rPr lang="fr-FR" sz="1100" b="0" i="0" u="none" strike="noStrike" dirty="0">
                          <a:solidFill>
                            <a:schemeClr val="tx1">
                              <a:lumMod val="65000"/>
                              <a:lumOff val="35000"/>
                            </a:schemeClr>
                          </a:solidFill>
                          <a:effectLst/>
                          <a:latin typeface="+mj-lt"/>
                        </a:rPr>
                        <a:t>15 000€à 49 999€</a:t>
                      </a:r>
                    </a:p>
                  </a:txBody>
                  <a:tcPr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ctr" defTabSz="685783" rtl="0" eaLnBrk="1" fontAlgn="ctr" latinLnBrk="0" hangingPunct="1"/>
                      <a:r>
                        <a:rPr lang="fr-FR" sz="1100" b="0" i="0" u="none" strike="noStrike" kern="1200" dirty="0">
                          <a:solidFill>
                            <a:schemeClr val="tx1">
                              <a:lumMod val="65000"/>
                              <a:lumOff val="35000"/>
                            </a:schemeClr>
                          </a:solidFill>
                          <a:effectLst/>
                          <a:latin typeface="+mj-lt"/>
                          <a:ea typeface="+mn-ea"/>
                          <a:cs typeface="+mn-cs"/>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573114430"/>
                  </a:ext>
                </a:extLst>
              </a:tr>
              <a:tr h="353653">
                <a:tc>
                  <a:txBody>
                    <a:bodyPr/>
                    <a:lstStyle/>
                    <a:p>
                      <a:pPr algn="l" fontAlgn="ctr"/>
                      <a:r>
                        <a:rPr lang="fr-FR" sz="1100" b="0" i="0" u="none" strike="noStrike" dirty="0">
                          <a:solidFill>
                            <a:schemeClr val="tx1">
                              <a:lumMod val="65000"/>
                              <a:lumOff val="35000"/>
                            </a:schemeClr>
                          </a:solidFill>
                          <a:effectLst/>
                          <a:latin typeface="+mj-lt"/>
                        </a:rPr>
                        <a:t>50 000€ et plus</a:t>
                      </a:r>
                    </a:p>
                  </a:txBody>
                  <a:tcPr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ctr" defTabSz="685783" rtl="0" eaLnBrk="1" fontAlgn="ctr" latinLnBrk="0" hangingPunct="1"/>
                      <a:r>
                        <a:rPr lang="fr-FR" sz="1100" b="0" i="0" u="none" strike="noStrike" kern="1200" dirty="0">
                          <a:solidFill>
                            <a:schemeClr val="tx1">
                              <a:lumMod val="65000"/>
                              <a:lumOff val="35000"/>
                            </a:schemeClr>
                          </a:solidFill>
                          <a:effectLst/>
                          <a:latin typeface="+mj-lt"/>
                          <a:ea typeface="+mn-ea"/>
                          <a:cs typeface="+mn-cs"/>
                        </a:rPr>
                        <a:t>0,5%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765162679"/>
                  </a:ext>
                </a:extLst>
              </a:tr>
            </a:tbl>
          </a:graphicData>
        </a:graphic>
      </p:graphicFrame>
      <p:sp>
        <p:nvSpPr>
          <p:cNvPr id="6" name="Rectangle 5">
            <a:extLst>
              <a:ext uri="{FF2B5EF4-FFF2-40B4-BE49-F238E27FC236}">
                <a16:creationId xmlns:a16="http://schemas.microsoft.com/office/drawing/2014/main" xmlns="" id="{32489DF4-3884-44D2-A718-180D10ED5827}"/>
              </a:ext>
            </a:extLst>
          </p:cNvPr>
          <p:cNvSpPr>
            <a:spLocks noChangeArrowheads="1"/>
          </p:cNvSpPr>
          <p:nvPr/>
        </p:nvSpPr>
        <p:spPr bwMode="auto">
          <a:xfrm>
            <a:off x="840114" y="1134576"/>
            <a:ext cx="4865621" cy="253251"/>
          </a:xfrm>
          <a:prstGeom prst="rect">
            <a:avLst/>
          </a:prstGeom>
          <a:noFill/>
          <a:ln w="9525" cap="flat" cmpd="sng" algn="ctr">
            <a:noFill/>
            <a:prstDash val="solid"/>
            <a:round/>
            <a:headEnd type="none" w="med" len="med"/>
            <a:tailEnd type="none" w="med" len="med"/>
          </a:ln>
          <a:effectLst/>
        </p:spPr>
        <p:txBody>
          <a:bodyPr vert="horz" wrap="square" lIns="61350" tIns="38957" rIns="61350" bIns="38957" numCol="1" rtlCol="0" anchor="t" anchorCtr="0" compatLnSpc="1">
            <a:prstTxWarp prst="textNoShape">
              <a:avLst/>
            </a:prstTxWarp>
          </a:bodyPr>
          <a:lstStyle/>
          <a:p>
            <a:pPr marL="155565" indent="-155565">
              <a:lnSpc>
                <a:spcPct val="90000"/>
              </a:lnSpc>
            </a:pPr>
            <a:r>
              <a:rPr lang="fr-FR" sz="1600" b="1" dirty="0">
                <a:solidFill>
                  <a:srgbClr val="E2001A"/>
                </a:solidFill>
                <a:latin typeface="Century Gothic"/>
              </a:rPr>
              <a:t>|</a:t>
            </a:r>
            <a:r>
              <a:rPr lang="fr-FR" sz="1100" dirty="0">
                <a:solidFill>
                  <a:prstClr val="black">
                    <a:lumMod val="65000"/>
                    <a:lumOff val="35000"/>
                  </a:prstClr>
                </a:solidFill>
                <a:latin typeface="Century Gothic"/>
              </a:rPr>
              <a:t> </a:t>
            </a:r>
            <a:r>
              <a:rPr lang="fr-FR" sz="1100" b="1" dirty="0">
                <a:solidFill>
                  <a:prstClr val="black">
                    <a:lumMod val="65000"/>
                    <a:lumOff val="35000"/>
                  </a:prstClr>
                </a:solidFill>
                <a:latin typeface="Century Gothic"/>
              </a:rPr>
              <a:t>Clients âgés de plus de 75 ans</a:t>
            </a:r>
          </a:p>
          <a:p>
            <a:pPr marL="155565" indent="-155565">
              <a:lnSpc>
                <a:spcPct val="90000"/>
              </a:lnSpc>
            </a:pPr>
            <a:endParaRPr lang="fr-FR" sz="1100" b="1" dirty="0">
              <a:solidFill>
                <a:prstClr val="black">
                  <a:lumMod val="65000"/>
                  <a:lumOff val="35000"/>
                </a:prstClr>
              </a:solidFill>
              <a:latin typeface="Century Gothic"/>
            </a:endParaRPr>
          </a:p>
        </p:txBody>
      </p:sp>
      <p:graphicFrame>
        <p:nvGraphicFramePr>
          <p:cNvPr id="8" name="Tableau 7">
            <a:extLst>
              <a:ext uri="{FF2B5EF4-FFF2-40B4-BE49-F238E27FC236}">
                <a16:creationId xmlns:a16="http://schemas.microsoft.com/office/drawing/2014/main" xmlns="" id="{32113E5B-5C18-4000-81FC-619AEDAD03CC}"/>
              </a:ext>
            </a:extLst>
          </p:cNvPr>
          <p:cNvGraphicFramePr>
            <a:graphicFrameLocks noGrp="1"/>
          </p:cNvGraphicFramePr>
          <p:nvPr>
            <p:extLst/>
          </p:nvPr>
        </p:nvGraphicFramePr>
        <p:xfrm>
          <a:off x="775634" y="4260119"/>
          <a:ext cx="4327252" cy="1416559"/>
        </p:xfrm>
        <a:graphic>
          <a:graphicData uri="http://schemas.openxmlformats.org/drawingml/2006/table">
            <a:tbl>
              <a:tblPr firstRow="1" firstCol="1" bandRow="1">
                <a:tableStyleId>{5C22544A-7EE6-4342-B048-85BDC9FD1C3A}</a:tableStyleId>
              </a:tblPr>
              <a:tblGrid>
                <a:gridCol w="1528615">
                  <a:extLst>
                    <a:ext uri="{9D8B030D-6E8A-4147-A177-3AD203B41FA5}">
                      <a16:colId xmlns:a16="http://schemas.microsoft.com/office/drawing/2014/main" xmlns="" val="3006324310"/>
                    </a:ext>
                  </a:extLst>
                </a:gridCol>
                <a:gridCol w="2798637">
                  <a:extLst>
                    <a:ext uri="{9D8B030D-6E8A-4147-A177-3AD203B41FA5}">
                      <a16:colId xmlns:a16="http://schemas.microsoft.com/office/drawing/2014/main" xmlns="" val="724688280"/>
                    </a:ext>
                  </a:extLst>
                </a:gridCol>
              </a:tblGrid>
              <a:tr h="273506">
                <a:tc>
                  <a:txBody>
                    <a:bodyPr/>
                    <a:lstStyle/>
                    <a:p>
                      <a:pPr algn="ctr">
                        <a:lnSpc>
                          <a:spcPts val="1400"/>
                        </a:lnSpc>
                        <a:spcAft>
                          <a:spcPts val="0"/>
                        </a:spcAft>
                      </a:pPr>
                      <a:r>
                        <a:rPr lang="fr-FR" sz="900" dirty="0">
                          <a:solidFill>
                            <a:schemeClr val="tx1">
                              <a:lumMod val="65000"/>
                              <a:lumOff val="35000"/>
                            </a:schemeClr>
                          </a:solidFill>
                          <a:effectLst/>
                          <a:latin typeface="+mj-lt"/>
                          <a:ea typeface="Calibri" panose="020F0502020204030204" pitchFamily="34" charset="0"/>
                          <a:cs typeface="Times New Roman" panose="02020603050405020304" pitchFamily="18" charset="0"/>
                        </a:rPr>
                        <a:t>Cumul des versements</a:t>
                      </a:r>
                    </a:p>
                  </a:txBody>
                  <a:tcPr marL="48138" marR="48138" marT="0" marB="0" anchor="b">
                    <a:lnR w="12700" cmpd="sng">
                      <a:noFill/>
                    </a:lnR>
                    <a:lnT w="38100" cmpd="sng">
                      <a:noFill/>
                    </a:lnT>
                    <a:lnB w="12700" cap="flat" cmpd="sng" algn="ctr">
                      <a:noFill/>
                      <a:prstDash val="solid"/>
                      <a:round/>
                      <a:headEnd type="none" w="med" len="med"/>
                      <a:tailEnd type="none" w="med" len="med"/>
                    </a:lnB>
                    <a:noFill/>
                  </a:tcPr>
                </a:tc>
                <a:tc>
                  <a:txBody>
                    <a:bodyPr/>
                    <a:lstStyle/>
                    <a:p>
                      <a:pPr algn="ctr">
                        <a:lnSpc>
                          <a:spcPts val="1400"/>
                        </a:lnSpc>
                        <a:spcAft>
                          <a:spcPts val="0"/>
                        </a:spcAft>
                      </a:pPr>
                      <a:r>
                        <a:rPr lang="fr-FR" sz="1050" dirty="0">
                          <a:solidFill>
                            <a:schemeClr val="bg1"/>
                          </a:solidFill>
                          <a:effectLst/>
                          <a:latin typeface="+mj-lt"/>
                          <a:ea typeface="Calibri" panose="020F0502020204030204" pitchFamily="34" charset="0"/>
                          <a:cs typeface="Times New Roman" panose="02020603050405020304" pitchFamily="18" charset="0"/>
                        </a:rPr>
                        <a:t>DC -  DCM Pro/GP - DG MM - </a:t>
                      </a:r>
                      <a:r>
                        <a:rPr lang="fr-FR" sz="1050" dirty="0" err="1">
                          <a:solidFill>
                            <a:schemeClr val="bg1"/>
                          </a:solidFill>
                          <a:effectLst/>
                          <a:latin typeface="+mj-lt"/>
                          <a:ea typeface="Calibri" panose="020F0502020204030204" pitchFamily="34" charset="0"/>
                          <a:cs typeface="Times New Roman" panose="02020603050405020304" pitchFamily="18" charset="0"/>
                        </a:rPr>
                        <a:t>Dir</a:t>
                      </a:r>
                      <a:r>
                        <a:rPr lang="fr-FR" sz="1050" dirty="0">
                          <a:solidFill>
                            <a:schemeClr val="bg1"/>
                          </a:solidFill>
                          <a:effectLst/>
                          <a:latin typeface="+mj-lt"/>
                          <a:ea typeface="Calibri" panose="020F0502020204030204" pitchFamily="34" charset="0"/>
                          <a:cs typeface="Times New Roman" panose="02020603050405020304" pitchFamily="18" charset="0"/>
                        </a:rPr>
                        <a:t> Marché GP - </a:t>
                      </a:r>
                      <a:r>
                        <a:rPr lang="fr-FR" sz="1050" dirty="0" err="1">
                          <a:solidFill>
                            <a:schemeClr val="bg1"/>
                          </a:solidFill>
                          <a:effectLst/>
                          <a:latin typeface="+mj-lt"/>
                          <a:ea typeface="Calibri" panose="020F0502020204030204" pitchFamily="34" charset="0"/>
                          <a:cs typeface="Times New Roman" panose="02020603050405020304" pitchFamily="18" charset="0"/>
                        </a:rPr>
                        <a:t>Dir</a:t>
                      </a:r>
                      <a:r>
                        <a:rPr lang="fr-FR" sz="1050" dirty="0">
                          <a:solidFill>
                            <a:schemeClr val="bg1"/>
                          </a:solidFill>
                          <a:effectLst/>
                          <a:latin typeface="+mj-lt"/>
                          <a:ea typeface="Calibri" panose="020F0502020204030204" pitchFamily="34" charset="0"/>
                          <a:cs typeface="Times New Roman" panose="02020603050405020304" pitchFamily="18" charset="0"/>
                        </a:rPr>
                        <a:t> Marché Pro - </a:t>
                      </a:r>
                      <a:r>
                        <a:rPr lang="fr-FR" sz="1050" dirty="0" err="1">
                          <a:solidFill>
                            <a:schemeClr val="bg1"/>
                          </a:solidFill>
                          <a:effectLst/>
                          <a:latin typeface="+mj-lt"/>
                          <a:ea typeface="Calibri" panose="020F0502020204030204" pitchFamily="34" charset="0"/>
                          <a:cs typeface="Times New Roman" panose="02020603050405020304" pitchFamily="18" charset="0"/>
                        </a:rPr>
                        <a:t>Dir</a:t>
                      </a:r>
                      <a:r>
                        <a:rPr lang="fr-FR" sz="1050" dirty="0">
                          <a:solidFill>
                            <a:schemeClr val="bg1"/>
                          </a:solidFill>
                          <a:effectLst/>
                          <a:latin typeface="+mj-lt"/>
                          <a:ea typeface="Calibri" panose="020F0502020204030204" pitchFamily="34" charset="0"/>
                          <a:cs typeface="Times New Roman" panose="02020603050405020304" pitchFamily="18" charset="0"/>
                        </a:rPr>
                        <a:t> Bq Dirigeants</a:t>
                      </a:r>
                    </a:p>
                  </a:txBody>
                  <a:tcPr marL="48138" marR="48138" marT="0" marB="0" anchor="ctr">
                    <a:lnL w="12700" cmpd="sng">
                      <a:noFill/>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854909817"/>
                  </a:ext>
                </a:extLst>
              </a:tr>
              <a:tr h="353653">
                <a:tc>
                  <a:txBody>
                    <a:bodyPr/>
                    <a:lstStyle/>
                    <a:p>
                      <a:pPr algn="l" fontAlgn="ctr"/>
                      <a:r>
                        <a:rPr lang="fr-FR" sz="1100" b="0" i="0" u="none" strike="noStrike" dirty="0">
                          <a:solidFill>
                            <a:schemeClr val="tx1">
                              <a:lumMod val="65000"/>
                              <a:lumOff val="35000"/>
                            </a:schemeClr>
                          </a:solidFill>
                          <a:effectLst/>
                          <a:latin typeface="+mj-lt"/>
                        </a:rPr>
                        <a:t>0 à 14 999€</a:t>
                      </a: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ctr" defTabSz="685783" rtl="0" eaLnBrk="1" fontAlgn="ctr" latinLnBrk="0" hangingPunct="1"/>
                      <a:r>
                        <a:rPr lang="fr-FR" sz="1100" b="0" i="0" u="none" strike="noStrike" kern="1200" dirty="0">
                          <a:solidFill>
                            <a:schemeClr val="tx1">
                              <a:lumMod val="65000"/>
                              <a:lumOff val="35000"/>
                            </a:schemeClr>
                          </a:solidFill>
                          <a:effectLst/>
                          <a:latin typeface="+mj-lt"/>
                          <a:ea typeface="+mn-ea"/>
                          <a:cs typeface="+mn-cs"/>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690681547"/>
                  </a:ext>
                </a:extLst>
              </a:tr>
              <a:tr h="353653">
                <a:tc>
                  <a:txBody>
                    <a:bodyPr/>
                    <a:lstStyle/>
                    <a:p>
                      <a:pPr algn="l" fontAlgn="ctr"/>
                      <a:r>
                        <a:rPr lang="fr-FR" sz="1100" b="0" i="0" u="none" strike="noStrike" dirty="0">
                          <a:solidFill>
                            <a:schemeClr val="tx1">
                              <a:lumMod val="65000"/>
                              <a:lumOff val="35000"/>
                            </a:schemeClr>
                          </a:solidFill>
                          <a:effectLst/>
                          <a:latin typeface="+mj-lt"/>
                        </a:rPr>
                        <a:t>15 000€à 49 999€</a:t>
                      </a:r>
                    </a:p>
                  </a:txBody>
                  <a:tcPr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ctr" defTabSz="685783" rtl="0" eaLnBrk="1" fontAlgn="ctr" latinLnBrk="0" hangingPunct="1"/>
                      <a:r>
                        <a:rPr lang="fr-FR" sz="1100" b="0" i="0" u="none" strike="noStrike" kern="1200" dirty="0">
                          <a:solidFill>
                            <a:schemeClr val="tx1">
                              <a:lumMod val="65000"/>
                              <a:lumOff val="35000"/>
                            </a:schemeClr>
                          </a:solidFill>
                          <a:effectLst/>
                          <a:latin typeface="+mj-lt"/>
                          <a:ea typeface="+mn-ea"/>
                          <a:cs typeface="+mn-cs"/>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573114430"/>
                  </a:ext>
                </a:extLst>
              </a:tr>
              <a:tr h="353653">
                <a:tc>
                  <a:txBody>
                    <a:bodyPr/>
                    <a:lstStyle/>
                    <a:p>
                      <a:pPr algn="l" fontAlgn="ctr"/>
                      <a:r>
                        <a:rPr lang="fr-FR" sz="1100" b="0" i="0" u="none" strike="noStrike" dirty="0">
                          <a:solidFill>
                            <a:schemeClr val="tx1">
                              <a:lumMod val="65000"/>
                              <a:lumOff val="35000"/>
                            </a:schemeClr>
                          </a:solidFill>
                          <a:effectLst/>
                          <a:latin typeface="+mj-lt"/>
                        </a:rPr>
                        <a:t>50 000€ et plus</a:t>
                      </a:r>
                    </a:p>
                  </a:txBody>
                  <a:tcPr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ctr" defTabSz="685783" rtl="0" eaLnBrk="1" fontAlgn="ctr" latinLnBrk="0" hangingPunct="1"/>
                      <a:r>
                        <a:rPr lang="fr-FR" sz="1100" b="0" i="0" u="none" strike="noStrike" kern="1200" dirty="0">
                          <a:solidFill>
                            <a:schemeClr val="tx1">
                              <a:lumMod val="65000"/>
                              <a:lumOff val="35000"/>
                            </a:schemeClr>
                          </a:solidFill>
                          <a:effectLst/>
                          <a:latin typeface="+mj-lt"/>
                          <a:ea typeface="+mn-ea"/>
                          <a:cs typeface="+mn-cs"/>
                        </a:rPr>
                        <a:t>0,5%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765162679"/>
                  </a:ext>
                </a:extLst>
              </a:tr>
            </a:tbl>
          </a:graphicData>
        </a:graphic>
      </p:graphicFrame>
      <p:sp>
        <p:nvSpPr>
          <p:cNvPr id="9" name="Rectangle 8">
            <a:extLst>
              <a:ext uri="{FF2B5EF4-FFF2-40B4-BE49-F238E27FC236}">
                <a16:creationId xmlns:a16="http://schemas.microsoft.com/office/drawing/2014/main" xmlns="" id="{39797418-B574-46EF-904A-CB0F037F6377}"/>
              </a:ext>
            </a:extLst>
          </p:cNvPr>
          <p:cNvSpPr>
            <a:spLocks noChangeArrowheads="1"/>
          </p:cNvSpPr>
          <p:nvPr/>
        </p:nvSpPr>
        <p:spPr bwMode="auto">
          <a:xfrm>
            <a:off x="840114" y="3811979"/>
            <a:ext cx="4865621" cy="253251"/>
          </a:xfrm>
          <a:prstGeom prst="rect">
            <a:avLst/>
          </a:prstGeom>
          <a:noFill/>
          <a:ln w="9525" cap="flat" cmpd="sng" algn="ctr">
            <a:noFill/>
            <a:prstDash val="solid"/>
            <a:round/>
            <a:headEnd type="none" w="med" len="med"/>
            <a:tailEnd type="none" w="med" len="med"/>
          </a:ln>
          <a:effectLst/>
        </p:spPr>
        <p:txBody>
          <a:bodyPr vert="horz" wrap="square" lIns="61350" tIns="38957" rIns="61350" bIns="38957" numCol="1" rtlCol="0" anchor="t" anchorCtr="0" compatLnSpc="1">
            <a:prstTxWarp prst="textNoShape">
              <a:avLst/>
            </a:prstTxWarp>
          </a:bodyPr>
          <a:lstStyle/>
          <a:p>
            <a:pPr marL="155565" indent="-155565">
              <a:lnSpc>
                <a:spcPct val="90000"/>
              </a:lnSpc>
            </a:pPr>
            <a:r>
              <a:rPr lang="fr-FR" sz="1600" b="1" dirty="0">
                <a:solidFill>
                  <a:srgbClr val="E2001A"/>
                </a:solidFill>
                <a:latin typeface="Century Gothic"/>
              </a:rPr>
              <a:t>|</a:t>
            </a:r>
            <a:r>
              <a:rPr lang="fr-FR" sz="1100" dirty="0">
                <a:solidFill>
                  <a:prstClr val="black">
                    <a:lumMod val="65000"/>
                    <a:lumOff val="35000"/>
                  </a:prstClr>
                </a:solidFill>
                <a:latin typeface="Century Gothic"/>
              </a:rPr>
              <a:t> </a:t>
            </a:r>
            <a:r>
              <a:rPr lang="fr-FR" sz="1100" b="1" dirty="0">
                <a:solidFill>
                  <a:prstClr val="black">
                    <a:lumMod val="65000"/>
                    <a:lumOff val="35000"/>
                  </a:prstClr>
                </a:solidFill>
                <a:latin typeface="Century Gothic"/>
              </a:rPr>
              <a:t>Marché PP </a:t>
            </a:r>
            <a:r>
              <a:rPr lang="fr-FR" sz="1100" dirty="0">
                <a:solidFill>
                  <a:prstClr val="black">
                    <a:lumMod val="65000"/>
                    <a:lumOff val="35000"/>
                  </a:prstClr>
                </a:solidFill>
                <a:latin typeface="Century Gothic"/>
              </a:rPr>
              <a:t>(Contrats BPCE Vie &amp; contrats CNP avec versements &gt;= 5 000€</a:t>
            </a:r>
            <a:endParaRPr lang="fr-FR" sz="1100" b="1" dirty="0">
              <a:solidFill>
                <a:prstClr val="black">
                  <a:lumMod val="65000"/>
                  <a:lumOff val="35000"/>
                </a:prstClr>
              </a:solidFill>
              <a:latin typeface="Century Gothic"/>
            </a:endParaRPr>
          </a:p>
          <a:p>
            <a:pPr marL="155565" indent="-155565">
              <a:lnSpc>
                <a:spcPct val="90000"/>
              </a:lnSpc>
            </a:pPr>
            <a:endParaRPr lang="fr-FR" sz="1100" b="1" dirty="0">
              <a:solidFill>
                <a:prstClr val="black">
                  <a:lumMod val="65000"/>
                  <a:lumOff val="35000"/>
                </a:prstClr>
              </a:solidFill>
              <a:latin typeface="Century Gothic"/>
            </a:endParaRPr>
          </a:p>
        </p:txBody>
      </p:sp>
      <p:sp>
        <p:nvSpPr>
          <p:cNvPr id="3" name="ZoneTexte 2">
            <a:extLst>
              <a:ext uri="{FF2B5EF4-FFF2-40B4-BE49-F238E27FC236}">
                <a16:creationId xmlns:a16="http://schemas.microsoft.com/office/drawing/2014/main" xmlns="" id="{93BC05DC-B648-471A-9E75-D3EAD8966CA8}"/>
              </a:ext>
            </a:extLst>
          </p:cNvPr>
          <p:cNvSpPr txBox="1"/>
          <p:nvPr/>
        </p:nvSpPr>
        <p:spPr>
          <a:xfrm>
            <a:off x="5429066" y="1579308"/>
            <a:ext cx="3987984" cy="1401128"/>
          </a:xfrm>
          <a:prstGeom prst="rect">
            <a:avLst/>
          </a:prstGeom>
        </p:spPr>
        <p:txBody>
          <a:bodyPr vert="horz" wrap="square" lIns="91440" tIns="45720" rIns="91440" bIns="45720" rtlCol="0" anchor="ctr" anchorCtr="0">
            <a:noAutofit/>
          </a:bodyPr>
          <a:lstStyle/>
          <a:p>
            <a:pPr marL="171450" indent="-171450">
              <a:lnSpc>
                <a:spcPts val="1200"/>
              </a:lnSpc>
              <a:buFont typeface="Wingdings" panose="05000000000000000000" pitchFamily="2" charset="2"/>
              <a:buChar char="§"/>
            </a:pPr>
            <a:r>
              <a:rPr lang="fr-FR" sz="1100" b="1" dirty="0">
                <a:solidFill>
                  <a:srgbClr val="FF0000"/>
                </a:solidFill>
                <a:latin typeface="Century Gothic"/>
              </a:rPr>
              <a:t>Possibilité de descendre les frais d’entrée aux taux minimums sur les contrats BPCE Vie qui diffèrent selon les contrats</a:t>
            </a:r>
          </a:p>
          <a:p>
            <a:pPr marL="171450" indent="-171450">
              <a:lnSpc>
                <a:spcPts val="1200"/>
              </a:lnSpc>
              <a:buFont typeface="Wingdings" panose="05000000000000000000" pitchFamily="2" charset="2"/>
              <a:buChar char="§"/>
            </a:pPr>
            <a:r>
              <a:rPr lang="fr-FR" sz="1100" b="1" dirty="0">
                <a:solidFill>
                  <a:srgbClr val="FF0000"/>
                </a:solidFill>
                <a:latin typeface="Century Gothic"/>
              </a:rPr>
              <a:t>Possibilité de descendre à 0% sur les contrats CNP</a:t>
            </a:r>
          </a:p>
        </p:txBody>
      </p:sp>
      <p:sp>
        <p:nvSpPr>
          <p:cNvPr id="10" name="ZoneTexte 9">
            <a:extLst>
              <a:ext uri="{FF2B5EF4-FFF2-40B4-BE49-F238E27FC236}">
                <a16:creationId xmlns:a16="http://schemas.microsoft.com/office/drawing/2014/main" xmlns="" id="{FCD7F81E-BAB0-4CB1-8C09-F1DAADDBF964}"/>
              </a:ext>
            </a:extLst>
          </p:cNvPr>
          <p:cNvSpPr txBox="1"/>
          <p:nvPr/>
        </p:nvSpPr>
        <p:spPr>
          <a:xfrm>
            <a:off x="5429066" y="4260112"/>
            <a:ext cx="3732888" cy="1401128"/>
          </a:xfrm>
          <a:prstGeom prst="rect">
            <a:avLst/>
          </a:prstGeom>
        </p:spPr>
        <p:txBody>
          <a:bodyPr vert="horz" wrap="square" lIns="91440" tIns="45720" rIns="91440" bIns="45720" rtlCol="0" anchor="ctr" anchorCtr="0">
            <a:noAutofit/>
          </a:bodyPr>
          <a:lstStyle/>
          <a:p>
            <a:pPr marL="171450" indent="-171450">
              <a:lnSpc>
                <a:spcPts val="1200"/>
              </a:lnSpc>
              <a:buFont typeface="Wingdings" panose="05000000000000000000" pitchFamily="2" charset="2"/>
              <a:buChar char="§"/>
            </a:pPr>
            <a:r>
              <a:rPr lang="fr-FR" sz="1100" b="1" dirty="0">
                <a:solidFill>
                  <a:srgbClr val="FF0000"/>
                </a:solidFill>
                <a:latin typeface="Century Gothic"/>
              </a:rPr>
              <a:t>Le </a:t>
            </a:r>
            <a:r>
              <a:rPr lang="fr-FR" sz="1100" b="1" dirty="0" err="1">
                <a:solidFill>
                  <a:srgbClr val="FF0000"/>
                </a:solidFill>
                <a:latin typeface="Century Gothic"/>
              </a:rPr>
              <a:t>Dir</a:t>
            </a:r>
            <a:r>
              <a:rPr lang="fr-FR" sz="1100" b="1" dirty="0">
                <a:solidFill>
                  <a:srgbClr val="FF0000"/>
                </a:solidFill>
                <a:latin typeface="Century Gothic"/>
              </a:rPr>
              <a:t> Marché GP a une dérogation pour descendre les frais jusqu'à 0% sans condition d'UC pour les versements &gt; = 5K€ pour la gamme CNP et les contrats HDG (</a:t>
            </a:r>
            <a:r>
              <a:rPr lang="fr-FR" sz="1100" b="1" dirty="0" err="1">
                <a:solidFill>
                  <a:srgbClr val="FF0000"/>
                </a:solidFill>
                <a:latin typeface="Century Gothic"/>
              </a:rPr>
              <a:t>Millevie</a:t>
            </a:r>
            <a:r>
              <a:rPr lang="fr-FR" sz="1100" b="1" dirty="0">
                <a:solidFill>
                  <a:srgbClr val="FF0000"/>
                </a:solidFill>
                <a:latin typeface="Century Gothic"/>
              </a:rPr>
              <a:t> Premium ; Infinie et CAPI) de la gamme BPCE Vie</a:t>
            </a:r>
          </a:p>
        </p:txBody>
      </p:sp>
      <p:sp>
        <p:nvSpPr>
          <p:cNvPr id="12" name="Titre 1">
            <a:extLst>
              <a:ext uri="{FF2B5EF4-FFF2-40B4-BE49-F238E27FC236}">
                <a16:creationId xmlns:a16="http://schemas.microsoft.com/office/drawing/2014/main" xmlns="" id="{18865D3A-B512-4AA6-BCB8-247FAA2A05DB}"/>
              </a:ext>
            </a:extLst>
          </p:cNvPr>
          <p:cNvSpPr txBox="1">
            <a:spLocks/>
          </p:cNvSpPr>
          <p:nvPr/>
        </p:nvSpPr>
        <p:spPr>
          <a:xfrm>
            <a:off x="495300" y="189624"/>
            <a:ext cx="7842072" cy="647088"/>
          </a:xfrm>
          <a:prstGeom prst="rect">
            <a:avLst/>
          </a:prstGeom>
        </p:spPr>
        <p:txBody>
          <a:bodyPr vert="horz" lIns="91440" tIns="45720" rIns="91440" bIns="45720" rtlCol="0" anchor="b">
            <a:noAutofit/>
          </a:bodyPr>
          <a:lstStyle>
            <a:lvl1pPr algn="l" defTabSz="685783" rtl="0" eaLnBrk="1" latinLnBrk="0" hangingPunct="1">
              <a:lnSpc>
                <a:spcPts val="1919"/>
              </a:lnSpc>
              <a:spcBef>
                <a:spcPct val="0"/>
              </a:spcBef>
              <a:buNone/>
              <a:defRPr sz="1705" b="0" kern="1200">
                <a:solidFill>
                  <a:srgbClr val="FF0000"/>
                </a:solidFill>
                <a:effectLst/>
                <a:latin typeface="+mj-lt"/>
                <a:ea typeface="+mj-ea"/>
                <a:cs typeface="+mj-cs"/>
              </a:defRPr>
            </a:lvl1pPr>
          </a:lstStyle>
          <a:p>
            <a:pPr>
              <a:lnSpc>
                <a:spcPts val="2250"/>
              </a:lnSpc>
            </a:pPr>
            <a:r>
              <a:rPr lang="fr-FR" sz="2000" b="1" dirty="0"/>
              <a:t>Assurance vie - cas spécifiques</a:t>
            </a:r>
          </a:p>
          <a:p>
            <a:pPr>
              <a:lnSpc>
                <a:spcPts val="2250"/>
              </a:lnSpc>
            </a:pPr>
            <a:r>
              <a:rPr lang="fr-FR" sz="2000" dirty="0"/>
              <a:t>(taux d’application mini)</a:t>
            </a:r>
          </a:p>
        </p:txBody>
      </p:sp>
      <p:grpSp>
        <p:nvGrpSpPr>
          <p:cNvPr id="11" name="Groupe 10">
            <a:extLst>
              <a:ext uri="{FF2B5EF4-FFF2-40B4-BE49-F238E27FC236}">
                <a16:creationId xmlns:a16="http://schemas.microsoft.com/office/drawing/2014/main" xmlns="" id="{DA32F20F-067C-440D-9C9F-12287F934D07}"/>
              </a:ext>
            </a:extLst>
          </p:cNvPr>
          <p:cNvGrpSpPr>
            <a:grpSpLocks/>
          </p:cNvGrpSpPr>
          <p:nvPr/>
        </p:nvGrpSpPr>
        <p:grpSpPr bwMode="auto">
          <a:xfrm>
            <a:off x="8322202" y="-3825"/>
            <a:ext cx="1776046" cy="1406769"/>
            <a:chOff x="8186738" y="0"/>
            <a:chExt cx="1924050" cy="1524000"/>
          </a:xfrm>
        </p:grpSpPr>
        <p:sp>
          <p:nvSpPr>
            <p:cNvPr id="13" name="Bande diagonale 12">
              <a:extLst>
                <a:ext uri="{FF2B5EF4-FFF2-40B4-BE49-F238E27FC236}">
                  <a16:creationId xmlns:a16="http://schemas.microsoft.com/office/drawing/2014/main" xmlns="" id="{C847E746-404E-49D7-AE52-9D70A23F35CB}"/>
                </a:ext>
              </a:extLst>
            </p:cNvPr>
            <p:cNvSpPr/>
            <p:nvPr/>
          </p:nvSpPr>
          <p:spPr>
            <a:xfrm rot="5400000">
              <a:off x="8284369" y="-97631"/>
              <a:ext cx="1524000" cy="1719262"/>
            </a:xfrm>
            <a:prstGeom prst="diagStripe">
              <a:avLst>
                <a:gd name="adj" fmla="val 69048"/>
              </a:avLst>
            </a:prstGeom>
            <a:solidFill>
              <a:srgbClr val="E2001A"/>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83077" bIns="83077" anchor="ctr"/>
            <a:lstStyle>
              <a:defPPr>
                <a:defRPr lang="en-US"/>
              </a:defPPr>
              <a:lvl1pPr algn="l" rtl="0" fontAlgn="base">
                <a:spcBef>
                  <a:spcPct val="0"/>
                </a:spcBef>
                <a:spcAft>
                  <a:spcPct val="0"/>
                </a:spcAft>
                <a:defRPr sz="1200" kern="1200">
                  <a:solidFill>
                    <a:schemeClr val="lt1"/>
                  </a:solidFill>
                  <a:latin typeface="+mn-lt"/>
                  <a:ea typeface="+mn-ea"/>
                  <a:cs typeface="+mn-cs"/>
                </a:defRPr>
              </a:lvl1pPr>
              <a:lvl2pPr marL="457200" algn="l" rtl="0" fontAlgn="base">
                <a:spcBef>
                  <a:spcPct val="0"/>
                </a:spcBef>
                <a:spcAft>
                  <a:spcPct val="0"/>
                </a:spcAft>
                <a:defRPr sz="1200" kern="1200">
                  <a:solidFill>
                    <a:schemeClr val="lt1"/>
                  </a:solidFill>
                  <a:latin typeface="+mn-lt"/>
                  <a:ea typeface="+mn-ea"/>
                  <a:cs typeface="+mn-cs"/>
                </a:defRPr>
              </a:lvl2pPr>
              <a:lvl3pPr marL="914400" algn="l" rtl="0" fontAlgn="base">
                <a:spcBef>
                  <a:spcPct val="0"/>
                </a:spcBef>
                <a:spcAft>
                  <a:spcPct val="0"/>
                </a:spcAft>
                <a:defRPr sz="1200" kern="1200">
                  <a:solidFill>
                    <a:schemeClr val="lt1"/>
                  </a:solidFill>
                  <a:latin typeface="+mn-lt"/>
                  <a:ea typeface="+mn-ea"/>
                  <a:cs typeface="+mn-cs"/>
                </a:defRPr>
              </a:lvl3pPr>
              <a:lvl4pPr marL="1371600" algn="l" rtl="0" fontAlgn="base">
                <a:spcBef>
                  <a:spcPct val="0"/>
                </a:spcBef>
                <a:spcAft>
                  <a:spcPct val="0"/>
                </a:spcAft>
                <a:defRPr sz="1200" kern="1200">
                  <a:solidFill>
                    <a:schemeClr val="lt1"/>
                  </a:solidFill>
                  <a:latin typeface="+mn-lt"/>
                  <a:ea typeface="+mn-ea"/>
                  <a:cs typeface="+mn-cs"/>
                </a:defRPr>
              </a:lvl4pPr>
              <a:lvl5pPr marL="1828800" algn="l" rtl="0" fontAlgn="base">
                <a:spcBef>
                  <a:spcPct val="0"/>
                </a:spcBef>
                <a:spcAft>
                  <a:spcPct val="0"/>
                </a:spcAft>
                <a:defRPr sz="1200" kern="1200">
                  <a:solidFill>
                    <a:schemeClr val="lt1"/>
                  </a:solidFill>
                  <a:latin typeface="+mn-lt"/>
                  <a:ea typeface="+mn-ea"/>
                  <a:cs typeface="+mn-cs"/>
                </a:defRPr>
              </a:lvl5pPr>
              <a:lvl6pPr marL="2286000" algn="l" defTabSz="914400" rtl="0" eaLnBrk="1" latinLnBrk="0" hangingPunct="1">
                <a:defRPr sz="1200" kern="1200">
                  <a:solidFill>
                    <a:schemeClr val="lt1"/>
                  </a:solidFill>
                  <a:latin typeface="+mn-lt"/>
                  <a:ea typeface="+mn-ea"/>
                  <a:cs typeface="+mn-cs"/>
                </a:defRPr>
              </a:lvl6pPr>
              <a:lvl7pPr marL="2743200" algn="l" defTabSz="914400" rtl="0" eaLnBrk="1" latinLnBrk="0" hangingPunct="1">
                <a:defRPr sz="1200" kern="1200">
                  <a:solidFill>
                    <a:schemeClr val="lt1"/>
                  </a:solidFill>
                  <a:latin typeface="+mn-lt"/>
                  <a:ea typeface="+mn-ea"/>
                  <a:cs typeface="+mn-cs"/>
                </a:defRPr>
              </a:lvl7pPr>
              <a:lvl8pPr marL="3200400" algn="l" defTabSz="914400" rtl="0" eaLnBrk="1" latinLnBrk="0" hangingPunct="1">
                <a:defRPr sz="1200" kern="1200">
                  <a:solidFill>
                    <a:schemeClr val="lt1"/>
                  </a:solidFill>
                  <a:latin typeface="+mn-lt"/>
                  <a:ea typeface="+mn-ea"/>
                  <a:cs typeface="+mn-cs"/>
                </a:defRPr>
              </a:lvl8pPr>
              <a:lvl9pPr marL="3657600" algn="l" defTabSz="914400" rtl="0" eaLnBrk="1" latinLnBrk="0" hangingPunct="1">
                <a:defRPr sz="1200" kern="1200">
                  <a:solidFill>
                    <a:schemeClr val="lt1"/>
                  </a:solidFill>
                  <a:latin typeface="+mn-lt"/>
                  <a:ea typeface="+mn-ea"/>
                  <a:cs typeface="+mn-cs"/>
                </a:defRPr>
              </a:lvl9pPr>
            </a:lstStyle>
            <a:p>
              <a:pPr marL="0" marR="0" lvl="0" indent="0" algn="ctr" defTabSz="1178943" rtl="0" eaLnBrk="1" fontAlgn="base" latinLnBrk="0" hangingPunct="1">
                <a:lnSpc>
                  <a:spcPct val="100000"/>
                </a:lnSpc>
                <a:spcBef>
                  <a:spcPct val="0"/>
                </a:spcBef>
                <a:spcAft>
                  <a:spcPct val="0"/>
                </a:spcAft>
                <a:buClrTx/>
                <a:buSzTx/>
                <a:buFontTx/>
                <a:buNone/>
                <a:tabLst/>
                <a:defRPr/>
              </a:pPr>
              <a:endParaRPr kumimoji="0" lang="fr-FR" sz="1108" b="1" i="0" u="none" strike="noStrike" kern="1200" cap="none" spc="0" normalizeH="0" baseline="0" noProof="0" dirty="0">
                <a:ln>
                  <a:noFill/>
                </a:ln>
                <a:solidFill>
                  <a:prstClr val="black"/>
                </a:solidFill>
                <a:effectLst/>
                <a:uLnTx/>
                <a:uFillTx/>
                <a:latin typeface="Palatino Linotype"/>
                <a:ea typeface="+mn-ea"/>
                <a:cs typeface="+mn-cs"/>
              </a:endParaRPr>
            </a:p>
          </p:txBody>
        </p:sp>
        <p:sp>
          <p:nvSpPr>
            <p:cNvPr id="14" name="ZoneTexte 37">
              <a:extLst>
                <a:ext uri="{FF2B5EF4-FFF2-40B4-BE49-F238E27FC236}">
                  <a16:creationId xmlns:a16="http://schemas.microsoft.com/office/drawing/2014/main" xmlns="" id="{5F0BE12C-391B-4C25-ADBD-4283851A9AB1}"/>
                </a:ext>
              </a:extLst>
            </p:cNvPr>
            <p:cNvSpPr txBox="1">
              <a:spLocks noChangeArrowheads="1"/>
            </p:cNvSpPr>
            <p:nvPr/>
          </p:nvSpPr>
          <p:spPr bwMode="auto">
            <a:xfrm rot="2526043">
              <a:off x="8277225" y="500255"/>
              <a:ext cx="1833563" cy="334578"/>
            </a:xfrm>
            <a:prstGeom prst="rect">
              <a:avLst/>
            </a:prstGeom>
            <a:noFill/>
            <a:ln w="9525">
              <a:noFill/>
              <a:miter lim="800000"/>
              <a:headEnd/>
              <a:tailEnd/>
            </a:ln>
          </p:spPr>
          <p:txBody>
            <a:bodyPr tIns="83077" bIns="83077">
              <a:spAutoFit/>
            </a:bodyPr>
            <a:lstStyle/>
            <a:p>
              <a:pPr marL="0" marR="0" lvl="0" indent="0" algn="ctr" defTabSz="1178943" rtl="0" eaLnBrk="1" fontAlgn="auto" latinLnBrk="0" hangingPunct="1">
                <a:lnSpc>
                  <a:spcPts val="1108"/>
                </a:lnSpc>
                <a:spcBef>
                  <a:spcPts val="0"/>
                </a:spcBef>
                <a:spcAft>
                  <a:spcPts val="0"/>
                </a:spcAft>
                <a:buClrTx/>
                <a:buSzTx/>
                <a:buFontTx/>
                <a:buNone/>
                <a:tabLst/>
                <a:defRPr/>
              </a:pPr>
              <a:r>
                <a:rPr lang="fr-FR" altLang="fr-FR" sz="969" b="1" cap="all" dirty="0">
                  <a:solidFill>
                    <a:srgbClr val="FFFFFF"/>
                  </a:solidFill>
                  <a:latin typeface="Century Gothic"/>
                </a:rPr>
                <a:t>PART</a:t>
              </a:r>
              <a:endParaRPr kumimoji="0" lang="fr-FR" altLang="fr-FR" sz="100" b="1" i="0" u="none" strike="noStrike" kern="1200" cap="all" spc="0" normalizeH="0" noProof="0" dirty="0">
                <a:ln>
                  <a:noFill/>
                </a:ln>
                <a:solidFill>
                  <a:srgbClr val="FFFFFF"/>
                </a:solidFill>
                <a:effectLst/>
                <a:uLnTx/>
                <a:uFillTx/>
                <a:latin typeface="Century Gothic"/>
                <a:ea typeface="+mn-ea"/>
                <a:cs typeface="+mn-cs"/>
              </a:endParaRPr>
            </a:p>
          </p:txBody>
        </p:sp>
      </p:grpSp>
    </p:spTree>
    <p:extLst>
      <p:ext uri="{BB962C8B-B14F-4D97-AF65-F5344CB8AC3E}">
        <p14:creationId xmlns:p14="http://schemas.microsoft.com/office/powerpoint/2010/main" val="2853255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a:extLst>
              <a:ext uri="{FF2B5EF4-FFF2-40B4-BE49-F238E27FC236}">
                <a16:creationId xmlns:a16="http://schemas.microsoft.com/office/drawing/2014/main" xmlns="" id="{2FF07E57-8930-41DF-8CA5-E23D6B3A87BE}"/>
              </a:ext>
            </a:extLst>
          </p:cNvPr>
          <p:cNvGraphicFramePr>
            <a:graphicFrameLocks noGrp="1"/>
          </p:cNvGraphicFramePr>
          <p:nvPr>
            <p:extLst/>
          </p:nvPr>
        </p:nvGraphicFramePr>
        <p:xfrm>
          <a:off x="776289" y="1124744"/>
          <a:ext cx="8640761" cy="3218923"/>
        </p:xfrm>
        <a:graphic>
          <a:graphicData uri="http://schemas.openxmlformats.org/drawingml/2006/table">
            <a:tbl>
              <a:tblPr firstRow="1" firstCol="1" bandRow="1">
                <a:tableStyleId>{5C22544A-7EE6-4342-B048-85BDC9FD1C3A}</a:tableStyleId>
              </a:tblPr>
              <a:tblGrid>
                <a:gridCol w="1325757">
                  <a:extLst>
                    <a:ext uri="{9D8B030D-6E8A-4147-A177-3AD203B41FA5}">
                      <a16:colId xmlns:a16="http://schemas.microsoft.com/office/drawing/2014/main" xmlns="" val="3006324310"/>
                    </a:ext>
                  </a:extLst>
                </a:gridCol>
                <a:gridCol w="1577746">
                  <a:extLst>
                    <a:ext uri="{9D8B030D-6E8A-4147-A177-3AD203B41FA5}">
                      <a16:colId xmlns:a16="http://schemas.microsoft.com/office/drawing/2014/main" xmlns="" val="724688280"/>
                    </a:ext>
                  </a:extLst>
                </a:gridCol>
                <a:gridCol w="1577746">
                  <a:extLst>
                    <a:ext uri="{9D8B030D-6E8A-4147-A177-3AD203B41FA5}">
                      <a16:colId xmlns:a16="http://schemas.microsoft.com/office/drawing/2014/main" xmlns="" val="710312126"/>
                    </a:ext>
                  </a:extLst>
                </a:gridCol>
                <a:gridCol w="1577746">
                  <a:extLst>
                    <a:ext uri="{9D8B030D-6E8A-4147-A177-3AD203B41FA5}">
                      <a16:colId xmlns:a16="http://schemas.microsoft.com/office/drawing/2014/main" xmlns="" val="4263186281"/>
                    </a:ext>
                  </a:extLst>
                </a:gridCol>
                <a:gridCol w="1577746">
                  <a:extLst>
                    <a:ext uri="{9D8B030D-6E8A-4147-A177-3AD203B41FA5}">
                      <a16:colId xmlns:a16="http://schemas.microsoft.com/office/drawing/2014/main" xmlns="" val="2453673681"/>
                    </a:ext>
                  </a:extLst>
                </a:gridCol>
                <a:gridCol w="1004020">
                  <a:extLst>
                    <a:ext uri="{9D8B030D-6E8A-4147-A177-3AD203B41FA5}">
                      <a16:colId xmlns:a16="http://schemas.microsoft.com/office/drawing/2014/main" xmlns="" val="1531014942"/>
                    </a:ext>
                  </a:extLst>
                </a:gridCol>
              </a:tblGrid>
              <a:tr h="158400">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12700" cmpd="sng">
                      <a:noFill/>
                    </a:lnR>
                    <a:lnT w="38100" cmpd="sng">
                      <a:noFill/>
                    </a:lnT>
                    <a:lnB w="12700" cap="flat" cmpd="sng" algn="ctr">
                      <a:noFill/>
                      <a:prstDash val="solid"/>
                      <a:round/>
                      <a:headEnd type="none" w="med" len="med"/>
                      <a:tailEnd type="none" w="med" len="med"/>
                    </a:lnB>
                    <a:noFill/>
                  </a:tcPr>
                </a:tc>
                <a:tc rowSpan="2">
                  <a:txBody>
                    <a:bodyPr/>
                    <a:lstStyle/>
                    <a:p>
                      <a:pPr algn="ctr">
                        <a:lnSpc>
                          <a:spcPts val="1400"/>
                        </a:lnSpc>
                        <a:spcAft>
                          <a:spcPts val="0"/>
                        </a:spcAft>
                      </a:pPr>
                      <a:r>
                        <a:rPr lang="fr-FR" sz="900" dirty="0">
                          <a:solidFill>
                            <a:schemeClr val="tx1">
                              <a:lumMod val="65000"/>
                              <a:lumOff val="35000"/>
                            </a:schemeClr>
                          </a:solidFill>
                          <a:effectLst/>
                          <a:latin typeface="+mj-lt"/>
                          <a:ea typeface="Calibri" panose="020F0502020204030204" pitchFamily="34" charset="0"/>
                          <a:cs typeface="Times New Roman" panose="02020603050405020304" pitchFamily="18" charset="0"/>
                        </a:rPr>
                        <a:t> Niveau GC</a:t>
                      </a:r>
                    </a:p>
                  </a:txBody>
                  <a:tcPr marL="48138" marR="48138" marT="0" marB="0" anchor="ctr">
                    <a:lnL w="12700" cmpd="sng">
                      <a:noFill/>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2">
                  <a:txBody>
                    <a:bodyPr/>
                    <a:lstStyle/>
                    <a:p>
                      <a:pPr algn="ctr">
                        <a:lnSpc>
                          <a:spcPts val="1400"/>
                        </a:lnSpc>
                        <a:spcAft>
                          <a:spcPts val="0"/>
                        </a:spcAft>
                      </a:pPr>
                      <a:r>
                        <a:rPr lang="pt-BR" sz="900" b="1" dirty="0">
                          <a:solidFill>
                            <a:schemeClr val="bg1"/>
                          </a:solidFill>
                          <a:effectLst/>
                          <a:latin typeface="+mj-lt"/>
                          <a:ea typeface="Calibri" panose="020F0502020204030204" pitchFamily="34" charset="0"/>
                          <a:cs typeface="Times New Roman" panose="02020603050405020304" pitchFamily="18" charset="0"/>
                        </a:rPr>
                        <a:t>Niveau DA</a:t>
                      </a: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48138" marR="48138" marT="0" marB="0" anchor="ctr">
                    <a:lnL w="12700" cap="flat" cmpd="sng" algn="ctr">
                      <a:solidFill>
                        <a:schemeClr val="bg1"/>
                      </a:solidFill>
                      <a:prstDash val="solid"/>
                      <a:round/>
                      <a:headEnd type="none" w="med" len="med"/>
                      <a:tailEnd type="none" w="med" len="med"/>
                    </a:lnL>
                    <a:lnT w="38100" cmpd="sng">
                      <a:noFill/>
                    </a:lnT>
                    <a:lnB w="12700" cap="flat" cmpd="sng" algn="ctr">
                      <a:noFill/>
                      <a:prstDash val="solid"/>
                      <a:round/>
                      <a:headEnd type="none" w="med" len="med"/>
                      <a:tailEnd type="none" w="med" len="med"/>
                    </a:lnB>
                    <a:solidFill>
                      <a:schemeClr val="bg2">
                        <a:lumMod val="90000"/>
                      </a:schemeClr>
                    </a:solid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Niveau DUC</a:t>
                      </a:r>
                    </a:p>
                  </a:txBody>
                  <a:tcPr marL="48138" marR="48138" marT="0" marB="0" anchor="ctr">
                    <a:lnT w="38100" cmpd="sng">
                      <a:noFill/>
                    </a:lnT>
                    <a:lnB w="12700" cap="flat" cmpd="sng" algn="ctr">
                      <a:noFill/>
                      <a:prstDash val="solid"/>
                      <a:round/>
                      <a:headEnd type="none" w="med" len="med"/>
                      <a:tailEnd type="none" w="med" len="med"/>
                    </a:lnB>
                    <a:solidFill>
                      <a:schemeClr val="accent1">
                        <a:lumMod val="60000"/>
                        <a:lumOff val="40000"/>
                      </a:schemeClr>
                    </a:solid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Niveau </a:t>
                      </a:r>
                      <a:r>
                        <a:rPr lang="fr-FR" sz="900" dirty="0" err="1">
                          <a:solidFill>
                            <a:schemeClr val="bg1"/>
                          </a:solidFill>
                          <a:effectLst/>
                          <a:latin typeface="+mj-lt"/>
                          <a:ea typeface="Calibri" panose="020F0502020204030204" pitchFamily="34" charset="0"/>
                          <a:cs typeface="Times New Roman" panose="02020603050405020304" pitchFamily="18" charset="0"/>
                        </a:rPr>
                        <a:t>DirCo</a:t>
                      </a: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T w="38100" cmpd="sng">
                      <a:noFill/>
                    </a:lnT>
                    <a:lnB w="12700" cap="flat" cmpd="sng" algn="ctr">
                      <a:noFill/>
                      <a:prstDash val="solid"/>
                      <a:round/>
                      <a:headEnd type="none" w="med" len="med"/>
                      <a:tailEnd type="none" w="med" len="med"/>
                    </a:lnB>
                  </a:tcPr>
                </a:tc>
                <a:tc rowSpan="2">
                  <a:txBody>
                    <a:bodyPr/>
                    <a:lstStyle/>
                    <a:p>
                      <a:pPr algn="ctr">
                        <a:lnSpc>
                          <a:spcPts val="1400"/>
                        </a:lnSpc>
                        <a:spcAft>
                          <a:spcPts val="0"/>
                        </a:spcAft>
                      </a:pPr>
                      <a:r>
                        <a:rPr lang="it-IT" sz="900" dirty="0">
                          <a:solidFill>
                            <a:schemeClr val="bg1"/>
                          </a:solidFill>
                          <a:effectLst/>
                          <a:latin typeface="+mj-lt"/>
                          <a:ea typeface="Calibri" panose="020F0502020204030204" pitchFamily="34" charset="0"/>
                          <a:cs typeface="Times New Roman" panose="02020603050405020304" pitchFamily="18" charset="0"/>
                        </a:rPr>
                        <a:t>Niveau Marché</a:t>
                      </a:r>
                    </a:p>
                  </a:txBody>
                  <a:tcPr marL="48138" marR="48138" marT="0" marB="0" anchor="ctr">
                    <a:lnR w="12700" cmpd="sng">
                      <a:noFill/>
                    </a:lnR>
                    <a:lnT w="38100" cmpd="sng">
                      <a:noFill/>
                    </a:lnT>
                    <a:lnB w="12700" cap="flat" cmpd="sng" algn="ctr">
                      <a:no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xmlns="" val="2854909817"/>
                  </a:ext>
                </a:extLst>
              </a:tr>
              <a:tr h="158400">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38100" cmpd="sng">
                      <a:noFill/>
                    </a:lnR>
                    <a:lnT w="38100" cmpd="sng">
                      <a:noFill/>
                    </a:lnT>
                    <a:lnB w="12700" cap="flat" cmpd="sng" algn="ctr">
                      <a:noFill/>
                      <a:prstDash val="solid"/>
                      <a:round/>
                      <a:headEnd type="none" w="med" len="med"/>
                      <a:tailEnd type="none" w="med" len="med"/>
                    </a:lnB>
                    <a:noFill/>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R w="12700" cmpd="sng">
                      <a:noFill/>
                    </a:lnR>
                    <a:lnT w="38100" cmpd="sng">
                      <a:noFill/>
                    </a:lnT>
                    <a:lnB w="12700" cap="flat" cmpd="sng" algn="ctr">
                      <a:noFill/>
                      <a:prstDash val="solid"/>
                      <a:round/>
                      <a:headEnd type="none" w="med" len="med"/>
                      <a:tailEnd type="none" w="med" len="med"/>
                    </a:lnB>
                  </a:tcPr>
                </a:tc>
                <a:extLst>
                  <a:ext uri="{0D108BD9-81ED-4DB2-BD59-A6C34878D82A}">
                    <a16:rowId xmlns:a16="http://schemas.microsoft.com/office/drawing/2014/main" xmlns="" val="3319801072"/>
                  </a:ext>
                </a:extLst>
              </a:tr>
              <a:tr h="514453">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MAD / cotisations cartes &amp; forfaits</a:t>
                      </a:r>
                      <a:endParaRPr lang="fr-FR" sz="1000" b="0" kern="1200" dirty="0">
                        <a:solidFill>
                          <a:schemeClr val="tx1">
                            <a:lumMod val="65000"/>
                            <a:lumOff val="35000"/>
                          </a:schemeClr>
                        </a:solidFill>
                        <a:effectLst/>
                        <a:latin typeface="+mj-lt"/>
                        <a:ea typeface="Calibri" panose="020F0502020204030204" pitchFamily="34" charset="0"/>
                        <a:cs typeface="Arial" panose="020B0604020202020204" pitchFamily="34" charset="0"/>
                      </a:endParaRPr>
                    </a:p>
                  </a:txBody>
                  <a:tcPr marL="42203" marR="42203"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a:solidFill>
                            <a:schemeClr val="tx1">
                              <a:lumMod val="65000"/>
                              <a:lumOff val="35000"/>
                            </a:schemeClr>
                          </a:solidFill>
                          <a:effectLst/>
                          <a:latin typeface="+mj-lt"/>
                        </a:rPr>
                        <a:t>50€ </a:t>
                      </a:r>
                      <a:r>
                        <a:rPr lang="fr-FR" sz="900" b="0" i="0" u="none" strike="noStrike">
                          <a:solidFill>
                            <a:schemeClr val="tx1">
                              <a:lumMod val="65000"/>
                              <a:lumOff val="35000"/>
                            </a:schemeClr>
                          </a:solidFill>
                          <a:effectLst/>
                          <a:latin typeface="+mj-lt"/>
                        </a:rPr>
                        <a:t/>
                      </a:r>
                      <a:br>
                        <a:rPr lang="fr-FR" sz="900" b="0" i="0" u="none" strike="noStrike">
                          <a:solidFill>
                            <a:schemeClr val="tx1">
                              <a:lumMod val="65000"/>
                              <a:lumOff val="35000"/>
                            </a:schemeClr>
                          </a:solidFill>
                          <a:effectLst/>
                          <a:latin typeface="+mj-lt"/>
                        </a:rPr>
                      </a:br>
                      <a:r>
                        <a:rPr lang="fr-FR" sz="900" b="0" i="0" u="none" strike="noStrike">
                          <a:solidFill>
                            <a:schemeClr val="tx1">
                              <a:lumMod val="65000"/>
                              <a:lumOff val="35000"/>
                            </a:schemeClr>
                          </a:solidFill>
                          <a:effectLst/>
                          <a:latin typeface="+mj-lt"/>
                        </a:rPr>
                        <a:t>par année civile par relation</a:t>
                      </a:r>
                      <a:endParaRPr lang="fr-FR" sz="900" b="0"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200 €</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a:solidFill>
                            <a:schemeClr val="tx1">
                              <a:lumMod val="65000"/>
                              <a:lumOff val="35000"/>
                            </a:schemeClr>
                          </a:solidFill>
                          <a:effectLst/>
                          <a:latin typeface="+mj-lt"/>
                        </a:rPr>
                        <a:t>500 €</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a:solidFill>
                            <a:schemeClr val="tx1">
                              <a:lumMod val="65000"/>
                              <a:lumOff val="35000"/>
                            </a:schemeClr>
                          </a:solidFill>
                          <a:effectLst/>
                          <a:latin typeface="+mj-lt"/>
                        </a:rPr>
                        <a:t>1 000 €</a:t>
                      </a:r>
                      <a:endParaRPr lang="fr-FR" sz="900" b="1"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rowSpan="5">
                  <a:txBody>
                    <a:bodyPr/>
                    <a:lstStyle/>
                    <a:p>
                      <a:pPr algn="ctr" fontAlgn="ctr"/>
                      <a:r>
                        <a:rPr lang="fr-FR" sz="900" b="1" i="0" u="none" strike="noStrike" dirty="0">
                          <a:solidFill>
                            <a:schemeClr val="tx1">
                              <a:lumMod val="65000"/>
                              <a:lumOff val="35000"/>
                            </a:schemeClr>
                          </a:solidFill>
                          <a:effectLst/>
                          <a:latin typeface="+mj-lt"/>
                        </a:rPr>
                        <a:t>Au-delà</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690681547"/>
                  </a:ext>
                </a:extLst>
              </a:tr>
              <a:tr h="447776">
                <a:tc>
                  <a:txBody>
                    <a:bodyPr/>
                    <a:lstStyle/>
                    <a:p>
                      <a:pPr marL="0" lvl="0" indent="0" algn="l" defTabSz="685783" rtl="0" eaLnBrk="1" latinLnBrk="0" hangingPunct="1">
                        <a:lnSpc>
                          <a:spcPts val="1400"/>
                        </a:lnSpc>
                        <a:spcAft>
                          <a:spcPts val="0"/>
                        </a:spcAft>
                      </a:pPr>
                      <a:r>
                        <a:rPr lang="fr-FR" sz="1000" b="1" kern="1200">
                          <a:solidFill>
                            <a:schemeClr val="tx1">
                              <a:lumMod val="65000"/>
                              <a:lumOff val="35000"/>
                            </a:schemeClr>
                          </a:solidFill>
                          <a:effectLst/>
                          <a:latin typeface="+mj-lt"/>
                          <a:ea typeface="Calibri" panose="020F0502020204030204" pitchFamily="34" charset="0"/>
                          <a:cs typeface="Arial" panose="020B0604020202020204" pitchFamily="34" charset="0"/>
                        </a:rPr>
                        <a:t>Droits de garde </a:t>
                      </a:r>
                    </a:p>
                  </a:txBody>
                  <a:tcPr marL="42203" marR="42203"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dirty="0">
                          <a:solidFill>
                            <a:schemeClr val="tx1">
                              <a:lumMod val="65000"/>
                              <a:lumOff val="35000"/>
                            </a:schemeClr>
                          </a:solidFill>
                          <a:effectLst/>
                          <a:latin typeface="+mj-lt"/>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fr-FR" sz="900" b="1" i="0" u="none" strike="noStrike">
                          <a:solidFill>
                            <a:schemeClr val="tx1">
                              <a:lumMod val="65000"/>
                              <a:lumOff val="35000"/>
                            </a:schemeClr>
                          </a:solidFill>
                          <a:effectLst/>
                          <a:latin typeface="+mj-lt"/>
                        </a:rPr>
                        <a:t>100 €</a:t>
                      </a:r>
                      <a:endParaRPr lang="fr-FR" sz="900" b="1"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250 €</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750 €</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endParaRPr lang="fr-FR" dirty="0"/>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733857198"/>
                  </a:ext>
                </a:extLst>
              </a:tr>
              <a:tr h="447776">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Frais de succession</a:t>
                      </a:r>
                    </a:p>
                  </a:txBody>
                  <a:tcPr marL="42203" marR="42203"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dirty="0">
                          <a:solidFill>
                            <a:schemeClr val="tx1">
                              <a:lumMod val="65000"/>
                              <a:lumOff val="35000"/>
                            </a:schemeClr>
                          </a:solidFill>
                          <a:effectLst/>
                          <a:latin typeface="+mj-lt"/>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fr-FR" sz="900" b="1" i="0" u="none" strike="noStrike" dirty="0">
                          <a:solidFill>
                            <a:schemeClr val="tx1">
                              <a:lumMod val="65000"/>
                              <a:lumOff val="35000"/>
                            </a:schemeClr>
                          </a:solidFill>
                          <a:effectLst/>
                          <a:latin typeface="+mj-lt"/>
                        </a:rPr>
                        <a:t>100% </a:t>
                      </a:r>
                      <a:r>
                        <a:rPr lang="fr-FR" sz="900" b="0" i="0" u="none" strike="noStrike" dirty="0">
                          <a:solidFill>
                            <a:schemeClr val="tx1">
                              <a:lumMod val="65000"/>
                              <a:lumOff val="35000"/>
                            </a:schemeClr>
                          </a:solidFill>
                          <a:effectLst/>
                          <a:latin typeface="+mj-lt"/>
                        </a:rPr>
                        <a:t/>
                      </a:r>
                      <a:br>
                        <a:rPr lang="fr-FR" sz="900" b="0" i="0" u="none" strike="noStrike" dirty="0">
                          <a:solidFill>
                            <a:schemeClr val="tx1">
                              <a:lumMod val="65000"/>
                              <a:lumOff val="35000"/>
                            </a:schemeClr>
                          </a:solidFill>
                          <a:effectLst/>
                          <a:latin typeface="+mj-lt"/>
                        </a:rPr>
                      </a:br>
                      <a:r>
                        <a:rPr lang="fr-FR" sz="900" b="0" i="0" u="none" strike="noStrike" dirty="0">
                          <a:solidFill>
                            <a:schemeClr val="tx1">
                              <a:lumMod val="65000"/>
                              <a:lumOff val="35000"/>
                            </a:schemeClr>
                          </a:solidFill>
                          <a:effectLst/>
                          <a:latin typeface="+mj-lt"/>
                        </a:rPr>
                        <a:t>(si 100% recyclage )</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a:solidFill>
                            <a:schemeClr val="tx1">
                              <a:lumMod val="65000"/>
                              <a:lumOff val="35000"/>
                            </a:schemeClr>
                          </a:solidFill>
                          <a:effectLst/>
                          <a:latin typeface="+mj-lt"/>
                        </a:rPr>
                        <a:t>100% </a:t>
                      </a:r>
                      <a:r>
                        <a:rPr lang="fr-FR" sz="900" b="0" i="0" u="none" strike="noStrike">
                          <a:solidFill>
                            <a:schemeClr val="tx1">
                              <a:lumMod val="65000"/>
                              <a:lumOff val="35000"/>
                            </a:schemeClr>
                          </a:solidFill>
                          <a:effectLst/>
                          <a:latin typeface="+mj-lt"/>
                        </a:rPr>
                        <a:t/>
                      </a:r>
                      <a:br>
                        <a:rPr lang="fr-FR" sz="900" b="0" i="0" u="none" strike="noStrike">
                          <a:solidFill>
                            <a:schemeClr val="tx1">
                              <a:lumMod val="65000"/>
                              <a:lumOff val="35000"/>
                            </a:schemeClr>
                          </a:solidFill>
                          <a:effectLst/>
                          <a:latin typeface="+mj-lt"/>
                        </a:rPr>
                      </a:br>
                      <a:r>
                        <a:rPr lang="fr-FR" sz="900" b="0" i="0" u="none" strike="noStrike">
                          <a:solidFill>
                            <a:schemeClr val="tx1">
                              <a:lumMod val="65000"/>
                              <a:lumOff val="35000"/>
                            </a:schemeClr>
                          </a:solidFill>
                          <a:effectLst/>
                          <a:latin typeface="+mj-lt"/>
                        </a:rPr>
                        <a:t>(si 75% recyclage )</a:t>
                      </a:r>
                      <a:endParaRPr lang="fr-FR" sz="900" b="0"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100% </a:t>
                      </a:r>
                      <a:r>
                        <a:rPr lang="fr-FR" sz="900" b="0" i="0" u="none" strike="noStrike" dirty="0">
                          <a:solidFill>
                            <a:schemeClr val="tx1">
                              <a:lumMod val="65000"/>
                              <a:lumOff val="35000"/>
                            </a:schemeClr>
                          </a:solidFill>
                          <a:effectLst/>
                          <a:latin typeface="+mj-lt"/>
                        </a:rPr>
                        <a:t/>
                      </a:r>
                      <a:br>
                        <a:rPr lang="fr-FR" sz="900" b="0" i="0" u="none" strike="noStrike" dirty="0">
                          <a:solidFill>
                            <a:schemeClr val="tx1">
                              <a:lumMod val="65000"/>
                              <a:lumOff val="35000"/>
                            </a:schemeClr>
                          </a:solidFill>
                          <a:effectLst/>
                          <a:latin typeface="+mj-lt"/>
                        </a:rPr>
                      </a:br>
                      <a:r>
                        <a:rPr lang="fr-FR" sz="900" b="0" i="0" u="none" strike="noStrike" dirty="0">
                          <a:solidFill>
                            <a:schemeClr val="tx1">
                              <a:lumMod val="65000"/>
                              <a:lumOff val="35000"/>
                            </a:schemeClr>
                          </a:solidFill>
                          <a:effectLst/>
                          <a:latin typeface="+mj-lt"/>
                        </a:rPr>
                        <a:t>(si 50% recyclage )</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ts val="1400"/>
                        </a:lnSpc>
                        <a:spcBef>
                          <a:spcPts val="0"/>
                        </a:spcBef>
                        <a:spcAft>
                          <a:spcPts val="0"/>
                        </a:spcAft>
                        <a:buClrTx/>
                        <a:buSzTx/>
                        <a:buFontTx/>
                        <a:buNone/>
                        <a:tabLst/>
                        <a:defRPr/>
                      </a:pPr>
                      <a:endParaRPr kumimoji="0" lang="fr-FR" sz="1050" b="0" i="0" u="none" strike="noStrike" kern="1200" cap="none" spc="0" normalizeH="0" baseline="0" noProof="0" dirty="0">
                        <a:ln>
                          <a:noFill/>
                        </a:ln>
                        <a:solidFill>
                          <a:prstClr val="black">
                            <a:lumMod val="65000"/>
                            <a:lumOff val="35000"/>
                          </a:prstClr>
                        </a:solidFill>
                        <a:effectLst/>
                        <a:uLnTx/>
                        <a:uFillTx/>
                        <a:latin typeface="Century Gothic"/>
                        <a:ea typeface="+mn-ea"/>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443940541"/>
                  </a:ext>
                </a:extLst>
              </a:tr>
              <a:tr h="726393">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Autres frais émanant d'une tarification</a:t>
                      </a:r>
                    </a:p>
                  </a:txBody>
                  <a:tcPr marL="42203" marR="42203"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dirty="0">
                          <a:solidFill>
                            <a:schemeClr val="tx1">
                              <a:lumMod val="65000"/>
                              <a:lumOff val="35000"/>
                            </a:schemeClr>
                          </a:solidFill>
                          <a:effectLst/>
                          <a:latin typeface="+mj-lt"/>
                        </a:rPr>
                        <a:t>50€ </a:t>
                      </a:r>
                      <a:r>
                        <a:rPr lang="fr-FR" sz="900" b="0" i="0" u="none" strike="noStrike" dirty="0">
                          <a:solidFill>
                            <a:schemeClr val="tx1">
                              <a:lumMod val="65000"/>
                              <a:lumOff val="35000"/>
                            </a:schemeClr>
                          </a:solidFill>
                          <a:effectLst/>
                          <a:latin typeface="+mj-lt"/>
                        </a:rPr>
                        <a:t/>
                      </a:r>
                      <a:br>
                        <a:rPr lang="fr-FR" sz="900" b="0" i="0" u="none" strike="noStrike" dirty="0">
                          <a:solidFill>
                            <a:schemeClr val="tx1">
                              <a:lumMod val="65000"/>
                              <a:lumOff val="35000"/>
                            </a:schemeClr>
                          </a:solidFill>
                          <a:effectLst/>
                          <a:latin typeface="+mj-lt"/>
                        </a:rPr>
                      </a:br>
                      <a:r>
                        <a:rPr lang="fr-FR" sz="900" b="0" i="0" u="none" strike="noStrike" dirty="0">
                          <a:solidFill>
                            <a:schemeClr val="tx1">
                              <a:lumMod val="65000"/>
                              <a:lumOff val="35000"/>
                            </a:schemeClr>
                          </a:solidFill>
                          <a:effectLst/>
                          <a:latin typeface="+mj-lt"/>
                        </a:rPr>
                        <a:t>par relation</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a:solidFill>
                            <a:schemeClr val="tx1">
                              <a:lumMod val="65000"/>
                              <a:lumOff val="35000"/>
                            </a:schemeClr>
                          </a:solidFill>
                          <a:effectLst/>
                          <a:latin typeface="+mj-lt"/>
                        </a:rPr>
                        <a:t>100 €</a:t>
                      </a:r>
                      <a:endParaRPr lang="fr-FR" sz="900" b="1"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250 €</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a:solidFill>
                            <a:schemeClr val="tx1">
                              <a:lumMod val="65000"/>
                              <a:lumOff val="35000"/>
                            </a:schemeClr>
                          </a:solidFill>
                          <a:effectLst/>
                          <a:latin typeface="+mj-lt"/>
                        </a:rPr>
                        <a:t>750 €</a:t>
                      </a:r>
                      <a:endParaRPr lang="fr-FR" sz="900" b="1" i="0" u="none" strike="noStrike" dirty="0">
                        <a:solidFill>
                          <a:schemeClr val="tx1">
                            <a:lumMod val="65000"/>
                            <a:lumOff val="35000"/>
                          </a:schemeClr>
                        </a:solidFill>
                        <a:effectLst/>
                        <a:latin typeface="+mj-lt"/>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ts val="1400"/>
                        </a:lnSpc>
                        <a:spcBef>
                          <a:spcPts val="0"/>
                        </a:spcBef>
                        <a:spcAft>
                          <a:spcPts val="0"/>
                        </a:spcAft>
                        <a:buClrTx/>
                        <a:buSzTx/>
                        <a:buFontTx/>
                        <a:buNone/>
                        <a:tabLst/>
                        <a:defRPr/>
                      </a:pPr>
                      <a:endParaRPr kumimoji="0" lang="fr-FR" sz="1050" b="0" i="0" u="none" strike="noStrike" kern="1200" cap="none" spc="0" normalizeH="0" baseline="0" noProof="0" dirty="0">
                        <a:ln>
                          <a:noFill/>
                        </a:ln>
                        <a:solidFill>
                          <a:prstClr val="black">
                            <a:lumMod val="65000"/>
                            <a:lumOff val="35000"/>
                          </a:prstClr>
                        </a:solidFill>
                        <a:effectLst/>
                        <a:uLnTx/>
                        <a:uFillTx/>
                        <a:latin typeface="Century Gothic"/>
                        <a:ea typeface="+mn-ea"/>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46208279"/>
                  </a:ext>
                </a:extLst>
              </a:tr>
              <a:tr h="726925">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Geste commercial </a:t>
                      </a:r>
                      <a:r>
                        <a:rPr lang="fr-FR" sz="1000" b="0" kern="1200" dirty="0">
                          <a:solidFill>
                            <a:schemeClr val="tx1">
                              <a:lumMod val="65000"/>
                              <a:lumOff val="35000"/>
                            </a:schemeClr>
                          </a:solidFill>
                          <a:effectLst/>
                          <a:latin typeface="+mj-lt"/>
                          <a:ea typeface="Calibri" panose="020F0502020204030204" pitchFamily="34" charset="0"/>
                          <a:cs typeface="Arial" panose="020B0604020202020204" pitchFamily="34" charset="0"/>
                        </a:rPr>
                        <a:t>(hors moteur de tarification)</a:t>
                      </a:r>
                    </a:p>
                  </a:txBody>
                  <a:tcPr marL="42203" marR="42203"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dirty="0">
                          <a:solidFill>
                            <a:schemeClr val="tx1">
                              <a:lumMod val="65000"/>
                              <a:lumOff val="35000"/>
                            </a:schemeClr>
                          </a:solidFill>
                          <a:effectLst/>
                          <a:latin typeface="+mj-lt"/>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fr-FR" sz="900" b="1" i="0" u="none" strike="noStrike" dirty="0">
                          <a:solidFill>
                            <a:schemeClr val="tx1">
                              <a:lumMod val="65000"/>
                              <a:lumOff val="35000"/>
                            </a:schemeClr>
                          </a:solidFill>
                          <a:effectLst/>
                          <a:latin typeface="+mj-lt"/>
                        </a:rPr>
                        <a:t>150 €</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300 €</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1 500 €</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ts val="1400"/>
                        </a:lnSpc>
                        <a:spcBef>
                          <a:spcPts val="0"/>
                        </a:spcBef>
                        <a:spcAft>
                          <a:spcPts val="0"/>
                        </a:spcAft>
                        <a:buClrTx/>
                        <a:buSzTx/>
                        <a:buFontTx/>
                        <a:buNone/>
                        <a:tabLst/>
                        <a:defRPr/>
                      </a:pPr>
                      <a:endParaRPr kumimoji="0" lang="fr-FR" sz="1050" b="0" i="0" u="none" strike="noStrike" kern="1200" cap="none" spc="0" normalizeH="0" baseline="0" noProof="0" dirty="0">
                        <a:ln>
                          <a:noFill/>
                        </a:ln>
                        <a:solidFill>
                          <a:prstClr val="black">
                            <a:lumMod val="65000"/>
                            <a:lumOff val="35000"/>
                          </a:prstClr>
                        </a:solidFill>
                        <a:effectLst/>
                        <a:uLnTx/>
                        <a:uFillTx/>
                        <a:latin typeface="Century Gothic"/>
                        <a:ea typeface="+mn-ea"/>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50520430"/>
                  </a:ext>
                </a:extLst>
              </a:tr>
            </a:tbl>
          </a:graphicData>
        </a:graphic>
      </p:graphicFrame>
      <p:sp>
        <p:nvSpPr>
          <p:cNvPr id="4" name="ZoneTexte 3">
            <a:extLst>
              <a:ext uri="{FF2B5EF4-FFF2-40B4-BE49-F238E27FC236}">
                <a16:creationId xmlns:a16="http://schemas.microsoft.com/office/drawing/2014/main" xmlns="" id="{23A60A3C-22A2-4DDD-98B8-DB6289700D32}"/>
              </a:ext>
            </a:extLst>
          </p:cNvPr>
          <p:cNvSpPr txBox="1"/>
          <p:nvPr/>
        </p:nvSpPr>
        <p:spPr>
          <a:xfrm>
            <a:off x="1138175" y="4725144"/>
            <a:ext cx="1661723" cy="216024"/>
          </a:xfrm>
          <a:prstGeom prst="rect">
            <a:avLst/>
          </a:prstGeom>
        </p:spPr>
        <p:txBody>
          <a:bodyPr vert="horz" wrap="square" lIns="91440" tIns="45720" rIns="91440" bIns="45720" rtlCol="0" anchor="ctr" anchorCtr="0">
            <a:noAutofit/>
          </a:bodyPr>
          <a:lstStyle/>
          <a:p>
            <a:pPr>
              <a:lnSpc>
                <a:spcPts val="1200"/>
              </a:lnSpc>
            </a:pPr>
            <a:r>
              <a:rPr lang="fr-FR" sz="1000" i="1" dirty="0">
                <a:solidFill>
                  <a:prstClr val="black">
                    <a:lumMod val="65000"/>
                    <a:lumOff val="35000"/>
                  </a:prstClr>
                </a:solidFill>
                <a:latin typeface="Century Gothic"/>
              </a:rPr>
              <a:t>: sans dérogation</a:t>
            </a:r>
          </a:p>
        </p:txBody>
      </p:sp>
      <p:sp>
        <p:nvSpPr>
          <p:cNvPr id="10" name="ZoneTexte 9">
            <a:extLst>
              <a:ext uri="{FF2B5EF4-FFF2-40B4-BE49-F238E27FC236}">
                <a16:creationId xmlns:a16="http://schemas.microsoft.com/office/drawing/2014/main" xmlns="" id="{1E51BF33-8028-4563-B6A4-3FC3EF4D1393}"/>
              </a:ext>
            </a:extLst>
          </p:cNvPr>
          <p:cNvSpPr txBox="1"/>
          <p:nvPr/>
        </p:nvSpPr>
        <p:spPr>
          <a:xfrm>
            <a:off x="776536" y="4743890"/>
            <a:ext cx="361638" cy="178532"/>
          </a:xfrm>
          <a:prstGeom prst="rect">
            <a:avLst/>
          </a:prstGeom>
          <a:solidFill>
            <a:schemeClr val="bg2"/>
          </a:solidFill>
        </p:spPr>
        <p:txBody>
          <a:bodyPr vert="horz" wrap="square" lIns="91440" tIns="45720" rIns="91440" bIns="45720" rtlCol="0" anchor="ctr" anchorCtr="0">
            <a:noAutofit/>
          </a:bodyPr>
          <a:lstStyle/>
          <a:p>
            <a:pPr>
              <a:lnSpc>
                <a:spcPts val="1200"/>
              </a:lnSpc>
            </a:pPr>
            <a:endParaRPr lang="fr-FR" sz="1100" dirty="0">
              <a:solidFill>
                <a:prstClr val="black">
                  <a:lumMod val="65000"/>
                  <a:lumOff val="35000"/>
                </a:prstClr>
              </a:solidFill>
              <a:latin typeface="Century Gothic"/>
            </a:endParaRPr>
          </a:p>
        </p:txBody>
      </p:sp>
      <p:sp>
        <p:nvSpPr>
          <p:cNvPr id="8" name="Titre 1">
            <a:extLst>
              <a:ext uri="{FF2B5EF4-FFF2-40B4-BE49-F238E27FC236}">
                <a16:creationId xmlns:a16="http://schemas.microsoft.com/office/drawing/2014/main" xmlns="" id="{3C3AC468-2AA1-4588-B37C-9D41D4246CFE}"/>
              </a:ext>
            </a:extLst>
          </p:cNvPr>
          <p:cNvSpPr txBox="1">
            <a:spLocks/>
          </p:cNvSpPr>
          <p:nvPr/>
        </p:nvSpPr>
        <p:spPr>
          <a:xfrm>
            <a:off x="495300" y="189624"/>
            <a:ext cx="7842072" cy="647088"/>
          </a:xfrm>
          <a:prstGeom prst="rect">
            <a:avLst/>
          </a:prstGeom>
        </p:spPr>
        <p:txBody>
          <a:bodyPr vert="horz" lIns="91440" tIns="45720" rIns="91440" bIns="45720" rtlCol="0" anchor="b">
            <a:noAutofit/>
          </a:bodyPr>
          <a:lstStyle>
            <a:lvl1pPr algn="l" defTabSz="685783" rtl="0" eaLnBrk="1" latinLnBrk="0" hangingPunct="1">
              <a:lnSpc>
                <a:spcPts val="1919"/>
              </a:lnSpc>
              <a:spcBef>
                <a:spcPct val="0"/>
              </a:spcBef>
              <a:buNone/>
              <a:defRPr sz="1705" b="0" kern="1200">
                <a:solidFill>
                  <a:srgbClr val="FF0000"/>
                </a:solidFill>
                <a:effectLst/>
                <a:latin typeface="+mj-lt"/>
                <a:ea typeface="+mj-ea"/>
                <a:cs typeface="+mj-cs"/>
              </a:defRPr>
            </a:lvl1pPr>
          </a:lstStyle>
          <a:p>
            <a:pPr>
              <a:lnSpc>
                <a:spcPts val="2250"/>
              </a:lnSpc>
            </a:pPr>
            <a:r>
              <a:rPr lang="fr-FR" sz="2000" b="1" dirty="0"/>
              <a:t>Autres remises tarifaires et gestes commerciaux </a:t>
            </a:r>
            <a:br>
              <a:rPr lang="fr-FR" sz="2000" b="1" dirty="0"/>
            </a:br>
            <a:r>
              <a:rPr lang="fr-FR" sz="2000" dirty="0"/>
              <a:t>(en remises maximales)</a:t>
            </a:r>
            <a:endParaRPr lang="fr-FR" sz="2000" b="1" dirty="0"/>
          </a:p>
        </p:txBody>
      </p:sp>
      <p:grpSp>
        <p:nvGrpSpPr>
          <p:cNvPr id="6" name="Groupe 5">
            <a:extLst>
              <a:ext uri="{FF2B5EF4-FFF2-40B4-BE49-F238E27FC236}">
                <a16:creationId xmlns:a16="http://schemas.microsoft.com/office/drawing/2014/main" xmlns="" id="{8CC8D740-F98C-4012-BBE3-BF310E5A5A2C}"/>
              </a:ext>
            </a:extLst>
          </p:cNvPr>
          <p:cNvGrpSpPr>
            <a:grpSpLocks/>
          </p:cNvGrpSpPr>
          <p:nvPr/>
        </p:nvGrpSpPr>
        <p:grpSpPr bwMode="auto">
          <a:xfrm>
            <a:off x="8322202" y="-3825"/>
            <a:ext cx="1776046" cy="1406769"/>
            <a:chOff x="8186738" y="0"/>
            <a:chExt cx="1924050" cy="1524000"/>
          </a:xfrm>
        </p:grpSpPr>
        <p:sp>
          <p:nvSpPr>
            <p:cNvPr id="9" name="Bande diagonale 8">
              <a:extLst>
                <a:ext uri="{FF2B5EF4-FFF2-40B4-BE49-F238E27FC236}">
                  <a16:creationId xmlns:a16="http://schemas.microsoft.com/office/drawing/2014/main" xmlns="" id="{A09ACC4A-ABC3-4BC7-81AD-5962DDEEA33A}"/>
                </a:ext>
              </a:extLst>
            </p:cNvPr>
            <p:cNvSpPr/>
            <p:nvPr/>
          </p:nvSpPr>
          <p:spPr>
            <a:xfrm rot="5400000">
              <a:off x="8284369" y="-97631"/>
              <a:ext cx="1524000" cy="1719262"/>
            </a:xfrm>
            <a:prstGeom prst="diagStripe">
              <a:avLst>
                <a:gd name="adj" fmla="val 69048"/>
              </a:avLst>
            </a:prstGeom>
            <a:solidFill>
              <a:srgbClr val="E2001A"/>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83077" bIns="83077" anchor="ctr"/>
            <a:lstStyle>
              <a:defPPr>
                <a:defRPr lang="en-US"/>
              </a:defPPr>
              <a:lvl1pPr algn="l" rtl="0" fontAlgn="base">
                <a:spcBef>
                  <a:spcPct val="0"/>
                </a:spcBef>
                <a:spcAft>
                  <a:spcPct val="0"/>
                </a:spcAft>
                <a:defRPr sz="1200" kern="1200">
                  <a:solidFill>
                    <a:schemeClr val="lt1"/>
                  </a:solidFill>
                  <a:latin typeface="+mn-lt"/>
                  <a:ea typeface="+mn-ea"/>
                  <a:cs typeface="+mn-cs"/>
                </a:defRPr>
              </a:lvl1pPr>
              <a:lvl2pPr marL="457200" algn="l" rtl="0" fontAlgn="base">
                <a:spcBef>
                  <a:spcPct val="0"/>
                </a:spcBef>
                <a:spcAft>
                  <a:spcPct val="0"/>
                </a:spcAft>
                <a:defRPr sz="1200" kern="1200">
                  <a:solidFill>
                    <a:schemeClr val="lt1"/>
                  </a:solidFill>
                  <a:latin typeface="+mn-lt"/>
                  <a:ea typeface="+mn-ea"/>
                  <a:cs typeface="+mn-cs"/>
                </a:defRPr>
              </a:lvl2pPr>
              <a:lvl3pPr marL="914400" algn="l" rtl="0" fontAlgn="base">
                <a:spcBef>
                  <a:spcPct val="0"/>
                </a:spcBef>
                <a:spcAft>
                  <a:spcPct val="0"/>
                </a:spcAft>
                <a:defRPr sz="1200" kern="1200">
                  <a:solidFill>
                    <a:schemeClr val="lt1"/>
                  </a:solidFill>
                  <a:latin typeface="+mn-lt"/>
                  <a:ea typeface="+mn-ea"/>
                  <a:cs typeface="+mn-cs"/>
                </a:defRPr>
              </a:lvl3pPr>
              <a:lvl4pPr marL="1371600" algn="l" rtl="0" fontAlgn="base">
                <a:spcBef>
                  <a:spcPct val="0"/>
                </a:spcBef>
                <a:spcAft>
                  <a:spcPct val="0"/>
                </a:spcAft>
                <a:defRPr sz="1200" kern="1200">
                  <a:solidFill>
                    <a:schemeClr val="lt1"/>
                  </a:solidFill>
                  <a:latin typeface="+mn-lt"/>
                  <a:ea typeface="+mn-ea"/>
                  <a:cs typeface="+mn-cs"/>
                </a:defRPr>
              </a:lvl4pPr>
              <a:lvl5pPr marL="1828800" algn="l" rtl="0" fontAlgn="base">
                <a:spcBef>
                  <a:spcPct val="0"/>
                </a:spcBef>
                <a:spcAft>
                  <a:spcPct val="0"/>
                </a:spcAft>
                <a:defRPr sz="1200" kern="1200">
                  <a:solidFill>
                    <a:schemeClr val="lt1"/>
                  </a:solidFill>
                  <a:latin typeface="+mn-lt"/>
                  <a:ea typeface="+mn-ea"/>
                  <a:cs typeface="+mn-cs"/>
                </a:defRPr>
              </a:lvl5pPr>
              <a:lvl6pPr marL="2286000" algn="l" defTabSz="914400" rtl="0" eaLnBrk="1" latinLnBrk="0" hangingPunct="1">
                <a:defRPr sz="1200" kern="1200">
                  <a:solidFill>
                    <a:schemeClr val="lt1"/>
                  </a:solidFill>
                  <a:latin typeface="+mn-lt"/>
                  <a:ea typeface="+mn-ea"/>
                  <a:cs typeface="+mn-cs"/>
                </a:defRPr>
              </a:lvl6pPr>
              <a:lvl7pPr marL="2743200" algn="l" defTabSz="914400" rtl="0" eaLnBrk="1" latinLnBrk="0" hangingPunct="1">
                <a:defRPr sz="1200" kern="1200">
                  <a:solidFill>
                    <a:schemeClr val="lt1"/>
                  </a:solidFill>
                  <a:latin typeface="+mn-lt"/>
                  <a:ea typeface="+mn-ea"/>
                  <a:cs typeface="+mn-cs"/>
                </a:defRPr>
              </a:lvl7pPr>
              <a:lvl8pPr marL="3200400" algn="l" defTabSz="914400" rtl="0" eaLnBrk="1" latinLnBrk="0" hangingPunct="1">
                <a:defRPr sz="1200" kern="1200">
                  <a:solidFill>
                    <a:schemeClr val="lt1"/>
                  </a:solidFill>
                  <a:latin typeface="+mn-lt"/>
                  <a:ea typeface="+mn-ea"/>
                  <a:cs typeface="+mn-cs"/>
                </a:defRPr>
              </a:lvl8pPr>
              <a:lvl9pPr marL="3657600" algn="l" defTabSz="914400" rtl="0" eaLnBrk="1" latinLnBrk="0" hangingPunct="1">
                <a:defRPr sz="1200" kern="1200">
                  <a:solidFill>
                    <a:schemeClr val="lt1"/>
                  </a:solidFill>
                  <a:latin typeface="+mn-lt"/>
                  <a:ea typeface="+mn-ea"/>
                  <a:cs typeface="+mn-cs"/>
                </a:defRPr>
              </a:lvl9pPr>
            </a:lstStyle>
            <a:p>
              <a:pPr marL="0" marR="0" lvl="0" indent="0" algn="ctr" defTabSz="1178943" rtl="0" eaLnBrk="1" fontAlgn="base" latinLnBrk="0" hangingPunct="1">
                <a:lnSpc>
                  <a:spcPct val="100000"/>
                </a:lnSpc>
                <a:spcBef>
                  <a:spcPct val="0"/>
                </a:spcBef>
                <a:spcAft>
                  <a:spcPct val="0"/>
                </a:spcAft>
                <a:buClrTx/>
                <a:buSzTx/>
                <a:buFontTx/>
                <a:buNone/>
                <a:tabLst/>
                <a:defRPr/>
              </a:pPr>
              <a:endParaRPr kumimoji="0" lang="fr-FR" sz="1108" b="1" i="0" u="none" strike="noStrike" kern="1200" cap="none" spc="0" normalizeH="0" baseline="0" noProof="0" dirty="0">
                <a:ln>
                  <a:noFill/>
                </a:ln>
                <a:solidFill>
                  <a:prstClr val="black"/>
                </a:solidFill>
                <a:effectLst/>
                <a:uLnTx/>
                <a:uFillTx/>
                <a:latin typeface="Palatino Linotype"/>
                <a:ea typeface="+mn-ea"/>
                <a:cs typeface="+mn-cs"/>
              </a:endParaRPr>
            </a:p>
          </p:txBody>
        </p:sp>
        <p:sp>
          <p:nvSpPr>
            <p:cNvPr id="11" name="ZoneTexte 37">
              <a:extLst>
                <a:ext uri="{FF2B5EF4-FFF2-40B4-BE49-F238E27FC236}">
                  <a16:creationId xmlns:a16="http://schemas.microsoft.com/office/drawing/2014/main" xmlns="" id="{3B07A5A5-D544-4A85-BCB0-7082CE08A7FB}"/>
                </a:ext>
              </a:extLst>
            </p:cNvPr>
            <p:cNvSpPr txBox="1">
              <a:spLocks noChangeArrowheads="1"/>
            </p:cNvSpPr>
            <p:nvPr/>
          </p:nvSpPr>
          <p:spPr bwMode="auto">
            <a:xfrm rot="2526043">
              <a:off x="8277225" y="500255"/>
              <a:ext cx="1833563" cy="334578"/>
            </a:xfrm>
            <a:prstGeom prst="rect">
              <a:avLst/>
            </a:prstGeom>
            <a:noFill/>
            <a:ln w="9525">
              <a:noFill/>
              <a:miter lim="800000"/>
              <a:headEnd/>
              <a:tailEnd/>
            </a:ln>
          </p:spPr>
          <p:txBody>
            <a:bodyPr tIns="83077" bIns="83077">
              <a:spAutoFit/>
            </a:bodyPr>
            <a:lstStyle/>
            <a:p>
              <a:pPr marL="0" marR="0" lvl="0" indent="0" algn="ctr" defTabSz="1178943" rtl="0" eaLnBrk="1" fontAlgn="auto" latinLnBrk="0" hangingPunct="1">
                <a:lnSpc>
                  <a:spcPts val="1108"/>
                </a:lnSpc>
                <a:spcBef>
                  <a:spcPts val="0"/>
                </a:spcBef>
                <a:spcAft>
                  <a:spcPts val="0"/>
                </a:spcAft>
                <a:buClrTx/>
                <a:buSzTx/>
                <a:buFontTx/>
                <a:buNone/>
                <a:tabLst/>
                <a:defRPr/>
              </a:pPr>
              <a:r>
                <a:rPr lang="fr-FR" altLang="fr-FR" sz="969" b="1" cap="all" dirty="0">
                  <a:solidFill>
                    <a:srgbClr val="FFFFFF"/>
                  </a:solidFill>
                  <a:latin typeface="Century Gothic"/>
                </a:rPr>
                <a:t>PART</a:t>
              </a:r>
              <a:endParaRPr kumimoji="0" lang="fr-FR" altLang="fr-FR" sz="100" b="1" i="0" u="none" strike="noStrike" kern="1200" cap="all" spc="0" normalizeH="0" noProof="0" dirty="0">
                <a:ln>
                  <a:noFill/>
                </a:ln>
                <a:solidFill>
                  <a:srgbClr val="FFFFFF"/>
                </a:solidFill>
                <a:effectLst/>
                <a:uLnTx/>
                <a:uFillTx/>
                <a:latin typeface="Century Gothic"/>
                <a:ea typeface="+mn-ea"/>
                <a:cs typeface="+mn-cs"/>
              </a:endParaRPr>
            </a:p>
          </p:txBody>
        </p:sp>
      </p:grpSp>
    </p:spTree>
    <p:extLst>
      <p:ext uri="{BB962C8B-B14F-4D97-AF65-F5344CB8AC3E}">
        <p14:creationId xmlns:p14="http://schemas.microsoft.com/office/powerpoint/2010/main" val="15526832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a:extLst>
              <a:ext uri="{FF2B5EF4-FFF2-40B4-BE49-F238E27FC236}">
                <a16:creationId xmlns:a16="http://schemas.microsoft.com/office/drawing/2014/main" xmlns="" id="{2FF07E57-8930-41DF-8CA5-E23D6B3A87BE}"/>
              </a:ext>
            </a:extLst>
          </p:cNvPr>
          <p:cNvGraphicFramePr>
            <a:graphicFrameLocks noGrp="1"/>
          </p:cNvGraphicFramePr>
          <p:nvPr>
            <p:extLst/>
          </p:nvPr>
        </p:nvGraphicFramePr>
        <p:xfrm>
          <a:off x="776288" y="1124744"/>
          <a:ext cx="8640759" cy="3971419"/>
        </p:xfrm>
        <a:graphic>
          <a:graphicData uri="http://schemas.openxmlformats.org/drawingml/2006/table">
            <a:tbl>
              <a:tblPr firstRow="1" firstCol="1" bandRow="1">
                <a:tableStyleId>{5C22544A-7EE6-4342-B048-85BDC9FD1C3A}</a:tableStyleId>
              </a:tblPr>
              <a:tblGrid>
                <a:gridCol w="2504356">
                  <a:extLst>
                    <a:ext uri="{9D8B030D-6E8A-4147-A177-3AD203B41FA5}">
                      <a16:colId xmlns:a16="http://schemas.microsoft.com/office/drawing/2014/main" xmlns="" val="3006324310"/>
                    </a:ext>
                  </a:extLst>
                </a:gridCol>
                <a:gridCol w="1687877">
                  <a:extLst>
                    <a:ext uri="{9D8B030D-6E8A-4147-A177-3AD203B41FA5}">
                      <a16:colId xmlns:a16="http://schemas.microsoft.com/office/drawing/2014/main" xmlns="" val="724688280"/>
                    </a:ext>
                  </a:extLst>
                </a:gridCol>
                <a:gridCol w="1687877">
                  <a:extLst>
                    <a:ext uri="{9D8B030D-6E8A-4147-A177-3AD203B41FA5}">
                      <a16:colId xmlns:a16="http://schemas.microsoft.com/office/drawing/2014/main" xmlns="" val="710312126"/>
                    </a:ext>
                  </a:extLst>
                </a:gridCol>
                <a:gridCol w="1687877">
                  <a:extLst>
                    <a:ext uri="{9D8B030D-6E8A-4147-A177-3AD203B41FA5}">
                      <a16:colId xmlns:a16="http://schemas.microsoft.com/office/drawing/2014/main" xmlns="" val="4263186281"/>
                    </a:ext>
                  </a:extLst>
                </a:gridCol>
                <a:gridCol w="1072772">
                  <a:extLst>
                    <a:ext uri="{9D8B030D-6E8A-4147-A177-3AD203B41FA5}">
                      <a16:colId xmlns:a16="http://schemas.microsoft.com/office/drawing/2014/main" xmlns="" val="1531014942"/>
                    </a:ext>
                  </a:extLst>
                </a:gridCol>
              </a:tblGrid>
              <a:tr h="206953">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12700" cmpd="sng">
                      <a:noFill/>
                    </a:lnR>
                    <a:lnT w="38100" cmpd="sng">
                      <a:noFill/>
                    </a:lnT>
                    <a:lnB w="12700" cap="flat" cmpd="sng" algn="ctr">
                      <a:noFill/>
                      <a:prstDash val="solid"/>
                      <a:round/>
                      <a:headEnd type="none" w="med" len="med"/>
                      <a:tailEnd type="none" w="med" len="med"/>
                    </a:lnB>
                    <a:no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DA - DAA -ADS (en CEA) - GC PRO – CA Prescription Pro -CA Association Proximité </a:t>
                      </a:r>
                    </a:p>
                  </a:txBody>
                  <a:tcPr marL="48138" marR="48138" marT="0" marB="0" anchor="ctr">
                    <a:lnL w="12700" cmpd="sng">
                      <a:noFill/>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DUC /DS- Banquier Privé BDD - Banquier du Dirigeant BDR</a:t>
                      </a:r>
                    </a:p>
                  </a:txBody>
                  <a:tcPr marL="48138" marR="48138" marT="0" marB="0" anchor="ctr">
                    <a:lnL w="12700" cap="flat" cmpd="sng" algn="ctr">
                      <a:solidFill>
                        <a:schemeClr val="bg1"/>
                      </a:solidFill>
                      <a:prstDash val="solid"/>
                      <a:round/>
                      <a:headEnd type="none" w="med" len="med"/>
                      <a:tailEnd type="none" w="med" len="med"/>
                    </a:lnL>
                    <a:lnT w="38100" cmpd="sng">
                      <a:noFill/>
                    </a:lnT>
                    <a:lnB w="12700" cap="flat" cmpd="sng" algn="ctr">
                      <a:noFill/>
                      <a:prstDash val="solid"/>
                      <a:round/>
                      <a:headEnd type="none" w="med" len="med"/>
                      <a:tailEnd type="none" w="med" len="med"/>
                    </a:lnB>
                    <a:solidFill>
                      <a:schemeClr val="accent1">
                        <a:lumMod val="60000"/>
                        <a:lumOff val="40000"/>
                      </a:schemeClr>
                    </a:solidFill>
                  </a:tcPr>
                </a:tc>
                <a:tc rowSpan="2">
                  <a:txBody>
                    <a:bodyPr/>
                    <a:lstStyle/>
                    <a:p>
                      <a:pPr algn="ctr">
                        <a:lnSpc>
                          <a:spcPts val="1400"/>
                        </a:lnSpc>
                        <a:spcAft>
                          <a:spcPts val="0"/>
                        </a:spcAft>
                      </a:pPr>
                      <a:r>
                        <a:rPr lang="fr-FR" sz="900" dirty="0" err="1">
                          <a:solidFill>
                            <a:schemeClr val="bg1"/>
                          </a:solidFill>
                          <a:effectLst/>
                          <a:latin typeface="+mj-lt"/>
                          <a:ea typeface="Calibri" panose="020F0502020204030204" pitchFamily="34" charset="0"/>
                          <a:cs typeface="Times New Roman" panose="02020603050405020304" pitchFamily="18" charset="0"/>
                        </a:rPr>
                        <a:t>Dir</a:t>
                      </a:r>
                      <a:r>
                        <a:rPr lang="fr-FR" sz="900" dirty="0">
                          <a:solidFill>
                            <a:schemeClr val="bg1"/>
                          </a:solidFill>
                          <a:effectLst/>
                          <a:latin typeface="+mj-lt"/>
                          <a:ea typeface="Calibri" panose="020F0502020204030204" pitchFamily="34" charset="0"/>
                          <a:cs typeface="Times New Roman" panose="02020603050405020304" pitchFamily="18" charset="0"/>
                        </a:rPr>
                        <a:t> Co - DCM Pro et Patri- DG MM (hors ADP)  - </a:t>
                      </a:r>
                      <a:r>
                        <a:rPr lang="fr-FR" sz="900" dirty="0" err="1">
                          <a:solidFill>
                            <a:schemeClr val="bg1"/>
                          </a:solidFill>
                          <a:effectLst/>
                          <a:latin typeface="+mj-lt"/>
                          <a:ea typeface="Calibri" panose="020F0502020204030204" pitchFamily="34" charset="0"/>
                          <a:cs typeface="Times New Roman" panose="02020603050405020304" pitchFamily="18" charset="0"/>
                        </a:rPr>
                        <a:t>Resp</a:t>
                      </a:r>
                      <a:r>
                        <a:rPr lang="fr-FR" sz="900" dirty="0">
                          <a:solidFill>
                            <a:schemeClr val="bg1"/>
                          </a:solidFill>
                          <a:effectLst/>
                          <a:latin typeface="+mj-lt"/>
                          <a:ea typeface="Calibri" panose="020F0502020204030204" pitchFamily="34" charset="0"/>
                          <a:cs typeface="Times New Roman" panose="02020603050405020304" pitchFamily="18" charset="0"/>
                        </a:rPr>
                        <a:t> Agri Viti - </a:t>
                      </a:r>
                      <a:r>
                        <a:rPr lang="fr-FR" sz="900" dirty="0" err="1">
                          <a:solidFill>
                            <a:schemeClr val="bg1"/>
                          </a:solidFill>
                          <a:effectLst/>
                          <a:latin typeface="+mj-lt"/>
                          <a:ea typeface="Calibri" panose="020F0502020204030204" pitchFamily="34" charset="0"/>
                          <a:cs typeface="Times New Roman" panose="02020603050405020304" pitchFamily="18" charset="0"/>
                        </a:rPr>
                        <a:t>Resp</a:t>
                      </a:r>
                      <a:r>
                        <a:rPr lang="fr-FR" sz="900" dirty="0">
                          <a:solidFill>
                            <a:schemeClr val="bg1"/>
                          </a:solidFill>
                          <a:effectLst/>
                          <a:latin typeface="+mj-lt"/>
                          <a:ea typeface="Calibri" panose="020F0502020204030204" pitchFamily="34" charset="0"/>
                          <a:cs typeface="Times New Roman" panose="02020603050405020304" pitchFamily="18" charset="0"/>
                        </a:rPr>
                        <a:t> Prescription PRO </a:t>
                      </a:r>
                    </a:p>
                  </a:txBody>
                  <a:tcPr marL="48138" marR="48138" marT="0" marB="0" anchor="ctr">
                    <a:lnT w="38100" cmpd="sng">
                      <a:noFill/>
                    </a:lnT>
                    <a:lnB w="12700" cap="flat" cmpd="sng" algn="ctr">
                      <a:noFill/>
                      <a:prstDash val="solid"/>
                      <a:round/>
                      <a:headEnd type="none" w="med" len="med"/>
                      <a:tailEnd type="none" w="med" len="med"/>
                    </a:lnB>
                  </a:tcPr>
                </a:tc>
                <a:tc rowSpan="2">
                  <a:txBody>
                    <a:bodyPr/>
                    <a:lstStyle/>
                    <a:p>
                      <a:pPr marL="0" marR="0" lvl="0" indent="0" algn="ctr" defTabSz="685783" rtl="0" eaLnBrk="1" fontAlgn="auto" latinLnBrk="0" hangingPunct="1">
                        <a:lnSpc>
                          <a:spcPts val="1400"/>
                        </a:lnSpc>
                        <a:spcBef>
                          <a:spcPts val="0"/>
                        </a:spcBef>
                        <a:spcAft>
                          <a:spcPts val="0"/>
                        </a:spcAft>
                        <a:buClrTx/>
                        <a:buSzTx/>
                        <a:buFontTx/>
                        <a:buNone/>
                        <a:tabLst/>
                        <a:defRPr/>
                      </a:pPr>
                      <a:r>
                        <a:rPr kumimoji="0" lang="it-IT" sz="900" b="1" i="0" u="none" strike="noStrike" kern="1200" cap="none" spc="0" normalizeH="0" baseline="0" noProof="0" dirty="0">
                          <a:ln>
                            <a:noFill/>
                          </a:ln>
                          <a:solidFill>
                            <a:prstClr val="white"/>
                          </a:solidFill>
                          <a:effectLst/>
                          <a:uLnTx/>
                          <a:uFillTx/>
                          <a:latin typeface="Century Gothic"/>
                          <a:ea typeface="Calibri" panose="020F0502020204030204" pitchFamily="34" charset="0"/>
                          <a:cs typeface="Times New Roman" panose="02020603050405020304" pitchFamily="18" charset="0"/>
                        </a:rPr>
                        <a:t>Niveau Marché</a:t>
                      </a:r>
                    </a:p>
                  </a:txBody>
                  <a:tcPr marL="48138" marR="48138" marT="0" marB="0" anchor="ctr">
                    <a:lnR w="12700" cmpd="sng">
                      <a:noFill/>
                    </a:lnR>
                    <a:lnT w="38100" cmpd="sng">
                      <a:noFill/>
                    </a:lnT>
                    <a:lnB w="12700" cap="flat" cmpd="sng" algn="ctr">
                      <a:no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xmlns="" val="2854909817"/>
                  </a:ext>
                </a:extLst>
              </a:tr>
              <a:tr h="465063">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38100" cmpd="sng">
                      <a:noFill/>
                    </a:lnR>
                    <a:lnT w="38100" cmpd="sng">
                      <a:noFill/>
                    </a:lnT>
                    <a:lnB w="12700" cap="flat" cmpd="sng" algn="ctr">
                      <a:noFill/>
                      <a:prstDash val="solid"/>
                      <a:round/>
                      <a:headEnd type="none" w="med" len="med"/>
                      <a:tailEnd type="none" w="med" len="med"/>
                    </a:lnB>
                    <a:noFill/>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R w="12700" cmpd="sng">
                      <a:noFill/>
                    </a:lnR>
                    <a:lnT w="38100" cmpd="sng">
                      <a:noFill/>
                    </a:lnT>
                    <a:lnB w="12700" cap="flat" cmpd="sng" algn="ctr">
                      <a:noFill/>
                      <a:prstDash val="solid"/>
                      <a:round/>
                      <a:headEnd type="none" w="med" len="med"/>
                      <a:tailEnd type="none" w="med" len="med"/>
                    </a:lnB>
                  </a:tcPr>
                </a:tc>
                <a:extLst>
                  <a:ext uri="{0D108BD9-81ED-4DB2-BD59-A6C34878D82A}">
                    <a16:rowId xmlns:a16="http://schemas.microsoft.com/office/drawing/2014/main" xmlns="" val="3319801072"/>
                  </a:ext>
                </a:extLst>
              </a:tr>
              <a:tr h="330195">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Forfait pros &amp; </a:t>
                      </a:r>
                      <a:r>
                        <a:rPr lang="fr-FR" sz="1000" b="1" kern="1200" dirty="0" err="1">
                          <a:solidFill>
                            <a:schemeClr val="tx1">
                              <a:lumMod val="65000"/>
                              <a:lumOff val="35000"/>
                            </a:schemeClr>
                          </a:solidFill>
                          <a:effectLst/>
                          <a:latin typeface="+mj-lt"/>
                          <a:ea typeface="Calibri" panose="020F0502020204030204" pitchFamily="34" charset="0"/>
                          <a:cs typeface="Arial" panose="020B0604020202020204" pitchFamily="34" charset="0"/>
                        </a:rPr>
                        <a:t>associatis</a:t>
                      </a: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 sans carte</a:t>
                      </a:r>
                    </a:p>
                  </a:txBody>
                  <a:tcPr marL="42203" marR="42203"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dirty="0">
                          <a:solidFill>
                            <a:schemeClr val="tx1">
                              <a:lumMod val="65000"/>
                              <a:lumOff val="35000"/>
                            </a:schemeClr>
                          </a:solidFill>
                          <a:effectLst/>
                          <a:latin typeface="+mj-lt"/>
                        </a:rPr>
                        <a:t>Offre de bienvenue</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Offre de bienvenue</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100%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rowSpan="7">
                  <a:txBody>
                    <a:bodyPr/>
                    <a:lstStyle/>
                    <a:p>
                      <a:pPr algn="ctr" fontAlgn="ctr"/>
                      <a:r>
                        <a:rPr lang="fr-FR" sz="900" b="1" i="0" u="none" strike="noStrike" kern="1200" dirty="0">
                          <a:solidFill>
                            <a:schemeClr val="tx1">
                              <a:lumMod val="65000"/>
                              <a:lumOff val="35000"/>
                            </a:schemeClr>
                          </a:solidFill>
                          <a:effectLst/>
                          <a:latin typeface="+mj-lt"/>
                          <a:ea typeface="+mn-ea"/>
                          <a:cs typeface="+mn-cs"/>
                        </a:rPr>
                        <a:t>Au-delà</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690681547"/>
                  </a:ext>
                </a:extLst>
              </a:tr>
              <a:tr h="503560">
                <a:tc>
                  <a:txBody>
                    <a:bodyPr/>
                    <a:lstStyle/>
                    <a:p>
                      <a:pPr marL="0" marR="0" lvl="0" indent="0" algn="l" defTabSz="685783" rtl="0" eaLnBrk="1" fontAlgn="auto" latinLnBrk="0" hangingPunct="1">
                        <a:lnSpc>
                          <a:spcPts val="14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lumMod val="65000"/>
                              <a:lumOff val="35000"/>
                            </a:prstClr>
                          </a:solidFill>
                          <a:effectLst/>
                          <a:uLnTx/>
                          <a:uFillTx/>
                          <a:latin typeface="Century Gothic"/>
                          <a:ea typeface="Calibri" panose="020F0502020204030204" pitchFamily="34" charset="0"/>
                          <a:cs typeface="Arial" panose="020B0604020202020204" pitchFamily="34" charset="0"/>
                        </a:rPr>
                        <a:t>Forfait pros &amp; </a:t>
                      </a:r>
                      <a:r>
                        <a:rPr kumimoji="0" lang="fr-FR" sz="1000" b="1" i="0" u="none" strike="noStrike" kern="1200" cap="none" spc="0" normalizeH="0" baseline="0" noProof="0" dirty="0" err="1">
                          <a:ln>
                            <a:noFill/>
                          </a:ln>
                          <a:solidFill>
                            <a:prstClr val="black">
                              <a:lumMod val="65000"/>
                              <a:lumOff val="35000"/>
                            </a:prstClr>
                          </a:solidFill>
                          <a:effectLst/>
                          <a:uLnTx/>
                          <a:uFillTx/>
                          <a:latin typeface="Century Gothic"/>
                          <a:ea typeface="Calibri" panose="020F0502020204030204" pitchFamily="34" charset="0"/>
                          <a:cs typeface="Arial" panose="020B0604020202020204" pitchFamily="34" charset="0"/>
                        </a:rPr>
                        <a:t>associatis</a:t>
                      </a:r>
                      <a:r>
                        <a:rPr kumimoji="0" lang="fr-FR" sz="1000" b="1" i="0" u="none" strike="noStrike" kern="1200" cap="none" spc="0" normalizeH="0" baseline="0" noProof="0" dirty="0">
                          <a:ln>
                            <a:noFill/>
                          </a:ln>
                          <a:solidFill>
                            <a:prstClr val="black">
                              <a:lumMod val="65000"/>
                              <a:lumOff val="35000"/>
                            </a:prstClr>
                          </a:solidFill>
                          <a:effectLst/>
                          <a:uLnTx/>
                          <a:uFillTx/>
                          <a:latin typeface="Century Gothic"/>
                          <a:ea typeface="Calibri" panose="020F0502020204030204" pitchFamily="34" charset="0"/>
                          <a:cs typeface="Arial" panose="020B0604020202020204" pitchFamily="34" charset="0"/>
                        </a:rPr>
                        <a:t> avec carte</a:t>
                      </a: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fr-FR" sz="900" b="1" i="0" u="none" strike="noStrike" kern="1200" noProof="0" dirty="0">
                          <a:solidFill>
                            <a:schemeClr val="tx1">
                              <a:lumMod val="65000"/>
                              <a:lumOff val="35000"/>
                            </a:schemeClr>
                          </a:solidFill>
                          <a:effectLst/>
                          <a:latin typeface="+mj-lt"/>
                          <a:ea typeface="+mn-ea"/>
                          <a:cs typeface="+mn-cs"/>
                        </a:rPr>
                        <a:t>Offre de bienvenue</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kern="1200" dirty="0">
                          <a:solidFill>
                            <a:schemeClr val="tx1">
                              <a:lumMod val="65000"/>
                              <a:lumOff val="35000"/>
                            </a:schemeClr>
                          </a:solidFill>
                          <a:effectLst/>
                          <a:latin typeface="+mj-lt"/>
                          <a:ea typeface="+mn-ea"/>
                          <a:cs typeface="+mn-cs"/>
                        </a:rPr>
                        <a:t>70%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fr-FR" sz="900" b="1" i="0" u="none" strike="noStrike" kern="1200" noProof="0">
                          <a:solidFill>
                            <a:schemeClr val="tx1">
                              <a:lumMod val="65000"/>
                              <a:lumOff val="35000"/>
                            </a:schemeClr>
                          </a:solidFill>
                          <a:effectLst/>
                          <a:latin typeface="+mj-lt"/>
                          <a:ea typeface="+mn-ea"/>
                          <a:cs typeface="+mn-cs"/>
                        </a:rPr>
                        <a:t>100%</a:t>
                      </a:r>
                      <a:endParaRPr lang="fr-FR" sz="900" b="1" i="0" u="none" strike="noStrike" kern="1200" noProof="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lang="fr-FR" sz="900" b="1" i="0" u="none" strike="noStrike" kern="1200" noProof="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61680088"/>
                  </a:ext>
                </a:extLst>
              </a:tr>
              <a:tr h="329044">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Cotisation toutes cartes supplémentaires</a:t>
                      </a: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4">
                  <a:txBody>
                    <a:bodyPr/>
                    <a:lstStyle/>
                    <a:p>
                      <a:pPr algn="ctr" fontAlgn="ctr"/>
                      <a:r>
                        <a:rPr lang="fr-FR" sz="900" b="1" i="0" u="none" strike="noStrike" kern="1200" dirty="0">
                          <a:solidFill>
                            <a:schemeClr val="tx1">
                              <a:lumMod val="65000"/>
                              <a:lumOff val="35000"/>
                            </a:schemeClr>
                          </a:solidFill>
                          <a:effectLst/>
                          <a:latin typeface="+mj-lt"/>
                          <a:ea typeface="+mn-ea"/>
                          <a:cs typeface="+mn-cs"/>
                        </a:rPr>
                        <a:t>50%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rowSpan="4">
                  <a:txBody>
                    <a:bodyPr/>
                    <a:lstStyle/>
                    <a:p>
                      <a:pPr algn="ctr" fontAlgn="ctr"/>
                      <a:r>
                        <a:rPr lang="fr-FR" sz="900" b="1" i="0" u="none" strike="noStrike" kern="1200" dirty="0">
                          <a:solidFill>
                            <a:schemeClr val="tx1">
                              <a:lumMod val="65000"/>
                              <a:lumOff val="35000"/>
                            </a:schemeClr>
                          </a:solidFill>
                          <a:effectLst/>
                          <a:latin typeface="+mj-lt"/>
                          <a:ea typeface="+mn-ea"/>
                          <a:cs typeface="+mn-cs"/>
                        </a:rPr>
                        <a:t>70%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rowSpan="4">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fr-FR" sz="900" b="1" i="0" u="none" strike="noStrike" kern="1200" noProof="0" dirty="0">
                          <a:solidFill>
                            <a:schemeClr val="tx1">
                              <a:lumMod val="65000"/>
                              <a:lumOff val="35000"/>
                            </a:schemeClr>
                          </a:solidFill>
                          <a:effectLst/>
                          <a:latin typeface="+mj-lt"/>
                          <a:ea typeface="+mn-ea"/>
                          <a:cs typeface="+mn-cs"/>
                        </a:rPr>
                        <a:t>100%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lang="fr-FR" sz="900" b="1" i="0" u="none" strike="noStrike" kern="1200" noProof="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733857198"/>
                  </a:ext>
                </a:extLst>
              </a:tr>
              <a:tr h="448453">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Frais de tenue de compte </a:t>
                      </a:r>
                      <a:r>
                        <a:rPr lang="fr-FR" sz="1000" b="0" kern="1200" dirty="0">
                          <a:solidFill>
                            <a:schemeClr val="tx1">
                              <a:lumMod val="65000"/>
                              <a:lumOff val="35000"/>
                            </a:schemeClr>
                          </a:solidFill>
                          <a:effectLst/>
                          <a:latin typeface="+mj-lt"/>
                          <a:cs typeface="Arial" panose="020B0604020202020204" pitchFamily="34" charset="0"/>
                        </a:rPr>
                        <a:t>(hors forfait)</a:t>
                      </a:r>
                      <a:endParaRPr lang="fr-FR" sz="1000" b="1" kern="1200" dirty="0">
                        <a:solidFill>
                          <a:schemeClr val="tx1">
                            <a:lumMod val="65000"/>
                            <a:lumOff val="35000"/>
                          </a:schemeClr>
                        </a:solidFill>
                        <a:effectLst/>
                        <a:latin typeface="+mj-lt"/>
                        <a:cs typeface="Arial" panose="020B0604020202020204" pitchFamily="34" charset="0"/>
                      </a:endParaRP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vMerge="1">
                  <a:txBody>
                    <a:bodyPr/>
                    <a:lstStyle/>
                    <a:p>
                      <a:pPr algn="ctr" fontAlgn="ctr"/>
                      <a:endParaRPr lang="fr-FR" sz="900" b="1" i="0" u="none" strike="noStrike" dirty="0">
                        <a:solidFill>
                          <a:schemeClr val="accent1"/>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accent1"/>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accent1"/>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ts val="1400"/>
                        </a:lnSpc>
                        <a:spcBef>
                          <a:spcPts val="0"/>
                        </a:spcBef>
                        <a:spcAft>
                          <a:spcPts val="0"/>
                        </a:spcAft>
                        <a:buClrTx/>
                        <a:buSzTx/>
                        <a:buFontTx/>
                        <a:buNone/>
                        <a:tabLst/>
                        <a:defRPr/>
                      </a:pPr>
                      <a:endParaRPr kumimoji="0" lang="fr-FR" sz="1050" b="0" i="0" u="none" strike="noStrike" kern="1200" cap="none" spc="0" normalizeH="0" baseline="0" noProof="0" dirty="0">
                        <a:ln>
                          <a:noFill/>
                        </a:ln>
                        <a:solidFill>
                          <a:prstClr val="black">
                            <a:lumMod val="65000"/>
                            <a:lumOff val="35000"/>
                          </a:prstClr>
                        </a:solidFill>
                        <a:effectLst/>
                        <a:uLnTx/>
                        <a:uFillTx/>
                        <a:latin typeface="Century Gothic"/>
                        <a:ea typeface="+mn-ea"/>
                        <a:cs typeface="Times New Roman" panose="02020603050405020304" pitchFamily="18"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443940541"/>
                  </a:ext>
                </a:extLst>
              </a:tr>
              <a:tr h="448674">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Commissions </a:t>
                      </a:r>
                    </a:p>
                    <a:p>
                      <a:pPr marL="171450" lvl="0" indent="-171450" algn="l" defTabSz="685783" rtl="0" eaLnBrk="1" fontAlgn="ctr" latinLnBrk="0" hangingPunct="1">
                        <a:lnSpc>
                          <a:spcPts val="1400"/>
                        </a:lnSpc>
                        <a:spcAft>
                          <a:spcPts val="0"/>
                        </a:spcAft>
                        <a:buFont typeface="Century Gothic" panose="020B0502020202020204" pitchFamily="34" charset="0"/>
                        <a:buChar char="−"/>
                      </a:pPr>
                      <a:r>
                        <a:rPr lang="fr-FR" sz="1000" b="0" kern="1200" dirty="0">
                          <a:solidFill>
                            <a:schemeClr val="tx1">
                              <a:lumMod val="65000"/>
                              <a:lumOff val="35000"/>
                            </a:schemeClr>
                          </a:solidFill>
                          <a:effectLst/>
                          <a:latin typeface="+mj-lt"/>
                          <a:cs typeface="Arial" panose="020B0604020202020204" pitchFamily="34" charset="0"/>
                        </a:rPr>
                        <a:t>De mouvement</a:t>
                      </a:r>
                    </a:p>
                    <a:p>
                      <a:pPr marL="171450" lvl="0" indent="-171450" algn="l" defTabSz="685783" rtl="0" eaLnBrk="1" fontAlgn="ctr" latinLnBrk="0" hangingPunct="1">
                        <a:lnSpc>
                          <a:spcPts val="1400"/>
                        </a:lnSpc>
                        <a:spcAft>
                          <a:spcPts val="0"/>
                        </a:spcAft>
                        <a:buFont typeface="Century Gothic" panose="020B0502020202020204" pitchFamily="34" charset="0"/>
                        <a:buChar char="−"/>
                      </a:pPr>
                      <a:r>
                        <a:rPr lang="fr-FR" sz="1000" b="0" kern="1200" dirty="0">
                          <a:solidFill>
                            <a:schemeClr val="tx1">
                              <a:lumMod val="65000"/>
                              <a:lumOff val="35000"/>
                            </a:schemeClr>
                          </a:solidFill>
                          <a:effectLst/>
                          <a:latin typeface="+mj-lt"/>
                          <a:cs typeface="Arial" panose="020B0604020202020204" pitchFamily="34" charset="0"/>
                        </a:rPr>
                        <a:t>De plus fort découvert</a:t>
                      </a:r>
                    </a:p>
                    <a:p>
                      <a:pPr marL="171450" lvl="0" indent="-171450" algn="l" defTabSz="685783" rtl="0" eaLnBrk="1" fontAlgn="ctr" latinLnBrk="0" hangingPunct="1">
                        <a:lnSpc>
                          <a:spcPts val="1400"/>
                        </a:lnSpc>
                        <a:spcAft>
                          <a:spcPts val="0"/>
                        </a:spcAft>
                        <a:buFont typeface="Century Gothic" panose="020B0502020202020204" pitchFamily="34" charset="0"/>
                        <a:buChar char="−"/>
                      </a:pPr>
                      <a:r>
                        <a:rPr lang="fr-FR" sz="1000" b="0" kern="1200" dirty="0">
                          <a:solidFill>
                            <a:schemeClr val="tx1">
                              <a:lumMod val="65000"/>
                              <a:lumOff val="35000"/>
                            </a:schemeClr>
                          </a:solidFill>
                          <a:effectLst/>
                          <a:latin typeface="+mj-lt"/>
                          <a:cs typeface="Arial" panose="020B0604020202020204" pitchFamily="34" charset="0"/>
                        </a:rPr>
                        <a:t>D’immobilisation</a:t>
                      </a:r>
                      <a:endParaRPr lang="fr-FR" sz="1000" b="1" kern="1200" dirty="0">
                        <a:solidFill>
                          <a:schemeClr val="tx1">
                            <a:lumMod val="65000"/>
                            <a:lumOff val="35000"/>
                          </a:schemeClr>
                        </a:solidFill>
                        <a:effectLst/>
                        <a:latin typeface="+mj-lt"/>
                        <a:cs typeface="Arial" panose="020B0604020202020204" pitchFamily="34" charset="0"/>
                      </a:endParaRP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vMerge="1">
                  <a:txBody>
                    <a:bodyPr/>
                    <a:lstStyle/>
                    <a:p>
                      <a:pPr algn="ctr" fontAlgn="ctr"/>
                      <a:endParaRPr lang="fr-FR" sz="900" b="1" i="0" u="none" strike="noStrike" dirty="0">
                        <a:solidFill>
                          <a:schemeClr val="accent1"/>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accent1"/>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accent1"/>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ts val="1400"/>
                        </a:lnSpc>
                        <a:spcBef>
                          <a:spcPts val="0"/>
                        </a:spcBef>
                        <a:spcAft>
                          <a:spcPts val="0"/>
                        </a:spcAft>
                        <a:buClrTx/>
                        <a:buSzTx/>
                        <a:buFontTx/>
                        <a:buNone/>
                        <a:tabLst/>
                        <a:defRPr/>
                      </a:pPr>
                      <a:endParaRPr kumimoji="0" lang="fr-FR" sz="1050" b="0" i="0" u="none" strike="noStrike" kern="1200" cap="none" spc="0" normalizeH="0" baseline="0" noProof="0" dirty="0">
                        <a:ln>
                          <a:noFill/>
                        </a:ln>
                        <a:solidFill>
                          <a:prstClr val="black">
                            <a:lumMod val="65000"/>
                            <a:lumOff val="35000"/>
                          </a:prstClr>
                        </a:solidFill>
                        <a:effectLst/>
                        <a:uLnTx/>
                        <a:uFillTx/>
                        <a:latin typeface="Century Gothic"/>
                        <a:ea typeface="+mn-ea"/>
                        <a:cs typeface="Times New Roman" panose="02020603050405020304" pitchFamily="18"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46208279"/>
                  </a:ext>
                </a:extLst>
              </a:tr>
              <a:tr h="459607">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Forçage MAD </a:t>
                      </a:r>
                      <a:br>
                        <a:rPr lang="fr-FR" sz="1000" b="1" kern="1200" dirty="0">
                          <a:solidFill>
                            <a:schemeClr val="tx1">
                              <a:lumMod val="65000"/>
                              <a:lumOff val="35000"/>
                            </a:schemeClr>
                          </a:solidFill>
                          <a:effectLst/>
                          <a:latin typeface="+mj-lt"/>
                          <a:cs typeface="Arial" panose="020B0604020202020204" pitchFamily="34" charset="0"/>
                        </a:rPr>
                      </a:br>
                      <a:r>
                        <a:rPr lang="fr-FR" sz="1000" b="0" kern="1200" dirty="0">
                          <a:solidFill>
                            <a:schemeClr val="tx1">
                              <a:lumMod val="65000"/>
                              <a:lumOff val="35000"/>
                            </a:schemeClr>
                          </a:solidFill>
                          <a:effectLst/>
                          <a:latin typeface="+mj-lt"/>
                          <a:cs typeface="Arial" panose="020B0604020202020204" pitchFamily="34" charset="0"/>
                        </a:rPr>
                        <a:t>(plafond journalier)</a:t>
                      </a:r>
                      <a:endParaRPr lang="fr-FR" sz="1000" b="1" kern="1200" dirty="0">
                        <a:solidFill>
                          <a:schemeClr val="tx1">
                            <a:lumMod val="65000"/>
                            <a:lumOff val="35000"/>
                          </a:schemeClr>
                        </a:solidFill>
                        <a:effectLst/>
                        <a:latin typeface="+mj-lt"/>
                        <a:cs typeface="Arial" panose="020B0604020202020204" pitchFamily="34" charset="0"/>
                      </a:endParaRP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vMerge="1">
                  <a:txBody>
                    <a:bodyPr/>
                    <a:lstStyle/>
                    <a:p>
                      <a:pPr algn="ctr" fontAlgn="ctr"/>
                      <a:endParaRPr lang="fr-FR" sz="900" b="0" i="0" u="none" strike="noStrike" dirty="0">
                        <a:solidFill>
                          <a:schemeClr val="tx1">
                            <a:lumMod val="65000"/>
                            <a:lumOff val="35000"/>
                          </a:schemeClr>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0" i="0" u="none" strike="noStrike" dirty="0">
                        <a:solidFill>
                          <a:schemeClr val="tx1">
                            <a:lumMod val="65000"/>
                            <a:lumOff val="35000"/>
                          </a:schemeClr>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0" i="0" u="none" strike="noStrike" dirty="0">
                        <a:solidFill>
                          <a:schemeClr val="tx1">
                            <a:lumMod val="65000"/>
                            <a:lumOff val="35000"/>
                          </a:schemeClr>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ts val="1400"/>
                        </a:lnSpc>
                        <a:spcBef>
                          <a:spcPts val="0"/>
                        </a:spcBef>
                        <a:spcAft>
                          <a:spcPts val="0"/>
                        </a:spcAft>
                        <a:buClrTx/>
                        <a:buSzTx/>
                        <a:buFontTx/>
                        <a:buNone/>
                        <a:tabLst/>
                        <a:defRPr/>
                      </a:pPr>
                      <a:endParaRPr kumimoji="0" lang="fr-FR" sz="1050" b="0" i="0" u="none" strike="noStrike" kern="1200" cap="none" spc="0" normalizeH="0" baseline="0" noProof="0" dirty="0">
                        <a:ln>
                          <a:noFill/>
                        </a:ln>
                        <a:solidFill>
                          <a:prstClr val="black">
                            <a:lumMod val="65000"/>
                            <a:lumOff val="35000"/>
                          </a:prstClr>
                        </a:solidFill>
                        <a:effectLst/>
                        <a:uLnTx/>
                        <a:uFillTx/>
                        <a:latin typeface="Century Gothic"/>
                        <a:ea typeface="+mn-ea"/>
                        <a:cs typeface="Times New Roman" panose="02020603050405020304" pitchFamily="18" charset="0"/>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50520430"/>
                  </a:ext>
                </a:extLst>
              </a:tr>
              <a:tr h="470540">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Autres remises par opération/client/an</a:t>
                      </a:r>
                    </a:p>
                  </a:txBody>
                  <a:tcPr marL="7034" marR="7034"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kern="1200" dirty="0">
                          <a:solidFill>
                            <a:schemeClr val="tx1">
                              <a:lumMod val="65000"/>
                              <a:lumOff val="35000"/>
                            </a:schemeClr>
                          </a:solidFill>
                          <a:effectLst/>
                          <a:latin typeface="+mj-lt"/>
                          <a:ea typeface="+mn-ea"/>
                          <a:cs typeface="+mn-cs"/>
                        </a:rPr>
                        <a:t>300€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kern="1200" dirty="0">
                          <a:solidFill>
                            <a:schemeClr val="tx1">
                              <a:lumMod val="65000"/>
                              <a:lumOff val="35000"/>
                            </a:schemeClr>
                          </a:solidFill>
                          <a:effectLst/>
                          <a:latin typeface="+mj-lt"/>
                          <a:ea typeface="+mn-ea"/>
                          <a:cs typeface="+mn-cs"/>
                        </a:rPr>
                        <a:t>750€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kern="1200" dirty="0">
                          <a:solidFill>
                            <a:schemeClr val="tx1">
                              <a:lumMod val="65000"/>
                              <a:lumOff val="35000"/>
                            </a:schemeClr>
                          </a:solidFill>
                          <a:effectLst/>
                          <a:latin typeface="+mj-lt"/>
                          <a:ea typeface="+mn-ea"/>
                          <a:cs typeface="+mn-cs"/>
                        </a:rPr>
                        <a:t>1500€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kern="120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87419991"/>
                  </a:ext>
                </a:extLst>
              </a:tr>
            </a:tbl>
          </a:graphicData>
        </a:graphic>
      </p:graphicFrame>
      <p:sp>
        <p:nvSpPr>
          <p:cNvPr id="6" name="Titre 1">
            <a:extLst>
              <a:ext uri="{FF2B5EF4-FFF2-40B4-BE49-F238E27FC236}">
                <a16:creationId xmlns:a16="http://schemas.microsoft.com/office/drawing/2014/main" xmlns="" id="{B56A013D-CB74-471C-A883-171638F79763}"/>
              </a:ext>
            </a:extLst>
          </p:cNvPr>
          <p:cNvSpPr txBox="1">
            <a:spLocks/>
          </p:cNvSpPr>
          <p:nvPr/>
        </p:nvSpPr>
        <p:spPr>
          <a:xfrm>
            <a:off x="495300" y="189624"/>
            <a:ext cx="7842072" cy="647088"/>
          </a:xfrm>
          <a:prstGeom prst="rect">
            <a:avLst/>
          </a:prstGeom>
        </p:spPr>
        <p:txBody>
          <a:bodyPr vert="horz" lIns="91440" tIns="45720" rIns="91440" bIns="45720" rtlCol="0" anchor="b">
            <a:noAutofit/>
          </a:bodyPr>
          <a:lstStyle>
            <a:lvl1pPr algn="l" defTabSz="685783" rtl="0" eaLnBrk="1" latinLnBrk="0" hangingPunct="1">
              <a:lnSpc>
                <a:spcPts val="1919"/>
              </a:lnSpc>
              <a:spcBef>
                <a:spcPct val="0"/>
              </a:spcBef>
              <a:buNone/>
              <a:defRPr sz="1705" b="0" kern="1200">
                <a:solidFill>
                  <a:srgbClr val="FF0000"/>
                </a:solidFill>
                <a:effectLst/>
                <a:latin typeface="+mj-lt"/>
                <a:ea typeface="+mj-ea"/>
                <a:cs typeface="+mj-cs"/>
              </a:defRPr>
            </a:lvl1pPr>
          </a:lstStyle>
          <a:p>
            <a:pPr>
              <a:lnSpc>
                <a:spcPts val="2250"/>
              </a:lnSpc>
            </a:pPr>
            <a:r>
              <a:rPr lang="fr-FR" sz="2000" b="1" dirty="0"/>
              <a:t>Marché des Pros – Bancarisation, fonctionnement de compte </a:t>
            </a:r>
            <a:r>
              <a:rPr lang="fr-FR" sz="2000" dirty="0"/>
              <a:t>(en remises maximales)</a:t>
            </a:r>
            <a:endParaRPr lang="fr-FR" sz="2000" b="1" dirty="0"/>
          </a:p>
        </p:txBody>
      </p:sp>
      <p:grpSp>
        <p:nvGrpSpPr>
          <p:cNvPr id="4" name="Groupe 3">
            <a:extLst>
              <a:ext uri="{FF2B5EF4-FFF2-40B4-BE49-F238E27FC236}">
                <a16:creationId xmlns:a16="http://schemas.microsoft.com/office/drawing/2014/main" xmlns="" id="{BD416FF7-F2C7-48F9-96EF-72F339AF4E56}"/>
              </a:ext>
            </a:extLst>
          </p:cNvPr>
          <p:cNvGrpSpPr>
            <a:grpSpLocks/>
          </p:cNvGrpSpPr>
          <p:nvPr/>
        </p:nvGrpSpPr>
        <p:grpSpPr bwMode="auto">
          <a:xfrm>
            <a:off x="8322202" y="-3825"/>
            <a:ext cx="1776046" cy="1406769"/>
            <a:chOff x="8186738" y="0"/>
            <a:chExt cx="1924050" cy="1524000"/>
          </a:xfrm>
        </p:grpSpPr>
        <p:sp>
          <p:nvSpPr>
            <p:cNvPr id="5" name="Bande diagonale 4">
              <a:extLst>
                <a:ext uri="{FF2B5EF4-FFF2-40B4-BE49-F238E27FC236}">
                  <a16:creationId xmlns:a16="http://schemas.microsoft.com/office/drawing/2014/main" xmlns="" id="{C979D447-211C-443C-8099-AB65ECC5C390}"/>
                </a:ext>
              </a:extLst>
            </p:cNvPr>
            <p:cNvSpPr/>
            <p:nvPr/>
          </p:nvSpPr>
          <p:spPr>
            <a:xfrm rot="5400000">
              <a:off x="8284369" y="-97631"/>
              <a:ext cx="1524000" cy="1719262"/>
            </a:xfrm>
            <a:prstGeom prst="diagStripe">
              <a:avLst>
                <a:gd name="adj" fmla="val 69048"/>
              </a:avLst>
            </a:prstGeom>
            <a:solidFill>
              <a:srgbClr val="E2001A"/>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83077" bIns="83077" anchor="ctr"/>
            <a:lstStyle>
              <a:defPPr>
                <a:defRPr lang="en-US"/>
              </a:defPPr>
              <a:lvl1pPr algn="l" rtl="0" fontAlgn="base">
                <a:spcBef>
                  <a:spcPct val="0"/>
                </a:spcBef>
                <a:spcAft>
                  <a:spcPct val="0"/>
                </a:spcAft>
                <a:defRPr sz="1200" kern="1200">
                  <a:solidFill>
                    <a:schemeClr val="lt1"/>
                  </a:solidFill>
                  <a:latin typeface="+mn-lt"/>
                  <a:ea typeface="+mn-ea"/>
                  <a:cs typeface="+mn-cs"/>
                </a:defRPr>
              </a:lvl1pPr>
              <a:lvl2pPr marL="457200" algn="l" rtl="0" fontAlgn="base">
                <a:spcBef>
                  <a:spcPct val="0"/>
                </a:spcBef>
                <a:spcAft>
                  <a:spcPct val="0"/>
                </a:spcAft>
                <a:defRPr sz="1200" kern="1200">
                  <a:solidFill>
                    <a:schemeClr val="lt1"/>
                  </a:solidFill>
                  <a:latin typeface="+mn-lt"/>
                  <a:ea typeface="+mn-ea"/>
                  <a:cs typeface="+mn-cs"/>
                </a:defRPr>
              </a:lvl2pPr>
              <a:lvl3pPr marL="914400" algn="l" rtl="0" fontAlgn="base">
                <a:spcBef>
                  <a:spcPct val="0"/>
                </a:spcBef>
                <a:spcAft>
                  <a:spcPct val="0"/>
                </a:spcAft>
                <a:defRPr sz="1200" kern="1200">
                  <a:solidFill>
                    <a:schemeClr val="lt1"/>
                  </a:solidFill>
                  <a:latin typeface="+mn-lt"/>
                  <a:ea typeface="+mn-ea"/>
                  <a:cs typeface="+mn-cs"/>
                </a:defRPr>
              </a:lvl3pPr>
              <a:lvl4pPr marL="1371600" algn="l" rtl="0" fontAlgn="base">
                <a:spcBef>
                  <a:spcPct val="0"/>
                </a:spcBef>
                <a:spcAft>
                  <a:spcPct val="0"/>
                </a:spcAft>
                <a:defRPr sz="1200" kern="1200">
                  <a:solidFill>
                    <a:schemeClr val="lt1"/>
                  </a:solidFill>
                  <a:latin typeface="+mn-lt"/>
                  <a:ea typeface="+mn-ea"/>
                  <a:cs typeface="+mn-cs"/>
                </a:defRPr>
              </a:lvl4pPr>
              <a:lvl5pPr marL="1828800" algn="l" rtl="0" fontAlgn="base">
                <a:spcBef>
                  <a:spcPct val="0"/>
                </a:spcBef>
                <a:spcAft>
                  <a:spcPct val="0"/>
                </a:spcAft>
                <a:defRPr sz="1200" kern="1200">
                  <a:solidFill>
                    <a:schemeClr val="lt1"/>
                  </a:solidFill>
                  <a:latin typeface="+mn-lt"/>
                  <a:ea typeface="+mn-ea"/>
                  <a:cs typeface="+mn-cs"/>
                </a:defRPr>
              </a:lvl5pPr>
              <a:lvl6pPr marL="2286000" algn="l" defTabSz="914400" rtl="0" eaLnBrk="1" latinLnBrk="0" hangingPunct="1">
                <a:defRPr sz="1200" kern="1200">
                  <a:solidFill>
                    <a:schemeClr val="lt1"/>
                  </a:solidFill>
                  <a:latin typeface="+mn-lt"/>
                  <a:ea typeface="+mn-ea"/>
                  <a:cs typeface="+mn-cs"/>
                </a:defRPr>
              </a:lvl6pPr>
              <a:lvl7pPr marL="2743200" algn="l" defTabSz="914400" rtl="0" eaLnBrk="1" latinLnBrk="0" hangingPunct="1">
                <a:defRPr sz="1200" kern="1200">
                  <a:solidFill>
                    <a:schemeClr val="lt1"/>
                  </a:solidFill>
                  <a:latin typeface="+mn-lt"/>
                  <a:ea typeface="+mn-ea"/>
                  <a:cs typeface="+mn-cs"/>
                </a:defRPr>
              </a:lvl7pPr>
              <a:lvl8pPr marL="3200400" algn="l" defTabSz="914400" rtl="0" eaLnBrk="1" latinLnBrk="0" hangingPunct="1">
                <a:defRPr sz="1200" kern="1200">
                  <a:solidFill>
                    <a:schemeClr val="lt1"/>
                  </a:solidFill>
                  <a:latin typeface="+mn-lt"/>
                  <a:ea typeface="+mn-ea"/>
                  <a:cs typeface="+mn-cs"/>
                </a:defRPr>
              </a:lvl8pPr>
              <a:lvl9pPr marL="3657600" algn="l" defTabSz="914400" rtl="0" eaLnBrk="1" latinLnBrk="0" hangingPunct="1">
                <a:defRPr sz="1200" kern="1200">
                  <a:solidFill>
                    <a:schemeClr val="lt1"/>
                  </a:solidFill>
                  <a:latin typeface="+mn-lt"/>
                  <a:ea typeface="+mn-ea"/>
                  <a:cs typeface="+mn-cs"/>
                </a:defRPr>
              </a:lvl9pPr>
            </a:lstStyle>
            <a:p>
              <a:pPr marL="0" marR="0" lvl="0" indent="0" algn="ctr" defTabSz="1178943" rtl="0" eaLnBrk="1" fontAlgn="base" latinLnBrk="0" hangingPunct="1">
                <a:lnSpc>
                  <a:spcPct val="100000"/>
                </a:lnSpc>
                <a:spcBef>
                  <a:spcPct val="0"/>
                </a:spcBef>
                <a:spcAft>
                  <a:spcPct val="0"/>
                </a:spcAft>
                <a:buClrTx/>
                <a:buSzTx/>
                <a:buFontTx/>
                <a:buNone/>
                <a:tabLst/>
                <a:defRPr/>
              </a:pPr>
              <a:endParaRPr kumimoji="0" lang="fr-FR" sz="1108" b="1" i="0" u="none" strike="noStrike" kern="1200" cap="none" spc="0" normalizeH="0" baseline="0" noProof="0" dirty="0">
                <a:ln>
                  <a:noFill/>
                </a:ln>
                <a:solidFill>
                  <a:prstClr val="black"/>
                </a:solidFill>
                <a:effectLst/>
                <a:uLnTx/>
                <a:uFillTx/>
                <a:latin typeface="Palatino Linotype"/>
                <a:ea typeface="+mn-ea"/>
                <a:cs typeface="+mn-cs"/>
              </a:endParaRPr>
            </a:p>
          </p:txBody>
        </p:sp>
        <p:sp>
          <p:nvSpPr>
            <p:cNvPr id="8" name="ZoneTexte 37">
              <a:extLst>
                <a:ext uri="{FF2B5EF4-FFF2-40B4-BE49-F238E27FC236}">
                  <a16:creationId xmlns:a16="http://schemas.microsoft.com/office/drawing/2014/main" xmlns="" id="{FD68299E-A84A-479B-9CC6-25C9F413D491}"/>
                </a:ext>
              </a:extLst>
            </p:cNvPr>
            <p:cNvSpPr txBox="1">
              <a:spLocks noChangeArrowheads="1"/>
            </p:cNvSpPr>
            <p:nvPr/>
          </p:nvSpPr>
          <p:spPr bwMode="auto">
            <a:xfrm rot="2526043">
              <a:off x="8277225" y="500255"/>
              <a:ext cx="1833563" cy="334578"/>
            </a:xfrm>
            <a:prstGeom prst="rect">
              <a:avLst/>
            </a:prstGeom>
            <a:noFill/>
            <a:ln w="9525">
              <a:noFill/>
              <a:miter lim="800000"/>
              <a:headEnd/>
              <a:tailEnd/>
            </a:ln>
          </p:spPr>
          <p:txBody>
            <a:bodyPr tIns="83077" bIns="83077">
              <a:spAutoFit/>
            </a:bodyPr>
            <a:lstStyle/>
            <a:p>
              <a:pPr marL="0" marR="0" lvl="0" indent="0" algn="ctr" defTabSz="1178943" rtl="0" eaLnBrk="1" fontAlgn="auto" latinLnBrk="0" hangingPunct="1">
                <a:lnSpc>
                  <a:spcPts val="1108"/>
                </a:lnSpc>
                <a:spcBef>
                  <a:spcPts val="0"/>
                </a:spcBef>
                <a:spcAft>
                  <a:spcPts val="0"/>
                </a:spcAft>
                <a:buClrTx/>
                <a:buSzTx/>
                <a:buFontTx/>
                <a:buNone/>
                <a:tabLst/>
                <a:defRPr/>
              </a:pPr>
              <a:r>
                <a:rPr lang="fr-FR" altLang="fr-FR" sz="969" b="1" cap="all" dirty="0">
                  <a:solidFill>
                    <a:srgbClr val="FFFFFF"/>
                  </a:solidFill>
                  <a:latin typeface="Century Gothic"/>
                </a:rPr>
                <a:t>PRO</a:t>
              </a:r>
              <a:endParaRPr kumimoji="0" lang="fr-FR" altLang="fr-FR" sz="100" b="1" i="0" u="none" strike="noStrike" kern="1200" cap="all" spc="0" normalizeH="0" noProof="0" dirty="0">
                <a:ln>
                  <a:noFill/>
                </a:ln>
                <a:solidFill>
                  <a:srgbClr val="FFFFFF"/>
                </a:solidFill>
                <a:effectLst/>
                <a:uLnTx/>
                <a:uFillTx/>
                <a:latin typeface="Century Gothic"/>
                <a:ea typeface="+mn-ea"/>
                <a:cs typeface="+mn-cs"/>
              </a:endParaRPr>
            </a:p>
          </p:txBody>
        </p:sp>
      </p:grpSp>
    </p:spTree>
    <p:extLst>
      <p:ext uri="{BB962C8B-B14F-4D97-AF65-F5344CB8AC3E}">
        <p14:creationId xmlns:p14="http://schemas.microsoft.com/office/powerpoint/2010/main" val="39460169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a:extLst>
              <a:ext uri="{FF2B5EF4-FFF2-40B4-BE49-F238E27FC236}">
                <a16:creationId xmlns:a16="http://schemas.microsoft.com/office/drawing/2014/main" xmlns="" id="{2FF07E57-8930-41DF-8CA5-E23D6B3A87BE}"/>
              </a:ext>
            </a:extLst>
          </p:cNvPr>
          <p:cNvGraphicFramePr>
            <a:graphicFrameLocks noGrp="1"/>
          </p:cNvGraphicFramePr>
          <p:nvPr>
            <p:extLst/>
          </p:nvPr>
        </p:nvGraphicFramePr>
        <p:xfrm>
          <a:off x="776289" y="1124744"/>
          <a:ext cx="8640762" cy="4377896"/>
        </p:xfrm>
        <a:graphic>
          <a:graphicData uri="http://schemas.openxmlformats.org/drawingml/2006/table">
            <a:tbl>
              <a:tblPr firstRow="1" firstCol="1" bandRow="1">
                <a:tableStyleId>{5C22544A-7EE6-4342-B048-85BDC9FD1C3A}</a:tableStyleId>
              </a:tblPr>
              <a:tblGrid>
                <a:gridCol w="372402">
                  <a:extLst>
                    <a:ext uri="{9D8B030D-6E8A-4147-A177-3AD203B41FA5}">
                      <a16:colId xmlns:a16="http://schemas.microsoft.com/office/drawing/2014/main" xmlns="" val="3006324310"/>
                    </a:ext>
                  </a:extLst>
                </a:gridCol>
                <a:gridCol w="2130289">
                  <a:extLst>
                    <a:ext uri="{9D8B030D-6E8A-4147-A177-3AD203B41FA5}">
                      <a16:colId xmlns:a16="http://schemas.microsoft.com/office/drawing/2014/main" xmlns="" val="504796789"/>
                    </a:ext>
                  </a:extLst>
                </a:gridCol>
                <a:gridCol w="1687969">
                  <a:extLst>
                    <a:ext uri="{9D8B030D-6E8A-4147-A177-3AD203B41FA5}">
                      <a16:colId xmlns:a16="http://schemas.microsoft.com/office/drawing/2014/main" xmlns="" val="724688280"/>
                    </a:ext>
                  </a:extLst>
                </a:gridCol>
                <a:gridCol w="1687969">
                  <a:extLst>
                    <a:ext uri="{9D8B030D-6E8A-4147-A177-3AD203B41FA5}">
                      <a16:colId xmlns:a16="http://schemas.microsoft.com/office/drawing/2014/main" xmlns="" val="710312126"/>
                    </a:ext>
                  </a:extLst>
                </a:gridCol>
                <a:gridCol w="1687969">
                  <a:extLst>
                    <a:ext uri="{9D8B030D-6E8A-4147-A177-3AD203B41FA5}">
                      <a16:colId xmlns:a16="http://schemas.microsoft.com/office/drawing/2014/main" xmlns="" val="4263186281"/>
                    </a:ext>
                  </a:extLst>
                </a:gridCol>
                <a:gridCol w="1074164">
                  <a:extLst>
                    <a:ext uri="{9D8B030D-6E8A-4147-A177-3AD203B41FA5}">
                      <a16:colId xmlns:a16="http://schemas.microsoft.com/office/drawing/2014/main" xmlns="" val="1531014942"/>
                    </a:ext>
                  </a:extLst>
                </a:gridCol>
              </a:tblGrid>
              <a:tr h="263297">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12700" cmpd="sng">
                      <a:noFill/>
                    </a:lnR>
                    <a:lnT w="38100" cmpd="sng">
                      <a:noFill/>
                    </a:lnT>
                    <a:lnB w="12700" cap="flat" cmpd="sng" algn="ctr">
                      <a:noFill/>
                      <a:prstDash val="solid"/>
                      <a:round/>
                      <a:headEnd type="none" w="med" len="med"/>
                      <a:tailEnd type="none" w="med" len="med"/>
                    </a:lnB>
                    <a:noFill/>
                  </a:tcPr>
                </a:tc>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L w="12700" cmpd="sng">
                      <a:noFill/>
                    </a:lnL>
                    <a:lnR w="12700" cmpd="sng">
                      <a:noFill/>
                    </a:lnR>
                    <a:lnT w="38100" cmpd="sng">
                      <a:noFill/>
                    </a:lnT>
                    <a:lnB w="12700" cap="flat" cmpd="sng" algn="ctr">
                      <a:noFill/>
                      <a:prstDash val="solid"/>
                      <a:round/>
                      <a:headEnd type="none" w="med" len="med"/>
                      <a:tailEnd type="none" w="med" len="med"/>
                    </a:lnB>
                    <a:no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DA - DAA -ADS (en CEA) - GC PRO - </a:t>
                      </a:r>
                      <a:r>
                        <a:rPr kumimoji="0" lang="fr-FR" sz="900" b="1" i="0" u="none" strike="noStrike" kern="1200" cap="none" spc="0" normalizeH="0" baseline="0" noProof="0" dirty="0">
                          <a:ln>
                            <a:noFill/>
                          </a:ln>
                          <a:solidFill>
                            <a:prstClr val="white"/>
                          </a:solidFill>
                          <a:effectLst/>
                          <a:uLnTx/>
                          <a:uFillTx/>
                          <a:latin typeface="Century Gothic"/>
                          <a:ea typeface="Calibri" panose="020F0502020204030204" pitchFamily="34" charset="0"/>
                          <a:cs typeface="Times New Roman" panose="02020603050405020304" pitchFamily="18" charset="0"/>
                        </a:rPr>
                        <a:t>CA Prescription Pro </a:t>
                      </a:r>
                      <a:r>
                        <a:rPr lang="fr-FR" sz="900" dirty="0">
                          <a:solidFill>
                            <a:schemeClr val="bg1"/>
                          </a:solidFill>
                          <a:effectLst/>
                          <a:latin typeface="+mj-lt"/>
                          <a:ea typeface="Calibri" panose="020F0502020204030204" pitchFamily="34" charset="0"/>
                          <a:cs typeface="Times New Roman" panose="02020603050405020304" pitchFamily="18" charset="0"/>
                        </a:rPr>
                        <a:t> -CA Association Proximité </a:t>
                      </a:r>
                    </a:p>
                  </a:txBody>
                  <a:tcPr marL="48138" marR="48138" marT="0" marB="0" anchor="ctr">
                    <a:lnL w="12700" cmpd="sng">
                      <a:noFill/>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DUC /DS- Banquier Privé BDD - Banquier du Dirigeant BDR</a:t>
                      </a:r>
                    </a:p>
                  </a:txBody>
                  <a:tcPr marL="48138" marR="48138" marT="0" marB="0" anchor="ctr">
                    <a:lnL w="12700" cap="flat" cmpd="sng" algn="ctr">
                      <a:solidFill>
                        <a:schemeClr val="bg1"/>
                      </a:solidFill>
                      <a:prstDash val="solid"/>
                      <a:round/>
                      <a:headEnd type="none" w="med" len="med"/>
                      <a:tailEnd type="none" w="med" len="med"/>
                    </a:lnL>
                    <a:lnT w="38100" cmpd="sng">
                      <a:noFill/>
                    </a:lnT>
                    <a:lnB w="12700" cap="flat" cmpd="sng" algn="ctr">
                      <a:noFill/>
                      <a:prstDash val="solid"/>
                      <a:round/>
                      <a:headEnd type="none" w="med" len="med"/>
                      <a:tailEnd type="none" w="med" len="med"/>
                    </a:lnB>
                    <a:solidFill>
                      <a:schemeClr val="accent1">
                        <a:lumMod val="60000"/>
                        <a:lumOff val="40000"/>
                      </a:schemeClr>
                    </a:solidFill>
                  </a:tcPr>
                </a:tc>
                <a:tc rowSpan="2">
                  <a:txBody>
                    <a:bodyPr/>
                    <a:lstStyle/>
                    <a:p>
                      <a:pPr algn="ctr">
                        <a:lnSpc>
                          <a:spcPts val="1400"/>
                        </a:lnSpc>
                        <a:spcAft>
                          <a:spcPts val="0"/>
                        </a:spcAft>
                      </a:pPr>
                      <a:r>
                        <a:rPr lang="fr-FR" sz="900" dirty="0" err="1">
                          <a:solidFill>
                            <a:schemeClr val="bg1"/>
                          </a:solidFill>
                          <a:effectLst/>
                          <a:latin typeface="+mj-lt"/>
                          <a:ea typeface="Calibri" panose="020F0502020204030204" pitchFamily="34" charset="0"/>
                          <a:cs typeface="Times New Roman" panose="02020603050405020304" pitchFamily="18" charset="0"/>
                        </a:rPr>
                        <a:t>Dir</a:t>
                      </a:r>
                      <a:r>
                        <a:rPr lang="fr-FR" sz="900" dirty="0">
                          <a:solidFill>
                            <a:schemeClr val="bg1"/>
                          </a:solidFill>
                          <a:effectLst/>
                          <a:latin typeface="+mj-lt"/>
                          <a:ea typeface="Calibri" panose="020F0502020204030204" pitchFamily="34" charset="0"/>
                          <a:cs typeface="Times New Roman" panose="02020603050405020304" pitchFamily="18" charset="0"/>
                        </a:rPr>
                        <a:t> Co - DCM Pro et Patri- DG MM (hors ADP)  - </a:t>
                      </a:r>
                      <a:r>
                        <a:rPr lang="fr-FR" sz="900" dirty="0" err="1">
                          <a:solidFill>
                            <a:schemeClr val="bg1"/>
                          </a:solidFill>
                          <a:effectLst/>
                          <a:latin typeface="+mj-lt"/>
                          <a:ea typeface="Calibri" panose="020F0502020204030204" pitchFamily="34" charset="0"/>
                          <a:cs typeface="Times New Roman" panose="02020603050405020304" pitchFamily="18" charset="0"/>
                        </a:rPr>
                        <a:t>Resp</a:t>
                      </a:r>
                      <a:r>
                        <a:rPr lang="fr-FR" sz="900" dirty="0">
                          <a:solidFill>
                            <a:schemeClr val="bg1"/>
                          </a:solidFill>
                          <a:effectLst/>
                          <a:latin typeface="+mj-lt"/>
                          <a:ea typeface="Calibri" panose="020F0502020204030204" pitchFamily="34" charset="0"/>
                          <a:cs typeface="Times New Roman" panose="02020603050405020304" pitchFamily="18" charset="0"/>
                        </a:rPr>
                        <a:t> Agri Viti - </a:t>
                      </a:r>
                      <a:r>
                        <a:rPr lang="fr-FR" sz="900" dirty="0" err="1">
                          <a:solidFill>
                            <a:schemeClr val="bg1"/>
                          </a:solidFill>
                          <a:effectLst/>
                          <a:latin typeface="+mj-lt"/>
                          <a:ea typeface="Calibri" panose="020F0502020204030204" pitchFamily="34" charset="0"/>
                          <a:cs typeface="Times New Roman" panose="02020603050405020304" pitchFamily="18" charset="0"/>
                        </a:rPr>
                        <a:t>Resp</a:t>
                      </a:r>
                      <a:r>
                        <a:rPr lang="fr-FR" sz="900" dirty="0">
                          <a:solidFill>
                            <a:schemeClr val="bg1"/>
                          </a:solidFill>
                          <a:effectLst/>
                          <a:latin typeface="+mj-lt"/>
                          <a:ea typeface="Calibri" panose="020F0502020204030204" pitchFamily="34" charset="0"/>
                          <a:cs typeface="Times New Roman" panose="02020603050405020304" pitchFamily="18" charset="0"/>
                        </a:rPr>
                        <a:t> Prescription PRO </a:t>
                      </a:r>
                    </a:p>
                  </a:txBody>
                  <a:tcPr marL="48138" marR="48138" marT="0" marB="0" anchor="ctr">
                    <a:lnT w="38100" cmpd="sng">
                      <a:noFill/>
                    </a:lnT>
                    <a:lnB w="12700" cap="flat" cmpd="sng" algn="ctr">
                      <a:noFill/>
                      <a:prstDash val="solid"/>
                      <a:round/>
                      <a:headEnd type="none" w="med" len="med"/>
                      <a:tailEnd type="none" w="med" len="med"/>
                    </a:lnB>
                  </a:tcPr>
                </a:tc>
                <a:tc rowSpan="2">
                  <a:txBody>
                    <a:bodyPr/>
                    <a:lstStyle/>
                    <a:p>
                      <a:pPr marL="0" marR="0" lvl="0" indent="0" algn="ctr" defTabSz="685783" rtl="0" eaLnBrk="1" fontAlgn="auto" latinLnBrk="0" hangingPunct="1">
                        <a:lnSpc>
                          <a:spcPts val="1400"/>
                        </a:lnSpc>
                        <a:spcBef>
                          <a:spcPts val="0"/>
                        </a:spcBef>
                        <a:spcAft>
                          <a:spcPts val="0"/>
                        </a:spcAft>
                        <a:buClrTx/>
                        <a:buSzTx/>
                        <a:buFontTx/>
                        <a:buNone/>
                        <a:tabLst/>
                        <a:defRPr/>
                      </a:pPr>
                      <a:r>
                        <a:rPr kumimoji="0" lang="it-IT" sz="900" b="1" i="0" u="none" strike="noStrike" kern="1200" cap="none" spc="0" normalizeH="0" baseline="0" noProof="0" dirty="0">
                          <a:ln>
                            <a:noFill/>
                          </a:ln>
                          <a:solidFill>
                            <a:prstClr val="white"/>
                          </a:solidFill>
                          <a:effectLst/>
                          <a:uLnTx/>
                          <a:uFillTx/>
                          <a:latin typeface="Century Gothic"/>
                          <a:ea typeface="Calibri" panose="020F0502020204030204" pitchFamily="34" charset="0"/>
                          <a:cs typeface="Times New Roman" panose="02020603050405020304" pitchFamily="18" charset="0"/>
                        </a:rPr>
                        <a:t>Niveau Marché</a:t>
                      </a:r>
                    </a:p>
                  </a:txBody>
                  <a:tcPr marL="48138" marR="48138" marT="0" marB="0" anchor="ctr">
                    <a:lnR w="12700" cmpd="sng">
                      <a:noFill/>
                    </a:lnR>
                    <a:lnT w="38100" cmpd="sng">
                      <a:noFill/>
                    </a:lnT>
                    <a:lnB w="12700" cap="flat" cmpd="sng" algn="ctr">
                      <a:no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xmlns="" val="2854909817"/>
                  </a:ext>
                </a:extLst>
              </a:tr>
              <a:tr h="388056">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38100" cmpd="sng">
                      <a:noFill/>
                    </a:lnR>
                    <a:lnT w="38100" cmpd="sng">
                      <a:noFill/>
                    </a:lnT>
                    <a:lnB w="12700" cap="flat" cmpd="sng" algn="ctr">
                      <a:solidFill>
                        <a:schemeClr val="bg1"/>
                      </a:solidFill>
                      <a:prstDash val="solid"/>
                      <a:round/>
                      <a:headEnd type="none" w="med" len="med"/>
                      <a:tailEnd type="none" w="med" len="med"/>
                    </a:lnB>
                    <a:noFill/>
                  </a:tcPr>
                </a:tc>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L w="12700" cmpd="sng">
                      <a:noFill/>
                    </a:lnL>
                    <a:lnR w="38100" cmpd="sng">
                      <a:noFill/>
                    </a:lnR>
                    <a:lnT w="38100" cmpd="sng">
                      <a:noFill/>
                    </a:lnT>
                    <a:lnB w="12700" cap="flat" cmpd="sng" algn="ctr">
                      <a:noFill/>
                      <a:prstDash val="solid"/>
                      <a:round/>
                      <a:headEnd type="none" w="med" len="med"/>
                      <a:tailEnd type="none" w="med" len="med"/>
                    </a:lnB>
                    <a:noFill/>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R w="12700" cmpd="sng">
                      <a:noFill/>
                    </a:lnR>
                    <a:lnT w="38100" cmpd="sng">
                      <a:noFill/>
                    </a:lnT>
                    <a:lnB w="12700" cap="flat" cmpd="sng" algn="ctr">
                      <a:noFill/>
                      <a:prstDash val="solid"/>
                      <a:round/>
                      <a:headEnd type="none" w="med" len="med"/>
                      <a:tailEnd type="none" w="med" len="med"/>
                    </a:lnB>
                  </a:tcPr>
                </a:tc>
                <a:extLst>
                  <a:ext uri="{0D108BD9-81ED-4DB2-BD59-A6C34878D82A}">
                    <a16:rowId xmlns:a16="http://schemas.microsoft.com/office/drawing/2014/main" xmlns="" val="3319801072"/>
                  </a:ext>
                </a:extLst>
              </a:tr>
              <a:tr h="240897">
                <a:tc rowSpan="8">
                  <a:txBody>
                    <a:bodyPr/>
                    <a:lstStyle/>
                    <a:p>
                      <a:pPr marL="0" lvl="0" indent="0" algn="ctr"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TPE</a:t>
                      </a:r>
                    </a:p>
                  </a:txBody>
                  <a:tcPr marL="42203" marR="42203" vert="vert27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latinLnBrk="0" hangingPunct="1">
                        <a:lnSpc>
                          <a:spcPts val="1400"/>
                        </a:lnSpc>
                        <a:spcAft>
                          <a:spcPts val="0"/>
                        </a:spcAft>
                      </a:pPr>
                      <a:r>
                        <a:rPr lang="en-US"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Location </a:t>
                      </a:r>
                      <a:endPar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endParaRPr>
                    </a:p>
                  </a:txBody>
                  <a:tcPr marL="63305" marR="6330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dirty="0">
                          <a:solidFill>
                            <a:schemeClr val="tx1">
                              <a:lumMod val="65000"/>
                              <a:lumOff val="35000"/>
                            </a:schemeClr>
                          </a:solidFill>
                          <a:effectLst/>
                          <a:latin typeface="+mj-lt"/>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fr-FR" sz="900" b="1" i="0" u="none" strike="noStrike" dirty="0">
                          <a:solidFill>
                            <a:schemeClr val="tx1">
                              <a:lumMod val="65000"/>
                              <a:lumOff val="35000"/>
                            </a:schemeClr>
                          </a:solidFill>
                          <a:effectLst/>
                          <a:latin typeface="+mj-lt"/>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rowSpan="12">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rPr>
                        <a:t>Au-delà</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690681547"/>
                  </a:ext>
                </a:extLst>
              </a:tr>
              <a:tr h="452951">
                <a:tc vMerge="1">
                  <a:txBody>
                    <a:bodyPr/>
                    <a:lstStyle/>
                    <a:p>
                      <a:pPr marL="0" marR="0" lvl="0" indent="0" algn="l" defTabSz="685783" rtl="0" eaLnBrk="1" fontAlgn="auto" latinLnBrk="0" hangingPunct="1">
                        <a:lnSpc>
                          <a:spcPts val="14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black">
                            <a:lumMod val="65000"/>
                            <a:lumOff val="35000"/>
                          </a:prstClr>
                        </a:solidFill>
                        <a:effectLst/>
                        <a:uLnTx/>
                        <a:uFillTx/>
                        <a:latin typeface="Century Gothic"/>
                        <a:ea typeface="Calibri" panose="020F0502020204030204" pitchFamily="34" charset="0"/>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Taux de commission Professions libérales de santé - Viticulteurs</a:t>
                      </a:r>
                    </a:p>
                  </a:txBody>
                  <a:tcPr marL="63305" marR="6330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0,40%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rPr>
                        <a:t>0,35%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0,30%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61680088"/>
                  </a:ext>
                </a:extLst>
              </a:tr>
              <a:tr h="240897">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Taux de commission autres professionnels</a:t>
                      </a:r>
                    </a:p>
                  </a:txBody>
                  <a:tcPr marL="63305" marR="6330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rPr>
                        <a:t>0,50%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rPr>
                        <a:t>0,40%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0,35%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733857198"/>
                  </a:ext>
                </a:extLst>
              </a:tr>
              <a:tr h="308518">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Taux de commission cartes étrangères</a:t>
                      </a:r>
                    </a:p>
                  </a:txBody>
                  <a:tcPr marL="63305" marR="6330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rPr>
                        <a:t>2%</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rPr>
                        <a:t>2%</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rPr>
                        <a:t>2%</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443940541"/>
                  </a:ext>
                </a:extLst>
              </a:tr>
              <a:tr h="308518">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Taux de commission cartes commerciales</a:t>
                      </a:r>
                    </a:p>
                  </a:txBody>
                  <a:tcPr marL="63305" marR="6330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rPr>
                        <a:t>1%</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rPr>
                        <a:t>1%</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rPr>
                        <a:t>1%</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46208279"/>
                  </a:ext>
                </a:extLst>
              </a:tr>
              <a:tr h="308518">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Minimum de perception</a:t>
                      </a:r>
                    </a:p>
                  </a:txBody>
                  <a:tcPr marL="63305" marR="6330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rPr>
                        <a:t>0,05€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rPr>
                        <a:t>0,025€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rPr>
                        <a:t>Pas de minimum</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50520430"/>
                  </a:ext>
                </a:extLst>
              </a:tr>
              <a:tr h="266255">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Consommables</a:t>
                      </a:r>
                    </a:p>
                  </a:txBody>
                  <a:tcPr marL="63305" marR="6330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schemeClr val="accent1"/>
                          </a:solidFill>
                          <a:effectLst/>
                          <a:uLnTx/>
                          <a:uFillTx/>
                          <a:latin typeface="Century Gothic"/>
                          <a:ea typeface="+mn-ea"/>
                          <a:cs typeface="+mn-cs"/>
                        </a:rPr>
                        <a:t>100% </a:t>
                      </a:r>
                      <a:r>
                        <a:rPr kumimoji="0" lang="fr-FR" sz="900" b="0" i="0" u="none" strike="noStrike" kern="1200" cap="none" spc="0" normalizeH="0" baseline="0" dirty="0">
                          <a:ln>
                            <a:noFill/>
                          </a:ln>
                          <a:solidFill>
                            <a:schemeClr val="accent1"/>
                          </a:solidFill>
                          <a:effectLst/>
                          <a:uLnTx/>
                          <a:uFillTx/>
                          <a:latin typeface="Century Gothic"/>
                          <a:ea typeface="+mn-ea"/>
                          <a:cs typeface="+mn-cs"/>
                        </a:rPr>
                        <a:t>en remise maximale</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87419991"/>
                  </a:ext>
                </a:extLst>
              </a:tr>
              <a:tr h="266255">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Commission forfaitaire et forfait</a:t>
                      </a:r>
                    </a:p>
                  </a:txBody>
                  <a:tcPr marL="63305" marR="6330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690199466"/>
                  </a:ext>
                </a:extLst>
              </a:tr>
              <a:tr h="266255">
                <a:tc rowSpan="4">
                  <a:txBody>
                    <a:bodyPr/>
                    <a:lstStyle/>
                    <a:p>
                      <a:pPr marL="0" lvl="0" indent="0" algn="ctr"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SP+</a:t>
                      </a:r>
                    </a:p>
                  </a:txBody>
                  <a:tcPr marL="7034" marR="7034" marT="7620" marB="0" vert="vert27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Droit d’accès</a:t>
                      </a:r>
                    </a:p>
                  </a:txBody>
                  <a:tcPr marL="63305" marR="6330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schemeClr val="accent1"/>
                          </a:solidFill>
                          <a:effectLst/>
                          <a:uLnTx/>
                          <a:uFillTx/>
                          <a:latin typeface="Century Gothic"/>
                          <a:ea typeface="+mn-ea"/>
                          <a:cs typeface="+mn-cs"/>
                        </a:rPr>
                        <a:t>25% </a:t>
                      </a:r>
                      <a:r>
                        <a:rPr kumimoji="0" lang="fr-FR" sz="900" b="0" i="0" u="none" strike="noStrike" kern="1200" cap="none" spc="0" normalizeH="0" baseline="0" dirty="0">
                          <a:ln>
                            <a:noFill/>
                          </a:ln>
                          <a:solidFill>
                            <a:schemeClr val="accent1"/>
                          </a:solidFill>
                          <a:effectLst/>
                          <a:uLnTx/>
                          <a:uFillTx/>
                          <a:latin typeface="Century Gothic"/>
                          <a:ea typeface="+mn-ea"/>
                          <a:cs typeface="+mn-cs"/>
                        </a:rPr>
                        <a:t>en remise maximale</a:t>
                      </a:r>
                      <a:endParaRPr kumimoji="0" lang="fr-FR" sz="900" b="1" i="0" u="none" strike="noStrike" kern="1200" cap="none" spc="0" normalizeH="0" baseline="0" dirty="0">
                        <a:ln>
                          <a:noFill/>
                        </a:ln>
                        <a:solidFill>
                          <a:schemeClr val="accent1"/>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schemeClr val="accent1"/>
                          </a:solidFill>
                          <a:effectLst/>
                          <a:uLnTx/>
                          <a:uFillTx/>
                          <a:latin typeface="Century Gothic"/>
                          <a:ea typeface="+mn-ea"/>
                          <a:cs typeface="+mn-cs"/>
                        </a:rPr>
                        <a:t>35% </a:t>
                      </a:r>
                      <a:r>
                        <a:rPr kumimoji="0" lang="fr-FR" sz="900" b="0" i="0" u="none" strike="noStrike" kern="1200" cap="none" spc="0" normalizeH="0" baseline="0" dirty="0">
                          <a:ln>
                            <a:noFill/>
                          </a:ln>
                          <a:solidFill>
                            <a:schemeClr val="accent1"/>
                          </a:solidFill>
                          <a:effectLst/>
                          <a:uLnTx/>
                          <a:uFillTx/>
                          <a:latin typeface="Century Gothic"/>
                          <a:ea typeface="+mn-ea"/>
                          <a:cs typeface="+mn-cs"/>
                        </a:rPr>
                        <a:t>en remise maximale</a:t>
                      </a:r>
                      <a:endParaRPr kumimoji="0" lang="fr-FR" sz="900" b="1" i="0" u="none" strike="noStrike" kern="1200" cap="none" spc="0" normalizeH="0" baseline="0" dirty="0">
                        <a:ln>
                          <a:noFill/>
                        </a:ln>
                        <a:solidFill>
                          <a:schemeClr val="accent1"/>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schemeClr val="accent1"/>
                          </a:solidFill>
                          <a:effectLst/>
                          <a:uLnTx/>
                          <a:uFillTx/>
                          <a:latin typeface="Century Gothic"/>
                          <a:ea typeface="+mn-ea"/>
                          <a:cs typeface="+mn-cs"/>
                        </a:rPr>
                        <a:t>50% </a:t>
                      </a:r>
                      <a:r>
                        <a:rPr kumimoji="0" lang="fr-FR" sz="900" b="0" i="0" u="none" strike="noStrike" kern="1200" cap="none" spc="0" normalizeH="0" baseline="0" dirty="0">
                          <a:ln>
                            <a:noFill/>
                          </a:ln>
                          <a:solidFill>
                            <a:schemeClr val="accent1"/>
                          </a:solidFill>
                          <a:effectLst/>
                          <a:uLnTx/>
                          <a:uFillTx/>
                          <a:latin typeface="Century Gothic"/>
                          <a:ea typeface="+mn-ea"/>
                          <a:cs typeface="+mn-cs"/>
                        </a:rPr>
                        <a:t>en remise maximale</a:t>
                      </a:r>
                      <a:endParaRPr kumimoji="0" lang="fr-FR" sz="900" b="1" i="0" u="none" strike="noStrike" kern="1200" cap="none" spc="0" normalizeH="0" baseline="0" dirty="0">
                        <a:ln>
                          <a:noFill/>
                        </a:ln>
                        <a:solidFill>
                          <a:schemeClr val="accent1"/>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611938090"/>
                  </a:ext>
                </a:extLst>
              </a:tr>
              <a:tr h="266255">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Abonnement mensuel</a:t>
                      </a:r>
                    </a:p>
                  </a:txBody>
                  <a:tcPr marL="63305" marR="6330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650704163"/>
                  </a:ext>
                </a:extLst>
              </a:tr>
              <a:tr h="266255">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Frais liés aux transactions</a:t>
                      </a:r>
                    </a:p>
                  </a:txBody>
                  <a:tcPr marL="63305" marR="6330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415413913"/>
                  </a:ext>
                </a:extLst>
              </a:tr>
              <a:tr h="266255">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Taux de commission </a:t>
                      </a:r>
                    </a:p>
                  </a:txBody>
                  <a:tcPr marL="63305" marR="6330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rPr>
                        <a:t>0,80%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rPr>
                        <a:t>0,70%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rPr>
                        <a:t>0,60%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3700152"/>
                  </a:ext>
                </a:extLst>
              </a:tr>
            </a:tbl>
          </a:graphicData>
        </a:graphic>
      </p:graphicFrame>
      <p:sp>
        <p:nvSpPr>
          <p:cNvPr id="8" name="ZoneTexte 7">
            <a:extLst>
              <a:ext uri="{FF2B5EF4-FFF2-40B4-BE49-F238E27FC236}">
                <a16:creationId xmlns:a16="http://schemas.microsoft.com/office/drawing/2014/main" xmlns="" id="{9C1A6A70-9D2E-4FB1-9195-B381BBB85F7F}"/>
              </a:ext>
            </a:extLst>
          </p:cNvPr>
          <p:cNvSpPr txBox="1"/>
          <p:nvPr/>
        </p:nvSpPr>
        <p:spPr>
          <a:xfrm>
            <a:off x="1138175" y="5517232"/>
            <a:ext cx="1661723" cy="216024"/>
          </a:xfrm>
          <a:prstGeom prst="rect">
            <a:avLst/>
          </a:prstGeom>
        </p:spPr>
        <p:txBody>
          <a:bodyPr vert="horz" wrap="square" lIns="91440" tIns="45720" rIns="91440" bIns="45720" rtlCol="0" anchor="ctr" anchorCtr="0">
            <a:noAutofit/>
          </a:bodyPr>
          <a:lstStyle/>
          <a:p>
            <a:pPr>
              <a:lnSpc>
                <a:spcPts val="1200"/>
              </a:lnSpc>
            </a:pPr>
            <a:r>
              <a:rPr lang="fr-FR" sz="1000" i="1" dirty="0">
                <a:solidFill>
                  <a:prstClr val="black">
                    <a:lumMod val="65000"/>
                    <a:lumOff val="35000"/>
                  </a:prstClr>
                </a:solidFill>
                <a:latin typeface="Century Gothic"/>
              </a:rPr>
              <a:t>: sans dérogation</a:t>
            </a:r>
          </a:p>
        </p:txBody>
      </p:sp>
      <p:sp>
        <p:nvSpPr>
          <p:cNvPr id="10" name="ZoneTexte 9">
            <a:extLst>
              <a:ext uri="{FF2B5EF4-FFF2-40B4-BE49-F238E27FC236}">
                <a16:creationId xmlns:a16="http://schemas.microsoft.com/office/drawing/2014/main" xmlns="" id="{B5C36CBB-01A6-4AA2-BCC0-E8F9678E4440}"/>
              </a:ext>
            </a:extLst>
          </p:cNvPr>
          <p:cNvSpPr txBox="1"/>
          <p:nvPr/>
        </p:nvSpPr>
        <p:spPr>
          <a:xfrm>
            <a:off x="776536" y="5535978"/>
            <a:ext cx="361638" cy="178532"/>
          </a:xfrm>
          <a:prstGeom prst="rect">
            <a:avLst/>
          </a:prstGeom>
          <a:solidFill>
            <a:schemeClr val="bg2"/>
          </a:solidFill>
        </p:spPr>
        <p:txBody>
          <a:bodyPr vert="horz" wrap="square" lIns="91440" tIns="45720" rIns="91440" bIns="45720" rtlCol="0" anchor="ctr" anchorCtr="0">
            <a:noAutofit/>
          </a:bodyPr>
          <a:lstStyle/>
          <a:p>
            <a:pPr>
              <a:lnSpc>
                <a:spcPts val="1200"/>
              </a:lnSpc>
            </a:pPr>
            <a:endParaRPr lang="fr-FR" sz="1100" dirty="0">
              <a:solidFill>
                <a:prstClr val="black">
                  <a:lumMod val="65000"/>
                  <a:lumOff val="35000"/>
                </a:prstClr>
              </a:solidFill>
              <a:latin typeface="Century Gothic"/>
            </a:endParaRPr>
          </a:p>
        </p:txBody>
      </p:sp>
      <p:sp>
        <p:nvSpPr>
          <p:cNvPr id="9" name="Titre 1">
            <a:extLst>
              <a:ext uri="{FF2B5EF4-FFF2-40B4-BE49-F238E27FC236}">
                <a16:creationId xmlns:a16="http://schemas.microsoft.com/office/drawing/2014/main" xmlns="" id="{035D007B-9B88-47BB-B3CF-CBE7834A2C0A}"/>
              </a:ext>
            </a:extLst>
          </p:cNvPr>
          <p:cNvSpPr txBox="1">
            <a:spLocks/>
          </p:cNvSpPr>
          <p:nvPr/>
        </p:nvSpPr>
        <p:spPr>
          <a:xfrm>
            <a:off x="495299" y="189624"/>
            <a:ext cx="8025261" cy="647088"/>
          </a:xfrm>
          <a:prstGeom prst="rect">
            <a:avLst/>
          </a:prstGeom>
        </p:spPr>
        <p:txBody>
          <a:bodyPr vert="horz" lIns="91440" tIns="45720" rIns="91440" bIns="45720" rtlCol="0" anchor="b">
            <a:noAutofit/>
          </a:bodyPr>
          <a:lstStyle>
            <a:lvl1pPr algn="l" defTabSz="685783" rtl="0" eaLnBrk="1" latinLnBrk="0" hangingPunct="1">
              <a:lnSpc>
                <a:spcPts val="1919"/>
              </a:lnSpc>
              <a:spcBef>
                <a:spcPct val="0"/>
              </a:spcBef>
              <a:buNone/>
              <a:defRPr sz="1705" b="0" kern="1200">
                <a:solidFill>
                  <a:srgbClr val="FF0000"/>
                </a:solidFill>
                <a:effectLst/>
                <a:latin typeface="+mj-lt"/>
                <a:ea typeface="+mj-ea"/>
                <a:cs typeface="+mj-cs"/>
              </a:defRPr>
            </a:lvl1pPr>
          </a:lstStyle>
          <a:p>
            <a:pPr>
              <a:lnSpc>
                <a:spcPts val="2250"/>
              </a:lnSpc>
            </a:pPr>
            <a:r>
              <a:rPr lang="fr-FR" sz="2000" b="1" dirty="0"/>
              <a:t>Marché des Pros – Monétique </a:t>
            </a:r>
            <a:br>
              <a:rPr lang="fr-FR" sz="2000" b="1" dirty="0"/>
            </a:br>
            <a:r>
              <a:rPr lang="fr-FR" sz="2000" dirty="0"/>
              <a:t>(taux ou montant d’application mini)</a:t>
            </a:r>
            <a:endParaRPr lang="fr-FR" sz="2000" b="1" dirty="0"/>
          </a:p>
        </p:txBody>
      </p:sp>
      <p:grpSp>
        <p:nvGrpSpPr>
          <p:cNvPr id="6" name="Groupe 5">
            <a:extLst>
              <a:ext uri="{FF2B5EF4-FFF2-40B4-BE49-F238E27FC236}">
                <a16:creationId xmlns:a16="http://schemas.microsoft.com/office/drawing/2014/main" xmlns="" id="{4A92C164-39C0-4475-A20A-59448C1FC4B0}"/>
              </a:ext>
            </a:extLst>
          </p:cNvPr>
          <p:cNvGrpSpPr>
            <a:grpSpLocks/>
          </p:cNvGrpSpPr>
          <p:nvPr/>
        </p:nvGrpSpPr>
        <p:grpSpPr bwMode="auto">
          <a:xfrm>
            <a:off x="8322202" y="-3825"/>
            <a:ext cx="1776046" cy="1406769"/>
            <a:chOff x="8186738" y="0"/>
            <a:chExt cx="1924050" cy="1524000"/>
          </a:xfrm>
        </p:grpSpPr>
        <p:sp>
          <p:nvSpPr>
            <p:cNvPr id="11" name="Bande diagonale 10">
              <a:extLst>
                <a:ext uri="{FF2B5EF4-FFF2-40B4-BE49-F238E27FC236}">
                  <a16:creationId xmlns:a16="http://schemas.microsoft.com/office/drawing/2014/main" xmlns="" id="{6D3602E5-3A0D-4744-8B7F-8757312BC04E}"/>
                </a:ext>
              </a:extLst>
            </p:cNvPr>
            <p:cNvSpPr/>
            <p:nvPr/>
          </p:nvSpPr>
          <p:spPr>
            <a:xfrm rot="5400000">
              <a:off x="8284369" y="-97631"/>
              <a:ext cx="1524000" cy="1719262"/>
            </a:xfrm>
            <a:prstGeom prst="diagStripe">
              <a:avLst>
                <a:gd name="adj" fmla="val 69048"/>
              </a:avLst>
            </a:prstGeom>
            <a:solidFill>
              <a:srgbClr val="E2001A"/>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83077" bIns="83077" anchor="ctr"/>
            <a:lstStyle>
              <a:defPPr>
                <a:defRPr lang="en-US"/>
              </a:defPPr>
              <a:lvl1pPr algn="l" rtl="0" fontAlgn="base">
                <a:spcBef>
                  <a:spcPct val="0"/>
                </a:spcBef>
                <a:spcAft>
                  <a:spcPct val="0"/>
                </a:spcAft>
                <a:defRPr sz="1200" kern="1200">
                  <a:solidFill>
                    <a:schemeClr val="lt1"/>
                  </a:solidFill>
                  <a:latin typeface="+mn-lt"/>
                  <a:ea typeface="+mn-ea"/>
                  <a:cs typeface="+mn-cs"/>
                </a:defRPr>
              </a:lvl1pPr>
              <a:lvl2pPr marL="457200" algn="l" rtl="0" fontAlgn="base">
                <a:spcBef>
                  <a:spcPct val="0"/>
                </a:spcBef>
                <a:spcAft>
                  <a:spcPct val="0"/>
                </a:spcAft>
                <a:defRPr sz="1200" kern="1200">
                  <a:solidFill>
                    <a:schemeClr val="lt1"/>
                  </a:solidFill>
                  <a:latin typeface="+mn-lt"/>
                  <a:ea typeface="+mn-ea"/>
                  <a:cs typeface="+mn-cs"/>
                </a:defRPr>
              </a:lvl2pPr>
              <a:lvl3pPr marL="914400" algn="l" rtl="0" fontAlgn="base">
                <a:spcBef>
                  <a:spcPct val="0"/>
                </a:spcBef>
                <a:spcAft>
                  <a:spcPct val="0"/>
                </a:spcAft>
                <a:defRPr sz="1200" kern="1200">
                  <a:solidFill>
                    <a:schemeClr val="lt1"/>
                  </a:solidFill>
                  <a:latin typeface="+mn-lt"/>
                  <a:ea typeface="+mn-ea"/>
                  <a:cs typeface="+mn-cs"/>
                </a:defRPr>
              </a:lvl3pPr>
              <a:lvl4pPr marL="1371600" algn="l" rtl="0" fontAlgn="base">
                <a:spcBef>
                  <a:spcPct val="0"/>
                </a:spcBef>
                <a:spcAft>
                  <a:spcPct val="0"/>
                </a:spcAft>
                <a:defRPr sz="1200" kern="1200">
                  <a:solidFill>
                    <a:schemeClr val="lt1"/>
                  </a:solidFill>
                  <a:latin typeface="+mn-lt"/>
                  <a:ea typeface="+mn-ea"/>
                  <a:cs typeface="+mn-cs"/>
                </a:defRPr>
              </a:lvl4pPr>
              <a:lvl5pPr marL="1828800" algn="l" rtl="0" fontAlgn="base">
                <a:spcBef>
                  <a:spcPct val="0"/>
                </a:spcBef>
                <a:spcAft>
                  <a:spcPct val="0"/>
                </a:spcAft>
                <a:defRPr sz="1200" kern="1200">
                  <a:solidFill>
                    <a:schemeClr val="lt1"/>
                  </a:solidFill>
                  <a:latin typeface="+mn-lt"/>
                  <a:ea typeface="+mn-ea"/>
                  <a:cs typeface="+mn-cs"/>
                </a:defRPr>
              </a:lvl5pPr>
              <a:lvl6pPr marL="2286000" algn="l" defTabSz="914400" rtl="0" eaLnBrk="1" latinLnBrk="0" hangingPunct="1">
                <a:defRPr sz="1200" kern="1200">
                  <a:solidFill>
                    <a:schemeClr val="lt1"/>
                  </a:solidFill>
                  <a:latin typeface="+mn-lt"/>
                  <a:ea typeface="+mn-ea"/>
                  <a:cs typeface="+mn-cs"/>
                </a:defRPr>
              </a:lvl6pPr>
              <a:lvl7pPr marL="2743200" algn="l" defTabSz="914400" rtl="0" eaLnBrk="1" latinLnBrk="0" hangingPunct="1">
                <a:defRPr sz="1200" kern="1200">
                  <a:solidFill>
                    <a:schemeClr val="lt1"/>
                  </a:solidFill>
                  <a:latin typeface="+mn-lt"/>
                  <a:ea typeface="+mn-ea"/>
                  <a:cs typeface="+mn-cs"/>
                </a:defRPr>
              </a:lvl7pPr>
              <a:lvl8pPr marL="3200400" algn="l" defTabSz="914400" rtl="0" eaLnBrk="1" latinLnBrk="0" hangingPunct="1">
                <a:defRPr sz="1200" kern="1200">
                  <a:solidFill>
                    <a:schemeClr val="lt1"/>
                  </a:solidFill>
                  <a:latin typeface="+mn-lt"/>
                  <a:ea typeface="+mn-ea"/>
                  <a:cs typeface="+mn-cs"/>
                </a:defRPr>
              </a:lvl8pPr>
              <a:lvl9pPr marL="3657600" algn="l" defTabSz="914400" rtl="0" eaLnBrk="1" latinLnBrk="0" hangingPunct="1">
                <a:defRPr sz="1200" kern="1200">
                  <a:solidFill>
                    <a:schemeClr val="lt1"/>
                  </a:solidFill>
                  <a:latin typeface="+mn-lt"/>
                  <a:ea typeface="+mn-ea"/>
                  <a:cs typeface="+mn-cs"/>
                </a:defRPr>
              </a:lvl9pPr>
            </a:lstStyle>
            <a:p>
              <a:pPr marL="0" marR="0" lvl="0" indent="0" algn="ctr" defTabSz="1178943" rtl="0" eaLnBrk="1" fontAlgn="base" latinLnBrk="0" hangingPunct="1">
                <a:lnSpc>
                  <a:spcPct val="100000"/>
                </a:lnSpc>
                <a:spcBef>
                  <a:spcPct val="0"/>
                </a:spcBef>
                <a:spcAft>
                  <a:spcPct val="0"/>
                </a:spcAft>
                <a:buClrTx/>
                <a:buSzTx/>
                <a:buFontTx/>
                <a:buNone/>
                <a:tabLst/>
                <a:defRPr/>
              </a:pPr>
              <a:endParaRPr kumimoji="0" lang="fr-FR" sz="1108" b="1" i="0" u="none" strike="noStrike" kern="1200" cap="none" spc="0" normalizeH="0" baseline="0" noProof="0" dirty="0">
                <a:ln>
                  <a:noFill/>
                </a:ln>
                <a:solidFill>
                  <a:prstClr val="black"/>
                </a:solidFill>
                <a:effectLst/>
                <a:uLnTx/>
                <a:uFillTx/>
                <a:latin typeface="Palatino Linotype"/>
                <a:ea typeface="+mn-ea"/>
                <a:cs typeface="+mn-cs"/>
              </a:endParaRPr>
            </a:p>
          </p:txBody>
        </p:sp>
        <p:sp>
          <p:nvSpPr>
            <p:cNvPr id="12" name="ZoneTexte 37">
              <a:extLst>
                <a:ext uri="{FF2B5EF4-FFF2-40B4-BE49-F238E27FC236}">
                  <a16:creationId xmlns:a16="http://schemas.microsoft.com/office/drawing/2014/main" xmlns="" id="{8B36F037-9655-4042-B0DF-D68295959A9D}"/>
                </a:ext>
              </a:extLst>
            </p:cNvPr>
            <p:cNvSpPr txBox="1">
              <a:spLocks noChangeArrowheads="1"/>
            </p:cNvSpPr>
            <p:nvPr/>
          </p:nvSpPr>
          <p:spPr bwMode="auto">
            <a:xfrm rot="2526043">
              <a:off x="8277225" y="500255"/>
              <a:ext cx="1833563" cy="334578"/>
            </a:xfrm>
            <a:prstGeom prst="rect">
              <a:avLst/>
            </a:prstGeom>
            <a:noFill/>
            <a:ln w="9525">
              <a:noFill/>
              <a:miter lim="800000"/>
              <a:headEnd/>
              <a:tailEnd/>
            </a:ln>
          </p:spPr>
          <p:txBody>
            <a:bodyPr tIns="83077" bIns="83077">
              <a:spAutoFit/>
            </a:bodyPr>
            <a:lstStyle/>
            <a:p>
              <a:pPr marL="0" marR="0" lvl="0" indent="0" algn="ctr" defTabSz="1178943" rtl="0" eaLnBrk="1" fontAlgn="auto" latinLnBrk="0" hangingPunct="1">
                <a:lnSpc>
                  <a:spcPts val="1108"/>
                </a:lnSpc>
                <a:spcBef>
                  <a:spcPts val="0"/>
                </a:spcBef>
                <a:spcAft>
                  <a:spcPts val="0"/>
                </a:spcAft>
                <a:buClrTx/>
                <a:buSzTx/>
                <a:buFontTx/>
                <a:buNone/>
                <a:tabLst/>
                <a:defRPr/>
              </a:pPr>
              <a:r>
                <a:rPr lang="fr-FR" altLang="fr-FR" sz="969" b="1" cap="all" dirty="0">
                  <a:solidFill>
                    <a:srgbClr val="FFFFFF"/>
                  </a:solidFill>
                  <a:latin typeface="Century Gothic"/>
                </a:rPr>
                <a:t>PRO</a:t>
              </a:r>
              <a:endParaRPr kumimoji="0" lang="fr-FR" altLang="fr-FR" sz="100" b="1" i="0" u="none" strike="noStrike" kern="1200" cap="all" spc="0" normalizeH="0" noProof="0" dirty="0">
                <a:ln>
                  <a:noFill/>
                </a:ln>
                <a:solidFill>
                  <a:srgbClr val="FFFFFF"/>
                </a:solidFill>
                <a:effectLst/>
                <a:uLnTx/>
                <a:uFillTx/>
                <a:latin typeface="Century Gothic"/>
                <a:ea typeface="+mn-ea"/>
                <a:cs typeface="+mn-cs"/>
              </a:endParaRPr>
            </a:p>
          </p:txBody>
        </p:sp>
      </p:grpSp>
    </p:spTree>
    <p:extLst>
      <p:ext uri="{BB962C8B-B14F-4D97-AF65-F5344CB8AC3E}">
        <p14:creationId xmlns:p14="http://schemas.microsoft.com/office/powerpoint/2010/main" val="36301672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a:extLst>
              <a:ext uri="{FF2B5EF4-FFF2-40B4-BE49-F238E27FC236}">
                <a16:creationId xmlns:a16="http://schemas.microsoft.com/office/drawing/2014/main" xmlns="" id="{2FF07E57-8930-41DF-8CA5-E23D6B3A87BE}"/>
              </a:ext>
            </a:extLst>
          </p:cNvPr>
          <p:cNvGraphicFramePr>
            <a:graphicFrameLocks noGrp="1"/>
          </p:cNvGraphicFramePr>
          <p:nvPr>
            <p:extLst/>
          </p:nvPr>
        </p:nvGraphicFramePr>
        <p:xfrm>
          <a:off x="795780" y="1125538"/>
          <a:ext cx="8621270" cy="4517350"/>
        </p:xfrm>
        <a:graphic>
          <a:graphicData uri="http://schemas.openxmlformats.org/drawingml/2006/table">
            <a:tbl>
              <a:tblPr firstRow="1" firstCol="1" bandRow="1">
                <a:tableStyleId>{5C22544A-7EE6-4342-B048-85BDC9FD1C3A}</a:tableStyleId>
              </a:tblPr>
              <a:tblGrid>
                <a:gridCol w="372614">
                  <a:extLst>
                    <a:ext uri="{9D8B030D-6E8A-4147-A177-3AD203B41FA5}">
                      <a16:colId xmlns:a16="http://schemas.microsoft.com/office/drawing/2014/main" xmlns="" val="3006324310"/>
                    </a:ext>
                  </a:extLst>
                </a:gridCol>
                <a:gridCol w="2126093">
                  <a:extLst>
                    <a:ext uri="{9D8B030D-6E8A-4147-A177-3AD203B41FA5}">
                      <a16:colId xmlns:a16="http://schemas.microsoft.com/office/drawing/2014/main" xmlns="" val="1612912554"/>
                    </a:ext>
                  </a:extLst>
                </a:gridCol>
                <a:gridCol w="1684070">
                  <a:extLst>
                    <a:ext uri="{9D8B030D-6E8A-4147-A177-3AD203B41FA5}">
                      <a16:colId xmlns:a16="http://schemas.microsoft.com/office/drawing/2014/main" xmlns="" val="724688280"/>
                    </a:ext>
                  </a:extLst>
                </a:gridCol>
                <a:gridCol w="1684070">
                  <a:extLst>
                    <a:ext uri="{9D8B030D-6E8A-4147-A177-3AD203B41FA5}">
                      <a16:colId xmlns:a16="http://schemas.microsoft.com/office/drawing/2014/main" xmlns="" val="710312126"/>
                    </a:ext>
                  </a:extLst>
                </a:gridCol>
                <a:gridCol w="1684070">
                  <a:extLst>
                    <a:ext uri="{9D8B030D-6E8A-4147-A177-3AD203B41FA5}">
                      <a16:colId xmlns:a16="http://schemas.microsoft.com/office/drawing/2014/main" xmlns="" val="4263186281"/>
                    </a:ext>
                  </a:extLst>
                </a:gridCol>
                <a:gridCol w="1070353">
                  <a:extLst>
                    <a:ext uri="{9D8B030D-6E8A-4147-A177-3AD203B41FA5}">
                      <a16:colId xmlns:a16="http://schemas.microsoft.com/office/drawing/2014/main" xmlns="" val="1531014942"/>
                    </a:ext>
                  </a:extLst>
                </a:gridCol>
              </a:tblGrid>
              <a:tr h="149924">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12700" cmpd="sng">
                      <a:noFill/>
                    </a:lnR>
                    <a:lnT w="38100" cmpd="sng">
                      <a:noFill/>
                    </a:lnT>
                    <a:lnB w="12700" cap="flat" cmpd="sng" algn="ctr">
                      <a:noFill/>
                      <a:prstDash val="solid"/>
                      <a:round/>
                      <a:headEnd type="none" w="med" len="med"/>
                      <a:tailEnd type="none" w="med" len="med"/>
                    </a:lnB>
                    <a:noFill/>
                  </a:tcPr>
                </a:tc>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L w="12700" cmpd="sng">
                      <a:noFill/>
                    </a:lnL>
                    <a:lnR w="12700" cmpd="sng">
                      <a:noFill/>
                    </a:lnR>
                    <a:lnT w="38100" cmpd="sng">
                      <a:noFill/>
                    </a:lnT>
                    <a:lnB w="12700" cap="flat" cmpd="sng" algn="ctr">
                      <a:noFill/>
                      <a:prstDash val="solid"/>
                      <a:round/>
                      <a:headEnd type="none" w="med" len="med"/>
                      <a:tailEnd type="none" w="med" len="med"/>
                    </a:lnB>
                    <a:no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DA - DAA -ADS (en CEA) - GC PRO - </a:t>
                      </a:r>
                      <a:r>
                        <a:rPr kumimoji="0" lang="fr-FR" sz="900" b="1" i="0" u="none" strike="noStrike" kern="1200" cap="none" spc="0" normalizeH="0" baseline="0" noProof="0" dirty="0">
                          <a:ln>
                            <a:noFill/>
                          </a:ln>
                          <a:solidFill>
                            <a:prstClr val="white"/>
                          </a:solidFill>
                          <a:effectLst/>
                          <a:uLnTx/>
                          <a:uFillTx/>
                          <a:latin typeface="Century Gothic"/>
                          <a:ea typeface="Calibri" panose="020F0502020204030204" pitchFamily="34" charset="0"/>
                          <a:cs typeface="Times New Roman" panose="02020603050405020304" pitchFamily="18" charset="0"/>
                        </a:rPr>
                        <a:t>CA Prescription Pro </a:t>
                      </a:r>
                      <a:r>
                        <a:rPr lang="fr-FR" sz="900" dirty="0">
                          <a:solidFill>
                            <a:schemeClr val="bg1"/>
                          </a:solidFill>
                          <a:effectLst/>
                          <a:latin typeface="+mj-lt"/>
                          <a:ea typeface="Calibri" panose="020F0502020204030204" pitchFamily="34" charset="0"/>
                          <a:cs typeface="Times New Roman" panose="02020603050405020304" pitchFamily="18" charset="0"/>
                        </a:rPr>
                        <a:t> -CA Association Proximité </a:t>
                      </a:r>
                    </a:p>
                  </a:txBody>
                  <a:tcPr marL="48138" marR="48138" marT="0" marB="0" anchor="ctr">
                    <a:lnL w="12700" cmpd="sng">
                      <a:noFill/>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DUC /DS- Banquier Privé BDD - Banquier du Dirigeant BDR</a:t>
                      </a:r>
                    </a:p>
                  </a:txBody>
                  <a:tcPr marL="48138" marR="48138" marT="0" marB="0" anchor="ctr">
                    <a:lnL w="12700" cap="flat" cmpd="sng" algn="ctr">
                      <a:solidFill>
                        <a:schemeClr val="bg1"/>
                      </a:solidFill>
                      <a:prstDash val="solid"/>
                      <a:round/>
                      <a:headEnd type="none" w="med" len="med"/>
                      <a:tailEnd type="none" w="med" len="med"/>
                    </a:lnL>
                    <a:lnT w="38100" cmpd="sng">
                      <a:noFill/>
                    </a:lnT>
                    <a:lnB w="12700" cap="flat" cmpd="sng" algn="ctr">
                      <a:noFill/>
                      <a:prstDash val="solid"/>
                      <a:round/>
                      <a:headEnd type="none" w="med" len="med"/>
                      <a:tailEnd type="none" w="med" len="med"/>
                    </a:lnB>
                    <a:solidFill>
                      <a:schemeClr val="accent1">
                        <a:lumMod val="60000"/>
                        <a:lumOff val="40000"/>
                      </a:schemeClr>
                    </a:solidFill>
                  </a:tcPr>
                </a:tc>
                <a:tc rowSpan="2">
                  <a:txBody>
                    <a:bodyPr/>
                    <a:lstStyle/>
                    <a:p>
                      <a:pPr algn="ctr">
                        <a:lnSpc>
                          <a:spcPts val="1400"/>
                        </a:lnSpc>
                        <a:spcAft>
                          <a:spcPts val="0"/>
                        </a:spcAft>
                      </a:pPr>
                      <a:r>
                        <a:rPr lang="fr-FR" sz="900" dirty="0" err="1">
                          <a:solidFill>
                            <a:schemeClr val="bg1"/>
                          </a:solidFill>
                          <a:effectLst/>
                          <a:latin typeface="+mj-lt"/>
                          <a:ea typeface="Calibri" panose="020F0502020204030204" pitchFamily="34" charset="0"/>
                          <a:cs typeface="Times New Roman" panose="02020603050405020304" pitchFamily="18" charset="0"/>
                        </a:rPr>
                        <a:t>Dir</a:t>
                      </a:r>
                      <a:r>
                        <a:rPr lang="fr-FR" sz="900" dirty="0">
                          <a:solidFill>
                            <a:schemeClr val="bg1"/>
                          </a:solidFill>
                          <a:effectLst/>
                          <a:latin typeface="+mj-lt"/>
                          <a:ea typeface="Calibri" panose="020F0502020204030204" pitchFamily="34" charset="0"/>
                          <a:cs typeface="Times New Roman" panose="02020603050405020304" pitchFamily="18" charset="0"/>
                        </a:rPr>
                        <a:t> Co - DCM Pro et Patri- DG MM (hors ADP)  - </a:t>
                      </a:r>
                      <a:r>
                        <a:rPr lang="fr-FR" sz="900" dirty="0" err="1">
                          <a:solidFill>
                            <a:schemeClr val="bg1"/>
                          </a:solidFill>
                          <a:effectLst/>
                          <a:latin typeface="+mj-lt"/>
                          <a:ea typeface="Calibri" panose="020F0502020204030204" pitchFamily="34" charset="0"/>
                          <a:cs typeface="Times New Roman" panose="02020603050405020304" pitchFamily="18" charset="0"/>
                        </a:rPr>
                        <a:t>Resp</a:t>
                      </a:r>
                      <a:r>
                        <a:rPr lang="fr-FR" sz="900" dirty="0">
                          <a:solidFill>
                            <a:schemeClr val="bg1"/>
                          </a:solidFill>
                          <a:effectLst/>
                          <a:latin typeface="+mj-lt"/>
                          <a:ea typeface="Calibri" panose="020F0502020204030204" pitchFamily="34" charset="0"/>
                          <a:cs typeface="Times New Roman" panose="02020603050405020304" pitchFamily="18" charset="0"/>
                        </a:rPr>
                        <a:t> Agri Viti - </a:t>
                      </a:r>
                      <a:r>
                        <a:rPr lang="fr-FR" sz="900" dirty="0" err="1">
                          <a:solidFill>
                            <a:schemeClr val="bg1"/>
                          </a:solidFill>
                          <a:effectLst/>
                          <a:latin typeface="+mj-lt"/>
                          <a:ea typeface="Calibri" panose="020F0502020204030204" pitchFamily="34" charset="0"/>
                          <a:cs typeface="Times New Roman" panose="02020603050405020304" pitchFamily="18" charset="0"/>
                        </a:rPr>
                        <a:t>Resp</a:t>
                      </a:r>
                      <a:r>
                        <a:rPr lang="fr-FR" sz="900" dirty="0">
                          <a:solidFill>
                            <a:schemeClr val="bg1"/>
                          </a:solidFill>
                          <a:effectLst/>
                          <a:latin typeface="+mj-lt"/>
                          <a:ea typeface="Calibri" panose="020F0502020204030204" pitchFamily="34" charset="0"/>
                          <a:cs typeface="Times New Roman" panose="02020603050405020304" pitchFamily="18" charset="0"/>
                        </a:rPr>
                        <a:t> Prescription PRO </a:t>
                      </a:r>
                    </a:p>
                  </a:txBody>
                  <a:tcPr marL="48138" marR="48138" marT="0" marB="0" anchor="ctr">
                    <a:lnT w="38100" cmpd="sng">
                      <a:noFill/>
                    </a:lnT>
                    <a:lnB w="12700" cap="flat" cmpd="sng" algn="ctr">
                      <a:noFill/>
                      <a:prstDash val="solid"/>
                      <a:round/>
                      <a:headEnd type="none" w="med" len="med"/>
                      <a:tailEnd type="none" w="med" len="med"/>
                    </a:lnB>
                  </a:tcPr>
                </a:tc>
                <a:tc rowSpan="2">
                  <a:txBody>
                    <a:bodyPr/>
                    <a:lstStyle/>
                    <a:p>
                      <a:pPr marL="0" marR="0" lvl="0" indent="0" algn="ctr" defTabSz="685783" rtl="0" eaLnBrk="1" fontAlgn="auto" latinLnBrk="0" hangingPunct="1">
                        <a:lnSpc>
                          <a:spcPts val="1400"/>
                        </a:lnSpc>
                        <a:spcBef>
                          <a:spcPts val="0"/>
                        </a:spcBef>
                        <a:spcAft>
                          <a:spcPts val="0"/>
                        </a:spcAft>
                        <a:buClrTx/>
                        <a:buSzTx/>
                        <a:buFontTx/>
                        <a:buNone/>
                        <a:tabLst/>
                        <a:defRPr/>
                      </a:pPr>
                      <a:r>
                        <a:rPr kumimoji="0" lang="it-IT" sz="900" b="1" i="0" u="none" strike="noStrike" kern="1200" cap="none" spc="0" normalizeH="0" baseline="0" noProof="0" dirty="0">
                          <a:ln>
                            <a:noFill/>
                          </a:ln>
                          <a:solidFill>
                            <a:prstClr val="white"/>
                          </a:solidFill>
                          <a:effectLst/>
                          <a:uLnTx/>
                          <a:uFillTx/>
                          <a:latin typeface="Century Gothic"/>
                          <a:ea typeface="Calibri" panose="020F0502020204030204" pitchFamily="34" charset="0"/>
                          <a:cs typeface="Times New Roman" panose="02020603050405020304" pitchFamily="18" charset="0"/>
                        </a:rPr>
                        <a:t>Niveau Marché</a:t>
                      </a:r>
                    </a:p>
                  </a:txBody>
                  <a:tcPr marL="48138" marR="48138" marT="0" marB="0" anchor="ctr">
                    <a:lnR w="12700" cmpd="sng">
                      <a:noFill/>
                    </a:lnR>
                    <a:lnT w="38100" cmpd="sng">
                      <a:noFill/>
                    </a:lnT>
                    <a:lnB w="12700" cap="flat" cmpd="sng" algn="ctr">
                      <a:no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xmlns="" val="2854909817"/>
                  </a:ext>
                </a:extLst>
              </a:tr>
              <a:tr h="505363">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38100" cmpd="sng">
                      <a:noFill/>
                    </a:lnR>
                    <a:lnT w="38100" cmpd="sng">
                      <a:noFill/>
                    </a:lnT>
                    <a:lnB w="12700" cap="flat" cmpd="sng" algn="ctr">
                      <a:solidFill>
                        <a:schemeClr val="bg1"/>
                      </a:solidFill>
                      <a:prstDash val="solid"/>
                      <a:round/>
                      <a:headEnd type="none" w="med" len="med"/>
                      <a:tailEnd type="none" w="med" len="med"/>
                    </a:lnB>
                    <a:noFill/>
                  </a:tcPr>
                </a:tc>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L w="12700" cmpd="sng">
                      <a:noFill/>
                    </a:lnL>
                    <a:lnR w="38100" cmpd="sng">
                      <a:noFill/>
                    </a:lnR>
                    <a:lnT w="38100" cmpd="sng">
                      <a:noFill/>
                    </a:lnT>
                    <a:lnB w="12700" cap="flat" cmpd="sng" algn="ctr">
                      <a:noFill/>
                      <a:prstDash val="solid"/>
                      <a:round/>
                      <a:headEnd type="none" w="med" len="med"/>
                      <a:tailEnd type="none" w="med" len="med"/>
                    </a:lnB>
                    <a:noFill/>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R w="12700" cmpd="sng">
                      <a:noFill/>
                    </a:lnR>
                    <a:lnT w="38100" cmpd="sng">
                      <a:noFill/>
                    </a:lnT>
                    <a:lnB w="12700" cap="flat" cmpd="sng" algn="ctr">
                      <a:noFill/>
                      <a:prstDash val="solid"/>
                      <a:round/>
                      <a:headEnd type="none" w="med" len="med"/>
                      <a:tailEnd type="none" w="med" len="med"/>
                    </a:lnB>
                  </a:tcPr>
                </a:tc>
                <a:extLst>
                  <a:ext uri="{0D108BD9-81ED-4DB2-BD59-A6C34878D82A}">
                    <a16:rowId xmlns:a16="http://schemas.microsoft.com/office/drawing/2014/main" xmlns="" val="3319801072"/>
                  </a:ext>
                </a:extLst>
              </a:tr>
              <a:tr h="239205">
                <a:tc rowSpan="5">
                  <a:txBody>
                    <a:bodyPr/>
                    <a:lstStyle/>
                    <a:p>
                      <a:pPr marL="0" lvl="0" indent="0" algn="ctr"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CE Net et BAD</a:t>
                      </a:r>
                    </a:p>
                  </a:txBody>
                  <a:tcPr marL="42203" marR="42203" vert="vert27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Frais ouverture de dossier</a:t>
                      </a:r>
                    </a:p>
                  </a:txBody>
                  <a:tcPr marL="42203" marR="42203"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2">
                  <a:txBody>
                    <a:bodyPr/>
                    <a:lstStyle/>
                    <a:p>
                      <a:pPr algn="ctr" fontAlgn="ctr"/>
                      <a:r>
                        <a:rPr lang="fr-FR" sz="900" b="1" i="0" u="none" strike="noStrike" dirty="0">
                          <a:solidFill>
                            <a:schemeClr val="tx1">
                              <a:lumMod val="65000"/>
                              <a:lumOff val="35000"/>
                            </a:schemeClr>
                          </a:solidFill>
                          <a:effectLst/>
                          <a:latin typeface="+mj-lt"/>
                        </a:rPr>
                        <a:t>30%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40%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rowSpan="2">
                  <a:txBody>
                    <a:bodyPr/>
                    <a:lstStyle/>
                    <a:p>
                      <a:pPr algn="ctr" fontAlgn="ctr"/>
                      <a:r>
                        <a:rPr lang="fr-FR" sz="900" b="1" i="0" u="none" strike="noStrike" dirty="0">
                          <a:solidFill>
                            <a:schemeClr val="tx1">
                              <a:lumMod val="65000"/>
                              <a:lumOff val="35000"/>
                            </a:schemeClr>
                          </a:solidFill>
                          <a:effectLst/>
                          <a:latin typeface="+mj-lt"/>
                        </a:rPr>
                        <a:t>50%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rowSpan="12">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Au-delà</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690681547"/>
                  </a:ext>
                </a:extLst>
              </a:tr>
              <a:tr h="328245">
                <a:tc vMerge="1">
                  <a:txBody>
                    <a:bodyPr/>
                    <a:lstStyle/>
                    <a:p>
                      <a:pPr marL="0" marR="0" lvl="0" indent="0" algn="l" defTabSz="685783" rtl="0" eaLnBrk="1" fontAlgn="auto" latinLnBrk="0" hangingPunct="1">
                        <a:lnSpc>
                          <a:spcPts val="14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black">
                            <a:lumMod val="65000"/>
                            <a:lumOff val="35000"/>
                          </a:prstClr>
                        </a:solidFill>
                        <a:effectLst/>
                        <a:uLnTx/>
                        <a:uFillTx/>
                        <a:latin typeface="Century Gothic"/>
                        <a:ea typeface="Calibri" panose="020F0502020204030204" pitchFamily="34" charset="0"/>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685783" rtl="0" eaLnBrk="1" fontAlgn="auto" latinLnBrk="0" hangingPunct="1">
                        <a:lnSpc>
                          <a:spcPts val="14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lumMod val="65000"/>
                              <a:lumOff val="35000"/>
                            </a:prstClr>
                          </a:solidFill>
                          <a:effectLst/>
                          <a:uLnTx/>
                          <a:uFillTx/>
                          <a:latin typeface="Century Gothic"/>
                          <a:ea typeface="Calibri" panose="020F0502020204030204" pitchFamily="34" charset="0"/>
                          <a:cs typeface="Arial" panose="020B0604020202020204" pitchFamily="34" charset="0"/>
                        </a:rPr>
                        <a:t>Abonnement CE Net- remise CE Net EDI</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accent1"/>
                        </a:solidFill>
                        <a:effectLst/>
                        <a:latin typeface="+mj-lt"/>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61680088"/>
                  </a:ext>
                </a:extLst>
              </a:tr>
              <a:tr h="344128">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Virement / Prélèvement / remise d’effet</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xmlns="" val="1733857198"/>
                  </a:ext>
                </a:extLst>
              </a:tr>
              <a:tr h="275495">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Lecteur CAP</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kern="1200" noProof="0">
                          <a:solidFill>
                            <a:schemeClr val="tx1">
                              <a:lumMod val="65000"/>
                              <a:lumOff val="35000"/>
                            </a:schemeClr>
                          </a:solidFill>
                          <a:effectLst/>
                          <a:latin typeface="+mj-lt"/>
                          <a:ea typeface="+mn-ea"/>
                          <a:cs typeface="+mn-cs"/>
                        </a:rPr>
                        <a:t>100%</a:t>
                      </a:r>
                      <a:endParaRPr lang="fr-FR" sz="900" b="1" i="0" u="none" strike="noStrike" kern="120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kern="1200" noProof="0" dirty="0">
                          <a:solidFill>
                            <a:schemeClr val="tx1">
                              <a:lumMod val="65000"/>
                              <a:lumOff val="35000"/>
                            </a:schemeClr>
                          </a:solidFill>
                          <a:effectLst/>
                          <a:latin typeface="+mj-lt"/>
                          <a:ea typeface="+mn-ea"/>
                          <a:cs typeface="+mn-cs"/>
                        </a:rPr>
                        <a:t>100%</a:t>
                      </a:r>
                      <a:endParaRPr lang="fr-FR" sz="900" b="1" i="0" u="none" strike="noStrike" kern="120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kern="1200" noProof="0" dirty="0">
                          <a:solidFill>
                            <a:schemeClr val="tx1">
                              <a:lumMod val="65000"/>
                              <a:lumOff val="35000"/>
                            </a:schemeClr>
                          </a:solidFill>
                          <a:effectLst/>
                          <a:latin typeface="+mj-lt"/>
                          <a:ea typeface="+mn-ea"/>
                          <a:cs typeface="+mn-cs"/>
                        </a:rPr>
                        <a:t>100%</a:t>
                      </a:r>
                      <a:endParaRPr lang="fr-FR" sz="900" b="1" i="0" u="none" strike="noStrike" kern="120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ts val="1400"/>
                        </a:lnSpc>
                        <a:spcBef>
                          <a:spcPts val="0"/>
                        </a:spcBef>
                        <a:spcAft>
                          <a:spcPts val="0"/>
                        </a:spcAft>
                        <a:buClrTx/>
                        <a:buSzTx/>
                        <a:buFontTx/>
                        <a:buNone/>
                        <a:tabLst/>
                        <a:defRPr/>
                      </a:pPr>
                      <a:endParaRPr lang="fr-FR" sz="900" b="1" i="0" u="none" strike="noStrike" kern="1200" noProof="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443940541"/>
                  </a:ext>
                </a:extLst>
              </a:tr>
              <a:tr h="344128">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Abonnement annuel carte </a:t>
                      </a:r>
                      <a:r>
                        <a:rPr lang="fr-FR" sz="1000" b="1" kern="1200" dirty="0" err="1">
                          <a:solidFill>
                            <a:schemeClr val="tx1">
                              <a:lumMod val="65000"/>
                              <a:lumOff val="35000"/>
                            </a:schemeClr>
                          </a:solidFill>
                          <a:effectLst/>
                          <a:latin typeface="+mj-lt"/>
                          <a:cs typeface="Arial" panose="020B0604020202020204" pitchFamily="34" charset="0"/>
                        </a:rPr>
                        <a:t>Sécur@cces</a:t>
                      </a:r>
                      <a:endParaRPr lang="fr-FR" sz="1000" b="1" kern="1200" dirty="0">
                        <a:solidFill>
                          <a:schemeClr val="tx1">
                            <a:lumMod val="65000"/>
                            <a:lumOff val="35000"/>
                          </a:schemeClr>
                        </a:solidFill>
                        <a:effectLst/>
                        <a:latin typeface="+mj-lt"/>
                        <a:cs typeface="Arial" panose="020B0604020202020204" pitchFamily="34" charset="0"/>
                      </a:endParaRP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kern="1200" dirty="0">
                          <a:solidFill>
                            <a:schemeClr val="tx1">
                              <a:lumMod val="65000"/>
                              <a:lumOff val="35000"/>
                            </a:schemeClr>
                          </a:solidFill>
                          <a:effectLst/>
                          <a:latin typeface="+mj-lt"/>
                          <a:ea typeface="+mn-ea"/>
                          <a:cs typeface="+mn-cs"/>
                        </a:rPr>
                        <a:t>50%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kern="1200" dirty="0">
                          <a:solidFill>
                            <a:schemeClr val="tx1">
                              <a:lumMod val="65000"/>
                              <a:lumOff val="35000"/>
                            </a:schemeClr>
                          </a:solidFill>
                          <a:effectLst/>
                          <a:latin typeface="+mj-lt"/>
                          <a:ea typeface="+mn-ea"/>
                          <a:cs typeface="+mn-cs"/>
                        </a:rPr>
                        <a:t>70%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kern="1200" dirty="0">
                          <a:solidFill>
                            <a:schemeClr val="tx1">
                              <a:lumMod val="65000"/>
                              <a:lumOff val="35000"/>
                            </a:schemeClr>
                          </a:solidFill>
                          <a:effectLst/>
                          <a:latin typeface="+mj-lt"/>
                          <a:ea typeface="+mn-ea"/>
                          <a:cs typeface="+mn-cs"/>
                        </a:rPr>
                        <a:t>100%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ts val="1400"/>
                        </a:lnSpc>
                        <a:spcBef>
                          <a:spcPts val="0"/>
                        </a:spcBef>
                        <a:spcAft>
                          <a:spcPts val="0"/>
                        </a:spcAft>
                        <a:buClrTx/>
                        <a:buSzTx/>
                        <a:buFontTx/>
                        <a:buNone/>
                        <a:tabLst/>
                        <a:defRPr/>
                      </a:pPr>
                      <a:endParaRPr lang="fr-FR" sz="900" b="1" i="0" u="none" strike="noStrike" kern="1200" noProof="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46208279"/>
                  </a:ext>
                </a:extLst>
              </a:tr>
              <a:tr h="344128">
                <a:tc rowSpan="7">
                  <a:txBody>
                    <a:bodyPr/>
                    <a:lstStyle/>
                    <a:p>
                      <a:pPr marL="0" lvl="0" indent="0" algn="ctr"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Assurances</a:t>
                      </a:r>
                    </a:p>
                  </a:txBody>
                  <a:tcPr marL="7034" marR="7034" marT="7620" marB="0" vert="vert27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Ecureuil retraite Pro </a:t>
                      </a:r>
                      <a:r>
                        <a:rPr lang="fr-FR" sz="1000" b="0" kern="1200" dirty="0">
                          <a:solidFill>
                            <a:schemeClr val="tx1">
                              <a:lumMod val="65000"/>
                              <a:lumOff val="35000"/>
                            </a:schemeClr>
                          </a:solidFill>
                          <a:effectLst/>
                          <a:latin typeface="+mj-lt"/>
                          <a:cs typeface="Arial" panose="020B0604020202020204" pitchFamily="34" charset="0"/>
                        </a:rPr>
                        <a:t>(droits std: 4,3%)</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kern="1200" dirty="0">
                          <a:solidFill>
                            <a:schemeClr val="accent1"/>
                          </a:solidFill>
                          <a:effectLst/>
                          <a:latin typeface="+mj-lt"/>
                          <a:ea typeface="+mn-ea"/>
                          <a:cs typeface="+mn-cs"/>
                        </a:rPr>
                        <a:t>3,3% de mini applicable</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kern="1200" dirty="0">
                          <a:solidFill>
                            <a:schemeClr val="accent1"/>
                          </a:solidFill>
                          <a:effectLst/>
                          <a:latin typeface="+mj-lt"/>
                          <a:ea typeface="+mn-ea"/>
                          <a:cs typeface="+mn-cs"/>
                        </a:rPr>
                        <a:t>2,8% </a:t>
                      </a:r>
                      <a:r>
                        <a:rPr kumimoji="0" lang="fr-FR" sz="900" b="1" i="0" u="none" strike="noStrike" kern="1200" cap="none" spc="0" normalizeH="0" baseline="0" noProof="0" dirty="0">
                          <a:ln>
                            <a:noFill/>
                          </a:ln>
                          <a:solidFill>
                            <a:srgbClr val="E2001A"/>
                          </a:solidFill>
                          <a:effectLst/>
                          <a:uLnTx/>
                          <a:uFillTx/>
                          <a:latin typeface="Century Gothic"/>
                          <a:ea typeface="+mn-ea"/>
                          <a:cs typeface="+mn-cs"/>
                        </a:rPr>
                        <a:t>de mini applicable</a:t>
                      </a:r>
                      <a:endParaRPr lang="fr-FR" sz="900" b="1" i="0" u="none" strike="noStrike" kern="1200" dirty="0">
                        <a:solidFill>
                          <a:schemeClr val="accent1"/>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kern="1200" dirty="0">
                          <a:solidFill>
                            <a:schemeClr val="accent1"/>
                          </a:solidFill>
                          <a:effectLst/>
                          <a:latin typeface="+mj-lt"/>
                          <a:ea typeface="+mn-ea"/>
                          <a:cs typeface="+mn-cs"/>
                        </a:rPr>
                        <a:t>1,8% de mini applicable</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ts val="1400"/>
                        </a:lnSpc>
                        <a:spcBef>
                          <a:spcPts val="0"/>
                        </a:spcBef>
                        <a:spcAft>
                          <a:spcPts val="0"/>
                        </a:spcAft>
                        <a:buClrTx/>
                        <a:buSzTx/>
                        <a:buFontTx/>
                        <a:buNone/>
                        <a:tabLst/>
                        <a:defRPr/>
                      </a:pPr>
                      <a:endParaRPr lang="fr-FR" sz="900" b="1" i="0" u="none" strike="noStrike" kern="1200" noProof="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50520430"/>
                  </a:ext>
                </a:extLst>
              </a:tr>
              <a:tr h="289063">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Garantie santé Pro</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xmlns="" val="1187419991"/>
                  </a:ext>
                </a:extLst>
              </a:tr>
              <a:tr h="289063">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Prévoyance Pro</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xmlns="" val="1912460889"/>
                  </a:ext>
                </a:extLst>
              </a:tr>
              <a:tr h="344128">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Protection de l’activité Professionnelle</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xmlns="" val="2434198741"/>
                  </a:ext>
                </a:extLst>
              </a:tr>
              <a:tr h="289063">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Santé collective</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xmlns="" val="2575489645"/>
                  </a:ext>
                </a:extLst>
              </a:tr>
              <a:tr h="289063">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Multirisque Pro</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xmlns="" val="17010172"/>
                  </a:ext>
                </a:extLst>
              </a:tr>
              <a:tr h="289063">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Auto Pro</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xmlns="" val="3877201121"/>
                  </a:ext>
                </a:extLst>
              </a:tr>
            </a:tbl>
          </a:graphicData>
        </a:graphic>
      </p:graphicFrame>
      <p:sp>
        <p:nvSpPr>
          <p:cNvPr id="8" name="ZoneTexte 7">
            <a:extLst>
              <a:ext uri="{FF2B5EF4-FFF2-40B4-BE49-F238E27FC236}">
                <a16:creationId xmlns:a16="http://schemas.microsoft.com/office/drawing/2014/main" xmlns="" id="{165AC363-F841-4DD3-821B-375AFB787781}"/>
              </a:ext>
            </a:extLst>
          </p:cNvPr>
          <p:cNvSpPr txBox="1"/>
          <p:nvPr/>
        </p:nvSpPr>
        <p:spPr>
          <a:xfrm>
            <a:off x="1138173" y="5733256"/>
            <a:ext cx="1661723" cy="216024"/>
          </a:xfrm>
          <a:prstGeom prst="rect">
            <a:avLst/>
          </a:prstGeom>
        </p:spPr>
        <p:txBody>
          <a:bodyPr vert="horz" wrap="square" lIns="91440" tIns="45720" rIns="91440" bIns="45720" rtlCol="0" anchor="ctr" anchorCtr="0">
            <a:noAutofit/>
          </a:bodyPr>
          <a:lstStyle/>
          <a:p>
            <a:pPr>
              <a:lnSpc>
                <a:spcPts val="1200"/>
              </a:lnSpc>
            </a:pPr>
            <a:r>
              <a:rPr lang="fr-FR" sz="1000" i="1" dirty="0">
                <a:solidFill>
                  <a:prstClr val="black">
                    <a:lumMod val="65000"/>
                    <a:lumOff val="35000"/>
                  </a:prstClr>
                </a:solidFill>
                <a:latin typeface="Century Gothic"/>
              </a:rPr>
              <a:t>: sans dérogation</a:t>
            </a:r>
          </a:p>
        </p:txBody>
      </p:sp>
      <p:sp>
        <p:nvSpPr>
          <p:cNvPr id="10" name="ZoneTexte 9">
            <a:extLst>
              <a:ext uri="{FF2B5EF4-FFF2-40B4-BE49-F238E27FC236}">
                <a16:creationId xmlns:a16="http://schemas.microsoft.com/office/drawing/2014/main" xmlns="" id="{D10EDF88-EA07-455B-A4C9-BB79CBE3A092}"/>
              </a:ext>
            </a:extLst>
          </p:cNvPr>
          <p:cNvSpPr txBox="1"/>
          <p:nvPr/>
        </p:nvSpPr>
        <p:spPr>
          <a:xfrm>
            <a:off x="776536" y="5752002"/>
            <a:ext cx="361638" cy="178532"/>
          </a:xfrm>
          <a:prstGeom prst="rect">
            <a:avLst/>
          </a:prstGeom>
          <a:solidFill>
            <a:schemeClr val="bg2"/>
          </a:solidFill>
        </p:spPr>
        <p:txBody>
          <a:bodyPr vert="horz" wrap="square" lIns="91440" tIns="45720" rIns="91440" bIns="45720" rtlCol="0" anchor="ctr" anchorCtr="0">
            <a:noAutofit/>
          </a:bodyPr>
          <a:lstStyle/>
          <a:p>
            <a:pPr>
              <a:lnSpc>
                <a:spcPts val="1200"/>
              </a:lnSpc>
            </a:pPr>
            <a:endParaRPr lang="fr-FR" sz="1100" dirty="0">
              <a:solidFill>
                <a:prstClr val="black">
                  <a:lumMod val="65000"/>
                  <a:lumOff val="35000"/>
                </a:prstClr>
              </a:solidFill>
              <a:latin typeface="Century Gothic"/>
            </a:endParaRPr>
          </a:p>
        </p:txBody>
      </p:sp>
      <p:sp>
        <p:nvSpPr>
          <p:cNvPr id="9" name="Titre 1">
            <a:extLst>
              <a:ext uri="{FF2B5EF4-FFF2-40B4-BE49-F238E27FC236}">
                <a16:creationId xmlns:a16="http://schemas.microsoft.com/office/drawing/2014/main" xmlns="" id="{15223A08-80E3-4C50-979A-6482D6767743}"/>
              </a:ext>
            </a:extLst>
          </p:cNvPr>
          <p:cNvSpPr txBox="1">
            <a:spLocks/>
          </p:cNvSpPr>
          <p:nvPr/>
        </p:nvSpPr>
        <p:spPr>
          <a:xfrm>
            <a:off x="495300" y="189624"/>
            <a:ext cx="7842072" cy="647088"/>
          </a:xfrm>
          <a:prstGeom prst="rect">
            <a:avLst/>
          </a:prstGeom>
        </p:spPr>
        <p:txBody>
          <a:bodyPr vert="horz" lIns="91440" tIns="45720" rIns="91440" bIns="45720" rtlCol="0" anchor="b">
            <a:noAutofit/>
          </a:bodyPr>
          <a:lstStyle>
            <a:lvl1pPr algn="l" defTabSz="685783" rtl="0" eaLnBrk="1" latinLnBrk="0" hangingPunct="1">
              <a:lnSpc>
                <a:spcPts val="1919"/>
              </a:lnSpc>
              <a:spcBef>
                <a:spcPct val="0"/>
              </a:spcBef>
              <a:buNone/>
              <a:defRPr sz="1705" b="0" kern="1200">
                <a:solidFill>
                  <a:srgbClr val="FF0000"/>
                </a:solidFill>
                <a:effectLst/>
                <a:latin typeface="+mj-lt"/>
                <a:ea typeface="+mj-ea"/>
                <a:cs typeface="+mj-cs"/>
              </a:defRPr>
            </a:lvl1pPr>
          </a:lstStyle>
          <a:p>
            <a:pPr>
              <a:lnSpc>
                <a:spcPts val="2250"/>
              </a:lnSpc>
            </a:pPr>
            <a:r>
              <a:rPr lang="fr-FR" sz="2000" b="1" dirty="0"/>
              <a:t>Marché des Pros – CE Net &amp; BAD et Assurances </a:t>
            </a:r>
            <a:br>
              <a:rPr lang="fr-FR" sz="2000" b="1" dirty="0"/>
            </a:br>
            <a:r>
              <a:rPr lang="fr-FR" sz="2000" dirty="0"/>
              <a:t>(Remises maximales)</a:t>
            </a:r>
            <a:endParaRPr lang="fr-FR" sz="2000" b="1" dirty="0"/>
          </a:p>
        </p:txBody>
      </p:sp>
      <p:grpSp>
        <p:nvGrpSpPr>
          <p:cNvPr id="6" name="Groupe 5">
            <a:extLst>
              <a:ext uri="{FF2B5EF4-FFF2-40B4-BE49-F238E27FC236}">
                <a16:creationId xmlns:a16="http://schemas.microsoft.com/office/drawing/2014/main" xmlns="" id="{BBA698EF-C84A-4186-87A3-9DC6FFDDACB7}"/>
              </a:ext>
            </a:extLst>
          </p:cNvPr>
          <p:cNvGrpSpPr>
            <a:grpSpLocks/>
          </p:cNvGrpSpPr>
          <p:nvPr/>
        </p:nvGrpSpPr>
        <p:grpSpPr bwMode="auto">
          <a:xfrm>
            <a:off x="8322202" y="-3825"/>
            <a:ext cx="1776046" cy="1406769"/>
            <a:chOff x="8186738" y="0"/>
            <a:chExt cx="1924050" cy="1524000"/>
          </a:xfrm>
        </p:grpSpPr>
        <p:sp>
          <p:nvSpPr>
            <p:cNvPr id="11" name="Bande diagonale 10">
              <a:extLst>
                <a:ext uri="{FF2B5EF4-FFF2-40B4-BE49-F238E27FC236}">
                  <a16:creationId xmlns:a16="http://schemas.microsoft.com/office/drawing/2014/main" xmlns="" id="{7199FD01-7CE5-4A27-BFB9-F7FC8C88180E}"/>
                </a:ext>
              </a:extLst>
            </p:cNvPr>
            <p:cNvSpPr/>
            <p:nvPr/>
          </p:nvSpPr>
          <p:spPr>
            <a:xfrm rot="5400000">
              <a:off x="8284369" y="-97631"/>
              <a:ext cx="1524000" cy="1719262"/>
            </a:xfrm>
            <a:prstGeom prst="diagStripe">
              <a:avLst>
                <a:gd name="adj" fmla="val 69048"/>
              </a:avLst>
            </a:prstGeom>
            <a:solidFill>
              <a:srgbClr val="E2001A"/>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83077" bIns="83077" anchor="ctr"/>
            <a:lstStyle>
              <a:defPPr>
                <a:defRPr lang="en-US"/>
              </a:defPPr>
              <a:lvl1pPr algn="l" rtl="0" fontAlgn="base">
                <a:spcBef>
                  <a:spcPct val="0"/>
                </a:spcBef>
                <a:spcAft>
                  <a:spcPct val="0"/>
                </a:spcAft>
                <a:defRPr sz="1200" kern="1200">
                  <a:solidFill>
                    <a:schemeClr val="lt1"/>
                  </a:solidFill>
                  <a:latin typeface="+mn-lt"/>
                  <a:ea typeface="+mn-ea"/>
                  <a:cs typeface="+mn-cs"/>
                </a:defRPr>
              </a:lvl1pPr>
              <a:lvl2pPr marL="457200" algn="l" rtl="0" fontAlgn="base">
                <a:spcBef>
                  <a:spcPct val="0"/>
                </a:spcBef>
                <a:spcAft>
                  <a:spcPct val="0"/>
                </a:spcAft>
                <a:defRPr sz="1200" kern="1200">
                  <a:solidFill>
                    <a:schemeClr val="lt1"/>
                  </a:solidFill>
                  <a:latin typeface="+mn-lt"/>
                  <a:ea typeface="+mn-ea"/>
                  <a:cs typeface="+mn-cs"/>
                </a:defRPr>
              </a:lvl2pPr>
              <a:lvl3pPr marL="914400" algn="l" rtl="0" fontAlgn="base">
                <a:spcBef>
                  <a:spcPct val="0"/>
                </a:spcBef>
                <a:spcAft>
                  <a:spcPct val="0"/>
                </a:spcAft>
                <a:defRPr sz="1200" kern="1200">
                  <a:solidFill>
                    <a:schemeClr val="lt1"/>
                  </a:solidFill>
                  <a:latin typeface="+mn-lt"/>
                  <a:ea typeface="+mn-ea"/>
                  <a:cs typeface="+mn-cs"/>
                </a:defRPr>
              </a:lvl3pPr>
              <a:lvl4pPr marL="1371600" algn="l" rtl="0" fontAlgn="base">
                <a:spcBef>
                  <a:spcPct val="0"/>
                </a:spcBef>
                <a:spcAft>
                  <a:spcPct val="0"/>
                </a:spcAft>
                <a:defRPr sz="1200" kern="1200">
                  <a:solidFill>
                    <a:schemeClr val="lt1"/>
                  </a:solidFill>
                  <a:latin typeface="+mn-lt"/>
                  <a:ea typeface="+mn-ea"/>
                  <a:cs typeface="+mn-cs"/>
                </a:defRPr>
              </a:lvl4pPr>
              <a:lvl5pPr marL="1828800" algn="l" rtl="0" fontAlgn="base">
                <a:spcBef>
                  <a:spcPct val="0"/>
                </a:spcBef>
                <a:spcAft>
                  <a:spcPct val="0"/>
                </a:spcAft>
                <a:defRPr sz="1200" kern="1200">
                  <a:solidFill>
                    <a:schemeClr val="lt1"/>
                  </a:solidFill>
                  <a:latin typeface="+mn-lt"/>
                  <a:ea typeface="+mn-ea"/>
                  <a:cs typeface="+mn-cs"/>
                </a:defRPr>
              </a:lvl5pPr>
              <a:lvl6pPr marL="2286000" algn="l" defTabSz="914400" rtl="0" eaLnBrk="1" latinLnBrk="0" hangingPunct="1">
                <a:defRPr sz="1200" kern="1200">
                  <a:solidFill>
                    <a:schemeClr val="lt1"/>
                  </a:solidFill>
                  <a:latin typeface="+mn-lt"/>
                  <a:ea typeface="+mn-ea"/>
                  <a:cs typeface="+mn-cs"/>
                </a:defRPr>
              </a:lvl6pPr>
              <a:lvl7pPr marL="2743200" algn="l" defTabSz="914400" rtl="0" eaLnBrk="1" latinLnBrk="0" hangingPunct="1">
                <a:defRPr sz="1200" kern="1200">
                  <a:solidFill>
                    <a:schemeClr val="lt1"/>
                  </a:solidFill>
                  <a:latin typeface="+mn-lt"/>
                  <a:ea typeface="+mn-ea"/>
                  <a:cs typeface="+mn-cs"/>
                </a:defRPr>
              </a:lvl7pPr>
              <a:lvl8pPr marL="3200400" algn="l" defTabSz="914400" rtl="0" eaLnBrk="1" latinLnBrk="0" hangingPunct="1">
                <a:defRPr sz="1200" kern="1200">
                  <a:solidFill>
                    <a:schemeClr val="lt1"/>
                  </a:solidFill>
                  <a:latin typeface="+mn-lt"/>
                  <a:ea typeface="+mn-ea"/>
                  <a:cs typeface="+mn-cs"/>
                </a:defRPr>
              </a:lvl8pPr>
              <a:lvl9pPr marL="3657600" algn="l" defTabSz="914400" rtl="0" eaLnBrk="1" latinLnBrk="0" hangingPunct="1">
                <a:defRPr sz="1200" kern="1200">
                  <a:solidFill>
                    <a:schemeClr val="lt1"/>
                  </a:solidFill>
                  <a:latin typeface="+mn-lt"/>
                  <a:ea typeface="+mn-ea"/>
                  <a:cs typeface="+mn-cs"/>
                </a:defRPr>
              </a:lvl9pPr>
            </a:lstStyle>
            <a:p>
              <a:pPr marL="0" marR="0" lvl="0" indent="0" algn="ctr" defTabSz="1178943" rtl="0" eaLnBrk="1" fontAlgn="base" latinLnBrk="0" hangingPunct="1">
                <a:lnSpc>
                  <a:spcPct val="100000"/>
                </a:lnSpc>
                <a:spcBef>
                  <a:spcPct val="0"/>
                </a:spcBef>
                <a:spcAft>
                  <a:spcPct val="0"/>
                </a:spcAft>
                <a:buClrTx/>
                <a:buSzTx/>
                <a:buFontTx/>
                <a:buNone/>
                <a:tabLst/>
                <a:defRPr/>
              </a:pPr>
              <a:endParaRPr kumimoji="0" lang="fr-FR" sz="1108" b="1" i="0" u="none" strike="noStrike" kern="1200" cap="none" spc="0" normalizeH="0" baseline="0" noProof="0" dirty="0">
                <a:ln>
                  <a:noFill/>
                </a:ln>
                <a:solidFill>
                  <a:prstClr val="black"/>
                </a:solidFill>
                <a:effectLst/>
                <a:uLnTx/>
                <a:uFillTx/>
                <a:latin typeface="Palatino Linotype"/>
                <a:ea typeface="+mn-ea"/>
                <a:cs typeface="+mn-cs"/>
              </a:endParaRPr>
            </a:p>
          </p:txBody>
        </p:sp>
        <p:sp>
          <p:nvSpPr>
            <p:cNvPr id="12" name="ZoneTexte 37">
              <a:extLst>
                <a:ext uri="{FF2B5EF4-FFF2-40B4-BE49-F238E27FC236}">
                  <a16:creationId xmlns:a16="http://schemas.microsoft.com/office/drawing/2014/main" xmlns="" id="{F70716E4-6D45-4032-8941-40BCC9552D88}"/>
                </a:ext>
              </a:extLst>
            </p:cNvPr>
            <p:cNvSpPr txBox="1">
              <a:spLocks noChangeArrowheads="1"/>
            </p:cNvSpPr>
            <p:nvPr/>
          </p:nvSpPr>
          <p:spPr bwMode="auto">
            <a:xfrm rot="2526043">
              <a:off x="8277225" y="500255"/>
              <a:ext cx="1833563" cy="334578"/>
            </a:xfrm>
            <a:prstGeom prst="rect">
              <a:avLst/>
            </a:prstGeom>
            <a:noFill/>
            <a:ln w="9525">
              <a:noFill/>
              <a:miter lim="800000"/>
              <a:headEnd/>
              <a:tailEnd/>
            </a:ln>
          </p:spPr>
          <p:txBody>
            <a:bodyPr tIns="83077" bIns="83077">
              <a:spAutoFit/>
            </a:bodyPr>
            <a:lstStyle/>
            <a:p>
              <a:pPr marL="0" marR="0" lvl="0" indent="0" algn="ctr" defTabSz="1178943" rtl="0" eaLnBrk="1" fontAlgn="auto" latinLnBrk="0" hangingPunct="1">
                <a:lnSpc>
                  <a:spcPts val="1108"/>
                </a:lnSpc>
                <a:spcBef>
                  <a:spcPts val="0"/>
                </a:spcBef>
                <a:spcAft>
                  <a:spcPts val="0"/>
                </a:spcAft>
                <a:buClrTx/>
                <a:buSzTx/>
                <a:buFontTx/>
                <a:buNone/>
                <a:tabLst/>
                <a:defRPr/>
              </a:pPr>
              <a:r>
                <a:rPr lang="fr-FR" altLang="fr-FR" sz="969" b="1" cap="all" dirty="0">
                  <a:solidFill>
                    <a:srgbClr val="FFFFFF"/>
                  </a:solidFill>
                  <a:latin typeface="Century Gothic"/>
                </a:rPr>
                <a:t>PRO</a:t>
              </a:r>
              <a:endParaRPr kumimoji="0" lang="fr-FR" altLang="fr-FR" sz="100" b="1" i="0" u="none" strike="noStrike" kern="1200" cap="all" spc="0" normalizeH="0" noProof="0" dirty="0">
                <a:ln>
                  <a:noFill/>
                </a:ln>
                <a:solidFill>
                  <a:srgbClr val="FFFFFF"/>
                </a:solidFill>
                <a:effectLst/>
                <a:uLnTx/>
                <a:uFillTx/>
                <a:latin typeface="Century Gothic"/>
                <a:ea typeface="+mn-ea"/>
                <a:cs typeface="+mn-cs"/>
              </a:endParaRPr>
            </a:p>
          </p:txBody>
        </p:sp>
      </p:grpSp>
    </p:spTree>
    <p:extLst>
      <p:ext uri="{BB962C8B-B14F-4D97-AF65-F5344CB8AC3E}">
        <p14:creationId xmlns:p14="http://schemas.microsoft.com/office/powerpoint/2010/main" val="35125520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a:extLst>
              <a:ext uri="{FF2B5EF4-FFF2-40B4-BE49-F238E27FC236}">
                <a16:creationId xmlns:a16="http://schemas.microsoft.com/office/drawing/2014/main" xmlns="" id="{2FF07E57-8930-41DF-8CA5-E23D6B3A87BE}"/>
              </a:ext>
            </a:extLst>
          </p:cNvPr>
          <p:cNvGraphicFramePr>
            <a:graphicFrameLocks noGrp="1"/>
          </p:cNvGraphicFramePr>
          <p:nvPr>
            <p:extLst/>
          </p:nvPr>
        </p:nvGraphicFramePr>
        <p:xfrm>
          <a:off x="776288" y="1122986"/>
          <a:ext cx="8640760" cy="3648964"/>
        </p:xfrm>
        <a:graphic>
          <a:graphicData uri="http://schemas.openxmlformats.org/drawingml/2006/table">
            <a:tbl>
              <a:tblPr firstRow="1" firstCol="1" bandRow="1">
                <a:tableStyleId>{5C22544A-7EE6-4342-B048-85BDC9FD1C3A}</a:tableStyleId>
              </a:tblPr>
              <a:tblGrid>
                <a:gridCol w="373457">
                  <a:extLst>
                    <a:ext uri="{9D8B030D-6E8A-4147-A177-3AD203B41FA5}">
                      <a16:colId xmlns:a16="http://schemas.microsoft.com/office/drawing/2014/main" xmlns="" val="3006324310"/>
                    </a:ext>
                  </a:extLst>
                </a:gridCol>
                <a:gridCol w="2130900">
                  <a:extLst>
                    <a:ext uri="{9D8B030D-6E8A-4147-A177-3AD203B41FA5}">
                      <a16:colId xmlns:a16="http://schemas.microsoft.com/office/drawing/2014/main" xmlns="" val="1612912554"/>
                    </a:ext>
                  </a:extLst>
                </a:gridCol>
                <a:gridCol w="1687877">
                  <a:extLst>
                    <a:ext uri="{9D8B030D-6E8A-4147-A177-3AD203B41FA5}">
                      <a16:colId xmlns:a16="http://schemas.microsoft.com/office/drawing/2014/main" xmlns="" val="724688280"/>
                    </a:ext>
                  </a:extLst>
                </a:gridCol>
                <a:gridCol w="1687877">
                  <a:extLst>
                    <a:ext uri="{9D8B030D-6E8A-4147-A177-3AD203B41FA5}">
                      <a16:colId xmlns:a16="http://schemas.microsoft.com/office/drawing/2014/main" xmlns="" val="710312126"/>
                    </a:ext>
                  </a:extLst>
                </a:gridCol>
                <a:gridCol w="1687877">
                  <a:extLst>
                    <a:ext uri="{9D8B030D-6E8A-4147-A177-3AD203B41FA5}">
                      <a16:colId xmlns:a16="http://schemas.microsoft.com/office/drawing/2014/main" xmlns="" val="4263186281"/>
                    </a:ext>
                  </a:extLst>
                </a:gridCol>
                <a:gridCol w="1072772">
                  <a:extLst>
                    <a:ext uri="{9D8B030D-6E8A-4147-A177-3AD203B41FA5}">
                      <a16:colId xmlns:a16="http://schemas.microsoft.com/office/drawing/2014/main" xmlns="" val="1531014942"/>
                    </a:ext>
                  </a:extLst>
                </a:gridCol>
              </a:tblGrid>
              <a:tr h="149008">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12700" cmpd="sng">
                      <a:noFill/>
                    </a:lnR>
                    <a:lnT w="38100" cmpd="sng">
                      <a:noFill/>
                    </a:lnT>
                    <a:lnB w="12700" cap="flat" cmpd="sng" algn="ctr">
                      <a:noFill/>
                      <a:prstDash val="solid"/>
                      <a:round/>
                      <a:headEnd type="none" w="med" len="med"/>
                      <a:tailEnd type="none" w="med" len="med"/>
                    </a:lnB>
                    <a:noFill/>
                  </a:tcPr>
                </a:tc>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L w="12700" cmpd="sng">
                      <a:noFill/>
                    </a:lnL>
                    <a:lnR w="12700" cmpd="sng">
                      <a:noFill/>
                    </a:lnR>
                    <a:lnT w="38100" cmpd="sng">
                      <a:noFill/>
                    </a:lnT>
                    <a:lnB w="12700" cap="flat" cmpd="sng" algn="ctr">
                      <a:noFill/>
                      <a:prstDash val="solid"/>
                      <a:round/>
                      <a:headEnd type="none" w="med" len="med"/>
                      <a:tailEnd type="none" w="med" len="med"/>
                    </a:lnB>
                    <a:no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DA - DAA -ADS (en CEA) - GC PRO - </a:t>
                      </a:r>
                      <a:r>
                        <a:rPr kumimoji="0" lang="fr-FR" sz="900" b="1" i="0" u="none" strike="noStrike" kern="1200" cap="none" spc="0" normalizeH="0" baseline="0" noProof="0" dirty="0">
                          <a:ln>
                            <a:noFill/>
                          </a:ln>
                          <a:solidFill>
                            <a:prstClr val="white"/>
                          </a:solidFill>
                          <a:effectLst/>
                          <a:uLnTx/>
                          <a:uFillTx/>
                          <a:latin typeface="Century Gothic"/>
                          <a:ea typeface="Calibri" panose="020F0502020204030204" pitchFamily="34" charset="0"/>
                          <a:cs typeface="Times New Roman" panose="02020603050405020304" pitchFamily="18" charset="0"/>
                        </a:rPr>
                        <a:t>CA Prescription Pro </a:t>
                      </a:r>
                      <a:r>
                        <a:rPr lang="fr-FR" sz="900" dirty="0">
                          <a:solidFill>
                            <a:schemeClr val="bg1"/>
                          </a:solidFill>
                          <a:effectLst/>
                          <a:latin typeface="+mj-lt"/>
                          <a:ea typeface="Calibri" panose="020F0502020204030204" pitchFamily="34" charset="0"/>
                          <a:cs typeface="Times New Roman" panose="02020603050405020304" pitchFamily="18" charset="0"/>
                        </a:rPr>
                        <a:t> -CA Association Proximité </a:t>
                      </a:r>
                    </a:p>
                  </a:txBody>
                  <a:tcPr marL="48138" marR="48138" marT="0" marB="0" anchor="ctr">
                    <a:lnL w="12700" cmpd="sng">
                      <a:noFill/>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rowSpan="2">
                  <a:txBody>
                    <a:bodyPr/>
                    <a:lstStyle/>
                    <a:p>
                      <a:pPr algn="ctr">
                        <a:lnSpc>
                          <a:spcPts val="1400"/>
                        </a:lnSpc>
                        <a:spcAft>
                          <a:spcPts val="0"/>
                        </a:spcAft>
                      </a:pPr>
                      <a:r>
                        <a:rPr lang="fr-FR" sz="900" dirty="0">
                          <a:solidFill>
                            <a:schemeClr val="bg1"/>
                          </a:solidFill>
                          <a:effectLst/>
                          <a:latin typeface="+mj-lt"/>
                          <a:ea typeface="Calibri" panose="020F0502020204030204" pitchFamily="34" charset="0"/>
                          <a:cs typeface="Times New Roman" panose="02020603050405020304" pitchFamily="18" charset="0"/>
                        </a:rPr>
                        <a:t>DUC /DS- Banquier Privé BDD - Banquier du Dirigeant BDR</a:t>
                      </a:r>
                    </a:p>
                  </a:txBody>
                  <a:tcPr marL="48138" marR="48138" marT="0" marB="0" anchor="ctr">
                    <a:lnL w="12700" cap="flat" cmpd="sng" algn="ctr">
                      <a:solidFill>
                        <a:schemeClr val="bg1"/>
                      </a:solidFill>
                      <a:prstDash val="solid"/>
                      <a:round/>
                      <a:headEnd type="none" w="med" len="med"/>
                      <a:tailEnd type="none" w="med" len="med"/>
                    </a:lnL>
                    <a:lnT w="38100" cmpd="sng">
                      <a:noFill/>
                    </a:lnT>
                    <a:lnB w="12700" cap="flat" cmpd="sng" algn="ctr">
                      <a:noFill/>
                      <a:prstDash val="solid"/>
                      <a:round/>
                      <a:headEnd type="none" w="med" len="med"/>
                      <a:tailEnd type="none" w="med" len="med"/>
                    </a:lnB>
                    <a:solidFill>
                      <a:schemeClr val="accent1">
                        <a:lumMod val="60000"/>
                        <a:lumOff val="40000"/>
                      </a:schemeClr>
                    </a:solidFill>
                  </a:tcPr>
                </a:tc>
                <a:tc rowSpan="2">
                  <a:txBody>
                    <a:bodyPr/>
                    <a:lstStyle/>
                    <a:p>
                      <a:pPr algn="ctr">
                        <a:lnSpc>
                          <a:spcPts val="1400"/>
                        </a:lnSpc>
                        <a:spcAft>
                          <a:spcPts val="0"/>
                        </a:spcAft>
                      </a:pPr>
                      <a:r>
                        <a:rPr lang="fr-FR" sz="900" dirty="0" err="1">
                          <a:solidFill>
                            <a:schemeClr val="bg1"/>
                          </a:solidFill>
                          <a:effectLst/>
                          <a:latin typeface="+mj-lt"/>
                          <a:ea typeface="Calibri" panose="020F0502020204030204" pitchFamily="34" charset="0"/>
                          <a:cs typeface="Times New Roman" panose="02020603050405020304" pitchFamily="18" charset="0"/>
                        </a:rPr>
                        <a:t>Dir</a:t>
                      </a:r>
                      <a:r>
                        <a:rPr lang="fr-FR" sz="900" dirty="0">
                          <a:solidFill>
                            <a:schemeClr val="bg1"/>
                          </a:solidFill>
                          <a:effectLst/>
                          <a:latin typeface="+mj-lt"/>
                          <a:ea typeface="Calibri" panose="020F0502020204030204" pitchFamily="34" charset="0"/>
                          <a:cs typeface="Times New Roman" panose="02020603050405020304" pitchFamily="18" charset="0"/>
                        </a:rPr>
                        <a:t> Co - DCM Pro et Patri- DG MM (hors ADP)  - </a:t>
                      </a:r>
                      <a:r>
                        <a:rPr lang="fr-FR" sz="900" dirty="0" err="1">
                          <a:solidFill>
                            <a:schemeClr val="bg1"/>
                          </a:solidFill>
                          <a:effectLst/>
                          <a:latin typeface="+mj-lt"/>
                          <a:ea typeface="Calibri" panose="020F0502020204030204" pitchFamily="34" charset="0"/>
                          <a:cs typeface="Times New Roman" panose="02020603050405020304" pitchFamily="18" charset="0"/>
                        </a:rPr>
                        <a:t>Resp</a:t>
                      </a:r>
                      <a:r>
                        <a:rPr lang="fr-FR" sz="900" dirty="0">
                          <a:solidFill>
                            <a:schemeClr val="bg1"/>
                          </a:solidFill>
                          <a:effectLst/>
                          <a:latin typeface="+mj-lt"/>
                          <a:ea typeface="Calibri" panose="020F0502020204030204" pitchFamily="34" charset="0"/>
                          <a:cs typeface="Times New Roman" panose="02020603050405020304" pitchFamily="18" charset="0"/>
                        </a:rPr>
                        <a:t> Agri Viti - </a:t>
                      </a:r>
                      <a:r>
                        <a:rPr lang="fr-FR" sz="900" dirty="0" err="1">
                          <a:solidFill>
                            <a:schemeClr val="bg1"/>
                          </a:solidFill>
                          <a:effectLst/>
                          <a:latin typeface="+mj-lt"/>
                          <a:ea typeface="Calibri" panose="020F0502020204030204" pitchFamily="34" charset="0"/>
                          <a:cs typeface="Times New Roman" panose="02020603050405020304" pitchFamily="18" charset="0"/>
                        </a:rPr>
                        <a:t>Resp</a:t>
                      </a:r>
                      <a:r>
                        <a:rPr lang="fr-FR" sz="900" dirty="0">
                          <a:solidFill>
                            <a:schemeClr val="bg1"/>
                          </a:solidFill>
                          <a:effectLst/>
                          <a:latin typeface="+mj-lt"/>
                          <a:ea typeface="Calibri" panose="020F0502020204030204" pitchFamily="34" charset="0"/>
                          <a:cs typeface="Times New Roman" panose="02020603050405020304" pitchFamily="18" charset="0"/>
                        </a:rPr>
                        <a:t> Prescription PRO </a:t>
                      </a:r>
                    </a:p>
                  </a:txBody>
                  <a:tcPr marL="48138" marR="48138" marT="0" marB="0" anchor="ctr">
                    <a:lnT w="38100" cmpd="sng">
                      <a:noFill/>
                    </a:lnT>
                    <a:lnB w="12700" cap="flat" cmpd="sng" algn="ctr">
                      <a:noFill/>
                      <a:prstDash val="solid"/>
                      <a:round/>
                      <a:headEnd type="none" w="med" len="med"/>
                      <a:tailEnd type="none" w="med" len="med"/>
                    </a:lnB>
                  </a:tcPr>
                </a:tc>
                <a:tc rowSpan="2">
                  <a:txBody>
                    <a:bodyPr/>
                    <a:lstStyle/>
                    <a:p>
                      <a:pPr marL="0" marR="0" lvl="0" indent="0" algn="ctr" defTabSz="685783" rtl="0" eaLnBrk="1" fontAlgn="auto" latinLnBrk="0" hangingPunct="1">
                        <a:lnSpc>
                          <a:spcPts val="1400"/>
                        </a:lnSpc>
                        <a:spcBef>
                          <a:spcPts val="0"/>
                        </a:spcBef>
                        <a:spcAft>
                          <a:spcPts val="0"/>
                        </a:spcAft>
                        <a:buClrTx/>
                        <a:buSzTx/>
                        <a:buFontTx/>
                        <a:buNone/>
                        <a:tabLst/>
                        <a:defRPr/>
                      </a:pPr>
                      <a:r>
                        <a:rPr kumimoji="0" lang="it-IT" sz="900" b="1" i="0" u="none" strike="noStrike" kern="1200" cap="none" spc="0" normalizeH="0" baseline="0" noProof="0" dirty="0">
                          <a:ln>
                            <a:noFill/>
                          </a:ln>
                          <a:solidFill>
                            <a:prstClr val="white"/>
                          </a:solidFill>
                          <a:effectLst/>
                          <a:uLnTx/>
                          <a:uFillTx/>
                          <a:latin typeface="Century Gothic"/>
                          <a:ea typeface="Calibri" panose="020F0502020204030204" pitchFamily="34" charset="0"/>
                          <a:cs typeface="Times New Roman" panose="02020603050405020304" pitchFamily="18" charset="0"/>
                        </a:rPr>
                        <a:t>Niveau Marché</a:t>
                      </a:r>
                    </a:p>
                  </a:txBody>
                  <a:tcPr marL="48138" marR="48138" marT="0" marB="0" anchor="ctr">
                    <a:lnR w="12700" cmpd="sng">
                      <a:noFill/>
                    </a:lnR>
                    <a:lnT w="38100" cmpd="sng">
                      <a:noFill/>
                    </a:lnT>
                    <a:lnB w="12700" cap="flat" cmpd="sng" algn="ctr">
                      <a:no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xmlns="" val="2854909817"/>
                  </a:ext>
                </a:extLst>
              </a:tr>
              <a:tr h="449005">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R w="38100" cmpd="sng">
                      <a:noFill/>
                    </a:lnR>
                    <a:lnT w="38100" cmpd="sng">
                      <a:noFill/>
                    </a:lnT>
                    <a:lnB w="12700" cap="flat" cmpd="sng" algn="ctr">
                      <a:solidFill>
                        <a:schemeClr val="bg1"/>
                      </a:solidFill>
                      <a:prstDash val="solid"/>
                      <a:round/>
                      <a:headEnd type="none" w="med" len="med"/>
                      <a:tailEnd type="none" w="med" len="med"/>
                    </a:lnB>
                    <a:noFill/>
                  </a:tcPr>
                </a:tc>
                <a:tc>
                  <a:txBody>
                    <a:bodyPr/>
                    <a:lstStyle/>
                    <a:p>
                      <a:pPr algn="ctr">
                        <a:lnSpc>
                          <a:spcPts val="1400"/>
                        </a:lnSpc>
                        <a:spcAft>
                          <a:spcPts val="0"/>
                        </a:spcAft>
                      </a:pPr>
                      <a:endParaRPr lang="fr-FR" sz="900" dirty="0">
                        <a:solidFill>
                          <a:schemeClr val="bg1"/>
                        </a:solidFill>
                        <a:effectLst/>
                        <a:latin typeface="+mj-lt"/>
                        <a:ea typeface="Calibri" panose="020F0502020204030204" pitchFamily="34" charset="0"/>
                        <a:cs typeface="Times New Roman" panose="02020603050405020304" pitchFamily="18" charset="0"/>
                      </a:endParaRPr>
                    </a:p>
                  </a:txBody>
                  <a:tcPr marL="48138" marR="48138" marT="0" marB="0" anchor="ctr">
                    <a:lnL w="12700" cmpd="sng">
                      <a:noFill/>
                    </a:lnL>
                    <a:lnR w="38100" cmpd="sng">
                      <a:noFill/>
                    </a:lnR>
                    <a:lnT w="38100" cmpd="sng">
                      <a:noFill/>
                    </a:lnT>
                    <a:lnB w="12700" cap="flat" cmpd="sng" algn="ctr">
                      <a:noFill/>
                      <a:prstDash val="solid"/>
                      <a:round/>
                      <a:headEnd type="none" w="med" len="med"/>
                      <a:tailEnd type="none" w="med" len="med"/>
                    </a:lnB>
                    <a:noFill/>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T w="38100" cmpd="sng">
                      <a:noFill/>
                    </a:lnT>
                    <a:lnB w="12700" cap="flat" cmpd="sng" algn="ctr">
                      <a:noFill/>
                      <a:prstDash val="solid"/>
                      <a:round/>
                      <a:headEnd type="none" w="med" len="med"/>
                      <a:tailEnd type="none" w="med" len="med"/>
                    </a:lnB>
                  </a:tcPr>
                </a:tc>
                <a:tc vMerge="1">
                  <a:txBody>
                    <a:bodyPr/>
                    <a:lstStyle/>
                    <a:p>
                      <a:pPr algn="ctr">
                        <a:lnSpc>
                          <a:spcPts val="1400"/>
                        </a:lnSpc>
                        <a:spcAft>
                          <a:spcPts val="0"/>
                        </a:spcAft>
                      </a:pPr>
                      <a:endParaRPr lang="fr-FR" sz="900" b="1" dirty="0">
                        <a:solidFill>
                          <a:schemeClr val="tx1">
                            <a:lumMod val="65000"/>
                            <a:lumOff val="35000"/>
                          </a:schemeClr>
                        </a:solidFill>
                        <a:effectLst/>
                        <a:latin typeface="+mj-lt"/>
                        <a:ea typeface="Calibri" panose="020F0502020204030204" pitchFamily="34" charset="0"/>
                        <a:cs typeface="Times New Roman" panose="02020603050405020304" pitchFamily="18" charset="0"/>
                      </a:endParaRPr>
                    </a:p>
                  </a:txBody>
                  <a:tcPr marL="52150" marR="52150" marT="0" marB="0" anchor="ctr">
                    <a:lnR w="12700" cmpd="sng">
                      <a:noFill/>
                    </a:lnR>
                    <a:lnT w="38100" cmpd="sng">
                      <a:noFill/>
                    </a:lnT>
                    <a:lnB w="12700" cap="flat" cmpd="sng" algn="ctr">
                      <a:noFill/>
                      <a:prstDash val="solid"/>
                      <a:round/>
                      <a:headEnd type="none" w="med" len="med"/>
                      <a:tailEnd type="none" w="med" len="med"/>
                    </a:lnB>
                  </a:tcPr>
                </a:tc>
                <a:extLst>
                  <a:ext uri="{0D108BD9-81ED-4DB2-BD59-A6C34878D82A}">
                    <a16:rowId xmlns:a16="http://schemas.microsoft.com/office/drawing/2014/main" xmlns="" val="3319801072"/>
                  </a:ext>
                </a:extLst>
              </a:tr>
              <a:tr h="237744">
                <a:tc rowSpan="3">
                  <a:txBody>
                    <a:bodyPr/>
                    <a:lstStyle/>
                    <a:p>
                      <a:pPr marL="0" lvl="0" indent="0" algn="ctr"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Crédit CT</a:t>
                      </a:r>
                    </a:p>
                  </a:txBody>
                  <a:tcPr marL="42203" marR="42203" vert="vert27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latinLnBrk="0" hangingPunct="1">
                        <a:lnSpc>
                          <a:spcPts val="1400"/>
                        </a:lnSpc>
                        <a:spcAft>
                          <a:spcPts val="0"/>
                        </a:spcAft>
                      </a:pPr>
                      <a:r>
                        <a:rPr lang="fr-FR" sz="1000" b="1" kern="1200" dirty="0">
                          <a:solidFill>
                            <a:schemeClr val="tx1">
                              <a:lumMod val="65000"/>
                              <a:lumOff val="35000"/>
                            </a:schemeClr>
                          </a:solidFill>
                          <a:effectLst/>
                          <a:latin typeface="+mj-lt"/>
                          <a:ea typeface="Calibri" panose="020F0502020204030204" pitchFamily="34" charset="0"/>
                          <a:cs typeface="Arial" panose="020B0604020202020204" pitchFamily="34" charset="0"/>
                        </a:rPr>
                        <a:t>Frais de dossier</a:t>
                      </a:r>
                    </a:p>
                  </a:txBody>
                  <a:tcPr marL="42203" marR="42203"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dirty="0">
                          <a:solidFill>
                            <a:schemeClr val="tx1">
                              <a:lumMod val="65000"/>
                              <a:lumOff val="35000"/>
                            </a:schemeClr>
                          </a:solidFill>
                          <a:effectLst/>
                          <a:latin typeface="+mj-lt"/>
                        </a:rPr>
                        <a:t>50% </a:t>
                      </a:r>
                      <a:r>
                        <a:rPr lang="fr-FR" sz="900" b="0" i="0" u="none" strike="noStrike" dirty="0">
                          <a:solidFill>
                            <a:schemeClr val="tx1">
                              <a:lumMod val="65000"/>
                              <a:lumOff val="35000"/>
                            </a:schemeClr>
                          </a:solidFill>
                          <a:effectLst/>
                          <a:latin typeface="+mj-lt"/>
                        </a:rPr>
                        <a:t>(minimum 30€)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70% </a:t>
                      </a:r>
                      <a:r>
                        <a:rPr kumimoji="0" lang="fr-FR" sz="9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(minimum 30€)</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100%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rowSpan="7">
                  <a:txBody>
                    <a:bodyPr/>
                    <a:lstStyle/>
                    <a:p>
                      <a:pPr algn="ctr" fontAlgn="ctr"/>
                      <a:r>
                        <a:rPr lang="fr-FR" sz="900" b="1" i="0" u="none" strike="noStrike" kern="1200" dirty="0">
                          <a:solidFill>
                            <a:schemeClr val="tx1">
                              <a:lumMod val="65000"/>
                              <a:lumOff val="35000"/>
                            </a:schemeClr>
                          </a:solidFill>
                          <a:effectLst/>
                          <a:latin typeface="+mj-lt"/>
                          <a:ea typeface="+mn-ea"/>
                          <a:cs typeface="+mn-cs"/>
                        </a:rPr>
                        <a:t>Au-delà</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690681547"/>
                  </a:ext>
                </a:extLst>
              </a:tr>
              <a:tr h="362568">
                <a:tc vMerge="1">
                  <a:txBody>
                    <a:bodyPr/>
                    <a:lstStyle/>
                    <a:p>
                      <a:pPr marL="0" marR="0" lvl="0" indent="0" algn="l" defTabSz="685783" rtl="0" eaLnBrk="1" fontAlgn="auto" latinLnBrk="0" hangingPunct="1">
                        <a:lnSpc>
                          <a:spcPts val="14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black">
                            <a:lumMod val="65000"/>
                            <a:lumOff val="35000"/>
                          </a:prstClr>
                        </a:solidFill>
                        <a:effectLst/>
                        <a:uLnTx/>
                        <a:uFillTx/>
                        <a:latin typeface="Century Gothic"/>
                        <a:ea typeface="Calibri" panose="020F0502020204030204" pitchFamily="34" charset="0"/>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685783" rtl="0" eaLnBrk="1" fontAlgn="auto" latinLnBrk="0" hangingPunct="1">
                        <a:lnSpc>
                          <a:spcPts val="14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lumMod val="65000"/>
                              <a:lumOff val="35000"/>
                            </a:prstClr>
                          </a:solidFill>
                          <a:effectLst/>
                          <a:uLnTx/>
                          <a:uFillTx/>
                          <a:latin typeface="Century Gothic"/>
                          <a:ea typeface="Calibri" panose="020F0502020204030204" pitchFamily="34" charset="0"/>
                          <a:cs typeface="Arial" panose="020B0604020202020204" pitchFamily="34" charset="0"/>
                        </a:rPr>
                        <a:t>Barème découvert, facilité de caisse, escompte NIO&lt;9 NIE&lt;15</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fr-FR" sz="900" b="1" i="0" u="none" strike="noStrike" dirty="0">
                          <a:solidFill>
                            <a:schemeClr val="tx1">
                              <a:lumMod val="65000"/>
                              <a:lumOff val="35000"/>
                            </a:schemeClr>
                          </a:solidFill>
                          <a:effectLst/>
                          <a:latin typeface="+mj-lt"/>
                        </a:rPr>
                        <a:t>TBB +1% </a:t>
                      </a:r>
                      <a:r>
                        <a:rPr lang="fr-FR" sz="900" b="0" i="0" u="none" strike="noStrike" dirty="0">
                          <a:solidFill>
                            <a:schemeClr val="tx1">
                              <a:lumMod val="65000"/>
                              <a:lumOff val="35000"/>
                            </a:schemeClr>
                          </a:solidFill>
                          <a:effectLst/>
                          <a:latin typeface="+mj-lt"/>
                        </a:rPr>
                        <a:t>(</a:t>
                      </a:r>
                      <a:r>
                        <a:rPr lang="fr-FR" sz="900" b="0" i="0" u="none" strike="noStrike" dirty="0" err="1">
                          <a:solidFill>
                            <a:schemeClr val="tx1">
                              <a:lumMod val="65000"/>
                              <a:lumOff val="35000"/>
                            </a:schemeClr>
                          </a:solidFill>
                          <a:effectLst/>
                          <a:latin typeface="+mj-lt"/>
                        </a:rPr>
                        <a:t>cf</a:t>
                      </a:r>
                      <a:r>
                        <a:rPr lang="fr-FR" sz="900" b="0" i="0" u="none" strike="noStrike" dirty="0">
                          <a:solidFill>
                            <a:schemeClr val="tx1">
                              <a:lumMod val="65000"/>
                              <a:lumOff val="35000"/>
                            </a:schemeClr>
                          </a:solidFill>
                          <a:effectLst/>
                          <a:latin typeface="+mj-lt"/>
                        </a:rPr>
                        <a:t> barème pro)</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TBB</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61680088"/>
                  </a:ext>
                </a:extLst>
              </a:tr>
              <a:tr h="236915">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Barème défensif NIO&lt;5 ou NIE&lt;10</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fr-FR" sz="900" b="1" i="0" u="none" strike="noStrike" kern="1200" noProof="0" dirty="0">
                          <a:solidFill>
                            <a:schemeClr val="tx1">
                              <a:lumMod val="65000"/>
                              <a:lumOff val="35000"/>
                            </a:schemeClr>
                          </a:solidFill>
                          <a:effectLst/>
                          <a:latin typeface="+mj-lt"/>
                          <a:ea typeface="+mn-ea"/>
                          <a:cs typeface="+mn-cs"/>
                        </a:rPr>
                        <a:t>EUR 3 mois + 2,55%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lang="fr-FR" sz="900" b="1" i="0" u="none" strike="noStrike" kern="1200" noProof="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733857198"/>
                  </a:ext>
                </a:extLst>
              </a:tr>
              <a:tr h="349993">
                <a:tc rowSpan="4">
                  <a:txBody>
                    <a:bodyPr/>
                    <a:lstStyle/>
                    <a:p>
                      <a:pPr marL="0" lvl="0" indent="0" algn="ctr"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Crédits MLT</a:t>
                      </a:r>
                    </a:p>
                  </a:txBody>
                  <a:tcPr marL="7034" marR="7034" marT="7620" marB="0" vert="vert27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Frais de dossier</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50% </a:t>
                      </a:r>
                      <a:r>
                        <a:rPr kumimoji="0" lang="fr-FR" sz="9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(minimum 75€)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70% </a:t>
                      </a:r>
                      <a:r>
                        <a:rPr kumimoji="0" lang="fr-FR" sz="9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(minimum 75€)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kern="1200" dirty="0">
                          <a:solidFill>
                            <a:schemeClr val="tx1">
                              <a:lumMod val="65000"/>
                              <a:lumOff val="35000"/>
                            </a:schemeClr>
                          </a:solidFill>
                          <a:effectLst/>
                          <a:latin typeface="+mj-lt"/>
                          <a:ea typeface="+mn-ea"/>
                          <a:cs typeface="+mn-cs"/>
                        </a:rPr>
                        <a:t>100%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kern="120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50520430"/>
                  </a:ext>
                </a:extLst>
              </a:tr>
              <a:tr h="338794">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Barème</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Barème – 0,30%</a:t>
                      </a:r>
                      <a:endParaRPr kumimoji="0" lang="fr-FR" sz="9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Barème – 0,50%</a:t>
                      </a:r>
                      <a:endParaRPr kumimoji="0" lang="fr-FR" sz="9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TCI </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87419991"/>
                  </a:ext>
                </a:extLst>
              </a:tr>
              <a:tr h="338794">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IRA à la mise en place</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black">
                              <a:lumMod val="65000"/>
                              <a:lumOff val="35000"/>
                            </a:prstClr>
                          </a:solidFill>
                          <a:effectLst/>
                          <a:uLnTx/>
                          <a:uFillTx/>
                          <a:latin typeface="Century Gothic"/>
                          <a:ea typeface="+mn-ea"/>
                          <a:cs typeface="+mn-cs"/>
                        </a:rPr>
                        <a:t>-</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fr-FR" sz="900" b="1" i="0" u="none" strike="noStrike" kern="1200" dirty="0">
                          <a:solidFill>
                            <a:schemeClr val="tx1">
                              <a:lumMod val="65000"/>
                              <a:lumOff val="35000"/>
                            </a:schemeClr>
                          </a:solidFill>
                          <a:effectLst/>
                          <a:latin typeface="+mj-lt"/>
                          <a:ea typeface="+mn-ea"/>
                          <a:cs typeface="+mn-cs"/>
                        </a:rPr>
                        <a:t>50%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kern="120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912460889"/>
                  </a:ext>
                </a:extLst>
              </a:tr>
              <a:tr h="338794">
                <a:tc vMerge="1">
                  <a:txBody>
                    <a:bodyPr/>
                    <a:lstStyle/>
                    <a:p>
                      <a:pPr marL="0" lvl="0" indent="0" algn="l"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IRA en cas de remboursement anticipé</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fr-FR" sz="900" b="1" i="0" u="none" strike="noStrike" kern="1200" dirty="0">
                          <a:solidFill>
                            <a:schemeClr val="tx1">
                              <a:lumMod val="65000"/>
                              <a:lumOff val="35000"/>
                            </a:schemeClr>
                          </a:solidFill>
                          <a:effectLst/>
                          <a:latin typeface="+mj-lt"/>
                          <a:ea typeface="+mn-ea"/>
                          <a:cs typeface="+mn-cs"/>
                        </a:rPr>
                        <a:t>100% </a:t>
                      </a:r>
                      <a:r>
                        <a:rPr lang="fr-FR" sz="900" b="0" i="0" u="none" strike="noStrike" kern="1200" dirty="0">
                          <a:solidFill>
                            <a:schemeClr val="tx1">
                              <a:lumMod val="65000"/>
                              <a:lumOff val="35000"/>
                            </a:schemeClr>
                          </a:solidFill>
                          <a:effectLst/>
                          <a:latin typeface="+mj-lt"/>
                          <a:ea typeface="+mn-ea"/>
                          <a:cs typeface="+mn-cs"/>
                        </a:rPr>
                        <a:t>(maximum 2000€)</a:t>
                      </a:r>
                      <a:endParaRPr lang="fr-FR" sz="900" b="1" i="0" u="none" strike="noStrike" kern="120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kern="120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434198741"/>
                  </a:ext>
                </a:extLst>
              </a:tr>
              <a:tr h="338794">
                <a:tc rowSpan="2">
                  <a:txBody>
                    <a:bodyPr/>
                    <a:lstStyle/>
                    <a:p>
                      <a:pPr marL="0" lvl="0" indent="0" algn="ctr"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Crédits AP</a:t>
                      </a:r>
                    </a:p>
                  </a:txBody>
                  <a:tcPr marL="7034" marR="7034" marT="7620" marB="0" vert="vert27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Frais de dossier</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fr-FR" sz="900" b="1" i="0" u="none" strike="noStrike" dirty="0">
                          <a:solidFill>
                            <a:schemeClr val="tx1">
                              <a:lumMod val="65000"/>
                              <a:lumOff val="35000"/>
                            </a:schemeClr>
                          </a:solidFill>
                          <a:effectLst/>
                          <a:latin typeface="+mj-lt"/>
                        </a:rPr>
                        <a:t>50% </a:t>
                      </a:r>
                      <a:r>
                        <a:rPr lang="fr-FR" sz="900" b="0" i="0" u="none" strike="noStrike" dirty="0">
                          <a:solidFill>
                            <a:schemeClr val="tx1">
                              <a:lumMod val="65000"/>
                              <a:lumOff val="35000"/>
                            </a:schemeClr>
                          </a:solidFill>
                          <a:effectLst/>
                          <a:latin typeface="+mj-lt"/>
                        </a:rPr>
                        <a:t>(minimum 75€)</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70% </a:t>
                      </a:r>
                      <a:r>
                        <a:rPr kumimoji="0" lang="fr-FR" sz="9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(minimum 75€)</a:t>
                      </a:r>
                      <a:endPar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100%</a:t>
                      </a: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solidFill>
                        <a:schemeClr val="tx1">
                          <a:lumMod val="65000"/>
                          <a:lumOff val="35000"/>
                        </a:schemeClr>
                      </a:solidFill>
                      <a:prstDash val="lgDash"/>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fr-FR" sz="900" b="1" i="0" u="none" strike="noStrike" kern="120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669336832"/>
                  </a:ext>
                </a:extLst>
              </a:tr>
              <a:tr h="338794">
                <a:tc vMerge="1">
                  <a:txBody>
                    <a:bodyPr/>
                    <a:lstStyle/>
                    <a:p>
                      <a:pPr marL="0" lvl="0" indent="0" algn="ctr" defTabSz="685783" rtl="0" eaLnBrk="1" fontAlgn="ctr" latinLnBrk="0" hangingPunct="1">
                        <a:lnSpc>
                          <a:spcPts val="1400"/>
                        </a:lnSpc>
                        <a:spcAft>
                          <a:spcPts val="0"/>
                        </a:spcAft>
                      </a:pPr>
                      <a:endParaRPr lang="fr-FR" sz="1000" b="1" kern="1200" dirty="0">
                        <a:solidFill>
                          <a:schemeClr val="tx1">
                            <a:lumMod val="65000"/>
                            <a:lumOff val="35000"/>
                          </a:schemeClr>
                        </a:solidFill>
                        <a:effectLst/>
                        <a:latin typeface="+mj-lt"/>
                        <a:cs typeface="Arial" panose="020B0604020202020204" pitchFamily="34" charset="0"/>
                      </a:endParaRPr>
                    </a:p>
                  </a:txBody>
                  <a:tcPr marL="7034" marR="7034" marT="7620" marB="0" vert="vert27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lvl="0" indent="0" algn="l" defTabSz="685783" rtl="0" eaLnBrk="1" fontAlgn="ctr" latinLnBrk="0" hangingPunct="1">
                        <a:lnSpc>
                          <a:spcPts val="1400"/>
                        </a:lnSpc>
                        <a:spcAft>
                          <a:spcPts val="0"/>
                        </a:spcAft>
                      </a:pPr>
                      <a:r>
                        <a:rPr lang="fr-FR" sz="1000" b="1" kern="1200" dirty="0">
                          <a:solidFill>
                            <a:schemeClr val="tx1">
                              <a:lumMod val="65000"/>
                              <a:lumOff val="35000"/>
                            </a:schemeClr>
                          </a:solidFill>
                          <a:effectLst/>
                          <a:latin typeface="+mj-lt"/>
                          <a:cs typeface="Arial" panose="020B0604020202020204" pitchFamily="34" charset="0"/>
                        </a:rPr>
                        <a:t>Barème</a:t>
                      </a:r>
                    </a:p>
                  </a:txBody>
                  <a:tcPr marL="7034" marR="7034" marT="762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Barème – 0,20%</a:t>
                      </a:r>
                      <a:endParaRPr kumimoji="0" lang="fr-FR" sz="9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Barème – 0,40%</a:t>
                      </a:r>
                      <a:endParaRPr kumimoji="0" lang="fr-FR" sz="9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Barème – 0,60%</a:t>
                      </a:r>
                      <a:endParaRPr kumimoji="0" lang="fr-FR" sz="9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lg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fr-FR" sz="900" b="1" i="0" u="none" strike="noStrike" kern="1200" dirty="0">
                        <a:solidFill>
                          <a:schemeClr val="tx1">
                            <a:lumMod val="65000"/>
                            <a:lumOff val="35000"/>
                          </a:schemeClr>
                        </a:solidFill>
                        <a:effectLst/>
                        <a:latin typeface="+mj-lt"/>
                        <a:ea typeface="+mn-ea"/>
                        <a:cs typeface="+mn-cs"/>
                      </a:endParaRPr>
                    </a:p>
                  </a:txBody>
                  <a:tcPr marL="7034" marR="7034"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686762224"/>
                  </a:ext>
                </a:extLst>
              </a:tr>
            </a:tbl>
          </a:graphicData>
        </a:graphic>
      </p:graphicFrame>
      <p:sp>
        <p:nvSpPr>
          <p:cNvPr id="8" name="ZoneTexte 7">
            <a:extLst>
              <a:ext uri="{FF2B5EF4-FFF2-40B4-BE49-F238E27FC236}">
                <a16:creationId xmlns:a16="http://schemas.microsoft.com/office/drawing/2014/main" xmlns="" id="{1D090229-E57E-4A30-A6DD-B7E8088DFF63}"/>
              </a:ext>
            </a:extLst>
          </p:cNvPr>
          <p:cNvSpPr txBox="1"/>
          <p:nvPr/>
        </p:nvSpPr>
        <p:spPr>
          <a:xfrm>
            <a:off x="1138173" y="4797152"/>
            <a:ext cx="1661723" cy="216024"/>
          </a:xfrm>
          <a:prstGeom prst="rect">
            <a:avLst/>
          </a:prstGeom>
        </p:spPr>
        <p:txBody>
          <a:bodyPr vert="horz" wrap="square" lIns="91440" tIns="45720" rIns="91440" bIns="45720" rtlCol="0" anchor="ctr" anchorCtr="0">
            <a:noAutofit/>
          </a:bodyPr>
          <a:lstStyle/>
          <a:p>
            <a:pPr>
              <a:lnSpc>
                <a:spcPts val="1200"/>
              </a:lnSpc>
            </a:pPr>
            <a:r>
              <a:rPr lang="fr-FR" sz="1000" i="1" dirty="0">
                <a:solidFill>
                  <a:prstClr val="black">
                    <a:lumMod val="65000"/>
                    <a:lumOff val="35000"/>
                  </a:prstClr>
                </a:solidFill>
                <a:latin typeface="Century Gothic"/>
              </a:rPr>
              <a:t>: sans dérogation</a:t>
            </a:r>
          </a:p>
        </p:txBody>
      </p:sp>
      <p:sp>
        <p:nvSpPr>
          <p:cNvPr id="10" name="ZoneTexte 9">
            <a:extLst>
              <a:ext uri="{FF2B5EF4-FFF2-40B4-BE49-F238E27FC236}">
                <a16:creationId xmlns:a16="http://schemas.microsoft.com/office/drawing/2014/main" xmlns="" id="{378A1B5F-3F74-499B-9932-DEF7DA24C6BA}"/>
              </a:ext>
            </a:extLst>
          </p:cNvPr>
          <p:cNvSpPr txBox="1"/>
          <p:nvPr/>
        </p:nvSpPr>
        <p:spPr>
          <a:xfrm>
            <a:off x="776536" y="4815898"/>
            <a:ext cx="361638" cy="178532"/>
          </a:xfrm>
          <a:prstGeom prst="rect">
            <a:avLst/>
          </a:prstGeom>
          <a:solidFill>
            <a:schemeClr val="bg2"/>
          </a:solidFill>
        </p:spPr>
        <p:txBody>
          <a:bodyPr vert="horz" wrap="square" lIns="91440" tIns="45720" rIns="91440" bIns="45720" rtlCol="0" anchor="ctr" anchorCtr="0">
            <a:noAutofit/>
          </a:bodyPr>
          <a:lstStyle/>
          <a:p>
            <a:pPr>
              <a:lnSpc>
                <a:spcPts val="1200"/>
              </a:lnSpc>
            </a:pPr>
            <a:endParaRPr lang="fr-FR" sz="1100" dirty="0">
              <a:solidFill>
                <a:prstClr val="black">
                  <a:lumMod val="65000"/>
                  <a:lumOff val="35000"/>
                </a:prstClr>
              </a:solidFill>
              <a:latin typeface="Century Gothic"/>
            </a:endParaRPr>
          </a:p>
        </p:txBody>
      </p:sp>
      <p:sp>
        <p:nvSpPr>
          <p:cNvPr id="9" name="Titre 1">
            <a:extLst>
              <a:ext uri="{FF2B5EF4-FFF2-40B4-BE49-F238E27FC236}">
                <a16:creationId xmlns:a16="http://schemas.microsoft.com/office/drawing/2014/main" xmlns="" id="{6668D2A1-2C78-4277-8D66-D29EB3F0D55A}"/>
              </a:ext>
            </a:extLst>
          </p:cNvPr>
          <p:cNvSpPr txBox="1">
            <a:spLocks/>
          </p:cNvSpPr>
          <p:nvPr/>
        </p:nvSpPr>
        <p:spPr>
          <a:xfrm>
            <a:off x="495300" y="189624"/>
            <a:ext cx="7842072" cy="647088"/>
          </a:xfrm>
          <a:prstGeom prst="rect">
            <a:avLst/>
          </a:prstGeom>
        </p:spPr>
        <p:txBody>
          <a:bodyPr vert="horz" lIns="91440" tIns="45720" rIns="91440" bIns="45720" rtlCol="0" anchor="b">
            <a:noAutofit/>
          </a:bodyPr>
          <a:lstStyle>
            <a:lvl1pPr algn="l" defTabSz="685783" rtl="0" eaLnBrk="1" latinLnBrk="0" hangingPunct="1">
              <a:lnSpc>
                <a:spcPts val="1919"/>
              </a:lnSpc>
              <a:spcBef>
                <a:spcPct val="0"/>
              </a:spcBef>
              <a:buNone/>
              <a:defRPr sz="1705" b="0" kern="1200">
                <a:solidFill>
                  <a:srgbClr val="FF0000"/>
                </a:solidFill>
                <a:effectLst/>
                <a:latin typeface="+mj-lt"/>
                <a:ea typeface="+mj-ea"/>
                <a:cs typeface="+mj-cs"/>
              </a:defRPr>
            </a:lvl1pPr>
          </a:lstStyle>
          <a:p>
            <a:pPr>
              <a:lnSpc>
                <a:spcPts val="2250"/>
              </a:lnSpc>
            </a:pPr>
            <a:r>
              <a:rPr lang="fr-FR" sz="2000" b="1" dirty="0"/>
              <a:t>Marché des Pros – Crédits</a:t>
            </a:r>
          </a:p>
          <a:p>
            <a:pPr>
              <a:lnSpc>
                <a:spcPts val="2250"/>
              </a:lnSpc>
            </a:pPr>
            <a:r>
              <a:rPr lang="fr-FR" sz="2000" dirty="0"/>
              <a:t>(en remises maximales)</a:t>
            </a:r>
          </a:p>
        </p:txBody>
      </p:sp>
      <p:grpSp>
        <p:nvGrpSpPr>
          <p:cNvPr id="6" name="Groupe 5">
            <a:extLst>
              <a:ext uri="{FF2B5EF4-FFF2-40B4-BE49-F238E27FC236}">
                <a16:creationId xmlns:a16="http://schemas.microsoft.com/office/drawing/2014/main" xmlns="" id="{71FA1396-368B-429C-AF0B-4B39997C36A3}"/>
              </a:ext>
            </a:extLst>
          </p:cNvPr>
          <p:cNvGrpSpPr>
            <a:grpSpLocks/>
          </p:cNvGrpSpPr>
          <p:nvPr/>
        </p:nvGrpSpPr>
        <p:grpSpPr bwMode="auto">
          <a:xfrm>
            <a:off x="8322202" y="-3825"/>
            <a:ext cx="1776046" cy="1406769"/>
            <a:chOff x="8186738" y="0"/>
            <a:chExt cx="1924050" cy="1524000"/>
          </a:xfrm>
        </p:grpSpPr>
        <p:sp>
          <p:nvSpPr>
            <p:cNvPr id="11" name="Bande diagonale 10">
              <a:extLst>
                <a:ext uri="{FF2B5EF4-FFF2-40B4-BE49-F238E27FC236}">
                  <a16:creationId xmlns:a16="http://schemas.microsoft.com/office/drawing/2014/main" xmlns="" id="{AB94D57A-596C-41F9-9C3B-B31930176A48}"/>
                </a:ext>
              </a:extLst>
            </p:cNvPr>
            <p:cNvSpPr/>
            <p:nvPr/>
          </p:nvSpPr>
          <p:spPr>
            <a:xfrm rot="5400000">
              <a:off x="8284369" y="-97631"/>
              <a:ext cx="1524000" cy="1719262"/>
            </a:xfrm>
            <a:prstGeom prst="diagStripe">
              <a:avLst>
                <a:gd name="adj" fmla="val 69048"/>
              </a:avLst>
            </a:prstGeom>
            <a:solidFill>
              <a:srgbClr val="E2001A"/>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83077" bIns="83077" anchor="ctr"/>
            <a:lstStyle>
              <a:defPPr>
                <a:defRPr lang="en-US"/>
              </a:defPPr>
              <a:lvl1pPr algn="l" rtl="0" fontAlgn="base">
                <a:spcBef>
                  <a:spcPct val="0"/>
                </a:spcBef>
                <a:spcAft>
                  <a:spcPct val="0"/>
                </a:spcAft>
                <a:defRPr sz="1200" kern="1200">
                  <a:solidFill>
                    <a:schemeClr val="lt1"/>
                  </a:solidFill>
                  <a:latin typeface="+mn-lt"/>
                  <a:ea typeface="+mn-ea"/>
                  <a:cs typeface="+mn-cs"/>
                </a:defRPr>
              </a:lvl1pPr>
              <a:lvl2pPr marL="457200" algn="l" rtl="0" fontAlgn="base">
                <a:spcBef>
                  <a:spcPct val="0"/>
                </a:spcBef>
                <a:spcAft>
                  <a:spcPct val="0"/>
                </a:spcAft>
                <a:defRPr sz="1200" kern="1200">
                  <a:solidFill>
                    <a:schemeClr val="lt1"/>
                  </a:solidFill>
                  <a:latin typeface="+mn-lt"/>
                  <a:ea typeface="+mn-ea"/>
                  <a:cs typeface="+mn-cs"/>
                </a:defRPr>
              </a:lvl2pPr>
              <a:lvl3pPr marL="914400" algn="l" rtl="0" fontAlgn="base">
                <a:spcBef>
                  <a:spcPct val="0"/>
                </a:spcBef>
                <a:spcAft>
                  <a:spcPct val="0"/>
                </a:spcAft>
                <a:defRPr sz="1200" kern="1200">
                  <a:solidFill>
                    <a:schemeClr val="lt1"/>
                  </a:solidFill>
                  <a:latin typeface="+mn-lt"/>
                  <a:ea typeface="+mn-ea"/>
                  <a:cs typeface="+mn-cs"/>
                </a:defRPr>
              </a:lvl3pPr>
              <a:lvl4pPr marL="1371600" algn="l" rtl="0" fontAlgn="base">
                <a:spcBef>
                  <a:spcPct val="0"/>
                </a:spcBef>
                <a:spcAft>
                  <a:spcPct val="0"/>
                </a:spcAft>
                <a:defRPr sz="1200" kern="1200">
                  <a:solidFill>
                    <a:schemeClr val="lt1"/>
                  </a:solidFill>
                  <a:latin typeface="+mn-lt"/>
                  <a:ea typeface="+mn-ea"/>
                  <a:cs typeface="+mn-cs"/>
                </a:defRPr>
              </a:lvl4pPr>
              <a:lvl5pPr marL="1828800" algn="l" rtl="0" fontAlgn="base">
                <a:spcBef>
                  <a:spcPct val="0"/>
                </a:spcBef>
                <a:spcAft>
                  <a:spcPct val="0"/>
                </a:spcAft>
                <a:defRPr sz="1200" kern="1200">
                  <a:solidFill>
                    <a:schemeClr val="lt1"/>
                  </a:solidFill>
                  <a:latin typeface="+mn-lt"/>
                  <a:ea typeface="+mn-ea"/>
                  <a:cs typeface="+mn-cs"/>
                </a:defRPr>
              </a:lvl5pPr>
              <a:lvl6pPr marL="2286000" algn="l" defTabSz="914400" rtl="0" eaLnBrk="1" latinLnBrk="0" hangingPunct="1">
                <a:defRPr sz="1200" kern="1200">
                  <a:solidFill>
                    <a:schemeClr val="lt1"/>
                  </a:solidFill>
                  <a:latin typeface="+mn-lt"/>
                  <a:ea typeface="+mn-ea"/>
                  <a:cs typeface="+mn-cs"/>
                </a:defRPr>
              </a:lvl6pPr>
              <a:lvl7pPr marL="2743200" algn="l" defTabSz="914400" rtl="0" eaLnBrk="1" latinLnBrk="0" hangingPunct="1">
                <a:defRPr sz="1200" kern="1200">
                  <a:solidFill>
                    <a:schemeClr val="lt1"/>
                  </a:solidFill>
                  <a:latin typeface="+mn-lt"/>
                  <a:ea typeface="+mn-ea"/>
                  <a:cs typeface="+mn-cs"/>
                </a:defRPr>
              </a:lvl7pPr>
              <a:lvl8pPr marL="3200400" algn="l" defTabSz="914400" rtl="0" eaLnBrk="1" latinLnBrk="0" hangingPunct="1">
                <a:defRPr sz="1200" kern="1200">
                  <a:solidFill>
                    <a:schemeClr val="lt1"/>
                  </a:solidFill>
                  <a:latin typeface="+mn-lt"/>
                  <a:ea typeface="+mn-ea"/>
                  <a:cs typeface="+mn-cs"/>
                </a:defRPr>
              </a:lvl8pPr>
              <a:lvl9pPr marL="3657600" algn="l" defTabSz="914400" rtl="0" eaLnBrk="1" latinLnBrk="0" hangingPunct="1">
                <a:defRPr sz="1200" kern="1200">
                  <a:solidFill>
                    <a:schemeClr val="lt1"/>
                  </a:solidFill>
                  <a:latin typeface="+mn-lt"/>
                  <a:ea typeface="+mn-ea"/>
                  <a:cs typeface="+mn-cs"/>
                </a:defRPr>
              </a:lvl9pPr>
            </a:lstStyle>
            <a:p>
              <a:pPr marL="0" marR="0" lvl="0" indent="0" algn="ctr" defTabSz="1178943" rtl="0" eaLnBrk="1" fontAlgn="base" latinLnBrk="0" hangingPunct="1">
                <a:lnSpc>
                  <a:spcPct val="100000"/>
                </a:lnSpc>
                <a:spcBef>
                  <a:spcPct val="0"/>
                </a:spcBef>
                <a:spcAft>
                  <a:spcPct val="0"/>
                </a:spcAft>
                <a:buClrTx/>
                <a:buSzTx/>
                <a:buFontTx/>
                <a:buNone/>
                <a:tabLst/>
                <a:defRPr/>
              </a:pPr>
              <a:endParaRPr kumimoji="0" lang="fr-FR" sz="1108" b="1" i="0" u="none" strike="noStrike" kern="1200" cap="none" spc="0" normalizeH="0" baseline="0" noProof="0" dirty="0">
                <a:ln>
                  <a:noFill/>
                </a:ln>
                <a:solidFill>
                  <a:prstClr val="black"/>
                </a:solidFill>
                <a:effectLst/>
                <a:uLnTx/>
                <a:uFillTx/>
                <a:latin typeface="Palatino Linotype"/>
                <a:ea typeface="+mn-ea"/>
                <a:cs typeface="+mn-cs"/>
              </a:endParaRPr>
            </a:p>
          </p:txBody>
        </p:sp>
        <p:sp>
          <p:nvSpPr>
            <p:cNvPr id="12" name="ZoneTexte 37">
              <a:extLst>
                <a:ext uri="{FF2B5EF4-FFF2-40B4-BE49-F238E27FC236}">
                  <a16:creationId xmlns:a16="http://schemas.microsoft.com/office/drawing/2014/main" xmlns="" id="{76EC978B-855E-4AC5-A870-75B97C0B9C64}"/>
                </a:ext>
              </a:extLst>
            </p:cNvPr>
            <p:cNvSpPr txBox="1">
              <a:spLocks noChangeArrowheads="1"/>
            </p:cNvSpPr>
            <p:nvPr/>
          </p:nvSpPr>
          <p:spPr bwMode="auto">
            <a:xfrm rot="2526043">
              <a:off x="8277225" y="500255"/>
              <a:ext cx="1833563" cy="334578"/>
            </a:xfrm>
            <a:prstGeom prst="rect">
              <a:avLst/>
            </a:prstGeom>
            <a:noFill/>
            <a:ln w="9525">
              <a:noFill/>
              <a:miter lim="800000"/>
              <a:headEnd/>
              <a:tailEnd/>
            </a:ln>
          </p:spPr>
          <p:txBody>
            <a:bodyPr tIns="83077" bIns="83077">
              <a:spAutoFit/>
            </a:bodyPr>
            <a:lstStyle/>
            <a:p>
              <a:pPr marL="0" marR="0" lvl="0" indent="0" algn="ctr" defTabSz="1178943" rtl="0" eaLnBrk="1" fontAlgn="auto" latinLnBrk="0" hangingPunct="1">
                <a:lnSpc>
                  <a:spcPts val="1108"/>
                </a:lnSpc>
                <a:spcBef>
                  <a:spcPts val="0"/>
                </a:spcBef>
                <a:spcAft>
                  <a:spcPts val="0"/>
                </a:spcAft>
                <a:buClrTx/>
                <a:buSzTx/>
                <a:buFontTx/>
                <a:buNone/>
                <a:tabLst/>
                <a:defRPr/>
              </a:pPr>
              <a:r>
                <a:rPr lang="fr-FR" altLang="fr-FR" sz="969" b="1" cap="all" dirty="0">
                  <a:solidFill>
                    <a:srgbClr val="FFFFFF"/>
                  </a:solidFill>
                  <a:latin typeface="Century Gothic"/>
                </a:rPr>
                <a:t>PRO</a:t>
              </a:r>
              <a:endParaRPr kumimoji="0" lang="fr-FR" altLang="fr-FR" sz="100" b="1" i="0" u="none" strike="noStrike" kern="1200" cap="all" spc="0" normalizeH="0" noProof="0" dirty="0">
                <a:ln>
                  <a:noFill/>
                </a:ln>
                <a:solidFill>
                  <a:srgbClr val="FFFFFF"/>
                </a:solidFill>
                <a:effectLst/>
                <a:uLnTx/>
                <a:uFillTx/>
                <a:latin typeface="Century Gothic"/>
                <a:ea typeface="+mn-ea"/>
                <a:cs typeface="+mn-cs"/>
              </a:endParaRPr>
            </a:p>
          </p:txBody>
        </p:sp>
      </p:grpSp>
    </p:spTree>
    <p:extLst>
      <p:ext uri="{BB962C8B-B14F-4D97-AF65-F5344CB8AC3E}">
        <p14:creationId xmlns:p14="http://schemas.microsoft.com/office/powerpoint/2010/main" val="35343740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xmlns="" id="{960A2755-FABC-4792-A876-6710EEB80887}"/>
              </a:ext>
            </a:extLst>
          </p:cNvPr>
          <p:cNvSpPr/>
          <p:nvPr/>
        </p:nvSpPr>
        <p:spPr>
          <a:xfrm>
            <a:off x="826832" y="3402928"/>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Partage des nouvelles dérogations commerciales</a:t>
            </a:r>
          </a:p>
        </p:txBody>
      </p:sp>
      <p:sp>
        <p:nvSpPr>
          <p:cNvPr id="39" name="Rectangle 38">
            <a:extLst>
              <a:ext uri="{FF2B5EF4-FFF2-40B4-BE49-F238E27FC236}">
                <a16:creationId xmlns:a16="http://schemas.microsoft.com/office/drawing/2014/main" xmlns="" id="{2BA23025-07E8-47AC-B330-35B1C6C9D082}"/>
              </a:ext>
            </a:extLst>
          </p:cNvPr>
          <p:cNvSpPr/>
          <p:nvPr/>
        </p:nvSpPr>
        <p:spPr>
          <a:xfrm>
            <a:off x="826832" y="1707285"/>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Autres actions opérationnelles à mener / évolutions à prendre en compte</a:t>
            </a:r>
          </a:p>
        </p:txBody>
      </p:sp>
      <p:sp>
        <p:nvSpPr>
          <p:cNvPr id="43" name="ZoneTexte 42">
            <a:extLst>
              <a:ext uri="{FF2B5EF4-FFF2-40B4-BE49-F238E27FC236}">
                <a16:creationId xmlns:a16="http://schemas.microsoft.com/office/drawing/2014/main" xmlns="" id="{C252AB70-AB31-4A8E-BA9B-159D7F81F646}"/>
              </a:ext>
            </a:extLst>
          </p:cNvPr>
          <p:cNvSpPr txBox="1"/>
          <p:nvPr/>
        </p:nvSpPr>
        <p:spPr>
          <a:xfrm>
            <a:off x="4736977" y="1707285"/>
            <a:ext cx="4673724" cy="48745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Quelles sont les autres actions saillantes à mener ?</a:t>
            </a:r>
          </a:p>
          <a:p>
            <a:r>
              <a:rPr lang="fr-FR" dirty="0"/>
              <a:t>Quelles sont les évolutions à prendre en compte ?</a:t>
            </a:r>
          </a:p>
        </p:txBody>
      </p:sp>
      <p:sp>
        <p:nvSpPr>
          <p:cNvPr id="61" name="Ellipse 60">
            <a:extLst>
              <a:ext uri="{FF2B5EF4-FFF2-40B4-BE49-F238E27FC236}">
                <a16:creationId xmlns:a16="http://schemas.microsoft.com/office/drawing/2014/main" xmlns="" id="{C930FC86-E376-4E7F-8BFC-B2C0A3E13C14}"/>
              </a:ext>
            </a:extLst>
          </p:cNvPr>
          <p:cNvSpPr/>
          <p:nvPr/>
        </p:nvSpPr>
        <p:spPr>
          <a:xfrm>
            <a:off x="638202" y="1784430"/>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2</a:t>
            </a:r>
          </a:p>
        </p:txBody>
      </p:sp>
      <p:sp>
        <p:nvSpPr>
          <p:cNvPr id="37" name="Rectangle 36">
            <a:extLst>
              <a:ext uri="{FF2B5EF4-FFF2-40B4-BE49-F238E27FC236}">
                <a16:creationId xmlns:a16="http://schemas.microsoft.com/office/drawing/2014/main" xmlns="" id="{A4819DB4-FE47-4136-95A6-16C7E71AA0A2}"/>
              </a:ext>
            </a:extLst>
          </p:cNvPr>
          <p:cNvSpPr/>
          <p:nvPr/>
        </p:nvSpPr>
        <p:spPr>
          <a:xfrm>
            <a:off x="826832" y="5736571"/>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Quizz sur votre nouvelle région</a:t>
            </a:r>
            <a:endParaRPr lang="fr-FR" sz="1100" i="1" dirty="0">
              <a:solidFill>
                <a:prstClr val="white"/>
              </a:solidFill>
              <a:latin typeface="Century Gothic"/>
            </a:endParaRPr>
          </a:p>
        </p:txBody>
      </p:sp>
      <p:sp>
        <p:nvSpPr>
          <p:cNvPr id="40" name="ZoneTexte 39">
            <a:extLst>
              <a:ext uri="{FF2B5EF4-FFF2-40B4-BE49-F238E27FC236}">
                <a16:creationId xmlns:a16="http://schemas.microsoft.com/office/drawing/2014/main" xmlns="" id="{BC42AFC2-AC77-43A2-81ED-75D6EA272ED9}"/>
              </a:ext>
            </a:extLst>
          </p:cNvPr>
          <p:cNvSpPr txBox="1"/>
          <p:nvPr/>
        </p:nvSpPr>
        <p:spPr>
          <a:xfrm>
            <a:off x="4736977" y="5736571"/>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Connaissez-vous vraiment votre nouvelle région ?</a:t>
            </a:r>
          </a:p>
        </p:txBody>
      </p:sp>
      <p:sp>
        <p:nvSpPr>
          <p:cNvPr id="41" name="Ellipse 40">
            <a:extLst>
              <a:ext uri="{FF2B5EF4-FFF2-40B4-BE49-F238E27FC236}">
                <a16:creationId xmlns:a16="http://schemas.microsoft.com/office/drawing/2014/main" xmlns="" id="{99228BB3-0D2D-4835-B578-4990A28D1DAB}"/>
              </a:ext>
            </a:extLst>
          </p:cNvPr>
          <p:cNvSpPr/>
          <p:nvPr/>
        </p:nvSpPr>
        <p:spPr>
          <a:xfrm>
            <a:off x="638202" y="5815478"/>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9</a:t>
            </a:r>
          </a:p>
        </p:txBody>
      </p:sp>
      <p:sp>
        <p:nvSpPr>
          <p:cNvPr id="2" name="Titre 1"/>
          <p:cNvSpPr>
            <a:spLocks noGrp="1"/>
          </p:cNvSpPr>
          <p:nvPr>
            <p:ph type="title"/>
          </p:nvPr>
        </p:nvSpPr>
        <p:spPr/>
        <p:txBody>
          <a:bodyPr/>
          <a:lstStyle/>
          <a:p>
            <a:r>
              <a:rPr lang="fr-FR" dirty="0"/>
              <a:t>Ordre du jour</a:t>
            </a:r>
            <a:endParaRPr lang="fr-FR" i="1" dirty="0"/>
          </a:p>
        </p:txBody>
      </p:sp>
      <p:sp>
        <p:nvSpPr>
          <p:cNvPr id="23" name="Rectangle 22">
            <a:extLst>
              <a:ext uri="{FF2B5EF4-FFF2-40B4-BE49-F238E27FC236}">
                <a16:creationId xmlns:a16="http://schemas.microsoft.com/office/drawing/2014/main" xmlns="" id="{F1F3824C-3220-4270-8801-F360AF530135}"/>
              </a:ext>
            </a:extLst>
          </p:cNvPr>
          <p:cNvSpPr/>
          <p:nvPr/>
        </p:nvSpPr>
        <p:spPr>
          <a:xfrm>
            <a:off x="826832" y="1133893"/>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Mise en place de la Nouvelle Identité CEGEE</a:t>
            </a:r>
          </a:p>
        </p:txBody>
      </p:sp>
      <p:sp>
        <p:nvSpPr>
          <p:cNvPr id="24" name="ZoneTexte 23">
            <a:extLst>
              <a:ext uri="{FF2B5EF4-FFF2-40B4-BE49-F238E27FC236}">
                <a16:creationId xmlns:a16="http://schemas.microsoft.com/office/drawing/2014/main" xmlns="" id="{D78BFEF2-2238-4D26-ABDF-993D39F1F11E}"/>
              </a:ext>
            </a:extLst>
          </p:cNvPr>
          <p:cNvSpPr txBox="1"/>
          <p:nvPr/>
        </p:nvSpPr>
        <p:spPr>
          <a:xfrm>
            <a:off x="4738920" y="1131836"/>
            <a:ext cx="4673724" cy="48745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Quels sont les supports qui évoluent ?</a:t>
            </a:r>
          </a:p>
          <a:p>
            <a:r>
              <a:rPr lang="fr-FR" dirty="0"/>
              <a:t>Que dois-je faire pour les mettre à jour ?</a:t>
            </a:r>
          </a:p>
        </p:txBody>
      </p:sp>
      <p:sp>
        <p:nvSpPr>
          <p:cNvPr id="29" name="Rectangle 28">
            <a:extLst>
              <a:ext uri="{FF2B5EF4-FFF2-40B4-BE49-F238E27FC236}">
                <a16:creationId xmlns:a16="http://schemas.microsoft.com/office/drawing/2014/main" xmlns="" id="{3AD6149A-D2D4-41E4-85D6-9A0D68498C88}"/>
              </a:ext>
            </a:extLst>
          </p:cNvPr>
          <p:cNvSpPr/>
          <p:nvPr/>
        </p:nvSpPr>
        <p:spPr>
          <a:xfrm>
            <a:off x="826832" y="3973932"/>
            <a:ext cx="3406088" cy="490909"/>
          </a:xfrm>
          <a:prstGeom prst="rect">
            <a:avLst/>
          </a:prstGeom>
          <a:solidFill>
            <a:srgbClr val="E2001A"/>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Partage du nouveau schéma délégataire Part</a:t>
            </a:r>
          </a:p>
        </p:txBody>
      </p:sp>
      <p:sp>
        <p:nvSpPr>
          <p:cNvPr id="30" name="ZoneTexte 29">
            <a:extLst>
              <a:ext uri="{FF2B5EF4-FFF2-40B4-BE49-F238E27FC236}">
                <a16:creationId xmlns:a16="http://schemas.microsoft.com/office/drawing/2014/main" xmlns="" id="{9C8582EB-EB53-473F-A84F-57A09E1BA974}"/>
              </a:ext>
            </a:extLst>
          </p:cNvPr>
          <p:cNvSpPr txBox="1"/>
          <p:nvPr/>
        </p:nvSpPr>
        <p:spPr>
          <a:xfrm>
            <a:off x="4736977" y="3406385"/>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 est le schéma délégataire à suivre ?</a:t>
            </a:r>
          </a:p>
        </p:txBody>
      </p:sp>
      <p:sp>
        <p:nvSpPr>
          <p:cNvPr id="31" name="Rectangle 30">
            <a:extLst>
              <a:ext uri="{FF2B5EF4-FFF2-40B4-BE49-F238E27FC236}">
                <a16:creationId xmlns:a16="http://schemas.microsoft.com/office/drawing/2014/main" xmlns="" id="{B3A23FFE-025F-4C36-922C-05CAF2CF2CB6}"/>
              </a:ext>
            </a:extLst>
          </p:cNvPr>
          <p:cNvSpPr/>
          <p:nvPr/>
        </p:nvSpPr>
        <p:spPr>
          <a:xfrm>
            <a:off x="826832" y="282429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Découverte de la nouvelle Offre CEGEE</a:t>
            </a:r>
          </a:p>
        </p:txBody>
      </p:sp>
      <p:sp>
        <p:nvSpPr>
          <p:cNvPr id="32" name="ZoneTexte 31">
            <a:extLst>
              <a:ext uri="{FF2B5EF4-FFF2-40B4-BE49-F238E27FC236}">
                <a16:creationId xmlns:a16="http://schemas.microsoft.com/office/drawing/2014/main" xmlns="" id="{5A9B9835-FEAD-48DE-9256-777EA010973E}"/>
              </a:ext>
            </a:extLst>
          </p:cNvPr>
          <p:cNvSpPr txBox="1"/>
          <p:nvPr/>
        </p:nvSpPr>
        <p:spPr>
          <a:xfrm>
            <a:off x="4736977" y="2823813"/>
            <a:ext cx="4673724" cy="490909"/>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Quelles sont les modifications apportées au catalogue d’offres de la CEGEE</a:t>
            </a:r>
          </a:p>
          <a:p>
            <a:r>
              <a:rPr lang="fr-FR" dirty="0"/>
              <a:t>Quelles sont les évolutions de modes de fonctionnement ?</a:t>
            </a:r>
          </a:p>
        </p:txBody>
      </p:sp>
      <p:sp>
        <p:nvSpPr>
          <p:cNvPr id="33" name="Rectangle 32">
            <a:extLst>
              <a:ext uri="{FF2B5EF4-FFF2-40B4-BE49-F238E27FC236}">
                <a16:creationId xmlns:a16="http://schemas.microsoft.com/office/drawing/2014/main" xmlns="" id="{0F2DD78A-0619-4311-8F45-1AD11AB48C78}"/>
              </a:ext>
            </a:extLst>
          </p:cNvPr>
          <p:cNvSpPr/>
          <p:nvPr/>
        </p:nvSpPr>
        <p:spPr>
          <a:xfrm>
            <a:off x="826832" y="4565303"/>
            <a:ext cx="3404714"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66462" rtlCol="0" anchor="ctr"/>
          <a:lstStyle/>
          <a:p>
            <a:pPr defTabSz="914400">
              <a:defRPr/>
            </a:pPr>
            <a:r>
              <a:rPr lang="fr-FR" sz="1200" b="1" dirty="0">
                <a:solidFill>
                  <a:prstClr val="white"/>
                </a:solidFill>
                <a:latin typeface="Century Gothic"/>
              </a:rPr>
              <a:t>Rappel du dispositif d’assistance</a:t>
            </a:r>
            <a:endParaRPr lang="fr-FR" sz="1100" i="1" dirty="0">
              <a:solidFill>
                <a:prstClr val="white"/>
              </a:solidFill>
              <a:latin typeface="Century Gothic"/>
            </a:endParaRPr>
          </a:p>
        </p:txBody>
      </p:sp>
      <p:sp>
        <p:nvSpPr>
          <p:cNvPr id="38" name="ZoneTexte 37">
            <a:extLst>
              <a:ext uri="{FF2B5EF4-FFF2-40B4-BE49-F238E27FC236}">
                <a16:creationId xmlns:a16="http://schemas.microsoft.com/office/drawing/2014/main" xmlns="" id="{05A8E245-848D-4B03-BAD7-10EFAF3ADB27}"/>
              </a:ext>
            </a:extLst>
          </p:cNvPr>
          <p:cNvSpPr txBox="1"/>
          <p:nvPr/>
        </p:nvSpPr>
        <p:spPr>
          <a:xfrm>
            <a:off x="4736977" y="3988890"/>
            <a:ext cx="4673724" cy="490908"/>
          </a:xfrm>
          <a:prstGeom prst="rect">
            <a:avLst/>
          </a:prstGeom>
          <a:solidFill>
            <a:srgbClr val="FFE5E5"/>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Quelles sont mes nouvelles capacités de dérogation ?</a:t>
            </a:r>
          </a:p>
        </p:txBody>
      </p:sp>
      <p:sp>
        <p:nvSpPr>
          <p:cNvPr id="47" name="Rectangle 46">
            <a:extLst>
              <a:ext uri="{FF2B5EF4-FFF2-40B4-BE49-F238E27FC236}">
                <a16:creationId xmlns:a16="http://schemas.microsoft.com/office/drawing/2014/main" xmlns="" id="{3F1AE5C7-72CC-41D9-8AB8-4859A853F02C}"/>
              </a:ext>
            </a:extLst>
          </p:cNvPr>
          <p:cNvSpPr/>
          <p:nvPr/>
        </p:nvSpPr>
        <p:spPr>
          <a:xfrm>
            <a:off x="826832" y="2268681"/>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Présentation de la Rubrique des commerciaux</a:t>
            </a:r>
          </a:p>
        </p:txBody>
      </p:sp>
      <p:sp>
        <p:nvSpPr>
          <p:cNvPr id="48" name="ZoneTexte 47">
            <a:extLst>
              <a:ext uri="{FF2B5EF4-FFF2-40B4-BE49-F238E27FC236}">
                <a16:creationId xmlns:a16="http://schemas.microsoft.com/office/drawing/2014/main" xmlns="" id="{1580B1C6-D651-413B-8E7A-8D0D3AAD7BDB}"/>
              </a:ext>
            </a:extLst>
          </p:cNvPr>
          <p:cNvSpPr txBox="1"/>
          <p:nvPr/>
        </p:nvSpPr>
        <p:spPr>
          <a:xfrm>
            <a:off x="4738920" y="2272394"/>
            <a:ext cx="4673724" cy="487196"/>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Comment fonctionne la rubrique des commerciaux ?</a:t>
            </a:r>
          </a:p>
          <a:p>
            <a:r>
              <a:rPr lang="fr-FR" dirty="0"/>
              <a:t>Quelles informations y sont disponibles ?</a:t>
            </a:r>
          </a:p>
        </p:txBody>
      </p:sp>
      <p:sp>
        <p:nvSpPr>
          <p:cNvPr id="44" name="Ellipse 43">
            <a:extLst>
              <a:ext uri="{FF2B5EF4-FFF2-40B4-BE49-F238E27FC236}">
                <a16:creationId xmlns:a16="http://schemas.microsoft.com/office/drawing/2014/main" xmlns="" id="{74E3F13E-F501-4B93-8B5A-6836860C05FA}"/>
              </a:ext>
            </a:extLst>
          </p:cNvPr>
          <p:cNvSpPr/>
          <p:nvPr/>
        </p:nvSpPr>
        <p:spPr>
          <a:xfrm>
            <a:off x="638202" y="2335248"/>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3</a:t>
            </a:r>
          </a:p>
        </p:txBody>
      </p:sp>
      <p:sp>
        <p:nvSpPr>
          <p:cNvPr id="45" name="Ellipse 44">
            <a:extLst>
              <a:ext uri="{FF2B5EF4-FFF2-40B4-BE49-F238E27FC236}">
                <a16:creationId xmlns:a16="http://schemas.microsoft.com/office/drawing/2014/main" xmlns="" id="{74472AFF-AFA6-4387-9E28-A2BA2BEA9907}"/>
              </a:ext>
            </a:extLst>
          </p:cNvPr>
          <p:cNvSpPr/>
          <p:nvPr/>
        </p:nvSpPr>
        <p:spPr>
          <a:xfrm>
            <a:off x="638202" y="1198697"/>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1</a:t>
            </a:r>
          </a:p>
        </p:txBody>
      </p:sp>
      <p:sp>
        <p:nvSpPr>
          <p:cNvPr id="46" name="Ellipse 45">
            <a:extLst>
              <a:ext uri="{FF2B5EF4-FFF2-40B4-BE49-F238E27FC236}">
                <a16:creationId xmlns:a16="http://schemas.microsoft.com/office/drawing/2014/main" xmlns="" id="{1DE12E59-8571-485C-8A03-D98D3CF0FF34}"/>
              </a:ext>
            </a:extLst>
          </p:cNvPr>
          <p:cNvSpPr/>
          <p:nvPr/>
        </p:nvSpPr>
        <p:spPr>
          <a:xfrm>
            <a:off x="638202" y="2892622"/>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4</a:t>
            </a:r>
          </a:p>
        </p:txBody>
      </p:sp>
      <p:sp>
        <p:nvSpPr>
          <p:cNvPr id="49" name="Ellipse 48">
            <a:extLst>
              <a:ext uri="{FF2B5EF4-FFF2-40B4-BE49-F238E27FC236}">
                <a16:creationId xmlns:a16="http://schemas.microsoft.com/office/drawing/2014/main" xmlns="" id="{39AB1FC4-D086-41E5-80E3-278920683F08}"/>
              </a:ext>
            </a:extLst>
          </p:cNvPr>
          <p:cNvSpPr/>
          <p:nvPr/>
        </p:nvSpPr>
        <p:spPr>
          <a:xfrm>
            <a:off x="638202" y="3476684"/>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5</a:t>
            </a:r>
          </a:p>
        </p:txBody>
      </p:sp>
      <p:sp>
        <p:nvSpPr>
          <p:cNvPr id="50" name="Ellipse 49">
            <a:extLst>
              <a:ext uri="{FF2B5EF4-FFF2-40B4-BE49-F238E27FC236}">
                <a16:creationId xmlns:a16="http://schemas.microsoft.com/office/drawing/2014/main" xmlns="" id="{F3646376-4E1C-47C7-8D9E-F9476D5D5D53}"/>
              </a:ext>
            </a:extLst>
          </p:cNvPr>
          <p:cNvSpPr/>
          <p:nvPr/>
        </p:nvSpPr>
        <p:spPr>
          <a:xfrm>
            <a:off x="638202" y="4060746"/>
            <a:ext cx="324000" cy="324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6</a:t>
            </a:r>
          </a:p>
        </p:txBody>
      </p:sp>
      <p:sp>
        <p:nvSpPr>
          <p:cNvPr id="60" name="Ellipse 59">
            <a:extLst>
              <a:ext uri="{FF2B5EF4-FFF2-40B4-BE49-F238E27FC236}">
                <a16:creationId xmlns:a16="http://schemas.microsoft.com/office/drawing/2014/main" xmlns="" id="{37BDD83F-9F7E-4573-A3AC-D4452CD60F70}"/>
              </a:ext>
            </a:extLst>
          </p:cNvPr>
          <p:cNvSpPr/>
          <p:nvPr/>
        </p:nvSpPr>
        <p:spPr>
          <a:xfrm>
            <a:off x="638202" y="4638922"/>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7</a:t>
            </a:r>
          </a:p>
        </p:txBody>
      </p:sp>
      <p:sp>
        <p:nvSpPr>
          <p:cNvPr id="36" name="ZoneTexte 35">
            <a:extLst>
              <a:ext uri="{FF2B5EF4-FFF2-40B4-BE49-F238E27FC236}">
                <a16:creationId xmlns:a16="http://schemas.microsoft.com/office/drawing/2014/main" xmlns="" id="{C795EB37-DB48-45D7-8E49-A83B0F29544B}"/>
              </a:ext>
            </a:extLst>
          </p:cNvPr>
          <p:cNvSpPr txBox="1"/>
          <p:nvPr/>
        </p:nvSpPr>
        <p:spPr>
          <a:xfrm>
            <a:off x="4736977" y="4565303"/>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 sera le dispositif d’assistance au réseau BDD ?</a:t>
            </a:r>
          </a:p>
        </p:txBody>
      </p:sp>
      <p:pic>
        <p:nvPicPr>
          <p:cNvPr id="26" name="Image 25">
            <a:extLst>
              <a:ext uri="{FF2B5EF4-FFF2-40B4-BE49-F238E27FC236}">
                <a16:creationId xmlns:a16="http://schemas.microsoft.com/office/drawing/2014/main" xmlns="" id="{451FAC73-9F80-4F88-9B3E-57195E64A85E}"/>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46929" y="3783690"/>
            <a:ext cx="871392" cy="871392"/>
          </a:xfrm>
          <a:prstGeom prst="rect">
            <a:avLst/>
          </a:prstGeom>
        </p:spPr>
      </p:pic>
      <p:sp>
        <p:nvSpPr>
          <p:cNvPr id="27" name="Rectangle 26">
            <a:extLst>
              <a:ext uri="{FF2B5EF4-FFF2-40B4-BE49-F238E27FC236}">
                <a16:creationId xmlns:a16="http://schemas.microsoft.com/office/drawing/2014/main" xmlns="" id="{6672F8C0-6561-4380-86C3-26FCF8983767}"/>
              </a:ext>
            </a:extLst>
          </p:cNvPr>
          <p:cNvSpPr/>
          <p:nvPr/>
        </p:nvSpPr>
        <p:spPr>
          <a:xfrm>
            <a:off x="826832" y="514760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Vidéo de synthèse sur la Fusion et Eléments de langage vis-à-vis des clients</a:t>
            </a:r>
            <a:endParaRPr lang="fr-FR" sz="1100" i="1" dirty="0">
              <a:solidFill>
                <a:prstClr val="white"/>
              </a:solidFill>
              <a:latin typeface="Century Gothic"/>
            </a:endParaRPr>
          </a:p>
        </p:txBody>
      </p:sp>
      <p:sp>
        <p:nvSpPr>
          <p:cNvPr id="28" name="ZoneTexte 27">
            <a:extLst>
              <a:ext uri="{FF2B5EF4-FFF2-40B4-BE49-F238E27FC236}">
                <a16:creationId xmlns:a16="http://schemas.microsoft.com/office/drawing/2014/main" xmlns="" id="{C4C587A7-4A89-4321-8B50-C1E7B8216B7F}"/>
              </a:ext>
            </a:extLst>
          </p:cNvPr>
          <p:cNvSpPr txBox="1"/>
          <p:nvPr/>
        </p:nvSpPr>
        <p:spPr>
          <a:xfrm>
            <a:off x="4736977" y="5147602"/>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Projection d’une vidéo (~ 6 minutes) sur la Fusion Juridique</a:t>
            </a:r>
          </a:p>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réponses apportées si nos clients posent des questions sur la Fusion ?</a:t>
            </a:r>
          </a:p>
        </p:txBody>
      </p:sp>
      <p:sp>
        <p:nvSpPr>
          <p:cNvPr id="35" name="Ellipse 34">
            <a:extLst>
              <a:ext uri="{FF2B5EF4-FFF2-40B4-BE49-F238E27FC236}">
                <a16:creationId xmlns:a16="http://schemas.microsoft.com/office/drawing/2014/main" xmlns="" id="{0DA4DA6E-C81E-449D-8B69-1FD0E9C38C8F}"/>
              </a:ext>
            </a:extLst>
          </p:cNvPr>
          <p:cNvSpPr/>
          <p:nvPr/>
        </p:nvSpPr>
        <p:spPr>
          <a:xfrm>
            <a:off x="638202" y="5222984"/>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8</a:t>
            </a:r>
          </a:p>
        </p:txBody>
      </p:sp>
    </p:spTree>
    <p:extLst>
      <p:ext uri="{BB962C8B-B14F-4D97-AF65-F5344CB8AC3E}">
        <p14:creationId xmlns:p14="http://schemas.microsoft.com/office/powerpoint/2010/main" val="34255553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D35ADB3-1074-42CD-8662-21DDC3F551B3}"/>
              </a:ext>
            </a:extLst>
          </p:cNvPr>
          <p:cNvSpPr>
            <a:spLocks noGrp="1"/>
          </p:cNvSpPr>
          <p:nvPr>
            <p:ph type="title"/>
          </p:nvPr>
        </p:nvSpPr>
        <p:spPr/>
        <p:txBody>
          <a:bodyPr/>
          <a:lstStyle/>
          <a:p>
            <a:r>
              <a:rPr lang="fr-FR" dirty="0"/>
              <a:t>Processus de communication des délégations</a:t>
            </a:r>
          </a:p>
        </p:txBody>
      </p:sp>
      <p:sp>
        <p:nvSpPr>
          <p:cNvPr id="5" name="Rectangle 4">
            <a:extLst>
              <a:ext uri="{FF2B5EF4-FFF2-40B4-BE49-F238E27FC236}">
                <a16:creationId xmlns:a16="http://schemas.microsoft.com/office/drawing/2014/main" xmlns="" id="{E1369C7A-C086-4D02-8662-4BB538FFBBE0}"/>
              </a:ext>
            </a:extLst>
          </p:cNvPr>
          <p:cNvSpPr/>
          <p:nvPr/>
        </p:nvSpPr>
        <p:spPr>
          <a:xfrm>
            <a:off x="488951" y="1989634"/>
            <a:ext cx="1727746" cy="1295350"/>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Century Gothic"/>
                <a:ea typeface="+mn-ea"/>
                <a:cs typeface="+mn-cs"/>
              </a:rPr>
              <a:t>Timing</a:t>
            </a:r>
          </a:p>
        </p:txBody>
      </p:sp>
      <p:sp>
        <p:nvSpPr>
          <p:cNvPr id="6" name="Espace réservé du contenu 2">
            <a:extLst>
              <a:ext uri="{FF2B5EF4-FFF2-40B4-BE49-F238E27FC236}">
                <a16:creationId xmlns:a16="http://schemas.microsoft.com/office/drawing/2014/main" xmlns="" id="{75FBFC53-1302-4651-ADC7-0A84E67609D5}"/>
              </a:ext>
            </a:extLst>
          </p:cNvPr>
          <p:cNvSpPr txBox="1">
            <a:spLocks/>
          </p:cNvSpPr>
          <p:nvPr/>
        </p:nvSpPr>
        <p:spPr>
          <a:xfrm>
            <a:off x="2216697" y="2018977"/>
            <a:ext cx="7194003" cy="1266007"/>
          </a:xfrm>
          <a:prstGeom prst="rect">
            <a:avLst/>
          </a:prstGeom>
        </p:spPr>
        <p:txBody>
          <a:bodyPr vert="horz" lIns="91440" tIns="45720" rIns="91440" bIns="45720" rtlCol="0" anchor="ctr">
            <a:normAutofit/>
          </a:bodyPr>
          <a:lstStyle>
            <a:lvl1pPr marL="133347" indent="-133347" algn="l" defTabSz="685783" rtl="0" eaLnBrk="1" latinLnBrk="0" hangingPunct="1">
              <a:spcBef>
                <a:spcPct val="20000"/>
              </a:spcBef>
              <a:buFont typeface="Arial" pitchFamily="34" charset="0"/>
              <a:buChar char="•"/>
              <a:defRPr sz="1400" kern="1200">
                <a:solidFill>
                  <a:schemeClr val="tx1">
                    <a:lumMod val="65000"/>
                    <a:lumOff val="35000"/>
                  </a:schemeClr>
                </a:solidFill>
                <a:latin typeface="+mj-lt"/>
                <a:ea typeface="+mn-ea"/>
                <a:cs typeface="+mn-cs"/>
              </a:defRPr>
            </a:lvl1pPr>
            <a:lvl2pPr marL="266693" indent="-133347" algn="l" defTabSz="685783" rtl="0" eaLnBrk="1" latinLnBrk="0" hangingPunct="1">
              <a:spcBef>
                <a:spcPct val="20000"/>
              </a:spcBef>
              <a:buFont typeface="Courier New" pitchFamily="49" charset="0"/>
              <a:buChar char="o"/>
              <a:defRPr sz="1100" kern="1200">
                <a:solidFill>
                  <a:schemeClr val="tx1">
                    <a:lumMod val="65000"/>
                    <a:lumOff val="35000"/>
                  </a:schemeClr>
                </a:solidFill>
                <a:latin typeface="+mj-lt"/>
                <a:ea typeface="+mn-ea"/>
                <a:cs typeface="+mn-cs"/>
              </a:defRPr>
            </a:lvl2pPr>
            <a:lvl3pPr marL="405994" indent="-139301" algn="l" defTabSz="685783" rtl="0" eaLnBrk="1" latinLnBrk="0" hangingPunct="1">
              <a:spcBef>
                <a:spcPct val="20000"/>
              </a:spcBef>
              <a:buFont typeface="Arial" pitchFamily="34" charset="0"/>
              <a:buChar char="•"/>
              <a:defRPr sz="1100" kern="1200">
                <a:solidFill>
                  <a:schemeClr val="tx1">
                    <a:lumMod val="65000"/>
                    <a:lumOff val="35000"/>
                  </a:schemeClr>
                </a:solidFill>
                <a:latin typeface="+mj-lt"/>
                <a:ea typeface="+mn-ea"/>
                <a:cs typeface="+mn-cs"/>
              </a:defRPr>
            </a:lvl3pPr>
            <a:lvl4pPr marL="1200120" indent="-171446" algn="l" defTabSz="685783" rtl="0" eaLnBrk="1" latinLnBrk="0" hangingPunct="1">
              <a:spcBef>
                <a:spcPct val="20000"/>
              </a:spcBef>
              <a:buFont typeface="Courier New" pitchFamily="49" charset="0"/>
              <a:buChar char="o"/>
              <a:defRPr sz="788" kern="1200">
                <a:solidFill>
                  <a:schemeClr val="tx1">
                    <a:lumMod val="50000"/>
                    <a:lumOff val="50000"/>
                  </a:schemeClr>
                </a:solidFill>
                <a:latin typeface="+mj-lt"/>
                <a:ea typeface="+mn-ea"/>
                <a:cs typeface="+mn-cs"/>
              </a:defRPr>
            </a:lvl4pPr>
            <a:lvl5pPr marL="1543012" indent="-171446" algn="l" defTabSz="685783" rtl="0" eaLnBrk="1" latinLnBrk="0" hangingPunct="1">
              <a:spcBef>
                <a:spcPct val="20000"/>
              </a:spcBef>
              <a:buFont typeface="Arial" pitchFamily="34" charset="0"/>
              <a:buChar char="•"/>
              <a:defRPr sz="788" kern="1200">
                <a:solidFill>
                  <a:schemeClr val="tx1">
                    <a:lumMod val="50000"/>
                    <a:lumOff val="50000"/>
                  </a:schemeClr>
                </a:solidFill>
                <a:latin typeface="+mj-lt"/>
                <a:ea typeface="+mn-ea"/>
                <a:cs typeface="+mn-cs"/>
              </a:defRPr>
            </a:lvl5pPr>
            <a:lvl6pPr marL="1885903"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6pPr>
            <a:lvl7pPr marL="2228795"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7pPr>
            <a:lvl8pPr marL="2571686"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8pPr>
            <a:lvl9pPr marL="2914577"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9pPr>
          </a:lstStyle>
          <a:p>
            <a:pPr marL="171450" lvl="1" indent="-171450" defTabSz="1277156">
              <a:lnSpc>
                <a:spcPct val="90000"/>
              </a:lnSpc>
              <a:spcBef>
                <a:spcPts val="500"/>
              </a:spcBef>
              <a:buClr>
                <a:schemeClr val="tx1">
                  <a:lumMod val="65000"/>
                  <a:lumOff val="35000"/>
                </a:schemeClr>
              </a:buClr>
              <a:buFont typeface="Wingdings" panose="05000000000000000000" pitchFamily="2" charset="2"/>
              <a:buChar char="ü"/>
            </a:pPr>
            <a:r>
              <a:rPr lang="fr-FR" sz="1600" b="1" dirty="0"/>
              <a:t>Chaque collaborateur recevra par courrier électronique ses délégations le 26 juin avec son niveau</a:t>
            </a:r>
          </a:p>
        </p:txBody>
      </p:sp>
      <p:sp>
        <p:nvSpPr>
          <p:cNvPr id="7" name="Espace réservé du contenu 2">
            <a:extLst>
              <a:ext uri="{FF2B5EF4-FFF2-40B4-BE49-F238E27FC236}">
                <a16:creationId xmlns:a16="http://schemas.microsoft.com/office/drawing/2014/main" xmlns="" id="{371761E6-B87F-4738-8AC3-9DF61008AF0A}"/>
              </a:ext>
            </a:extLst>
          </p:cNvPr>
          <p:cNvSpPr txBox="1">
            <a:spLocks/>
          </p:cNvSpPr>
          <p:nvPr/>
        </p:nvSpPr>
        <p:spPr>
          <a:xfrm>
            <a:off x="488951" y="3963193"/>
            <a:ext cx="8921750" cy="1266007"/>
          </a:xfrm>
          <a:prstGeom prst="rect">
            <a:avLst/>
          </a:prstGeom>
        </p:spPr>
        <p:txBody>
          <a:bodyPr vert="horz" lIns="91440" tIns="45720" rIns="91440" bIns="45720" rtlCol="0" anchor="ctr">
            <a:normAutofit/>
          </a:bodyPr>
          <a:lstStyle>
            <a:lvl1pPr marL="133347" indent="-133347" algn="l" defTabSz="685783" rtl="0" eaLnBrk="1" latinLnBrk="0" hangingPunct="1">
              <a:spcBef>
                <a:spcPct val="20000"/>
              </a:spcBef>
              <a:buFont typeface="Arial" pitchFamily="34" charset="0"/>
              <a:buChar char="•"/>
              <a:defRPr sz="1400" kern="1200">
                <a:solidFill>
                  <a:schemeClr val="tx1">
                    <a:lumMod val="65000"/>
                    <a:lumOff val="35000"/>
                  </a:schemeClr>
                </a:solidFill>
                <a:latin typeface="+mj-lt"/>
                <a:ea typeface="+mn-ea"/>
                <a:cs typeface="+mn-cs"/>
              </a:defRPr>
            </a:lvl1pPr>
            <a:lvl2pPr marL="266693" indent="-133347" algn="l" defTabSz="685783" rtl="0" eaLnBrk="1" latinLnBrk="0" hangingPunct="1">
              <a:spcBef>
                <a:spcPct val="20000"/>
              </a:spcBef>
              <a:buFont typeface="Courier New" pitchFamily="49" charset="0"/>
              <a:buChar char="o"/>
              <a:defRPr sz="1100" kern="1200">
                <a:solidFill>
                  <a:schemeClr val="tx1">
                    <a:lumMod val="65000"/>
                    <a:lumOff val="35000"/>
                  </a:schemeClr>
                </a:solidFill>
                <a:latin typeface="+mj-lt"/>
                <a:ea typeface="+mn-ea"/>
                <a:cs typeface="+mn-cs"/>
              </a:defRPr>
            </a:lvl2pPr>
            <a:lvl3pPr marL="405994" indent="-139301" algn="l" defTabSz="685783" rtl="0" eaLnBrk="1" latinLnBrk="0" hangingPunct="1">
              <a:spcBef>
                <a:spcPct val="20000"/>
              </a:spcBef>
              <a:buFont typeface="Arial" pitchFamily="34" charset="0"/>
              <a:buChar char="•"/>
              <a:defRPr sz="1100" kern="1200">
                <a:solidFill>
                  <a:schemeClr val="tx1">
                    <a:lumMod val="65000"/>
                    <a:lumOff val="35000"/>
                  </a:schemeClr>
                </a:solidFill>
                <a:latin typeface="+mj-lt"/>
                <a:ea typeface="+mn-ea"/>
                <a:cs typeface="+mn-cs"/>
              </a:defRPr>
            </a:lvl3pPr>
            <a:lvl4pPr marL="1200120" indent="-171446" algn="l" defTabSz="685783" rtl="0" eaLnBrk="1" latinLnBrk="0" hangingPunct="1">
              <a:spcBef>
                <a:spcPct val="20000"/>
              </a:spcBef>
              <a:buFont typeface="Courier New" pitchFamily="49" charset="0"/>
              <a:buChar char="o"/>
              <a:defRPr sz="788" kern="1200">
                <a:solidFill>
                  <a:schemeClr val="tx1">
                    <a:lumMod val="50000"/>
                    <a:lumOff val="50000"/>
                  </a:schemeClr>
                </a:solidFill>
                <a:latin typeface="+mj-lt"/>
                <a:ea typeface="+mn-ea"/>
                <a:cs typeface="+mn-cs"/>
              </a:defRPr>
            </a:lvl4pPr>
            <a:lvl5pPr marL="1543012" indent="-171446" algn="l" defTabSz="685783" rtl="0" eaLnBrk="1" latinLnBrk="0" hangingPunct="1">
              <a:spcBef>
                <a:spcPct val="20000"/>
              </a:spcBef>
              <a:buFont typeface="Arial" pitchFamily="34" charset="0"/>
              <a:buChar char="•"/>
              <a:defRPr sz="788" kern="1200">
                <a:solidFill>
                  <a:schemeClr val="tx1">
                    <a:lumMod val="50000"/>
                    <a:lumOff val="50000"/>
                  </a:schemeClr>
                </a:solidFill>
                <a:latin typeface="+mj-lt"/>
                <a:ea typeface="+mn-ea"/>
                <a:cs typeface="+mn-cs"/>
              </a:defRPr>
            </a:lvl5pPr>
            <a:lvl6pPr marL="1885903"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6pPr>
            <a:lvl7pPr marL="2228795"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7pPr>
            <a:lvl8pPr marL="2571686" indent="-171446" algn="l" defTabSz="685783"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8pPr>
            <a:lvl9pPr marL="2914577" indent="-171446" algn="l" defTabSz="685783"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9pPr>
          </a:lstStyle>
          <a:p>
            <a:pPr marL="0" lvl="1" indent="0" defTabSz="1277156">
              <a:spcBef>
                <a:spcPts val="1800"/>
              </a:spcBef>
              <a:buClr>
                <a:prstClr val="white">
                  <a:lumMod val="65000"/>
                </a:prstClr>
              </a:buClr>
              <a:buNone/>
            </a:pPr>
            <a:r>
              <a:rPr lang="fr-FR" sz="1600" b="1" dirty="0">
                <a:solidFill>
                  <a:schemeClr val="accent1"/>
                </a:solidFill>
              </a:rPr>
              <a:t>Au préalable, les Directeurs Commerciaux ont communiqué à la Direction Crédit et Engagement les niveaux de l’ensemble des collaborateurs de son réseau cible à la FJ</a:t>
            </a:r>
          </a:p>
          <a:p>
            <a:pPr marL="0" lvl="1" indent="0" defTabSz="1277156">
              <a:spcBef>
                <a:spcPts val="1800"/>
              </a:spcBef>
              <a:buClr>
                <a:prstClr val="white">
                  <a:lumMod val="65000"/>
                </a:prstClr>
              </a:buClr>
              <a:buNone/>
            </a:pPr>
            <a:r>
              <a:rPr lang="fr-FR" sz="1600" b="1" dirty="0">
                <a:solidFill>
                  <a:schemeClr val="accent1"/>
                </a:solidFill>
              </a:rPr>
              <a:t>Vos niveaux ont donc été définis par votre futur Directeur Commercial</a:t>
            </a:r>
          </a:p>
        </p:txBody>
      </p:sp>
    </p:spTree>
    <p:extLst>
      <p:ext uri="{BB962C8B-B14F-4D97-AF65-F5344CB8AC3E}">
        <p14:creationId xmlns:p14="http://schemas.microsoft.com/office/powerpoint/2010/main" val="13732782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11CCEA9-B8B1-4C0D-A3FE-6E8D1EAB0FB1}"/>
              </a:ext>
            </a:extLst>
          </p:cNvPr>
          <p:cNvSpPr>
            <a:spLocks noGrp="1"/>
          </p:cNvSpPr>
          <p:nvPr>
            <p:ph type="title"/>
          </p:nvPr>
        </p:nvSpPr>
        <p:spPr>
          <a:xfrm>
            <a:off x="495300" y="189624"/>
            <a:ext cx="7986092" cy="647088"/>
          </a:xfrm>
        </p:spPr>
        <p:txBody>
          <a:bodyPr/>
          <a:lstStyle/>
          <a:p>
            <a:r>
              <a:rPr lang="fr-FR" dirty="0"/>
              <a:t>Les schémas délégataires Part (hors crédit immobilier) et Pros seront harmonisés à la Fusion Juridique</a:t>
            </a:r>
            <a:endParaRPr lang="fr-FR" b="1" dirty="0"/>
          </a:p>
        </p:txBody>
      </p:sp>
      <p:pic>
        <p:nvPicPr>
          <p:cNvPr id="30" name="Image 29">
            <a:extLst>
              <a:ext uri="{FF2B5EF4-FFF2-40B4-BE49-F238E27FC236}">
                <a16:creationId xmlns:a16="http://schemas.microsoft.com/office/drawing/2014/main" xmlns="" id="{FE55148D-1D3C-47F3-9CDF-15B8CDC17792}"/>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88904" y="2582464"/>
            <a:ext cx="470957" cy="470957"/>
          </a:xfrm>
          <a:prstGeom prst="rect">
            <a:avLst/>
          </a:prstGeom>
        </p:spPr>
      </p:pic>
      <p:sp>
        <p:nvSpPr>
          <p:cNvPr id="31" name="ZoneTexte 30">
            <a:extLst>
              <a:ext uri="{FF2B5EF4-FFF2-40B4-BE49-F238E27FC236}">
                <a16:creationId xmlns:a16="http://schemas.microsoft.com/office/drawing/2014/main" xmlns="" id="{1E981681-C38A-4D9A-A31C-26531DCA405B}"/>
              </a:ext>
            </a:extLst>
          </p:cNvPr>
          <p:cNvSpPr txBox="1"/>
          <p:nvPr/>
        </p:nvSpPr>
        <p:spPr>
          <a:xfrm>
            <a:off x="4590902" y="2420888"/>
            <a:ext cx="4735744" cy="797972"/>
          </a:xfrm>
          <a:prstGeom prst="rect">
            <a:avLst/>
          </a:prstGeom>
        </p:spPr>
        <p:txBody>
          <a:bodyPr vert="horz" wrap="square" lIns="36000" tIns="45720" rIns="36000" bIns="45720" rtlCol="0" anchor="ctr" anchorCtr="0">
            <a:noAutofit/>
          </a:bodyPr>
          <a:lstStyle/>
          <a:p>
            <a:pPr>
              <a:lnSpc>
                <a:spcPts val="1200"/>
              </a:lnSpc>
            </a:pPr>
            <a:r>
              <a:rPr lang="fr-FR" sz="1050" b="1" i="1" dirty="0">
                <a:solidFill>
                  <a:schemeClr val="accent1"/>
                </a:solidFill>
                <a:latin typeface="+mj-lt"/>
              </a:rPr>
              <a:t>Les nouveaux schémas délégataires seront accessibles depuis la rubrique des commerciaux à partir de la FJ</a:t>
            </a:r>
          </a:p>
        </p:txBody>
      </p:sp>
      <p:pic>
        <p:nvPicPr>
          <p:cNvPr id="32" name="Image 31">
            <a:hlinkClick r:id="" action="ppaction://noaction"/>
            <a:extLst>
              <a:ext uri="{FF2B5EF4-FFF2-40B4-BE49-F238E27FC236}">
                <a16:creationId xmlns:a16="http://schemas.microsoft.com/office/drawing/2014/main" xmlns="" id="{60368C97-ACE9-4C73-A158-175504B4D01E}"/>
              </a:ext>
            </a:extLst>
          </p:cNvPr>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49160" y="205115"/>
            <a:ext cx="621765" cy="621765"/>
          </a:xfrm>
          <a:prstGeom prst="rect">
            <a:avLst/>
          </a:prstGeom>
        </p:spPr>
      </p:pic>
      <p:sp>
        <p:nvSpPr>
          <p:cNvPr id="33" name="Rectangle 32">
            <a:extLst>
              <a:ext uri="{FF2B5EF4-FFF2-40B4-BE49-F238E27FC236}">
                <a16:creationId xmlns:a16="http://schemas.microsoft.com/office/drawing/2014/main" xmlns="" id="{2366FA49-F26F-415F-8A77-129D692BBA7B}"/>
              </a:ext>
            </a:extLst>
          </p:cNvPr>
          <p:cNvSpPr/>
          <p:nvPr/>
        </p:nvSpPr>
        <p:spPr>
          <a:xfrm>
            <a:off x="3800872" y="3215397"/>
            <a:ext cx="5606999" cy="357697"/>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a:ea typeface="+mn-ea"/>
                <a:cs typeface="+mn-cs"/>
              </a:rPr>
              <a:t>Bénéfices et évolutions</a:t>
            </a:r>
          </a:p>
        </p:txBody>
      </p:sp>
      <p:pic>
        <p:nvPicPr>
          <p:cNvPr id="35" name="Image 34">
            <a:extLst>
              <a:ext uri="{FF2B5EF4-FFF2-40B4-BE49-F238E27FC236}">
                <a16:creationId xmlns:a16="http://schemas.microsoft.com/office/drawing/2014/main" xmlns="" id="{B715C89C-794F-4D75-96F1-BECCABE4BD83}"/>
              </a:ext>
            </a:extLst>
          </p:cNvPr>
          <p:cNvPicPr>
            <a:picLocks noChangeAspect="1"/>
          </p:cNvPicPr>
          <p:nvPr/>
        </p:nvPicPr>
        <p:blipFill>
          <a:blip r:embed="rId5"/>
          <a:stretch>
            <a:fillRect/>
          </a:stretch>
        </p:blipFill>
        <p:spPr>
          <a:xfrm>
            <a:off x="8674338" y="117616"/>
            <a:ext cx="1220497" cy="647088"/>
          </a:xfrm>
          <a:prstGeom prst="rect">
            <a:avLst/>
          </a:prstGeom>
        </p:spPr>
      </p:pic>
      <p:sp>
        <p:nvSpPr>
          <p:cNvPr id="36" name="Rectangle 35">
            <a:extLst>
              <a:ext uri="{FF2B5EF4-FFF2-40B4-BE49-F238E27FC236}">
                <a16:creationId xmlns:a16="http://schemas.microsoft.com/office/drawing/2014/main" xmlns="" id="{B0133112-9AA4-4DF2-9184-1683C791486C}"/>
              </a:ext>
            </a:extLst>
          </p:cNvPr>
          <p:cNvSpPr/>
          <p:nvPr/>
        </p:nvSpPr>
        <p:spPr>
          <a:xfrm>
            <a:off x="498130" y="3215397"/>
            <a:ext cx="3158726" cy="357697"/>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a:ea typeface="+mn-ea"/>
                <a:cs typeface="+mn-cs"/>
              </a:rPr>
              <a:t>Schéma de décision</a:t>
            </a:r>
          </a:p>
        </p:txBody>
      </p:sp>
      <p:pic>
        <p:nvPicPr>
          <p:cNvPr id="3" name="Image 2">
            <a:extLst>
              <a:ext uri="{FF2B5EF4-FFF2-40B4-BE49-F238E27FC236}">
                <a16:creationId xmlns:a16="http://schemas.microsoft.com/office/drawing/2014/main" xmlns="" id="{3CDC4808-99AC-4898-942D-B014770BAE35}"/>
              </a:ext>
            </a:extLst>
          </p:cNvPr>
          <p:cNvPicPr>
            <a:picLocks noChangeAspect="1"/>
          </p:cNvPicPr>
          <p:nvPr/>
        </p:nvPicPr>
        <p:blipFill>
          <a:blip r:embed="rId6"/>
          <a:stretch>
            <a:fillRect/>
          </a:stretch>
        </p:blipFill>
        <p:spPr>
          <a:xfrm>
            <a:off x="548150" y="3719453"/>
            <a:ext cx="3036698" cy="2077251"/>
          </a:xfrm>
          <a:prstGeom prst="rect">
            <a:avLst/>
          </a:prstGeom>
        </p:spPr>
      </p:pic>
      <p:sp>
        <p:nvSpPr>
          <p:cNvPr id="37" name="Rectangle 36">
            <a:extLst>
              <a:ext uri="{FF2B5EF4-FFF2-40B4-BE49-F238E27FC236}">
                <a16:creationId xmlns:a16="http://schemas.microsoft.com/office/drawing/2014/main" xmlns="" id="{740DD29B-72C9-4CD0-B483-EED6FB5C39ED}"/>
              </a:ext>
            </a:extLst>
          </p:cNvPr>
          <p:cNvSpPr/>
          <p:nvPr/>
        </p:nvSpPr>
        <p:spPr>
          <a:xfrm>
            <a:off x="495300" y="980728"/>
            <a:ext cx="2873375" cy="357697"/>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a:ea typeface="+mn-ea"/>
                <a:cs typeface="+mn-cs"/>
              </a:rPr>
              <a:t>Crédit immobilier - MAD</a:t>
            </a:r>
          </a:p>
        </p:txBody>
      </p:sp>
      <p:sp>
        <p:nvSpPr>
          <p:cNvPr id="39" name="Rectangle 38">
            <a:extLst>
              <a:ext uri="{FF2B5EF4-FFF2-40B4-BE49-F238E27FC236}">
                <a16:creationId xmlns:a16="http://schemas.microsoft.com/office/drawing/2014/main" xmlns="" id="{EAC882DA-62A1-40C3-865D-E5BD96011ECB}"/>
              </a:ext>
            </a:extLst>
          </p:cNvPr>
          <p:cNvSpPr/>
          <p:nvPr/>
        </p:nvSpPr>
        <p:spPr>
          <a:xfrm>
            <a:off x="3514898" y="980728"/>
            <a:ext cx="2873375" cy="357697"/>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a:ea typeface="+mn-ea"/>
                <a:cs typeface="+mn-cs"/>
              </a:rPr>
              <a:t>Crédit à la consommation</a:t>
            </a:r>
          </a:p>
        </p:txBody>
      </p:sp>
      <p:sp>
        <p:nvSpPr>
          <p:cNvPr id="40" name="Rectangle 39">
            <a:extLst>
              <a:ext uri="{FF2B5EF4-FFF2-40B4-BE49-F238E27FC236}">
                <a16:creationId xmlns:a16="http://schemas.microsoft.com/office/drawing/2014/main" xmlns="" id="{F05F8786-6E92-43AF-B3FB-33BABF86F58A}"/>
              </a:ext>
            </a:extLst>
          </p:cNvPr>
          <p:cNvSpPr/>
          <p:nvPr/>
        </p:nvSpPr>
        <p:spPr>
          <a:xfrm>
            <a:off x="6534496" y="980728"/>
            <a:ext cx="2873375" cy="357697"/>
          </a:xfrm>
          <a:prstGeom prst="rect">
            <a:avLst/>
          </a:prstGeom>
          <a:solidFill>
            <a:srgbClr val="E2001A"/>
          </a:solidFill>
          <a:ln w="19050">
            <a:solidFill>
              <a:srgbClr val="E2001A"/>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Century Gothic"/>
                <a:ea typeface="+mn-ea"/>
                <a:cs typeface="+mn-cs"/>
              </a:rPr>
              <a:t>Autres produits crédit</a:t>
            </a:r>
          </a:p>
        </p:txBody>
      </p:sp>
      <p:sp>
        <p:nvSpPr>
          <p:cNvPr id="5" name="Rectangle 4">
            <a:extLst>
              <a:ext uri="{FF2B5EF4-FFF2-40B4-BE49-F238E27FC236}">
                <a16:creationId xmlns:a16="http://schemas.microsoft.com/office/drawing/2014/main" xmlns="" id="{4091094A-BA4C-4DF2-83E8-618736D94474}"/>
              </a:ext>
            </a:extLst>
          </p:cNvPr>
          <p:cNvSpPr/>
          <p:nvPr/>
        </p:nvSpPr>
        <p:spPr>
          <a:xfrm>
            <a:off x="488950" y="1404552"/>
            <a:ext cx="2873375" cy="1679947"/>
          </a:xfrm>
          <a:prstGeom prst="rect">
            <a:avLst/>
          </a:prstGeom>
        </p:spPr>
        <p:txBody>
          <a:bodyPr wrap="square" lIns="36000" rIns="36000">
            <a:noAutofit/>
          </a:bodyPr>
          <a:lstStyle/>
          <a:p>
            <a:pPr marL="171450" lvl="1" indent="-171450">
              <a:lnSpc>
                <a:spcPct val="90000"/>
              </a:lnSpc>
              <a:spcBef>
                <a:spcPts val="500"/>
              </a:spcBef>
              <a:buClr>
                <a:prstClr val="white">
                  <a:lumMod val="65000"/>
                </a:prstClr>
              </a:buClr>
              <a:buFont typeface="Wingdings" panose="05000000000000000000" pitchFamily="2" charset="2"/>
              <a:buChar char="ü"/>
            </a:pPr>
            <a:r>
              <a:rPr lang="fr-FR" sz="1100" b="1" dirty="0">
                <a:solidFill>
                  <a:schemeClr val="tx1">
                    <a:lumMod val="50000"/>
                    <a:lumOff val="50000"/>
                  </a:schemeClr>
                </a:solidFill>
                <a:latin typeface="+mj-lt"/>
              </a:rPr>
              <a:t>Il n’y a aucun changement pour les collaborateurs</a:t>
            </a:r>
          </a:p>
          <a:p>
            <a:pPr marL="171450" lvl="1" indent="-171450">
              <a:lnSpc>
                <a:spcPct val="90000"/>
              </a:lnSpc>
              <a:spcBef>
                <a:spcPts val="500"/>
              </a:spcBef>
              <a:buClr>
                <a:prstClr val="white">
                  <a:lumMod val="65000"/>
                </a:prstClr>
              </a:buClr>
              <a:buFont typeface="Wingdings" panose="05000000000000000000" pitchFamily="2" charset="2"/>
              <a:buChar char="ü"/>
            </a:pPr>
            <a:r>
              <a:rPr lang="fr-FR" sz="1100" b="1" dirty="0">
                <a:solidFill>
                  <a:schemeClr val="tx1">
                    <a:lumMod val="50000"/>
                    <a:lumOff val="50000"/>
                  </a:schemeClr>
                </a:solidFill>
                <a:latin typeface="+mj-lt"/>
              </a:rPr>
              <a:t>Ce sont les schémas délégataires CEA et CELCA qui continuent à s’appliquer en fonction de la zone géographique d’origine</a:t>
            </a:r>
          </a:p>
        </p:txBody>
      </p:sp>
      <p:sp>
        <p:nvSpPr>
          <p:cNvPr id="41" name="Rectangle 40">
            <a:extLst>
              <a:ext uri="{FF2B5EF4-FFF2-40B4-BE49-F238E27FC236}">
                <a16:creationId xmlns:a16="http://schemas.microsoft.com/office/drawing/2014/main" xmlns="" id="{D4B7E26B-5E07-49F6-A297-55D00132CF21}"/>
              </a:ext>
            </a:extLst>
          </p:cNvPr>
          <p:cNvSpPr/>
          <p:nvPr/>
        </p:nvSpPr>
        <p:spPr>
          <a:xfrm>
            <a:off x="3534205" y="1404552"/>
            <a:ext cx="2873375" cy="1679947"/>
          </a:xfrm>
          <a:prstGeom prst="rect">
            <a:avLst/>
          </a:prstGeom>
        </p:spPr>
        <p:txBody>
          <a:bodyPr wrap="square" lIns="36000" rIns="36000">
            <a:noAutofit/>
          </a:bodyPr>
          <a:lstStyle/>
          <a:p>
            <a:pPr marL="171450" lvl="1" indent="-171450">
              <a:lnSpc>
                <a:spcPct val="90000"/>
              </a:lnSpc>
              <a:spcBef>
                <a:spcPts val="500"/>
              </a:spcBef>
              <a:buClr>
                <a:prstClr val="white">
                  <a:lumMod val="65000"/>
                </a:prstClr>
              </a:buClr>
              <a:buFont typeface="Wingdings" panose="05000000000000000000" pitchFamily="2" charset="2"/>
              <a:buChar char="ü"/>
            </a:pPr>
            <a:r>
              <a:rPr lang="fr-FR" sz="1100" b="1" dirty="0">
                <a:solidFill>
                  <a:schemeClr val="tx1">
                    <a:lumMod val="50000"/>
                    <a:lumOff val="50000"/>
                  </a:schemeClr>
                </a:solidFill>
                <a:latin typeface="+mj-lt"/>
              </a:rPr>
              <a:t>La nouvelle grille de délégation sera intégrée à l’outil à la fusion juridique</a:t>
            </a:r>
          </a:p>
        </p:txBody>
      </p:sp>
      <p:sp>
        <p:nvSpPr>
          <p:cNvPr id="42" name="Rectangle 41">
            <a:extLst>
              <a:ext uri="{FF2B5EF4-FFF2-40B4-BE49-F238E27FC236}">
                <a16:creationId xmlns:a16="http://schemas.microsoft.com/office/drawing/2014/main" xmlns="" id="{433F2A0A-C546-4159-9E1E-56ED23BD554E}"/>
              </a:ext>
            </a:extLst>
          </p:cNvPr>
          <p:cNvSpPr/>
          <p:nvPr/>
        </p:nvSpPr>
        <p:spPr>
          <a:xfrm>
            <a:off x="6543675" y="1404552"/>
            <a:ext cx="2873375" cy="1679947"/>
          </a:xfrm>
          <a:prstGeom prst="rect">
            <a:avLst/>
          </a:prstGeom>
        </p:spPr>
        <p:txBody>
          <a:bodyPr wrap="square" lIns="36000" rIns="36000">
            <a:noAutofit/>
          </a:bodyPr>
          <a:lstStyle/>
          <a:p>
            <a:pPr marL="171450" lvl="1" indent="-171450">
              <a:lnSpc>
                <a:spcPct val="90000"/>
              </a:lnSpc>
              <a:spcBef>
                <a:spcPts val="500"/>
              </a:spcBef>
              <a:buClr>
                <a:prstClr val="white">
                  <a:lumMod val="65000"/>
                </a:prstClr>
              </a:buClr>
              <a:buFont typeface="Wingdings" panose="05000000000000000000" pitchFamily="2" charset="2"/>
              <a:buChar char="ü"/>
            </a:pPr>
            <a:r>
              <a:rPr lang="fr-FR" sz="1100" b="1" dirty="0">
                <a:solidFill>
                  <a:schemeClr val="tx1">
                    <a:lumMod val="50000"/>
                    <a:lumOff val="50000"/>
                  </a:schemeClr>
                </a:solidFill>
                <a:latin typeface="+mj-lt"/>
              </a:rPr>
              <a:t>En ce qui concerne les autres produits tels que, découvert, plafond cartes…, un schéma délégataire commun sera applicable dès la fusion juridique</a:t>
            </a:r>
          </a:p>
        </p:txBody>
      </p:sp>
      <p:sp>
        <p:nvSpPr>
          <p:cNvPr id="18" name="Rectangle 17">
            <a:extLst>
              <a:ext uri="{FF2B5EF4-FFF2-40B4-BE49-F238E27FC236}">
                <a16:creationId xmlns:a16="http://schemas.microsoft.com/office/drawing/2014/main" xmlns="" id="{6829BC4F-98B6-41F6-89BA-62FF26FB7D2D}"/>
              </a:ext>
            </a:extLst>
          </p:cNvPr>
          <p:cNvSpPr/>
          <p:nvPr/>
        </p:nvSpPr>
        <p:spPr>
          <a:xfrm>
            <a:off x="3839956" y="3679019"/>
            <a:ext cx="751730" cy="1348602"/>
          </a:xfrm>
          <a:prstGeom prst="rect">
            <a:avLst/>
          </a:prstGeom>
          <a:solidFill>
            <a:schemeClr val="tx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chemeClr val="accent1"/>
                </a:solidFill>
                <a:effectLst/>
                <a:uLnTx/>
                <a:uFillTx/>
                <a:latin typeface="Century Gothic"/>
                <a:ea typeface="+mn-ea"/>
                <a:cs typeface="+mn-cs"/>
              </a:rPr>
              <a:t>Réseau alsacien</a:t>
            </a:r>
          </a:p>
        </p:txBody>
      </p:sp>
      <p:sp>
        <p:nvSpPr>
          <p:cNvPr id="19" name="Rectangle 18">
            <a:extLst>
              <a:ext uri="{FF2B5EF4-FFF2-40B4-BE49-F238E27FC236}">
                <a16:creationId xmlns:a16="http://schemas.microsoft.com/office/drawing/2014/main" xmlns="" id="{B93CD23A-9EF1-4098-95FE-06DD94C59F88}"/>
              </a:ext>
            </a:extLst>
          </p:cNvPr>
          <p:cNvSpPr/>
          <p:nvPr/>
        </p:nvSpPr>
        <p:spPr>
          <a:xfrm>
            <a:off x="3839956" y="5208419"/>
            <a:ext cx="751730" cy="1164347"/>
          </a:xfrm>
          <a:prstGeom prst="rect">
            <a:avLst/>
          </a:prstGeom>
          <a:solidFill>
            <a:schemeClr val="tx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77156"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chemeClr val="accent1"/>
                </a:solidFill>
                <a:effectLst/>
                <a:uLnTx/>
                <a:uFillTx/>
                <a:latin typeface="Century Gothic"/>
                <a:ea typeface="+mn-ea"/>
                <a:cs typeface="+mn-cs"/>
              </a:rPr>
              <a:t>Réseau LCA</a:t>
            </a:r>
          </a:p>
        </p:txBody>
      </p:sp>
      <p:sp>
        <p:nvSpPr>
          <p:cNvPr id="20" name="Rectangle 19">
            <a:extLst>
              <a:ext uri="{FF2B5EF4-FFF2-40B4-BE49-F238E27FC236}">
                <a16:creationId xmlns:a16="http://schemas.microsoft.com/office/drawing/2014/main" xmlns="" id="{DC5DF8CD-1663-4658-8895-EB7DFFAF1B44}"/>
              </a:ext>
            </a:extLst>
          </p:cNvPr>
          <p:cNvSpPr/>
          <p:nvPr/>
        </p:nvSpPr>
        <p:spPr>
          <a:xfrm>
            <a:off x="4736976" y="3647445"/>
            <a:ext cx="4670895" cy="1409331"/>
          </a:xfrm>
          <a:prstGeom prst="rect">
            <a:avLst/>
          </a:prstGeom>
        </p:spPr>
        <p:txBody>
          <a:bodyPr wrap="square" lIns="36000" rIns="36000" anchor="ctr">
            <a:noAutofit/>
          </a:bodyPr>
          <a:lstStyle/>
          <a:p>
            <a:pPr marL="171450" indent="-171450">
              <a:lnSpc>
                <a:spcPts val="1200"/>
              </a:lnSpc>
              <a:spcBef>
                <a:spcPts val="600"/>
              </a:spcBef>
              <a:buFont typeface="Wingdings" panose="05000000000000000000" pitchFamily="2" charset="2"/>
              <a:buChar char="ü"/>
            </a:pPr>
            <a:r>
              <a:rPr lang="fr-FR" sz="1050" dirty="0">
                <a:solidFill>
                  <a:schemeClr val="tx1">
                    <a:lumMod val="65000"/>
                    <a:lumOff val="35000"/>
                  </a:schemeClr>
                </a:solidFill>
                <a:latin typeface="+mj-lt"/>
              </a:rPr>
              <a:t>Possibilité d’octroyer des crédits aux notés 6 et 7 jusqu’à 21 500 euros en délégation GC (vs. délégation DA auparavant)</a:t>
            </a:r>
            <a:endParaRPr lang="fr-FR" sz="1100" dirty="0">
              <a:solidFill>
                <a:schemeClr val="tx1">
                  <a:lumMod val="65000"/>
                  <a:lumOff val="35000"/>
                </a:schemeClr>
              </a:solidFill>
            </a:endParaRPr>
          </a:p>
          <a:p>
            <a:pPr marL="171450" indent="-171450">
              <a:lnSpc>
                <a:spcPts val="1200"/>
              </a:lnSpc>
              <a:spcBef>
                <a:spcPts val="600"/>
              </a:spcBef>
              <a:buFont typeface="Wingdings" panose="05000000000000000000" pitchFamily="2" charset="2"/>
              <a:buChar char="ü"/>
            </a:pPr>
            <a:r>
              <a:rPr lang="fr-FR" sz="1050" dirty="0">
                <a:solidFill>
                  <a:schemeClr val="tx1">
                    <a:lumMod val="65000"/>
                    <a:lumOff val="35000"/>
                  </a:schemeClr>
                </a:solidFill>
                <a:latin typeface="+mj-lt"/>
              </a:rPr>
              <a:t>Mode de délégation semi bloquant  : validation des dossiers via le code user du délégataire après accord email (connexion à </a:t>
            </a:r>
            <a:r>
              <a:rPr lang="fr-FR" sz="1050" dirty="0" err="1">
                <a:solidFill>
                  <a:schemeClr val="tx1">
                    <a:lumMod val="65000"/>
                    <a:lumOff val="35000"/>
                  </a:schemeClr>
                </a:solidFill>
                <a:latin typeface="+mj-lt"/>
              </a:rPr>
              <a:t>Izivente</a:t>
            </a:r>
            <a:r>
              <a:rPr lang="fr-FR" sz="1050" dirty="0">
                <a:solidFill>
                  <a:schemeClr val="tx1">
                    <a:lumMod val="65000"/>
                    <a:lumOff val="35000"/>
                  </a:schemeClr>
                </a:solidFill>
                <a:latin typeface="+mj-lt"/>
              </a:rPr>
              <a:t> non nécessaire)</a:t>
            </a:r>
          </a:p>
        </p:txBody>
      </p:sp>
      <p:sp>
        <p:nvSpPr>
          <p:cNvPr id="21" name="Rectangle 20">
            <a:extLst>
              <a:ext uri="{FF2B5EF4-FFF2-40B4-BE49-F238E27FC236}">
                <a16:creationId xmlns:a16="http://schemas.microsoft.com/office/drawing/2014/main" xmlns="" id="{6C7C4A92-3BE6-46FB-AFEC-63CB552BEFA4}"/>
              </a:ext>
            </a:extLst>
          </p:cNvPr>
          <p:cNvSpPr/>
          <p:nvPr/>
        </p:nvSpPr>
        <p:spPr>
          <a:xfrm>
            <a:off x="4736976" y="5208415"/>
            <a:ext cx="4670895" cy="1164347"/>
          </a:xfrm>
          <a:prstGeom prst="rect">
            <a:avLst/>
          </a:prstGeom>
          <a:noFill/>
        </p:spPr>
        <p:txBody>
          <a:bodyPr wrap="square" lIns="36000" rIns="36000" anchor="ctr">
            <a:noAutofit/>
          </a:bodyPr>
          <a:lstStyle/>
          <a:p>
            <a:pPr marL="171450" indent="-171450">
              <a:lnSpc>
                <a:spcPts val="1200"/>
              </a:lnSpc>
              <a:spcBef>
                <a:spcPts val="600"/>
              </a:spcBef>
              <a:buFont typeface="Wingdings" panose="05000000000000000000" pitchFamily="2" charset="2"/>
              <a:buChar char="ü"/>
            </a:pPr>
            <a:r>
              <a:rPr lang="fr-FR" sz="1050" dirty="0">
                <a:solidFill>
                  <a:schemeClr val="tx1">
                    <a:lumMod val="65000"/>
                    <a:lumOff val="35000"/>
                  </a:schemeClr>
                </a:solidFill>
                <a:latin typeface="+mj-lt"/>
              </a:rPr>
              <a:t>Possibilité d’octroyer des crédits jusqu’aux notés 7 à hauteur de </a:t>
            </a:r>
            <a:br>
              <a:rPr lang="fr-FR" sz="1050" dirty="0">
                <a:solidFill>
                  <a:schemeClr val="tx1">
                    <a:lumMod val="65000"/>
                    <a:lumOff val="35000"/>
                  </a:schemeClr>
                </a:solidFill>
                <a:latin typeface="+mj-lt"/>
              </a:rPr>
            </a:br>
            <a:r>
              <a:rPr lang="fr-FR" sz="1050" dirty="0">
                <a:solidFill>
                  <a:schemeClr val="tx1">
                    <a:lumMod val="65000"/>
                    <a:lumOff val="35000"/>
                  </a:schemeClr>
                </a:solidFill>
                <a:latin typeface="+mj-lt"/>
              </a:rPr>
              <a:t>75 000 € en délégation DA(vs. 50 000 €)</a:t>
            </a:r>
          </a:p>
          <a:p>
            <a:pPr marL="171450" indent="-171450">
              <a:lnSpc>
                <a:spcPts val="1200"/>
              </a:lnSpc>
              <a:spcBef>
                <a:spcPts val="600"/>
              </a:spcBef>
              <a:buFont typeface="Wingdings" panose="05000000000000000000" pitchFamily="2" charset="2"/>
              <a:buChar char="ü"/>
            </a:pPr>
            <a:r>
              <a:rPr lang="fr-FR" sz="1050" dirty="0">
                <a:solidFill>
                  <a:schemeClr val="tx1">
                    <a:lumMod val="65000"/>
                    <a:lumOff val="35000"/>
                  </a:schemeClr>
                </a:solidFill>
                <a:latin typeface="+mj-lt"/>
              </a:rPr>
              <a:t>Mise en place d’un niveau minimum à la mise en force (niveau 1)</a:t>
            </a:r>
          </a:p>
          <a:p>
            <a:pPr marL="171450" indent="-171450">
              <a:lnSpc>
                <a:spcPts val="1200"/>
              </a:lnSpc>
              <a:spcBef>
                <a:spcPts val="600"/>
              </a:spcBef>
              <a:buFont typeface="Wingdings" panose="05000000000000000000" pitchFamily="2" charset="2"/>
              <a:buChar char="ü"/>
            </a:pPr>
            <a:r>
              <a:rPr lang="fr-FR" sz="1050" dirty="0">
                <a:solidFill>
                  <a:schemeClr val="tx1">
                    <a:lumMod val="65000"/>
                    <a:lumOff val="35000"/>
                  </a:schemeClr>
                </a:solidFill>
                <a:latin typeface="+mj-lt"/>
                <a:sym typeface="Wingdings" panose="05000000000000000000" pitchFamily="2" charset="2"/>
              </a:rPr>
              <a:t>Second contrôle à la mise en force non nécessaire</a:t>
            </a:r>
            <a:endParaRPr lang="fr-FR" sz="1050" dirty="0">
              <a:solidFill>
                <a:schemeClr val="tx1">
                  <a:lumMod val="65000"/>
                  <a:lumOff val="35000"/>
                </a:schemeClr>
              </a:solidFill>
              <a:latin typeface="+mj-lt"/>
            </a:endParaRPr>
          </a:p>
        </p:txBody>
      </p:sp>
      <p:cxnSp>
        <p:nvCxnSpPr>
          <p:cNvPr id="22" name="Connecteur droit 21">
            <a:extLst>
              <a:ext uri="{FF2B5EF4-FFF2-40B4-BE49-F238E27FC236}">
                <a16:creationId xmlns:a16="http://schemas.microsoft.com/office/drawing/2014/main" xmlns="" id="{A487A5AD-1F5D-4439-9361-CCF4BA4258CF}"/>
              </a:ext>
            </a:extLst>
          </p:cNvPr>
          <p:cNvCxnSpPr>
            <a:cxnSpLocks/>
          </p:cNvCxnSpPr>
          <p:nvPr/>
        </p:nvCxnSpPr>
        <p:spPr>
          <a:xfrm flipH="1">
            <a:off x="3873500" y="5118020"/>
            <a:ext cx="5543551" cy="0"/>
          </a:xfrm>
          <a:prstGeom prst="line">
            <a:avLst/>
          </a:prstGeom>
          <a:ln w="635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16710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11CCEA9-B8B1-4C0D-A3FE-6E8D1EAB0FB1}"/>
              </a:ext>
            </a:extLst>
          </p:cNvPr>
          <p:cNvSpPr>
            <a:spLocks noGrp="1"/>
          </p:cNvSpPr>
          <p:nvPr>
            <p:ph type="title"/>
          </p:nvPr>
        </p:nvSpPr>
        <p:spPr/>
        <p:txBody>
          <a:bodyPr/>
          <a:lstStyle/>
          <a:p>
            <a:r>
              <a:rPr lang="fr-FR" dirty="0"/>
              <a:t>Schéma délégataire PART Bancarisation</a:t>
            </a:r>
          </a:p>
        </p:txBody>
      </p:sp>
      <p:graphicFrame>
        <p:nvGraphicFramePr>
          <p:cNvPr id="5" name="Tableau 4">
            <a:extLst>
              <a:ext uri="{FF2B5EF4-FFF2-40B4-BE49-F238E27FC236}">
                <a16:creationId xmlns:a16="http://schemas.microsoft.com/office/drawing/2014/main" xmlns="" id="{3208B562-4BF5-47E7-9B1F-58CD1F0D3F75}"/>
              </a:ext>
            </a:extLst>
          </p:cNvPr>
          <p:cNvGraphicFramePr>
            <a:graphicFrameLocks noGrp="1"/>
          </p:cNvGraphicFramePr>
          <p:nvPr>
            <p:extLst>
              <p:ext uri="{D42A27DB-BD31-4B8C-83A1-F6EECF244321}">
                <p14:modId xmlns:p14="http://schemas.microsoft.com/office/powerpoint/2010/main" val="1552966624"/>
              </p:ext>
            </p:extLst>
          </p:nvPr>
        </p:nvGraphicFramePr>
        <p:xfrm>
          <a:off x="495300" y="1268760"/>
          <a:ext cx="8915399" cy="4511313"/>
        </p:xfrm>
        <a:graphic>
          <a:graphicData uri="http://schemas.openxmlformats.org/drawingml/2006/table">
            <a:tbl>
              <a:tblPr/>
              <a:tblGrid>
                <a:gridCol w="1607449">
                  <a:extLst>
                    <a:ext uri="{9D8B030D-6E8A-4147-A177-3AD203B41FA5}">
                      <a16:colId xmlns:a16="http://schemas.microsoft.com/office/drawing/2014/main" xmlns="" val="2892062720"/>
                    </a:ext>
                  </a:extLst>
                </a:gridCol>
                <a:gridCol w="1157695">
                  <a:extLst>
                    <a:ext uri="{9D8B030D-6E8A-4147-A177-3AD203B41FA5}">
                      <a16:colId xmlns:a16="http://schemas.microsoft.com/office/drawing/2014/main" xmlns="" val="2775923845"/>
                    </a:ext>
                  </a:extLst>
                </a:gridCol>
                <a:gridCol w="1230051">
                  <a:extLst>
                    <a:ext uri="{9D8B030D-6E8A-4147-A177-3AD203B41FA5}">
                      <a16:colId xmlns:a16="http://schemas.microsoft.com/office/drawing/2014/main" xmlns="" val="303870713"/>
                    </a:ext>
                  </a:extLst>
                </a:gridCol>
                <a:gridCol w="1230051">
                  <a:extLst>
                    <a:ext uri="{9D8B030D-6E8A-4147-A177-3AD203B41FA5}">
                      <a16:colId xmlns:a16="http://schemas.microsoft.com/office/drawing/2014/main" xmlns="" val="1237498578"/>
                    </a:ext>
                  </a:extLst>
                </a:gridCol>
                <a:gridCol w="1230051">
                  <a:extLst>
                    <a:ext uri="{9D8B030D-6E8A-4147-A177-3AD203B41FA5}">
                      <a16:colId xmlns:a16="http://schemas.microsoft.com/office/drawing/2014/main" xmlns="" val="2567155077"/>
                    </a:ext>
                  </a:extLst>
                </a:gridCol>
                <a:gridCol w="1230051">
                  <a:extLst>
                    <a:ext uri="{9D8B030D-6E8A-4147-A177-3AD203B41FA5}">
                      <a16:colId xmlns:a16="http://schemas.microsoft.com/office/drawing/2014/main" xmlns="" val="4161912256"/>
                    </a:ext>
                  </a:extLst>
                </a:gridCol>
                <a:gridCol w="1230051">
                  <a:extLst>
                    <a:ext uri="{9D8B030D-6E8A-4147-A177-3AD203B41FA5}">
                      <a16:colId xmlns:a16="http://schemas.microsoft.com/office/drawing/2014/main" xmlns="" val="3949582972"/>
                    </a:ext>
                  </a:extLst>
                </a:gridCol>
              </a:tblGrid>
              <a:tr h="68853">
                <a:tc>
                  <a:txBody>
                    <a:bodyPr/>
                    <a:lstStyle/>
                    <a:p>
                      <a:pPr algn="ctr" fontAlgn="ctr"/>
                      <a:endParaRPr lang="fr-FR" sz="100" b="0" i="0" u="none" strike="noStrike" dirty="0">
                        <a:solidFill>
                          <a:schemeClr val="tx1">
                            <a:lumMod val="65000"/>
                            <a:lumOff val="35000"/>
                          </a:schemeClr>
                        </a:solidFill>
                        <a:effectLst/>
                        <a:latin typeface="+mj-lt"/>
                      </a:endParaRPr>
                    </a:p>
                  </a:txBody>
                  <a:tcPr marL="18000" marR="18000" marT="0" marB="0" anchor="ctr">
                    <a:lnL>
                      <a:noFill/>
                    </a:lnL>
                    <a:lnR>
                      <a:noFill/>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endParaRPr lang="fr-FR" sz="100" b="0" i="0" u="none" strike="noStrike" dirty="0">
                        <a:solidFill>
                          <a:schemeClr val="tx1">
                            <a:lumMod val="65000"/>
                            <a:lumOff val="35000"/>
                          </a:schemeClr>
                        </a:solidFill>
                        <a:effectLst/>
                        <a:latin typeface="+mj-lt"/>
                      </a:endParaRPr>
                    </a:p>
                  </a:txBody>
                  <a:tcPr marL="18000" marR="18000" marT="0" marB="0" anchor="ctr">
                    <a:lnL>
                      <a:noFill/>
                    </a:lnL>
                    <a:lnR>
                      <a:noFill/>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endParaRPr lang="fr-FR" sz="100" b="0" i="0" u="none" strike="noStrike" dirty="0">
                        <a:solidFill>
                          <a:schemeClr val="tx1">
                            <a:lumMod val="65000"/>
                            <a:lumOff val="35000"/>
                          </a:schemeClr>
                        </a:solidFill>
                        <a:effectLst/>
                        <a:latin typeface="+mj-lt"/>
                      </a:endParaRPr>
                    </a:p>
                  </a:txBody>
                  <a:tcPr marL="18000" marR="18000" marT="0" marB="0" anchor="ctr">
                    <a:lnL>
                      <a:noFill/>
                    </a:lnL>
                    <a:lnR>
                      <a:noFill/>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endParaRPr lang="fr-FR" sz="100" b="0" i="0" u="none" strike="noStrike" dirty="0">
                        <a:solidFill>
                          <a:schemeClr val="tx1">
                            <a:lumMod val="65000"/>
                            <a:lumOff val="35000"/>
                          </a:schemeClr>
                        </a:solidFill>
                        <a:effectLst/>
                        <a:latin typeface="+mj-lt"/>
                      </a:endParaRPr>
                    </a:p>
                  </a:txBody>
                  <a:tcPr marL="18000" marR="18000" marT="0" marB="0" anchor="ctr">
                    <a:lnL>
                      <a:noFill/>
                    </a:lnL>
                    <a:lnR>
                      <a:noFill/>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endParaRPr lang="fr-FR" sz="100" b="0" i="0" u="none" strike="noStrike" dirty="0">
                        <a:solidFill>
                          <a:schemeClr val="tx1">
                            <a:lumMod val="65000"/>
                            <a:lumOff val="35000"/>
                          </a:schemeClr>
                        </a:solidFill>
                        <a:effectLst/>
                        <a:latin typeface="+mj-lt"/>
                      </a:endParaRPr>
                    </a:p>
                  </a:txBody>
                  <a:tcPr marL="18000" marR="18000" marT="0" marB="0" anchor="ctr">
                    <a:lnL>
                      <a:noFill/>
                    </a:lnL>
                    <a:lnR>
                      <a:noFill/>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endParaRPr lang="fr-FR" sz="100" b="0" i="0" u="none" strike="noStrike" dirty="0">
                        <a:solidFill>
                          <a:schemeClr val="tx1">
                            <a:lumMod val="65000"/>
                            <a:lumOff val="35000"/>
                          </a:schemeClr>
                        </a:solidFill>
                        <a:effectLst/>
                        <a:latin typeface="+mj-lt"/>
                      </a:endParaRPr>
                    </a:p>
                  </a:txBody>
                  <a:tcPr marL="18000" marR="18000" marT="0" marB="0" anchor="ctr">
                    <a:lnL>
                      <a:noFill/>
                    </a:lnL>
                    <a:lnR>
                      <a:noFill/>
                    </a:lnR>
                    <a:lnT>
                      <a:noFill/>
                    </a:lnT>
                    <a:lnB w="12700" cap="flat" cmpd="sng" algn="ctr">
                      <a:solidFill>
                        <a:schemeClr val="bg1"/>
                      </a:solidFill>
                      <a:prstDash val="solid"/>
                      <a:round/>
                      <a:headEnd type="none" w="med" len="med"/>
                      <a:tailEnd type="none" w="med" len="med"/>
                    </a:lnB>
                  </a:tcPr>
                </a:tc>
                <a:tc>
                  <a:txBody>
                    <a:bodyPr/>
                    <a:lstStyle/>
                    <a:p>
                      <a:pPr algn="l" fontAlgn="ctr"/>
                      <a:endParaRPr lang="fr-FR" sz="100" b="0" i="0" u="none" strike="noStrike" dirty="0">
                        <a:effectLst/>
                        <a:latin typeface="+mj-lt"/>
                      </a:endParaRPr>
                    </a:p>
                  </a:txBody>
                  <a:tcPr marL="18000" marR="18000" marT="0" marB="0" anchor="ctr">
                    <a:lnL>
                      <a:noFill/>
                    </a:lnL>
                    <a:lnR>
                      <a:noFill/>
                    </a:lnR>
                    <a:lnT>
                      <a:noFill/>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xmlns="" val="2637367697"/>
                  </a:ext>
                </a:extLst>
              </a:tr>
              <a:tr h="188282">
                <a:tc rowSpan="2">
                  <a:txBody>
                    <a:bodyPr/>
                    <a:lstStyle/>
                    <a:p>
                      <a:pPr algn="ctr" fontAlgn="b"/>
                      <a:r>
                        <a:rPr lang="fr-FR" sz="1050" b="1" i="0" u="none" strike="noStrike" dirty="0">
                          <a:solidFill>
                            <a:srgbClr val="FFFFFF"/>
                          </a:solidFill>
                          <a:effectLst/>
                          <a:latin typeface="+mj-lt"/>
                        </a:rPr>
                        <a:t>Thème</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chemeClr val="accent1"/>
                    </a:solidFill>
                  </a:tcPr>
                </a:tc>
                <a:tc rowSpan="2">
                  <a:txBody>
                    <a:bodyPr/>
                    <a:lstStyle/>
                    <a:p>
                      <a:pPr algn="ctr" fontAlgn="b"/>
                      <a:r>
                        <a:rPr lang="fr-FR" sz="1050" b="1" i="0" u="none" strike="noStrike" dirty="0">
                          <a:solidFill>
                            <a:srgbClr val="FFFFFF"/>
                          </a:solidFill>
                          <a:effectLst/>
                          <a:latin typeface="+mj-lt"/>
                        </a:rPr>
                        <a:t>Note</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chemeClr val="accent1"/>
                    </a:solidFill>
                  </a:tcPr>
                </a:tc>
                <a:tc gridSpan="5">
                  <a:txBody>
                    <a:bodyPr/>
                    <a:lstStyle/>
                    <a:p>
                      <a:pPr algn="ctr" fontAlgn="b"/>
                      <a:r>
                        <a:rPr lang="fr-FR" sz="1050" b="1" i="0" u="none" strike="noStrike" dirty="0">
                          <a:solidFill>
                            <a:srgbClr val="FFFFFF"/>
                          </a:solidFill>
                          <a:effectLst/>
                          <a:latin typeface="+mj-lt"/>
                        </a:rPr>
                        <a:t>Niveau</a:t>
                      </a:r>
                      <a:endParaRPr lang="fr-FR" sz="1000" b="1" i="0" u="none" strike="noStrike" dirty="0">
                        <a:solidFill>
                          <a:srgbClr val="FFFFFF"/>
                        </a:solidFill>
                        <a:effectLst/>
                        <a:latin typeface="+mj-lt"/>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chemeClr val="accent1"/>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xmlns="" val="2568538676"/>
                  </a:ext>
                </a:extLst>
              </a:tr>
              <a:tr h="296687">
                <a:tc vMerge="1">
                  <a:txBody>
                    <a:bodyPr/>
                    <a:lstStyle/>
                    <a:p>
                      <a:pPr algn="ctr" fontAlgn="b"/>
                      <a:endParaRPr lang="fr-FR" sz="800" b="1" i="0" u="none" strike="noStrike" dirty="0">
                        <a:solidFill>
                          <a:schemeClr val="tx1">
                            <a:lumMod val="65000"/>
                            <a:lumOff val="35000"/>
                          </a:schemeClr>
                        </a:solidFill>
                        <a:effectLst/>
                        <a:latin typeface="+mj-lt"/>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2"/>
                    </a:solidFill>
                  </a:tcPr>
                </a:tc>
                <a:tc vMerge="1">
                  <a:txBody>
                    <a:bodyPr/>
                    <a:lstStyle/>
                    <a:p>
                      <a:pPr algn="ctr" fontAlgn="b"/>
                      <a:endParaRPr lang="fr-FR" sz="800" b="1" i="0" u="none" strike="noStrike" dirty="0">
                        <a:solidFill>
                          <a:schemeClr val="tx1">
                            <a:lumMod val="65000"/>
                            <a:lumOff val="35000"/>
                          </a:schemeClr>
                        </a:solidFill>
                        <a:effectLst/>
                        <a:latin typeface="+mj-lt"/>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2"/>
                    </a:solidFill>
                  </a:tcPr>
                </a:tc>
                <a:tc>
                  <a:txBody>
                    <a:bodyPr/>
                    <a:lstStyle/>
                    <a:p>
                      <a:pPr algn="ctr" fontAlgn="b"/>
                      <a:r>
                        <a:rPr lang="fr-FR" sz="1000" b="1" i="0" u="none" strike="noStrike" dirty="0">
                          <a:solidFill>
                            <a:schemeClr val="tx1">
                              <a:lumMod val="65000"/>
                              <a:lumOff val="35000"/>
                            </a:schemeClr>
                          </a:solidFill>
                          <a:effectLst/>
                          <a:latin typeface="+mj-lt"/>
                        </a:rPr>
                        <a:t>Niveau </a:t>
                      </a:r>
                      <a:r>
                        <a:rPr lang="fr-FR" sz="1000" b="1" i="0" u="none" strike="noStrike" dirty="0" smtClean="0">
                          <a:solidFill>
                            <a:schemeClr val="tx1">
                              <a:lumMod val="65000"/>
                              <a:lumOff val="35000"/>
                            </a:schemeClr>
                          </a:solidFill>
                          <a:effectLst/>
                          <a:latin typeface="+mj-lt"/>
                        </a:rPr>
                        <a:t>1</a:t>
                      </a:r>
                      <a:br>
                        <a:rPr lang="fr-FR" sz="1000" b="1" i="0" u="none" strike="noStrike" dirty="0" smtClean="0">
                          <a:solidFill>
                            <a:schemeClr val="tx1">
                              <a:lumMod val="65000"/>
                              <a:lumOff val="35000"/>
                            </a:schemeClr>
                          </a:solidFill>
                          <a:effectLst/>
                          <a:latin typeface="+mj-lt"/>
                        </a:rPr>
                      </a:br>
                      <a:endParaRPr lang="fr-FR" sz="1000" b="1" i="0" u="none" strike="noStrike" dirty="0">
                        <a:solidFill>
                          <a:schemeClr val="tx1">
                            <a:lumMod val="65000"/>
                            <a:lumOff val="35000"/>
                          </a:schemeClr>
                        </a:solidFill>
                        <a:effectLst/>
                        <a:latin typeface="+mj-lt"/>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2"/>
                    </a:solidFill>
                  </a:tcPr>
                </a:tc>
                <a:tc>
                  <a:txBody>
                    <a:bodyPr/>
                    <a:lstStyle/>
                    <a:p>
                      <a:pPr algn="ctr" fontAlgn="b"/>
                      <a:r>
                        <a:rPr lang="fr-FR" sz="1000" b="1" i="0" u="none" strike="noStrike" dirty="0">
                          <a:solidFill>
                            <a:schemeClr val="tx1">
                              <a:lumMod val="65000"/>
                              <a:lumOff val="35000"/>
                            </a:schemeClr>
                          </a:solidFill>
                          <a:effectLst/>
                          <a:latin typeface="+mj-lt"/>
                        </a:rPr>
                        <a:t>Niveau 2 </a:t>
                      </a:r>
                      <a:r>
                        <a:rPr lang="fr-FR" sz="1000" b="1" i="0" u="none" strike="noStrike" dirty="0" smtClean="0">
                          <a:solidFill>
                            <a:schemeClr val="tx1">
                              <a:lumMod val="65000"/>
                              <a:lumOff val="35000"/>
                            </a:schemeClr>
                          </a:solidFill>
                          <a:effectLst/>
                          <a:latin typeface="+mj-lt"/>
                        </a:rPr>
                        <a:t/>
                      </a:r>
                      <a:br>
                        <a:rPr lang="fr-FR" sz="1000" b="1" i="0" u="none" strike="noStrike" dirty="0" smtClean="0">
                          <a:solidFill>
                            <a:schemeClr val="tx1">
                              <a:lumMod val="65000"/>
                              <a:lumOff val="35000"/>
                            </a:schemeClr>
                          </a:solidFill>
                          <a:effectLst/>
                          <a:latin typeface="+mj-lt"/>
                        </a:rPr>
                      </a:br>
                      <a:endParaRPr lang="fr-FR" sz="1000" b="1" i="0" u="none" strike="noStrike" dirty="0">
                        <a:solidFill>
                          <a:schemeClr val="tx1">
                            <a:lumMod val="65000"/>
                            <a:lumOff val="35000"/>
                          </a:schemeClr>
                        </a:solidFill>
                        <a:effectLst/>
                        <a:latin typeface="+mj-lt"/>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2"/>
                    </a:solidFill>
                  </a:tcPr>
                </a:tc>
                <a:tc>
                  <a:txBody>
                    <a:bodyPr/>
                    <a:lstStyle/>
                    <a:p>
                      <a:pPr algn="ctr" fontAlgn="b"/>
                      <a:r>
                        <a:rPr lang="fr-FR" sz="1000" b="1" i="0" u="none" strike="noStrike" dirty="0">
                          <a:solidFill>
                            <a:schemeClr val="tx1">
                              <a:lumMod val="65000"/>
                              <a:lumOff val="35000"/>
                            </a:schemeClr>
                          </a:solidFill>
                          <a:effectLst/>
                          <a:latin typeface="+mj-lt"/>
                        </a:rPr>
                        <a:t>Niveau 3 : </a:t>
                      </a:r>
                    </a:p>
                    <a:p>
                      <a:pPr algn="ctr" fontAlgn="b"/>
                      <a:r>
                        <a:rPr lang="fr-FR" sz="1000" b="1" i="0" u="none" strike="noStrike" dirty="0">
                          <a:solidFill>
                            <a:schemeClr val="tx1">
                              <a:lumMod val="65000"/>
                              <a:lumOff val="35000"/>
                            </a:schemeClr>
                          </a:solidFill>
                          <a:effectLst/>
                          <a:latin typeface="+mj-lt"/>
                        </a:rPr>
                        <a:t>DA / DUC / DS</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2"/>
                    </a:solidFill>
                  </a:tcPr>
                </a:tc>
                <a:tc>
                  <a:txBody>
                    <a:bodyPr/>
                    <a:lstStyle/>
                    <a:p>
                      <a:pPr algn="ctr" fontAlgn="b"/>
                      <a:r>
                        <a:rPr lang="fr-FR" sz="1000" b="1" i="0" u="none" strike="noStrike" dirty="0">
                          <a:solidFill>
                            <a:schemeClr val="tx1">
                              <a:lumMod val="65000"/>
                              <a:lumOff val="35000"/>
                            </a:schemeClr>
                          </a:solidFill>
                          <a:effectLst/>
                          <a:latin typeface="+mj-lt"/>
                        </a:rPr>
                        <a:t>Niveau 4 : </a:t>
                      </a:r>
                      <a:br>
                        <a:rPr lang="fr-FR" sz="1000" b="1" i="0" u="none" strike="noStrike" dirty="0">
                          <a:solidFill>
                            <a:schemeClr val="tx1">
                              <a:lumMod val="65000"/>
                              <a:lumOff val="35000"/>
                            </a:schemeClr>
                          </a:solidFill>
                          <a:effectLst/>
                          <a:latin typeface="+mj-lt"/>
                        </a:rPr>
                      </a:br>
                      <a:r>
                        <a:rPr lang="fr-FR" sz="1000" b="1" i="0" u="none" strike="noStrike" dirty="0" err="1" smtClean="0">
                          <a:solidFill>
                            <a:schemeClr val="tx1">
                              <a:lumMod val="65000"/>
                              <a:lumOff val="35000"/>
                            </a:schemeClr>
                          </a:solidFill>
                          <a:effectLst/>
                          <a:latin typeface="+mj-lt"/>
                        </a:rPr>
                        <a:t>DirCo</a:t>
                      </a:r>
                      <a:endParaRPr lang="fr-FR" sz="1000" b="1" i="0" u="none" strike="noStrike" dirty="0">
                        <a:solidFill>
                          <a:schemeClr val="tx1">
                            <a:lumMod val="65000"/>
                            <a:lumOff val="35000"/>
                          </a:schemeClr>
                        </a:solidFill>
                        <a:effectLst/>
                        <a:latin typeface="+mj-lt"/>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2"/>
                    </a:solidFill>
                  </a:tcPr>
                </a:tc>
                <a:tc>
                  <a:txBody>
                    <a:bodyPr/>
                    <a:lstStyle/>
                    <a:p>
                      <a:pPr algn="ctr" fontAlgn="b"/>
                      <a:r>
                        <a:rPr lang="fr-FR" sz="1000" b="1" i="0" u="none" strike="noStrike" dirty="0">
                          <a:solidFill>
                            <a:schemeClr val="tx1">
                              <a:lumMod val="65000"/>
                              <a:lumOff val="35000"/>
                            </a:schemeClr>
                          </a:solidFill>
                          <a:effectLst/>
                          <a:latin typeface="+mj-lt"/>
                        </a:rPr>
                        <a:t>Niveau 5 : </a:t>
                      </a:r>
                      <a:br>
                        <a:rPr lang="fr-FR" sz="1000" b="1" i="0" u="none" strike="noStrike" dirty="0">
                          <a:solidFill>
                            <a:schemeClr val="tx1">
                              <a:lumMod val="65000"/>
                              <a:lumOff val="35000"/>
                            </a:schemeClr>
                          </a:solidFill>
                          <a:effectLst/>
                          <a:latin typeface="+mj-lt"/>
                        </a:rPr>
                      </a:br>
                      <a:r>
                        <a:rPr lang="fr-FR" sz="1000" b="1" i="0" u="none" strike="noStrike" dirty="0">
                          <a:solidFill>
                            <a:schemeClr val="tx1">
                              <a:lumMod val="65000"/>
                              <a:lumOff val="35000"/>
                            </a:schemeClr>
                          </a:solidFill>
                          <a:effectLst/>
                          <a:latin typeface="+mj-lt"/>
                        </a:rPr>
                        <a:t>Siège (DCE)</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xmlns="" val="1436639461"/>
                  </a:ext>
                </a:extLst>
              </a:tr>
              <a:tr h="213291">
                <a:tc rowSpan="2">
                  <a:txBody>
                    <a:bodyPr/>
                    <a:lstStyle/>
                    <a:p>
                      <a:pPr algn="l" fontAlgn="ctr"/>
                      <a:r>
                        <a:rPr lang="fr-FR" sz="900" b="1" i="0" u="none" strike="noStrike" dirty="0">
                          <a:solidFill>
                            <a:schemeClr val="tx1">
                              <a:lumMod val="65000"/>
                              <a:lumOff val="35000"/>
                            </a:schemeClr>
                          </a:solidFill>
                          <a:effectLst/>
                          <a:latin typeface="+mj-lt"/>
                        </a:rPr>
                        <a:t>Ouverture compte avec chéquier</a:t>
                      </a:r>
                    </a:p>
                  </a:txBody>
                  <a:tcPr marL="45720" marR="4572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900" b="0" i="0" u="none" strike="noStrike" dirty="0">
                          <a:solidFill>
                            <a:schemeClr val="tx1">
                              <a:lumMod val="65000"/>
                              <a:lumOff val="35000"/>
                            </a:schemeClr>
                          </a:solidFill>
                          <a:effectLst/>
                          <a:latin typeface="+mj-lt"/>
                        </a:rPr>
                        <a:t>Note Bale II 1 à 8</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Oui </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Oui</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Oui</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Oui</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rowSpan="15">
                  <a:txBody>
                    <a:bodyPr/>
                    <a:lstStyle/>
                    <a:p>
                      <a:pPr algn="ctr" fontAlgn="ctr"/>
                      <a:r>
                        <a:rPr lang="fr-FR" sz="1000" b="1" i="0" u="none" strike="noStrike" dirty="0">
                          <a:solidFill>
                            <a:schemeClr val="tx1">
                              <a:lumMod val="65000"/>
                              <a:lumOff val="35000"/>
                            </a:schemeClr>
                          </a:solidFill>
                          <a:effectLst/>
                          <a:latin typeface="+mj-lt"/>
                        </a:rPr>
                        <a:t>Au delà</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597608002"/>
                  </a:ext>
                </a:extLst>
              </a:tr>
              <a:tr h="213291">
                <a:tc vMerge="1">
                  <a:txBody>
                    <a:bodyPr/>
                    <a:lstStyle/>
                    <a:p>
                      <a:endParaRPr lang="fr-FR"/>
                    </a:p>
                  </a:txBody>
                  <a:tcP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900" b="0" i="0" u="none" strike="noStrike" dirty="0">
                          <a:solidFill>
                            <a:schemeClr val="tx1">
                              <a:lumMod val="65000"/>
                              <a:lumOff val="35000"/>
                            </a:schemeClr>
                          </a:solidFill>
                          <a:effectLst/>
                          <a:latin typeface="+mj-lt"/>
                        </a:rPr>
                        <a:t>Note Bale II 9 et 10</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Oui</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Oui</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68236301"/>
                  </a:ext>
                </a:extLst>
              </a:tr>
              <a:tr h="171165">
                <a:tc>
                  <a:txBody>
                    <a:bodyPr/>
                    <a:lstStyle/>
                    <a:p>
                      <a:pPr algn="l" fontAlgn="ctr"/>
                      <a:r>
                        <a:rPr lang="fr-FR" sz="900" b="1" i="0" u="none" strike="noStrike" dirty="0">
                          <a:solidFill>
                            <a:schemeClr val="tx1">
                              <a:lumMod val="65000"/>
                              <a:lumOff val="35000"/>
                            </a:schemeClr>
                          </a:solidFill>
                          <a:effectLst/>
                          <a:latin typeface="+mj-lt"/>
                        </a:rPr>
                        <a:t>Ouverture compte BDF</a:t>
                      </a:r>
                    </a:p>
                  </a:txBody>
                  <a:tcPr marL="45720" marR="4572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900" b="0" i="0" u="none" strike="noStrike">
                          <a:solidFill>
                            <a:schemeClr val="tx1">
                              <a:lumMod val="65000"/>
                              <a:lumOff val="35000"/>
                            </a:schemeClr>
                          </a:solidFill>
                          <a:effectLst/>
                          <a:latin typeface="+mj-lt"/>
                        </a:rPr>
                        <a:t>Toutes notes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Oui</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Oui</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Oui</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Oui</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59380133"/>
                  </a:ext>
                </a:extLst>
              </a:tr>
              <a:tr h="213291">
                <a:tc rowSpan="2">
                  <a:txBody>
                    <a:bodyPr/>
                    <a:lstStyle/>
                    <a:p>
                      <a:pPr algn="l" fontAlgn="ctr"/>
                      <a:r>
                        <a:rPr lang="fr-FR" sz="900" b="1" i="0" u="none" strike="noStrike" dirty="0">
                          <a:solidFill>
                            <a:schemeClr val="tx1">
                              <a:lumMod val="65000"/>
                              <a:lumOff val="35000"/>
                            </a:schemeClr>
                          </a:solidFill>
                          <a:effectLst/>
                          <a:latin typeface="+mj-lt"/>
                        </a:rPr>
                        <a:t>Délivrance carte Visa </a:t>
                      </a:r>
                      <a:r>
                        <a:rPr lang="fr-FR" sz="900" b="1" i="0" u="none" strike="noStrike" dirty="0" err="1">
                          <a:solidFill>
                            <a:schemeClr val="tx1">
                              <a:lumMod val="65000"/>
                              <a:lumOff val="35000"/>
                            </a:schemeClr>
                          </a:solidFill>
                          <a:effectLst/>
                          <a:latin typeface="+mj-lt"/>
                        </a:rPr>
                        <a:t>Classic</a:t>
                      </a:r>
                      <a:r>
                        <a:rPr lang="fr-FR" sz="900" b="1" i="0" u="none" strike="noStrike" dirty="0">
                          <a:solidFill>
                            <a:schemeClr val="tx1">
                              <a:lumMod val="65000"/>
                              <a:lumOff val="35000"/>
                            </a:schemeClr>
                          </a:solidFill>
                          <a:effectLst/>
                          <a:latin typeface="+mj-lt"/>
                        </a:rPr>
                        <a:t>, carte Premier </a:t>
                      </a:r>
                      <a:r>
                        <a:rPr lang="fr-FR" sz="900" b="0" i="0" u="none" strike="noStrike" dirty="0">
                          <a:solidFill>
                            <a:schemeClr val="tx1">
                              <a:lumMod val="65000"/>
                              <a:lumOff val="35000"/>
                            </a:schemeClr>
                          </a:solidFill>
                          <a:effectLst/>
                          <a:latin typeface="+mj-lt"/>
                        </a:rPr>
                        <a:t>(y compris </a:t>
                      </a:r>
                      <a:r>
                        <a:rPr lang="fr-FR" sz="900" b="0" i="0" u="none" strike="noStrike" dirty="0" err="1">
                          <a:solidFill>
                            <a:schemeClr val="tx1">
                              <a:lumMod val="65000"/>
                              <a:lumOff val="35000"/>
                            </a:schemeClr>
                          </a:solidFill>
                          <a:effectLst/>
                          <a:latin typeface="+mj-lt"/>
                        </a:rPr>
                        <a:t>Izicarte</a:t>
                      </a:r>
                      <a:r>
                        <a:rPr lang="fr-FR" sz="900" b="0" i="0" u="none" strike="noStrike" dirty="0">
                          <a:solidFill>
                            <a:schemeClr val="tx1">
                              <a:lumMod val="65000"/>
                              <a:lumOff val="35000"/>
                            </a:schemeClr>
                          </a:solidFill>
                          <a:effectLst/>
                          <a:latin typeface="+mj-lt"/>
                        </a:rPr>
                        <a:t> et débit </a:t>
                      </a:r>
                      <a:r>
                        <a:rPr lang="fr-FR" sz="900" b="0" i="0" u="none" strike="noStrike" dirty="0" smtClean="0">
                          <a:solidFill>
                            <a:schemeClr val="tx1">
                              <a:lumMod val="65000"/>
                              <a:lumOff val="35000"/>
                            </a:schemeClr>
                          </a:solidFill>
                          <a:effectLst/>
                          <a:latin typeface="+mj-lt"/>
                        </a:rPr>
                        <a:t>différé</a:t>
                      </a:r>
                      <a:r>
                        <a:rPr lang="fr-FR" sz="900" b="0" i="0" u="none" strike="noStrike" dirty="0">
                          <a:solidFill>
                            <a:schemeClr val="tx1">
                              <a:lumMod val="65000"/>
                              <a:lumOff val="35000"/>
                            </a:schemeClr>
                          </a:solidFill>
                          <a:effectLst/>
                          <a:latin typeface="+mj-lt"/>
                        </a:rPr>
                        <a:t>)</a:t>
                      </a:r>
                    </a:p>
                  </a:txBody>
                  <a:tcPr marL="45720" marR="4572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900" b="0" i="0" u="none" strike="noStrike" dirty="0">
                          <a:solidFill>
                            <a:schemeClr val="tx1">
                              <a:lumMod val="65000"/>
                              <a:lumOff val="35000"/>
                            </a:schemeClr>
                          </a:solidFill>
                          <a:effectLst/>
                          <a:latin typeface="+mj-lt"/>
                        </a:rPr>
                        <a:t>Note Bale II 1 à 8</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Oui </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Oui</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Oui</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Oui</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380105803"/>
                  </a:ext>
                </a:extLst>
              </a:tr>
              <a:tr h="265972">
                <a:tc vMerge="1">
                  <a:txBody>
                    <a:bodyPr/>
                    <a:lstStyle/>
                    <a:p>
                      <a:endParaRPr lang="fr-FR"/>
                    </a:p>
                  </a:txBody>
                  <a:tcP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900" b="0" i="0" u="none" strike="noStrike">
                          <a:solidFill>
                            <a:schemeClr val="tx1">
                              <a:lumMod val="65000"/>
                              <a:lumOff val="35000"/>
                            </a:schemeClr>
                          </a:solidFill>
                          <a:effectLst/>
                          <a:latin typeface="+mj-lt"/>
                        </a:rPr>
                        <a:t>Note Bale II 9 et 10</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Oui</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Oui </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123233861"/>
                  </a:ext>
                </a:extLst>
              </a:tr>
              <a:tr h="213291">
                <a:tc rowSpan="2">
                  <a:txBody>
                    <a:bodyPr/>
                    <a:lstStyle/>
                    <a:p>
                      <a:pPr algn="l" fontAlgn="ctr"/>
                      <a:r>
                        <a:rPr lang="fr-FR" sz="900" b="1" i="0" u="none" strike="noStrike" dirty="0">
                          <a:solidFill>
                            <a:schemeClr val="tx1">
                              <a:lumMod val="65000"/>
                              <a:lumOff val="35000"/>
                            </a:schemeClr>
                          </a:solidFill>
                          <a:effectLst/>
                          <a:latin typeface="+mj-lt"/>
                        </a:rPr>
                        <a:t>Délivrance carte </a:t>
                      </a:r>
                      <a:r>
                        <a:rPr lang="fr-FR" sz="900" b="1" i="0" u="none" strike="noStrike" dirty="0" err="1" smtClean="0">
                          <a:solidFill>
                            <a:schemeClr val="tx1">
                              <a:lumMod val="65000"/>
                              <a:lumOff val="35000"/>
                            </a:schemeClr>
                          </a:solidFill>
                          <a:effectLst/>
                          <a:latin typeface="+mj-lt"/>
                        </a:rPr>
                        <a:t>Platinum</a:t>
                      </a:r>
                      <a:endParaRPr lang="fr-FR" sz="900" b="1" i="0" u="none" strike="noStrike" dirty="0">
                        <a:solidFill>
                          <a:schemeClr val="tx1">
                            <a:lumMod val="65000"/>
                            <a:lumOff val="35000"/>
                          </a:schemeClr>
                        </a:solidFill>
                        <a:effectLst/>
                        <a:latin typeface="+mj-lt"/>
                      </a:endParaRPr>
                    </a:p>
                  </a:txBody>
                  <a:tcPr marL="45720" marR="4572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900" b="0" i="0" u="none" strike="noStrike" dirty="0">
                          <a:solidFill>
                            <a:schemeClr val="tx1">
                              <a:lumMod val="65000"/>
                              <a:lumOff val="35000"/>
                            </a:schemeClr>
                          </a:solidFill>
                          <a:effectLst/>
                          <a:latin typeface="+mj-lt"/>
                        </a:rPr>
                        <a:t>Note Bale II 1 à 8</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Oui </a:t>
                      </a:r>
                      <a:r>
                        <a:rPr lang="fr-FR" sz="900" b="0" i="0" u="none" strike="noStrike" dirty="0">
                          <a:solidFill>
                            <a:schemeClr val="tx1">
                              <a:lumMod val="65000"/>
                              <a:lumOff val="35000"/>
                            </a:schemeClr>
                          </a:solidFill>
                          <a:effectLst/>
                          <a:latin typeface="+mj-lt"/>
                        </a:rPr>
                        <a:t>(*)</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Oui </a:t>
                      </a:r>
                      <a:r>
                        <a:rPr lang="fr-FR" sz="900" b="0" i="0" u="none" strike="noStrike" dirty="0">
                          <a:solidFill>
                            <a:schemeClr val="tx1">
                              <a:lumMod val="65000"/>
                              <a:lumOff val="35000"/>
                            </a:schemeClr>
                          </a:solidFill>
                          <a:effectLst/>
                          <a:latin typeface="+mj-lt"/>
                        </a:rPr>
                        <a:t>(*)</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Oui </a:t>
                      </a:r>
                      <a:r>
                        <a:rPr lang="fr-FR" sz="900" b="0" i="0" u="none" strike="noStrike" dirty="0">
                          <a:solidFill>
                            <a:schemeClr val="tx1">
                              <a:lumMod val="65000"/>
                              <a:lumOff val="35000"/>
                            </a:schemeClr>
                          </a:solidFill>
                          <a:effectLst/>
                          <a:latin typeface="+mj-lt"/>
                        </a:rPr>
                        <a:t>(*)</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Oui</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4033718787"/>
                  </a:ext>
                </a:extLst>
              </a:tr>
              <a:tr h="213291">
                <a:tc vMerge="1">
                  <a:txBody>
                    <a:bodyPr/>
                    <a:lstStyle/>
                    <a:p>
                      <a:endParaRPr lang="fr-FR"/>
                    </a:p>
                  </a:txBody>
                  <a:tcP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900" b="0" i="0" u="none" strike="noStrike" dirty="0">
                          <a:solidFill>
                            <a:schemeClr val="tx1">
                              <a:lumMod val="65000"/>
                              <a:lumOff val="35000"/>
                            </a:schemeClr>
                          </a:solidFill>
                          <a:effectLst/>
                          <a:latin typeface="+mj-lt"/>
                        </a:rPr>
                        <a:t>Note Bale II 9 et 10</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Oui </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574739333"/>
                  </a:ext>
                </a:extLst>
              </a:tr>
              <a:tr h="213291">
                <a:tc rowSpan="2">
                  <a:txBody>
                    <a:bodyPr/>
                    <a:lstStyle/>
                    <a:p>
                      <a:pPr algn="l" fontAlgn="ctr"/>
                      <a:r>
                        <a:rPr lang="fr-FR" sz="900" b="1" i="0" u="none" strike="noStrike" dirty="0">
                          <a:solidFill>
                            <a:schemeClr val="tx1">
                              <a:lumMod val="65000"/>
                              <a:lumOff val="35000"/>
                            </a:schemeClr>
                          </a:solidFill>
                          <a:effectLst/>
                          <a:latin typeface="+mj-lt"/>
                        </a:rPr>
                        <a:t>Délivrance carte </a:t>
                      </a:r>
                      <a:r>
                        <a:rPr lang="fr-FR" sz="900" b="1" i="0" u="none" strike="noStrike" dirty="0" err="1">
                          <a:solidFill>
                            <a:schemeClr val="tx1">
                              <a:lumMod val="65000"/>
                              <a:lumOff val="35000"/>
                            </a:schemeClr>
                          </a:solidFill>
                          <a:effectLst/>
                          <a:latin typeface="+mj-lt"/>
                        </a:rPr>
                        <a:t>Infinite</a:t>
                      </a:r>
                      <a:endParaRPr lang="fr-FR" sz="900" b="1" i="0" u="none" strike="noStrike" dirty="0">
                        <a:solidFill>
                          <a:schemeClr val="tx1">
                            <a:lumMod val="65000"/>
                            <a:lumOff val="35000"/>
                          </a:schemeClr>
                        </a:solidFill>
                        <a:effectLst/>
                        <a:latin typeface="+mj-lt"/>
                      </a:endParaRPr>
                    </a:p>
                  </a:txBody>
                  <a:tcPr marL="45720" marR="4572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900" b="0" i="0" u="none" strike="noStrike">
                          <a:solidFill>
                            <a:schemeClr val="tx1">
                              <a:lumMod val="65000"/>
                              <a:lumOff val="35000"/>
                            </a:schemeClr>
                          </a:solidFill>
                          <a:effectLst/>
                          <a:latin typeface="+mj-lt"/>
                        </a:rPr>
                        <a:t>Note Bale II 1 à 8</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Oui </a:t>
                      </a:r>
                      <a:r>
                        <a:rPr lang="fr-FR" sz="900" b="0" i="0" u="none" strike="noStrike" dirty="0">
                          <a:solidFill>
                            <a:schemeClr val="tx1">
                              <a:lumMod val="65000"/>
                              <a:lumOff val="35000"/>
                            </a:schemeClr>
                          </a:solidFill>
                          <a:effectLst/>
                          <a:latin typeface="+mj-lt"/>
                        </a:rPr>
                        <a:t>(*)</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Oui</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102085948"/>
                  </a:ext>
                </a:extLst>
              </a:tr>
              <a:tr h="213291">
                <a:tc vMerge="1">
                  <a:txBody>
                    <a:bodyPr/>
                    <a:lstStyle/>
                    <a:p>
                      <a:endParaRPr lang="fr-FR"/>
                    </a:p>
                  </a:txBody>
                  <a:tcP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900" b="0" i="0" u="none" strike="noStrike" dirty="0">
                          <a:solidFill>
                            <a:schemeClr val="tx1">
                              <a:lumMod val="65000"/>
                              <a:lumOff val="35000"/>
                            </a:schemeClr>
                          </a:solidFill>
                          <a:effectLst/>
                          <a:latin typeface="+mj-lt"/>
                        </a:rPr>
                        <a:t>Note Bale II 9 et 10</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Oui</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2292696"/>
                  </a:ext>
                </a:extLst>
              </a:tr>
              <a:tr h="213291">
                <a:tc rowSpan="2">
                  <a:txBody>
                    <a:bodyPr/>
                    <a:lstStyle/>
                    <a:p>
                      <a:pPr algn="l" fontAlgn="ctr"/>
                      <a:r>
                        <a:rPr lang="fr-FR" sz="900" b="1" i="0" u="none" strike="noStrike" dirty="0">
                          <a:solidFill>
                            <a:schemeClr val="tx1">
                              <a:lumMod val="65000"/>
                              <a:lumOff val="35000"/>
                            </a:schemeClr>
                          </a:solidFill>
                          <a:effectLst/>
                          <a:latin typeface="+mj-lt"/>
                        </a:rPr>
                        <a:t>Relèvement plafond carte </a:t>
                      </a:r>
                      <a:r>
                        <a:rPr lang="fr-FR" sz="900" b="0" i="0" u="none" strike="noStrike" dirty="0">
                          <a:solidFill>
                            <a:schemeClr val="tx1">
                              <a:lumMod val="65000"/>
                              <a:lumOff val="35000"/>
                            </a:schemeClr>
                          </a:solidFill>
                          <a:effectLst/>
                          <a:latin typeface="+mj-lt"/>
                        </a:rPr>
                        <a:t>(montant du relèvement par rapport au plafond standard) (***)</a:t>
                      </a:r>
                    </a:p>
                  </a:txBody>
                  <a:tcPr marL="45720" marR="4572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900" b="0" i="0" u="none" strike="noStrike">
                          <a:solidFill>
                            <a:schemeClr val="tx1">
                              <a:lumMod val="65000"/>
                              <a:lumOff val="35000"/>
                            </a:schemeClr>
                          </a:solidFill>
                          <a:effectLst/>
                          <a:latin typeface="+mj-lt"/>
                        </a:rPr>
                        <a:t>Note Bale II 1 à 8</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2</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2</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20</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50</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113446752"/>
                  </a:ext>
                </a:extLst>
              </a:tr>
              <a:tr h="265972">
                <a:tc vMerge="1">
                  <a:txBody>
                    <a:bodyPr/>
                    <a:lstStyle/>
                    <a:p>
                      <a:endParaRPr lang="fr-FR"/>
                    </a:p>
                  </a:txBody>
                  <a:tcP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900" b="0" i="0" u="none" strike="noStrike" dirty="0">
                          <a:solidFill>
                            <a:schemeClr val="tx1">
                              <a:lumMod val="65000"/>
                              <a:lumOff val="35000"/>
                            </a:schemeClr>
                          </a:solidFill>
                          <a:effectLst/>
                          <a:latin typeface="+mj-lt"/>
                        </a:rPr>
                        <a:t>Note Bale II 9 et 10</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 </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50</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63443967"/>
                  </a:ext>
                </a:extLst>
              </a:tr>
              <a:tr h="213291">
                <a:tc rowSpan="2">
                  <a:txBody>
                    <a:bodyPr/>
                    <a:lstStyle/>
                    <a:p>
                      <a:pPr algn="l" fontAlgn="ctr"/>
                      <a:r>
                        <a:rPr lang="fr-FR" sz="900" b="1" i="0" u="none" strike="noStrike" dirty="0">
                          <a:solidFill>
                            <a:schemeClr val="tx1">
                              <a:lumMod val="65000"/>
                              <a:lumOff val="35000"/>
                            </a:schemeClr>
                          </a:solidFill>
                          <a:effectLst/>
                          <a:latin typeface="+mj-lt"/>
                        </a:rPr>
                        <a:t>Découverts </a:t>
                      </a:r>
                      <a:r>
                        <a:rPr lang="fr-FR" sz="900" b="0" i="0" u="none" strike="noStrike" dirty="0">
                          <a:solidFill>
                            <a:schemeClr val="tx1">
                              <a:lumMod val="65000"/>
                              <a:lumOff val="35000"/>
                            </a:schemeClr>
                          </a:solidFill>
                          <a:effectLst/>
                          <a:latin typeface="+mj-lt"/>
                        </a:rPr>
                        <a:t>(**)</a:t>
                      </a:r>
                    </a:p>
                  </a:txBody>
                  <a:tcPr marL="45720" marR="4572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900" b="0" i="0" u="none" strike="noStrike">
                          <a:solidFill>
                            <a:schemeClr val="tx1">
                              <a:lumMod val="65000"/>
                              <a:lumOff val="35000"/>
                            </a:schemeClr>
                          </a:solidFill>
                          <a:effectLst/>
                          <a:latin typeface="+mj-lt"/>
                        </a:rPr>
                        <a:t>Note Bale II 1 à 8</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2</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5</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15</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50</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304775312"/>
                  </a:ext>
                </a:extLst>
              </a:tr>
              <a:tr h="213291">
                <a:tc vMerge="1">
                  <a:txBody>
                    <a:bodyPr/>
                    <a:lstStyle/>
                    <a:p>
                      <a:endParaRPr lang="fr-FR"/>
                    </a:p>
                  </a:txBody>
                  <a:tcP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900" b="0" i="0" u="none" strike="noStrike" dirty="0">
                          <a:solidFill>
                            <a:schemeClr val="tx1">
                              <a:lumMod val="65000"/>
                              <a:lumOff val="35000"/>
                            </a:schemeClr>
                          </a:solidFill>
                          <a:effectLst/>
                          <a:latin typeface="+mj-lt"/>
                        </a:rPr>
                        <a:t>Note Bale II 9 et 10</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1</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2,5</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5</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50</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808789389"/>
                  </a:ext>
                </a:extLst>
              </a:tr>
              <a:tr h="213291">
                <a:tc rowSpan="2">
                  <a:txBody>
                    <a:bodyPr/>
                    <a:lstStyle/>
                    <a:p>
                      <a:pPr algn="l" fontAlgn="ctr"/>
                      <a:r>
                        <a:rPr lang="fr-FR" sz="900" b="1" i="0" u="none" strike="noStrike" dirty="0">
                          <a:solidFill>
                            <a:schemeClr val="tx1">
                              <a:lumMod val="65000"/>
                              <a:lumOff val="35000"/>
                            </a:schemeClr>
                          </a:solidFill>
                          <a:effectLst/>
                          <a:latin typeface="+mj-lt"/>
                        </a:rPr>
                        <a:t>Découvert ponctuel négocié </a:t>
                      </a:r>
                      <a:r>
                        <a:rPr lang="fr-FR" sz="900" b="0" i="0" u="none" strike="noStrike" dirty="0">
                          <a:solidFill>
                            <a:schemeClr val="tx1">
                              <a:lumMod val="65000"/>
                              <a:lumOff val="35000"/>
                            </a:schemeClr>
                          </a:solidFill>
                          <a:effectLst/>
                          <a:latin typeface="+mj-lt"/>
                        </a:rPr>
                        <a:t>(&lt; 3 mois)</a:t>
                      </a:r>
                    </a:p>
                  </a:txBody>
                  <a:tcPr marL="45720" marR="4572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900" b="0" i="0" u="none" strike="noStrike">
                          <a:solidFill>
                            <a:schemeClr val="tx1">
                              <a:lumMod val="65000"/>
                              <a:lumOff val="35000"/>
                            </a:schemeClr>
                          </a:solidFill>
                          <a:effectLst/>
                          <a:latin typeface="+mj-lt"/>
                        </a:rPr>
                        <a:t>Note Bale II 1 à 8</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150 </a:t>
                      </a:r>
                      <a:r>
                        <a:rPr lang="fr-FR" sz="900" b="0" i="0" u="none" strike="noStrike" dirty="0">
                          <a:solidFill>
                            <a:schemeClr val="tx1">
                              <a:lumMod val="65000"/>
                              <a:lumOff val="35000"/>
                            </a:schemeClr>
                          </a:solidFill>
                          <a:effectLst/>
                          <a:latin typeface="+mj-lt"/>
                        </a:rPr>
                        <a:t>(**)</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400 </a:t>
                      </a:r>
                      <a:r>
                        <a:rPr lang="fr-FR" sz="900" b="0" i="0" u="none" strike="noStrike" dirty="0">
                          <a:solidFill>
                            <a:schemeClr val="tx1">
                              <a:lumMod val="65000"/>
                              <a:lumOff val="35000"/>
                            </a:schemeClr>
                          </a:solidFill>
                          <a:effectLst/>
                          <a:latin typeface="+mj-lt"/>
                        </a:rPr>
                        <a:t>(**)</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822709629"/>
                  </a:ext>
                </a:extLst>
              </a:tr>
              <a:tr h="213291">
                <a:tc vMerge="1">
                  <a:txBody>
                    <a:bodyPr/>
                    <a:lstStyle/>
                    <a:p>
                      <a:endParaRPr lang="fr-FR"/>
                    </a:p>
                  </a:txBody>
                  <a:tcP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900" b="0" i="0" u="none" strike="noStrike" dirty="0">
                          <a:solidFill>
                            <a:schemeClr val="tx1">
                              <a:lumMod val="65000"/>
                              <a:lumOff val="35000"/>
                            </a:schemeClr>
                          </a:solidFill>
                          <a:effectLst/>
                          <a:latin typeface="+mj-lt"/>
                        </a:rPr>
                        <a:t>Note Bale II 9 et 10</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Non</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50 </a:t>
                      </a:r>
                      <a:r>
                        <a:rPr lang="fr-FR" sz="900" b="0" i="0" u="none" strike="noStrike" dirty="0">
                          <a:solidFill>
                            <a:schemeClr val="tx1">
                              <a:lumMod val="65000"/>
                              <a:lumOff val="35000"/>
                            </a:schemeClr>
                          </a:solidFill>
                          <a:effectLst/>
                          <a:latin typeface="+mj-lt"/>
                        </a:rPr>
                        <a:t>(**)</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876091576"/>
                  </a:ext>
                </a:extLst>
              </a:tr>
            </a:tbl>
          </a:graphicData>
        </a:graphic>
      </p:graphicFrame>
      <p:sp>
        <p:nvSpPr>
          <p:cNvPr id="4" name="ZoneTexte 3">
            <a:extLst>
              <a:ext uri="{FF2B5EF4-FFF2-40B4-BE49-F238E27FC236}">
                <a16:creationId xmlns:a16="http://schemas.microsoft.com/office/drawing/2014/main" xmlns="" id="{D5D85183-94A8-47EA-96A6-B1497AC2BF51}"/>
              </a:ext>
            </a:extLst>
          </p:cNvPr>
          <p:cNvSpPr txBox="1"/>
          <p:nvPr/>
        </p:nvSpPr>
        <p:spPr>
          <a:xfrm>
            <a:off x="776287" y="6054237"/>
            <a:ext cx="8634411" cy="315768"/>
          </a:xfrm>
          <a:prstGeom prst="rect">
            <a:avLst/>
          </a:prstGeom>
        </p:spPr>
        <p:txBody>
          <a:bodyPr vert="horz" wrap="square" lIns="91440" tIns="45720" rIns="91440" bIns="45720" rtlCol="0" anchor="ctr" anchorCtr="0">
            <a:noAutofit/>
          </a:bodyPr>
          <a:lstStyle/>
          <a:p>
            <a:pPr>
              <a:lnSpc>
                <a:spcPts val="1200"/>
              </a:lnSpc>
            </a:pPr>
            <a:r>
              <a:rPr lang="fr-FR" sz="1000" b="1" dirty="0">
                <a:solidFill>
                  <a:schemeClr val="tx1">
                    <a:lumMod val="65000"/>
                    <a:lumOff val="35000"/>
                  </a:schemeClr>
                </a:solidFill>
                <a:latin typeface="+mj-lt"/>
              </a:rPr>
              <a:t>(*) : dans le respects des conditions d'épargne ou de revenus prévus dans le lexique (sinon, délégation de niveau 4)</a:t>
            </a:r>
          </a:p>
          <a:p>
            <a:pPr>
              <a:lnSpc>
                <a:spcPts val="1200"/>
              </a:lnSpc>
            </a:pPr>
            <a:r>
              <a:rPr lang="fr-FR" sz="1000" b="1" i="1" dirty="0">
                <a:solidFill>
                  <a:schemeClr val="tx1">
                    <a:lumMod val="65000"/>
                    <a:lumOff val="35000"/>
                  </a:schemeClr>
                </a:solidFill>
                <a:latin typeface="+mj-lt"/>
              </a:rPr>
              <a:t>(**) : dans le respect des règles prévues dans le lexique</a:t>
            </a:r>
            <a:br>
              <a:rPr lang="fr-FR" sz="1000" b="1" i="1" dirty="0">
                <a:solidFill>
                  <a:schemeClr val="tx1">
                    <a:lumMod val="65000"/>
                    <a:lumOff val="35000"/>
                  </a:schemeClr>
                </a:solidFill>
                <a:latin typeface="+mj-lt"/>
              </a:rPr>
            </a:br>
            <a:r>
              <a:rPr lang="fr-FR" sz="1000" b="1" i="1" dirty="0">
                <a:solidFill>
                  <a:schemeClr val="tx1">
                    <a:lumMod val="65000"/>
                    <a:lumOff val="35000"/>
                  </a:schemeClr>
                </a:solidFill>
                <a:latin typeface="+mj-lt"/>
              </a:rPr>
              <a:t>(***): dans les limites des plafonds permis par les gammes de cartes </a:t>
            </a:r>
          </a:p>
        </p:txBody>
      </p:sp>
    </p:spTree>
    <p:extLst>
      <p:ext uri="{BB962C8B-B14F-4D97-AF65-F5344CB8AC3E}">
        <p14:creationId xmlns:p14="http://schemas.microsoft.com/office/powerpoint/2010/main" val="8828679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11CCEA9-B8B1-4C0D-A3FE-6E8D1EAB0FB1}"/>
              </a:ext>
            </a:extLst>
          </p:cNvPr>
          <p:cNvSpPr>
            <a:spLocks noGrp="1"/>
          </p:cNvSpPr>
          <p:nvPr>
            <p:ph type="title"/>
          </p:nvPr>
        </p:nvSpPr>
        <p:spPr/>
        <p:txBody>
          <a:bodyPr/>
          <a:lstStyle/>
          <a:p>
            <a:r>
              <a:rPr lang="fr-FR" dirty="0"/>
              <a:t>Schéma délégataire </a:t>
            </a:r>
            <a:r>
              <a:rPr lang="fr-FR"/>
              <a:t>PART Autres</a:t>
            </a:r>
            <a:endParaRPr lang="fr-FR" dirty="0"/>
          </a:p>
        </p:txBody>
      </p:sp>
      <p:graphicFrame>
        <p:nvGraphicFramePr>
          <p:cNvPr id="5" name="Tableau 4">
            <a:extLst>
              <a:ext uri="{FF2B5EF4-FFF2-40B4-BE49-F238E27FC236}">
                <a16:creationId xmlns:a16="http://schemas.microsoft.com/office/drawing/2014/main" xmlns="" id="{3208B562-4BF5-47E7-9B1F-58CD1F0D3F75}"/>
              </a:ext>
            </a:extLst>
          </p:cNvPr>
          <p:cNvGraphicFramePr>
            <a:graphicFrameLocks noGrp="1"/>
          </p:cNvGraphicFramePr>
          <p:nvPr>
            <p:extLst>
              <p:ext uri="{D42A27DB-BD31-4B8C-83A1-F6EECF244321}">
                <p14:modId xmlns:p14="http://schemas.microsoft.com/office/powerpoint/2010/main" val="1987954721"/>
              </p:ext>
            </p:extLst>
          </p:nvPr>
        </p:nvGraphicFramePr>
        <p:xfrm>
          <a:off x="200472" y="1268760"/>
          <a:ext cx="9205636" cy="4780264"/>
        </p:xfrm>
        <a:graphic>
          <a:graphicData uri="http://schemas.openxmlformats.org/drawingml/2006/table">
            <a:tbl>
              <a:tblPr/>
              <a:tblGrid>
                <a:gridCol w="281236">
                  <a:extLst>
                    <a:ext uri="{9D8B030D-6E8A-4147-A177-3AD203B41FA5}">
                      <a16:colId xmlns:a16="http://schemas.microsoft.com/office/drawing/2014/main" xmlns="" val="3258019334"/>
                    </a:ext>
                  </a:extLst>
                </a:gridCol>
                <a:gridCol w="1609200">
                  <a:extLst>
                    <a:ext uri="{9D8B030D-6E8A-4147-A177-3AD203B41FA5}">
                      <a16:colId xmlns:a16="http://schemas.microsoft.com/office/drawing/2014/main" xmlns="" val="750813472"/>
                    </a:ext>
                  </a:extLst>
                </a:gridCol>
                <a:gridCol w="1159200">
                  <a:extLst>
                    <a:ext uri="{9D8B030D-6E8A-4147-A177-3AD203B41FA5}">
                      <a16:colId xmlns:a16="http://schemas.microsoft.com/office/drawing/2014/main" xmlns="" val="2775923845"/>
                    </a:ext>
                  </a:extLst>
                </a:gridCol>
                <a:gridCol w="1231200">
                  <a:extLst>
                    <a:ext uri="{9D8B030D-6E8A-4147-A177-3AD203B41FA5}">
                      <a16:colId xmlns:a16="http://schemas.microsoft.com/office/drawing/2014/main" xmlns="" val="303870713"/>
                    </a:ext>
                  </a:extLst>
                </a:gridCol>
                <a:gridCol w="1231200">
                  <a:extLst>
                    <a:ext uri="{9D8B030D-6E8A-4147-A177-3AD203B41FA5}">
                      <a16:colId xmlns:a16="http://schemas.microsoft.com/office/drawing/2014/main" xmlns="" val="1237498578"/>
                    </a:ext>
                  </a:extLst>
                </a:gridCol>
                <a:gridCol w="1231200">
                  <a:extLst>
                    <a:ext uri="{9D8B030D-6E8A-4147-A177-3AD203B41FA5}">
                      <a16:colId xmlns:a16="http://schemas.microsoft.com/office/drawing/2014/main" xmlns="" val="2567155077"/>
                    </a:ext>
                  </a:extLst>
                </a:gridCol>
                <a:gridCol w="1231200">
                  <a:extLst>
                    <a:ext uri="{9D8B030D-6E8A-4147-A177-3AD203B41FA5}">
                      <a16:colId xmlns:a16="http://schemas.microsoft.com/office/drawing/2014/main" xmlns="" val="4161912256"/>
                    </a:ext>
                  </a:extLst>
                </a:gridCol>
                <a:gridCol w="1231200">
                  <a:extLst>
                    <a:ext uri="{9D8B030D-6E8A-4147-A177-3AD203B41FA5}">
                      <a16:colId xmlns:a16="http://schemas.microsoft.com/office/drawing/2014/main" xmlns="" val="3949582972"/>
                    </a:ext>
                  </a:extLst>
                </a:gridCol>
              </a:tblGrid>
              <a:tr h="82513">
                <a:tc>
                  <a:txBody>
                    <a:bodyPr/>
                    <a:lstStyle/>
                    <a:p>
                      <a:pPr algn="ctr" fontAlgn="ctr"/>
                      <a:endParaRPr lang="fr-FR" sz="100" b="0" i="0" u="none" strike="noStrike" dirty="0">
                        <a:solidFill>
                          <a:schemeClr val="tx1">
                            <a:lumMod val="65000"/>
                            <a:lumOff val="35000"/>
                          </a:schemeClr>
                        </a:solidFill>
                        <a:effectLst/>
                        <a:latin typeface="+mj-lt"/>
                      </a:endParaRPr>
                    </a:p>
                  </a:txBody>
                  <a:tcPr marL="18000" marR="18000" marT="0" marB="0" anchor="ctr">
                    <a:lnL>
                      <a:noFill/>
                    </a:lnL>
                    <a:lnR>
                      <a:noFill/>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endParaRPr lang="fr-FR" sz="100" b="0" i="0" u="none" strike="noStrike" dirty="0">
                        <a:solidFill>
                          <a:schemeClr val="tx1">
                            <a:lumMod val="65000"/>
                            <a:lumOff val="35000"/>
                          </a:schemeClr>
                        </a:solidFill>
                        <a:effectLst/>
                        <a:latin typeface="+mj-lt"/>
                      </a:endParaRPr>
                    </a:p>
                  </a:txBody>
                  <a:tcPr marL="18000" marR="18000" marT="0" marB="0" anchor="ctr">
                    <a:lnL>
                      <a:noFill/>
                    </a:lnL>
                    <a:lnR>
                      <a:noFill/>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endParaRPr lang="fr-FR" sz="100" b="0" i="0" u="none" strike="noStrike" dirty="0">
                        <a:solidFill>
                          <a:schemeClr val="tx1">
                            <a:lumMod val="65000"/>
                            <a:lumOff val="35000"/>
                          </a:schemeClr>
                        </a:solidFill>
                        <a:effectLst/>
                        <a:latin typeface="+mj-lt"/>
                      </a:endParaRPr>
                    </a:p>
                  </a:txBody>
                  <a:tcPr marL="18000" marR="18000" marT="0" marB="0" anchor="ctr">
                    <a:lnL>
                      <a:noFill/>
                    </a:lnL>
                    <a:lnR>
                      <a:noFill/>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endParaRPr lang="fr-FR" sz="100" b="0" i="0" u="none" strike="noStrike" dirty="0">
                        <a:solidFill>
                          <a:schemeClr val="tx1">
                            <a:lumMod val="65000"/>
                            <a:lumOff val="35000"/>
                          </a:schemeClr>
                        </a:solidFill>
                        <a:effectLst/>
                        <a:latin typeface="+mj-lt"/>
                      </a:endParaRPr>
                    </a:p>
                  </a:txBody>
                  <a:tcPr marL="18000" marR="18000" marT="0" marB="0" anchor="ctr">
                    <a:lnL>
                      <a:noFill/>
                    </a:lnL>
                    <a:lnR>
                      <a:noFill/>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endParaRPr lang="fr-FR" sz="100" b="0" i="0" u="none" strike="noStrike" dirty="0">
                        <a:solidFill>
                          <a:schemeClr val="tx1">
                            <a:lumMod val="65000"/>
                            <a:lumOff val="35000"/>
                          </a:schemeClr>
                        </a:solidFill>
                        <a:effectLst/>
                        <a:latin typeface="+mj-lt"/>
                      </a:endParaRPr>
                    </a:p>
                  </a:txBody>
                  <a:tcPr marL="18000" marR="18000" marT="0" marB="0" anchor="ctr">
                    <a:lnL>
                      <a:noFill/>
                    </a:lnL>
                    <a:lnR>
                      <a:noFill/>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endParaRPr lang="fr-FR" sz="100" b="0" i="0" u="none" strike="noStrike" dirty="0">
                        <a:solidFill>
                          <a:schemeClr val="tx1">
                            <a:lumMod val="65000"/>
                            <a:lumOff val="35000"/>
                          </a:schemeClr>
                        </a:solidFill>
                        <a:effectLst/>
                        <a:latin typeface="+mj-lt"/>
                      </a:endParaRPr>
                    </a:p>
                  </a:txBody>
                  <a:tcPr marL="18000" marR="18000" marT="0" marB="0" anchor="ctr">
                    <a:lnL>
                      <a:noFill/>
                    </a:lnL>
                    <a:lnR>
                      <a:noFill/>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endParaRPr lang="fr-FR" sz="100" b="0" i="0" u="none" strike="noStrike" dirty="0">
                        <a:solidFill>
                          <a:schemeClr val="tx1">
                            <a:lumMod val="65000"/>
                            <a:lumOff val="35000"/>
                          </a:schemeClr>
                        </a:solidFill>
                        <a:effectLst/>
                        <a:latin typeface="+mj-lt"/>
                      </a:endParaRPr>
                    </a:p>
                  </a:txBody>
                  <a:tcPr marL="18000" marR="18000" marT="0" marB="0" anchor="ctr">
                    <a:lnL>
                      <a:noFill/>
                    </a:lnL>
                    <a:lnR>
                      <a:noFill/>
                    </a:lnR>
                    <a:lnT>
                      <a:noFill/>
                    </a:lnT>
                    <a:lnB w="12700" cap="flat" cmpd="sng" algn="ctr">
                      <a:solidFill>
                        <a:schemeClr val="bg1"/>
                      </a:solidFill>
                      <a:prstDash val="solid"/>
                      <a:round/>
                      <a:headEnd type="none" w="med" len="med"/>
                      <a:tailEnd type="none" w="med" len="med"/>
                    </a:lnB>
                  </a:tcPr>
                </a:tc>
                <a:tc>
                  <a:txBody>
                    <a:bodyPr/>
                    <a:lstStyle/>
                    <a:p>
                      <a:pPr algn="l" fontAlgn="ctr"/>
                      <a:endParaRPr lang="fr-FR" sz="100" b="0" i="0" u="none" strike="noStrike" dirty="0">
                        <a:effectLst/>
                        <a:latin typeface="+mj-lt"/>
                      </a:endParaRPr>
                    </a:p>
                  </a:txBody>
                  <a:tcPr marL="18000" marR="18000" marT="0" marB="0" anchor="ctr">
                    <a:lnL>
                      <a:noFill/>
                    </a:lnL>
                    <a:lnR>
                      <a:noFill/>
                    </a:lnR>
                    <a:lnT>
                      <a:noFill/>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xmlns="" val="2637367697"/>
                  </a:ext>
                </a:extLst>
              </a:tr>
              <a:tr h="193226">
                <a:tc rowSpan="2">
                  <a:txBody>
                    <a:bodyPr/>
                    <a:lstStyle/>
                    <a:p>
                      <a:pPr algn="ctr" fontAlgn="b"/>
                      <a:endParaRPr lang="fr-FR" sz="1050" b="1" i="0" u="none" strike="noStrike" dirty="0">
                        <a:solidFill>
                          <a:srgbClr val="FFFFFF"/>
                        </a:solidFill>
                        <a:effectLst/>
                        <a:latin typeface="+mj-lt"/>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noFill/>
                  </a:tcPr>
                </a:tc>
                <a:tc rowSpan="2">
                  <a:txBody>
                    <a:bodyPr/>
                    <a:lstStyle/>
                    <a:p>
                      <a:pPr algn="ctr" fontAlgn="b"/>
                      <a:r>
                        <a:rPr lang="fr-FR" sz="1050" b="1" i="0" u="none" strike="noStrike" dirty="0">
                          <a:solidFill>
                            <a:srgbClr val="FFFFFF"/>
                          </a:solidFill>
                          <a:effectLst/>
                          <a:latin typeface="+mj-lt"/>
                        </a:rPr>
                        <a:t>Thème</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chemeClr val="accent1"/>
                    </a:solidFill>
                  </a:tcPr>
                </a:tc>
                <a:tc rowSpan="2">
                  <a:txBody>
                    <a:bodyPr/>
                    <a:lstStyle/>
                    <a:p>
                      <a:pPr algn="ctr" fontAlgn="b"/>
                      <a:r>
                        <a:rPr lang="fr-FR" sz="1050" b="1" i="0" u="none" strike="noStrike" dirty="0">
                          <a:solidFill>
                            <a:srgbClr val="FFFFFF"/>
                          </a:solidFill>
                          <a:effectLst/>
                          <a:latin typeface="+mj-lt"/>
                        </a:rPr>
                        <a:t>Note</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chemeClr val="accent1"/>
                    </a:solidFill>
                  </a:tcPr>
                </a:tc>
                <a:tc gridSpan="5">
                  <a:txBody>
                    <a:bodyPr/>
                    <a:lstStyle/>
                    <a:p>
                      <a:pPr algn="ctr" fontAlgn="b"/>
                      <a:r>
                        <a:rPr lang="fr-FR" sz="1050" b="1" i="0" u="none" strike="noStrike" dirty="0">
                          <a:solidFill>
                            <a:srgbClr val="FFFFFF"/>
                          </a:solidFill>
                          <a:effectLst/>
                          <a:latin typeface="+mj-lt"/>
                        </a:rPr>
                        <a:t>Niveau</a:t>
                      </a:r>
                      <a:endParaRPr lang="fr-FR" sz="1000" b="1" i="0" u="none" strike="noStrike" dirty="0">
                        <a:solidFill>
                          <a:srgbClr val="FFFFFF"/>
                        </a:solidFill>
                        <a:effectLst/>
                        <a:latin typeface="+mj-lt"/>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chemeClr val="accent1"/>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xmlns="" val="2568538676"/>
                  </a:ext>
                </a:extLst>
              </a:tr>
              <a:tr h="0">
                <a:tc vMerge="1">
                  <a:txBody>
                    <a:bodyPr/>
                    <a:lstStyle/>
                    <a:p>
                      <a:endParaRPr lang="fr-FR"/>
                    </a:p>
                  </a:txBody>
                  <a:tcPr/>
                </a:tc>
                <a:tc vMerge="1">
                  <a:txBody>
                    <a:bodyPr/>
                    <a:lstStyle/>
                    <a:p>
                      <a:endParaRPr lang="fr-FR"/>
                    </a:p>
                  </a:txBody>
                  <a:tcPr/>
                </a:tc>
                <a:tc vMerge="1">
                  <a:txBody>
                    <a:bodyPr/>
                    <a:lstStyle/>
                    <a:p>
                      <a:pPr algn="ctr" fontAlgn="b"/>
                      <a:endParaRPr lang="fr-FR" sz="800" b="1" i="0" u="none" strike="noStrike" dirty="0">
                        <a:solidFill>
                          <a:schemeClr val="tx1">
                            <a:lumMod val="65000"/>
                            <a:lumOff val="35000"/>
                          </a:schemeClr>
                        </a:solidFill>
                        <a:effectLst/>
                        <a:latin typeface="+mj-lt"/>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2"/>
                    </a:solidFill>
                  </a:tcPr>
                </a:tc>
                <a:tc>
                  <a:txBody>
                    <a:bodyPr/>
                    <a:lstStyle/>
                    <a:p>
                      <a:pPr algn="ctr" fontAlgn="b"/>
                      <a:r>
                        <a:rPr lang="fr-FR" sz="1000" b="1" i="0" u="none" strike="noStrike" dirty="0">
                          <a:solidFill>
                            <a:schemeClr val="tx1">
                              <a:lumMod val="65000"/>
                              <a:lumOff val="35000"/>
                            </a:schemeClr>
                          </a:solidFill>
                          <a:effectLst/>
                          <a:latin typeface="+mj-lt"/>
                        </a:rPr>
                        <a:t>Niveau </a:t>
                      </a:r>
                      <a:r>
                        <a:rPr lang="fr-FR" sz="1000" b="1" i="0" u="none" strike="noStrike" dirty="0" smtClean="0">
                          <a:solidFill>
                            <a:schemeClr val="tx1">
                              <a:lumMod val="65000"/>
                              <a:lumOff val="35000"/>
                            </a:schemeClr>
                          </a:solidFill>
                          <a:effectLst/>
                          <a:latin typeface="+mj-lt"/>
                        </a:rPr>
                        <a:t>1</a:t>
                      </a:r>
                      <a:br>
                        <a:rPr lang="fr-FR" sz="1000" b="1" i="0" u="none" strike="noStrike" dirty="0" smtClean="0">
                          <a:solidFill>
                            <a:schemeClr val="tx1">
                              <a:lumMod val="65000"/>
                              <a:lumOff val="35000"/>
                            </a:schemeClr>
                          </a:solidFill>
                          <a:effectLst/>
                          <a:latin typeface="+mj-lt"/>
                        </a:rPr>
                      </a:br>
                      <a:endParaRPr lang="fr-FR" sz="1000" b="1" i="0" u="none" strike="noStrike" dirty="0">
                        <a:solidFill>
                          <a:schemeClr val="tx1">
                            <a:lumMod val="65000"/>
                            <a:lumOff val="35000"/>
                          </a:schemeClr>
                        </a:solidFill>
                        <a:effectLst/>
                        <a:latin typeface="+mj-lt"/>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2"/>
                    </a:solidFill>
                  </a:tcPr>
                </a:tc>
                <a:tc>
                  <a:txBody>
                    <a:bodyPr/>
                    <a:lstStyle/>
                    <a:p>
                      <a:pPr algn="ctr" fontAlgn="b"/>
                      <a:r>
                        <a:rPr lang="fr-FR" sz="1000" b="1" i="0" u="none" strike="noStrike" dirty="0">
                          <a:solidFill>
                            <a:schemeClr val="tx1">
                              <a:lumMod val="65000"/>
                              <a:lumOff val="35000"/>
                            </a:schemeClr>
                          </a:solidFill>
                          <a:effectLst/>
                          <a:latin typeface="+mj-lt"/>
                        </a:rPr>
                        <a:t>Niveau </a:t>
                      </a:r>
                      <a:r>
                        <a:rPr lang="fr-FR" sz="1000" b="1" i="0" u="none" strike="noStrike" dirty="0" smtClean="0">
                          <a:solidFill>
                            <a:schemeClr val="tx1">
                              <a:lumMod val="65000"/>
                              <a:lumOff val="35000"/>
                            </a:schemeClr>
                          </a:solidFill>
                          <a:effectLst/>
                          <a:latin typeface="+mj-lt"/>
                        </a:rPr>
                        <a:t>2</a:t>
                      </a:r>
                      <a:br>
                        <a:rPr lang="fr-FR" sz="1000" b="1" i="0" u="none" strike="noStrike" dirty="0" smtClean="0">
                          <a:solidFill>
                            <a:schemeClr val="tx1">
                              <a:lumMod val="65000"/>
                              <a:lumOff val="35000"/>
                            </a:schemeClr>
                          </a:solidFill>
                          <a:effectLst/>
                          <a:latin typeface="+mj-lt"/>
                        </a:rPr>
                      </a:br>
                      <a:endParaRPr lang="fr-FR" sz="1000" b="1" i="0" u="none" strike="noStrike" dirty="0">
                        <a:solidFill>
                          <a:schemeClr val="tx1">
                            <a:lumMod val="65000"/>
                            <a:lumOff val="35000"/>
                          </a:schemeClr>
                        </a:solidFill>
                        <a:effectLst/>
                        <a:latin typeface="+mj-lt"/>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2"/>
                    </a:solidFill>
                  </a:tcPr>
                </a:tc>
                <a:tc>
                  <a:txBody>
                    <a:bodyPr/>
                    <a:lstStyle/>
                    <a:p>
                      <a:pPr algn="ctr" fontAlgn="b"/>
                      <a:r>
                        <a:rPr lang="fr-FR" sz="1000" b="1" i="0" u="none" strike="noStrike" dirty="0">
                          <a:solidFill>
                            <a:schemeClr val="tx1">
                              <a:lumMod val="65000"/>
                              <a:lumOff val="35000"/>
                            </a:schemeClr>
                          </a:solidFill>
                          <a:effectLst/>
                          <a:latin typeface="+mj-lt"/>
                        </a:rPr>
                        <a:t>Niveau 3 : </a:t>
                      </a:r>
                    </a:p>
                    <a:p>
                      <a:pPr algn="ctr" fontAlgn="b"/>
                      <a:r>
                        <a:rPr lang="fr-FR" sz="1000" b="1" i="0" u="none" strike="noStrike" dirty="0">
                          <a:solidFill>
                            <a:schemeClr val="tx1">
                              <a:lumMod val="65000"/>
                              <a:lumOff val="35000"/>
                            </a:schemeClr>
                          </a:solidFill>
                          <a:effectLst/>
                          <a:latin typeface="+mj-lt"/>
                        </a:rPr>
                        <a:t>DA / DUC / DS</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2"/>
                    </a:solidFill>
                  </a:tcPr>
                </a:tc>
                <a:tc>
                  <a:txBody>
                    <a:bodyPr/>
                    <a:lstStyle/>
                    <a:p>
                      <a:pPr algn="ctr" fontAlgn="b"/>
                      <a:r>
                        <a:rPr lang="fr-FR" sz="1000" b="1" i="0" u="none" strike="noStrike" dirty="0">
                          <a:solidFill>
                            <a:schemeClr val="tx1">
                              <a:lumMod val="65000"/>
                              <a:lumOff val="35000"/>
                            </a:schemeClr>
                          </a:solidFill>
                          <a:effectLst/>
                          <a:latin typeface="+mj-lt"/>
                        </a:rPr>
                        <a:t>Niveau 4 : </a:t>
                      </a:r>
                      <a:br>
                        <a:rPr lang="fr-FR" sz="1000" b="1" i="0" u="none" strike="noStrike" dirty="0">
                          <a:solidFill>
                            <a:schemeClr val="tx1">
                              <a:lumMod val="65000"/>
                              <a:lumOff val="35000"/>
                            </a:schemeClr>
                          </a:solidFill>
                          <a:effectLst/>
                          <a:latin typeface="+mj-lt"/>
                        </a:rPr>
                      </a:br>
                      <a:r>
                        <a:rPr lang="fr-FR" sz="1000" b="1" i="0" u="none" strike="noStrike" dirty="0" err="1" smtClean="0">
                          <a:solidFill>
                            <a:schemeClr val="tx1">
                              <a:lumMod val="65000"/>
                              <a:lumOff val="35000"/>
                            </a:schemeClr>
                          </a:solidFill>
                          <a:effectLst/>
                          <a:latin typeface="+mj-lt"/>
                        </a:rPr>
                        <a:t>DirCo</a:t>
                      </a:r>
                      <a:endParaRPr lang="fr-FR" sz="1000" b="1" i="0" u="none" strike="noStrike" dirty="0">
                        <a:solidFill>
                          <a:schemeClr val="tx1">
                            <a:lumMod val="65000"/>
                            <a:lumOff val="35000"/>
                          </a:schemeClr>
                        </a:solidFill>
                        <a:effectLst/>
                        <a:latin typeface="+mj-lt"/>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2"/>
                    </a:solidFill>
                  </a:tcPr>
                </a:tc>
                <a:tc>
                  <a:txBody>
                    <a:bodyPr/>
                    <a:lstStyle/>
                    <a:p>
                      <a:pPr algn="ctr" fontAlgn="b"/>
                      <a:r>
                        <a:rPr lang="fr-FR" sz="1000" b="1" i="0" u="none" strike="noStrike" dirty="0">
                          <a:solidFill>
                            <a:schemeClr val="tx1">
                              <a:lumMod val="65000"/>
                              <a:lumOff val="35000"/>
                            </a:schemeClr>
                          </a:solidFill>
                          <a:effectLst/>
                          <a:latin typeface="+mj-lt"/>
                        </a:rPr>
                        <a:t>Niveau 5 : </a:t>
                      </a:r>
                      <a:br>
                        <a:rPr lang="fr-FR" sz="1000" b="1" i="0" u="none" strike="noStrike" dirty="0">
                          <a:solidFill>
                            <a:schemeClr val="tx1">
                              <a:lumMod val="65000"/>
                              <a:lumOff val="35000"/>
                            </a:schemeClr>
                          </a:solidFill>
                          <a:effectLst/>
                          <a:latin typeface="+mj-lt"/>
                        </a:rPr>
                      </a:br>
                      <a:r>
                        <a:rPr lang="fr-FR" sz="1000" b="1" i="0" u="none" strike="noStrike" dirty="0">
                          <a:solidFill>
                            <a:schemeClr val="tx1">
                              <a:lumMod val="65000"/>
                              <a:lumOff val="35000"/>
                            </a:schemeClr>
                          </a:solidFill>
                          <a:effectLst/>
                          <a:latin typeface="+mj-lt"/>
                        </a:rPr>
                        <a:t>Siège (DCE)</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xmlns="" val="1436639461"/>
                  </a:ext>
                </a:extLst>
              </a:tr>
              <a:tr h="255608">
                <a:tc rowSpan="2">
                  <a:txBody>
                    <a:bodyPr/>
                    <a:lstStyle/>
                    <a:p>
                      <a:pPr algn="ctr" fontAlgn="ctr"/>
                      <a:r>
                        <a:rPr lang="fr-FR" sz="900" b="1" i="0" u="none" strike="noStrike" dirty="0">
                          <a:solidFill>
                            <a:schemeClr val="tx1">
                              <a:lumMod val="65000"/>
                              <a:lumOff val="35000"/>
                            </a:schemeClr>
                          </a:solidFill>
                          <a:effectLst/>
                          <a:latin typeface="+mj-lt"/>
                        </a:rPr>
                        <a:t>Global</a:t>
                      </a:r>
                    </a:p>
                  </a:txBody>
                  <a:tcPr marL="45720" marR="45720" vert="vert27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solidFill>
                      <a:schemeClr val="tx2"/>
                    </a:solidFill>
                  </a:tcPr>
                </a:tc>
                <a:tc rowSpan="2">
                  <a:txBody>
                    <a:bodyPr/>
                    <a:lstStyle/>
                    <a:p>
                      <a:pPr algn="l" fontAlgn="b"/>
                      <a:r>
                        <a:rPr lang="fr-FR" sz="900" b="1" i="0" u="none" strike="noStrike" dirty="0">
                          <a:solidFill>
                            <a:schemeClr val="tx1">
                              <a:lumMod val="65000"/>
                              <a:lumOff val="35000"/>
                            </a:schemeClr>
                          </a:solidFill>
                          <a:effectLst/>
                          <a:latin typeface="+mj-lt"/>
                        </a:rPr>
                        <a:t>Limite globale d’encours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fr-FR" sz="900" b="0" i="0" u="none" strike="noStrike" dirty="0">
                          <a:solidFill>
                            <a:schemeClr val="tx1">
                              <a:lumMod val="65000"/>
                              <a:lumOff val="35000"/>
                            </a:schemeClr>
                          </a:solidFill>
                          <a:effectLst/>
                          <a:latin typeface="+mj-lt"/>
                        </a:rPr>
                        <a:t>Note Bale II 1 à 8</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500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a:solidFill>
                            <a:schemeClr val="tx1">
                              <a:lumMod val="65000"/>
                              <a:lumOff val="35000"/>
                            </a:schemeClr>
                          </a:solidFill>
                          <a:effectLst/>
                          <a:latin typeface="+mj-lt"/>
                        </a:rPr>
                        <a:t>500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a:solidFill>
                            <a:schemeClr val="tx1">
                              <a:lumMod val="65000"/>
                              <a:lumOff val="35000"/>
                            </a:schemeClr>
                          </a:solidFill>
                          <a:effectLst/>
                          <a:latin typeface="+mj-lt"/>
                        </a:rPr>
                        <a:t>850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a:solidFill>
                            <a:schemeClr val="tx1">
                              <a:lumMod val="65000"/>
                              <a:lumOff val="35000"/>
                            </a:schemeClr>
                          </a:solidFill>
                          <a:effectLst/>
                          <a:latin typeface="+mj-lt"/>
                        </a:rPr>
                        <a:t>1000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rowSpan="8">
                  <a:txBody>
                    <a:bodyPr/>
                    <a:lstStyle/>
                    <a:p>
                      <a:pPr algn="ctr" fontAlgn="ctr"/>
                      <a:r>
                        <a:rPr lang="fr-FR" sz="800" b="1" i="0" u="none" strike="noStrike" dirty="0">
                          <a:solidFill>
                            <a:schemeClr val="tx1">
                              <a:lumMod val="65000"/>
                              <a:lumOff val="35000"/>
                            </a:schemeClr>
                          </a:solidFill>
                          <a:effectLst/>
                          <a:latin typeface="+mj-lt"/>
                        </a:rPr>
                        <a:t>Au delà</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597608002"/>
                  </a:ext>
                </a:extLst>
              </a:tr>
              <a:tr h="255608">
                <a:tc vMerge="1">
                  <a:txBody>
                    <a:bodyPr/>
                    <a:lstStyle/>
                    <a:p>
                      <a:endParaRPr lang="fr-FR"/>
                    </a:p>
                  </a:txBody>
                  <a:tcPr/>
                </a:tc>
                <a:tc vMerge="1">
                  <a:txBody>
                    <a:bodyPr/>
                    <a:lstStyle/>
                    <a:p>
                      <a:pPr algn="l" fontAlgn="b"/>
                      <a:endParaRPr lang="fr-FR" sz="900" b="0" i="0" u="none" strike="noStrike" dirty="0">
                        <a:solidFill>
                          <a:schemeClr val="tx1">
                            <a:lumMod val="65000"/>
                            <a:lumOff val="35000"/>
                          </a:schemeClr>
                        </a:solidFill>
                        <a:effectLst/>
                        <a:latin typeface="+mj-lt"/>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fr-FR" sz="900" b="0" i="0" u="none" strike="noStrike" dirty="0">
                          <a:solidFill>
                            <a:schemeClr val="tx1">
                              <a:lumMod val="65000"/>
                              <a:lumOff val="35000"/>
                            </a:schemeClr>
                          </a:solidFill>
                          <a:effectLst/>
                          <a:latin typeface="+mj-lt"/>
                        </a:rPr>
                        <a:t>Note Bale II 9 et 10</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200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a:solidFill>
                            <a:schemeClr val="tx1">
                              <a:lumMod val="65000"/>
                              <a:lumOff val="35000"/>
                            </a:schemeClr>
                          </a:solidFill>
                          <a:effectLst/>
                          <a:latin typeface="+mj-lt"/>
                        </a:rPr>
                        <a:t>200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a:solidFill>
                            <a:schemeClr val="tx1">
                              <a:lumMod val="65000"/>
                              <a:lumOff val="35000"/>
                            </a:schemeClr>
                          </a:solidFill>
                          <a:effectLst/>
                          <a:latin typeface="+mj-lt"/>
                        </a:rPr>
                        <a:t>400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1" i="0" u="none" strike="noStrike" dirty="0">
                          <a:solidFill>
                            <a:schemeClr val="tx1">
                              <a:lumMod val="65000"/>
                              <a:lumOff val="35000"/>
                            </a:schemeClr>
                          </a:solidFill>
                          <a:effectLst/>
                          <a:latin typeface="+mj-lt"/>
                        </a:rPr>
                        <a:t>500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68236301"/>
                  </a:ext>
                </a:extLst>
              </a:tr>
              <a:tr h="255608">
                <a:tc rowSpan="2">
                  <a:txBody>
                    <a:bodyPr/>
                    <a:lstStyle/>
                    <a:p>
                      <a:pPr algn="ctr" fontAlgn="ctr"/>
                      <a:r>
                        <a:rPr lang="fr-FR" sz="900" b="1" i="0" u="none" strike="noStrike" dirty="0">
                          <a:solidFill>
                            <a:schemeClr val="tx1">
                              <a:lumMod val="65000"/>
                              <a:lumOff val="35000"/>
                            </a:schemeClr>
                          </a:solidFill>
                          <a:effectLst/>
                          <a:latin typeface="+mj-lt"/>
                        </a:rPr>
                        <a:t>MAD</a:t>
                      </a:r>
                    </a:p>
                  </a:txBody>
                  <a:tcPr marL="45720" marR="45720" vert="vert27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solidFill>
                      <a:schemeClr val="tx2"/>
                    </a:solidFill>
                  </a:tcPr>
                </a:tc>
                <a:tc rowSpan="2">
                  <a:txBody>
                    <a:bodyPr/>
                    <a:lstStyle/>
                    <a:p>
                      <a:pPr algn="l" fontAlgn="b"/>
                      <a:r>
                        <a:rPr lang="fr-FR" sz="900" b="1" i="0" u="none" strike="noStrike" dirty="0">
                          <a:solidFill>
                            <a:schemeClr val="tx1">
                              <a:lumMod val="65000"/>
                              <a:lumOff val="35000"/>
                            </a:schemeClr>
                          </a:solidFill>
                          <a:effectLst/>
                          <a:latin typeface="+mj-lt"/>
                        </a:rPr>
                        <a:t>Paiement MAD </a:t>
                      </a:r>
                      <a:r>
                        <a:rPr lang="fr-FR" sz="900" b="1" i="0" u="none" strike="noStrike" dirty="0">
                          <a:solidFill>
                            <a:schemeClr val="accent1"/>
                          </a:solidFill>
                          <a:effectLst/>
                          <a:latin typeface="+mj-lt"/>
                        </a:rPr>
                        <a:t>(1)</a:t>
                      </a:r>
                      <a:r>
                        <a:rPr lang="fr-FR" sz="900" b="1" i="0" u="none" strike="noStrike" dirty="0">
                          <a:solidFill>
                            <a:schemeClr val="tx1">
                              <a:lumMod val="65000"/>
                              <a:lumOff val="35000"/>
                            </a:schemeClr>
                          </a:solidFill>
                          <a:effectLst/>
                          <a:latin typeface="+mj-lt"/>
                        </a:rPr>
                        <a:t> </a:t>
                      </a:r>
                      <a:r>
                        <a:rPr lang="fr-FR" sz="900" b="0" i="0" u="none" strike="noStrike" dirty="0">
                          <a:solidFill>
                            <a:schemeClr val="tx1">
                              <a:lumMod val="65000"/>
                              <a:lumOff val="35000"/>
                            </a:schemeClr>
                          </a:solidFill>
                          <a:effectLst/>
                          <a:latin typeface="+mj-lt"/>
                        </a:rPr>
                        <a:t/>
                      </a:r>
                      <a:br>
                        <a:rPr lang="fr-FR" sz="900" b="0" i="0" u="none" strike="noStrike" dirty="0">
                          <a:solidFill>
                            <a:schemeClr val="tx1">
                              <a:lumMod val="65000"/>
                              <a:lumOff val="35000"/>
                            </a:schemeClr>
                          </a:solidFill>
                          <a:effectLst/>
                          <a:latin typeface="+mj-lt"/>
                        </a:rPr>
                      </a:br>
                      <a:r>
                        <a:rPr lang="fr-FR" sz="800" b="0" i="1" u="none" strike="noStrike" dirty="0">
                          <a:solidFill>
                            <a:schemeClr val="tx1">
                              <a:lumMod val="65000"/>
                              <a:lumOff val="35000"/>
                            </a:schemeClr>
                          </a:solidFill>
                          <a:effectLst/>
                          <a:latin typeface="+mj-lt"/>
                        </a:rPr>
                        <a:t>(montant du dépassement)</a:t>
                      </a:r>
                      <a:endParaRPr lang="fr-FR" sz="900" b="0" i="1" u="none" strike="noStrike" dirty="0">
                        <a:solidFill>
                          <a:schemeClr val="tx1">
                            <a:lumMod val="65000"/>
                            <a:lumOff val="35000"/>
                          </a:schemeClr>
                        </a:solidFill>
                        <a:effectLst/>
                        <a:latin typeface="+mj-lt"/>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fr-FR" sz="900" b="0" i="0" u="none" strike="noStrike" dirty="0">
                          <a:solidFill>
                            <a:schemeClr val="tx1">
                              <a:lumMod val="65000"/>
                              <a:lumOff val="35000"/>
                            </a:schemeClr>
                          </a:solidFill>
                          <a:effectLst/>
                          <a:latin typeface="+mj-lt"/>
                        </a:rPr>
                        <a:t>Note Bale II 1 à 8</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2</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2</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10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380105803"/>
                  </a:ext>
                </a:extLst>
              </a:tr>
              <a:tr h="255608">
                <a:tc vMerge="1">
                  <a:txBody>
                    <a:bodyPr/>
                    <a:lstStyle/>
                    <a:p>
                      <a:endParaRPr lang="fr-FR"/>
                    </a:p>
                  </a:txBody>
                  <a:tcPr/>
                </a:tc>
                <a:tc vMerge="1">
                  <a:txBody>
                    <a:bodyPr/>
                    <a:lstStyle/>
                    <a:p>
                      <a:pPr algn="l" fontAlgn="b"/>
                      <a:endParaRPr lang="fr-FR" sz="900" b="0" i="0" u="none" strike="noStrike" dirty="0">
                        <a:solidFill>
                          <a:schemeClr val="tx1">
                            <a:lumMod val="65000"/>
                            <a:lumOff val="35000"/>
                          </a:schemeClr>
                        </a:solidFill>
                        <a:effectLst/>
                        <a:latin typeface="+mj-lt"/>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fr-FR" sz="900" b="0" i="0" u="none" strike="noStrike" dirty="0">
                          <a:solidFill>
                            <a:schemeClr val="tx1">
                              <a:lumMod val="65000"/>
                              <a:lumOff val="35000"/>
                            </a:schemeClr>
                          </a:solidFill>
                          <a:effectLst/>
                          <a:latin typeface="+mj-lt"/>
                        </a:rPr>
                        <a:t>Note Bale II 9 et 10</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1</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1</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5</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123233861"/>
                  </a:ext>
                </a:extLst>
              </a:tr>
              <a:tr h="255608">
                <a:tc rowSpan="10">
                  <a:txBody>
                    <a:bodyPr/>
                    <a:lstStyle/>
                    <a:p>
                      <a:pPr algn="ctr" fontAlgn="ctr"/>
                      <a:r>
                        <a:rPr lang="fr-FR" sz="900" b="1" i="0" u="none" strike="noStrike" dirty="0">
                          <a:solidFill>
                            <a:schemeClr val="tx1">
                              <a:lumMod val="65000"/>
                              <a:lumOff val="35000"/>
                            </a:schemeClr>
                          </a:solidFill>
                          <a:effectLst/>
                          <a:latin typeface="+mj-lt"/>
                        </a:rPr>
                        <a:t>Autres délégations</a:t>
                      </a:r>
                    </a:p>
                  </a:txBody>
                  <a:tcPr marL="45720" marR="45720" vert="vert27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solidFill>
                      <a:schemeClr val="tx2"/>
                    </a:solidFill>
                  </a:tcPr>
                </a:tc>
                <a:tc rowSpan="2">
                  <a:txBody>
                    <a:bodyPr/>
                    <a:lstStyle/>
                    <a:p>
                      <a:pPr algn="l" fontAlgn="b"/>
                      <a:r>
                        <a:rPr lang="fr-FR" sz="900" b="1" i="0" u="none" strike="noStrike" dirty="0">
                          <a:solidFill>
                            <a:schemeClr val="tx1">
                              <a:lumMod val="65000"/>
                              <a:lumOff val="35000"/>
                            </a:schemeClr>
                          </a:solidFill>
                          <a:effectLst/>
                          <a:latin typeface="+mj-lt"/>
                        </a:rPr>
                        <a:t>Crédits à objet divers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fr-FR" sz="900" b="0" i="0" u="none" strike="noStrike" dirty="0">
                          <a:solidFill>
                            <a:schemeClr val="tx1">
                              <a:lumMod val="65000"/>
                              <a:lumOff val="35000"/>
                            </a:schemeClr>
                          </a:solidFill>
                          <a:effectLst/>
                          <a:latin typeface="+mj-lt"/>
                        </a:rPr>
                        <a:t>Note Bale II 1 à 8</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Non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100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300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4033718787"/>
                  </a:ext>
                </a:extLst>
              </a:tr>
              <a:tr h="240819">
                <a:tc vMerge="1">
                  <a:txBody>
                    <a:bodyPr/>
                    <a:lstStyle/>
                    <a:p>
                      <a:endParaRPr lang="fr-FR"/>
                    </a:p>
                  </a:txBody>
                  <a:tcPr/>
                </a:tc>
                <a:tc vMerge="1">
                  <a:txBody>
                    <a:bodyPr/>
                    <a:lstStyle/>
                    <a:p>
                      <a:pPr algn="l" fontAlgn="b"/>
                      <a:endParaRPr lang="fr-FR" sz="900" b="1" i="0" u="none" strike="noStrike" dirty="0">
                        <a:solidFill>
                          <a:schemeClr val="tx1">
                            <a:lumMod val="65000"/>
                            <a:lumOff val="35000"/>
                          </a:schemeClr>
                        </a:solidFill>
                        <a:effectLst/>
                        <a:latin typeface="+mj-lt"/>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fr-FR" sz="900" b="0" i="0" u="none" strike="noStrike" dirty="0">
                          <a:solidFill>
                            <a:schemeClr val="tx1">
                              <a:lumMod val="65000"/>
                              <a:lumOff val="35000"/>
                            </a:schemeClr>
                          </a:solidFill>
                          <a:effectLst/>
                          <a:latin typeface="+mj-lt"/>
                        </a:rPr>
                        <a:t>Note Bale II 9 et 10</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Non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Non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100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574739333"/>
                  </a:ext>
                </a:extLst>
              </a:tr>
              <a:tr h="328661">
                <a:tc vMerge="1">
                  <a:txBody>
                    <a:bodyPr/>
                    <a:lstStyle/>
                    <a:p>
                      <a:pPr algn="l" fontAlgn="ctr"/>
                      <a:endParaRPr lang="fr-FR" sz="900" b="1" i="0" u="none" strike="noStrike" dirty="0">
                        <a:solidFill>
                          <a:schemeClr val="tx1">
                            <a:lumMod val="65000"/>
                            <a:lumOff val="35000"/>
                          </a:schemeClr>
                        </a:solidFill>
                        <a:effectLst/>
                        <a:latin typeface="+mj-lt"/>
                      </a:endParaRPr>
                    </a:p>
                  </a:txBody>
                  <a:tcPr marL="45720" marR="4572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solidFill>
                      <a:schemeClr val="tx2"/>
                    </a:solidFill>
                  </a:tcPr>
                </a:tc>
                <a:tc rowSpan="2">
                  <a:txBody>
                    <a:bodyPr/>
                    <a:lstStyle/>
                    <a:p>
                      <a:pPr algn="l" fontAlgn="b"/>
                      <a:r>
                        <a:rPr lang="fr-FR" sz="900" b="1" i="0" u="none" strike="noStrike" dirty="0">
                          <a:solidFill>
                            <a:schemeClr val="tx1">
                              <a:lumMod val="65000"/>
                              <a:lumOff val="35000"/>
                            </a:schemeClr>
                          </a:solidFill>
                          <a:effectLst/>
                          <a:latin typeface="+mj-lt"/>
                        </a:rPr>
                        <a:t>Caution chasse, autres engagements par signatures </a:t>
                      </a:r>
                      <a:br>
                        <a:rPr lang="fr-FR" sz="900" b="1" i="0" u="none" strike="noStrike" dirty="0">
                          <a:solidFill>
                            <a:schemeClr val="tx1">
                              <a:lumMod val="65000"/>
                              <a:lumOff val="35000"/>
                            </a:schemeClr>
                          </a:solidFill>
                          <a:effectLst/>
                          <a:latin typeface="+mj-lt"/>
                        </a:rPr>
                      </a:br>
                      <a:r>
                        <a:rPr lang="fr-FR" sz="900" b="0" i="0" u="none" strike="noStrike" dirty="0">
                          <a:solidFill>
                            <a:schemeClr val="tx1">
                              <a:lumMod val="65000"/>
                              <a:lumOff val="35000"/>
                            </a:schemeClr>
                          </a:solidFill>
                          <a:effectLst/>
                          <a:latin typeface="+mj-lt"/>
                        </a:rPr>
                        <a:t>(cautions données par la CE GEE)</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fr-FR" sz="900" b="0" i="0" u="none" strike="noStrike" dirty="0">
                          <a:solidFill>
                            <a:schemeClr val="tx1">
                              <a:lumMod val="65000"/>
                              <a:lumOff val="35000"/>
                            </a:schemeClr>
                          </a:solidFill>
                          <a:effectLst/>
                          <a:latin typeface="+mj-lt"/>
                        </a:rPr>
                        <a:t>Note Bale II 1 à 8</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2</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2</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15</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102085948"/>
                  </a:ext>
                </a:extLst>
              </a:tr>
              <a:tr h="255608">
                <a:tc vMerge="1">
                  <a:txBody>
                    <a:bodyPr/>
                    <a:lstStyle/>
                    <a:p>
                      <a:endParaRPr lang="fr-FR"/>
                    </a:p>
                  </a:txBody>
                  <a:tcPr/>
                </a:tc>
                <a:tc vMerge="1">
                  <a:txBody>
                    <a:bodyPr/>
                    <a:lstStyle/>
                    <a:p>
                      <a:pPr algn="l" fontAlgn="b"/>
                      <a:endParaRPr lang="fr-FR" sz="900" b="1" i="0" u="none" strike="noStrike" dirty="0">
                        <a:solidFill>
                          <a:schemeClr val="tx1">
                            <a:lumMod val="65000"/>
                            <a:lumOff val="35000"/>
                          </a:schemeClr>
                        </a:solidFill>
                        <a:effectLst/>
                        <a:latin typeface="+mj-lt"/>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fr-FR" sz="900" b="0" i="0" u="none" strike="noStrike" dirty="0">
                          <a:solidFill>
                            <a:schemeClr val="tx1">
                              <a:lumMod val="65000"/>
                              <a:lumOff val="35000"/>
                            </a:schemeClr>
                          </a:solidFill>
                          <a:effectLst/>
                          <a:latin typeface="+mj-lt"/>
                        </a:rPr>
                        <a:t>Note Bale II 9 et 10</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Non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Non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2292696"/>
                  </a:ext>
                </a:extLst>
              </a:tr>
              <a:tr h="255608">
                <a:tc vMerge="1">
                  <a:txBody>
                    <a:bodyPr/>
                    <a:lstStyle/>
                    <a:p>
                      <a:endParaRPr lang="fr-FR"/>
                    </a:p>
                  </a:txBody>
                  <a:tcPr/>
                </a:tc>
                <a:tc>
                  <a:txBody>
                    <a:bodyPr/>
                    <a:lstStyle/>
                    <a:p>
                      <a:pPr algn="l" fontAlgn="b"/>
                      <a:r>
                        <a:rPr lang="fr-FR" sz="900" b="1" i="0" u="none" strike="noStrike" dirty="0">
                          <a:solidFill>
                            <a:schemeClr val="tx1">
                              <a:lumMod val="65000"/>
                              <a:lumOff val="35000"/>
                            </a:schemeClr>
                          </a:solidFill>
                          <a:effectLst/>
                          <a:latin typeface="+mj-lt"/>
                        </a:rPr>
                        <a:t>Passage par perte</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fr-FR" sz="900" b="0" i="0" u="none" strike="noStrike" dirty="0">
                          <a:solidFill>
                            <a:schemeClr val="tx1">
                              <a:lumMod val="65000"/>
                              <a:lumOff val="35000"/>
                            </a:schemeClr>
                          </a:solidFill>
                          <a:effectLst/>
                          <a:latin typeface="+mj-lt"/>
                        </a:rPr>
                        <a:t>Toutes notes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Non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Non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500 euros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1000 euros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fr-FR" sz="800" b="1" dirty="0">
                          <a:solidFill>
                            <a:schemeClr val="tx1">
                              <a:lumMod val="65000"/>
                              <a:lumOff val="35000"/>
                            </a:schemeClr>
                          </a:solidFill>
                          <a:latin typeface="+mj-lt"/>
                        </a:rPr>
                        <a:t>Direction contentieux</a:t>
                      </a:r>
                    </a:p>
                  </a:txBody>
                  <a:tcPr marL="45720" marR="45720">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240780226"/>
                  </a:ext>
                </a:extLst>
              </a:tr>
              <a:tr h="0">
                <a:tc vMerge="1">
                  <a:txBody>
                    <a:bodyPr/>
                    <a:lstStyle/>
                    <a:p>
                      <a:pPr algn="l" fontAlgn="ctr"/>
                      <a:endParaRPr lang="fr-FR" sz="900" b="1" i="0" u="none" strike="noStrike" dirty="0">
                        <a:solidFill>
                          <a:schemeClr val="tx1">
                            <a:lumMod val="65000"/>
                            <a:lumOff val="35000"/>
                          </a:schemeClr>
                        </a:solidFill>
                        <a:effectLst/>
                        <a:latin typeface="+mj-lt"/>
                      </a:endParaRPr>
                    </a:p>
                  </a:txBody>
                  <a:tcPr marL="45720" marR="4572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solidFill>
                      <a:schemeClr val="tx2"/>
                    </a:solidFill>
                  </a:tcPr>
                </a:tc>
                <a:tc rowSpan="3">
                  <a:txBody>
                    <a:bodyPr/>
                    <a:lstStyle/>
                    <a:p>
                      <a:pPr algn="l" fontAlgn="b"/>
                      <a:r>
                        <a:rPr lang="fr-FR" sz="900" b="1" i="0" u="none" strike="noStrike" dirty="0">
                          <a:solidFill>
                            <a:schemeClr val="tx1">
                              <a:lumMod val="65000"/>
                              <a:lumOff val="35000"/>
                            </a:schemeClr>
                          </a:solidFill>
                          <a:effectLst/>
                          <a:latin typeface="+mj-lt"/>
                        </a:rPr>
                        <a:t>Avenants </a:t>
                      </a:r>
                      <a:r>
                        <a:rPr lang="fr-FR" sz="900" b="0" i="0" u="none" strike="noStrike" dirty="0">
                          <a:solidFill>
                            <a:schemeClr val="tx1">
                              <a:lumMod val="65000"/>
                              <a:lumOff val="35000"/>
                            </a:schemeClr>
                          </a:solidFill>
                          <a:effectLst/>
                          <a:latin typeface="+mj-lt"/>
                        </a:rPr>
                        <a:t>(voir lexique)</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rowSpan="2">
                  <a:txBody>
                    <a:bodyPr/>
                    <a:lstStyle/>
                    <a:p>
                      <a:pPr algn="l" fontAlgn="b"/>
                      <a:r>
                        <a:rPr lang="fr-FR" sz="900" b="0" i="0" u="none" strike="noStrike" dirty="0">
                          <a:solidFill>
                            <a:schemeClr val="tx1">
                              <a:lumMod val="65000"/>
                              <a:lumOff val="35000"/>
                            </a:schemeClr>
                          </a:solidFill>
                          <a:effectLst/>
                          <a:latin typeface="+mj-lt"/>
                        </a:rPr>
                        <a:t>Note Bale II 1 à 8</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rowSpan="2">
                  <a:txBody>
                    <a:bodyPr/>
                    <a:lstStyle/>
                    <a:p>
                      <a:pPr algn="ctr" fontAlgn="b"/>
                      <a:r>
                        <a:rPr lang="fr-FR" sz="900" b="1" i="0" u="none" strike="noStrike">
                          <a:solidFill>
                            <a:schemeClr val="tx1">
                              <a:lumMod val="65000"/>
                              <a:lumOff val="35000"/>
                            </a:schemeClr>
                          </a:solidFill>
                          <a:effectLst/>
                          <a:latin typeface="+mj-lt"/>
                        </a:rPr>
                        <a:t>Non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rowSpan="2">
                  <a:txBody>
                    <a:bodyPr/>
                    <a:lstStyle/>
                    <a:p>
                      <a:pPr algn="ctr" fontAlgn="b"/>
                      <a:r>
                        <a:rPr lang="fr-FR" sz="900" b="1" i="0" u="none" strike="noStrike">
                          <a:solidFill>
                            <a:schemeClr val="tx1">
                              <a:lumMod val="65000"/>
                              <a:lumOff val="35000"/>
                            </a:schemeClr>
                          </a:solidFill>
                          <a:effectLst/>
                          <a:latin typeface="+mj-lt"/>
                        </a:rPr>
                        <a:t>Non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rowSpan="2">
                  <a:txBody>
                    <a:bodyPr/>
                    <a:lstStyle/>
                    <a:p>
                      <a:pPr algn="ctr" fontAlgn="b"/>
                      <a:r>
                        <a:rPr lang="fr-FR" sz="900" b="1" i="0" u="none" strike="noStrike" dirty="0">
                          <a:solidFill>
                            <a:schemeClr val="tx1">
                              <a:lumMod val="65000"/>
                              <a:lumOff val="35000"/>
                            </a:schemeClr>
                          </a:solidFill>
                          <a:effectLst/>
                          <a:latin typeface="+mj-lt"/>
                        </a:rPr>
                        <a:t>Oui</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rowSpan="2">
                  <a:txBody>
                    <a:bodyPr/>
                    <a:lstStyle/>
                    <a:p>
                      <a:pPr algn="ctr" fontAlgn="b"/>
                      <a:r>
                        <a:rPr lang="fr-FR" sz="900" b="1" i="0" u="none" strike="noStrike" dirty="0">
                          <a:solidFill>
                            <a:schemeClr val="tx1">
                              <a:lumMod val="65000"/>
                              <a:lumOff val="35000"/>
                            </a:schemeClr>
                          </a:solidFill>
                          <a:effectLst/>
                          <a:latin typeface="+mj-lt"/>
                        </a:rPr>
                        <a:t>Oui</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113446752"/>
                  </a:ext>
                </a:extLst>
              </a:tr>
              <a:tr h="0">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rowSpan="4">
                  <a:txBody>
                    <a:bodyPr/>
                    <a:lstStyle/>
                    <a:p>
                      <a:pPr algn="ctr" fontAlgn="ctr"/>
                      <a:r>
                        <a:rPr lang="fr-FR" sz="800" b="1" i="0" u="none" strike="noStrike" dirty="0">
                          <a:solidFill>
                            <a:schemeClr val="tx1">
                              <a:lumMod val="65000"/>
                              <a:lumOff val="35000"/>
                            </a:schemeClr>
                          </a:solidFill>
                          <a:effectLst/>
                          <a:latin typeface="+mj-lt"/>
                        </a:rPr>
                        <a:t>Au delà</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4234333223"/>
                  </a:ext>
                </a:extLst>
              </a:tr>
              <a:tr h="255608">
                <a:tc vMerge="1">
                  <a:txBody>
                    <a:bodyPr/>
                    <a:lstStyle/>
                    <a:p>
                      <a:endParaRPr lang="fr-FR"/>
                    </a:p>
                  </a:txBody>
                  <a:tcPr/>
                </a:tc>
                <a:tc vMerge="1">
                  <a:txBody>
                    <a:bodyPr/>
                    <a:lstStyle/>
                    <a:p>
                      <a:pPr algn="l" fontAlgn="b"/>
                      <a:endParaRPr lang="fr-FR" sz="900" b="1" i="0" u="none" strike="noStrike" dirty="0">
                        <a:solidFill>
                          <a:schemeClr val="tx1">
                            <a:lumMod val="65000"/>
                            <a:lumOff val="35000"/>
                          </a:schemeClr>
                        </a:solidFill>
                        <a:effectLst/>
                        <a:latin typeface="+mj-lt"/>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fr-FR" sz="900" b="0" i="0" u="none" strike="noStrike" dirty="0">
                          <a:solidFill>
                            <a:schemeClr val="tx1">
                              <a:lumMod val="65000"/>
                              <a:lumOff val="35000"/>
                            </a:schemeClr>
                          </a:solidFill>
                          <a:effectLst/>
                          <a:latin typeface="+mj-lt"/>
                        </a:rPr>
                        <a:t>Note Bale II 9 et 10</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Non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Non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Oui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63443967"/>
                  </a:ext>
                </a:extLst>
              </a:tr>
              <a:tr h="511216">
                <a:tc vMerge="1">
                  <a:txBody>
                    <a:bodyPr/>
                    <a:lstStyle/>
                    <a:p>
                      <a:pPr algn="l" fontAlgn="ctr"/>
                      <a:endParaRPr lang="fr-FR" sz="900" b="1" i="0" u="none" strike="noStrike" dirty="0">
                        <a:solidFill>
                          <a:schemeClr val="tx1">
                            <a:lumMod val="65000"/>
                            <a:lumOff val="35000"/>
                          </a:schemeClr>
                        </a:solidFill>
                        <a:effectLst/>
                        <a:latin typeface="+mj-lt"/>
                      </a:endParaRPr>
                    </a:p>
                  </a:txBody>
                  <a:tcPr marL="45720" marR="4572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l" fontAlgn="b"/>
                      <a:r>
                        <a:rPr lang="fr-FR" sz="900" b="1" i="0" u="none" strike="noStrike" dirty="0">
                          <a:solidFill>
                            <a:schemeClr val="tx1">
                              <a:lumMod val="65000"/>
                              <a:lumOff val="35000"/>
                            </a:schemeClr>
                          </a:solidFill>
                          <a:effectLst/>
                          <a:latin typeface="+mj-lt"/>
                        </a:rPr>
                        <a:t>Délégations SCI patrimoniales </a:t>
                      </a:r>
                      <a:r>
                        <a:rPr lang="fr-FR" sz="900" b="1" i="0" u="none" strike="noStrike" dirty="0">
                          <a:solidFill>
                            <a:schemeClr val="accent1"/>
                          </a:solidFill>
                          <a:effectLst/>
                          <a:latin typeface="+mj-lt"/>
                        </a:rPr>
                        <a:t>(1)</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l" fontAlgn="b"/>
                      <a:endParaRPr lang="fr-FR" sz="900" b="0" i="0" u="none" strike="noStrike" dirty="0">
                        <a:solidFill>
                          <a:schemeClr val="tx1">
                            <a:lumMod val="65000"/>
                            <a:lumOff val="35000"/>
                          </a:schemeClr>
                        </a:solidFill>
                        <a:effectLst/>
                        <a:latin typeface="+mj-lt"/>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fontAlgn="b"/>
                      <a:r>
                        <a:rPr lang="fr-FR" sz="900" b="1" i="0" u="none" strike="noStrike" dirty="0">
                          <a:solidFill>
                            <a:schemeClr val="tx1">
                              <a:lumMod val="65000"/>
                              <a:lumOff val="35000"/>
                            </a:schemeClr>
                          </a:solidFill>
                          <a:effectLst/>
                          <a:latin typeface="+mj-lt"/>
                        </a:rPr>
                        <a:t>Idem délégations PART </a:t>
                      </a:r>
                      <a:br>
                        <a:rPr lang="fr-FR" sz="900" b="1" i="0" u="none" strike="noStrike" dirty="0">
                          <a:solidFill>
                            <a:schemeClr val="tx1">
                              <a:lumMod val="65000"/>
                              <a:lumOff val="35000"/>
                            </a:schemeClr>
                          </a:solidFill>
                          <a:effectLst/>
                          <a:latin typeface="+mj-lt"/>
                        </a:rPr>
                      </a:br>
                      <a:r>
                        <a:rPr lang="fr-FR" sz="900" b="0" i="0" u="none" strike="noStrike" dirty="0">
                          <a:solidFill>
                            <a:schemeClr val="tx1">
                              <a:lumMod val="65000"/>
                              <a:lumOff val="35000"/>
                            </a:schemeClr>
                          </a:solidFill>
                          <a:effectLst/>
                          <a:latin typeface="+mj-lt"/>
                        </a:rPr>
                        <a:t>(pour les ouvertures de comptes)</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fr-FR" sz="900" b="1" i="0" u="none" strike="noStrike" dirty="0">
                          <a:solidFill>
                            <a:schemeClr val="tx1">
                              <a:lumMod val="65000"/>
                              <a:lumOff val="35000"/>
                            </a:schemeClr>
                          </a:solidFill>
                          <a:effectLst/>
                          <a:latin typeface="+mj-lt"/>
                        </a:rPr>
                        <a:t>Idem délégations PART</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900" b="1" i="0" u="none" strike="noStrike" dirty="0">
                        <a:solidFill>
                          <a:schemeClr val="tx1">
                            <a:lumMod val="65000"/>
                            <a:lumOff val="35000"/>
                          </a:schemeClr>
                        </a:solidFill>
                        <a:effectLst/>
                        <a:latin typeface="+mj-lt"/>
                      </a:endParaRPr>
                    </a:p>
                  </a:txBody>
                  <a:tcPr marL="18000" marR="18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304775312"/>
                  </a:ext>
                </a:extLst>
              </a:tr>
              <a:tr h="259412">
                <a:tc vMerge="1">
                  <a:txBody>
                    <a:bodyPr/>
                    <a:lstStyle/>
                    <a:p>
                      <a:pPr algn="ctr" fontAlgn="ctr"/>
                      <a:endParaRPr lang="fr-FR" sz="900" b="1" i="0" u="none" strike="noStrike" dirty="0">
                        <a:solidFill>
                          <a:schemeClr val="tx1">
                            <a:lumMod val="65000"/>
                            <a:lumOff val="35000"/>
                          </a:schemeClr>
                        </a:solidFill>
                        <a:effectLst/>
                        <a:latin typeface="+mj-lt"/>
                      </a:endParaRPr>
                    </a:p>
                  </a:txBody>
                  <a:tcPr marL="45720" marR="45720" vert="vert27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l" fontAlgn="b"/>
                      <a:r>
                        <a:rPr lang="fr-FR" sz="900" b="1" i="0" u="none" strike="noStrike" dirty="0">
                          <a:solidFill>
                            <a:schemeClr val="tx1">
                              <a:lumMod val="65000"/>
                              <a:lumOff val="35000"/>
                            </a:schemeClr>
                          </a:solidFill>
                          <a:effectLst/>
                          <a:latin typeface="+mj-lt"/>
                        </a:rPr>
                        <a:t>Délégations Associations de proximité </a:t>
                      </a:r>
                      <a:br>
                        <a:rPr lang="fr-FR" sz="900" b="1" i="0" u="none" strike="noStrike" dirty="0">
                          <a:solidFill>
                            <a:schemeClr val="tx1">
                              <a:lumMod val="65000"/>
                              <a:lumOff val="35000"/>
                            </a:schemeClr>
                          </a:solidFill>
                          <a:effectLst/>
                          <a:latin typeface="+mj-lt"/>
                        </a:rPr>
                      </a:br>
                      <a:r>
                        <a:rPr lang="fr-FR" sz="900" b="0" i="0" u="none" strike="noStrike" dirty="0">
                          <a:solidFill>
                            <a:schemeClr val="tx1">
                              <a:lumMod val="65000"/>
                              <a:lumOff val="35000"/>
                            </a:schemeClr>
                          </a:solidFill>
                          <a:effectLst/>
                          <a:latin typeface="+mj-lt"/>
                        </a:rPr>
                        <a:t>(encours risque) </a:t>
                      </a:r>
                      <a:r>
                        <a:rPr lang="fr-FR" sz="900" b="1" i="0" u="none" strike="noStrike" dirty="0">
                          <a:solidFill>
                            <a:schemeClr val="accent1"/>
                          </a:solidFill>
                          <a:effectLst/>
                          <a:latin typeface="+mj-lt"/>
                        </a:rPr>
                        <a:t>(1)</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fr-FR" sz="900" b="0" i="0" u="none" strike="noStrike" dirty="0">
                          <a:solidFill>
                            <a:schemeClr val="tx1">
                              <a:lumMod val="65000"/>
                              <a:lumOff val="35000"/>
                            </a:schemeClr>
                          </a:solidFill>
                          <a:effectLst/>
                          <a:latin typeface="+mj-lt"/>
                        </a:rPr>
                        <a:t>Note Bale II 1 à 8</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Non </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20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a:solidFill>
                            <a:schemeClr val="tx1">
                              <a:lumMod val="65000"/>
                              <a:lumOff val="35000"/>
                            </a:schemeClr>
                          </a:solidFill>
                          <a:effectLst/>
                          <a:latin typeface="+mj-lt"/>
                        </a:rPr>
                        <a:t>30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FR" sz="900" b="1" i="0" u="none" strike="noStrike" dirty="0">
                          <a:solidFill>
                            <a:schemeClr val="tx1">
                              <a:lumMod val="65000"/>
                              <a:lumOff val="35000"/>
                            </a:schemeClr>
                          </a:solidFill>
                          <a:effectLst/>
                          <a:latin typeface="+mj-lt"/>
                        </a:rPr>
                        <a:t>50</a:t>
                      </a:r>
                    </a:p>
                  </a:txBody>
                  <a:tcPr marL="7620" marR="7620" marT="762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65000"/>
                          <a:lumOff val="35000"/>
                        </a:schemeClr>
                      </a:solidFill>
                      <a:prstDash val="dash"/>
                      <a:round/>
                      <a:headEnd type="none" w="med" len="med"/>
                      <a:tailEnd type="none" w="med" len="med"/>
                    </a:lnT>
                    <a:lnB w="6350" cap="flat" cmpd="sng" algn="ctr">
                      <a:solidFill>
                        <a:schemeClr val="tx1">
                          <a:lumMod val="65000"/>
                          <a:lumOff val="35000"/>
                        </a:schemeClr>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fr-FR" sz="1000" b="1" i="0" u="none" strike="noStrike" dirty="0">
                        <a:solidFill>
                          <a:schemeClr val="tx1">
                            <a:lumMod val="65000"/>
                            <a:lumOff val="35000"/>
                          </a:schemeClr>
                        </a:solidFill>
                        <a:effectLst/>
                        <a:latin typeface="+mj-lt"/>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743586735"/>
                  </a:ext>
                </a:extLst>
              </a:tr>
            </a:tbl>
          </a:graphicData>
        </a:graphic>
      </p:graphicFrame>
      <p:sp>
        <p:nvSpPr>
          <p:cNvPr id="3" name="ZoneTexte 2">
            <a:extLst>
              <a:ext uri="{FF2B5EF4-FFF2-40B4-BE49-F238E27FC236}">
                <a16:creationId xmlns:a16="http://schemas.microsoft.com/office/drawing/2014/main" xmlns="" id="{3FC40BBC-0D49-40E2-B072-7B41D4B4EBF8}"/>
              </a:ext>
            </a:extLst>
          </p:cNvPr>
          <p:cNvSpPr txBox="1"/>
          <p:nvPr/>
        </p:nvSpPr>
        <p:spPr>
          <a:xfrm>
            <a:off x="776288" y="6165304"/>
            <a:ext cx="7848872" cy="315768"/>
          </a:xfrm>
          <a:prstGeom prst="rect">
            <a:avLst/>
          </a:prstGeom>
        </p:spPr>
        <p:txBody>
          <a:bodyPr vert="horz" wrap="square" lIns="91440" tIns="45720" rIns="91440" bIns="45720" rtlCol="0" anchor="ctr" anchorCtr="0">
            <a:noAutofit/>
          </a:bodyPr>
          <a:lstStyle/>
          <a:p>
            <a:pPr>
              <a:lnSpc>
                <a:spcPts val="1200"/>
              </a:lnSpc>
            </a:pPr>
            <a:r>
              <a:rPr lang="fr-FR" sz="1000" b="1" dirty="0">
                <a:solidFill>
                  <a:schemeClr val="accent1"/>
                </a:solidFill>
                <a:latin typeface="+mj-lt"/>
              </a:rPr>
              <a:t>(1)</a:t>
            </a:r>
            <a:r>
              <a:rPr lang="fr-FR" sz="1000" dirty="0">
                <a:solidFill>
                  <a:schemeClr val="tx1">
                    <a:lumMod val="65000"/>
                    <a:lumOff val="35000"/>
                  </a:schemeClr>
                </a:solidFill>
                <a:latin typeface="+mj-lt"/>
              </a:rPr>
              <a:t>: </a:t>
            </a:r>
            <a:r>
              <a:rPr lang="fr-FR" sz="1000" b="1" i="1" dirty="0">
                <a:solidFill>
                  <a:schemeClr val="tx1">
                    <a:lumMod val="65000"/>
                    <a:lumOff val="35000"/>
                  </a:schemeClr>
                </a:solidFill>
                <a:latin typeface="+mj-lt"/>
              </a:rPr>
              <a:t>Uniquement sur le territoire ex CEA. Pour le territoire ex CELCA, les délégations antérieures sont maintenues</a:t>
            </a:r>
          </a:p>
        </p:txBody>
      </p:sp>
      <p:sp>
        <p:nvSpPr>
          <p:cNvPr id="4" name="ZoneTexte 3">
            <a:extLst>
              <a:ext uri="{FF2B5EF4-FFF2-40B4-BE49-F238E27FC236}">
                <a16:creationId xmlns:a16="http://schemas.microsoft.com/office/drawing/2014/main" xmlns="" id="{12E2BD19-3BBA-4F3F-8D8D-3FD5439D6ED4}"/>
              </a:ext>
            </a:extLst>
          </p:cNvPr>
          <p:cNvSpPr txBox="1"/>
          <p:nvPr/>
        </p:nvSpPr>
        <p:spPr>
          <a:xfrm>
            <a:off x="7977336" y="1124744"/>
            <a:ext cx="1439714" cy="216024"/>
          </a:xfrm>
          <a:prstGeom prst="rect">
            <a:avLst/>
          </a:prstGeom>
        </p:spPr>
        <p:txBody>
          <a:bodyPr vert="horz" wrap="square" lIns="91440" tIns="45720" rIns="91440" bIns="45720" rtlCol="0" anchor="ctr" anchorCtr="0">
            <a:noAutofit/>
          </a:bodyPr>
          <a:lstStyle/>
          <a:p>
            <a:pPr algn="r">
              <a:lnSpc>
                <a:spcPts val="1200"/>
              </a:lnSpc>
            </a:pPr>
            <a:r>
              <a:rPr lang="fr-FR" sz="1100" b="1" dirty="0">
                <a:solidFill>
                  <a:schemeClr val="tx1">
                    <a:lumMod val="65000"/>
                    <a:lumOff val="35000"/>
                  </a:schemeClr>
                </a:solidFill>
                <a:latin typeface="+mj-lt"/>
              </a:rPr>
              <a:t>En K€</a:t>
            </a:r>
          </a:p>
        </p:txBody>
      </p:sp>
    </p:spTree>
    <p:extLst>
      <p:ext uri="{BB962C8B-B14F-4D97-AF65-F5344CB8AC3E}">
        <p14:creationId xmlns:p14="http://schemas.microsoft.com/office/powerpoint/2010/main" val="23001350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xmlns="" id="{960A2755-FABC-4792-A876-6710EEB80887}"/>
              </a:ext>
            </a:extLst>
          </p:cNvPr>
          <p:cNvSpPr/>
          <p:nvPr/>
        </p:nvSpPr>
        <p:spPr>
          <a:xfrm>
            <a:off x="826832" y="3402928"/>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Partage des nouvelles dérogations commerciales</a:t>
            </a:r>
          </a:p>
        </p:txBody>
      </p:sp>
      <p:sp>
        <p:nvSpPr>
          <p:cNvPr id="39" name="Rectangle 38">
            <a:extLst>
              <a:ext uri="{FF2B5EF4-FFF2-40B4-BE49-F238E27FC236}">
                <a16:creationId xmlns:a16="http://schemas.microsoft.com/office/drawing/2014/main" xmlns="" id="{2BA23025-07E8-47AC-B330-35B1C6C9D082}"/>
              </a:ext>
            </a:extLst>
          </p:cNvPr>
          <p:cNvSpPr/>
          <p:nvPr/>
        </p:nvSpPr>
        <p:spPr>
          <a:xfrm>
            <a:off x="826832" y="1707285"/>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Autres actions opérationnelles à mener / évolutions à prendre en compte</a:t>
            </a:r>
          </a:p>
        </p:txBody>
      </p:sp>
      <p:sp>
        <p:nvSpPr>
          <p:cNvPr id="43" name="ZoneTexte 42">
            <a:extLst>
              <a:ext uri="{FF2B5EF4-FFF2-40B4-BE49-F238E27FC236}">
                <a16:creationId xmlns:a16="http://schemas.microsoft.com/office/drawing/2014/main" xmlns="" id="{C252AB70-AB31-4A8E-BA9B-159D7F81F646}"/>
              </a:ext>
            </a:extLst>
          </p:cNvPr>
          <p:cNvSpPr txBox="1"/>
          <p:nvPr/>
        </p:nvSpPr>
        <p:spPr>
          <a:xfrm>
            <a:off x="4736977" y="1707285"/>
            <a:ext cx="4673724" cy="48745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Quelles sont les autres actions saillantes à mener ?</a:t>
            </a:r>
          </a:p>
          <a:p>
            <a:r>
              <a:rPr lang="fr-FR" dirty="0"/>
              <a:t>Quelles sont les évolutions à prendre en compte ?</a:t>
            </a:r>
          </a:p>
        </p:txBody>
      </p:sp>
      <p:sp>
        <p:nvSpPr>
          <p:cNvPr id="61" name="Ellipse 60">
            <a:extLst>
              <a:ext uri="{FF2B5EF4-FFF2-40B4-BE49-F238E27FC236}">
                <a16:creationId xmlns:a16="http://schemas.microsoft.com/office/drawing/2014/main" xmlns="" id="{C930FC86-E376-4E7F-8BFC-B2C0A3E13C14}"/>
              </a:ext>
            </a:extLst>
          </p:cNvPr>
          <p:cNvSpPr/>
          <p:nvPr/>
        </p:nvSpPr>
        <p:spPr>
          <a:xfrm>
            <a:off x="638202" y="1784430"/>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2</a:t>
            </a:r>
          </a:p>
        </p:txBody>
      </p:sp>
      <p:sp>
        <p:nvSpPr>
          <p:cNvPr id="37" name="Rectangle 36">
            <a:extLst>
              <a:ext uri="{FF2B5EF4-FFF2-40B4-BE49-F238E27FC236}">
                <a16:creationId xmlns:a16="http://schemas.microsoft.com/office/drawing/2014/main" xmlns="" id="{A4819DB4-FE47-4136-95A6-16C7E71AA0A2}"/>
              </a:ext>
            </a:extLst>
          </p:cNvPr>
          <p:cNvSpPr/>
          <p:nvPr/>
        </p:nvSpPr>
        <p:spPr>
          <a:xfrm>
            <a:off x="826832" y="5736571"/>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Quizz sur votre nouvelle région</a:t>
            </a:r>
            <a:endParaRPr lang="fr-FR" sz="1100" i="1" dirty="0">
              <a:solidFill>
                <a:prstClr val="white"/>
              </a:solidFill>
              <a:latin typeface="Century Gothic"/>
            </a:endParaRPr>
          </a:p>
        </p:txBody>
      </p:sp>
      <p:sp>
        <p:nvSpPr>
          <p:cNvPr id="40" name="ZoneTexte 39">
            <a:extLst>
              <a:ext uri="{FF2B5EF4-FFF2-40B4-BE49-F238E27FC236}">
                <a16:creationId xmlns:a16="http://schemas.microsoft.com/office/drawing/2014/main" xmlns="" id="{BC42AFC2-AC77-43A2-81ED-75D6EA272ED9}"/>
              </a:ext>
            </a:extLst>
          </p:cNvPr>
          <p:cNvSpPr txBox="1"/>
          <p:nvPr/>
        </p:nvSpPr>
        <p:spPr>
          <a:xfrm>
            <a:off x="4736977" y="5736571"/>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Connaissez-vous vraiment votre nouvelle région ?</a:t>
            </a:r>
          </a:p>
        </p:txBody>
      </p:sp>
      <p:sp>
        <p:nvSpPr>
          <p:cNvPr id="41" name="Ellipse 40">
            <a:extLst>
              <a:ext uri="{FF2B5EF4-FFF2-40B4-BE49-F238E27FC236}">
                <a16:creationId xmlns:a16="http://schemas.microsoft.com/office/drawing/2014/main" xmlns="" id="{99228BB3-0D2D-4835-B578-4990A28D1DAB}"/>
              </a:ext>
            </a:extLst>
          </p:cNvPr>
          <p:cNvSpPr/>
          <p:nvPr/>
        </p:nvSpPr>
        <p:spPr>
          <a:xfrm>
            <a:off x="638202" y="5815478"/>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9</a:t>
            </a:r>
          </a:p>
        </p:txBody>
      </p:sp>
      <p:sp>
        <p:nvSpPr>
          <p:cNvPr id="2" name="Titre 1"/>
          <p:cNvSpPr>
            <a:spLocks noGrp="1"/>
          </p:cNvSpPr>
          <p:nvPr>
            <p:ph type="title"/>
          </p:nvPr>
        </p:nvSpPr>
        <p:spPr/>
        <p:txBody>
          <a:bodyPr/>
          <a:lstStyle/>
          <a:p>
            <a:r>
              <a:rPr lang="fr-FR" dirty="0"/>
              <a:t>Ordre du jour</a:t>
            </a:r>
            <a:endParaRPr lang="fr-FR" i="1" dirty="0"/>
          </a:p>
        </p:txBody>
      </p:sp>
      <p:sp>
        <p:nvSpPr>
          <p:cNvPr id="23" name="Rectangle 22">
            <a:extLst>
              <a:ext uri="{FF2B5EF4-FFF2-40B4-BE49-F238E27FC236}">
                <a16:creationId xmlns:a16="http://schemas.microsoft.com/office/drawing/2014/main" xmlns="" id="{F1F3824C-3220-4270-8801-F360AF530135}"/>
              </a:ext>
            </a:extLst>
          </p:cNvPr>
          <p:cNvSpPr/>
          <p:nvPr/>
        </p:nvSpPr>
        <p:spPr>
          <a:xfrm>
            <a:off x="826832" y="1133893"/>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Mise en place de la Nouvelle Identité CEGEE</a:t>
            </a:r>
          </a:p>
        </p:txBody>
      </p:sp>
      <p:sp>
        <p:nvSpPr>
          <p:cNvPr id="24" name="ZoneTexte 23">
            <a:extLst>
              <a:ext uri="{FF2B5EF4-FFF2-40B4-BE49-F238E27FC236}">
                <a16:creationId xmlns:a16="http://schemas.microsoft.com/office/drawing/2014/main" xmlns="" id="{D78BFEF2-2238-4D26-ABDF-993D39F1F11E}"/>
              </a:ext>
            </a:extLst>
          </p:cNvPr>
          <p:cNvSpPr txBox="1"/>
          <p:nvPr/>
        </p:nvSpPr>
        <p:spPr>
          <a:xfrm>
            <a:off x="4738920" y="1131836"/>
            <a:ext cx="4673724" cy="48745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Quels sont les supports qui évoluent ?</a:t>
            </a:r>
          </a:p>
          <a:p>
            <a:r>
              <a:rPr lang="fr-FR" dirty="0"/>
              <a:t>Que dois-je faire pour les mettre à jour ?</a:t>
            </a:r>
          </a:p>
        </p:txBody>
      </p:sp>
      <p:sp>
        <p:nvSpPr>
          <p:cNvPr id="29" name="Rectangle 28">
            <a:extLst>
              <a:ext uri="{FF2B5EF4-FFF2-40B4-BE49-F238E27FC236}">
                <a16:creationId xmlns:a16="http://schemas.microsoft.com/office/drawing/2014/main" xmlns="" id="{3AD6149A-D2D4-41E4-85D6-9A0D68498C88}"/>
              </a:ext>
            </a:extLst>
          </p:cNvPr>
          <p:cNvSpPr/>
          <p:nvPr/>
        </p:nvSpPr>
        <p:spPr>
          <a:xfrm>
            <a:off x="826832" y="397393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Partage du nouveau schéma délégataire Part</a:t>
            </a:r>
          </a:p>
        </p:txBody>
      </p:sp>
      <p:sp>
        <p:nvSpPr>
          <p:cNvPr id="30" name="ZoneTexte 29">
            <a:extLst>
              <a:ext uri="{FF2B5EF4-FFF2-40B4-BE49-F238E27FC236}">
                <a16:creationId xmlns:a16="http://schemas.microsoft.com/office/drawing/2014/main" xmlns="" id="{9C8582EB-EB53-473F-A84F-57A09E1BA974}"/>
              </a:ext>
            </a:extLst>
          </p:cNvPr>
          <p:cNvSpPr txBox="1"/>
          <p:nvPr/>
        </p:nvSpPr>
        <p:spPr>
          <a:xfrm>
            <a:off x="4736977" y="3406385"/>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 est le schéma délégataire à suivre ?</a:t>
            </a:r>
          </a:p>
        </p:txBody>
      </p:sp>
      <p:sp>
        <p:nvSpPr>
          <p:cNvPr id="31" name="Rectangle 30">
            <a:extLst>
              <a:ext uri="{FF2B5EF4-FFF2-40B4-BE49-F238E27FC236}">
                <a16:creationId xmlns:a16="http://schemas.microsoft.com/office/drawing/2014/main" xmlns="" id="{B3A23FFE-025F-4C36-922C-05CAF2CF2CB6}"/>
              </a:ext>
            </a:extLst>
          </p:cNvPr>
          <p:cNvSpPr/>
          <p:nvPr/>
        </p:nvSpPr>
        <p:spPr>
          <a:xfrm>
            <a:off x="826832" y="282429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Découverte de la nouvelle Offre CEGEE</a:t>
            </a:r>
          </a:p>
        </p:txBody>
      </p:sp>
      <p:sp>
        <p:nvSpPr>
          <p:cNvPr id="32" name="ZoneTexte 31">
            <a:extLst>
              <a:ext uri="{FF2B5EF4-FFF2-40B4-BE49-F238E27FC236}">
                <a16:creationId xmlns:a16="http://schemas.microsoft.com/office/drawing/2014/main" xmlns="" id="{5A9B9835-FEAD-48DE-9256-777EA010973E}"/>
              </a:ext>
            </a:extLst>
          </p:cNvPr>
          <p:cNvSpPr txBox="1"/>
          <p:nvPr/>
        </p:nvSpPr>
        <p:spPr>
          <a:xfrm>
            <a:off x="4736977" y="2823813"/>
            <a:ext cx="4673724" cy="490909"/>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Quelles sont les modifications apportées au catalogue d’offres de la CEGEE</a:t>
            </a:r>
          </a:p>
          <a:p>
            <a:r>
              <a:rPr lang="fr-FR" dirty="0"/>
              <a:t>Quelles sont les évolutions de modes de fonctionnement ?</a:t>
            </a:r>
          </a:p>
        </p:txBody>
      </p:sp>
      <p:sp>
        <p:nvSpPr>
          <p:cNvPr id="33" name="Rectangle 32">
            <a:extLst>
              <a:ext uri="{FF2B5EF4-FFF2-40B4-BE49-F238E27FC236}">
                <a16:creationId xmlns:a16="http://schemas.microsoft.com/office/drawing/2014/main" xmlns="" id="{0F2DD78A-0619-4311-8F45-1AD11AB48C78}"/>
              </a:ext>
            </a:extLst>
          </p:cNvPr>
          <p:cNvSpPr/>
          <p:nvPr/>
        </p:nvSpPr>
        <p:spPr>
          <a:xfrm>
            <a:off x="826832" y="4565303"/>
            <a:ext cx="3404714" cy="490909"/>
          </a:xfrm>
          <a:prstGeom prst="rect">
            <a:avLst/>
          </a:prstGeom>
          <a:solidFill>
            <a:srgbClr val="E2001A"/>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Rappel du dispositif d’assistance</a:t>
            </a:r>
          </a:p>
        </p:txBody>
      </p:sp>
      <p:sp>
        <p:nvSpPr>
          <p:cNvPr id="38" name="ZoneTexte 37">
            <a:extLst>
              <a:ext uri="{FF2B5EF4-FFF2-40B4-BE49-F238E27FC236}">
                <a16:creationId xmlns:a16="http://schemas.microsoft.com/office/drawing/2014/main" xmlns="" id="{05A8E245-848D-4B03-BAD7-10EFAF3ADB27}"/>
              </a:ext>
            </a:extLst>
          </p:cNvPr>
          <p:cNvSpPr txBox="1"/>
          <p:nvPr/>
        </p:nvSpPr>
        <p:spPr>
          <a:xfrm>
            <a:off x="4736977" y="3988890"/>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Quelles sont mes nouvelles capacités de dérogation ?</a:t>
            </a:r>
          </a:p>
        </p:txBody>
      </p:sp>
      <p:sp>
        <p:nvSpPr>
          <p:cNvPr id="47" name="Rectangle 46">
            <a:extLst>
              <a:ext uri="{FF2B5EF4-FFF2-40B4-BE49-F238E27FC236}">
                <a16:creationId xmlns:a16="http://schemas.microsoft.com/office/drawing/2014/main" xmlns="" id="{3F1AE5C7-72CC-41D9-8AB8-4859A853F02C}"/>
              </a:ext>
            </a:extLst>
          </p:cNvPr>
          <p:cNvSpPr/>
          <p:nvPr/>
        </p:nvSpPr>
        <p:spPr>
          <a:xfrm>
            <a:off x="826832" y="2268681"/>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Présentation de la Rubrique des commerciaux</a:t>
            </a:r>
          </a:p>
        </p:txBody>
      </p:sp>
      <p:sp>
        <p:nvSpPr>
          <p:cNvPr id="48" name="ZoneTexte 47">
            <a:extLst>
              <a:ext uri="{FF2B5EF4-FFF2-40B4-BE49-F238E27FC236}">
                <a16:creationId xmlns:a16="http://schemas.microsoft.com/office/drawing/2014/main" xmlns="" id="{1580B1C6-D651-413B-8E7A-8D0D3AAD7BDB}"/>
              </a:ext>
            </a:extLst>
          </p:cNvPr>
          <p:cNvSpPr txBox="1"/>
          <p:nvPr/>
        </p:nvSpPr>
        <p:spPr>
          <a:xfrm>
            <a:off x="4738920" y="2272394"/>
            <a:ext cx="4673724" cy="487196"/>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Comment fonctionne la rubrique des commerciaux ?</a:t>
            </a:r>
          </a:p>
          <a:p>
            <a:r>
              <a:rPr lang="fr-FR" dirty="0"/>
              <a:t>Quelles informations y sont disponibles ?</a:t>
            </a:r>
          </a:p>
        </p:txBody>
      </p:sp>
      <p:sp>
        <p:nvSpPr>
          <p:cNvPr id="44" name="Ellipse 43">
            <a:extLst>
              <a:ext uri="{FF2B5EF4-FFF2-40B4-BE49-F238E27FC236}">
                <a16:creationId xmlns:a16="http://schemas.microsoft.com/office/drawing/2014/main" xmlns="" id="{74E3F13E-F501-4B93-8B5A-6836860C05FA}"/>
              </a:ext>
            </a:extLst>
          </p:cNvPr>
          <p:cNvSpPr/>
          <p:nvPr/>
        </p:nvSpPr>
        <p:spPr>
          <a:xfrm>
            <a:off x="638202" y="2335248"/>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3</a:t>
            </a:r>
          </a:p>
        </p:txBody>
      </p:sp>
      <p:sp>
        <p:nvSpPr>
          <p:cNvPr id="45" name="Ellipse 44">
            <a:extLst>
              <a:ext uri="{FF2B5EF4-FFF2-40B4-BE49-F238E27FC236}">
                <a16:creationId xmlns:a16="http://schemas.microsoft.com/office/drawing/2014/main" xmlns="" id="{74472AFF-AFA6-4387-9E28-A2BA2BEA9907}"/>
              </a:ext>
            </a:extLst>
          </p:cNvPr>
          <p:cNvSpPr/>
          <p:nvPr/>
        </p:nvSpPr>
        <p:spPr>
          <a:xfrm>
            <a:off x="638202" y="1198697"/>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1</a:t>
            </a:r>
          </a:p>
        </p:txBody>
      </p:sp>
      <p:sp>
        <p:nvSpPr>
          <p:cNvPr id="46" name="Ellipse 45">
            <a:extLst>
              <a:ext uri="{FF2B5EF4-FFF2-40B4-BE49-F238E27FC236}">
                <a16:creationId xmlns:a16="http://schemas.microsoft.com/office/drawing/2014/main" xmlns="" id="{1DE12E59-8571-485C-8A03-D98D3CF0FF34}"/>
              </a:ext>
            </a:extLst>
          </p:cNvPr>
          <p:cNvSpPr/>
          <p:nvPr/>
        </p:nvSpPr>
        <p:spPr>
          <a:xfrm>
            <a:off x="638202" y="2892622"/>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4</a:t>
            </a:r>
          </a:p>
        </p:txBody>
      </p:sp>
      <p:sp>
        <p:nvSpPr>
          <p:cNvPr id="49" name="Ellipse 48">
            <a:extLst>
              <a:ext uri="{FF2B5EF4-FFF2-40B4-BE49-F238E27FC236}">
                <a16:creationId xmlns:a16="http://schemas.microsoft.com/office/drawing/2014/main" xmlns="" id="{39AB1FC4-D086-41E5-80E3-278920683F08}"/>
              </a:ext>
            </a:extLst>
          </p:cNvPr>
          <p:cNvSpPr/>
          <p:nvPr/>
        </p:nvSpPr>
        <p:spPr>
          <a:xfrm>
            <a:off x="638202" y="3476684"/>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5</a:t>
            </a:r>
          </a:p>
        </p:txBody>
      </p:sp>
      <p:sp>
        <p:nvSpPr>
          <p:cNvPr id="50" name="Ellipse 49">
            <a:extLst>
              <a:ext uri="{FF2B5EF4-FFF2-40B4-BE49-F238E27FC236}">
                <a16:creationId xmlns:a16="http://schemas.microsoft.com/office/drawing/2014/main" xmlns="" id="{F3646376-4E1C-47C7-8D9E-F9476D5D5D53}"/>
              </a:ext>
            </a:extLst>
          </p:cNvPr>
          <p:cNvSpPr/>
          <p:nvPr/>
        </p:nvSpPr>
        <p:spPr>
          <a:xfrm>
            <a:off x="638202" y="4060746"/>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6</a:t>
            </a:r>
          </a:p>
        </p:txBody>
      </p:sp>
      <p:sp>
        <p:nvSpPr>
          <p:cNvPr id="60" name="Ellipse 59">
            <a:extLst>
              <a:ext uri="{FF2B5EF4-FFF2-40B4-BE49-F238E27FC236}">
                <a16:creationId xmlns:a16="http://schemas.microsoft.com/office/drawing/2014/main" xmlns="" id="{37BDD83F-9F7E-4573-A3AC-D4452CD60F70}"/>
              </a:ext>
            </a:extLst>
          </p:cNvPr>
          <p:cNvSpPr/>
          <p:nvPr/>
        </p:nvSpPr>
        <p:spPr>
          <a:xfrm>
            <a:off x="638202" y="4638922"/>
            <a:ext cx="324000" cy="324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7</a:t>
            </a:r>
          </a:p>
        </p:txBody>
      </p:sp>
      <p:sp>
        <p:nvSpPr>
          <p:cNvPr id="36" name="ZoneTexte 35">
            <a:extLst>
              <a:ext uri="{FF2B5EF4-FFF2-40B4-BE49-F238E27FC236}">
                <a16:creationId xmlns:a16="http://schemas.microsoft.com/office/drawing/2014/main" xmlns="" id="{C795EB37-DB48-45D7-8E49-A83B0F29544B}"/>
              </a:ext>
            </a:extLst>
          </p:cNvPr>
          <p:cNvSpPr txBox="1"/>
          <p:nvPr/>
        </p:nvSpPr>
        <p:spPr>
          <a:xfrm>
            <a:off x="4736977" y="4565303"/>
            <a:ext cx="4673724" cy="490908"/>
          </a:xfrm>
          <a:prstGeom prst="rect">
            <a:avLst/>
          </a:prstGeom>
          <a:solidFill>
            <a:srgbClr val="FFE5E5"/>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 sera le dispositif d’assistance au réseau BDD ?</a:t>
            </a:r>
          </a:p>
        </p:txBody>
      </p:sp>
      <p:pic>
        <p:nvPicPr>
          <p:cNvPr id="26" name="Image 25">
            <a:extLst>
              <a:ext uri="{FF2B5EF4-FFF2-40B4-BE49-F238E27FC236}">
                <a16:creationId xmlns:a16="http://schemas.microsoft.com/office/drawing/2014/main" xmlns="" id="{451FAC73-9F80-4F88-9B3E-57195E64A85E}"/>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46929" y="4363146"/>
            <a:ext cx="871392" cy="871392"/>
          </a:xfrm>
          <a:prstGeom prst="rect">
            <a:avLst/>
          </a:prstGeom>
        </p:spPr>
      </p:pic>
      <p:sp>
        <p:nvSpPr>
          <p:cNvPr id="27" name="Rectangle 26">
            <a:extLst>
              <a:ext uri="{FF2B5EF4-FFF2-40B4-BE49-F238E27FC236}">
                <a16:creationId xmlns:a16="http://schemas.microsoft.com/office/drawing/2014/main" xmlns="" id="{6672F8C0-6561-4380-86C3-26FCF8983767}"/>
              </a:ext>
            </a:extLst>
          </p:cNvPr>
          <p:cNvSpPr/>
          <p:nvPr/>
        </p:nvSpPr>
        <p:spPr>
          <a:xfrm>
            <a:off x="826832" y="514760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Vidéo de synthèse sur la Fusion et Eléments de langage vis-à-vis des clients</a:t>
            </a:r>
            <a:endParaRPr lang="fr-FR" sz="1100" i="1" dirty="0">
              <a:solidFill>
                <a:prstClr val="white"/>
              </a:solidFill>
              <a:latin typeface="Century Gothic"/>
            </a:endParaRPr>
          </a:p>
        </p:txBody>
      </p:sp>
      <p:sp>
        <p:nvSpPr>
          <p:cNvPr id="28" name="ZoneTexte 27">
            <a:extLst>
              <a:ext uri="{FF2B5EF4-FFF2-40B4-BE49-F238E27FC236}">
                <a16:creationId xmlns:a16="http://schemas.microsoft.com/office/drawing/2014/main" xmlns="" id="{C4C587A7-4A89-4321-8B50-C1E7B8216B7F}"/>
              </a:ext>
            </a:extLst>
          </p:cNvPr>
          <p:cNvSpPr txBox="1"/>
          <p:nvPr/>
        </p:nvSpPr>
        <p:spPr>
          <a:xfrm>
            <a:off x="4736977" y="5147602"/>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Projection d’une vidéo (~ 6 minutes) sur la Fusion Juridique</a:t>
            </a:r>
          </a:p>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Quelles réponses apportées si nos clients posent des questions sur la Fusion ?</a:t>
            </a:r>
          </a:p>
        </p:txBody>
      </p:sp>
      <p:sp>
        <p:nvSpPr>
          <p:cNvPr id="35" name="Ellipse 34">
            <a:extLst>
              <a:ext uri="{FF2B5EF4-FFF2-40B4-BE49-F238E27FC236}">
                <a16:creationId xmlns:a16="http://schemas.microsoft.com/office/drawing/2014/main" xmlns="" id="{0DA4DA6E-C81E-449D-8B69-1FD0E9C38C8F}"/>
              </a:ext>
            </a:extLst>
          </p:cNvPr>
          <p:cNvSpPr/>
          <p:nvPr/>
        </p:nvSpPr>
        <p:spPr>
          <a:xfrm>
            <a:off x="638202" y="5222984"/>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8</a:t>
            </a:r>
          </a:p>
        </p:txBody>
      </p:sp>
    </p:spTree>
    <p:extLst>
      <p:ext uri="{BB962C8B-B14F-4D97-AF65-F5344CB8AC3E}">
        <p14:creationId xmlns:p14="http://schemas.microsoft.com/office/powerpoint/2010/main" val="3982060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E2913D7D-E8F9-497E-A888-65E8A114708E}"/>
              </a:ext>
            </a:extLst>
          </p:cNvPr>
          <p:cNvSpPr/>
          <p:nvPr/>
        </p:nvSpPr>
        <p:spPr>
          <a:xfrm>
            <a:off x="1498536" y="2996952"/>
            <a:ext cx="3096344" cy="2232248"/>
          </a:xfrm>
          <a:prstGeom prst="rect">
            <a:avLst/>
          </a:pr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dirty="0">
                <a:latin typeface="+mj-lt"/>
              </a:rPr>
              <a:t>ASSISTANCE BANCAIRE </a:t>
            </a:r>
          </a:p>
        </p:txBody>
      </p:sp>
      <p:sp>
        <p:nvSpPr>
          <p:cNvPr id="2" name="Titre 1">
            <a:extLst>
              <a:ext uri="{FF2B5EF4-FFF2-40B4-BE49-F238E27FC236}">
                <a16:creationId xmlns:a16="http://schemas.microsoft.com/office/drawing/2014/main" xmlns="" id="{C561DD49-92D3-4014-A7B2-9D4F51897034}"/>
              </a:ext>
            </a:extLst>
          </p:cNvPr>
          <p:cNvSpPr>
            <a:spLocks noGrp="1"/>
          </p:cNvSpPr>
          <p:nvPr>
            <p:ph type="title"/>
          </p:nvPr>
        </p:nvSpPr>
        <p:spPr/>
        <p:txBody>
          <a:bodyPr/>
          <a:lstStyle/>
          <a:p>
            <a:r>
              <a:rPr lang="fr-FR" dirty="0"/>
              <a:t>Dispositif d’accompagnement et d’assistance</a:t>
            </a:r>
            <a:br>
              <a:rPr lang="fr-FR" dirty="0"/>
            </a:br>
            <a:r>
              <a:rPr lang="fr-FR" i="1" dirty="0"/>
              <a:t>Zoom sur l’assistance à la fusion juridique </a:t>
            </a:r>
          </a:p>
        </p:txBody>
      </p:sp>
      <p:sp>
        <p:nvSpPr>
          <p:cNvPr id="17" name="Rectangle 16">
            <a:extLst>
              <a:ext uri="{FF2B5EF4-FFF2-40B4-BE49-F238E27FC236}">
                <a16:creationId xmlns:a16="http://schemas.microsoft.com/office/drawing/2014/main" xmlns="" id="{4C80C174-7E55-475D-BBC4-7693657D490D}"/>
              </a:ext>
            </a:extLst>
          </p:cNvPr>
          <p:cNvSpPr/>
          <p:nvPr/>
        </p:nvSpPr>
        <p:spPr>
          <a:xfrm>
            <a:off x="1474048" y="1125538"/>
            <a:ext cx="7007591" cy="830324"/>
          </a:xfrm>
          <a:prstGeom prst="rect">
            <a:avLst/>
          </a:prstGeom>
          <a:solidFill>
            <a:schemeClr val="accent1"/>
          </a:solidFill>
          <a:ln w="6350" cap="flat" cmpd="sng" algn="ctr">
            <a:noFill/>
            <a:prstDash val="solid"/>
            <a:headEnd/>
            <a:tailEnd/>
          </a:ln>
          <a:effectLst/>
        </p:spPr>
        <p:txBody>
          <a:bodyPr lIns="72000" rIns="0" rtlCol="0" anchor="ctr" anchorCtr="0"/>
          <a:lstStyle/>
          <a:p>
            <a:pPr lvl="0" algn="ctr" defTabSz="914400">
              <a:lnSpc>
                <a:spcPct val="85000"/>
              </a:lnSpc>
              <a:spcBef>
                <a:spcPts val="1200"/>
              </a:spcBef>
              <a:spcAft>
                <a:spcPts val="600"/>
              </a:spcAft>
              <a:defRPr/>
            </a:pPr>
            <a:r>
              <a:rPr lang="fr-FR" sz="2400" b="1" kern="0" dirty="0">
                <a:solidFill>
                  <a:schemeClr val="bg1"/>
                </a:solidFill>
                <a:latin typeface="Century Gothic" panose="020B0502020202020204" pitchFamily="34" charset="0"/>
                <a:cs typeface="Arial" panose="020B0604020202020204" pitchFamily="34" charset="0"/>
              </a:rPr>
              <a:t>2 leviers d’assistance à la fusion juridique </a:t>
            </a:r>
          </a:p>
        </p:txBody>
      </p:sp>
      <p:pic>
        <p:nvPicPr>
          <p:cNvPr id="42" name="Image 41">
            <a:extLst>
              <a:ext uri="{FF2B5EF4-FFF2-40B4-BE49-F238E27FC236}">
                <a16:creationId xmlns:a16="http://schemas.microsoft.com/office/drawing/2014/main" xmlns="" id="{B983279A-4928-4192-B41D-6B61CD3F33BD}"/>
              </a:ext>
            </a:extLst>
          </p:cNvPr>
          <p:cNvPicPr>
            <a:picLocks noChangeAspect="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702274" y="3196180"/>
            <a:ext cx="688867" cy="761878"/>
          </a:xfrm>
          <a:prstGeom prst="rect">
            <a:avLst/>
          </a:prstGeom>
        </p:spPr>
      </p:pic>
      <p:sp>
        <p:nvSpPr>
          <p:cNvPr id="46" name="Ellipse 45">
            <a:extLst>
              <a:ext uri="{FF2B5EF4-FFF2-40B4-BE49-F238E27FC236}">
                <a16:creationId xmlns:a16="http://schemas.microsoft.com/office/drawing/2014/main" xmlns="" id="{10A67225-AF7C-47D4-AB27-269260F58667}"/>
              </a:ext>
            </a:extLst>
          </p:cNvPr>
          <p:cNvSpPr/>
          <p:nvPr/>
        </p:nvSpPr>
        <p:spPr>
          <a:xfrm>
            <a:off x="2899624" y="2348880"/>
            <a:ext cx="379672" cy="386535"/>
          </a:xfrm>
          <a:prstGeom prst="ellipse">
            <a:avLst/>
          </a:prstGeom>
          <a:solidFill>
            <a:schemeClr val="accent1"/>
          </a:solidFill>
          <a:ln w="6350" cap="flat" cmpd="sng" algn="ctr">
            <a:solidFill>
              <a:schemeClr val="accent1"/>
            </a:solidFill>
            <a:prstDash val="solid"/>
            <a:headEnd/>
            <a:tailEnd/>
          </a:ln>
          <a:effectLst/>
        </p:spPr>
        <p:txBody>
          <a:bodyPr lIns="0" tIns="0" rIns="0" bIns="0" rtlCol="0" anchor="ctr" anchorCtr="0"/>
          <a:lstStyle/>
          <a:p>
            <a:pPr algn="ctr">
              <a:spcBef>
                <a:spcPts val="2400"/>
              </a:spcBef>
              <a:spcAft>
                <a:spcPct val="10000"/>
              </a:spcAft>
            </a:pPr>
            <a:r>
              <a:rPr lang="fr-FR" sz="1200" b="1" dirty="0">
                <a:solidFill>
                  <a:schemeClr val="bg1"/>
                </a:solidFill>
                <a:latin typeface="+mj-lt"/>
              </a:rPr>
              <a:t>1</a:t>
            </a:r>
          </a:p>
        </p:txBody>
      </p:sp>
      <p:sp>
        <p:nvSpPr>
          <p:cNvPr id="20" name="Rectangle 19">
            <a:extLst>
              <a:ext uri="{FF2B5EF4-FFF2-40B4-BE49-F238E27FC236}">
                <a16:creationId xmlns:a16="http://schemas.microsoft.com/office/drawing/2014/main" xmlns="" id="{AE9C271A-8DC1-43A6-9AE2-58DA11E0ACA5}"/>
              </a:ext>
            </a:extLst>
          </p:cNvPr>
          <p:cNvSpPr/>
          <p:nvPr/>
        </p:nvSpPr>
        <p:spPr>
          <a:xfrm>
            <a:off x="5385296" y="2996952"/>
            <a:ext cx="3096344" cy="2232248"/>
          </a:xfrm>
          <a:prstGeom prst="rect">
            <a:avLst/>
          </a:pr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dirty="0">
                <a:latin typeface="+mj-lt"/>
              </a:rPr>
              <a:t>FAQ</a:t>
            </a:r>
          </a:p>
        </p:txBody>
      </p:sp>
      <p:pic>
        <p:nvPicPr>
          <p:cNvPr id="38" name="Picture 4" descr="https://d30y9cdsu7xlg0.cloudfront.net/png/1642504-200.png">
            <a:extLst>
              <a:ext uri="{FF2B5EF4-FFF2-40B4-BE49-F238E27FC236}">
                <a16:creationId xmlns:a16="http://schemas.microsoft.com/office/drawing/2014/main" xmlns="" id="{6E385FF5-0754-432E-9BF7-1988A45F2C64}"/>
              </a:ext>
            </a:extLst>
          </p:cNvPr>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94700" y="3156776"/>
            <a:ext cx="840687" cy="840687"/>
          </a:xfrm>
          <a:prstGeom prst="rect">
            <a:avLst/>
          </a:prstGeom>
          <a:noFill/>
          <a:extLst>
            <a:ext uri="{909E8E84-426E-40DD-AFC4-6F175D3DCCD1}">
              <a14:hiddenFill xmlns:a14="http://schemas.microsoft.com/office/drawing/2010/main">
                <a:solidFill>
                  <a:srgbClr val="FFFFFF"/>
                </a:solidFill>
              </a14:hiddenFill>
            </a:ext>
          </a:extLst>
        </p:spPr>
      </p:pic>
      <p:sp>
        <p:nvSpPr>
          <p:cNvPr id="22" name="Ellipse 21">
            <a:extLst>
              <a:ext uri="{FF2B5EF4-FFF2-40B4-BE49-F238E27FC236}">
                <a16:creationId xmlns:a16="http://schemas.microsoft.com/office/drawing/2014/main" xmlns="" id="{2F644672-996C-4B7A-B70C-F968413553DB}"/>
              </a:ext>
            </a:extLst>
          </p:cNvPr>
          <p:cNvSpPr/>
          <p:nvPr/>
        </p:nvSpPr>
        <p:spPr>
          <a:xfrm>
            <a:off x="6825208" y="2359132"/>
            <a:ext cx="379672" cy="386535"/>
          </a:xfrm>
          <a:prstGeom prst="ellipse">
            <a:avLst/>
          </a:prstGeom>
          <a:solidFill>
            <a:schemeClr val="accent1"/>
          </a:solidFill>
          <a:ln w="6350" cap="flat" cmpd="sng" algn="ctr">
            <a:solidFill>
              <a:schemeClr val="accent1"/>
            </a:solidFill>
            <a:prstDash val="solid"/>
            <a:headEnd/>
            <a:tailEnd/>
          </a:ln>
          <a:effectLst/>
        </p:spPr>
        <p:txBody>
          <a:bodyPr lIns="0" tIns="0" rIns="0" bIns="0" rtlCol="0" anchor="ctr" anchorCtr="0"/>
          <a:lstStyle/>
          <a:p>
            <a:pPr algn="ctr">
              <a:spcBef>
                <a:spcPts val="2400"/>
              </a:spcBef>
              <a:spcAft>
                <a:spcPct val="10000"/>
              </a:spcAft>
            </a:pPr>
            <a:r>
              <a:rPr lang="fr-FR" sz="1200" b="1" dirty="0">
                <a:solidFill>
                  <a:schemeClr val="bg1"/>
                </a:solidFill>
                <a:latin typeface="+mj-lt"/>
              </a:rPr>
              <a:t>2</a:t>
            </a:r>
          </a:p>
        </p:txBody>
      </p:sp>
      <p:sp>
        <p:nvSpPr>
          <p:cNvPr id="14" name="Rectangle 13">
            <a:extLst>
              <a:ext uri="{FF2B5EF4-FFF2-40B4-BE49-F238E27FC236}">
                <a16:creationId xmlns:a16="http://schemas.microsoft.com/office/drawing/2014/main" xmlns="" id="{2DA913F5-B40D-4E41-91EB-48C945DEBEA7}"/>
              </a:ext>
            </a:extLst>
          </p:cNvPr>
          <p:cNvSpPr/>
          <p:nvPr/>
        </p:nvSpPr>
        <p:spPr>
          <a:xfrm>
            <a:off x="1714672" y="4057326"/>
            <a:ext cx="2601779" cy="540764"/>
          </a:xfrm>
          <a:prstGeom prst="rect">
            <a:avLst/>
          </a:prstGeom>
          <a:noFill/>
          <a:ln w="6350" cap="flat" cmpd="sng" algn="ctr">
            <a:noFill/>
            <a:prstDash val="solid"/>
            <a:headEnd/>
            <a:tailEnd/>
          </a:ln>
          <a:effectLst/>
        </p:spPr>
        <p:txBody>
          <a:bodyPr lIns="72000" rIns="0" rtlCol="0" anchor="ctr" anchorCtr="0"/>
          <a:lstStyle/>
          <a:p>
            <a:pPr lvl="0" algn="ctr" defTabSz="914400">
              <a:lnSpc>
                <a:spcPct val="85000"/>
              </a:lnSpc>
              <a:spcBef>
                <a:spcPts val="1200"/>
              </a:spcBef>
              <a:spcAft>
                <a:spcPts val="600"/>
              </a:spcAft>
              <a:defRPr/>
            </a:pPr>
            <a:r>
              <a:rPr lang="fr-FR" sz="1600" b="1" kern="0" dirty="0">
                <a:solidFill>
                  <a:schemeClr val="accent1"/>
                </a:solidFill>
                <a:latin typeface="Century Gothic" panose="020B0502020202020204" pitchFamily="34" charset="0"/>
                <a:cs typeface="Arial" panose="020B0604020202020204" pitchFamily="34" charset="0"/>
              </a:rPr>
              <a:t>ASSISTANCE BANCAIRE</a:t>
            </a:r>
          </a:p>
        </p:txBody>
      </p:sp>
      <p:sp>
        <p:nvSpPr>
          <p:cNvPr id="15" name="Rectangle 14">
            <a:extLst>
              <a:ext uri="{FF2B5EF4-FFF2-40B4-BE49-F238E27FC236}">
                <a16:creationId xmlns:a16="http://schemas.microsoft.com/office/drawing/2014/main" xmlns="" id="{F5BD3BD4-A0FA-4158-B200-2001520BE595}"/>
              </a:ext>
            </a:extLst>
          </p:cNvPr>
          <p:cNvSpPr/>
          <p:nvPr/>
        </p:nvSpPr>
        <p:spPr>
          <a:xfrm>
            <a:off x="5653668" y="4057326"/>
            <a:ext cx="2601779" cy="540764"/>
          </a:xfrm>
          <a:prstGeom prst="rect">
            <a:avLst/>
          </a:prstGeom>
          <a:noFill/>
          <a:ln w="6350" cap="flat" cmpd="sng" algn="ctr">
            <a:noFill/>
            <a:prstDash val="solid"/>
            <a:headEnd/>
            <a:tailEnd/>
          </a:ln>
          <a:effectLst/>
        </p:spPr>
        <p:txBody>
          <a:bodyPr lIns="72000" rIns="0" rtlCol="0" anchor="ctr" anchorCtr="0"/>
          <a:lstStyle/>
          <a:p>
            <a:pPr lvl="0" algn="ctr" defTabSz="914400">
              <a:lnSpc>
                <a:spcPct val="85000"/>
              </a:lnSpc>
              <a:spcBef>
                <a:spcPts val="1200"/>
              </a:spcBef>
              <a:spcAft>
                <a:spcPts val="600"/>
              </a:spcAft>
              <a:defRPr/>
            </a:pPr>
            <a:r>
              <a:rPr lang="fr-FR" sz="1600" b="1" kern="0" dirty="0">
                <a:solidFill>
                  <a:schemeClr val="accent1"/>
                </a:solidFill>
                <a:latin typeface="Century Gothic" panose="020B0502020202020204" pitchFamily="34" charset="0"/>
                <a:cs typeface="Arial" panose="020B0604020202020204" pitchFamily="34" charset="0"/>
              </a:rPr>
              <a:t>FAQ</a:t>
            </a:r>
          </a:p>
        </p:txBody>
      </p:sp>
      <p:sp>
        <p:nvSpPr>
          <p:cNvPr id="16" name="Rectangle 15">
            <a:extLst>
              <a:ext uri="{FF2B5EF4-FFF2-40B4-BE49-F238E27FC236}">
                <a16:creationId xmlns:a16="http://schemas.microsoft.com/office/drawing/2014/main" xmlns="" id="{0E53FF57-A8F2-49F3-828E-EA9262ED9C19}"/>
              </a:ext>
            </a:extLst>
          </p:cNvPr>
          <p:cNvSpPr/>
          <p:nvPr/>
        </p:nvSpPr>
        <p:spPr>
          <a:xfrm>
            <a:off x="1714672" y="4563999"/>
            <a:ext cx="2601779" cy="446913"/>
          </a:xfrm>
          <a:prstGeom prst="rect">
            <a:avLst/>
          </a:prstGeom>
          <a:noFill/>
          <a:ln w="6350" cap="flat" cmpd="sng" algn="ctr">
            <a:noFill/>
            <a:prstDash val="solid"/>
            <a:headEnd/>
            <a:tailEnd/>
          </a:ln>
          <a:effectLst/>
        </p:spPr>
        <p:txBody>
          <a:bodyPr lIns="72000" rIns="0" rtlCol="0" anchor="ctr" anchorCtr="0"/>
          <a:lstStyle/>
          <a:p>
            <a:pPr lvl="0" algn="ctr" defTabSz="914400">
              <a:lnSpc>
                <a:spcPct val="85000"/>
              </a:lnSpc>
              <a:spcBef>
                <a:spcPts val="1200"/>
              </a:spcBef>
              <a:spcAft>
                <a:spcPts val="600"/>
              </a:spcAft>
              <a:defRPr/>
            </a:pPr>
            <a:r>
              <a:rPr lang="fr-FR" sz="1200" b="1" kern="0" dirty="0">
                <a:solidFill>
                  <a:schemeClr val="tx1">
                    <a:lumMod val="75000"/>
                    <a:lumOff val="25000"/>
                  </a:schemeClr>
                </a:solidFill>
                <a:latin typeface="Century Gothic" panose="020B0502020202020204" pitchFamily="34" charset="0"/>
                <a:cs typeface="Arial" panose="020B0604020202020204" pitchFamily="34" charset="0"/>
              </a:rPr>
              <a:t>CEA : 03 88 52 58 58</a:t>
            </a:r>
          </a:p>
          <a:p>
            <a:pPr lvl="0" algn="ctr" defTabSz="914400">
              <a:lnSpc>
                <a:spcPct val="85000"/>
              </a:lnSpc>
              <a:defRPr/>
            </a:pPr>
            <a:r>
              <a:rPr lang="fr-FR" sz="1200" b="1" kern="0" dirty="0">
                <a:solidFill>
                  <a:schemeClr val="tx1">
                    <a:lumMod val="75000"/>
                    <a:lumOff val="25000"/>
                  </a:schemeClr>
                </a:solidFill>
                <a:latin typeface="Century Gothic" panose="020B0502020202020204" pitchFamily="34" charset="0"/>
                <a:cs typeface="Arial" panose="020B0604020202020204" pitchFamily="34" charset="0"/>
              </a:rPr>
              <a:t>CELCA : 03 26 86 85 85 </a:t>
            </a:r>
          </a:p>
        </p:txBody>
      </p:sp>
      <p:sp>
        <p:nvSpPr>
          <p:cNvPr id="18" name="Rectangle 17">
            <a:extLst>
              <a:ext uri="{FF2B5EF4-FFF2-40B4-BE49-F238E27FC236}">
                <a16:creationId xmlns:a16="http://schemas.microsoft.com/office/drawing/2014/main" xmlns="" id="{B6FC3B79-826D-4DDF-A433-A00E2466BCAD}"/>
              </a:ext>
            </a:extLst>
          </p:cNvPr>
          <p:cNvSpPr/>
          <p:nvPr/>
        </p:nvSpPr>
        <p:spPr>
          <a:xfrm>
            <a:off x="5653668" y="4517073"/>
            <a:ext cx="2601779" cy="540764"/>
          </a:xfrm>
          <a:prstGeom prst="rect">
            <a:avLst/>
          </a:prstGeom>
          <a:noFill/>
          <a:ln w="6350" cap="flat" cmpd="sng" algn="ctr">
            <a:noFill/>
            <a:prstDash val="solid"/>
            <a:headEnd/>
            <a:tailEnd/>
          </a:ln>
          <a:effectLst/>
        </p:spPr>
        <p:txBody>
          <a:bodyPr lIns="72000" rIns="0" rtlCol="0" anchor="ctr" anchorCtr="0"/>
          <a:lstStyle/>
          <a:p>
            <a:pPr lvl="0" algn="ctr" defTabSz="914400">
              <a:lnSpc>
                <a:spcPct val="85000"/>
              </a:lnSpc>
              <a:spcBef>
                <a:spcPts val="1200"/>
              </a:spcBef>
              <a:spcAft>
                <a:spcPts val="600"/>
              </a:spcAft>
              <a:defRPr/>
            </a:pPr>
            <a:r>
              <a:rPr lang="fr-FR" sz="1200" b="1" kern="0" dirty="0">
                <a:solidFill>
                  <a:schemeClr val="tx1">
                    <a:lumMod val="75000"/>
                    <a:lumOff val="25000"/>
                  </a:schemeClr>
                </a:solidFill>
                <a:latin typeface="Century Gothic" panose="020B0502020202020204" pitchFamily="34" charset="0"/>
                <a:cs typeface="Arial" panose="020B0604020202020204" pitchFamily="34" charset="0"/>
              </a:rPr>
              <a:t>Accessible via </a:t>
            </a:r>
            <a:r>
              <a:rPr lang="fr-FR" sz="1200" b="1" kern="0" dirty="0" err="1">
                <a:solidFill>
                  <a:schemeClr val="tx1">
                    <a:lumMod val="75000"/>
                    <a:lumOff val="25000"/>
                  </a:schemeClr>
                </a:solidFill>
                <a:latin typeface="Century Gothic" panose="020B0502020202020204" pitchFamily="34" charset="0"/>
                <a:cs typeface="Arial" panose="020B0604020202020204" pitchFamily="34" charset="0"/>
              </a:rPr>
              <a:t>bESTway</a:t>
            </a:r>
            <a:endParaRPr lang="fr-FR" sz="1200" b="1" kern="0" dirty="0">
              <a:solidFill>
                <a:schemeClr val="tx1">
                  <a:lumMod val="75000"/>
                  <a:lumOff val="25000"/>
                </a:schemeClr>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4007002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C0F1F8B-CB7E-45D7-8FDE-0304FE842D9A}"/>
              </a:ext>
            </a:extLst>
          </p:cNvPr>
          <p:cNvSpPr>
            <a:spLocks noGrp="1"/>
          </p:cNvSpPr>
          <p:nvPr>
            <p:ph type="title"/>
          </p:nvPr>
        </p:nvSpPr>
        <p:spPr/>
        <p:txBody>
          <a:bodyPr/>
          <a:lstStyle/>
          <a:p>
            <a:r>
              <a:rPr lang="fr-FR" dirty="0"/>
              <a:t>Boite à outil pour les équipes </a:t>
            </a:r>
            <a:r>
              <a:rPr lang="fr-FR" dirty="0" smtClean="0"/>
              <a:t>commerciales dès le 26 juin</a:t>
            </a:r>
            <a:endParaRPr lang="fr-FR" dirty="0"/>
          </a:p>
        </p:txBody>
      </p:sp>
      <p:graphicFrame>
        <p:nvGraphicFramePr>
          <p:cNvPr id="3" name="Tableau 2">
            <a:extLst>
              <a:ext uri="{FF2B5EF4-FFF2-40B4-BE49-F238E27FC236}">
                <a16:creationId xmlns:a16="http://schemas.microsoft.com/office/drawing/2014/main" xmlns="" id="{02EE72F5-C982-4F27-9A1D-9CA1151C17E1}"/>
              </a:ext>
            </a:extLst>
          </p:cNvPr>
          <p:cNvGraphicFramePr>
            <a:graphicFrameLocks noGrp="1"/>
          </p:cNvGraphicFramePr>
          <p:nvPr>
            <p:extLst>
              <p:ext uri="{D42A27DB-BD31-4B8C-83A1-F6EECF244321}">
                <p14:modId xmlns:p14="http://schemas.microsoft.com/office/powerpoint/2010/main" val="2618361816"/>
              </p:ext>
            </p:extLst>
          </p:nvPr>
        </p:nvGraphicFramePr>
        <p:xfrm>
          <a:off x="488504" y="1484784"/>
          <a:ext cx="8850188" cy="4318000"/>
        </p:xfrm>
        <a:graphic>
          <a:graphicData uri="http://schemas.openxmlformats.org/drawingml/2006/table">
            <a:tbl>
              <a:tblPr firstRow="1" bandRow="1">
                <a:tableStyleId>{5C22544A-7EE6-4342-B048-85BDC9FD1C3A}</a:tableStyleId>
              </a:tblPr>
              <a:tblGrid>
                <a:gridCol w="3017540">
                  <a:extLst>
                    <a:ext uri="{9D8B030D-6E8A-4147-A177-3AD203B41FA5}">
                      <a16:colId xmlns:a16="http://schemas.microsoft.com/office/drawing/2014/main" xmlns="" val="1105179623"/>
                    </a:ext>
                  </a:extLst>
                </a:gridCol>
                <a:gridCol w="5832648">
                  <a:extLst>
                    <a:ext uri="{9D8B030D-6E8A-4147-A177-3AD203B41FA5}">
                      <a16:colId xmlns:a16="http://schemas.microsoft.com/office/drawing/2014/main" xmlns="" val="4167067372"/>
                    </a:ext>
                  </a:extLst>
                </a:gridCol>
              </a:tblGrid>
              <a:tr h="370840">
                <a:tc>
                  <a:txBody>
                    <a:bodyPr/>
                    <a:lstStyle/>
                    <a:p>
                      <a:pPr algn="ctr"/>
                      <a:r>
                        <a:rPr lang="fr-FR" sz="1200" dirty="0">
                          <a:latin typeface="+mj-lt"/>
                        </a:rPr>
                        <a:t>Quoi</a:t>
                      </a:r>
                    </a:p>
                  </a:txBody>
                  <a:tcPr anchor="ctr">
                    <a:lnL w="12700" cap="flat" cmpd="sng" algn="ctr">
                      <a:solidFill>
                        <a:schemeClr val="bg1">
                          <a:lumMod val="75000"/>
                        </a:schemeClr>
                      </a:solidFill>
                      <a:prstDash val="sysDot"/>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tcPr>
                </a:tc>
                <a:tc>
                  <a:txBody>
                    <a:bodyPr/>
                    <a:lstStyle/>
                    <a:p>
                      <a:pPr algn="ctr"/>
                      <a:r>
                        <a:rPr lang="fr-FR" sz="1200" dirty="0">
                          <a:latin typeface="+mj-lt"/>
                        </a:rPr>
                        <a:t>Où</a:t>
                      </a:r>
                    </a:p>
                  </a:txBody>
                  <a:tcPr anchor="ctr">
                    <a:lnL w="12700" cap="flat" cmpd="sng" algn="ctr">
                      <a:solidFill>
                        <a:schemeClr val="bg1">
                          <a:lumMod val="75000"/>
                        </a:schemeClr>
                      </a:solidFill>
                      <a:prstDash val="sysDot"/>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xmlns="" val="812096581"/>
                  </a:ext>
                </a:extLst>
              </a:tr>
              <a:tr h="370840">
                <a:tc>
                  <a:txBody>
                    <a:bodyPr/>
                    <a:lstStyle/>
                    <a:p>
                      <a:pPr>
                        <a:spcAft>
                          <a:spcPts val="0"/>
                        </a:spcAft>
                      </a:pPr>
                      <a:r>
                        <a:rPr lang="fr-FR" sz="1200" b="1" dirty="0">
                          <a:solidFill>
                            <a:srgbClr val="595959"/>
                          </a:solidFill>
                          <a:effectLst/>
                          <a:latin typeface="Century Gothic" panose="020B0502020202020204" pitchFamily="34" charset="0"/>
                          <a:ea typeface="Calibri" panose="020F0502020204030204" pitchFamily="34" charset="0"/>
                        </a:rPr>
                        <a:t>Rubrique des commerciaux</a:t>
                      </a:r>
                      <a:endParaRPr lang="fr-FR" sz="1100" dirty="0">
                        <a:effectLst/>
                        <a:latin typeface="Calibri" panose="020F0502020204030204" pitchFamily="34" charset="0"/>
                        <a:ea typeface="Calibri" panose="020F0502020204030204" pitchFamily="34" charset="0"/>
                      </a:endParaRPr>
                    </a:p>
                  </a:txBody>
                  <a:tcPr anchor="ctr">
                    <a:lnL w="12700" cap="flat" cmpd="sng" algn="ctr">
                      <a:solidFill>
                        <a:schemeClr val="bg1">
                          <a:lumMod val="75000"/>
                        </a:schemeClr>
                      </a:solidFill>
                      <a:prstDash val="sysDot"/>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noFill/>
                  </a:tcPr>
                </a:tc>
                <a:tc>
                  <a:txBody>
                    <a:bodyPr/>
                    <a:lstStyle/>
                    <a:p>
                      <a:pPr>
                        <a:spcAft>
                          <a:spcPts val="0"/>
                        </a:spcAft>
                      </a:pPr>
                      <a:r>
                        <a:rPr lang="fr-FR" sz="1200" b="1">
                          <a:solidFill>
                            <a:srgbClr val="595959"/>
                          </a:solidFill>
                          <a:effectLst/>
                          <a:latin typeface="Century Gothic" panose="020B0502020202020204" pitchFamily="34" charset="0"/>
                          <a:ea typeface="Calibri" panose="020F0502020204030204" pitchFamily="34" charset="0"/>
                        </a:rPr>
                        <a:t>A partir de l’Intranet, en cliquant sur « Mon Entreprise » </a:t>
                      </a:r>
                      <a:endParaRPr lang="fr-FR" sz="1100">
                        <a:effectLst/>
                        <a:latin typeface="Calibri" panose="020F0502020204030204" pitchFamily="34" charset="0"/>
                        <a:ea typeface="Calibri" panose="020F0502020204030204" pitchFamily="34" charset="0"/>
                      </a:endParaRPr>
                    </a:p>
                    <a:p>
                      <a:pPr>
                        <a:spcAft>
                          <a:spcPts val="0"/>
                        </a:spcAft>
                      </a:pPr>
                      <a:r>
                        <a:rPr lang="fr-FR" sz="1200" b="1">
                          <a:solidFill>
                            <a:srgbClr val="595959"/>
                          </a:solidFill>
                          <a:effectLst/>
                          <a:latin typeface="Century Gothic" panose="020B0502020202020204" pitchFamily="34" charset="0"/>
                          <a:ea typeface="Calibri" panose="020F0502020204030204" pitchFamily="34" charset="0"/>
                        </a:rPr>
                        <a:t>puis sur « La Rubrique des Commerciaux »</a:t>
                      </a:r>
                      <a:endParaRPr lang="fr-FR" sz="1100">
                        <a:effectLst/>
                        <a:latin typeface="Calibri" panose="020F0502020204030204" pitchFamily="34" charset="0"/>
                        <a:ea typeface="Calibri" panose="020F0502020204030204" pitchFamily="34" charset="0"/>
                      </a:endParaRPr>
                    </a:p>
                  </a:txBody>
                  <a:tcPr anchor="ctr">
                    <a:lnL w="12700" cap="flat" cmpd="sng" algn="ctr">
                      <a:solidFill>
                        <a:schemeClr val="bg1">
                          <a:lumMod val="75000"/>
                        </a:schemeClr>
                      </a:solidFill>
                      <a:prstDash val="sysDot"/>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noFill/>
                  </a:tcPr>
                </a:tc>
                <a:extLst>
                  <a:ext uri="{0D108BD9-81ED-4DB2-BD59-A6C34878D82A}">
                    <a16:rowId xmlns:a16="http://schemas.microsoft.com/office/drawing/2014/main" xmlns="" val="1494014145"/>
                  </a:ext>
                </a:extLst>
              </a:tr>
              <a:tr h="370840">
                <a:tc>
                  <a:txBody>
                    <a:bodyPr/>
                    <a:lstStyle/>
                    <a:p>
                      <a:pPr>
                        <a:spcAft>
                          <a:spcPts val="0"/>
                        </a:spcAft>
                      </a:pPr>
                      <a:r>
                        <a:rPr lang="fr-FR" sz="1200" b="1" dirty="0">
                          <a:solidFill>
                            <a:srgbClr val="595959"/>
                          </a:solidFill>
                          <a:effectLst/>
                          <a:latin typeface="Century Gothic" panose="020B0502020202020204" pitchFamily="34" charset="0"/>
                          <a:ea typeface="Calibri" panose="020F0502020204030204" pitchFamily="34" charset="0"/>
                        </a:rPr>
                        <a:t>Référentiel délégataires</a:t>
                      </a:r>
                      <a:endParaRPr lang="fr-FR" sz="1100" dirty="0">
                        <a:effectLst/>
                        <a:latin typeface="Calibri" panose="020F0502020204030204" pitchFamily="34" charset="0"/>
                        <a:ea typeface="Calibri" panose="020F0502020204030204" pitchFamily="34" charset="0"/>
                      </a:endParaRPr>
                    </a:p>
                  </a:txBody>
                  <a:tcPr anchor="ctr">
                    <a:lnL w="12700" cap="flat" cmpd="sng" algn="ctr">
                      <a:solidFill>
                        <a:schemeClr val="bg1">
                          <a:lumMod val="75000"/>
                        </a:schemeClr>
                      </a:solidFill>
                      <a:prstDash val="sysDot"/>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noFill/>
                  </a:tcPr>
                </a:tc>
                <a:tc>
                  <a:txBody>
                    <a:bodyPr/>
                    <a:lstStyle/>
                    <a:p>
                      <a:pPr>
                        <a:spcAft>
                          <a:spcPts val="0"/>
                        </a:spcAft>
                      </a:pPr>
                      <a:r>
                        <a:rPr lang="fr-FR" sz="1200" b="1">
                          <a:solidFill>
                            <a:srgbClr val="595959"/>
                          </a:solidFill>
                          <a:effectLst/>
                          <a:latin typeface="Century Gothic"/>
                          <a:ea typeface="Calibri"/>
                        </a:rPr>
                        <a:t>Rubrique des commerciaux \(Accès rapide : Référentiel des délégations)</a:t>
                      </a:r>
                      <a:endParaRPr lang="fr-FR" sz="1100">
                        <a:effectLst/>
                        <a:latin typeface="Calibri"/>
                        <a:ea typeface="Calibri"/>
                      </a:endParaRPr>
                    </a:p>
                  </a:txBody>
                  <a:tcPr anchor="ctr">
                    <a:lnL w="12700" cap="flat" cmpd="sng" algn="ctr">
                      <a:solidFill>
                        <a:schemeClr val="bg1">
                          <a:lumMod val="75000"/>
                        </a:schemeClr>
                      </a:solidFill>
                      <a:prstDash val="sysDot"/>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noFill/>
                  </a:tcPr>
                </a:tc>
                <a:extLst>
                  <a:ext uri="{0D108BD9-81ED-4DB2-BD59-A6C34878D82A}">
                    <a16:rowId xmlns:a16="http://schemas.microsoft.com/office/drawing/2014/main" xmlns="" val="2504849036"/>
                  </a:ext>
                </a:extLst>
              </a:tr>
              <a:tr h="370840">
                <a:tc>
                  <a:txBody>
                    <a:bodyPr/>
                    <a:lstStyle/>
                    <a:p>
                      <a:pPr>
                        <a:spcAft>
                          <a:spcPts val="0"/>
                        </a:spcAft>
                      </a:pPr>
                      <a:r>
                        <a:rPr lang="fr-FR" sz="1200" b="1" dirty="0">
                          <a:solidFill>
                            <a:srgbClr val="595959"/>
                          </a:solidFill>
                          <a:effectLst/>
                          <a:latin typeface="Century Gothic" panose="020B0502020202020204" pitchFamily="34" charset="0"/>
                          <a:ea typeface="Calibri" panose="020F0502020204030204" pitchFamily="34" charset="0"/>
                        </a:rPr>
                        <a:t>Dérogations commerciales</a:t>
                      </a:r>
                      <a:endParaRPr lang="fr-FR" sz="1100" dirty="0">
                        <a:effectLst/>
                        <a:latin typeface="Calibri" panose="020F0502020204030204" pitchFamily="34" charset="0"/>
                        <a:ea typeface="Calibri" panose="020F0502020204030204" pitchFamily="34" charset="0"/>
                      </a:endParaRPr>
                    </a:p>
                  </a:txBody>
                  <a:tcPr anchor="ctr">
                    <a:lnL w="12700" cap="flat" cmpd="sng" algn="ctr">
                      <a:solidFill>
                        <a:schemeClr val="bg1">
                          <a:lumMod val="75000"/>
                        </a:schemeClr>
                      </a:solidFill>
                      <a:prstDash val="sysDot"/>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noFill/>
                  </a:tcPr>
                </a:tc>
                <a:tc>
                  <a:txBody>
                    <a:bodyPr/>
                    <a:lstStyle/>
                    <a:p>
                      <a:pPr>
                        <a:spcAft>
                          <a:spcPts val="0"/>
                        </a:spcAft>
                      </a:pPr>
                      <a:r>
                        <a:rPr lang="fr-FR" sz="1200" b="1" dirty="0">
                          <a:solidFill>
                            <a:srgbClr val="595959"/>
                          </a:solidFill>
                          <a:effectLst/>
                          <a:latin typeface="Century Gothic"/>
                          <a:ea typeface="Calibri"/>
                        </a:rPr>
                        <a:t>Rubrique des commerciaux \(Accès rapide : Référentiel des délégations)</a:t>
                      </a:r>
                      <a:endParaRPr lang="fr-FR" sz="1100" dirty="0">
                        <a:effectLst/>
                        <a:latin typeface="Calibri"/>
                        <a:ea typeface="Calibri"/>
                      </a:endParaRPr>
                    </a:p>
                  </a:txBody>
                  <a:tcPr anchor="ctr">
                    <a:lnL w="12700" cap="flat" cmpd="sng" algn="ctr">
                      <a:solidFill>
                        <a:schemeClr val="bg1">
                          <a:lumMod val="75000"/>
                        </a:schemeClr>
                      </a:solidFill>
                      <a:prstDash val="sysDot"/>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noFill/>
                  </a:tcPr>
                </a:tc>
                <a:extLst>
                  <a:ext uri="{0D108BD9-81ED-4DB2-BD59-A6C34878D82A}">
                    <a16:rowId xmlns:a16="http://schemas.microsoft.com/office/drawing/2014/main" xmlns="" val="3759502867"/>
                  </a:ext>
                </a:extLst>
              </a:tr>
              <a:tr h="370840">
                <a:tc>
                  <a:txBody>
                    <a:bodyPr/>
                    <a:lstStyle/>
                    <a:p>
                      <a:pPr>
                        <a:spcAft>
                          <a:spcPts val="0"/>
                        </a:spcAft>
                      </a:pPr>
                      <a:r>
                        <a:rPr lang="fr-FR" sz="1200" b="1" dirty="0">
                          <a:solidFill>
                            <a:srgbClr val="595959"/>
                          </a:solidFill>
                          <a:effectLst/>
                          <a:latin typeface="Century Gothic" panose="020B0502020202020204" pitchFamily="34" charset="0"/>
                          <a:ea typeface="Calibri" panose="020F0502020204030204" pitchFamily="34" charset="0"/>
                        </a:rPr>
                        <a:t>Offres</a:t>
                      </a:r>
                      <a:endParaRPr lang="fr-FR" sz="1100" dirty="0">
                        <a:effectLst/>
                        <a:latin typeface="Calibri" panose="020F0502020204030204" pitchFamily="34" charset="0"/>
                        <a:ea typeface="Calibri" panose="020F0502020204030204" pitchFamily="34" charset="0"/>
                      </a:endParaRPr>
                    </a:p>
                  </a:txBody>
                  <a:tcPr anchor="ctr">
                    <a:lnL w="12700" cap="flat" cmpd="sng" algn="ctr">
                      <a:solidFill>
                        <a:schemeClr val="bg1">
                          <a:lumMod val="75000"/>
                        </a:schemeClr>
                      </a:solidFill>
                      <a:prstDash val="sysDot"/>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noFill/>
                  </a:tcPr>
                </a:tc>
                <a:tc>
                  <a:txBody>
                    <a:bodyPr/>
                    <a:lstStyle/>
                    <a:p>
                      <a:pPr>
                        <a:spcAft>
                          <a:spcPts val="0"/>
                        </a:spcAft>
                      </a:pPr>
                      <a:r>
                        <a:rPr lang="fr-FR" sz="1200" b="1">
                          <a:solidFill>
                            <a:srgbClr val="595959"/>
                          </a:solidFill>
                          <a:effectLst/>
                          <a:latin typeface="Century Gothic" panose="020B0502020202020204" pitchFamily="34" charset="0"/>
                          <a:ea typeface="Calibri" panose="020F0502020204030204" pitchFamily="34" charset="0"/>
                        </a:rPr>
                        <a:t>Rubrique des commerciaux \ Particuliers \ </a:t>
                      </a:r>
                      <a:endParaRPr lang="fr-FR" sz="1100">
                        <a:effectLst/>
                        <a:latin typeface="Calibri" panose="020F0502020204030204" pitchFamily="34" charset="0"/>
                        <a:ea typeface="Calibri" panose="020F0502020204030204" pitchFamily="34" charset="0"/>
                      </a:endParaRPr>
                    </a:p>
                  </a:txBody>
                  <a:tcPr anchor="ctr">
                    <a:lnL w="12700" cap="flat" cmpd="sng" algn="ctr">
                      <a:solidFill>
                        <a:schemeClr val="bg1">
                          <a:lumMod val="75000"/>
                        </a:schemeClr>
                      </a:solidFill>
                      <a:prstDash val="sysDot"/>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noFill/>
                  </a:tcPr>
                </a:tc>
                <a:extLst>
                  <a:ext uri="{0D108BD9-81ED-4DB2-BD59-A6C34878D82A}">
                    <a16:rowId xmlns:a16="http://schemas.microsoft.com/office/drawing/2014/main" xmlns="" val="1441850110"/>
                  </a:ext>
                </a:extLst>
              </a:tr>
              <a:tr h="370840">
                <a:tc>
                  <a:txBody>
                    <a:bodyPr/>
                    <a:lstStyle/>
                    <a:p>
                      <a:pPr>
                        <a:spcAft>
                          <a:spcPts val="0"/>
                        </a:spcAft>
                      </a:pPr>
                      <a:r>
                        <a:rPr lang="fr-FR" sz="1200" b="1" dirty="0">
                          <a:solidFill>
                            <a:srgbClr val="595959"/>
                          </a:solidFill>
                          <a:effectLst/>
                          <a:latin typeface="Century Gothic" panose="020B0502020202020204" pitchFamily="34" charset="0"/>
                          <a:ea typeface="Calibri" panose="020F0502020204030204" pitchFamily="34" charset="0"/>
                        </a:rPr>
                        <a:t>Barèmes</a:t>
                      </a:r>
                      <a:endParaRPr lang="fr-FR" sz="1100" dirty="0">
                        <a:effectLst/>
                        <a:latin typeface="Calibri" panose="020F0502020204030204" pitchFamily="34" charset="0"/>
                        <a:ea typeface="Calibri" panose="020F0502020204030204" pitchFamily="34" charset="0"/>
                      </a:endParaRPr>
                    </a:p>
                  </a:txBody>
                  <a:tcPr anchor="ctr">
                    <a:lnL w="12700" cap="flat" cmpd="sng" algn="ctr">
                      <a:solidFill>
                        <a:schemeClr val="bg1">
                          <a:lumMod val="75000"/>
                        </a:schemeClr>
                      </a:solidFill>
                      <a:prstDash val="sysDot"/>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noFill/>
                  </a:tcPr>
                </a:tc>
                <a:tc>
                  <a:txBody>
                    <a:bodyPr/>
                    <a:lstStyle/>
                    <a:p>
                      <a:pPr marL="342900" lvl="0" indent="-342900">
                        <a:spcAft>
                          <a:spcPts val="0"/>
                        </a:spcAft>
                        <a:buFont typeface="Wingdings" panose="05000000000000000000" pitchFamily="2" charset="2"/>
                        <a:buChar char=""/>
                      </a:pPr>
                      <a:r>
                        <a:rPr lang="fr-FR" sz="1200" b="1" dirty="0">
                          <a:solidFill>
                            <a:srgbClr val="595959"/>
                          </a:solidFill>
                          <a:effectLst/>
                          <a:latin typeface="Century Gothic" panose="020B0502020202020204" pitchFamily="34" charset="0"/>
                          <a:ea typeface="Calibri" panose="020F0502020204030204" pitchFamily="34" charset="0"/>
                        </a:rPr>
                        <a:t>Crédit </a:t>
                      </a:r>
                      <a:r>
                        <a:rPr lang="fr-FR" sz="1200" b="1" dirty="0" err="1">
                          <a:solidFill>
                            <a:srgbClr val="595959"/>
                          </a:solidFill>
                          <a:effectLst/>
                          <a:latin typeface="Century Gothic" panose="020B0502020202020204" pitchFamily="34" charset="0"/>
                          <a:ea typeface="Calibri" panose="020F0502020204030204" pitchFamily="34" charset="0"/>
                        </a:rPr>
                        <a:t>immo</a:t>
                      </a:r>
                      <a:r>
                        <a:rPr lang="fr-FR" sz="1200" b="1" dirty="0">
                          <a:solidFill>
                            <a:srgbClr val="595959"/>
                          </a:solidFill>
                          <a:effectLst/>
                          <a:latin typeface="Century Gothic" panose="020B0502020202020204" pitchFamily="34" charset="0"/>
                          <a:ea typeface="Calibri" panose="020F0502020204030204" pitchFamily="34" charset="0"/>
                        </a:rPr>
                        <a:t> : </a:t>
                      </a:r>
                      <a:r>
                        <a:rPr lang="fr-FR" sz="1200" dirty="0">
                          <a:solidFill>
                            <a:srgbClr val="595959"/>
                          </a:solidFill>
                          <a:effectLst/>
                          <a:latin typeface="Century Gothic" panose="020B0502020202020204" pitchFamily="34" charset="0"/>
                          <a:ea typeface="Calibri" panose="020F0502020204030204" pitchFamily="34" charset="0"/>
                        </a:rPr>
                        <a:t>Rubrique des commerciaux \Particuliers \ Crédits \ Barème des crédits</a:t>
                      </a:r>
                      <a:endParaRPr lang="fr-FR" sz="1100" dirty="0">
                        <a:solidFill>
                          <a:srgbClr val="595959"/>
                        </a:solidFill>
                        <a:effectLst/>
                        <a:latin typeface="Calibri" panose="020F0502020204030204" pitchFamily="34" charset="0"/>
                        <a:ea typeface="Calibri" panose="020F0502020204030204" pitchFamily="34" charset="0"/>
                      </a:endParaRPr>
                    </a:p>
                    <a:p>
                      <a:pPr marL="342900" lvl="0" indent="-342900">
                        <a:spcAft>
                          <a:spcPts val="0"/>
                        </a:spcAft>
                        <a:buFont typeface="Wingdings" panose="05000000000000000000" pitchFamily="2" charset="2"/>
                        <a:buChar char=""/>
                      </a:pPr>
                      <a:r>
                        <a:rPr lang="fr-FR" sz="1200" b="1" dirty="0">
                          <a:solidFill>
                            <a:srgbClr val="595959"/>
                          </a:solidFill>
                          <a:effectLst/>
                          <a:latin typeface="Century Gothic" panose="020B0502020202020204" pitchFamily="34" charset="0"/>
                          <a:ea typeface="Calibri" panose="020F0502020204030204" pitchFamily="34" charset="0"/>
                        </a:rPr>
                        <a:t>Renégociation : </a:t>
                      </a:r>
                      <a:r>
                        <a:rPr lang="fr-FR" sz="1200" dirty="0">
                          <a:solidFill>
                            <a:srgbClr val="595959"/>
                          </a:solidFill>
                          <a:effectLst/>
                          <a:latin typeface="Century Gothic" panose="020B0502020202020204" pitchFamily="34" charset="0"/>
                          <a:ea typeface="Calibri" panose="020F0502020204030204" pitchFamily="34" charset="0"/>
                        </a:rPr>
                        <a:t>Rubrique des commerciaux \Particuliers \ Crédits \Crédits immobiliers \ Renégociation</a:t>
                      </a:r>
                      <a:endParaRPr lang="fr-FR" sz="1100" dirty="0">
                        <a:solidFill>
                          <a:srgbClr val="595959"/>
                        </a:solidFill>
                        <a:effectLst/>
                        <a:latin typeface="Calibri" panose="020F0502020204030204" pitchFamily="34" charset="0"/>
                        <a:ea typeface="Calibri" panose="020F0502020204030204" pitchFamily="34" charset="0"/>
                      </a:endParaRPr>
                    </a:p>
                    <a:p>
                      <a:pPr marL="342900" lvl="0" indent="-342900">
                        <a:spcAft>
                          <a:spcPts val="0"/>
                        </a:spcAft>
                        <a:buFont typeface="Wingdings" panose="05000000000000000000" pitchFamily="2" charset="2"/>
                        <a:buChar char=""/>
                      </a:pPr>
                      <a:r>
                        <a:rPr lang="fr-FR" sz="1200" b="1" dirty="0">
                          <a:solidFill>
                            <a:srgbClr val="595959"/>
                          </a:solidFill>
                          <a:effectLst/>
                          <a:latin typeface="Century Gothic" panose="020B0502020202020204" pitchFamily="34" charset="0"/>
                          <a:ea typeface="Calibri" panose="020F0502020204030204" pitchFamily="34" charset="0"/>
                        </a:rPr>
                        <a:t>COD : </a:t>
                      </a:r>
                      <a:r>
                        <a:rPr lang="fr-FR" sz="1200" dirty="0">
                          <a:solidFill>
                            <a:srgbClr val="595959"/>
                          </a:solidFill>
                          <a:effectLst/>
                          <a:latin typeface="Century Gothic" panose="020B0502020202020204" pitchFamily="34" charset="0"/>
                          <a:ea typeface="Calibri" panose="020F0502020204030204" pitchFamily="34" charset="0"/>
                        </a:rPr>
                        <a:t>Rubrique des commerciaux \Particuliers \ Crédits \ Barème des crédits</a:t>
                      </a:r>
                      <a:endParaRPr lang="fr-FR" sz="1100" dirty="0">
                        <a:solidFill>
                          <a:srgbClr val="595959"/>
                        </a:solidFill>
                        <a:effectLst/>
                        <a:latin typeface="Calibri" panose="020F0502020204030204" pitchFamily="34" charset="0"/>
                        <a:ea typeface="Calibri" panose="020F0502020204030204" pitchFamily="34" charset="0"/>
                      </a:endParaRPr>
                    </a:p>
                    <a:p>
                      <a:pPr marL="342900" lvl="0" indent="-342900">
                        <a:spcAft>
                          <a:spcPts val="0"/>
                        </a:spcAft>
                        <a:buFont typeface="Wingdings" panose="05000000000000000000" pitchFamily="2" charset="2"/>
                        <a:buChar char=""/>
                      </a:pPr>
                      <a:r>
                        <a:rPr lang="fr-FR" sz="1200" b="1" dirty="0">
                          <a:solidFill>
                            <a:srgbClr val="595959"/>
                          </a:solidFill>
                          <a:effectLst/>
                          <a:latin typeface="Century Gothic" panose="020B0502020202020204" pitchFamily="34" charset="0"/>
                          <a:ea typeface="Calibri" panose="020F0502020204030204" pitchFamily="34" charset="0"/>
                        </a:rPr>
                        <a:t>Associations de proximité : </a:t>
                      </a:r>
                      <a:r>
                        <a:rPr lang="fr-FR" sz="1200" dirty="0">
                          <a:solidFill>
                            <a:srgbClr val="595959"/>
                          </a:solidFill>
                          <a:effectLst/>
                          <a:latin typeface="Century Gothic" panose="020B0502020202020204" pitchFamily="34" charset="0"/>
                          <a:ea typeface="Calibri" panose="020F0502020204030204" pitchFamily="34" charset="0"/>
                        </a:rPr>
                        <a:t>Rubrique des commerciaux \ Associations de proximité \ Crédits \ </a:t>
                      </a:r>
                      <a:endParaRPr lang="fr-FR" sz="1100" dirty="0">
                        <a:solidFill>
                          <a:srgbClr val="595959"/>
                        </a:solidFill>
                        <a:effectLst/>
                        <a:latin typeface="Calibri" panose="020F0502020204030204" pitchFamily="34" charset="0"/>
                        <a:ea typeface="Calibri" panose="020F0502020204030204" pitchFamily="34" charset="0"/>
                      </a:endParaRPr>
                    </a:p>
                    <a:p>
                      <a:pPr marL="342900" lvl="0" indent="-342900">
                        <a:spcAft>
                          <a:spcPts val="0"/>
                        </a:spcAft>
                        <a:buFont typeface="Wingdings" panose="05000000000000000000" pitchFamily="2" charset="2"/>
                        <a:buChar char=""/>
                      </a:pPr>
                      <a:r>
                        <a:rPr lang="fr-FR" sz="1200" b="1" dirty="0">
                          <a:solidFill>
                            <a:srgbClr val="595959"/>
                          </a:solidFill>
                          <a:effectLst/>
                          <a:latin typeface="Century Gothic" panose="020B0502020202020204" pitchFamily="34" charset="0"/>
                          <a:ea typeface="Calibri" panose="020F0502020204030204" pitchFamily="34" charset="0"/>
                        </a:rPr>
                        <a:t>Pros : </a:t>
                      </a:r>
                      <a:r>
                        <a:rPr lang="fr-FR" sz="1200" dirty="0">
                          <a:solidFill>
                            <a:srgbClr val="595959"/>
                          </a:solidFill>
                          <a:effectLst/>
                          <a:latin typeface="Century Gothic" panose="020B0502020202020204" pitchFamily="34" charset="0"/>
                          <a:ea typeface="Calibri" panose="020F0502020204030204" pitchFamily="34" charset="0"/>
                        </a:rPr>
                        <a:t>Rubrique des commerciaux \ Professionnels \ Crédits \ Barèmes Crédits pros</a:t>
                      </a:r>
                      <a:endParaRPr lang="fr-FR" sz="1100" dirty="0">
                        <a:solidFill>
                          <a:srgbClr val="595959"/>
                        </a:solidFill>
                        <a:effectLst/>
                        <a:latin typeface="Calibri" panose="020F0502020204030204" pitchFamily="34" charset="0"/>
                        <a:ea typeface="Calibri" panose="020F0502020204030204" pitchFamily="34" charset="0"/>
                      </a:endParaRPr>
                    </a:p>
                  </a:txBody>
                  <a:tcPr anchor="ctr">
                    <a:lnL w="12700" cap="flat" cmpd="sng" algn="ctr">
                      <a:solidFill>
                        <a:schemeClr val="bg1">
                          <a:lumMod val="75000"/>
                        </a:schemeClr>
                      </a:solidFill>
                      <a:prstDash val="sysDot"/>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noFill/>
                  </a:tcPr>
                </a:tc>
                <a:extLst>
                  <a:ext uri="{0D108BD9-81ED-4DB2-BD59-A6C34878D82A}">
                    <a16:rowId xmlns:a16="http://schemas.microsoft.com/office/drawing/2014/main" xmlns="" val="1435400006"/>
                  </a:ext>
                </a:extLst>
              </a:tr>
              <a:tr h="370840">
                <a:tc>
                  <a:txBody>
                    <a:bodyPr/>
                    <a:lstStyle/>
                    <a:p>
                      <a:pPr>
                        <a:spcAft>
                          <a:spcPts val="0"/>
                        </a:spcAft>
                      </a:pPr>
                      <a:r>
                        <a:rPr lang="fr-FR" sz="1200" b="1">
                          <a:solidFill>
                            <a:srgbClr val="595959"/>
                          </a:solidFill>
                          <a:effectLst/>
                          <a:latin typeface="Century Gothic" panose="020B0502020202020204" pitchFamily="34" charset="0"/>
                          <a:ea typeface="Calibri" panose="020F0502020204030204" pitchFamily="34" charset="0"/>
                        </a:rPr>
                        <a:t>Taux d’épargne</a:t>
                      </a:r>
                      <a:endParaRPr lang="fr-FR" sz="1100">
                        <a:effectLst/>
                        <a:latin typeface="Calibri" panose="020F0502020204030204" pitchFamily="34" charset="0"/>
                        <a:ea typeface="Calibri" panose="020F0502020204030204" pitchFamily="34" charset="0"/>
                      </a:endParaRPr>
                    </a:p>
                  </a:txBody>
                  <a:tcPr anchor="ctr">
                    <a:lnL w="12700" cap="flat" cmpd="sng" algn="ctr">
                      <a:solidFill>
                        <a:schemeClr val="bg1">
                          <a:lumMod val="75000"/>
                        </a:schemeClr>
                      </a:solidFill>
                      <a:prstDash val="sysDot"/>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noFill/>
                  </a:tcPr>
                </a:tc>
                <a:tc>
                  <a:txBody>
                    <a:bodyPr/>
                    <a:lstStyle/>
                    <a:p>
                      <a:pPr>
                        <a:spcAft>
                          <a:spcPts val="0"/>
                        </a:spcAft>
                      </a:pPr>
                      <a:r>
                        <a:rPr lang="fr-FR" sz="1200" b="1" dirty="0">
                          <a:solidFill>
                            <a:srgbClr val="595959"/>
                          </a:solidFill>
                          <a:effectLst/>
                          <a:latin typeface="Century Gothic" panose="020B0502020202020204" pitchFamily="34" charset="0"/>
                          <a:ea typeface="Calibri" panose="020F0502020204030204" pitchFamily="34" charset="0"/>
                        </a:rPr>
                        <a:t>Rubrique des commerciaux \particuliers \ (Accès rapide : Taux des placements)</a:t>
                      </a:r>
                      <a:endParaRPr lang="fr-FR" sz="1100" dirty="0">
                        <a:effectLst/>
                        <a:latin typeface="Calibri" panose="020F0502020204030204" pitchFamily="34" charset="0"/>
                        <a:ea typeface="Calibri" panose="020F0502020204030204" pitchFamily="34" charset="0"/>
                      </a:endParaRPr>
                    </a:p>
                  </a:txBody>
                  <a:tcPr anchor="ctr">
                    <a:lnL w="12700" cap="flat" cmpd="sng" algn="ctr">
                      <a:solidFill>
                        <a:schemeClr val="bg1">
                          <a:lumMod val="75000"/>
                        </a:schemeClr>
                      </a:solidFill>
                      <a:prstDash val="sysDot"/>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noFill/>
                  </a:tcPr>
                </a:tc>
                <a:extLst>
                  <a:ext uri="{0D108BD9-81ED-4DB2-BD59-A6C34878D82A}">
                    <a16:rowId xmlns:a16="http://schemas.microsoft.com/office/drawing/2014/main" xmlns="" val="742246721"/>
                  </a:ext>
                </a:extLst>
              </a:tr>
            </a:tbl>
          </a:graphicData>
        </a:graphic>
      </p:graphicFrame>
    </p:spTree>
    <p:extLst>
      <p:ext uri="{BB962C8B-B14F-4D97-AF65-F5344CB8AC3E}">
        <p14:creationId xmlns:p14="http://schemas.microsoft.com/office/powerpoint/2010/main" val="3534951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xmlns="" id="{960A2755-FABC-4792-A876-6710EEB80887}"/>
              </a:ext>
            </a:extLst>
          </p:cNvPr>
          <p:cNvSpPr/>
          <p:nvPr/>
        </p:nvSpPr>
        <p:spPr>
          <a:xfrm>
            <a:off x="826832" y="3402928"/>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Partage des nouvelles dérogations commerciales</a:t>
            </a:r>
          </a:p>
        </p:txBody>
      </p:sp>
      <p:sp>
        <p:nvSpPr>
          <p:cNvPr id="39" name="Rectangle 38">
            <a:extLst>
              <a:ext uri="{FF2B5EF4-FFF2-40B4-BE49-F238E27FC236}">
                <a16:creationId xmlns:a16="http://schemas.microsoft.com/office/drawing/2014/main" xmlns="" id="{2BA23025-07E8-47AC-B330-35B1C6C9D082}"/>
              </a:ext>
            </a:extLst>
          </p:cNvPr>
          <p:cNvSpPr/>
          <p:nvPr/>
        </p:nvSpPr>
        <p:spPr>
          <a:xfrm>
            <a:off x="826832" y="1707285"/>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Autres actions opérationnelles à mener / évolutions à prendre en compte</a:t>
            </a:r>
          </a:p>
        </p:txBody>
      </p:sp>
      <p:sp>
        <p:nvSpPr>
          <p:cNvPr id="43" name="ZoneTexte 42">
            <a:extLst>
              <a:ext uri="{FF2B5EF4-FFF2-40B4-BE49-F238E27FC236}">
                <a16:creationId xmlns:a16="http://schemas.microsoft.com/office/drawing/2014/main" xmlns="" id="{C252AB70-AB31-4A8E-BA9B-159D7F81F646}"/>
              </a:ext>
            </a:extLst>
          </p:cNvPr>
          <p:cNvSpPr txBox="1"/>
          <p:nvPr/>
        </p:nvSpPr>
        <p:spPr>
          <a:xfrm>
            <a:off x="4736977" y="1707285"/>
            <a:ext cx="4673724" cy="48745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Quelles sont les autres actions saillantes à mener ?</a:t>
            </a:r>
          </a:p>
          <a:p>
            <a:r>
              <a:rPr lang="fr-FR" dirty="0"/>
              <a:t>Quelles sont les évolutions à prendre en compte ?</a:t>
            </a:r>
          </a:p>
        </p:txBody>
      </p:sp>
      <p:sp>
        <p:nvSpPr>
          <p:cNvPr id="61" name="Ellipse 60">
            <a:extLst>
              <a:ext uri="{FF2B5EF4-FFF2-40B4-BE49-F238E27FC236}">
                <a16:creationId xmlns:a16="http://schemas.microsoft.com/office/drawing/2014/main" xmlns="" id="{C930FC86-E376-4E7F-8BFC-B2C0A3E13C14}"/>
              </a:ext>
            </a:extLst>
          </p:cNvPr>
          <p:cNvSpPr/>
          <p:nvPr/>
        </p:nvSpPr>
        <p:spPr>
          <a:xfrm>
            <a:off x="638202" y="1784430"/>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2</a:t>
            </a:r>
          </a:p>
        </p:txBody>
      </p:sp>
      <p:sp>
        <p:nvSpPr>
          <p:cNvPr id="37" name="Rectangle 36">
            <a:extLst>
              <a:ext uri="{FF2B5EF4-FFF2-40B4-BE49-F238E27FC236}">
                <a16:creationId xmlns:a16="http://schemas.microsoft.com/office/drawing/2014/main" xmlns="" id="{A4819DB4-FE47-4136-95A6-16C7E71AA0A2}"/>
              </a:ext>
            </a:extLst>
          </p:cNvPr>
          <p:cNvSpPr/>
          <p:nvPr/>
        </p:nvSpPr>
        <p:spPr>
          <a:xfrm>
            <a:off x="826832" y="5736571"/>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defRPr/>
            </a:pPr>
            <a:r>
              <a:rPr lang="fr-FR" sz="1200" b="1" dirty="0">
                <a:solidFill>
                  <a:prstClr val="white"/>
                </a:solidFill>
                <a:latin typeface="Century Gothic"/>
              </a:rPr>
              <a:t>Quizz sur votre nouvelle région</a:t>
            </a:r>
            <a:endParaRPr lang="fr-FR" sz="1100" i="1" dirty="0">
              <a:solidFill>
                <a:prstClr val="white"/>
              </a:solidFill>
              <a:latin typeface="Century Gothic"/>
            </a:endParaRPr>
          </a:p>
        </p:txBody>
      </p:sp>
      <p:sp>
        <p:nvSpPr>
          <p:cNvPr id="40" name="ZoneTexte 39">
            <a:extLst>
              <a:ext uri="{FF2B5EF4-FFF2-40B4-BE49-F238E27FC236}">
                <a16:creationId xmlns:a16="http://schemas.microsoft.com/office/drawing/2014/main" xmlns="" id="{BC42AFC2-AC77-43A2-81ED-75D6EA272ED9}"/>
              </a:ext>
            </a:extLst>
          </p:cNvPr>
          <p:cNvSpPr txBox="1"/>
          <p:nvPr/>
        </p:nvSpPr>
        <p:spPr>
          <a:xfrm>
            <a:off x="4736977" y="5736571"/>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p>
            <a:pPr marL="158265" indent="-158265" defTabSz="914400">
              <a:lnSpc>
                <a:spcPts val="1108"/>
              </a:lnSpc>
              <a:spcBef>
                <a:spcPts val="185"/>
              </a:spcBef>
              <a:buFont typeface="Wingdings" panose="05000000000000000000" pitchFamily="2" charset="2"/>
              <a:buChar char="ü"/>
              <a:defRPr/>
            </a:pPr>
            <a:r>
              <a:rPr lang="fr-FR" sz="1000" i="1" dirty="0">
                <a:solidFill>
                  <a:prstClr val="black">
                    <a:lumMod val="65000"/>
                    <a:lumOff val="35000"/>
                  </a:prstClr>
                </a:solidFill>
                <a:latin typeface="Century Gothic"/>
              </a:rPr>
              <a:t>Connaissez-vous vraiment votre nouvelle région ?</a:t>
            </a:r>
          </a:p>
        </p:txBody>
      </p:sp>
      <p:sp>
        <p:nvSpPr>
          <p:cNvPr id="41" name="Ellipse 40">
            <a:extLst>
              <a:ext uri="{FF2B5EF4-FFF2-40B4-BE49-F238E27FC236}">
                <a16:creationId xmlns:a16="http://schemas.microsoft.com/office/drawing/2014/main" xmlns="" id="{99228BB3-0D2D-4835-B578-4990A28D1DAB}"/>
              </a:ext>
            </a:extLst>
          </p:cNvPr>
          <p:cNvSpPr/>
          <p:nvPr/>
        </p:nvSpPr>
        <p:spPr>
          <a:xfrm>
            <a:off x="638202" y="5815478"/>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9</a:t>
            </a:r>
          </a:p>
        </p:txBody>
      </p:sp>
      <p:sp>
        <p:nvSpPr>
          <p:cNvPr id="2" name="Titre 1"/>
          <p:cNvSpPr>
            <a:spLocks noGrp="1"/>
          </p:cNvSpPr>
          <p:nvPr>
            <p:ph type="title"/>
          </p:nvPr>
        </p:nvSpPr>
        <p:spPr/>
        <p:txBody>
          <a:bodyPr/>
          <a:lstStyle/>
          <a:p>
            <a:r>
              <a:rPr lang="fr-FR" dirty="0"/>
              <a:t>Ordre du jour</a:t>
            </a:r>
            <a:endParaRPr lang="fr-FR" i="1" dirty="0"/>
          </a:p>
        </p:txBody>
      </p:sp>
      <p:sp>
        <p:nvSpPr>
          <p:cNvPr id="23" name="Rectangle 22">
            <a:extLst>
              <a:ext uri="{FF2B5EF4-FFF2-40B4-BE49-F238E27FC236}">
                <a16:creationId xmlns:a16="http://schemas.microsoft.com/office/drawing/2014/main" xmlns="" id="{F1F3824C-3220-4270-8801-F360AF530135}"/>
              </a:ext>
            </a:extLst>
          </p:cNvPr>
          <p:cNvSpPr/>
          <p:nvPr/>
        </p:nvSpPr>
        <p:spPr>
          <a:xfrm>
            <a:off x="826832" y="1133893"/>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Mise en place de la Nouvelle Identité CEGEE</a:t>
            </a:r>
          </a:p>
        </p:txBody>
      </p:sp>
      <p:sp>
        <p:nvSpPr>
          <p:cNvPr id="24" name="ZoneTexte 23">
            <a:extLst>
              <a:ext uri="{FF2B5EF4-FFF2-40B4-BE49-F238E27FC236}">
                <a16:creationId xmlns:a16="http://schemas.microsoft.com/office/drawing/2014/main" xmlns="" id="{D78BFEF2-2238-4D26-ABDF-993D39F1F11E}"/>
              </a:ext>
            </a:extLst>
          </p:cNvPr>
          <p:cNvSpPr txBox="1"/>
          <p:nvPr/>
        </p:nvSpPr>
        <p:spPr>
          <a:xfrm>
            <a:off x="4738920" y="1131836"/>
            <a:ext cx="4673724" cy="48745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Quels sont les supports qui évoluent ?</a:t>
            </a:r>
          </a:p>
          <a:p>
            <a:r>
              <a:rPr lang="fr-FR" dirty="0"/>
              <a:t>Que dois-je faire pour les mettre à jour ?</a:t>
            </a:r>
          </a:p>
        </p:txBody>
      </p:sp>
      <p:sp>
        <p:nvSpPr>
          <p:cNvPr id="29" name="Rectangle 28">
            <a:extLst>
              <a:ext uri="{FF2B5EF4-FFF2-40B4-BE49-F238E27FC236}">
                <a16:creationId xmlns:a16="http://schemas.microsoft.com/office/drawing/2014/main" xmlns="" id="{3AD6149A-D2D4-41E4-85D6-9A0D68498C88}"/>
              </a:ext>
            </a:extLst>
          </p:cNvPr>
          <p:cNvSpPr/>
          <p:nvPr/>
        </p:nvSpPr>
        <p:spPr>
          <a:xfrm>
            <a:off x="826832" y="397393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Partage du nouveau schéma délégataire Part</a:t>
            </a:r>
          </a:p>
        </p:txBody>
      </p:sp>
      <p:sp>
        <p:nvSpPr>
          <p:cNvPr id="30" name="ZoneTexte 29">
            <a:extLst>
              <a:ext uri="{FF2B5EF4-FFF2-40B4-BE49-F238E27FC236}">
                <a16:creationId xmlns:a16="http://schemas.microsoft.com/office/drawing/2014/main" xmlns="" id="{9C8582EB-EB53-473F-A84F-57A09E1BA974}"/>
              </a:ext>
            </a:extLst>
          </p:cNvPr>
          <p:cNvSpPr txBox="1"/>
          <p:nvPr/>
        </p:nvSpPr>
        <p:spPr>
          <a:xfrm>
            <a:off x="4736977" y="3406385"/>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 est le schéma délégataire à suivre ?</a:t>
            </a:r>
          </a:p>
        </p:txBody>
      </p:sp>
      <p:sp>
        <p:nvSpPr>
          <p:cNvPr id="31" name="Rectangle 30">
            <a:extLst>
              <a:ext uri="{FF2B5EF4-FFF2-40B4-BE49-F238E27FC236}">
                <a16:creationId xmlns:a16="http://schemas.microsoft.com/office/drawing/2014/main" xmlns="" id="{B3A23FFE-025F-4C36-922C-05CAF2CF2CB6}"/>
              </a:ext>
            </a:extLst>
          </p:cNvPr>
          <p:cNvSpPr/>
          <p:nvPr/>
        </p:nvSpPr>
        <p:spPr>
          <a:xfrm>
            <a:off x="826832" y="282429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Découverte de la nouvelle Offre CEGEE</a:t>
            </a:r>
          </a:p>
        </p:txBody>
      </p:sp>
      <p:sp>
        <p:nvSpPr>
          <p:cNvPr id="32" name="ZoneTexte 31">
            <a:extLst>
              <a:ext uri="{FF2B5EF4-FFF2-40B4-BE49-F238E27FC236}">
                <a16:creationId xmlns:a16="http://schemas.microsoft.com/office/drawing/2014/main" xmlns="" id="{5A9B9835-FEAD-48DE-9256-777EA010973E}"/>
              </a:ext>
            </a:extLst>
          </p:cNvPr>
          <p:cNvSpPr txBox="1"/>
          <p:nvPr/>
        </p:nvSpPr>
        <p:spPr>
          <a:xfrm>
            <a:off x="4736977" y="2823813"/>
            <a:ext cx="4673724" cy="490909"/>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Quelles sont les modifications apportées au catalogue d’offres de la CEGEE</a:t>
            </a:r>
          </a:p>
          <a:p>
            <a:r>
              <a:rPr lang="fr-FR" dirty="0"/>
              <a:t>Quelles sont les évolutions de modes de fonctionnement ?</a:t>
            </a:r>
          </a:p>
        </p:txBody>
      </p:sp>
      <p:sp>
        <p:nvSpPr>
          <p:cNvPr id="33" name="Rectangle 32">
            <a:extLst>
              <a:ext uri="{FF2B5EF4-FFF2-40B4-BE49-F238E27FC236}">
                <a16:creationId xmlns:a16="http://schemas.microsoft.com/office/drawing/2014/main" xmlns="" id="{0F2DD78A-0619-4311-8F45-1AD11AB48C78}"/>
              </a:ext>
            </a:extLst>
          </p:cNvPr>
          <p:cNvSpPr/>
          <p:nvPr/>
        </p:nvSpPr>
        <p:spPr>
          <a:xfrm>
            <a:off x="826832" y="4565303"/>
            <a:ext cx="3404714"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Rappel du dispositif d’assistance</a:t>
            </a:r>
          </a:p>
        </p:txBody>
      </p:sp>
      <p:sp>
        <p:nvSpPr>
          <p:cNvPr id="38" name="ZoneTexte 37">
            <a:extLst>
              <a:ext uri="{FF2B5EF4-FFF2-40B4-BE49-F238E27FC236}">
                <a16:creationId xmlns:a16="http://schemas.microsoft.com/office/drawing/2014/main" xmlns="" id="{05A8E245-848D-4B03-BAD7-10EFAF3ADB27}"/>
              </a:ext>
            </a:extLst>
          </p:cNvPr>
          <p:cNvSpPr txBox="1"/>
          <p:nvPr/>
        </p:nvSpPr>
        <p:spPr>
          <a:xfrm>
            <a:off x="4736977" y="3988890"/>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Quelles sont mes nouvelles capacités de dérogation ?</a:t>
            </a:r>
          </a:p>
        </p:txBody>
      </p:sp>
      <p:sp>
        <p:nvSpPr>
          <p:cNvPr id="47" name="Rectangle 46">
            <a:extLst>
              <a:ext uri="{FF2B5EF4-FFF2-40B4-BE49-F238E27FC236}">
                <a16:creationId xmlns:a16="http://schemas.microsoft.com/office/drawing/2014/main" xmlns="" id="{3F1AE5C7-72CC-41D9-8AB8-4859A853F02C}"/>
              </a:ext>
            </a:extLst>
          </p:cNvPr>
          <p:cNvSpPr/>
          <p:nvPr/>
        </p:nvSpPr>
        <p:spPr>
          <a:xfrm>
            <a:off x="826832" y="2268681"/>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Présentation de la Rubrique des commerciaux</a:t>
            </a:r>
          </a:p>
        </p:txBody>
      </p:sp>
      <p:sp>
        <p:nvSpPr>
          <p:cNvPr id="48" name="ZoneTexte 47">
            <a:extLst>
              <a:ext uri="{FF2B5EF4-FFF2-40B4-BE49-F238E27FC236}">
                <a16:creationId xmlns:a16="http://schemas.microsoft.com/office/drawing/2014/main" xmlns="" id="{1580B1C6-D651-413B-8E7A-8D0D3AAD7BDB}"/>
              </a:ext>
            </a:extLst>
          </p:cNvPr>
          <p:cNvSpPr txBox="1"/>
          <p:nvPr/>
        </p:nvSpPr>
        <p:spPr>
          <a:xfrm>
            <a:off x="4738920" y="2272394"/>
            <a:ext cx="4673724" cy="487196"/>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Comment fonctionne la rubrique des commerciaux ?</a:t>
            </a:r>
          </a:p>
          <a:p>
            <a:r>
              <a:rPr lang="fr-FR" dirty="0"/>
              <a:t>Quelles informations y sont disponibles ?</a:t>
            </a:r>
          </a:p>
        </p:txBody>
      </p:sp>
      <p:sp>
        <p:nvSpPr>
          <p:cNvPr id="44" name="Ellipse 43">
            <a:extLst>
              <a:ext uri="{FF2B5EF4-FFF2-40B4-BE49-F238E27FC236}">
                <a16:creationId xmlns:a16="http://schemas.microsoft.com/office/drawing/2014/main" xmlns="" id="{74E3F13E-F501-4B93-8B5A-6836860C05FA}"/>
              </a:ext>
            </a:extLst>
          </p:cNvPr>
          <p:cNvSpPr/>
          <p:nvPr/>
        </p:nvSpPr>
        <p:spPr>
          <a:xfrm>
            <a:off x="638202" y="2335248"/>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3</a:t>
            </a:r>
          </a:p>
        </p:txBody>
      </p:sp>
      <p:sp>
        <p:nvSpPr>
          <p:cNvPr id="45" name="Ellipse 44">
            <a:extLst>
              <a:ext uri="{FF2B5EF4-FFF2-40B4-BE49-F238E27FC236}">
                <a16:creationId xmlns:a16="http://schemas.microsoft.com/office/drawing/2014/main" xmlns="" id="{74472AFF-AFA6-4387-9E28-A2BA2BEA9907}"/>
              </a:ext>
            </a:extLst>
          </p:cNvPr>
          <p:cNvSpPr/>
          <p:nvPr/>
        </p:nvSpPr>
        <p:spPr>
          <a:xfrm>
            <a:off x="638202" y="1198697"/>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1</a:t>
            </a:r>
          </a:p>
        </p:txBody>
      </p:sp>
      <p:sp>
        <p:nvSpPr>
          <p:cNvPr id="46" name="Ellipse 45">
            <a:extLst>
              <a:ext uri="{FF2B5EF4-FFF2-40B4-BE49-F238E27FC236}">
                <a16:creationId xmlns:a16="http://schemas.microsoft.com/office/drawing/2014/main" xmlns="" id="{1DE12E59-8571-485C-8A03-D98D3CF0FF34}"/>
              </a:ext>
            </a:extLst>
          </p:cNvPr>
          <p:cNvSpPr/>
          <p:nvPr/>
        </p:nvSpPr>
        <p:spPr>
          <a:xfrm>
            <a:off x="638202" y="2892622"/>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4</a:t>
            </a:r>
          </a:p>
        </p:txBody>
      </p:sp>
      <p:sp>
        <p:nvSpPr>
          <p:cNvPr id="49" name="Ellipse 48">
            <a:extLst>
              <a:ext uri="{FF2B5EF4-FFF2-40B4-BE49-F238E27FC236}">
                <a16:creationId xmlns:a16="http://schemas.microsoft.com/office/drawing/2014/main" xmlns="" id="{39AB1FC4-D086-41E5-80E3-278920683F08}"/>
              </a:ext>
            </a:extLst>
          </p:cNvPr>
          <p:cNvSpPr/>
          <p:nvPr/>
        </p:nvSpPr>
        <p:spPr>
          <a:xfrm>
            <a:off x="638202" y="3476684"/>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5</a:t>
            </a:r>
          </a:p>
        </p:txBody>
      </p:sp>
      <p:sp>
        <p:nvSpPr>
          <p:cNvPr id="50" name="Ellipse 49">
            <a:extLst>
              <a:ext uri="{FF2B5EF4-FFF2-40B4-BE49-F238E27FC236}">
                <a16:creationId xmlns:a16="http://schemas.microsoft.com/office/drawing/2014/main" xmlns="" id="{F3646376-4E1C-47C7-8D9E-F9476D5D5D53}"/>
              </a:ext>
            </a:extLst>
          </p:cNvPr>
          <p:cNvSpPr/>
          <p:nvPr/>
        </p:nvSpPr>
        <p:spPr>
          <a:xfrm>
            <a:off x="638202" y="4060746"/>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6</a:t>
            </a:r>
          </a:p>
        </p:txBody>
      </p:sp>
      <p:sp>
        <p:nvSpPr>
          <p:cNvPr id="60" name="Ellipse 59">
            <a:extLst>
              <a:ext uri="{FF2B5EF4-FFF2-40B4-BE49-F238E27FC236}">
                <a16:creationId xmlns:a16="http://schemas.microsoft.com/office/drawing/2014/main" xmlns="" id="{37BDD83F-9F7E-4573-A3AC-D4452CD60F70}"/>
              </a:ext>
            </a:extLst>
          </p:cNvPr>
          <p:cNvSpPr/>
          <p:nvPr/>
        </p:nvSpPr>
        <p:spPr>
          <a:xfrm>
            <a:off x="638202" y="4638922"/>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7</a:t>
            </a:r>
          </a:p>
        </p:txBody>
      </p:sp>
      <p:sp>
        <p:nvSpPr>
          <p:cNvPr id="36" name="ZoneTexte 35">
            <a:extLst>
              <a:ext uri="{FF2B5EF4-FFF2-40B4-BE49-F238E27FC236}">
                <a16:creationId xmlns:a16="http://schemas.microsoft.com/office/drawing/2014/main" xmlns="" id="{C795EB37-DB48-45D7-8E49-A83B0F29544B}"/>
              </a:ext>
            </a:extLst>
          </p:cNvPr>
          <p:cNvSpPr txBox="1"/>
          <p:nvPr/>
        </p:nvSpPr>
        <p:spPr>
          <a:xfrm>
            <a:off x="4736977" y="4565303"/>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 sera le dispositif d’assistance au réseau BDD ?</a:t>
            </a:r>
          </a:p>
        </p:txBody>
      </p:sp>
      <p:pic>
        <p:nvPicPr>
          <p:cNvPr id="26" name="Image 25">
            <a:extLst>
              <a:ext uri="{FF2B5EF4-FFF2-40B4-BE49-F238E27FC236}">
                <a16:creationId xmlns:a16="http://schemas.microsoft.com/office/drawing/2014/main" xmlns="" id="{451FAC73-9F80-4F88-9B3E-57195E64A85E}"/>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46929" y="4993164"/>
            <a:ext cx="871392" cy="871392"/>
          </a:xfrm>
          <a:prstGeom prst="rect">
            <a:avLst/>
          </a:prstGeom>
        </p:spPr>
      </p:pic>
      <p:sp>
        <p:nvSpPr>
          <p:cNvPr id="27" name="Rectangle 26">
            <a:extLst>
              <a:ext uri="{FF2B5EF4-FFF2-40B4-BE49-F238E27FC236}">
                <a16:creationId xmlns:a16="http://schemas.microsoft.com/office/drawing/2014/main" xmlns="" id="{6672F8C0-6561-4380-86C3-26FCF8983767}"/>
              </a:ext>
            </a:extLst>
          </p:cNvPr>
          <p:cNvSpPr/>
          <p:nvPr/>
        </p:nvSpPr>
        <p:spPr>
          <a:xfrm>
            <a:off x="826832" y="5147602"/>
            <a:ext cx="3406088" cy="490909"/>
          </a:xfrm>
          <a:prstGeom prst="rect">
            <a:avLst/>
          </a:prstGeom>
          <a:solidFill>
            <a:srgbClr val="E2001A"/>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Vidéo de synthèse sur la Fusion et Eléments de langage vis-à-vis des clients</a:t>
            </a:r>
          </a:p>
        </p:txBody>
      </p:sp>
      <p:sp>
        <p:nvSpPr>
          <p:cNvPr id="28" name="ZoneTexte 27">
            <a:extLst>
              <a:ext uri="{FF2B5EF4-FFF2-40B4-BE49-F238E27FC236}">
                <a16:creationId xmlns:a16="http://schemas.microsoft.com/office/drawing/2014/main" xmlns="" id="{C4C587A7-4A89-4321-8B50-C1E7B8216B7F}"/>
              </a:ext>
            </a:extLst>
          </p:cNvPr>
          <p:cNvSpPr txBox="1"/>
          <p:nvPr/>
        </p:nvSpPr>
        <p:spPr>
          <a:xfrm>
            <a:off x="4736977" y="5147602"/>
            <a:ext cx="4673724" cy="490908"/>
          </a:xfrm>
          <a:prstGeom prst="rect">
            <a:avLst/>
          </a:prstGeom>
          <a:solidFill>
            <a:srgbClr val="FFE5E5"/>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Projection d’une vidéo (~ 6 minutes) sur la Fusion Juridique</a:t>
            </a:r>
          </a:p>
          <a:p>
            <a:r>
              <a:rPr lang="fr-FR" dirty="0"/>
              <a:t>Quelles réponses apportées si nos clients posent des questions sur la Fusion ?</a:t>
            </a:r>
          </a:p>
        </p:txBody>
      </p:sp>
      <p:sp>
        <p:nvSpPr>
          <p:cNvPr id="35" name="Ellipse 34">
            <a:extLst>
              <a:ext uri="{FF2B5EF4-FFF2-40B4-BE49-F238E27FC236}">
                <a16:creationId xmlns:a16="http://schemas.microsoft.com/office/drawing/2014/main" xmlns="" id="{0DA4DA6E-C81E-449D-8B69-1FD0E9C38C8F}"/>
              </a:ext>
            </a:extLst>
          </p:cNvPr>
          <p:cNvSpPr/>
          <p:nvPr/>
        </p:nvSpPr>
        <p:spPr>
          <a:xfrm>
            <a:off x="638202" y="5222984"/>
            <a:ext cx="324000" cy="324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8</a:t>
            </a:r>
          </a:p>
        </p:txBody>
      </p:sp>
    </p:spTree>
    <p:extLst>
      <p:ext uri="{BB962C8B-B14F-4D97-AF65-F5344CB8AC3E}">
        <p14:creationId xmlns:p14="http://schemas.microsoft.com/office/powerpoint/2010/main" val="14728517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C0F1F8B-CB7E-45D7-8FDE-0304FE842D9A}"/>
              </a:ext>
            </a:extLst>
          </p:cNvPr>
          <p:cNvSpPr>
            <a:spLocks noGrp="1"/>
          </p:cNvSpPr>
          <p:nvPr>
            <p:ph type="title"/>
          </p:nvPr>
        </p:nvSpPr>
        <p:spPr/>
        <p:txBody>
          <a:bodyPr/>
          <a:lstStyle/>
          <a:p>
            <a:r>
              <a:rPr lang="fr-FR" dirty="0"/>
              <a:t>Projection d’une vidéo sur la Fusion Juridique</a:t>
            </a:r>
          </a:p>
        </p:txBody>
      </p:sp>
      <p:pic>
        <p:nvPicPr>
          <p:cNvPr id="4" name="Image 3">
            <a:extLst>
              <a:ext uri="{FF2B5EF4-FFF2-40B4-BE49-F238E27FC236}">
                <a16:creationId xmlns:a16="http://schemas.microsoft.com/office/drawing/2014/main" xmlns="" id="{C4F0D576-0608-44DE-B350-0C01DDA403F6}"/>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56856" y="2132856"/>
            <a:ext cx="1728000" cy="1728000"/>
          </a:xfrm>
          <a:prstGeom prst="rect">
            <a:avLst/>
          </a:prstGeom>
        </p:spPr>
      </p:pic>
      <p:sp>
        <p:nvSpPr>
          <p:cNvPr id="5" name="ZoneTexte 4">
            <a:extLst>
              <a:ext uri="{FF2B5EF4-FFF2-40B4-BE49-F238E27FC236}">
                <a16:creationId xmlns:a16="http://schemas.microsoft.com/office/drawing/2014/main" xmlns="" id="{0C3987B0-2E7E-44F2-B548-7F756803E8A0}"/>
              </a:ext>
            </a:extLst>
          </p:cNvPr>
          <p:cNvSpPr txBox="1"/>
          <p:nvPr/>
        </p:nvSpPr>
        <p:spPr>
          <a:xfrm>
            <a:off x="1068302" y="3860856"/>
            <a:ext cx="8348748" cy="1872400"/>
          </a:xfrm>
          <a:prstGeom prst="rect">
            <a:avLst/>
          </a:prstGeom>
          <a:noFill/>
          <a:ln w="6350" cap="flat" cmpd="sng" algn="ctr">
            <a:noFill/>
            <a:prstDash val="solid"/>
            <a:headEnd/>
            <a:tailEnd/>
          </a:ln>
          <a:effectLst/>
        </p:spPr>
        <p:txBody>
          <a:bodyPr lIns="72000" rIns="0" rtlCol="0" anchor="t" anchorCtr="0"/>
          <a:lstStyle>
            <a:defPPr>
              <a:defRPr lang="fr-FR"/>
            </a:defPPr>
            <a:lvl1pPr algn="ctr">
              <a:spcBef>
                <a:spcPts val="300"/>
              </a:spcBef>
              <a:spcAft>
                <a:spcPts val="300"/>
              </a:spcAft>
              <a:defRPr sz="800" b="1" i="1">
                <a:solidFill>
                  <a:schemeClr val="tx1">
                    <a:lumMod val="75000"/>
                    <a:lumOff val="25000"/>
                  </a:schemeClr>
                </a:solidFill>
                <a:latin typeface="+mj-lt"/>
              </a:defRPr>
            </a:lvl1pPr>
          </a:lstStyle>
          <a:p>
            <a:r>
              <a:rPr lang="fr-FR" sz="1800" dirty="0">
                <a:solidFill>
                  <a:schemeClr val="accent1"/>
                </a:solidFill>
              </a:rPr>
              <a:t>Film sur la Fusion Juridique ACCESSIBLE via </a:t>
            </a:r>
            <a:r>
              <a:rPr lang="fr-FR" sz="1800" dirty="0" err="1">
                <a:solidFill>
                  <a:schemeClr val="accent1"/>
                </a:solidFill>
              </a:rPr>
              <a:t>BestWay</a:t>
            </a:r>
            <a:endParaRPr lang="fr-FR" sz="1800" dirty="0">
              <a:solidFill>
                <a:schemeClr val="accent1"/>
              </a:solidFill>
            </a:endParaRPr>
          </a:p>
          <a:p>
            <a:r>
              <a:rPr lang="fr-FR" sz="1800" dirty="0">
                <a:solidFill>
                  <a:schemeClr val="accent1"/>
                </a:solidFill>
              </a:rPr>
              <a:t>Lien : </a:t>
            </a:r>
            <a:r>
              <a:rPr lang="fr-FR" sz="1400" u="sng" dirty="0">
                <a:hlinkClick r:id="rId3"/>
              </a:rPr>
              <a:t>https://www.bestway-cealca.com/le-programme/actualites/ce-qui-evolue-le-clip/</a:t>
            </a:r>
            <a:endParaRPr lang="fr-FR" sz="1400" dirty="0">
              <a:solidFill>
                <a:srgbClr val="00B0F0"/>
              </a:solidFill>
            </a:endParaRPr>
          </a:p>
          <a:p>
            <a:endParaRPr lang="fr-FR" sz="1800" dirty="0">
              <a:solidFill>
                <a:schemeClr val="accent1"/>
              </a:solidFill>
            </a:endParaRPr>
          </a:p>
          <a:p>
            <a:pPr algn="l"/>
            <a:r>
              <a:rPr lang="fr-FR" sz="1800" dirty="0">
                <a:solidFill>
                  <a:schemeClr val="accent1"/>
                </a:solidFill>
              </a:rPr>
              <a:t>Réseau Alsacien : la vidéo est également disponible sur </a:t>
            </a:r>
            <a:r>
              <a:rPr lang="fr-FR" sz="1800" dirty="0" err="1">
                <a:solidFill>
                  <a:schemeClr val="accent1"/>
                </a:solidFill>
              </a:rPr>
              <a:t>MyVideo</a:t>
            </a:r>
            <a:endParaRPr lang="fr-FR" sz="1800" dirty="0">
              <a:solidFill>
                <a:schemeClr val="accent1"/>
              </a:solidFill>
            </a:endParaRPr>
          </a:p>
          <a:p>
            <a:endParaRPr lang="fr-FR" sz="1800" dirty="0">
              <a:solidFill>
                <a:schemeClr val="accent1"/>
              </a:solidFill>
            </a:endParaRPr>
          </a:p>
        </p:txBody>
      </p:sp>
    </p:spTree>
    <p:extLst>
      <p:ext uri="{BB962C8B-B14F-4D97-AF65-F5344CB8AC3E}">
        <p14:creationId xmlns:p14="http://schemas.microsoft.com/office/powerpoint/2010/main" val="14826060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8DB9808-4919-4384-A0AD-DBC6B54991D2}"/>
              </a:ext>
            </a:extLst>
          </p:cNvPr>
          <p:cNvSpPr>
            <a:spLocks noGrp="1"/>
          </p:cNvSpPr>
          <p:nvPr>
            <p:ph type="title"/>
          </p:nvPr>
        </p:nvSpPr>
        <p:spPr/>
        <p:txBody>
          <a:bodyPr/>
          <a:lstStyle/>
          <a:p>
            <a:pPr marL="360363" indent="-360363"/>
            <a:r>
              <a:rPr lang="fr-FR" b="1" dirty="0"/>
              <a:t>Eléments de langage en cas de questionnements de clients – 1/5</a:t>
            </a:r>
            <a:r>
              <a:rPr lang="fr-FR" dirty="0"/>
              <a:t/>
            </a:r>
            <a:br>
              <a:rPr lang="fr-FR" dirty="0"/>
            </a:br>
            <a:r>
              <a:rPr lang="fr-FR" i="1" dirty="0"/>
              <a:t>Communication orale uniquement</a:t>
            </a:r>
            <a:endParaRPr lang="fr-FR" dirty="0"/>
          </a:p>
        </p:txBody>
      </p:sp>
      <p:pic>
        <p:nvPicPr>
          <p:cNvPr id="5" name="Espace réservé du contenu 4">
            <a:extLst>
              <a:ext uri="{FF2B5EF4-FFF2-40B4-BE49-F238E27FC236}">
                <a16:creationId xmlns:a16="http://schemas.microsoft.com/office/drawing/2014/main" xmlns="" id="{CE4DABC2-CFB7-4D3A-BE3A-FCF0D682AD59}"/>
              </a:ext>
            </a:extLst>
          </p:cNvPr>
          <p:cNvPicPr>
            <a:picLocks noGrp="1" noChangeAspect="1"/>
          </p:cNvPicPr>
          <p:nvPr>
            <p:ph idx="1"/>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300" y="404664"/>
            <a:ext cx="507472" cy="507472"/>
          </a:xfrm>
        </p:spPr>
      </p:pic>
      <p:sp>
        <p:nvSpPr>
          <p:cNvPr id="6" name="Rectangle 5">
            <a:extLst>
              <a:ext uri="{FF2B5EF4-FFF2-40B4-BE49-F238E27FC236}">
                <a16:creationId xmlns:a16="http://schemas.microsoft.com/office/drawing/2014/main" xmlns="" id="{19A3ADFD-8498-4B49-8371-6F819EA50D74}"/>
              </a:ext>
            </a:extLst>
          </p:cNvPr>
          <p:cNvSpPr/>
          <p:nvPr/>
        </p:nvSpPr>
        <p:spPr>
          <a:xfrm>
            <a:off x="3897580" y="1900605"/>
            <a:ext cx="5170220" cy="3677220"/>
          </a:xfrm>
          <a:prstGeom prst="rect">
            <a:avLst/>
          </a:prstGeom>
        </p:spPr>
        <p:txBody>
          <a:bodyPr wrap="square" lIns="33231" rIns="33231">
            <a:noAutofit/>
          </a:bodyPr>
          <a:lstStyle/>
          <a:p>
            <a:pPr algn="just">
              <a:lnSpc>
                <a:spcPct val="115000"/>
              </a:lnSpc>
              <a:spcAft>
                <a:spcPts val="1000"/>
              </a:spcAft>
            </a:pPr>
            <a:r>
              <a:rPr lang="fr-FR" sz="1200" b="1"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rPr>
              <a:t>La Caisse d’Epargne Grand Est Europe est née ce 23 juin 2018. Elle est issue de la fusion entre la Caisse d’Epargne d’Alsace et la Caisse d’Epargne Lorraine Champagne-Ardenne.</a:t>
            </a:r>
          </a:p>
          <a:p>
            <a:pPr algn="just">
              <a:lnSpc>
                <a:spcPct val="115000"/>
              </a:lnSpc>
              <a:spcAft>
                <a:spcPts val="1000"/>
              </a:spcAft>
            </a:pPr>
            <a:r>
              <a:rPr lang="fr-FR" sz="1200" b="1"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rPr>
              <a:t>C’est une nouvelle Caisse qui a vu le jour. Ses priorités restent identiques aux valeurs bicentenaires des Caisses d’Epargne : servir le client dans la proximité, accompagner le développement de nos territoires, demeurer une banque à la pointe de l’innovation et maintenir son engagement sociétal.</a:t>
            </a:r>
          </a:p>
          <a:p>
            <a:pPr algn="just">
              <a:lnSpc>
                <a:spcPct val="115000"/>
              </a:lnSpc>
              <a:spcAft>
                <a:spcPts val="1000"/>
              </a:spcAft>
            </a:pPr>
            <a:r>
              <a:rPr lang="fr-FR" sz="1200" b="1"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rPr>
              <a:t>Plus grande, plus forte, plus innovante, plus proche, la Caisse d’Epargne Grand Est Europe s’appuie sur plus de 3 000 collaborateurs, 436 000 sociétaires et de 2,6 milliards de fonds propres. </a:t>
            </a:r>
          </a:p>
          <a:p>
            <a:pPr algn="just">
              <a:lnSpc>
                <a:spcPct val="115000"/>
              </a:lnSpc>
              <a:spcAft>
                <a:spcPts val="1000"/>
              </a:spcAft>
            </a:pPr>
            <a:r>
              <a:rPr lang="fr-FR" sz="1200" b="1"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rPr>
              <a:t>C’est une grande banque régionale coopérative, qui dispose de tous les atouts pour accompagner les projets de ses 1,7 million de clients particuliers et professionnels, et le développement de l’économie régionale. </a:t>
            </a:r>
          </a:p>
          <a:p>
            <a:pPr algn="just">
              <a:lnSpc>
                <a:spcPct val="115000"/>
              </a:lnSpc>
              <a:spcAft>
                <a:spcPts val="1000"/>
              </a:spcAft>
            </a:pPr>
            <a:r>
              <a:rPr lang="fr-FR" sz="1200" b="1"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rPr>
              <a:t>Deux cents ans après la création de la première Caisse d’Epargne, cette fusion démontre la vitalité de notre Groupe et sa volonté de continuer à se développer pour mieux servir ses clients. </a:t>
            </a:r>
          </a:p>
        </p:txBody>
      </p:sp>
      <p:pic>
        <p:nvPicPr>
          <p:cNvPr id="7" name="Image 6">
            <a:extLst>
              <a:ext uri="{FF2B5EF4-FFF2-40B4-BE49-F238E27FC236}">
                <a16:creationId xmlns:a16="http://schemas.microsoft.com/office/drawing/2014/main" xmlns="" id="{8F86D789-D698-4293-9DA3-9D3ABA844A3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837312" y="2659557"/>
            <a:ext cx="2836836" cy="1538886"/>
          </a:xfrm>
          <a:prstGeom prst="rect">
            <a:avLst/>
          </a:prstGeom>
        </p:spPr>
      </p:pic>
    </p:spTree>
    <p:extLst>
      <p:ext uri="{BB962C8B-B14F-4D97-AF65-F5344CB8AC3E}">
        <p14:creationId xmlns:p14="http://schemas.microsoft.com/office/powerpoint/2010/main" val="1746132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8DB9808-4919-4384-A0AD-DBC6B54991D2}"/>
              </a:ext>
            </a:extLst>
          </p:cNvPr>
          <p:cNvSpPr>
            <a:spLocks noGrp="1"/>
          </p:cNvSpPr>
          <p:nvPr>
            <p:ph type="title"/>
          </p:nvPr>
        </p:nvSpPr>
        <p:spPr/>
        <p:txBody>
          <a:bodyPr/>
          <a:lstStyle/>
          <a:p>
            <a:pPr marL="360363" indent="-360363"/>
            <a:r>
              <a:rPr lang="fr-FR" b="1" dirty="0"/>
              <a:t>Eléments de langage en cas de questionnements de clients – 2/5</a:t>
            </a:r>
            <a:r>
              <a:rPr lang="fr-FR" dirty="0"/>
              <a:t/>
            </a:r>
            <a:br>
              <a:rPr lang="fr-FR" dirty="0"/>
            </a:br>
            <a:r>
              <a:rPr lang="fr-FR" i="1" dirty="0"/>
              <a:t>Communication orale uniquement</a:t>
            </a:r>
            <a:endParaRPr lang="fr-FR" dirty="0"/>
          </a:p>
        </p:txBody>
      </p:sp>
      <p:sp>
        <p:nvSpPr>
          <p:cNvPr id="8" name="Rectangle 7">
            <a:extLst>
              <a:ext uri="{FF2B5EF4-FFF2-40B4-BE49-F238E27FC236}">
                <a16:creationId xmlns:a16="http://schemas.microsoft.com/office/drawing/2014/main" xmlns="" id="{5F5B74CE-22E1-44A1-8F45-045831BF28F9}"/>
              </a:ext>
            </a:extLst>
          </p:cNvPr>
          <p:cNvSpPr/>
          <p:nvPr/>
        </p:nvSpPr>
        <p:spPr bwMode="auto">
          <a:xfrm>
            <a:off x="837313" y="1562593"/>
            <a:ext cx="1323993" cy="13494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231" rIns="33231" anchor="ctr"/>
          <a:lstStyle/>
          <a:p>
            <a:pPr lvl="0" algn="ctr"/>
            <a:r>
              <a:rPr lang="fr-FR" sz="1050" b="1" dirty="0">
                <a:latin typeface="+mj-lt"/>
              </a:rPr>
              <a:t>Pourquoi </a:t>
            </a:r>
          </a:p>
          <a:p>
            <a:pPr lvl="0" algn="ctr"/>
            <a:r>
              <a:rPr lang="fr-FR" sz="1050" b="1" dirty="0">
                <a:latin typeface="+mj-lt"/>
              </a:rPr>
              <a:t>cette fusion ?</a:t>
            </a:r>
          </a:p>
        </p:txBody>
      </p:sp>
      <p:sp>
        <p:nvSpPr>
          <p:cNvPr id="9" name="Rectangle 8">
            <a:extLst>
              <a:ext uri="{FF2B5EF4-FFF2-40B4-BE49-F238E27FC236}">
                <a16:creationId xmlns:a16="http://schemas.microsoft.com/office/drawing/2014/main" xmlns="" id="{EB25ACCA-7380-41F4-BEC5-3AFBA8220911}"/>
              </a:ext>
            </a:extLst>
          </p:cNvPr>
          <p:cNvSpPr/>
          <p:nvPr/>
        </p:nvSpPr>
        <p:spPr>
          <a:xfrm>
            <a:off x="2227775" y="1562593"/>
            <a:ext cx="6845887" cy="1349432"/>
          </a:xfrm>
          <a:prstGeom prst="rect">
            <a:avLst/>
          </a:prstGeom>
        </p:spPr>
        <p:txBody>
          <a:bodyPr wrap="square" lIns="33231" rIns="33231" anchor="ctr">
            <a:noAutofit/>
          </a:bodyPr>
          <a:lstStyle/>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Pour augmenter nos capacités d’investissement dans un monde qui change notamment sous l’impact de la révolution digitale</a:t>
            </a:r>
          </a:p>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Pour donner naissance à une banque puissante, disposant de moyens humains et financiers à la hauteur des besoins de nos clients, en termes d’offres, de service, de digital, etc…</a:t>
            </a:r>
          </a:p>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Tout cela permettra d’améliorer la qualité de service aux clients pour mieux accompagner ces derniers dans leurs projets.</a:t>
            </a:r>
          </a:p>
        </p:txBody>
      </p:sp>
      <p:sp>
        <p:nvSpPr>
          <p:cNvPr id="10" name="Rectangle 9">
            <a:extLst>
              <a:ext uri="{FF2B5EF4-FFF2-40B4-BE49-F238E27FC236}">
                <a16:creationId xmlns:a16="http://schemas.microsoft.com/office/drawing/2014/main" xmlns="" id="{B2B233BD-C61C-40BC-8467-AC23674418AC}"/>
              </a:ext>
            </a:extLst>
          </p:cNvPr>
          <p:cNvSpPr/>
          <p:nvPr/>
        </p:nvSpPr>
        <p:spPr bwMode="auto">
          <a:xfrm>
            <a:off x="837313" y="3051555"/>
            <a:ext cx="1323993" cy="14098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231" rIns="33231" anchor="ctr"/>
          <a:lstStyle/>
          <a:p>
            <a:pPr algn="ctr"/>
            <a:r>
              <a:rPr lang="fr-FR" sz="1050" b="1" dirty="0">
                <a:latin typeface="+mj-lt"/>
              </a:rPr>
              <a:t>Pourquoi maintenant ? </a:t>
            </a:r>
          </a:p>
        </p:txBody>
      </p:sp>
      <p:sp>
        <p:nvSpPr>
          <p:cNvPr id="11" name="Rectangle 10">
            <a:extLst>
              <a:ext uri="{FF2B5EF4-FFF2-40B4-BE49-F238E27FC236}">
                <a16:creationId xmlns:a16="http://schemas.microsoft.com/office/drawing/2014/main" xmlns="" id="{1F95C371-6379-4AD2-BB50-7C54D32DD176}"/>
              </a:ext>
            </a:extLst>
          </p:cNvPr>
          <p:cNvSpPr/>
          <p:nvPr/>
        </p:nvSpPr>
        <p:spPr>
          <a:xfrm>
            <a:off x="2227618" y="3051554"/>
            <a:ext cx="6840183" cy="1409846"/>
          </a:xfrm>
          <a:prstGeom prst="rect">
            <a:avLst/>
          </a:prstGeom>
        </p:spPr>
        <p:txBody>
          <a:bodyPr wrap="square" lIns="33231" rIns="33231" anchor="ctr">
            <a:noAutofit/>
          </a:bodyPr>
          <a:lstStyle/>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Parce que nous n’avons pas voulu travailler dans la précipitation</a:t>
            </a:r>
          </a:p>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Nous avons pris le temps, dans chaque Caisse, d’étudier la question, de mener des réflexions. Et il nous a semblé que le moment était désormais venu de concrétiser le projet, qu’il était temps d’accroître notre puissance pour faire face aux enjeux des mutations économiques et technologiques</a:t>
            </a:r>
          </a:p>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Ce sont deux Caisses en bonne santé qui s’unissent pour donner naissance à une Caisse plus grande et plus forte</a:t>
            </a:r>
          </a:p>
        </p:txBody>
      </p:sp>
      <p:sp>
        <p:nvSpPr>
          <p:cNvPr id="12" name="Rectangle 11">
            <a:extLst>
              <a:ext uri="{FF2B5EF4-FFF2-40B4-BE49-F238E27FC236}">
                <a16:creationId xmlns:a16="http://schemas.microsoft.com/office/drawing/2014/main" xmlns="" id="{C4857848-C5AE-4AC5-A6B2-E75AE86A6DD4}"/>
              </a:ext>
            </a:extLst>
          </p:cNvPr>
          <p:cNvSpPr/>
          <p:nvPr/>
        </p:nvSpPr>
        <p:spPr bwMode="auto">
          <a:xfrm>
            <a:off x="837313" y="4600931"/>
            <a:ext cx="1323993" cy="8065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231" rIns="33231" anchor="ctr"/>
          <a:lstStyle/>
          <a:p>
            <a:pPr algn="ctr"/>
            <a:r>
              <a:rPr lang="fr-FR" sz="1050" b="1" dirty="0">
                <a:latin typeface="+mj-lt"/>
              </a:rPr>
              <a:t>Est-ce lié à la création de la Région Grand Est ?</a:t>
            </a:r>
          </a:p>
        </p:txBody>
      </p:sp>
      <p:sp>
        <p:nvSpPr>
          <p:cNvPr id="13" name="Rectangle 12">
            <a:extLst>
              <a:ext uri="{FF2B5EF4-FFF2-40B4-BE49-F238E27FC236}">
                <a16:creationId xmlns:a16="http://schemas.microsoft.com/office/drawing/2014/main" xmlns="" id="{D9608F3F-114A-4C07-9C2E-B5F669445ECD}"/>
              </a:ext>
            </a:extLst>
          </p:cNvPr>
          <p:cNvSpPr/>
          <p:nvPr/>
        </p:nvSpPr>
        <p:spPr>
          <a:xfrm>
            <a:off x="2233480" y="4595117"/>
            <a:ext cx="6840183" cy="806511"/>
          </a:xfrm>
          <a:prstGeom prst="rect">
            <a:avLst/>
          </a:prstGeom>
        </p:spPr>
        <p:txBody>
          <a:bodyPr wrap="square" lIns="33231" rIns="33231" anchor="ctr">
            <a:noAutofit/>
          </a:bodyPr>
          <a:lstStyle/>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C’est indépendant, mais la réforme administrative a contribué à faire mûrir la réflexion</a:t>
            </a:r>
          </a:p>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Et il est vrai qu’il sera désormais plus simple de suivre de grands clients </a:t>
            </a:r>
            <a:r>
              <a:rPr lang="fr-FR" sz="1108" dirty="0">
                <a:solidFill>
                  <a:schemeClr val="tx1">
                    <a:lumMod val="65000"/>
                    <a:lumOff val="35000"/>
                  </a:schemeClr>
                </a:solidFill>
                <a:latin typeface="+mj-lt"/>
                <a:cs typeface="Times New Roman" panose="02020603050405020304" pitchFamily="18" charset="0"/>
              </a:rPr>
              <a:t>(entreprises ou institutionnels) </a:t>
            </a:r>
            <a:r>
              <a:rPr lang="fr-FR" sz="1108" b="1" dirty="0">
                <a:solidFill>
                  <a:schemeClr val="tx1">
                    <a:lumMod val="65000"/>
                    <a:lumOff val="35000"/>
                  </a:schemeClr>
                </a:solidFill>
                <a:latin typeface="+mj-lt"/>
                <a:cs typeface="Times New Roman" panose="02020603050405020304" pitchFamily="18" charset="0"/>
              </a:rPr>
              <a:t>dans le périmètre du Grand Est</a:t>
            </a:r>
          </a:p>
        </p:txBody>
      </p:sp>
      <p:sp>
        <p:nvSpPr>
          <p:cNvPr id="14" name="Rectangle 13">
            <a:extLst>
              <a:ext uri="{FF2B5EF4-FFF2-40B4-BE49-F238E27FC236}">
                <a16:creationId xmlns:a16="http://schemas.microsoft.com/office/drawing/2014/main" xmlns="" id="{92DCC971-DF30-41D2-A588-FB154BC17267}"/>
              </a:ext>
            </a:extLst>
          </p:cNvPr>
          <p:cNvSpPr/>
          <p:nvPr/>
        </p:nvSpPr>
        <p:spPr bwMode="auto">
          <a:xfrm>
            <a:off x="837313" y="5546971"/>
            <a:ext cx="1323993" cy="8065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231" rIns="33231" anchor="ctr"/>
          <a:lstStyle/>
          <a:p>
            <a:pPr algn="ctr"/>
            <a:r>
              <a:rPr lang="fr-FR" sz="1050" b="1" dirty="0">
                <a:latin typeface="+mj-lt"/>
              </a:rPr>
              <a:t>Pourquoi ajouter Europe au nom de la Caisse ?</a:t>
            </a:r>
          </a:p>
        </p:txBody>
      </p:sp>
      <p:sp>
        <p:nvSpPr>
          <p:cNvPr id="15" name="Rectangle 14">
            <a:extLst>
              <a:ext uri="{FF2B5EF4-FFF2-40B4-BE49-F238E27FC236}">
                <a16:creationId xmlns:a16="http://schemas.microsoft.com/office/drawing/2014/main" xmlns="" id="{6277F3F3-8B16-4659-A581-54DE881B2101}"/>
              </a:ext>
            </a:extLst>
          </p:cNvPr>
          <p:cNvSpPr/>
          <p:nvPr/>
        </p:nvSpPr>
        <p:spPr>
          <a:xfrm>
            <a:off x="2227617" y="5546971"/>
            <a:ext cx="6840183" cy="806511"/>
          </a:xfrm>
          <a:prstGeom prst="rect">
            <a:avLst/>
          </a:prstGeom>
        </p:spPr>
        <p:txBody>
          <a:bodyPr wrap="square" lIns="33231" rIns="33231" anchor="ctr">
            <a:noAutofit/>
          </a:bodyPr>
          <a:lstStyle/>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Cela souligne à la fois la particularité de notre territoire quatre fois frontalier </a:t>
            </a:r>
            <a:r>
              <a:rPr lang="fr-FR" sz="1108" dirty="0">
                <a:solidFill>
                  <a:schemeClr val="tx1">
                    <a:lumMod val="65000"/>
                    <a:lumOff val="35000"/>
                  </a:schemeClr>
                </a:solidFill>
                <a:latin typeface="+mj-lt"/>
                <a:cs typeface="Times New Roman" panose="02020603050405020304" pitchFamily="18" charset="0"/>
              </a:rPr>
              <a:t>(Belgique, Luxembourg, Allemagne, Suisse) </a:t>
            </a:r>
            <a:r>
              <a:rPr lang="fr-FR" sz="1108" b="1" dirty="0">
                <a:solidFill>
                  <a:schemeClr val="tx1">
                    <a:lumMod val="65000"/>
                    <a:lumOff val="35000"/>
                  </a:schemeClr>
                </a:solidFill>
                <a:latin typeface="+mj-lt"/>
                <a:cs typeface="Times New Roman" panose="02020603050405020304" pitchFamily="18" charset="0"/>
              </a:rPr>
              <a:t>et notre volonté d’accompagner nos clients, particuliers comme entreprises, au-delà de nos frontières</a:t>
            </a:r>
          </a:p>
        </p:txBody>
      </p:sp>
      <p:cxnSp>
        <p:nvCxnSpPr>
          <p:cNvPr id="4" name="Connecteur droit 3">
            <a:extLst>
              <a:ext uri="{FF2B5EF4-FFF2-40B4-BE49-F238E27FC236}">
                <a16:creationId xmlns:a16="http://schemas.microsoft.com/office/drawing/2014/main" xmlns="" id="{51B1B576-8C08-47BE-B4FE-2B0E26A9431E}"/>
              </a:ext>
            </a:extLst>
          </p:cNvPr>
          <p:cNvCxnSpPr>
            <a:cxnSpLocks/>
          </p:cNvCxnSpPr>
          <p:nvPr/>
        </p:nvCxnSpPr>
        <p:spPr>
          <a:xfrm>
            <a:off x="837313" y="1368463"/>
            <a:ext cx="1323993" cy="0"/>
          </a:xfrm>
          <a:prstGeom prst="line">
            <a:avLst/>
          </a:prstGeom>
          <a:ln w="28575">
            <a:solidFill>
              <a:schemeClr val="accent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xmlns="" id="{969BB48A-0A15-4FFF-A94B-BFAE37936C08}"/>
              </a:ext>
            </a:extLst>
          </p:cNvPr>
          <p:cNvSpPr/>
          <p:nvPr/>
        </p:nvSpPr>
        <p:spPr>
          <a:xfrm>
            <a:off x="1134979" y="1284994"/>
            <a:ext cx="728661" cy="1491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108" b="1" dirty="0">
                <a:solidFill>
                  <a:schemeClr val="accent1"/>
                </a:solidFill>
                <a:latin typeface="+mj-lt"/>
              </a:rPr>
              <a:t>Questions</a:t>
            </a:r>
          </a:p>
        </p:txBody>
      </p:sp>
      <p:cxnSp>
        <p:nvCxnSpPr>
          <p:cNvPr id="18" name="Connecteur droit 17">
            <a:extLst>
              <a:ext uri="{FF2B5EF4-FFF2-40B4-BE49-F238E27FC236}">
                <a16:creationId xmlns:a16="http://schemas.microsoft.com/office/drawing/2014/main" xmlns="" id="{A0A926BC-C527-46D3-BEDD-BE5A748FDB35}"/>
              </a:ext>
            </a:extLst>
          </p:cNvPr>
          <p:cNvCxnSpPr>
            <a:cxnSpLocks/>
          </p:cNvCxnSpPr>
          <p:nvPr/>
        </p:nvCxnSpPr>
        <p:spPr>
          <a:xfrm>
            <a:off x="2454729" y="1368463"/>
            <a:ext cx="6613072" cy="0"/>
          </a:xfrm>
          <a:prstGeom prst="line">
            <a:avLst/>
          </a:prstGeom>
          <a:ln w="28575">
            <a:solidFill>
              <a:schemeClr val="accent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xmlns="" id="{243B99BF-4C6A-4A73-AB06-663B6008A682}"/>
              </a:ext>
            </a:extLst>
          </p:cNvPr>
          <p:cNvSpPr/>
          <p:nvPr/>
        </p:nvSpPr>
        <p:spPr>
          <a:xfrm>
            <a:off x="4288311" y="1284994"/>
            <a:ext cx="2599420" cy="1491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108" b="1" dirty="0">
                <a:solidFill>
                  <a:schemeClr val="accent1"/>
                </a:solidFill>
                <a:latin typeface="+mj-lt"/>
              </a:rPr>
              <a:t>Eléments de langage</a:t>
            </a:r>
          </a:p>
        </p:txBody>
      </p:sp>
      <p:pic>
        <p:nvPicPr>
          <p:cNvPr id="20" name="Espace réservé du contenu 4">
            <a:extLst>
              <a:ext uri="{FF2B5EF4-FFF2-40B4-BE49-F238E27FC236}">
                <a16:creationId xmlns:a16="http://schemas.microsoft.com/office/drawing/2014/main" xmlns="" id="{71C17081-9D41-4B68-BFA3-8513C23CE9AB}"/>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300" y="404664"/>
            <a:ext cx="507472" cy="507472"/>
          </a:xfrm>
          <a:prstGeom prst="rect">
            <a:avLst/>
          </a:prstGeom>
        </p:spPr>
      </p:pic>
      <p:cxnSp>
        <p:nvCxnSpPr>
          <p:cNvPr id="21" name="Connecteur droit 20">
            <a:extLst>
              <a:ext uri="{FF2B5EF4-FFF2-40B4-BE49-F238E27FC236}">
                <a16:creationId xmlns:a16="http://schemas.microsoft.com/office/drawing/2014/main" xmlns="" id="{84D77651-9464-4578-86D2-DFEBBE383DAF}"/>
              </a:ext>
            </a:extLst>
          </p:cNvPr>
          <p:cNvCxnSpPr>
            <a:cxnSpLocks/>
          </p:cNvCxnSpPr>
          <p:nvPr/>
        </p:nvCxnSpPr>
        <p:spPr>
          <a:xfrm flipH="1">
            <a:off x="837314" y="2981790"/>
            <a:ext cx="8230487" cy="0"/>
          </a:xfrm>
          <a:prstGeom prst="line">
            <a:avLst/>
          </a:prstGeom>
          <a:ln w="635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xmlns="" id="{BD004D21-269A-4C31-8592-CCDC4986A2AF}"/>
              </a:ext>
            </a:extLst>
          </p:cNvPr>
          <p:cNvCxnSpPr>
            <a:cxnSpLocks/>
          </p:cNvCxnSpPr>
          <p:nvPr/>
        </p:nvCxnSpPr>
        <p:spPr>
          <a:xfrm flipH="1">
            <a:off x="837314" y="4531166"/>
            <a:ext cx="8230487" cy="0"/>
          </a:xfrm>
          <a:prstGeom prst="line">
            <a:avLst/>
          </a:prstGeom>
          <a:ln w="635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xmlns="" id="{76FD9958-70D1-449E-B530-1FCE2AC63ACC}"/>
              </a:ext>
            </a:extLst>
          </p:cNvPr>
          <p:cNvCxnSpPr>
            <a:cxnSpLocks/>
          </p:cNvCxnSpPr>
          <p:nvPr/>
        </p:nvCxnSpPr>
        <p:spPr>
          <a:xfrm flipH="1">
            <a:off x="837314" y="5477207"/>
            <a:ext cx="8230487" cy="0"/>
          </a:xfrm>
          <a:prstGeom prst="line">
            <a:avLst/>
          </a:prstGeom>
          <a:ln w="635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89551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8DB9808-4919-4384-A0AD-DBC6B54991D2}"/>
              </a:ext>
            </a:extLst>
          </p:cNvPr>
          <p:cNvSpPr>
            <a:spLocks noGrp="1"/>
          </p:cNvSpPr>
          <p:nvPr>
            <p:ph type="title"/>
          </p:nvPr>
        </p:nvSpPr>
        <p:spPr/>
        <p:txBody>
          <a:bodyPr/>
          <a:lstStyle/>
          <a:p>
            <a:pPr marL="360363" indent="-360363"/>
            <a:r>
              <a:rPr lang="fr-FR" b="1" dirty="0"/>
              <a:t>Eléments de langage en cas de questionnements de clients – 3/5</a:t>
            </a:r>
            <a:r>
              <a:rPr lang="fr-FR" dirty="0"/>
              <a:t/>
            </a:r>
            <a:br>
              <a:rPr lang="fr-FR" dirty="0"/>
            </a:br>
            <a:r>
              <a:rPr lang="fr-FR" i="1" dirty="0"/>
              <a:t>Communication orale uniquement</a:t>
            </a:r>
            <a:endParaRPr lang="fr-FR" dirty="0"/>
          </a:p>
        </p:txBody>
      </p:sp>
      <p:sp>
        <p:nvSpPr>
          <p:cNvPr id="8" name="Rectangle 7">
            <a:extLst>
              <a:ext uri="{FF2B5EF4-FFF2-40B4-BE49-F238E27FC236}">
                <a16:creationId xmlns:a16="http://schemas.microsoft.com/office/drawing/2014/main" xmlns="" id="{5F5B74CE-22E1-44A1-8F45-045831BF28F9}"/>
              </a:ext>
            </a:extLst>
          </p:cNvPr>
          <p:cNvSpPr/>
          <p:nvPr/>
        </p:nvSpPr>
        <p:spPr bwMode="auto">
          <a:xfrm>
            <a:off x="837313" y="1574409"/>
            <a:ext cx="1323993" cy="11152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r>
              <a:rPr lang="fr-FR" sz="1050" b="1" dirty="0">
                <a:latin typeface="+mj-lt"/>
              </a:rPr>
              <a:t>Où se situera le Siège et pourquoi ? </a:t>
            </a:r>
          </a:p>
        </p:txBody>
      </p:sp>
      <p:sp>
        <p:nvSpPr>
          <p:cNvPr id="9" name="Rectangle 8">
            <a:extLst>
              <a:ext uri="{FF2B5EF4-FFF2-40B4-BE49-F238E27FC236}">
                <a16:creationId xmlns:a16="http://schemas.microsoft.com/office/drawing/2014/main" xmlns="" id="{EB25ACCA-7380-41F4-BEC5-3AFBA8220911}"/>
              </a:ext>
            </a:extLst>
          </p:cNvPr>
          <p:cNvSpPr/>
          <p:nvPr/>
        </p:nvSpPr>
        <p:spPr>
          <a:xfrm>
            <a:off x="2227775" y="1574409"/>
            <a:ext cx="6845887" cy="1115233"/>
          </a:xfrm>
          <a:prstGeom prst="rect">
            <a:avLst/>
          </a:prstGeom>
        </p:spPr>
        <p:txBody>
          <a:bodyPr wrap="square" lIns="33231" rIns="33231" anchor="ctr">
            <a:noAutofit/>
          </a:bodyPr>
          <a:lstStyle/>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Le siège social est à Strasbourg. C’est un choix de cohérence avec la Région Grand Est. Le statut de capitale européenne a favorisé aussi ce choix</a:t>
            </a:r>
          </a:p>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Signalons que la fusion s’effectue dans un strict maintien des bassins d’emplois des deux anciennes Caisses d’Epargne.</a:t>
            </a:r>
          </a:p>
        </p:txBody>
      </p:sp>
      <p:sp>
        <p:nvSpPr>
          <p:cNvPr id="10" name="Rectangle 9">
            <a:extLst>
              <a:ext uri="{FF2B5EF4-FFF2-40B4-BE49-F238E27FC236}">
                <a16:creationId xmlns:a16="http://schemas.microsoft.com/office/drawing/2014/main" xmlns="" id="{B2B233BD-C61C-40BC-8467-AC23674418AC}"/>
              </a:ext>
            </a:extLst>
          </p:cNvPr>
          <p:cNvSpPr/>
          <p:nvPr/>
        </p:nvSpPr>
        <p:spPr bwMode="auto">
          <a:xfrm>
            <a:off x="837313" y="2856926"/>
            <a:ext cx="1323993" cy="537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r>
              <a:rPr lang="fr-FR" sz="1050" b="1" dirty="0">
                <a:latin typeface="+mj-lt"/>
              </a:rPr>
              <a:t>Que va devenir le Siège de Metz</a:t>
            </a:r>
          </a:p>
        </p:txBody>
      </p:sp>
      <p:sp>
        <p:nvSpPr>
          <p:cNvPr id="11" name="Rectangle 10">
            <a:extLst>
              <a:ext uri="{FF2B5EF4-FFF2-40B4-BE49-F238E27FC236}">
                <a16:creationId xmlns:a16="http://schemas.microsoft.com/office/drawing/2014/main" xmlns="" id="{1F95C371-6379-4AD2-BB50-7C54D32DD176}"/>
              </a:ext>
            </a:extLst>
          </p:cNvPr>
          <p:cNvSpPr/>
          <p:nvPr/>
        </p:nvSpPr>
        <p:spPr>
          <a:xfrm>
            <a:off x="2227618" y="2856925"/>
            <a:ext cx="6840183" cy="537563"/>
          </a:xfrm>
          <a:prstGeom prst="rect">
            <a:avLst/>
          </a:prstGeom>
        </p:spPr>
        <p:txBody>
          <a:bodyPr wrap="square" lIns="33231" rIns="33231" anchor="ctr">
            <a:noAutofit/>
          </a:bodyPr>
          <a:lstStyle/>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Il accueillera toujours des services de la Caisse d’Epargne</a:t>
            </a:r>
          </a:p>
        </p:txBody>
      </p:sp>
      <p:cxnSp>
        <p:nvCxnSpPr>
          <p:cNvPr id="4" name="Connecteur droit 3">
            <a:extLst>
              <a:ext uri="{FF2B5EF4-FFF2-40B4-BE49-F238E27FC236}">
                <a16:creationId xmlns:a16="http://schemas.microsoft.com/office/drawing/2014/main" xmlns="" id="{51B1B576-8C08-47BE-B4FE-2B0E26A9431E}"/>
              </a:ext>
            </a:extLst>
          </p:cNvPr>
          <p:cNvCxnSpPr>
            <a:cxnSpLocks/>
          </p:cNvCxnSpPr>
          <p:nvPr/>
        </p:nvCxnSpPr>
        <p:spPr>
          <a:xfrm>
            <a:off x="837313" y="1368463"/>
            <a:ext cx="1323993" cy="0"/>
          </a:xfrm>
          <a:prstGeom prst="line">
            <a:avLst/>
          </a:prstGeom>
          <a:ln w="28575">
            <a:solidFill>
              <a:schemeClr val="accent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xmlns="" id="{969BB48A-0A15-4FFF-A94B-BFAE37936C08}"/>
              </a:ext>
            </a:extLst>
          </p:cNvPr>
          <p:cNvSpPr/>
          <p:nvPr/>
        </p:nvSpPr>
        <p:spPr>
          <a:xfrm>
            <a:off x="1134979" y="1284994"/>
            <a:ext cx="728661" cy="1491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108" b="1" dirty="0">
                <a:solidFill>
                  <a:schemeClr val="accent1"/>
                </a:solidFill>
                <a:latin typeface="+mj-lt"/>
              </a:rPr>
              <a:t>Questions</a:t>
            </a:r>
          </a:p>
        </p:txBody>
      </p:sp>
      <p:cxnSp>
        <p:nvCxnSpPr>
          <p:cNvPr id="18" name="Connecteur droit 17">
            <a:extLst>
              <a:ext uri="{FF2B5EF4-FFF2-40B4-BE49-F238E27FC236}">
                <a16:creationId xmlns:a16="http://schemas.microsoft.com/office/drawing/2014/main" xmlns="" id="{A0A926BC-C527-46D3-BEDD-BE5A748FDB35}"/>
              </a:ext>
            </a:extLst>
          </p:cNvPr>
          <p:cNvCxnSpPr>
            <a:cxnSpLocks/>
          </p:cNvCxnSpPr>
          <p:nvPr/>
        </p:nvCxnSpPr>
        <p:spPr>
          <a:xfrm>
            <a:off x="2454729" y="1368463"/>
            <a:ext cx="6613072" cy="0"/>
          </a:xfrm>
          <a:prstGeom prst="line">
            <a:avLst/>
          </a:prstGeom>
          <a:ln w="28575">
            <a:solidFill>
              <a:schemeClr val="accent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xmlns="" id="{243B99BF-4C6A-4A73-AB06-663B6008A682}"/>
              </a:ext>
            </a:extLst>
          </p:cNvPr>
          <p:cNvSpPr/>
          <p:nvPr/>
        </p:nvSpPr>
        <p:spPr>
          <a:xfrm>
            <a:off x="4288311" y="1284994"/>
            <a:ext cx="2599420" cy="1491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108" b="1" dirty="0">
                <a:solidFill>
                  <a:schemeClr val="accent1"/>
                </a:solidFill>
                <a:latin typeface="+mj-lt"/>
              </a:rPr>
              <a:t>Eléments de langage</a:t>
            </a:r>
          </a:p>
        </p:txBody>
      </p:sp>
      <p:sp>
        <p:nvSpPr>
          <p:cNvPr id="16" name="Rectangle 15">
            <a:extLst>
              <a:ext uri="{FF2B5EF4-FFF2-40B4-BE49-F238E27FC236}">
                <a16:creationId xmlns:a16="http://schemas.microsoft.com/office/drawing/2014/main" xmlns="" id="{3E1D2B8D-94A6-44E3-BAAD-BF1E2A7FD312}"/>
              </a:ext>
            </a:extLst>
          </p:cNvPr>
          <p:cNvSpPr/>
          <p:nvPr/>
        </p:nvSpPr>
        <p:spPr bwMode="auto">
          <a:xfrm>
            <a:off x="837313" y="3561773"/>
            <a:ext cx="1323993" cy="12982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r>
              <a:rPr lang="fr-FR" sz="1050" b="1" dirty="0">
                <a:latin typeface="+mj-lt"/>
              </a:rPr>
              <a:t>Quelles conséquences pour l’emploi ? </a:t>
            </a:r>
          </a:p>
        </p:txBody>
      </p:sp>
      <p:sp>
        <p:nvSpPr>
          <p:cNvPr id="20" name="Rectangle 19">
            <a:extLst>
              <a:ext uri="{FF2B5EF4-FFF2-40B4-BE49-F238E27FC236}">
                <a16:creationId xmlns:a16="http://schemas.microsoft.com/office/drawing/2014/main" xmlns="" id="{E242369C-E243-4DD7-B1D0-74C92C63CEC0}"/>
              </a:ext>
            </a:extLst>
          </p:cNvPr>
          <p:cNvSpPr/>
          <p:nvPr/>
        </p:nvSpPr>
        <p:spPr>
          <a:xfrm>
            <a:off x="2227618" y="3561771"/>
            <a:ext cx="6840183" cy="1298227"/>
          </a:xfrm>
          <a:prstGeom prst="rect">
            <a:avLst/>
          </a:prstGeom>
        </p:spPr>
        <p:txBody>
          <a:bodyPr wrap="square" lIns="33231" rIns="33231" anchor="ctr">
            <a:noAutofit/>
          </a:bodyPr>
          <a:lstStyle/>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La fusion s’effectue dans un strict maintien des bassins d’emplois des deux anciennes Caisses d’Epargne</a:t>
            </a:r>
          </a:p>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Des mesures de mobilité ont été mises en place pour accompagner les collaborateurs qui pourraient être amenés à changer de lieu, comme cela se fait habituellement dans nos entreprises</a:t>
            </a:r>
          </a:p>
        </p:txBody>
      </p:sp>
      <p:sp>
        <p:nvSpPr>
          <p:cNvPr id="21" name="Rectangle 20">
            <a:extLst>
              <a:ext uri="{FF2B5EF4-FFF2-40B4-BE49-F238E27FC236}">
                <a16:creationId xmlns:a16="http://schemas.microsoft.com/office/drawing/2014/main" xmlns="" id="{133BC5A8-F4E1-4C2F-A7A4-37491D5726D5}"/>
              </a:ext>
            </a:extLst>
          </p:cNvPr>
          <p:cNvSpPr/>
          <p:nvPr/>
        </p:nvSpPr>
        <p:spPr bwMode="auto">
          <a:xfrm>
            <a:off x="837313" y="5027282"/>
            <a:ext cx="1323993" cy="10655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r>
              <a:rPr lang="fr-FR" sz="1050" b="1" dirty="0">
                <a:latin typeface="+mj-lt"/>
              </a:rPr>
              <a:t>Quels changements pour les clients ?</a:t>
            </a:r>
          </a:p>
        </p:txBody>
      </p:sp>
      <p:sp>
        <p:nvSpPr>
          <p:cNvPr id="22" name="Rectangle 21">
            <a:extLst>
              <a:ext uri="{FF2B5EF4-FFF2-40B4-BE49-F238E27FC236}">
                <a16:creationId xmlns:a16="http://schemas.microsoft.com/office/drawing/2014/main" xmlns="" id="{3362B854-2DAF-47C5-A1AB-51C72339A569}"/>
              </a:ext>
            </a:extLst>
          </p:cNvPr>
          <p:cNvSpPr/>
          <p:nvPr/>
        </p:nvSpPr>
        <p:spPr>
          <a:xfrm>
            <a:off x="2227618" y="5027282"/>
            <a:ext cx="6840183" cy="1065543"/>
          </a:xfrm>
          <a:prstGeom prst="rect">
            <a:avLst/>
          </a:prstGeom>
        </p:spPr>
        <p:txBody>
          <a:bodyPr wrap="square" lIns="33231" rIns="33231" anchor="ctr">
            <a:noAutofit/>
          </a:bodyPr>
          <a:lstStyle/>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De façon concrète et immédiate, la fusion juridique des deux Caisses n’aura pas de conséquence particulière dans le fonctionnement de la banque à l’égard des clients</a:t>
            </a:r>
          </a:p>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Les clients de la CEA verront leur numéro de compte modifié au moment de la fusion informatique en novembre prochain. La CEGEE accompagnera ce changement afin que le client n'ait pas de démarche à effectuer et sécurisera pleinement cette modification</a:t>
            </a:r>
          </a:p>
        </p:txBody>
      </p:sp>
      <p:pic>
        <p:nvPicPr>
          <p:cNvPr id="27" name="Espace réservé du contenu 4">
            <a:extLst>
              <a:ext uri="{FF2B5EF4-FFF2-40B4-BE49-F238E27FC236}">
                <a16:creationId xmlns:a16="http://schemas.microsoft.com/office/drawing/2014/main" xmlns="" id="{C909434D-6474-4392-87F1-FD67019669E1}"/>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300" y="404664"/>
            <a:ext cx="507472" cy="507472"/>
          </a:xfrm>
          <a:prstGeom prst="rect">
            <a:avLst/>
          </a:prstGeom>
        </p:spPr>
      </p:pic>
      <p:cxnSp>
        <p:nvCxnSpPr>
          <p:cNvPr id="28" name="Connecteur droit 27">
            <a:extLst>
              <a:ext uri="{FF2B5EF4-FFF2-40B4-BE49-F238E27FC236}">
                <a16:creationId xmlns:a16="http://schemas.microsoft.com/office/drawing/2014/main" xmlns="" id="{63FC47BE-8489-4CAB-BBAC-F6E7A8B403D2}"/>
              </a:ext>
            </a:extLst>
          </p:cNvPr>
          <p:cNvCxnSpPr>
            <a:cxnSpLocks/>
          </p:cNvCxnSpPr>
          <p:nvPr/>
        </p:nvCxnSpPr>
        <p:spPr>
          <a:xfrm flipH="1">
            <a:off x="837314" y="2773284"/>
            <a:ext cx="8230487" cy="0"/>
          </a:xfrm>
          <a:prstGeom prst="line">
            <a:avLst/>
          </a:prstGeom>
          <a:ln w="635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xmlns="" id="{FCCCF54B-0668-4B46-8EA3-183BA1A93A59}"/>
              </a:ext>
            </a:extLst>
          </p:cNvPr>
          <p:cNvCxnSpPr>
            <a:cxnSpLocks/>
          </p:cNvCxnSpPr>
          <p:nvPr/>
        </p:nvCxnSpPr>
        <p:spPr>
          <a:xfrm flipH="1">
            <a:off x="837314" y="3478131"/>
            <a:ext cx="8230487" cy="0"/>
          </a:xfrm>
          <a:prstGeom prst="line">
            <a:avLst/>
          </a:prstGeom>
          <a:ln w="635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xmlns="" id="{2C38BD6F-587F-4594-B24B-EAD8792580C5}"/>
              </a:ext>
            </a:extLst>
          </p:cNvPr>
          <p:cNvCxnSpPr>
            <a:cxnSpLocks/>
          </p:cNvCxnSpPr>
          <p:nvPr/>
        </p:nvCxnSpPr>
        <p:spPr>
          <a:xfrm flipH="1">
            <a:off x="837314" y="4943642"/>
            <a:ext cx="8230487" cy="0"/>
          </a:xfrm>
          <a:prstGeom prst="line">
            <a:avLst/>
          </a:prstGeom>
          <a:ln w="635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30553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8DB9808-4919-4384-A0AD-DBC6B54991D2}"/>
              </a:ext>
            </a:extLst>
          </p:cNvPr>
          <p:cNvSpPr>
            <a:spLocks noGrp="1"/>
          </p:cNvSpPr>
          <p:nvPr>
            <p:ph type="title"/>
          </p:nvPr>
        </p:nvSpPr>
        <p:spPr/>
        <p:txBody>
          <a:bodyPr/>
          <a:lstStyle/>
          <a:p>
            <a:pPr marL="360363" indent="-360363"/>
            <a:r>
              <a:rPr lang="fr-FR" b="1" dirty="0"/>
              <a:t>Eléments de langage en cas de questionnements de clients – 4/5</a:t>
            </a:r>
            <a:r>
              <a:rPr lang="fr-FR" dirty="0"/>
              <a:t/>
            </a:r>
            <a:br>
              <a:rPr lang="fr-FR" dirty="0"/>
            </a:br>
            <a:r>
              <a:rPr lang="fr-FR" i="1" dirty="0"/>
              <a:t>Communication orale uniquement</a:t>
            </a:r>
            <a:endParaRPr lang="fr-FR" dirty="0"/>
          </a:p>
        </p:txBody>
      </p:sp>
      <p:sp>
        <p:nvSpPr>
          <p:cNvPr id="8" name="Rectangle 7">
            <a:extLst>
              <a:ext uri="{FF2B5EF4-FFF2-40B4-BE49-F238E27FC236}">
                <a16:creationId xmlns:a16="http://schemas.microsoft.com/office/drawing/2014/main" xmlns="" id="{5F5B74CE-22E1-44A1-8F45-045831BF28F9}"/>
              </a:ext>
            </a:extLst>
          </p:cNvPr>
          <p:cNvSpPr/>
          <p:nvPr/>
        </p:nvSpPr>
        <p:spPr bwMode="auto">
          <a:xfrm>
            <a:off x="837313" y="2692615"/>
            <a:ext cx="1323993" cy="1332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231" rIns="33231" anchor="ctr"/>
          <a:lstStyle/>
          <a:p>
            <a:pPr algn="ctr"/>
            <a:r>
              <a:rPr lang="fr-FR" sz="1050" b="1" dirty="0">
                <a:latin typeface="+mj-lt"/>
              </a:rPr>
              <a:t>La fusion va-t-elle avoir un impact sur les agences ? Des fermetures ?</a:t>
            </a:r>
          </a:p>
        </p:txBody>
      </p:sp>
      <p:sp>
        <p:nvSpPr>
          <p:cNvPr id="9" name="Rectangle 8">
            <a:extLst>
              <a:ext uri="{FF2B5EF4-FFF2-40B4-BE49-F238E27FC236}">
                <a16:creationId xmlns:a16="http://schemas.microsoft.com/office/drawing/2014/main" xmlns="" id="{EB25ACCA-7380-41F4-BEC5-3AFBA8220911}"/>
              </a:ext>
            </a:extLst>
          </p:cNvPr>
          <p:cNvSpPr/>
          <p:nvPr/>
        </p:nvSpPr>
        <p:spPr>
          <a:xfrm>
            <a:off x="2227775" y="2692615"/>
            <a:ext cx="6845887" cy="1332114"/>
          </a:xfrm>
          <a:prstGeom prst="rect">
            <a:avLst/>
          </a:prstGeom>
        </p:spPr>
        <p:txBody>
          <a:bodyPr wrap="square" lIns="33231" rIns="33231" anchor="ctr">
            <a:noAutofit/>
          </a:bodyPr>
          <a:lstStyle/>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Le maillage des agences des deux Caisses d’Epargne évolue et s’adapte à l’évolution des comportements de nos clients. Nous continuerons à offrir un conseil et un service de proximité à nos clients, même si des adaptations sont à prévoir car avec le digital, les clients se déplacent moins souvent en agence</a:t>
            </a:r>
          </a:p>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La proximité à l’égard de nos clients est notre priorité</a:t>
            </a:r>
          </a:p>
        </p:txBody>
      </p:sp>
      <p:sp>
        <p:nvSpPr>
          <p:cNvPr id="10" name="Rectangle 9">
            <a:extLst>
              <a:ext uri="{FF2B5EF4-FFF2-40B4-BE49-F238E27FC236}">
                <a16:creationId xmlns:a16="http://schemas.microsoft.com/office/drawing/2014/main" xmlns="" id="{B2B233BD-C61C-40BC-8467-AC23674418AC}"/>
              </a:ext>
            </a:extLst>
          </p:cNvPr>
          <p:cNvSpPr/>
          <p:nvPr/>
        </p:nvSpPr>
        <p:spPr bwMode="auto">
          <a:xfrm>
            <a:off x="837313" y="4298165"/>
            <a:ext cx="1323993" cy="1794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231" rIns="33231" anchor="ctr"/>
          <a:lstStyle/>
          <a:p>
            <a:pPr algn="ctr"/>
            <a:r>
              <a:rPr lang="fr-FR" sz="1050" b="1" dirty="0">
                <a:latin typeface="+mj-lt"/>
              </a:rPr>
              <a:t>Une banque plus « centralisée », n’est-ce pas des centres de décisions plus éloignés, et donc des décisions plus longues, moins en phase avec le terrain ?</a:t>
            </a:r>
          </a:p>
        </p:txBody>
      </p:sp>
      <p:sp>
        <p:nvSpPr>
          <p:cNvPr id="11" name="Rectangle 10">
            <a:extLst>
              <a:ext uri="{FF2B5EF4-FFF2-40B4-BE49-F238E27FC236}">
                <a16:creationId xmlns:a16="http://schemas.microsoft.com/office/drawing/2014/main" xmlns="" id="{1F95C371-6379-4AD2-BB50-7C54D32DD176}"/>
              </a:ext>
            </a:extLst>
          </p:cNvPr>
          <p:cNvSpPr/>
          <p:nvPr/>
        </p:nvSpPr>
        <p:spPr>
          <a:xfrm>
            <a:off x="2227618" y="4298166"/>
            <a:ext cx="6840183" cy="1794659"/>
          </a:xfrm>
          <a:prstGeom prst="rect">
            <a:avLst/>
          </a:prstGeom>
        </p:spPr>
        <p:txBody>
          <a:bodyPr wrap="square" lIns="33231" rIns="33231" anchor="ctr">
            <a:noAutofit/>
          </a:bodyPr>
          <a:lstStyle/>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La proximité des centres de décisions avec nos clients est un des facteurs qui nous différencient des réseaux centralisés. Nous n’allons pas y renoncer, bien au contraire</a:t>
            </a:r>
          </a:p>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Nous sommes une banque régionale, avec des centres de décisions locaux, au plus près de nos clients, avec un siège en région</a:t>
            </a:r>
          </a:p>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Nos équipes disposeront toujours des délégations nécessaires pour accompagner au mieux nos clients, et permettre à nos équipes commerciales d’être parfaitement réactives</a:t>
            </a:r>
          </a:p>
        </p:txBody>
      </p:sp>
      <p:cxnSp>
        <p:nvCxnSpPr>
          <p:cNvPr id="4" name="Connecteur droit 3">
            <a:extLst>
              <a:ext uri="{FF2B5EF4-FFF2-40B4-BE49-F238E27FC236}">
                <a16:creationId xmlns:a16="http://schemas.microsoft.com/office/drawing/2014/main" xmlns="" id="{51B1B576-8C08-47BE-B4FE-2B0E26A9431E}"/>
              </a:ext>
            </a:extLst>
          </p:cNvPr>
          <p:cNvCxnSpPr>
            <a:cxnSpLocks/>
          </p:cNvCxnSpPr>
          <p:nvPr/>
        </p:nvCxnSpPr>
        <p:spPr>
          <a:xfrm>
            <a:off x="837313" y="1368463"/>
            <a:ext cx="1323993" cy="0"/>
          </a:xfrm>
          <a:prstGeom prst="line">
            <a:avLst/>
          </a:prstGeom>
          <a:ln w="28575">
            <a:solidFill>
              <a:schemeClr val="accent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xmlns="" id="{969BB48A-0A15-4FFF-A94B-BFAE37936C08}"/>
              </a:ext>
            </a:extLst>
          </p:cNvPr>
          <p:cNvSpPr/>
          <p:nvPr/>
        </p:nvSpPr>
        <p:spPr>
          <a:xfrm>
            <a:off x="1134979" y="1284994"/>
            <a:ext cx="728661" cy="1491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108" b="1" dirty="0">
                <a:solidFill>
                  <a:schemeClr val="accent1"/>
                </a:solidFill>
                <a:latin typeface="+mj-lt"/>
              </a:rPr>
              <a:t>Questions</a:t>
            </a:r>
          </a:p>
        </p:txBody>
      </p:sp>
      <p:cxnSp>
        <p:nvCxnSpPr>
          <p:cNvPr id="18" name="Connecteur droit 17">
            <a:extLst>
              <a:ext uri="{FF2B5EF4-FFF2-40B4-BE49-F238E27FC236}">
                <a16:creationId xmlns:a16="http://schemas.microsoft.com/office/drawing/2014/main" xmlns="" id="{A0A926BC-C527-46D3-BEDD-BE5A748FDB35}"/>
              </a:ext>
            </a:extLst>
          </p:cNvPr>
          <p:cNvCxnSpPr>
            <a:cxnSpLocks/>
          </p:cNvCxnSpPr>
          <p:nvPr/>
        </p:nvCxnSpPr>
        <p:spPr>
          <a:xfrm>
            <a:off x="2454729" y="1368463"/>
            <a:ext cx="6613072" cy="0"/>
          </a:xfrm>
          <a:prstGeom prst="line">
            <a:avLst/>
          </a:prstGeom>
          <a:ln w="28575">
            <a:solidFill>
              <a:schemeClr val="accent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xmlns="" id="{243B99BF-4C6A-4A73-AB06-663B6008A682}"/>
              </a:ext>
            </a:extLst>
          </p:cNvPr>
          <p:cNvSpPr/>
          <p:nvPr/>
        </p:nvSpPr>
        <p:spPr>
          <a:xfrm>
            <a:off x="4288311" y="1284994"/>
            <a:ext cx="2599420" cy="1491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108" b="1" dirty="0">
                <a:solidFill>
                  <a:schemeClr val="accent1"/>
                </a:solidFill>
                <a:latin typeface="+mj-lt"/>
              </a:rPr>
              <a:t>Eléments de langage</a:t>
            </a:r>
          </a:p>
        </p:txBody>
      </p:sp>
      <p:pic>
        <p:nvPicPr>
          <p:cNvPr id="15" name="Espace réservé du contenu 4">
            <a:extLst>
              <a:ext uri="{FF2B5EF4-FFF2-40B4-BE49-F238E27FC236}">
                <a16:creationId xmlns:a16="http://schemas.microsoft.com/office/drawing/2014/main" xmlns="" id="{2A08CABF-FBAA-45C1-BE14-BF50E8E570A9}"/>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300" y="404664"/>
            <a:ext cx="507472" cy="507472"/>
          </a:xfrm>
          <a:prstGeom prst="rect">
            <a:avLst/>
          </a:prstGeom>
        </p:spPr>
      </p:pic>
      <p:sp>
        <p:nvSpPr>
          <p:cNvPr id="16" name="Rectangle 15">
            <a:extLst>
              <a:ext uri="{FF2B5EF4-FFF2-40B4-BE49-F238E27FC236}">
                <a16:creationId xmlns:a16="http://schemas.microsoft.com/office/drawing/2014/main" xmlns="" id="{ECA08568-5D59-413D-B55D-CD3A0C29956D}"/>
              </a:ext>
            </a:extLst>
          </p:cNvPr>
          <p:cNvSpPr/>
          <p:nvPr/>
        </p:nvSpPr>
        <p:spPr bwMode="auto">
          <a:xfrm>
            <a:off x="837313" y="1757561"/>
            <a:ext cx="1323993" cy="6616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r>
              <a:rPr lang="fr-FR" sz="1050" b="1" dirty="0">
                <a:latin typeface="+mj-lt"/>
              </a:rPr>
              <a:t>Avec la fusion, les frais bancaires vont-ils augmenter ?</a:t>
            </a:r>
          </a:p>
        </p:txBody>
      </p:sp>
      <p:sp>
        <p:nvSpPr>
          <p:cNvPr id="20" name="Rectangle 19">
            <a:extLst>
              <a:ext uri="{FF2B5EF4-FFF2-40B4-BE49-F238E27FC236}">
                <a16:creationId xmlns:a16="http://schemas.microsoft.com/office/drawing/2014/main" xmlns="" id="{496D8EAC-40D4-4C52-8D3E-6C9FA581F34D}"/>
              </a:ext>
            </a:extLst>
          </p:cNvPr>
          <p:cNvSpPr/>
          <p:nvPr/>
        </p:nvSpPr>
        <p:spPr>
          <a:xfrm>
            <a:off x="2227618" y="1757560"/>
            <a:ext cx="6840183" cy="661618"/>
          </a:xfrm>
          <a:prstGeom prst="rect">
            <a:avLst/>
          </a:prstGeom>
        </p:spPr>
        <p:txBody>
          <a:bodyPr wrap="square" lIns="33231" rIns="33231" anchor="ctr">
            <a:noAutofit/>
          </a:bodyPr>
          <a:lstStyle/>
          <a:p>
            <a:pPr marL="158265" indent="-158265" algn="just">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La fusion ne va avoir aucun impact sur la tarification clients </a:t>
            </a:r>
            <a:r>
              <a:rPr lang="fr-FR" sz="1108" dirty="0">
                <a:solidFill>
                  <a:schemeClr val="tx1">
                    <a:lumMod val="65000"/>
                    <a:lumOff val="35000"/>
                  </a:schemeClr>
                </a:solidFill>
                <a:latin typeface="+mj-lt"/>
                <a:cs typeface="Times New Roman" panose="02020603050405020304" pitchFamily="18" charset="0"/>
              </a:rPr>
              <a:t>(NB : la tarification est harmonisée entre les 2 Caisses depuis avril 2018)</a:t>
            </a:r>
          </a:p>
        </p:txBody>
      </p:sp>
      <p:cxnSp>
        <p:nvCxnSpPr>
          <p:cNvPr id="21" name="Connecteur droit 20">
            <a:extLst>
              <a:ext uri="{FF2B5EF4-FFF2-40B4-BE49-F238E27FC236}">
                <a16:creationId xmlns:a16="http://schemas.microsoft.com/office/drawing/2014/main" xmlns="" id="{64D7CACD-8A97-4BE2-8262-A1B279341C96}"/>
              </a:ext>
            </a:extLst>
          </p:cNvPr>
          <p:cNvCxnSpPr>
            <a:cxnSpLocks/>
          </p:cNvCxnSpPr>
          <p:nvPr/>
        </p:nvCxnSpPr>
        <p:spPr>
          <a:xfrm flipH="1">
            <a:off x="837314" y="2555898"/>
            <a:ext cx="8230487" cy="0"/>
          </a:xfrm>
          <a:prstGeom prst="line">
            <a:avLst/>
          </a:prstGeom>
          <a:ln w="635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xmlns="" id="{2D3977A6-D694-40AE-8458-B872BEEC2680}"/>
              </a:ext>
            </a:extLst>
          </p:cNvPr>
          <p:cNvCxnSpPr>
            <a:cxnSpLocks/>
          </p:cNvCxnSpPr>
          <p:nvPr/>
        </p:nvCxnSpPr>
        <p:spPr>
          <a:xfrm flipH="1">
            <a:off x="837314" y="4161446"/>
            <a:ext cx="8230487" cy="0"/>
          </a:xfrm>
          <a:prstGeom prst="line">
            <a:avLst/>
          </a:prstGeom>
          <a:ln w="635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32474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8DB9808-4919-4384-A0AD-DBC6B54991D2}"/>
              </a:ext>
            </a:extLst>
          </p:cNvPr>
          <p:cNvSpPr>
            <a:spLocks noGrp="1"/>
          </p:cNvSpPr>
          <p:nvPr>
            <p:ph type="title"/>
          </p:nvPr>
        </p:nvSpPr>
        <p:spPr/>
        <p:txBody>
          <a:bodyPr/>
          <a:lstStyle/>
          <a:p>
            <a:pPr marL="360363" indent="-360363"/>
            <a:r>
              <a:rPr lang="fr-FR" b="1" dirty="0"/>
              <a:t>Eléments de langage en cas de questionnements de clients – 5/5</a:t>
            </a:r>
            <a:r>
              <a:rPr lang="fr-FR" dirty="0"/>
              <a:t/>
            </a:r>
            <a:br>
              <a:rPr lang="fr-FR" dirty="0"/>
            </a:br>
            <a:r>
              <a:rPr lang="fr-FR" i="1" dirty="0"/>
              <a:t>Communication orale uniquement</a:t>
            </a:r>
            <a:endParaRPr lang="fr-FR" dirty="0"/>
          </a:p>
        </p:txBody>
      </p:sp>
      <p:sp>
        <p:nvSpPr>
          <p:cNvPr id="8" name="Rectangle 7">
            <a:extLst>
              <a:ext uri="{FF2B5EF4-FFF2-40B4-BE49-F238E27FC236}">
                <a16:creationId xmlns:a16="http://schemas.microsoft.com/office/drawing/2014/main" xmlns="" id="{5F5B74CE-22E1-44A1-8F45-045831BF28F9}"/>
              </a:ext>
            </a:extLst>
          </p:cNvPr>
          <p:cNvSpPr/>
          <p:nvPr/>
        </p:nvSpPr>
        <p:spPr bwMode="auto">
          <a:xfrm>
            <a:off x="837313" y="3362284"/>
            <a:ext cx="1323993" cy="1332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231" rIns="33231" anchor="ctr"/>
          <a:lstStyle/>
          <a:p>
            <a:pPr algn="ctr"/>
            <a:r>
              <a:rPr lang="fr-FR" sz="1050" b="1" dirty="0">
                <a:latin typeface="+mj-lt"/>
              </a:rPr>
              <a:t>Quels impacts pour les sociétaires ?</a:t>
            </a:r>
          </a:p>
        </p:txBody>
      </p:sp>
      <p:sp>
        <p:nvSpPr>
          <p:cNvPr id="9" name="Rectangle 8">
            <a:extLst>
              <a:ext uri="{FF2B5EF4-FFF2-40B4-BE49-F238E27FC236}">
                <a16:creationId xmlns:a16="http://schemas.microsoft.com/office/drawing/2014/main" xmlns="" id="{EB25ACCA-7380-41F4-BEC5-3AFBA8220911}"/>
              </a:ext>
            </a:extLst>
          </p:cNvPr>
          <p:cNvSpPr/>
          <p:nvPr/>
        </p:nvSpPr>
        <p:spPr>
          <a:xfrm>
            <a:off x="2227775" y="3362283"/>
            <a:ext cx="6845887" cy="1332114"/>
          </a:xfrm>
          <a:prstGeom prst="rect">
            <a:avLst/>
          </a:prstGeom>
        </p:spPr>
        <p:txBody>
          <a:bodyPr wrap="square" lIns="33231" rIns="33231" anchor="ctr">
            <a:noAutofit/>
          </a:bodyPr>
          <a:lstStyle/>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Aucun impact de la fusion pour les sociétaires, qui détiennent toujours des parts sociales dans leur SLE</a:t>
            </a:r>
          </a:p>
        </p:txBody>
      </p:sp>
      <p:cxnSp>
        <p:nvCxnSpPr>
          <p:cNvPr id="4" name="Connecteur droit 3">
            <a:extLst>
              <a:ext uri="{FF2B5EF4-FFF2-40B4-BE49-F238E27FC236}">
                <a16:creationId xmlns:a16="http://schemas.microsoft.com/office/drawing/2014/main" xmlns="" id="{51B1B576-8C08-47BE-B4FE-2B0E26A9431E}"/>
              </a:ext>
            </a:extLst>
          </p:cNvPr>
          <p:cNvCxnSpPr>
            <a:cxnSpLocks/>
          </p:cNvCxnSpPr>
          <p:nvPr/>
        </p:nvCxnSpPr>
        <p:spPr>
          <a:xfrm>
            <a:off x="837313" y="1368463"/>
            <a:ext cx="1323993" cy="0"/>
          </a:xfrm>
          <a:prstGeom prst="line">
            <a:avLst/>
          </a:prstGeom>
          <a:ln w="28575">
            <a:solidFill>
              <a:schemeClr val="accent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xmlns="" id="{969BB48A-0A15-4FFF-A94B-BFAE37936C08}"/>
              </a:ext>
            </a:extLst>
          </p:cNvPr>
          <p:cNvSpPr/>
          <p:nvPr/>
        </p:nvSpPr>
        <p:spPr>
          <a:xfrm>
            <a:off x="1134979" y="1284994"/>
            <a:ext cx="728661" cy="1491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108" b="1" dirty="0">
                <a:solidFill>
                  <a:schemeClr val="accent1"/>
                </a:solidFill>
                <a:latin typeface="+mj-lt"/>
              </a:rPr>
              <a:t>Questions</a:t>
            </a:r>
          </a:p>
        </p:txBody>
      </p:sp>
      <p:cxnSp>
        <p:nvCxnSpPr>
          <p:cNvPr id="18" name="Connecteur droit 17">
            <a:extLst>
              <a:ext uri="{FF2B5EF4-FFF2-40B4-BE49-F238E27FC236}">
                <a16:creationId xmlns:a16="http://schemas.microsoft.com/office/drawing/2014/main" xmlns="" id="{A0A926BC-C527-46D3-BEDD-BE5A748FDB35}"/>
              </a:ext>
            </a:extLst>
          </p:cNvPr>
          <p:cNvCxnSpPr>
            <a:cxnSpLocks/>
          </p:cNvCxnSpPr>
          <p:nvPr/>
        </p:nvCxnSpPr>
        <p:spPr>
          <a:xfrm>
            <a:off x="2454729" y="1368463"/>
            <a:ext cx="6613072" cy="0"/>
          </a:xfrm>
          <a:prstGeom prst="line">
            <a:avLst/>
          </a:prstGeom>
          <a:ln w="28575">
            <a:solidFill>
              <a:schemeClr val="accent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xmlns="" id="{243B99BF-4C6A-4A73-AB06-663B6008A682}"/>
              </a:ext>
            </a:extLst>
          </p:cNvPr>
          <p:cNvSpPr/>
          <p:nvPr/>
        </p:nvSpPr>
        <p:spPr>
          <a:xfrm>
            <a:off x="4288311" y="1284994"/>
            <a:ext cx="2599420" cy="1491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108" b="1" dirty="0">
                <a:solidFill>
                  <a:schemeClr val="accent1"/>
                </a:solidFill>
                <a:latin typeface="+mj-lt"/>
              </a:rPr>
              <a:t>Eléments de langage</a:t>
            </a:r>
          </a:p>
        </p:txBody>
      </p:sp>
      <p:pic>
        <p:nvPicPr>
          <p:cNvPr id="15" name="Espace réservé du contenu 4">
            <a:extLst>
              <a:ext uri="{FF2B5EF4-FFF2-40B4-BE49-F238E27FC236}">
                <a16:creationId xmlns:a16="http://schemas.microsoft.com/office/drawing/2014/main" xmlns="" id="{2A08CABF-FBAA-45C1-BE14-BF50E8E570A9}"/>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300" y="404664"/>
            <a:ext cx="507472" cy="507472"/>
          </a:xfrm>
          <a:prstGeom prst="rect">
            <a:avLst/>
          </a:prstGeom>
        </p:spPr>
      </p:pic>
      <p:sp>
        <p:nvSpPr>
          <p:cNvPr id="16" name="Rectangle 15">
            <a:extLst>
              <a:ext uri="{FF2B5EF4-FFF2-40B4-BE49-F238E27FC236}">
                <a16:creationId xmlns:a16="http://schemas.microsoft.com/office/drawing/2014/main" xmlns="" id="{ECA08568-5D59-413D-B55D-CD3A0C29956D}"/>
              </a:ext>
            </a:extLst>
          </p:cNvPr>
          <p:cNvSpPr/>
          <p:nvPr/>
        </p:nvSpPr>
        <p:spPr bwMode="auto">
          <a:xfrm>
            <a:off x="837313" y="1565771"/>
            <a:ext cx="1323993" cy="15600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r>
              <a:rPr lang="fr-FR" sz="1050" b="1" dirty="0">
                <a:latin typeface="+mj-lt"/>
              </a:rPr>
              <a:t>Les moyens de paiement et supports actuels: carte, chéquiers, formulaires de remise chèques,.... resteront ils valables ?</a:t>
            </a:r>
          </a:p>
        </p:txBody>
      </p:sp>
      <p:sp>
        <p:nvSpPr>
          <p:cNvPr id="20" name="Rectangle 19">
            <a:extLst>
              <a:ext uri="{FF2B5EF4-FFF2-40B4-BE49-F238E27FC236}">
                <a16:creationId xmlns:a16="http://schemas.microsoft.com/office/drawing/2014/main" xmlns="" id="{496D8EAC-40D4-4C52-8D3E-6C9FA581F34D}"/>
              </a:ext>
            </a:extLst>
          </p:cNvPr>
          <p:cNvSpPr/>
          <p:nvPr/>
        </p:nvSpPr>
        <p:spPr>
          <a:xfrm>
            <a:off x="2227618" y="1565771"/>
            <a:ext cx="6840183" cy="1560062"/>
          </a:xfrm>
          <a:prstGeom prst="rect">
            <a:avLst/>
          </a:prstGeom>
        </p:spPr>
        <p:txBody>
          <a:bodyPr wrap="square" lIns="33231" rIns="33231" anchor="ctr">
            <a:noAutofit/>
          </a:bodyPr>
          <a:lstStyle/>
          <a:p>
            <a:pPr marL="158265" indent="-158265">
              <a:spcBef>
                <a:spcPts val="554"/>
              </a:spcBef>
              <a:buFont typeface="Wingdings" panose="05000000000000000000" pitchFamily="2" charset="2"/>
              <a:buChar char="§"/>
            </a:pPr>
            <a:r>
              <a:rPr lang="fr-FR" sz="1108" b="1" dirty="0">
                <a:solidFill>
                  <a:schemeClr val="tx1">
                    <a:lumMod val="65000"/>
                    <a:lumOff val="35000"/>
                  </a:schemeClr>
                </a:solidFill>
                <a:latin typeface="+mj-lt"/>
                <a:cs typeface="Times New Roman" panose="02020603050405020304" pitchFamily="18" charset="0"/>
              </a:rPr>
              <a:t>Les cartes, chéquiers CELCA et CEA et autres supports pourront toujours être utilisés sans problème. Les chéquiers et autres supports au nom de la CEGEE remplaceront progressivement les instruments et formulaires actuels</a:t>
            </a:r>
            <a:endParaRPr lang="fr-FR" sz="1108" dirty="0">
              <a:solidFill>
                <a:schemeClr val="tx1">
                  <a:lumMod val="65000"/>
                  <a:lumOff val="35000"/>
                </a:schemeClr>
              </a:solidFill>
              <a:latin typeface="+mj-lt"/>
              <a:cs typeface="Times New Roman" panose="02020603050405020304" pitchFamily="18" charset="0"/>
            </a:endParaRPr>
          </a:p>
        </p:txBody>
      </p:sp>
      <p:cxnSp>
        <p:nvCxnSpPr>
          <p:cNvPr id="21" name="Connecteur droit 20">
            <a:extLst>
              <a:ext uri="{FF2B5EF4-FFF2-40B4-BE49-F238E27FC236}">
                <a16:creationId xmlns:a16="http://schemas.microsoft.com/office/drawing/2014/main" xmlns="" id="{64D7CACD-8A97-4BE2-8262-A1B279341C96}"/>
              </a:ext>
            </a:extLst>
          </p:cNvPr>
          <p:cNvCxnSpPr>
            <a:cxnSpLocks/>
          </p:cNvCxnSpPr>
          <p:nvPr/>
        </p:nvCxnSpPr>
        <p:spPr>
          <a:xfrm flipH="1">
            <a:off x="837314" y="3244060"/>
            <a:ext cx="8230487" cy="0"/>
          </a:xfrm>
          <a:prstGeom prst="line">
            <a:avLst/>
          </a:prstGeom>
          <a:ln w="635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29113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xmlns="" id="{960A2755-FABC-4792-A876-6710EEB80887}"/>
              </a:ext>
            </a:extLst>
          </p:cNvPr>
          <p:cNvSpPr/>
          <p:nvPr/>
        </p:nvSpPr>
        <p:spPr>
          <a:xfrm>
            <a:off x="826832" y="3402928"/>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Partage des nouvelles dérogations commerciales</a:t>
            </a:r>
          </a:p>
        </p:txBody>
      </p:sp>
      <p:sp>
        <p:nvSpPr>
          <p:cNvPr id="39" name="Rectangle 38">
            <a:extLst>
              <a:ext uri="{FF2B5EF4-FFF2-40B4-BE49-F238E27FC236}">
                <a16:creationId xmlns:a16="http://schemas.microsoft.com/office/drawing/2014/main" xmlns="" id="{2BA23025-07E8-47AC-B330-35B1C6C9D082}"/>
              </a:ext>
            </a:extLst>
          </p:cNvPr>
          <p:cNvSpPr/>
          <p:nvPr/>
        </p:nvSpPr>
        <p:spPr>
          <a:xfrm>
            <a:off x="826832" y="1707285"/>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Autres actions opérationnelles à mener / évolutions à prendre en compte</a:t>
            </a:r>
          </a:p>
        </p:txBody>
      </p:sp>
      <p:sp>
        <p:nvSpPr>
          <p:cNvPr id="43" name="ZoneTexte 42">
            <a:extLst>
              <a:ext uri="{FF2B5EF4-FFF2-40B4-BE49-F238E27FC236}">
                <a16:creationId xmlns:a16="http://schemas.microsoft.com/office/drawing/2014/main" xmlns="" id="{C252AB70-AB31-4A8E-BA9B-159D7F81F646}"/>
              </a:ext>
            </a:extLst>
          </p:cNvPr>
          <p:cNvSpPr txBox="1"/>
          <p:nvPr/>
        </p:nvSpPr>
        <p:spPr>
          <a:xfrm>
            <a:off x="4736977" y="1707285"/>
            <a:ext cx="4673724" cy="48745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Quelles sont les autres actions saillantes à mener ?</a:t>
            </a:r>
          </a:p>
          <a:p>
            <a:r>
              <a:rPr lang="fr-FR" dirty="0"/>
              <a:t>Quelles sont les évolutions à prendre en compte ?</a:t>
            </a:r>
          </a:p>
        </p:txBody>
      </p:sp>
      <p:sp>
        <p:nvSpPr>
          <p:cNvPr id="61" name="Ellipse 60">
            <a:extLst>
              <a:ext uri="{FF2B5EF4-FFF2-40B4-BE49-F238E27FC236}">
                <a16:creationId xmlns:a16="http://schemas.microsoft.com/office/drawing/2014/main" xmlns="" id="{C930FC86-E376-4E7F-8BFC-B2C0A3E13C14}"/>
              </a:ext>
            </a:extLst>
          </p:cNvPr>
          <p:cNvSpPr/>
          <p:nvPr/>
        </p:nvSpPr>
        <p:spPr>
          <a:xfrm>
            <a:off x="638202" y="1784430"/>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2</a:t>
            </a:r>
          </a:p>
        </p:txBody>
      </p:sp>
      <p:sp>
        <p:nvSpPr>
          <p:cNvPr id="37" name="Rectangle 36">
            <a:extLst>
              <a:ext uri="{FF2B5EF4-FFF2-40B4-BE49-F238E27FC236}">
                <a16:creationId xmlns:a16="http://schemas.microsoft.com/office/drawing/2014/main" xmlns="" id="{A4819DB4-FE47-4136-95A6-16C7E71AA0A2}"/>
              </a:ext>
            </a:extLst>
          </p:cNvPr>
          <p:cNvSpPr/>
          <p:nvPr/>
        </p:nvSpPr>
        <p:spPr>
          <a:xfrm>
            <a:off x="826832" y="5736571"/>
            <a:ext cx="3406088" cy="490909"/>
          </a:xfrm>
          <a:prstGeom prst="rect">
            <a:avLst/>
          </a:prstGeom>
          <a:solidFill>
            <a:srgbClr val="E2001A"/>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Quizz sur votre nouvelle région</a:t>
            </a:r>
          </a:p>
        </p:txBody>
      </p:sp>
      <p:sp>
        <p:nvSpPr>
          <p:cNvPr id="40" name="ZoneTexte 39">
            <a:extLst>
              <a:ext uri="{FF2B5EF4-FFF2-40B4-BE49-F238E27FC236}">
                <a16:creationId xmlns:a16="http://schemas.microsoft.com/office/drawing/2014/main" xmlns="" id="{BC42AFC2-AC77-43A2-81ED-75D6EA272ED9}"/>
              </a:ext>
            </a:extLst>
          </p:cNvPr>
          <p:cNvSpPr txBox="1"/>
          <p:nvPr/>
        </p:nvSpPr>
        <p:spPr>
          <a:xfrm>
            <a:off x="4736977" y="5736571"/>
            <a:ext cx="4673724" cy="490908"/>
          </a:xfrm>
          <a:prstGeom prst="rect">
            <a:avLst/>
          </a:prstGeom>
          <a:solidFill>
            <a:srgbClr val="FFE5E5"/>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Connaissez-vous vraiment votre nouvelle région ?</a:t>
            </a:r>
          </a:p>
        </p:txBody>
      </p:sp>
      <p:sp>
        <p:nvSpPr>
          <p:cNvPr id="41" name="Ellipse 40">
            <a:extLst>
              <a:ext uri="{FF2B5EF4-FFF2-40B4-BE49-F238E27FC236}">
                <a16:creationId xmlns:a16="http://schemas.microsoft.com/office/drawing/2014/main" xmlns="" id="{99228BB3-0D2D-4835-B578-4990A28D1DAB}"/>
              </a:ext>
            </a:extLst>
          </p:cNvPr>
          <p:cNvSpPr/>
          <p:nvPr/>
        </p:nvSpPr>
        <p:spPr>
          <a:xfrm>
            <a:off x="638202" y="5815478"/>
            <a:ext cx="324000" cy="324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9</a:t>
            </a:r>
          </a:p>
        </p:txBody>
      </p:sp>
      <p:sp>
        <p:nvSpPr>
          <p:cNvPr id="2" name="Titre 1"/>
          <p:cNvSpPr>
            <a:spLocks noGrp="1"/>
          </p:cNvSpPr>
          <p:nvPr>
            <p:ph type="title"/>
          </p:nvPr>
        </p:nvSpPr>
        <p:spPr/>
        <p:txBody>
          <a:bodyPr/>
          <a:lstStyle/>
          <a:p>
            <a:r>
              <a:rPr lang="fr-FR" dirty="0"/>
              <a:t>Ordre du jour</a:t>
            </a:r>
            <a:endParaRPr lang="fr-FR" i="1" dirty="0"/>
          </a:p>
        </p:txBody>
      </p:sp>
      <p:sp>
        <p:nvSpPr>
          <p:cNvPr id="23" name="Rectangle 22">
            <a:extLst>
              <a:ext uri="{FF2B5EF4-FFF2-40B4-BE49-F238E27FC236}">
                <a16:creationId xmlns:a16="http://schemas.microsoft.com/office/drawing/2014/main" xmlns="" id="{F1F3824C-3220-4270-8801-F360AF530135}"/>
              </a:ext>
            </a:extLst>
          </p:cNvPr>
          <p:cNvSpPr/>
          <p:nvPr/>
        </p:nvSpPr>
        <p:spPr>
          <a:xfrm>
            <a:off x="826832" y="1133893"/>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Mise en place de la Nouvelle Identité CEGEE</a:t>
            </a:r>
          </a:p>
        </p:txBody>
      </p:sp>
      <p:sp>
        <p:nvSpPr>
          <p:cNvPr id="24" name="ZoneTexte 23">
            <a:extLst>
              <a:ext uri="{FF2B5EF4-FFF2-40B4-BE49-F238E27FC236}">
                <a16:creationId xmlns:a16="http://schemas.microsoft.com/office/drawing/2014/main" xmlns="" id="{D78BFEF2-2238-4D26-ABDF-993D39F1F11E}"/>
              </a:ext>
            </a:extLst>
          </p:cNvPr>
          <p:cNvSpPr txBox="1"/>
          <p:nvPr/>
        </p:nvSpPr>
        <p:spPr>
          <a:xfrm>
            <a:off x="4738920" y="1131836"/>
            <a:ext cx="4673724" cy="48745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Quels sont les supports qui évoluent ?</a:t>
            </a:r>
          </a:p>
          <a:p>
            <a:r>
              <a:rPr lang="fr-FR" dirty="0"/>
              <a:t>Que dois-je faire pour les mettre à jour ?</a:t>
            </a:r>
          </a:p>
        </p:txBody>
      </p:sp>
      <p:sp>
        <p:nvSpPr>
          <p:cNvPr id="29" name="Rectangle 28">
            <a:extLst>
              <a:ext uri="{FF2B5EF4-FFF2-40B4-BE49-F238E27FC236}">
                <a16:creationId xmlns:a16="http://schemas.microsoft.com/office/drawing/2014/main" xmlns="" id="{3AD6149A-D2D4-41E4-85D6-9A0D68498C88}"/>
              </a:ext>
            </a:extLst>
          </p:cNvPr>
          <p:cNvSpPr/>
          <p:nvPr/>
        </p:nvSpPr>
        <p:spPr>
          <a:xfrm>
            <a:off x="826832" y="397393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Partage du nouveau schéma délégataire Part</a:t>
            </a:r>
          </a:p>
        </p:txBody>
      </p:sp>
      <p:sp>
        <p:nvSpPr>
          <p:cNvPr id="30" name="ZoneTexte 29">
            <a:extLst>
              <a:ext uri="{FF2B5EF4-FFF2-40B4-BE49-F238E27FC236}">
                <a16:creationId xmlns:a16="http://schemas.microsoft.com/office/drawing/2014/main" xmlns="" id="{9C8582EB-EB53-473F-A84F-57A09E1BA974}"/>
              </a:ext>
            </a:extLst>
          </p:cNvPr>
          <p:cNvSpPr txBox="1"/>
          <p:nvPr/>
        </p:nvSpPr>
        <p:spPr>
          <a:xfrm>
            <a:off x="4736977" y="3406385"/>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 est le schéma délégataire à suivre ?</a:t>
            </a:r>
          </a:p>
        </p:txBody>
      </p:sp>
      <p:sp>
        <p:nvSpPr>
          <p:cNvPr id="31" name="Rectangle 30">
            <a:extLst>
              <a:ext uri="{FF2B5EF4-FFF2-40B4-BE49-F238E27FC236}">
                <a16:creationId xmlns:a16="http://schemas.microsoft.com/office/drawing/2014/main" xmlns="" id="{B3A23FFE-025F-4C36-922C-05CAF2CF2CB6}"/>
              </a:ext>
            </a:extLst>
          </p:cNvPr>
          <p:cNvSpPr/>
          <p:nvPr/>
        </p:nvSpPr>
        <p:spPr>
          <a:xfrm>
            <a:off x="826832" y="282429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Découverte de la nouvelle Offre CEGEE</a:t>
            </a:r>
          </a:p>
        </p:txBody>
      </p:sp>
      <p:sp>
        <p:nvSpPr>
          <p:cNvPr id="32" name="ZoneTexte 31">
            <a:extLst>
              <a:ext uri="{FF2B5EF4-FFF2-40B4-BE49-F238E27FC236}">
                <a16:creationId xmlns:a16="http://schemas.microsoft.com/office/drawing/2014/main" xmlns="" id="{5A9B9835-FEAD-48DE-9256-777EA010973E}"/>
              </a:ext>
            </a:extLst>
          </p:cNvPr>
          <p:cNvSpPr txBox="1"/>
          <p:nvPr/>
        </p:nvSpPr>
        <p:spPr>
          <a:xfrm>
            <a:off x="4736977" y="2823813"/>
            <a:ext cx="4673724" cy="490909"/>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Quelles sont les modifications apportées au catalogue d’offres de la CEGEE</a:t>
            </a:r>
          </a:p>
          <a:p>
            <a:r>
              <a:rPr lang="fr-FR" dirty="0"/>
              <a:t>Quelles sont les évolutions de modes de fonctionnement ?</a:t>
            </a:r>
          </a:p>
        </p:txBody>
      </p:sp>
      <p:sp>
        <p:nvSpPr>
          <p:cNvPr id="33" name="Rectangle 32">
            <a:extLst>
              <a:ext uri="{FF2B5EF4-FFF2-40B4-BE49-F238E27FC236}">
                <a16:creationId xmlns:a16="http://schemas.microsoft.com/office/drawing/2014/main" xmlns="" id="{0F2DD78A-0619-4311-8F45-1AD11AB48C78}"/>
              </a:ext>
            </a:extLst>
          </p:cNvPr>
          <p:cNvSpPr/>
          <p:nvPr/>
        </p:nvSpPr>
        <p:spPr>
          <a:xfrm>
            <a:off x="826832" y="4565303"/>
            <a:ext cx="3404714"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Rappel du dispositif d’assistance</a:t>
            </a:r>
          </a:p>
        </p:txBody>
      </p:sp>
      <p:sp>
        <p:nvSpPr>
          <p:cNvPr id="38" name="ZoneTexte 37">
            <a:extLst>
              <a:ext uri="{FF2B5EF4-FFF2-40B4-BE49-F238E27FC236}">
                <a16:creationId xmlns:a16="http://schemas.microsoft.com/office/drawing/2014/main" xmlns="" id="{05A8E245-848D-4B03-BAD7-10EFAF3ADB27}"/>
              </a:ext>
            </a:extLst>
          </p:cNvPr>
          <p:cNvSpPr txBox="1"/>
          <p:nvPr/>
        </p:nvSpPr>
        <p:spPr>
          <a:xfrm>
            <a:off x="4736977" y="3988890"/>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Quelles sont mes nouvelles capacités de dérogation ?</a:t>
            </a:r>
          </a:p>
        </p:txBody>
      </p:sp>
      <p:sp>
        <p:nvSpPr>
          <p:cNvPr id="47" name="Rectangle 46">
            <a:extLst>
              <a:ext uri="{FF2B5EF4-FFF2-40B4-BE49-F238E27FC236}">
                <a16:creationId xmlns:a16="http://schemas.microsoft.com/office/drawing/2014/main" xmlns="" id="{3F1AE5C7-72CC-41D9-8AB8-4859A853F02C}"/>
              </a:ext>
            </a:extLst>
          </p:cNvPr>
          <p:cNvSpPr/>
          <p:nvPr/>
        </p:nvSpPr>
        <p:spPr>
          <a:xfrm>
            <a:off x="826832" y="2268681"/>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Présentation de la Rubrique des commerciaux</a:t>
            </a:r>
          </a:p>
        </p:txBody>
      </p:sp>
      <p:sp>
        <p:nvSpPr>
          <p:cNvPr id="48" name="ZoneTexte 47">
            <a:extLst>
              <a:ext uri="{FF2B5EF4-FFF2-40B4-BE49-F238E27FC236}">
                <a16:creationId xmlns:a16="http://schemas.microsoft.com/office/drawing/2014/main" xmlns="" id="{1580B1C6-D651-413B-8E7A-8D0D3AAD7BDB}"/>
              </a:ext>
            </a:extLst>
          </p:cNvPr>
          <p:cNvSpPr txBox="1"/>
          <p:nvPr/>
        </p:nvSpPr>
        <p:spPr>
          <a:xfrm>
            <a:off x="4738920" y="2272394"/>
            <a:ext cx="4673724" cy="487196"/>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Comment fonctionne la rubrique des commerciaux ?</a:t>
            </a:r>
          </a:p>
          <a:p>
            <a:r>
              <a:rPr lang="fr-FR" dirty="0"/>
              <a:t>Quelles informations y sont disponibles ?</a:t>
            </a:r>
          </a:p>
        </p:txBody>
      </p:sp>
      <p:sp>
        <p:nvSpPr>
          <p:cNvPr id="44" name="Ellipse 43">
            <a:extLst>
              <a:ext uri="{FF2B5EF4-FFF2-40B4-BE49-F238E27FC236}">
                <a16:creationId xmlns:a16="http://schemas.microsoft.com/office/drawing/2014/main" xmlns="" id="{74E3F13E-F501-4B93-8B5A-6836860C05FA}"/>
              </a:ext>
            </a:extLst>
          </p:cNvPr>
          <p:cNvSpPr/>
          <p:nvPr/>
        </p:nvSpPr>
        <p:spPr>
          <a:xfrm>
            <a:off x="638202" y="2335248"/>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3</a:t>
            </a:r>
          </a:p>
        </p:txBody>
      </p:sp>
      <p:sp>
        <p:nvSpPr>
          <p:cNvPr id="45" name="Ellipse 44">
            <a:extLst>
              <a:ext uri="{FF2B5EF4-FFF2-40B4-BE49-F238E27FC236}">
                <a16:creationId xmlns:a16="http://schemas.microsoft.com/office/drawing/2014/main" xmlns="" id="{74472AFF-AFA6-4387-9E28-A2BA2BEA9907}"/>
              </a:ext>
            </a:extLst>
          </p:cNvPr>
          <p:cNvSpPr/>
          <p:nvPr/>
        </p:nvSpPr>
        <p:spPr>
          <a:xfrm>
            <a:off x="638202" y="1198697"/>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1</a:t>
            </a:r>
          </a:p>
        </p:txBody>
      </p:sp>
      <p:sp>
        <p:nvSpPr>
          <p:cNvPr id="46" name="Ellipse 45">
            <a:extLst>
              <a:ext uri="{FF2B5EF4-FFF2-40B4-BE49-F238E27FC236}">
                <a16:creationId xmlns:a16="http://schemas.microsoft.com/office/drawing/2014/main" xmlns="" id="{1DE12E59-8571-485C-8A03-D98D3CF0FF34}"/>
              </a:ext>
            </a:extLst>
          </p:cNvPr>
          <p:cNvSpPr/>
          <p:nvPr/>
        </p:nvSpPr>
        <p:spPr>
          <a:xfrm>
            <a:off x="638202" y="2892622"/>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4</a:t>
            </a:r>
          </a:p>
        </p:txBody>
      </p:sp>
      <p:sp>
        <p:nvSpPr>
          <p:cNvPr id="49" name="Ellipse 48">
            <a:extLst>
              <a:ext uri="{FF2B5EF4-FFF2-40B4-BE49-F238E27FC236}">
                <a16:creationId xmlns:a16="http://schemas.microsoft.com/office/drawing/2014/main" xmlns="" id="{39AB1FC4-D086-41E5-80E3-278920683F08}"/>
              </a:ext>
            </a:extLst>
          </p:cNvPr>
          <p:cNvSpPr/>
          <p:nvPr/>
        </p:nvSpPr>
        <p:spPr>
          <a:xfrm>
            <a:off x="638202" y="3476684"/>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5</a:t>
            </a:r>
          </a:p>
        </p:txBody>
      </p:sp>
      <p:sp>
        <p:nvSpPr>
          <p:cNvPr id="50" name="Ellipse 49">
            <a:extLst>
              <a:ext uri="{FF2B5EF4-FFF2-40B4-BE49-F238E27FC236}">
                <a16:creationId xmlns:a16="http://schemas.microsoft.com/office/drawing/2014/main" xmlns="" id="{F3646376-4E1C-47C7-8D9E-F9476D5D5D53}"/>
              </a:ext>
            </a:extLst>
          </p:cNvPr>
          <p:cNvSpPr/>
          <p:nvPr/>
        </p:nvSpPr>
        <p:spPr>
          <a:xfrm>
            <a:off x="638202" y="4060746"/>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6</a:t>
            </a:r>
          </a:p>
        </p:txBody>
      </p:sp>
      <p:sp>
        <p:nvSpPr>
          <p:cNvPr id="60" name="Ellipse 59">
            <a:extLst>
              <a:ext uri="{FF2B5EF4-FFF2-40B4-BE49-F238E27FC236}">
                <a16:creationId xmlns:a16="http://schemas.microsoft.com/office/drawing/2014/main" xmlns="" id="{37BDD83F-9F7E-4573-A3AC-D4452CD60F70}"/>
              </a:ext>
            </a:extLst>
          </p:cNvPr>
          <p:cNvSpPr/>
          <p:nvPr/>
        </p:nvSpPr>
        <p:spPr>
          <a:xfrm>
            <a:off x="638202" y="4638922"/>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7</a:t>
            </a:r>
          </a:p>
        </p:txBody>
      </p:sp>
      <p:sp>
        <p:nvSpPr>
          <p:cNvPr id="36" name="ZoneTexte 35">
            <a:extLst>
              <a:ext uri="{FF2B5EF4-FFF2-40B4-BE49-F238E27FC236}">
                <a16:creationId xmlns:a16="http://schemas.microsoft.com/office/drawing/2014/main" xmlns="" id="{C795EB37-DB48-45D7-8E49-A83B0F29544B}"/>
              </a:ext>
            </a:extLst>
          </p:cNvPr>
          <p:cNvSpPr txBox="1"/>
          <p:nvPr/>
        </p:nvSpPr>
        <p:spPr>
          <a:xfrm>
            <a:off x="4736977" y="4565303"/>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Quel sera le dispositif d’assistance au réseau BDD ?</a:t>
            </a:r>
          </a:p>
        </p:txBody>
      </p:sp>
      <p:pic>
        <p:nvPicPr>
          <p:cNvPr id="26" name="Image 25">
            <a:extLst>
              <a:ext uri="{FF2B5EF4-FFF2-40B4-BE49-F238E27FC236}">
                <a16:creationId xmlns:a16="http://schemas.microsoft.com/office/drawing/2014/main" xmlns="" id="{451FAC73-9F80-4F88-9B3E-57195E64A85E}"/>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46929" y="5604574"/>
            <a:ext cx="871392" cy="871392"/>
          </a:xfrm>
          <a:prstGeom prst="rect">
            <a:avLst/>
          </a:prstGeom>
        </p:spPr>
      </p:pic>
      <p:sp>
        <p:nvSpPr>
          <p:cNvPr id="27" name="Rectangle 26">
            <a:extLst>
              <a:ext uri="{FF2B5EF4-FFF2-40B4-BE49-F238E27FC236}">
                <a16:creationId xmlns:a16="http://schemas.microsoft.com/office/drawing/2014/main" xmlns="" id="{6672F8C0-6561-4380-86C3-26FCF8983767}"/>
              </a:ext>
            </a:extLst>
          </p:cNvPr>
          <p:cNvSpPr/>
          <p:nvPr/>
        </p:nvSpPr>
        <p:spPr>
          <a:xfrm>
            <a:off x="826832" y="5147602"/>
            <a:ext cx="3406088" cy="4909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Ins="66462" rtlCol="0" anchor="ctr"/>
          <a:lstStyle/>
          <a:p>
            <a:pPr defTabSz="914400"/>
            <a:r>
              <a:rPr lang="fr-FR" sz="1200" b="1" dirty="0">
                <a:solidFill>
                  <a:prstClr val="white"/>
                </a:solidFill>
                <a:latin typeface="Century Gothic"/>
              </a:rPr>
              <a:t>Vidéo de synthèse sur la Fusion et Eléments de langage vis-à-vis des clients</a:t>
            </a:r>
          </a:p>
        </p:txBody>
      </p:sp>
      <p:sp>
        <p:nvSpPr>
          <p:cNvPr id="28" name="ZoneTexte 27">
            <a:extLst>
              <a:ext uri="{FF2B5EF4-FFF2-40B4-BE49-F238E27FC236}">
                <a16:creationId xmlns:a16="http://schemas.microsoft.com/office/drawing/2014/main" xmlns="" id="{C4C587A7-4A89-4321-8B50-C1E7B8216B7F}"/>
              </a:ext>
            </a:extLst>
          </p:cNvPr>
          <p:cNvSpPr txBox="1"/>
          <p:nvPr/>
        </p:nvSpPr>
        <p:spPr>
          <a:xfrm>
            <a:off x="4736977" y="5147602"/>
            <a:ext cx="4673724" cy="490908"/>
          </a:xfrm>
          <a:prstGeom prst="rect">
            <a:avLst/>
          </a:prstGeom>
          <a:solidFill>
            <a:schemeClr val="bg1">
              <a:lumMod val="95000"/>
            </a:schemeClr>
          </a:solidFill>
          <a:ln>
            <a:noFill/>
          </a:ln>
        </p:spPr>
        <p:txBody>
          <a:bodyPr vert="horz" wrap="square" lIns="108000" tIns="42203" rIns="36000" bIns="42203" rtlCol="0" anchor="ctr" anchorCtr="0">
            <a:noAutofit/>
          </a:bodyPr>
          <a:lstStyle>
            <a:defPPr>
              <a:defRPr lang="fr-FR"/>
            </a:defPPr>
            <a:lvl1pPr marL="158265" indent="-158265" defTabSz="914400">
              <a:lnSpc>
                <a:spcPts val="1108"/>
              </a:lnSpc>
              <a:spcBef>
                <a:spcPts val="185"/>
              </a:spcBef>
              <a:buFont typeface="Wingdings" panose="05000000000000000000" pitchFamily="2" charset="2"/>
              <a:buChar char="ü"/>
              <a:defRPr sz="1000" i="1">
                <a:solidFill>
                  <a:prstClr val="black">
                    <a:lumMod val="65000"/>
                    <a:lumOff val="35000"/>
                  </a:prstClr>
                </a:solidFill>
                <a:latin typeface="Century Gothic"/>
              </a:defRPr>
            </a:lvl1pPr>
          </a:lstStyle>
          <a:p>
            <a:r>
              <a:rPr lang="fr-FR" dirty="0"/>
              <a:t>Projection d’une vidéo (~ 6 minutes) sur la Fusion Juridique</a:t>
            </a:r>
          </a:p>
          <a:p>
            <a:r>
              <a:rPr lang="fr-FR" dirty="0"/>
              <a:t>Quelles réponses apportées si nos clients posent des questions sur la Fusion ?</a:t>
            </a:r>
          </a:p>
        </p:txBody>
      </p:sp>
      <p:sp>
        <p:nvSpPr>
          <p:cNvPr id="35" name="Ellipse 34">
            <a:extLst>
              <a:ext uri="{FF2B5EF4-FFF2-40B4-BE49-F238E27FC236}">
                <a16:creationId xmlns:a16="http://schemas.microsoft.com/office/drawing/2014/main" xmlns="" id="{0DA4DA6E-C81E-449D-8B69-1FD0E9C38C8F}"/>
              </a:ext>
            </a:extLst>
          </p:cNvPr>
          <p:cNvSpPr/>
          <p:nvPr/>
        </p:nvSpPr>
        <p:spPr>
          <a:xfrm>
            <a:off x="638202" y="5222984"/>
            <a:ext cx="324000" cy="324000"/>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a:latin typeface="+mj-lt"/>
              </a:rPr>
              <a:t>8</a:t>
            </a:r>
          </a:p>
        </p:txBody>
      </p:sp>
    </p:spTree>
    <p:extLst>
      <p:ext uri="{BB962C8B-B14F-4D97-AF65-F5344CB8AC3E}">
        <p14:creationId xmlns:p14="http://schemas.microsoft.com/office/powerpoint/2010/main" val="41311919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Grand Est : carte géographique gratuite, carte géographique muette gratuite, carte vierge gratuite, fond de carte gratuit, formats graphiques courants : contours, départements, couleu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515" y="1268760"/>
            <a:ext cx="6124649" cy="5226581"/>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6879340" y="1824444"/>
            <a:ext cx="2808312" cy="3713902"/>
          </a:xfrm>
          <a:prstGeom prst="rect">
            <a:avLst/>
          </a:prstGeom>
          <a:noFill/>
        </p:spPr>
        <p:txBody>
          <a:bodyPr wrap="square" rtlCol="0">
            <a:spAutoFit/>
          </a:bodyPr>
          <a:lstStyle/>
          <a:p>
            <a:pPr defTabSz="990570"/>
            <a:r>
              <a:rPr lang="fr-FR" sz="1400" b="1" dirty="0">
                <a:solidFill>
                  <a:schemeClr val="tx1">
                    <a:lumMod val="65000"/>
                    <a:lumOff val="35000"/>
                  </a:schemeClr>
                </a:solidFill>
                <a:latin typeface="Century Gothic" panose="020B0502020202020204" pitchFamily="34" charset="0"/>
              </a:rPr>
              <a:t>Placez les départements :</a:t>
            </a:r>
          </a:p>
          <a:p>
            <a:pPr defTabSz="990570"/>
            <a:endParaRPr lang="fr-FR" sz="1400" dirty="0">
              <a:solidFill>
                <a:schemeClr val="tx1">
                  <a:lumMod val="65000"/>
                  <a:lumOff val="35000"/>
                </a:schemeClr>
              </a:solidFill>
              <a:latin typeface="Century Gothic" panose="020B0502020202020204" pitchFamily="34" charset="0"/>
            </a:endParaRP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Ardennes (08)</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Aube (10)</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Marne (51)</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Haute-Marne (52)</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Meurthe-et-Moselle (54)</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Meuse (55)</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Moselle (57)</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Bas-Rhin (67)</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Haut-Rhin (68)</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Vosges (88)</a:t>
            </a:r>
          </a:p>
        </p:txBody>
      </p:sp>
      <p:sp>
        <p:nvSpPr>
          <p:cNvPr id="6" name="ZoneTexte 5"/>
          <p:cNvSpPr txBox="1"/>
          <p:nvPr/>
        </p:nvSpPr>
        <p:spPr>
          <a:xfrm>
            <a:off x="3792925" y="4810671"/>
            <a:ext cx="1196161" cy="307777"/>
          </a:xfrm>
          <a:prstGeom prst="rect">
            <a:avLst/>
          </a:prstGeom>
          <a:noFill/>
        </p:spPr>
        <p:txBody>
          <a:bodyPr wrap="none" rtlCol="0">
            <a:spAutoFit/>
          </a:bodyPr>
          <a:lstStyle/>
          <a:p>
            <a:pPr defTabSz="990570"/>
            <a:r>
              <a:rPr lang="fr-FR" sz="1400" b="1" dirty="0">
                <a:solidFill>
                  <a:schemeClr val="tx1">
                    <a:lumMod val="65000"/>
                    <a:lumOff val="35000"/>
                  </a:schemeClr>
                </a:solidFill>
                <a:latin typeface="Century Gothic" panose="020B0502020202020204" pitchFamily="34" charset="0"/>
              </a:rPr>
              <a:t>Vosges</a:t>
            </a:r>
            <a:r>
              <a:rPr lang="fr-FR" sz="1400" dirty="0">
                <a:solidFill>
                  <a:schemeClr val="tx1">
                    <a:lumMod val="65000"/>
                    <a:lumOff val="35000"/>
                  </a:schemeClr>
                </a:solidFill>
                <a:latin typeface="Century Gothic" panose="020B0502020202020204" pitchFamily="34" charset="0"/>
              </a:rPr>
              <a:t> (88)</a:t>
            </a:r>
          </a:p>
        </p:txBody>
      </p:sp>
      <p:sp>
        <p:nvSpPr>
          <p:cNvPr id="11" name="ZoneTexte 10"/>
          <p:cNvSpPr txBox="1"/>
          <p:nvPr/>
        </p:nvSpPr>
        <p:spPr>
          <a:xfrm>
            <a:off x="4887368" y="5242416"/>
            <a:ext cx="998433" cy="523220"/>
          </a:xfrm>
          <a:prstGeom prst="rect">
            <a:avLst/>
          </a:prstGeom>
          <a:noFill/>
        </p:spPr>
        <p:txBody>
          <a:bodyPr wrap="square" rtlCol="0">
            <a:spAutoFit/>
          </a:bodyPr>
          <a:lstStyle/>
          <a:p>
            <a:pPr algn="ctr" defTabSz="990570"/>
            <a:r>
              <a:rPr lang="fr-FR" sz="1400" b="1" dirty="0">
                <a:solidFill>
                  <a:schemeClr val="tx1">
                    <a:lumMod val="65000"/>
                    <a:lumOff val="35000"/>
                  </a:schemeClr>
                </a:solidFill>
                <a:latin typeface="Century Gothic" panose="020B0502020202020204" pitchFamily="34" charset="0"/>
              </a:rPr>
              <a:t>Haut-Rhin</a:t>
            </a:r>
            <a:r>
              <a:rPr lang="fr-FR" sz="1400" dirty="0">
                <a:solidFill>
                  <a:schemeClr val="tx1">
                    <a:lumMod val="65000"/>
                    <a:lumOff val="35000"/>
                  </a:schemeClr>
                </a:solidFill>
                <a:latin typeface="Century Gothic" panose="020B0502020202020204" pitchFamily="34" charset="0"/>
              </a:rPr>
              <a:t> (68)</a:t>
            </a:r>
          </a:p>
        </p:txBody>
      </p:sp>
      <p:sp>
        <p:nvSpPr>
          <p:cNvPr id="12" name="ZoneTexte 11"/>
          <p:cNvSpPr txBox="1"/>
          <p:nvPr/>
        </p:nvSpPr>
        <p:spPr>
          <a:xfrm>
            <a:off x="5459312" y="3744493"/>
            <a:ext cx="774692" cy="738664"/>
          </a:xfrm>
          <a:prstGeom prst="rect">
            <a:avLst/>
          </a:prstGeom>
          <a:noFill/>
        </p:spPr>
        <p:txBody>
          <a:bodyPr wrap="square" rtlCol="0">
            <a:spAutoFit/>
          </a:bodyPr>
          <a:lstStyle/>
          <a:p>
            <a:pPr algn="ctr" defTabSz="990570"/>
            <a:r>
              <a:rPr lang="fr-FR" sz="1400" b="1" dirty="0">
                <a:solidFill>
                  <a:schemeClr val="tx1">
                    <a:lumMod val="65000"/>
                    <a:lumOff val="35000"/>
                  </a:schemeClr>
                </a:solidFill>
                <a:latin typeface="Century Gothic" panose="020B0502020202020204" pitchFamily="34" charset="0"/>
              </a:rPr>
              <a:t>Bas-Rhin</a:t>
            </a:r>
            <a:r>
              <a:rPr lang="fr-FR" sz="1400" dirty="0">
                <a:solidFill>
                  <a:schemeClr val="tx1">
                    <a:lumMod val="65000"/>
                    <a:lumOff val="35000"/>
                  </a:schemeClr>
                </a:solidFill>
                <a:latin typeface="Century Gothic" panose="020B0502020202020204" pitchFamily="34" charset="0"/>
              </a:rPr>
              <a:t> (67)</a:t>
            </a:r>
          </a:p>
        </p:txBody>
      </p:sp>
      <p:sp>
        <p:nvSpPr>
          <p:cNvPr id="13" name="ZoneTexte 12"/>
          <p:cNvSpPr txBox="1"/>
          <p:nvPr/>
        </p:nvSpPr>
        <p:spPr>
          <a:xfrm>
            <a:off x="3904548" y="3112008"/>
            <a:ext cx="1076617" cy="523220"/>
          </a:xfrm>
          <a:prstGeom prst="rect">
            <a:avLst/>
          </a:prstGeom>
          <a:noFill/>
        </p:spPr>
        <p:txBody>
          <a:bodyPr wrap="square" rtlCol="0">
            <a:spAutoFit/>
          </a:bodyPr>
          <a:lstStyle/>
          <a:p>
            <a:pPr algn="ctr" defTabSz="990570"/>
            <a:r>
              <a:rPr lang="fr-FR" sz="1400" b="1" dirty="0">
                <a:solidFill>
                  <a:schemeClr val="tx1">
                    <a:lumMod val="65000"/>
                    <a:lumOff val="35000"/>
                  </a:schemeClr>
                </a:solidFill>
                <a:latin typeface="Century Gothic" panose="020B0502020202020204" pitchFamily="34" charset="0"/>
              </a:rPr>
              <a:t>Moselle</a:t>
            </a:r>
            <a:r>
              <a:rPr lang="fr-FR" sz="1400" dirty="0">
                <a:solidFill>
                  <a:schemeClr val="tx1">
                    <a:lumMod val="65000"/>
                    <a:lumOff val="35000"/>
                  </a:schemeClr>
                </a:solidFill>
                <a:latin typeface="Century Gothic" panose="020B0502020202020204" pitchFamily="34" charset="0"/>
              </a:rPr>
              <a:t> (57)</a:t>
            </a:r>
          </a:p>
        </p:txBody>
      </p:sp>
      <p:sp>
        <p:nvSpPr>
          <p:cNvPr id="14" name="ZoneTexte 13"/>
          <p:cNvSpPr txBox="1"/>
          <p:nvPr/>
        </p:nvSpPr>
        <p:spPr>
          <a:xfrm>
            <a:off x="2684345" y="3237898"/>
            <a:ext cx="1034147" cy="523220"/>
          </a:xfrm>
          <a:prstGeom prst="rect">
            <a:avLst/>
          </a:prstGeom>
          <a:noFill/>
        </p:spPr>
        <p:txBody>
          <a:bodyPr wrap="square" rtlCol="0">
            <a:spAutoFit/>
          </a:bodyPr>
          <a:lstStyle/>
          <a:p>
            <a:pPr algn="ctr" defTabSz="990570"/>
            <a:r>
              <a:rPr lang="fr-FR" sz="1400" b="1" dirty="0">
                <a:solidFill>
                  <a:schemeClr val="tx1">
                    <a:lumMod val="65000"/>
                    <a:lumOff val="35000"/>
                  </a:schemeClr>
                </a:solidFill>
                <a:latin typeface="Century Gothic" panose="020B0502020202020204" pitchFamily="34" charset="0"/>
              </a:rPr>
              <a:t>Meuse</a:t>
            </a:r>
            <a:r>
              <a:rPr lang="fr-FR" sz="1400" dirty="0">
                <a:solidFill>
                  <a:schemeClr val="tx1">
                    <a:lumMod val="65000"/>
                    <a:lumOff val="35000"/>
                  </a:schemeClr>
                </a:solidFill>
                <a:latin typeface="Century Gothic" panose="020B0502020202020204" pitchFamily="34" charset="0"/>
              </a:rPr>
              <a:t> (55)</a:t>
            </a:r>
          </a:p>
        </p:txBody>
      </p:sp>
      <p:sp>
        <p:nvSpPr>
          <p:cNvPr id="15" name="ZoneTexte 14"/>
          <p:cNvSpPr txBox="1"/>
          <p:nvPr/>
        </p:nvSpPr>
        <p:spPr>
          <a:xfrm>
            <a:off x="3512840" y="3936414"/>
            <a:ext cx="1374528" cy="523220"/>
          </a:xfrm>
          <a:prstGeom prst="rect">
            <a:avLst/>
          </a:prstGeom>
          <a:noFill/>
        </p:spPr>
        <p:txBody>
          <a:bodyPr wrap="square" rtlCol="0">
            <a:spAutoFit/>
          </a:bodyPr>
          <a:lstStyle/>
          <a:p>
            <a:pPr algn="ctr" defTabSz="990570"/>
            <a:r>
              <a:rPr lang="fr-FR" sz="1400" b="1" dirty="0">
                <a:solidFill>
                  <a:schemeClr val="tx1">
                    <a:lumMod val="65000"/>
                    <a:lumOff val="35000"/>
                  </a:schemeClr>
                </a:solidFill>
                <a:latin typeface="Century Gothic" panose="020B0502020202020204" pitchFamily="34" charset="0"/>
              </a:rPr>
              <a:t>Meurthe-et-Moselle</a:t>
            </a:r>
            <a:r>
              <a:rPr lang="fr-FR" sz="1400" dirty="0">
                <a:solidFill>
                  <a:schemeClr val="tx1">
                    <a:lumMod val="65000"/>
                    <a:lumOff val="35000"/>
                  </a:schemeClr>
                </a:solidFill>
                <a:latin typeface="Century Gothic" panose="020B0502020202020204" pitchFamily="34" charset="0"/>
              </a:rPr>
              <a:t> (54)</a:t>
            </a:r>
          </a:p>
        </p:txBody>
      </p:sp>
      <p:sp>
        <p:nvSpPr>
          <p:cNvPr id="16" name="ZoneTexte 15"/>
          <p:cNvSpPr txBox="1"/>
          <p:nvPr/>
        </p:nvSpPr>
        <p:spPr>
          <a:xfrm>
            <a:off x="2448372" y="4856838"/>
            <a:ext cx="1151622" cy="523220"/>
          </a:xfrm>
          <a:prstGeom prst="rect">
            <a:avLst/>
          </a:prstGeom>
          <a:noFill/>
        </p:spPr>
        <p:txBody>
          <a:bodyPr wrap="square" rtlCol="0">
            <a:spAutoFit/>
          </a:bodyPr>
          <a:lstStyle/>
          <a:p>
            <a:pPr algn="ctr" defTabSz="990570"/>
            <a:r>
              <a:rPr lang="fr-FR" sz="1400" b="1" dirty="0">
                <a:solidFill>
                  <a:schemeClr val="tx1">
                    <a:lumMod val="65000"/>
                    <a:lumOff val="35000"/>
                  </a:schemeClr>
                </a:solidFill>
                <a:latin typeface="Century Gothic" panose="020B0502020202020204" pitchFamily="34" charset="0"/>
              </a:rPr>
              <a:t>Haute-Marne</a:t>
            </a:r>
            <a:r>
              <a:rPr lang="fr-FR" sz="1400" dirty="0">
                <a:solidFill>
                  <a:schemeClr val="tx1">
                    <a:lumMod val="65000"/>
                    <a:lumOff val="35000"/>
                  </a:schemeClr>
                </a:solidFill>
                <a:latin typeface="Century Gothic" panose="020B0502020202020204" pitchFamily="34" charset="0"/>
              </a:rPr>
              <a:t> (52)</a:t>
            </a:r>
          </a:p>
        </p:txBody>
      </p:sp>
      <p:sp>
        <p:nvSpPr>
          <p:cNvPr id="17" name="ZoneTexte 16"/>
          <p:cNvSpPr txBox="1"/>
          <p:nvPr/>
        </p:nvSpPr>
        <p:spPr>
          <a:xfrm>
            <a:off x="1280592" y="3384929"/>
            <a:ext cx="1133644" cy="307777"/>
          </a:xfrm>
          <a:prstGeom prst="rect">
            <a:avLst/>
          </a:prstGeom>
          <a:noFill/>
        </p:spPr>
        <p:txBody>
          <a:bodyPr wrap="none" rtlCol="0">
            <a:spAutoFit/>
          </a:bodyPr>
          <a:lstStyle/>
          <a:p>
            <a:pPr defTabSz="990570"/>
            <a:r>
              <a:rPr lang="fr-FR" sz="1400" b="1" dirty="0">
                <a:solidFill>
                  <a:schemeClr val="tx1">
                    <a:lumMod val="65000"/>
                    <a:lumOff val="35000"/>
                  </a:schemeClr>
                </a:solidFill>
                <a:latin typeface="Century Gothic" panose="020B0502020202020204" pitchFamily="34" charset="0"/>
              </a:rPr>
              <a:t>Marne</a:t>
            </a:r>
            <a:r>
              <a:rPr lang="fr-FR" sz="1400" dirty="0">
                <a:solidFill>
                  <a:schemeClr val="tx1">
                    <a:lumMod val="65000"/>
                    <a:lumOff val="35000"/>
                  </a:schemeClr>
                </a:solidFill>
                <a:latin typeface="Century Gothic" panose="020B0502020202020204" pitchFamily="34" charset="0"/>
              </a:rPr>
              <a:t> (51)</a:t>
            </a:r>
          </a:p>
        </p:txBody>
      </p:sp>
      <p:sp>
        <p:nvSpPr>
          <p:cNvPr id="18" name="ZoneTexte 17"/>
          <p:cNvSpPr txBox="1"/>
          <p:nvPr/>
        </p:nvSpPr>
        <p:spPr>
          <a:xfrm>
            <a:off x="1158384" y="4591291"/>
            <a:ext cx="1045479" cy="307777"/>
          </a:xfrm>
          <a:prstGeom prst="rect">
            <a:avLst/>
          </a:prstGeom>
          <a:noFill/>
        </p:spPr>
        <p:txBody>
          <a:bodyPr wrap="none" rtlCol="0">
            <a:spAutoFit/>
          </a:bodyPr>
          <a:lstStyle/>
          <a:p>
            <a:pPr defTabSz="990570"/>
            <a:r>
              <a:rPr lang="fr-FR" sz="1400" b="1" dirty="0">
                <a:solidFill>
                  <a:schemeClr val="tx1">
                    <a:lumMod val="65000"/>
                    <a:lumOff val="35000"/>
                  </a:schemeClr>
                </a:solidFill>
                <a:latin typeface="Century Gothic" panose="020B0502020202020204" pitchFamily="34" charset="0"/>
              </a:rPr>
              <a:t>Aube</a:t>
            </a:r>
            <a:r>
              <a:rPr lang="fr-FR" sz="1400" dirty="0">
                <a:solidFill>
                  <a:schemeClr val="tx1">
                    <a:lumMod val="65000"/>
                    <a:lumOff val="35000"/>
                  </a:schemeClr>
                </a:solidFill>
                <a:latin typeface="Century Gothic" panose="020B0502020202020204" pitchFamily="34" charset="0"/>
              </a:rPr>
              <a:t> (10)</a:t>
            </a:r>
          </a:p>
        </p:txBody>
      </p:sp>
      <p:sp>
        <p:nvSpPr>
          <p:cNvPr id="19" name="ZoneTexte 18"/>
          <p:cNvSpPr txBox="1"/>
          <p:nvPr/>
        </p:nvSpPr>
        <p:spPr>
          <a:xfrm>
            <a:off x="1598628" y="2142179"/>
            <a:ext cx="1308971" cy="523220"/>
          </a:xfrm>
          <a:prstGeom prst="rect">
            <a:avLst/>
          </a:prstGeom>
          <a:noFill/>
        </p:spPr>
        <p:txBody>
          <a:bodyPr wrap="square" rtlCol="0">
            <a:spAutoFit/>
          </a:bodyPr>
          <a:lstStyle/>
          <a:p>
            <a:pPr algn="ctr" defTabSz="990570"/>
            <a:r>
              <a:rPr lang="fr-FR" sz="1400" b="1" dirty="0">
                <a:solidFill>
                  <a:schemeClr val="tx1">
                    <a:lumMod val="65000"/>
                    <a:lumOff val="35000"/>
                  </a:schemeClr>
                </a:solidFill>
                <a:latin typeface="Century Gothic" panose="020B0502020202020204" pitchFamily="34" charset="0"/>
              </a:rPr>
              <a:t>Ardennes</a:t>
            </a:r>
            <a:r>
              <a:rPr lang="fr-FR" sz="1400" dirty="0">
                <a:solidFill>
                  <a:schemeClr val="tx1">
                    <a:lumMod val="65000"/>
                    <a:lumOff val="35000"/>
                  </a:schemeClr>
                </a:solidFill>
                <a:latin typeface="Century Gothic" panose="020B0502020202020204" pitchFamily="34" charset="0"/>
              </a:rPr>
              <a:t> (08)</a:t>
            </a:r>
          </a:p>
        </p:txBody>
      </p:sp>
      <p:sp>
        <p:nvSpPr>
          <p:cNvPr id="21" name="Titre 1">
            <a:extLst>
              <a:ext uri="{FF2B5EF4-FFF2-40B4-BE49-F238E27FC236}">
                <a16:creationId xmlns:a16="http://schemas.microsoft.com/office/drawing/2014/main" xmlns="" id="{970220EC-C971-450B-A35F-2E3977786DD5}"/>
              </a:ext>
            </a:extLst>
          </p:cNvPr>
          <p:cNvSpPr txBox="1">
            <a:spLocks/>
          </p:cNvSpPr>
          <p:nvPr/>
        </p:nvSpPr>
        <p:spPr>
          <a:xfrm>
            <a:off x="495300" y="189624"/>
            <a:ext cx="8915400" cy="647088"/>
          </a:xfrm>
          <a:prstGeom prst="rect">
            <a:avLst/>
          </a:prstGeom>
        </p:spPr>
        <p:txBody>
          <a:bodyPr vert="horz" lIns="91440" tIns="45720" rIns="91440" bIns="45720" rtlCol="0" anchor="b">
            <a:no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pPr lvl="0"/>
            <a:r>
              <a:rPr lang="fr-FR" dirty="0">
                <a:latin typeface="Century Gothic"/>
              </a:rPr>
              <a:t>Mais où est Charly #1 ?</a:t>
            </a:r>
          </a:p>
        </p:txBody>
      </p:sp>
    </p:spTree>
    <p:extLst>
      <p:ext uri="{BB962C8B-B14F-4D97-AF65-F5344CB8AC3E}">
        <p14:creationId xmlns:p14="http://schemas.microsoft.com/office/powerpoint/2010/main" val="3360355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0"/>
      <p:bldP spid="13" grpId="0"/>
      <p:bldP spid="14" grpId="0"/>
      <p:bldP spid="15" grpId="0"/>
      <p:bldP spid="16" grpId="0"/>
      <p:bldP spid="17" grpId="0"/>
      <p:bldP spid="18" grpId="0"/>
      <p:bldP spid="19"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Grand Est : carte géographique gratuite, carte géographique muette gratuite, carte vierge gratuite, fond de carte gratuit, formats graphiques courants : contours, départements, couleu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6880" y="1125538"/>
            <a:ext cx="6124649" cy="522658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Grand Est : carte géographique gratuite, carte géographique muette gratuite, carte vierge gratuite, fond de carte gratuit, formats graphiques courants : contours, départements, couleu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0165" b="65947" l="32397" r="76822"/>
                    </a14:imgEffect>
                  </a14:imgLayer>
                </a14:imgProps>
              </a:ext>
              <a:ext uri="{28A0092B-C50C-407E-A947-70E740481C1C}">
                <a14:useLocalDpi xmlns:a14="http://schemas.microsoft.com/office/drawing/2010/main" val="0"/>
              </a:ext>
            </a:extLst>
          </a:blip>
          <a:srcRect l="32567" t="19468" r="18037" b="18219"/>
          <a:stretch/>
        </p:blipFill>
        <p:spPr bwMode="auto">
          <a:xfrm>
            <a:off x="5577703" y="2140444"/>
            <a:ext cx="3025347" cy="32568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9" name="Picture 8" descr="Grand Est : carte géographique gratuite, carte géographique muette gratuite, carte vierge gratuite, fond de carte gratuit, formats graphiques courants : contours, départements, couleur"/>
          <p:cNvPicPr>
            <a:picLocks noChangeAspect="1" noChangeArrowheads="1"/>
          </p:cNvPicPr>
          <p:nvPr/>
        </p:nvPicPr>
        <p:blipFill rotWithShape="1">
          <a:blip r:embed="rId5">
            <a:extLst>
              <a:ext uri="{BEBA8EAE-BF5A-486C-A8C5-ECC9F3942E4B}">
                <a14:imgProps xmlns:a14="http://schemas.microsoft.com/office/drawing/2010/main">
                  <a14:imgLayer r:embed="rId4">
                    <a14:imgEffect>
                      <a14:backgroundRemoval t="51235" b="92593" l="2371" r="53468"/>
                    </a14:imgEffect>
                  </a14:imgLayer>
                </a14:imgProps>
              </a:ext>
              <a:ext uri="{28A0092B-C50C-407E-A947-70E740481C1C}">
                <a14:useLocalDpi xmlns:a14="http://schemas.microsoft.com/office/drawing/2010/main" val="0"/>
              </a:ext>
            </a:extLst>
          </a:blip>
          <a:srcRect l="721" t="52430" r="46403" b="7118"/>
          <a:stretch/>
        </p:blipFill>
        <p:spPr bwMode="auto">
          <a:xfrm>
            <a:off x="3634169" y="3860910"/>
            <a:ext cx="3238487" cy="21142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8" name="Picture 8" descr="Grand Est : carte géographique gratuite, carte géographique muette gratuite, carte vierge gratuite, fond de carte gratuit, formats graphiques courants : contours, départements, couleur"/>
          <p:cNvPicPr>
            <a:picLocks noChangeAspect="1" noChangeArrowheads="1"/>
          </p:cNvPicPr>
          <p:nvPr/>
        </p:nvPicPr>
        <p:blipFill rotWithShape="1">
          <a:blip r:embed="rId6">
            <a:extLst>
              <a:ext uri="{BEBA8EAE-BF5A-486C-A8C5-ECC9F3942E4B}">
                <a14:imgProps xmlns:a14="http://schemas.microsoft.com/office/drawing/2010/main">
                  <a14:imgLayer r:embed="rId4">
                    <a14:imgEffect>
                      <a14:backgroundRemoval t="412" b="61831" l="1141" r="44337">
                        <a14:backgroundMark x1="29324" y1="60905" x2="29324" y2="60905"/>
                        <a14:backgroundMark x1="31694" y1="60391" x2="31694" y2="60391"/>
                      </a14:backgroundRemoval>
                    </a14:imgEffect>
                  </a14:imgLayer>
                </a14:imgProps>
              </a:ext>
              <a:ext uri="{28A0092B-C50C-407E-A947-70E740481C1C}">
                <a14:useLocalDpi xmlns:a14="http://schemas.microsoft.com/office/drawing/2010/main" val="0"/>
              </a:ext>
            </a:extLst>
          </a:blip>
          <a:srcRect l="2912" t="160" r="54120" b="38670"/>
          <a:stretch/>
        </p:blipFill>
        <p:spPr bwMode="auto">
          <a:xfrm>
            <a:off x="3754764" y="1137402"/>
            <a:ext cx="2631633" cy="31971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116463" y="2355117"/>
            <a:ext cx="3470417" cy="2959849"/>
          </a:xfrm>
          <a:prstGeom prst="rect">
            <a:avLst/>
          </a:prstGeom>
          <a:noFill/>
        </p:spPr>
        <p:txBody>
          <a:bodyPr wrap="square" rtlCol="0">
            <a:spAutoFit/>
          </a:bodyPr>
          <a:lstStyle/>
          <a:p>
            <a:pPr defTabSz="990570"/>
            <a:r>
              <a:rPr lang="fr-FR" sz="1400" b="1" dirty="0">
                <a:solidFill>
                  <a:schemeClr val="tx1">
                    <a:lumMod val="65000"/>
                    <a:lumOff val="35000"/>
                  </a:schemeClr>
                </a:solidFill>
                <a:latin typeface="Century Gothic" panose="020B0502020202020204" pitchFamily="34" charset="0"/>
              </a:rPr>
              <a:t>Reconstituez nos 7 Directions Commerciales </a:t>
            </a:r>
            <a:r>
              <a:rPr lang="fr-FR" sz="1400" dirty="0">
                <a:solidFill>
                  <a:schemeClr val="tx1">
                    <a:lumMod val="65000"/>
                    <a:lumOff val="35000"/>
                  </a:schemeClr>
                </a:solidFill>
                <a:latin typeface="Century Gothic" panose="020B0502020202020204" pitchFamily="34" charset="0"/>
              </a:rPr>
              <a:t>:</a:t>
            </a:r>
          </a:p>
          <a:p>
            <a:pPr defTabSz="990570"/>
            <a:endParaRPr lang="fr-FR" sz="1400" dirty="0">
              <a:solidFill>
                <a:schemeClr val="tx1">
                  <a:lumMod val="65000"/>
                  <a:lumOff val="35000"/>
                </a:schemeClr>
              </a:solidFill>
              <a:latin typeface="Century Gothic" panose="020B0502020202020204" pitchFamily="34" charset="0"/>
            </a:endParaRP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Marnes + Ardennes</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Aube + Haute-Marne</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Meurthe-et-Moselle  + Meuse </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Moselle (57)</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Bas-Rhin (67)</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Haut-Rhin (68)</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Vosges (88)</a:t>
            </a:r>
          </a:p>
        </p:txBody>
      </p:sp>
      <p:sp>
        <p:nvSpPr>
          <p:cNvPr id="8" name="ZoneTexte 7"/>
          <p:cNvSpPr txBox="1"/>
          <p:nvPr/>
        </p:nvSpPr>
        <p:spPr>
          <a:xfrm>
            <a:off x="6753869" y="4701626"/>
            <a:ext cx="1196161" cy="307777"/>
          </a:xfrm>
          <a:prstGeom prst="rect">
            <a:avLst/>
          </a:prstGeom>
          <a:noFill/>
        </p:spPr>
        <p:txBody>
          <a:bodyPr wrap="none" rtlCol="0">
            <a:spAutoFit/>
          </a:bodyPr>
          <a:lstStyle/>
          <a:p>
            <a:pPr defTabSz="990570"/>
            <a:r>
              <a:rPr lang="fr-FR" sz="1400" b="1" dirty="0">
                <a:solidFill>
                  <a:schemeClr val="tx1">
                    <a:lumMod val="65000"/>
                    <a:lumOff val="35000"/>
                  </a:schemeClr>
                </a:solidFill>
                <a:latin typeface="Century Gothic" panose="020B0502020202020204" pitchFamily="34" charset="0"/>
              </a:rPr>
              <a:t>Vosges</a:t>
            </a:r>
            <a:r>
              <a:rPr lang="fr-FR" sz="1400" dirty="0">
                <a:solidFill>
                  <a:schemeClr val="tx1">
                    <a:lumMod val="65000"/>
                    <a:lumOff val="35000"/>
                  </a:schemeClr>
                </a:solidFill>
                <a:latin typeface="Century Gothic" panose="020B0502020202020204" pitchFamily="34" charset="0"/>
              </a:rPr>
              <a:t> (88)</a:t>
            </a:r>
          </a:p>
        </p:txBody>
      </p:sp>
      <p:sp>
        <p:nvSpPr>
          <p:cNvPr id="9" name="ZoneTexte 8"/>
          <p:cNvSpPr txBox="1"/>
          <p:nvPr/>
        </p:nvSpPr>
        <p:spPr>
          <a:xfrm>
            <a:off x="7920991" y="5061021"/>
            <a:ext cx="998433" cy="523220"/>
          </a:xfrm>
          <a:prstGeom prst="rect">
            <a:avLst/>
          </a:prstGeom>
          <a:noFill/>
        </p:spPr>
        <p:txBody>
          <a:bodyPr wrap="square" rtlCol="0">
            <a:spAutoFit/>
          </a:bodyPr>
          <a:lstStyle/>
          <a:p>
            <a:pPr algn="ctr" defTabSz="990570"/>
            <a:r>
              <a:rPr lang="fr-FR" sz="1400" b="1" dirty="0">
                <a:solidFill>
                  <a:schemeClr val="tx1">
                    <a:lumMod val="65000"/>
                    <a:lumOff val="35000"/>
                  </a:schemeClr>
                </a:solidFill>
                <a:latin typeface="Century Gothic" panose="020B0502020202020204" pitchFamily="34" charset="0"/>
              </a:rPr>
              <a:t>Haut-Rhin</a:t>
            </a:r>
            <a:r>
              <a:rPr lang="fr-FR" sz="1400" dirty="0">
                <a:solidFill>
                  <a:schemeClr val="tx1">
                    <a:lumMod val="65000"/>
                    <a:lumOff val="35000"/>
                  </a:schemeClr>
                </a:solidFill>
                <a:latin typeface="Century Gothic" panose="020B0502020202020204" pitchFamily="34" charset="0"/>
              </a:rPr>
              <a:t> (68)</a:t>
            </a:r>
          </a:p>
        </p:txBody>
      </p:sp>
      <p:sp>
        <p:nvSpPr>
          <p:cNvPr id="10" name="ZoneTexte 9"/>
          <p:cNvSpPr txBox="1"/>
          <p:nvPr/>
        </p:nvSpPr>
        <p:spPr>
          <a:xfrm>
            <a:off x="8419903" y="3610272"/>
            <a:ext cx="774692" cy="738664"/>
          </a:xfrm>
          <a:prstGeom prst="rect">
            <a:avLst/>
          </a:prstGeom>
          <a:noFill/>
        </p:spPr>
        <p:txBody>
          <a:bodyPr wrap="square" rtlCol="0">
            <a:spAutoFit/>
          </a:bodyPr>
          <a:lstStyle/>
          <a:p>
            <a:pPr algn="ctr" defTabSz="990570"/>
            <a:r>
              <a:rPr lang="fr-FR" sz="1400" b="1" dirty="0">
                <a:solidFill>
                  <a:schemeClr val="tx1">
                    <a:lumMod val="65000"/>
                    <a:lumOff val="35000"/>
                  </a:schemeClr>
                </a:solidFill>
                <a:latin typeface="Century Gothic" panose="020B0502020202020204" pitchFamily="34" charset="0"/>
              </a:rPr>
              <a:t>Bas-Rhin</a:t>
            </a:r>
            <a:r>
              <a:rPr lang="fr-FR" sz="1400" dirty="0">
                <a:solidFill>
                  <a:schemeClr val="tx1">
                    <a:lumMod val="65000"/>
                    <a:lumOff val="35000"/>
                  </a:schemeClr>
                </a:solidFill>
                <a:latin typeface="Century Gothic" panose="020B0502020202020204" pitchFamily="34" charset="0"/>
              </a:rPr>
              <a:t> (67)</a:t>
            </a:r>
          </a:p>
        </p:txBody>
      </p:sp>
      <p:sp>
        <p:nvSpPr>
          <p:cNvPr id="11" name="ZoneTexte 10"/>
          <p:cNvSpPr txBox="1"/>
          <p:nvPr/>
        </p:nvSpPr>
        <p:spPr>
          <a:xfrm>
            <a:off x="6986447" y="2996878"/>
            <a:ext cx="1076617" cy="523220"/>
          </a:xfrm>
          <a:prstGeom prst="rect">
            <a:avLst/>
          </a:prstGeom>
          <a:noFill/>
        </p:spPr>
        <p:txBody>
          <a:bodyPr wrap="square" rtlCol="0">
            <a:spAutoFit/>
          </a:bodyPr>
          <a:lstStyle/>
          <a:p>
            <a:pPr algn="ctr" defTabSz="990570"/>
            <a:r>
              <a:rPr lang="fr-FR" sz="1400" b="1" dirty="0">
                <a:solidFill>
                  <a:schemeClr val="tx1">
                    <a:lumMod val="65000"/>
                    <a:lumOff val="35000"/>
                  </a:schemeClr>
                </a:solidFill>
                <a:latin typeface="Century Gothic" panose="020B0502020202020204" pitchFamily="34" charset="0"/>
              </a:rPr>
              <a:t>Moselle</a:t>
            </a:r>
            <a:r>
              <a:rPr lang="fr-FR" sz="1400" dirty="0">
                <a:solidFill>
                  <a:schemeClr val="tx1">
                    <a:lumMod val="65000"/>
                    <a:lumOff val="35000"/>
                  </a:schemeClr>
                </a:solidFill>
                <a:latin typeface="Century Gothic" panose="020B0502020202020204" pitchFamily="34" charset="0"/>
              </a:rPr>
              <a:t> (57)</a:t>
            </a:r>
          </a:p>
        </p:txBody>
      </p:sp>
      <p:sp>
        <p:nvSpPr>
          <p:cNvPr id="12" name="ZoneTexte 11"/>
          <p:cNvSpPr txBox="1"/>
          <p:nvPr/>
        </p:nvSpPr>
        <p:spPr>
          <a:xfrm>
            <a:off x="5665925" y="3193277"/>
            <a:ext cx="1034147" cy="523220"/>
          </a:xfrm>
          <a:prstGeom prst="rect">
            <a:avLst/>
          </a:prstGeom>
          <a:noFill/>
        </p:spPr>
        <p:txBody>
          <a:bodyPr wrap="square" rtlCol="0">
            <a:spAutoFit/>
          </a:bodyPr>
          <a:lstStyle/>
          <a:p>
            <a:pPr algn="ctr" defTabSz="990570"/>
            <a:r>
              <a:rPr lang="fr-FR" sz="1400" b="1" dirty="0">
                <a:solidFill>
                  <a:schemeClr val="tx1">
                    <a:lumMod val="65000"/>
                    <a:lumOff val="35000"/>
                  </a:schemeClr>
                </a:solidFill>
                <a:latin typeface="Century Gothic" panose="020B0502020202020204" pitchFamily="34" charset="0"/>
              </a:rPr>
              <a:t>Meuse</a:t>
            </a:r>
            <a:r>
              <a:rPr lang="fr-FR" sz="1400" dirty="0">
                <a:solidFill>
                  <a:schemeClr val="tx1">
                    <a:lumMod val="65000"/>
                    <a:lumOff val="35000"/>
                  </a:schemeClr>
                </a:solidFill>
                <a:latin typeface="Century Gothic" panose="020B0502020202020204" pitchFamily="34" charset="0"/>
              </a:rPr>
              <a:t> (55)</a:t>
            </a:r>
          </a:p>
        </p:txBody>
      </p:sp>
      <p:sp>
        <p:nvSpPr>
          <p:cNvPr id="13" name="ZoneTexte 12"/>
          <p:cNvSpPr txBox="1"/>
          <p:nvPr/>
        </p:nvSpPr>
        <p:spPr>
          <a:xfrm>
            <a:off x="6502158" y="3806837"/>
            <a:ext cx="1374528" cy="523220"/>
          </a:xfrm>
          <a:prstGeom prst="rect">
            <a:avLst/>
          </a:prstGeom>
          <a:noFill/>
        </p:spPr>
        <p:txBody>
          <a:bodyPr wrap="square" rtlCol="0">
            <a:spAutoFit/>
          </a:bodyPr>
          <a:lstStyle/>
          <a:p>
            <a:pPr algn="ctr" defTabSz="990570"/>
            <a:r>
              <a:rPr lang="fr-FR" sz="1400" b="1" dirty="0">
                <a:solidFill>
                  <a:schemeClr val="tx1">
                    <a:lumMod val="65000"/>
                    <a:lumOff val="35000"/>
                  </a:schemeClr>
                </a:solidFill>
                <a:latin typeface="Century Gothic" panose="020B0502020202020204" pitchFamily="34" charset="0"/>
              </a:rPr>
              <a:t>Meurthe-et-Moselle</a:t>
            </a:r>
            <a:r>
              <a:rPr lang="fr-FR" sz="1400" dirty="0">
                <a:solidFill>
                  <a:schemeClr val="tx1">
                    <a:lumMod val="65000"/>
                    <a:lumOff val="35000"/>
                  </a:schemeClr>
                </a:solidFill>
                <a:latin typeface="Century Gothic" panose="020B0502020202020204" pitchFamily="34" charset="0"/>
              </a:rPr>
              <a:t> (54)</a:t>
            </a:r>
          </a:p>
        </p:txBody>
      </p:sp>
      <p:sp>
        <p:nvSpPr>
          <p:cNvPr id="14" name="ZoneTexte 13"/>
          <p:cNvSpPr txBox="1"/>
          <p:nvPr/>
        </p:nvSpPr>
        <p:spPr>
          <a:xfrm>
            <a:off x="5461942" y="4747793"/>
            <a:ext cx="1151622" cy="523220"/>
          </a:xfrm>
          <a:prstGeom prst="rect">
            <a:avLst/>
          </a:prstGeom>
          <a:noFill/>
        </p:spPr>
        <p:txBody>
          <a:bodyPr wrap="square" rtlCol="0">
            <a:spAutoFit/>
          </a:bodyPr>
          <a:lstStyle/>
          <a:p>
            <a:pPr algn="ctr" defTabSz="990570"/>
            <a:r>
              <a:rPr lang="fr-FR" sz="1400" b="1" dirty="0">
                <a:solidFill>
                  <a:schemeClr val="tx1">
                    <a:lumMod val="65000"/>
                    <a:lumOff val="35000"/>
                  </a:schemeClr>
                </a:solidFill>
                <a:latin typeface="Century Gothic" panose="020B0502020202020204" pitchFamily="34" charset="0"/>
              </a:rPr>
              <a:t>Haute-Marne</a:t>
            </a:r>
            <a:r>
              <a:rPr lang="fr-FR" sz="1400" dirty="0">
                <a:solidFill>
                  <a:schemeClr val="tx1">
                    <a:lumMod val="65000"/>
                    <a:lumOff val="35000"/>
                  </a:schemeClr>
                </a:solidFill>
                <a:latin typeface="Century Gothic" panose="020B0502020202020204" pitchFamily="34" charset="0"/>
              </a:rPr>
              <a:t> (52)</a:t>
            </a:r>
          </a:p>
        </p:txBody>
      </p:sp>
      <p:sp>
        <p:nvSpPr>
          <p:cNvPr id="15" name="ZoneTexte 14"/>
          <p:cNvSpPr txBox="1"/>
          <p:nvPr/>
        </p:nvSpPr>
        <p:spPr>
          <a:xfrm>
            <a:off x="4328298" y="3246403"/>
            <a:ext cx="1133644" cy="307777"/>
          </a:xfrm>
          <a:prstGeom prst="rect">
            <a:avLst/>
          </a:prstGeom>
          <a:noFill/>
        </p:spPr>
        <p:txBody>
          <a:bodyPr wrap="none" rtlCol="0">
            <a:spAutoFit/>
          </a:bodyPr>
          <a:lstStyle/>
          <a:p>
            <a:pPr defTabSz="990570"/>
            <a:r>
              <a:rPr lang="fr-FR" sz="1400" b="1" dirty="0">
                <a:solidFill>
                  <a:schemeClr val="tx1">
                    <a:lumMod val="65000"/>
                    <a:lumOff val="35000"/>
                  </a:schemeClr>
                </a:solidFill>
                <a:latin typeface="Century Gothic" panose="020B0502020202020204" pitchFamily="34" charset="0"/>
              </a:rPr>
              <a:t>Marne</a:t>
            </a:r>
            <a:r>
              <a:rPr lang="fr-FR" sz="1400" dirty="0">
                <a:solidFill>
                  <a:schemeClr val="tx1">
                    <a:lumMod val="65000"/>
                    <a:lumOff val="35000"/>
                  </a:schemeClr>
                </a:solidFill>
                <a:latin typeface="Century Gothic" panose="020B0502020202020204" pitchFamily="34" charset="0"/>
              </a:rPr>
              <a:t> (51)</a:t>
            </a:r>
          </a:p>
        </p:txBody>
      </p:sp>
      <p:sp>
        <p:nvSpPr>
          <p:cNvPr id="16" name="ZoneTexte 15"/>
          <p:cNvSpPr txBox="1"/>
          <p:nvPr/>
        </p:nvSpPr>
        <p:spPr>
          <a:xfrm>
            <a:off x="4218549" y="4408904"/>
            <a:ext cx="1045479" cy="307777"/>
          </a:xfrm>
          <a:prstGeom prst="rect">
            <a:avLst/>
          </a:prstGeom>
          <a:noFill/>
        </p:spPr>
        <p:txBody>
          <a:bodyPr wrap="none" rtlCol="0">
            <a:spAutoFit/>
          </a:bodyPr>
          <a:lstStyle/>
          <a:p>
            <a:pPr defTabSz="990570"/>
            <a:r>
              <a:rPr lang="fr-FR" sz="1400" b="1" dirty="0">
                <a:solidFill>
                  <a:schemeClr val="tx1">
                    <a:lumMod val="65000"/>
                    <a:lumOff val="35000"/>
                  </a:schemeClr>
                </a:solidFill>
                <a:latin typeface="Century Gothic" panose="020B0502020202020204" pitchFamily="34" charset="0"/>
              </a:rPr>
              <a:t>Aube</a:t>
            </a:r>
            <a:r>
              <a:rPr lang="fr-FR" sz="1400" dirty="0">
                <a:solidFill>
                  <a:schemeClr val="tx1">
                    <a:lumMod val="65000"/>
                    <a:lumOff val="35000"/>
                  </a:schemeClr>
                </a:solidFill>
                <a:latin typeface="Century Gothic" panose="020B0502020202020204" pitchFamily="34" charset="0"/>
              </a:rPr>
              <a:t> (10)</a:t>
            </a:r>
          </a:p>
        </p:txBody>
      </p:sp>
      <p:sp>
        <p:nvSpPr>
          <p:cNvPr id="17" name="ZoneTexte 16"/>
          <p:cNvSpPr txBox="1"/>
          <p:nvPr/>
        </p:nvSpPr>
        <p:spPr>
          <a:xfrm>
            <a:off x="4594960" y="1958824"/>
            <a:ext cx="1308971" cy="523220"/>
          </a:xfrm>
          <a:prstGeom prst="rect">
            <a:avLst/>
          </a:prstGeom>
          <a:noFill/>
        </p:spPr>
        <p:txBody>
          <a:bodyPr wrap="square" rtlCol="0">
            <a:spAutoFit/>
          </a:bodyPr>
          <a:lstStyle/>
          <a:p>
            <a:pPr algn="ctr" defTabSz="990570"/>
            <a:r>
              <a:rPr lang="fr-FR" sz="1400" b="1" dirty="0">
                <a:solidFill>
                  <a:schemeClr val="tx1">
                    <a:lumMod val="65000"/>
                    <a:lumOff val="35000"/>
                  </a:schemeClr>
                </a:solidFill>
                <a:latin typeface="Century Gothic" panose="020B0502020202020204" pitchFamily="34" charset="0"/>
              </a:rPr>
              <a:t>Ardennes</a:t>
            </a:r>
            <a:r>
              <a:rPr lang="fr-FR" sz="1400" dirty="0">
                <a:solidFill>
                  <a:schemeClr val="tx1">
                    <a:lumMod val="65000"/>
                    <a:lumOff val="35000"/>
                  </a:schemeClr>
                </a:solidFill>
                <a:latin typeface="Century Gothic" panose="020B0502020202020204" pitchFamily="34" charset="0"/>
              </a:rPr>
              <a:t> (08)</a:t>
            </a:r>
          </a:p>
        </p:txBody>
      </p:sp>
      <p:sp>
        <p:nvSpPr>
          <p:cNvPr id="20" name="Titre 1">
            <a:extLst>
              <a:ext uri="{FF2B5EF4-FFF2-40B4-BE49-F238E27FC236}">
                <a16:creationId xmlns:a16="http://schemas.microsoft.com/office/drawing/2014/main" xmlns="" id="{713E9C1D-795A-4261-A8FC-C6F5870ACE16}"/>
              </a:ext>
            </a:extLst>
          </p:cNvPr>
          <p:cNvSpPr txBox="1">
            <a:spLocks/>
          </p:cNvSpPr>
          <p:nvPr/>
        </p:nvSpPr>
        <p:spPr>
          <a:xfrm>
            <a:off x="495300" y="189624"/>
            <a:ext cx="8915400" cy="647088"/>
          </a:xfrm>
          <a:prstGeom prst="rect">
            <a:avLst/>
          </a:prstGeom>
        </p:spPr>
        <p:txBody>
          <a:bodyPr vert="horz" lIns="91440" tIns="45720" rIns="91440" bIns="45720" rtlCol="0" anchor="b">
            <a:no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pPr lvl="0"/>
            <a:r>
              <a:rPr lang="fr-FR" dirty="0">
                <a:latin typeface="Century Gothic"/>
              </a:rPr>
              <a:t>Mais où est Charly #2 ?</a:t>
            </a:r>
          </a:p>
        </p:txBody>
      </p:sp>
    </p:spTree>
    <p:extLst>
      <p:ext uri="{BB962C8B-B14F-4D97-AF65-F5344CB8AC3E}">
        <p14:creationId xmlns:p14="http://schemas.microsoft.com/office/powerpoint/2010/main" val="3948759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0" presetClass="exit" presetSubtype="0" fill="hold" nodeType="withEffect">
                                  <p:stCondLst>
                                    <p:cond delay="0"/>
                                  </p:stCondLst>
                                  <p:childTnLst>
                                    <p:animEffect transition="out" filter="fade">
                                      <p:cBhvr>
                                        <p:cTn id="12" dur="500"/>
                                        <p:tgtEl>
                                          <p:spTgt spid="1032"/>
                                        </p:tgtEl>
                                      </p:cBhvr>
                                    </p:animEffect>
                                    <p:set>
                                      <p:cBhvr>
                                        <p:cTn id="13" dur="1" fill="hold">
                                          <p:stCondLst>
                                            <p:cond delay="499"/>
                                          </p:stCondLst>
                                        </p:cTn>
                                        <p:tgtEl>
                                          <p:spTgt spid="1032"/>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18"/>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103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childTnLst>
                                </p:cTn>
                              </p:par>
                              <p:par>
                                <p:cTn id="28" presetID="1" presetClass="exit" presetSubtype="0" fill="hold" nodeType="withEffect">
                                  <p:stCondLst>
                                    <p:cond delay="0"/>
                                  </p:stCondLst>
                                  <p:childTnLst>
                                    <p:set>
                                      <p:cBhvr>
                                        <p:cTn id="29" dur="1" fill="hold">
                                          <p:stCondLst>
                                            <p:cond delay="0"/>
                                          </p:stCondLst>
                                        </p:cTn>
                                        <p:tgtEl>
                                          <p:spTgt spid="1032"/>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nodeType="clickEffect">
                                  <p:stCondLst>
                                    <p:cond delay="0"/>
                                  </p:stCondLst>
                                  <p:childTnLst>
                                    <p:set>
                                      <p:cBhvr>
                                        <p:cTn id="33" dur="1" fill="hold">
                                          <p:stCondLst>
                                            <p:cond delay="0"/>
                                          </p:stCondLst>
                                        </p:cTn>
                                        <p:tgtEl>
                                          <p:spTgt spid="19"/>
                                        </p:tgtEl>
                                        <p:attrNameLst>
                                          <p:attrName>style.visibility</p:attrName>
                                        </p:attrNameLst>
                                      </p:cBhvr>
                                      <p:to>
                                        <p:strVal val="hidden"/>
                                      </p:to>
                                    </p:set>
                                  </p:childTnLst>
                                </p:cTn>
                              </p:par>
                              <p:par>
                                <p:cTn id="34" presetID="1" presetClass="entr" presetSubtype="0" fill="hold" nodeType="withEffect">
                                  <p:stCondLst>
                                    <p:cond delay="0"/>
                                  </p:stCondLst>
                                  <p:childTnLst>
                                    <p:set>
                                      <p:cBhvr>
                                        <p:cTn id="35" dur="1" fill="hold">
                                          <p:stCondLst>
                                            <p:cond delay="0"/>
                                          </p:stCondLst>
                                        </p:cTn>
                                        <p:tgtEl>
                                          <p:spTgt spid="1032"/>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1"/>
                                        </p:tgtEl>
                                        <p:attrNameLst>
                                          <p:attrName>style.visibility</p:attrName>
                                        </p:attrNameLst>
                                      </p:cBhvr>
                                      <p:to>
                                        <p:strVal val="visible"/>
                                      </p:to>
                                    </p:set>
                                  </p:childTnLst>
                                </p:cTn>
                              </p:par>
                              <p:par>
                                <p:cTn id="44" presetID="1" presetClass="exit" presetSubtype="0" fill="hold" nodeType="withEffect">
                                  <p:stCondLst>
                                    <p:cond delay="0"/>
                                  </p:stCondLst>
                                  <p:childTnLst>
                                    <p:set>
                                      <p:cBhvr>
                                        <p:cTn id="45" dur="1" fill="hold">
                                          <p:stCondLst>
                                            <p:cond delay="0"/>
                                          </p:stCondLst>
                                        </p:cTn>
                                        <p:tgtEl>
                                          <p:spTgt spid="1032"/>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1032"/>
                                        </p:tgtEl>
                                        <p:attrNameLst>
                                          <p:attrName>style.visibility</p:attrName>
                                        </p:attrNameLst>
                                      </p:cBhvr>
                                      <p:to>
                                        <p:strVal val="visible"/>
                                      </p:to>
                                    </p:set>
                                  </p:childTnLst>
                                </p:cTn>
                              </p:par>
                              <p:par>
                                <p:cTn id="50" presetID="1" presetClass="exit" presetSubtype="0" fill="hold" nodeType="withEffect">
                                  <p:stCondLst>
                                    <p:cond delay="0"/>
                                  </p:stCondLst>
                                  <p:childTnLst>
                                    <p:set>
                                      <p:cBhvr>
                                        <p:cTn id="51" dur="1" fill="hold">
                                          <p:stCondLst>
                                            <p:cond delay="0"/>
                                          </p:stCondLst>
                                        </p:cTn>
                                        <p:tgtEl>
                                          <p:spTgt spid="21"/>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0"/>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9"/>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8"/>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P spid="17"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p:cNvSpPr/>
          <p:nvPr/>
        </p:nvSpPr>
        <p:spPr>
          <a:xfrm>
            <a:off x="5655078" y="3699825"/>
            <a:ext cx="156017" cy="996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90570"/>
            <a:endParaRPr lang="fr-FR" sz="1950">
              <a:solidFill>
                <a:prstClr val="white"/>
              </a:solidFill>
              <a:latin typeface="Calibri"/>
            </a:endParaRPr>
          </a:p>
        </p:txBody>
      </p:sp>
      <p:sp>
        <p:nvSpPr>
          <p:cNvPr id="12" name="Ellipse 11"/>
          <p:cNvSpPr/>
          <p:nvPr/>
        </p:nvSpPr>
        <p:spPr>
          <a:xfrm>
            <a:off x="2690749" y="5416016"/>
            <a:ext cx="156017" cy="996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90570"/>
            <a:endParaRPr lang="fr-FR" sz="1950">
              <a:solidFill>
                <a:prstClr val="white"/>
              </a:solidFill>
              <a:latin typeface="Calibri"/>
            </a:endParaRPr>
          </a:p>
        </p:txBody>
      </p:sp>
      <p:pic>
        <p:nvPicPr>
          <p:cNvPr id="13" name="Picture 2" descr="Résultat de recherche d'images pour &quot;mais où est charly&quot;">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a:stretch/>
        </p:blipFill>
        <p:spPr bwMode="auto">
          <a:xfrm>
            <a:off x="7185248" y="1851186"/>
            <a:ext cx="2309681" cy="4137819"/>
          </a:xfrm>
          <a:prstGeom prst="rect">
            <a:avLst/>
          </a:prstGeom>
          <a:noFill/>
          <a:extLst>
            <a:ext uri="{909E8E84-426E-40DD-AFC4-6F175D3DCCD1}">
              <a14:hiddenFill xmlns:a14="http://schemas.microsoft.com/office/drawing/2010/main">
                <a:solidFill>
                  <a:srgbClr val="FFFFFF"/>
                </a:solidFill>
              </a14:hiddenFill>
            </a:ext>
          </a:extLst>
        </p:spPr>
      </p:pic>
      <p:sp>
        <p:nvSpPr>
          <p:cNvPr id="14" name="Titre 1">
            <a:extLst>
              <a:ext uri="{FF2B5EF4-FFF2-40B4-BE49-F238E27FC236}">
                <a16:creationId xmlns:a16="http://schemas.microsoft.com/office/drawing/2014/main" xmlns="" id="{017EBA3A-C405-497B-98A4-449449B8B088}"/>
              </a:ext>
            </a:extLst>
          </p:cNvPr>
          <p:cNvSpPr txBox="1">
            <a:spLocks/>
          </p:cNvSpPr>
          <p:nvPr/>
        </p:nvSpPr>
        <p:spPr>
          <a:xfrm>
            <a:off x="495300" y="189624"/>
            <a:ext cx="8915400" cy="647088"/>
          </a:xfrm>
          <a:prstGeom prst="rect">
            <a:avLst/>
          </a:prstGeom>
        </p:spPr>
        <p:txBody>
          <a:bodyPr vert="horz" lIns="91440" tIns="45720" rIns="91440" bIns="45720" rtlCol="0" anchor="b">
            <a:no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pPr lvl="0"/>
            <a:r>
              <a:rPr lang="fr-FR" dirty="0">
                <a:latin typeface="Century Gothic"/>
              </a:rPr>
              <a:t>Mais où est Charly #3 ?</a:t>
            </a:r>
          </a:p>
        </p:txBody>
      </p:sp>
      <p:pic>
        <p:nvPicPr>
          <p:cNvPr id="17" name="Picture 2" descr="Résultat de recherche d'images pour &quot;villes région grand est carte muette&quot;">
            <a:hlinkClick r:id="rId4"/>
            <a:extLst>
              <a:ext uri="{FF2B5EF4-FFF2-40B4-BE49-F238E27FC236}">
                <a16:creationId xmlns:a16="http://schemas.microsoft.com/office/drawing/2014/main" xmlns="" id="{90D91F53-0567-4060-8225-A844A39719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8637" y="1125538"/>
            <a:ext cx="6240693" cy="5322618"/>
          </a:xfrm>
          <a:prstGeom prst="rect">
            <a:avLst/>
          </a:prstGeom>
          <a:noFill/>
          <a:extLst>
            <a:ext uri="{909E8E84-426E-40DD-AFC4-6F175D3DCCD1}">
              <a14:hiddenFill xmlns:a14="http://schemas.microsoft.com/office/drawing/2010/main">
                <a:solidFill>
                  <a:srgbClr val="FFFFFF"/>
                </a:solidFill>
              </a14:hiddenFill>
            </a:ext>
          </a:extLst>
        </p:spPr>
      </p:pic>
      <p:sp>
        <p:nvSpPr>
          <p:cNvPr id="18" name="Ellipse 17">
            <a:extLst>
              <a:ext uri="{FF2B5EF4-FFF2-40B4-BE49-F238E27FC236}">
                <a16:creationId xmlns:a16="http://schemas.microsoft.com/office/drawing/2014/main" xmlns="" id="{CE6363CC-052F-4202-AD90-D37EE1BD82D7}"/>
              </a:ext>
            </a:extLst>
          </p:cNvPr>
          <p:cNvSpPr/>
          <p:nvPr/>
        </p:nvSpPr>
        <p:spPr>
          <a:xfrm>
            <a:off x="5769243" y="3699825"/>
            <a:ext cx="156017" cy="996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90570"/>
            <a:endParaRPr lang="fr-FR" sz="1400">
              <a:solidFill>
                <a:schemeClr val="tx1">
                  <a:lumMod val="65000"/>
                  <a:lumOff val="35000"/>
                </a:schemeClr>
              </a:solidFill>
              <a:latin typeface="Century Gothic" panose="020B0502020202020204" pitchFamily="34" charset="0"/>
            </a:endParaRPr>
          </a:p>
        </p:txBody>
      </p:sp>
      <p:sp>
        <p:nvSpPr>
          <p:cNvPr id="19" name="Ellipse 18">
            <a:extLst>
              <a:ext uri="{FF2B5EF4-FFF2-40B4-BE49-F238E27FC236}">
                <a16:creationId xmlns:a16="http://schemas.microsoft.com/office/drawing/2014/main" xmlns="" id="{4CC8153B-851A-4D84-AC2F-0CD096754F8A}"/>
              </a:ext>
            </a:extLst>
          </p:cNvPr>
          <p:cNvSpPr/>
          <p:nvPr/>
        </p:nvSpPr>
        <p:spPr>
          <a:xfrm>
            <a:off x="2336862" y="2051241"/>
            <a:ext cx="156017" cy="996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90570"/>
            <a:endParaRPr lang="fr-FR" sz="1400">
              <a:solidFill>
                <a:schemeClr val="tx1">
                  <a:lumMod val="65000"/>
                  <a:lumOff val="35000"/>
                </a:schemeClr>
              </a:solidFill>
              <a:latin typeface="Century Gothic" panose="020B0502020202020204" pitchFamily="34" charset="0"/>
            </a:endParaRPr>
          </a:p>
        </p:txBody>
      </p:sp>
      <p:sp>
        <p:nvSpPr>
          <p:cNvPr id="20" name="ZoneTexte 19">
            <a:extLst>
              <a:ext uri="{FF2B5EF4-FFF2-40B4-BE49-F238E27FC236}">
                <a16:creationId xmlns:a16="http://schemas.microsoft.com/office/drawing/2014/main" xmlns="" id="{2619092B-A01E-4685-BCA7-D5500BD7297B}"/>
              </a:ext>
            </a:extLst>
          </p:cNvPr>
          <p:cNvSpPr txBox="1"/>
          <p:nvPr/>
        </p:nvSpPr>
        <p:spPr>
          <a:xfrm>
            <a:off x="1973592" y="1651131"/>
            <a:ext cx="234360" cy="307777"/>
          </a:xfrm>
          <a:prstGeom prst="rect">
            <a:avLst/>
          </a:prstGeom>
          <a:noFill/>
        </p:spPr>
        <p:txBody>
          <a:bodyPr wrap="none" rtlCol="0">
            <a:spAutoFit/>
          </a:bodyPr>
          <a:lstStyle/>
          <a:p>
            <a:pPr defTabSz="990570"/>
            <a:r>
              <a:rPr lang="fr-FR" sz="1400" dirty="0">
                <a:solidFill>
                  <a:schemeClr val="tx1">
                    <a:lumMod val="65000"/>
                    <a:lumOff val="35000"/>
                  </a:schemeClr>
                </a:solidFill>
                <a:latin typeface="Century Gothic" panose="020B0502020202020204" pitchFamily="34" charset="0"/>
              </a:rPr>
              <a:t>.</a:t>
            </a:r>
          </a:p>
        </p:txBody>
      </p:sp>
      <p:sp>
        <p:nvSpPr>
          <p:cNvPr id="21" name="Ellipse 20">
            <a:extLst>
              <a:ext uri="{FF2B5EF4-FFF2-40B4-BE49-F238E27FC236}">
                <a16:creationId xmlns:a16="http://schemas.microsoft.com/office/drawing/2014/main" xmlns="" id="{DCEAD66D-7E7B-4E42-924F-2FCED73680C8}"/>
              </a:ext>
            </a:extLst>
          </p:cNvPr>
          <p:cNvSpPr/>
          <p:nvPr/>
        </p:nvSpPr>
        <p:spPr>
          <a:xfrm>
            <a:off x="2804914" y="5416016"/>
            <a:ext cx="156017" cy="996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90570"/>
            <a:endParaRPr lang="fr-FR" sz="1400">
              <a:solidFill>
                <a:schemeClr val="tx1">
                  <a:lumMod val="65000"/>
                  <a:lumOff val="35000"/>
                </a:schemeClr>
              </a:solidFill>
              <a:latin typeface="Century Gothic" panose="020B0502020202020204" pitchFamily="34" charset="0"/>
            </a:endParaRPr>
          </a:p>
        </p:txBody>
      </p:sp>
      <p:sp>
        <p:nvSpPr>
          <p:cNvPr id="22" name="ZoneTexte 21">
            <a:extLst>
              <a:ext uri="{FF2B5EF4-FFF2-40B4-BE49-F238E27FC236}">
                <a16:creationId xmlns:a16="http://schemas.microsoft.com/office/drawing/2014/main" xmlns="" id="{A805B982-F5A8-4CEE-863F-92D3843B5D28}"/>
              </a:ext>
            </a:extLst>
          </p:cNvPr>
          <p:cNvSpPr txBox="1"/>
          <p:nvPr/>
        </p:nvSpPr>
        <p:spPr>
          <a:xfrm>
            <a:off x="2542342" y="3377724"/>
            <a:ext cx="234360" cy="307777"/>
          </a:xfrm>
          <a:prstGeom prst="rect">
            <a:avLst/>
          </a:prstGeom>
          <a:noFill/>
        </p:spPr>
        <p:txBody>
          <a:bodyPr wrap="none" rtlCol="0">
            <a:spAutoFit/>
          </a:bodyPr>
          <a:lstStyle/>
          <a:p>
            <a:pPr defTabSz="990570"/>
            <a:r>
              <a:rPr lang="fr-FR" sz="1400" dirty="0">
                <a:solidFill>
                  <a:schemeClr val="tx1">
                    <a:lumMod val="65000"/>
                    <a:lumOff val="35000"/>
                  </a:schemeClr>
                </a:solidFill>
                <a:latin typeface="Century Gothic" panose="020B0502020202020204" pitchFamily="34" charset="0"/>
              </a:rPr>
              <a:t>.</a:t>
            </a:r>
          </a:p>
        </p:txBody>
      </p:sp>
    </p:spTree>
    <p:extLst>
      <p:ext uri="{BB962C8B-B14F-4D97-AF65-F5344CB8AC3E}">
        <p14:creationId xmlns:p14="http://schemas.microsoft.com/office/powerpoint/2010/main" val="37304943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ésultat de recherche d'images pour &quot;villes région grand est carte muette&quo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637" y="1125538"/>
            <a:ext cx="6240693" cy="5322618"/>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3893509" y="3010957"/>
            <a:ext cx="725955" cy="307777"/>
          </a:xfrm>
          <a:prstGeom prst="rect">
            <a:avLst/>
          </a:prstGeom>
          <a:noFill/>
        </p:spPr>
        <p:txBody>
          <a:bodyPr wrap="square" rtlCol="0">
            <a:spAutoFit/>
          </a:bodyPr>
          <a:lstStyle/>
          <a:p>
            <a:pPr defTabSz="990570"/>
            <a:r>
              <a:rPr lang="fr-FR" sz="1400" b="1" dirty="0">
                <a:solidFill>
                  <a:schemeClr val="tx1">
                    <a:lumMod val="65000"/>
                    <a:lumOff val="35000"/>
                  </a:schemeClr>
                </a:solidFill>
                <a:latin typeface="Century Gothic" panose="020B0502020202020204" pitchFamily="34" charset="0"/>
              </a:rPr>
              <a:t>Metz</a:t>
            </a:r>
          </a:p>
        </p:txBody>
      </p:sp>
      <p:sp>
        <p:nvSpPr>
          <p:cNvPr id="2" name="Ellipse 1"/>
          <p:cNvSpPr/>
          <p:nvPr/>
        </p:nvSpPr>
        <p:spPr>
          <a:xfrm>
            <a:off x="5769243" y="3699825"/>
            <a:ext cx="156017" cy="996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90570"/>
            <a:endParaRPr lang="fr-FR" sz="1400">
              <a:solidFill>
                <a:schemeClr val="tx1">
                  <a:lumMod val="65000"/>
                  <a:lumOff val="35000"/>
                </a:schemeClr>
              </a:solidFill>
              <a:latin typeface="Century Gothic" panose="020B0502020202020204" pitchFamily="34" charset="0"/>
            </a:endParaRPr>
          </a:p>
        </p:txBody>
      </p:sp>
      <p:sp>
        <p:nvSpPr>
          <p:cNvPr id="6" name="ZoneTexte 5"/>
          <p:cNvSpPr txBox="1"/>
          <p:nvPr/>
        </p:nvSpPr>
        <p:spPr>
          <a:xfrm>
            <a:off x="1973592" y="1651131"/>
            <a:ext cx="234360" cy="307777"/>
          </a:xfrm>
          <a:prstGeom prst="rect">
            <a:avLst/>
          </a:prstGeom>
          <a:noFill/>
        </p:spPr>
        <p:txBody>
          <a:bodyPr wrap="none" rtlCol="0">
            <a:spAutoFit/>
          </a:bodyPr>
          <a:lstStyle/>
          <a:p>
            <a:pPr defTabSz="990570"/>
            <a:r>
              <a:rPr lang="fr-FR" sz="1400" dirty="0">
                <a:solidFill>
                  <a:schemeClr val="tx1">
                    <a:lumMod val="65000"/>
                    <a:lumOff val="35000"/>
                  </a:schemeClr>
                </a:solidFill>
                <a:latin typeface="Century Gothic" panose="020B0502020202020204" pitchFamily="34" charset="0"/>
              </a:rPr>
              <a:t>.</a:t>
            </a:r>
          </a:p>
        </p:txBody>
      </p:sp>
      <p:sp>
        <p:nvSpPr>
          <p:cNvPr id="10" name="Ellipse 9"/>
          <p:cNvSpPr/>
          <p:nvPr/>
        </p:nvSpPr>
        <p:spPr>
          <a:xfrm>
            <a:off x="2336862" y="2051241"/>
            <a:ext cx="156017" cy="996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90570"/>
            <a:endParaRPr lang="fr-FR" sz="1400">
              <a:solidFill>
                <a:schemeClr val="tx1">
                  <a:lumMod val="65000"/>
                  <a:lumOff val="35000"/>
                </a:schemeClr>
              </a:solidFill>
              <a:latin typeface="Century Gothic" panose="020B0502020202020204" pitchFamily="34" charset="0"/>
            </a:endParaRPr>
          </a:p>
        </p:txBody>
      </p:sp>
      <p:sp>
        <p:nvSpPr>
          <p:cNvPr id="11" name="ZoneTexte 10"/>
          <p:cNvSpPr txBox="1"/>
          <p:nvPr/>
        </p:nvSpPr>
        <p:spPr>
          <a:xfrm>
            <a:off x="2542342" y="3377724"/>
            <a:ext cx="234360" cy="307777"/>
          </a:xfrm>
          <a:prstGeom prst="rect">
            <a:avLst/>
          </a:prstGeom>
          <a:noFill/>
        </p:spPr>
        <p:txBody>
          <a:bodyPr wrap="none" rtlCol="0">
            <a:spAutoFit/>
          </a:bodyPr>
          <a:lstStyle/>
          <a:p>
            <a:pPr defTabSz="990570"/>
            <a:r>
              <a:rPr lang="fr-FR" sz="1400" dirty="0">
                <a:solidFill>
                  <a:schemeClr val="tx1">
                    <a:lumMod val="65000"/>
                    <a:lumOff val="35000"/>
                  </a:schemeClr>
                </a:solidFill>
                <a:latin typeface="Century Gothic" panose="020B0502020202020204" pitchFamily="34" charset="0"/>
              </a:rPr>
              <a:t>.</a:t>
            </a:r>
          </a:p>
        </p:txBody>
      </p:sp>
      <p:sp>
        <p:nvSpPr>
          <p:cNvPr id="12" name="Ellipse 11"/>
          <p:cNvSpPr/>
          <p:nvPr/>
        </p:nvSpPr>
        <p:spPr>
          <a:xfrm>
            <a:off x="2804914" y="5416016"/>
            <a:ext cx="156017" cy="996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90570"/>
            <a:endParaRPr lang="fr-FR" sz="1400">
              <a:solidFill>
                <a:schemeClr val="tx1">
                  <a:lumMod val="65000"/>
                  <a:lumOff val="35000"/>
                </a:schemeClr>
              </a:solidFill>
              <a:latin typeface="Century Gothic" panose="020B0502020202020204" pitchFamily="34" charset="0"/>
            </a:endParaRPr>
          </a:p>
        </p:txBody>
      </p:sp>
      <p:sp>
        <p:nvSpPr>
          <p:cNvPr id="13" name="ZoneTexte 12"/>
          <p:cNvSpPr txBox="1"/>
          <p:nvPr/>
        </p:nvSpPr>
        <p:spPr>
          <a:xfrm>
            <a:off x="4842127" y="5061701"/>
            <a:ext cx="1248139" cy="307777"/>
          </a:xfrm>
          <a:prstGeom prst="rect">
            <a:avLst/>
          </a:prstGeom>
          <a:noFill/>
        </p:spPr>
        <p:txBody>
          <a:bodyPr wrap="square" rtlCol="0">
            <a:spAutoFit/>
          </a:bodyPr>
          <a:lstStyle/>
          <a:p>
            <a:pPr defTabSz="990570"/>
            <a:r>
              <a:rPr lang="fr-FR" sz="1400" b="1" dirty="0">
                <a:solidFill>
                  <a:schemeClr val="tx1">
                    <a:lumMod val="65000"/>
                    <a:lumOff val="35000"/>
                  </a:schemeClr>
                </a:solidFill>
                <a:latin typeface="Century Gothic" panose="020B0502020202020204" pitchFamily="34" charset="0"/>
              </a:rPr>
              <a:t>Colmar</a:t>
            </a:r>
          </a:p>
        </p:txBody>
      </p:sp>
      <p:sp>
        <p:nvSpPr>
          <p:cNvPr id="14" name="ZoneTexte 13"/>
          <p:cNvSpPr txBox="1"/>
          <p:nvPr/>
        </p:nvSpPr>
        <p:spPr>
          <a:xfrm>
            <a:off x="2080516" y="1727012"/>
            <a:ext cx="2808312" cy="307777"/>
          </a:xfrm>
          <a:prstGeom prst="rect">
            <a:avLst/>
          </a:prstGeom>
          <a:noFill/>
        </p:spPr>
        <p:txBody>
          <a:bodyPr wrap="square" rtlCol="0">
            <a:spAutoFit/>
          </a:bodyPr>
          <a:lstStyle/>
          <a:p>
            <a:pPr defTabSz="990570"/>
            <a:r>
              <a:rPr lang="fr-FR" sz="1400" b="1" dirty="0">
                <a:solidFill>
                  <a:schemeClr val="tx1">
                    <a:lumMod val="65000"/>
                    <a:lumOff val="35000"/>
                  </a:schemeClr>
                </a:solidFill>
                <a:latin typeface="Century Gothic" panose="020B0502020202020204" pitchFamily="34" charset="0"/>
              </a:rPr>
              <a:t>Charleville-Mézières</a:t>
            </a:r>
          </a:p>
        </p:txBody>
      </p:sp>
      <p:sp>
        <p:nvSpPr>
          <p:cNvPr id="3" name="ZoneTexte 2"/>
          <p:cNvSpPr txBox="1"/>
          <p:nvPr/>
        </p:nvSpPr>
        <p:spPr>
          <a:xfrm>
            <a:off x="3847443" y="3905591"/>
            <a:ext cx="761747" cy="307777"/>
          </a:xfrm>
          <a:prstGeom prst="rect">
            <a:avLst/>
          </a:prstGeom>
          <a:noFill/>
        </p:spPr>
        <p:txBody>
          <a:bodyPr wrap="none" rtlCol="0">
            <a:spAutoFit/>
          </a:bodyPr>
          <a:lstStyle/>
          <a:p>
            <a:pPr defTabSz="990570"/>
            <a:r>
              <a:rPr lang="fr-FR" sz="1400" b="1" dirty="0">
                <a:solidFill>
                  <a:schemeClr val="tx1">
                    <a:lumMod val="65000"/>
                    <a:lumOff val="35000"/>
                  </a:schemeClr>
                </a:solidFill>
                <a:latin typeface="Century Gothic" panose="020B0502020202020204" pitchFamily="34" charset="0"/>
              </a:rPr>
              <a:t>Nancy</a:t>
            </a:r>
          </a:p>
        </p:txBody>
      </p:sp>
      <p:sp>
        <p:nvSpPr>
          <p:cNvPr id="15" name="ZoneTexte 14"/>
          <p:cNvSpPr txBox="1"/>
          <p:nvPr/>
        </p:nvSpPr>
        <p:spPr>
          <a:xfrm>
            <a:off x="4206758" y="4747324"/>
            <a:ext cx="1014113" cy="307777"/>
          </a:xfrm>
          <a:prstGeom prst="rect">
            <a:avLst/>
          </a:prstGeom>
          <a:noFill/>
        </p:spPr>
        <p:txBody>
          <a:bodyPr wrap="square" rtlCol="0">
            <a:spAutoFit/>
          </a:bodyPr>
          <a:lstStyle/>
          <a:p>
            <a:pPr defTabSz="990570"/>
            <a:r>
              <a:rPr lang="fr-FR" sz="1400" b="1" dirty="0">
                <a:solidFill>
                  <a:schemeClr val="tx1">
                    <a:lumMod val="65000"/>
                    <a:lumOff val="35000"/>
                  </a:schemeClr>
                </a:solidFill>
                <a:latin typeface="Century Gothic" panose="020B0502020202020204" pitchFamily="34" charset="0"/>
              </a:rPr>
              <a:t>Epinal</a:t>
            </a:r>
          </a:p>
        </p:txBody>
      </p:sp>
      <p:sp>
        <p:nvSpPr>
          <p:cNvPr id="16" name="ZoneTexte 15"/>
          <p:cNvSpPr txBox="1"/>
          <p:nvPr/>
        </p:nvSpPr>
        <p:spPr>
          <a:xfrm>
            <a:off x="1322749" y="4503188"/>
            <a:ext cx="1014113" cy="307777"/>
          </a:xfrm>
          <a:prstGeom prst="rect">
            <a:avLst/>
          </a:prstGeom>
          <a:noFill/>
        </p:spPr>
        <p:txBody>
          <a:bodyPr wrap="square" rtlCol="0">
            <a:spAutoFit/>
          </a:bodyPr>
          <a:lstStyle/>
          <a:p>
            <a:pPr defTabSz="990570"/>
            <a:r>
              <a:rPr lang="fr-FR" sz="1400" b="1" dirty="0">
                <a:solidFill>
                  <a:schemeClr val="tx1">
                    <a:lumMod val="65000"/>
                    <a:lumOff val="35000"/>
                  </a:schemeClr>
                </a:solidFill>
                <a:latin typeface="Century Gothic" panose="020B0502020202020204" pitchFamily="34" charset="0"/>
              </a:rPr>
              <a:t>Troyes</a:t>
            </a:r>
          </a:p>
        </p:txBody>
      </p:sp>
      <p:sp>
        <p:nvSpPr>
          <p:cNvPr id="17" name="ZoneTexte 16"/>
          <p:cNvSpPr txBox="1"/>
          <p:nvPr/>
        </p:nvSpPr>
        <p:spPr>
          <a:xfrm>
            <a:off x="5025008" y="4213368"/>
            <a:ext cx="1404156" cy="307777"/>
          </a:xfrm>
          <a:prstGeom prst="rect">
            <a:avLst/>
          </a:prstGeom>
          <a:noFill/>
        </p:spPr>
        <p:txBody>
          <a:bodyPr wrap="square" rtlCol="0">
            <a:spAutoFit/>
          </a:bodyPr>
          <a:lstStyle/>
          <a:p>
            <a:pPr defTabSz="990570"/>
            <a:r>
              <a:rPr lang="fr-FR" sz="1400" b="1" dirty="0">
                <a:solidFill>
                  <a:schemeClr val="tx1">
                    <a:lumMod val="65000"/>
                    <a:lumOff val="35000"/>
                  </a:schemeClr>
                </a:solidFill>
                <a:latin typeface="Century Gothic" panose="020B0502020202020204" pitchFamily="34" charset="0"/>
              </a:rPr>
              <a:t>Strasbourg</a:t>
            </a:r>
          </a:p>
        </p:txBody>
      </p:sp>
      <p:sp>
        <p:nvSpPr>
          <p:cNvPr id="18" name="ZoneTexte 17"/>
          <p:cNvSpPr txBox="1"/>
          <p:nvPr/>
        </p:nvSpPr>
        <p:spPr>
          <a:xfrm>
            <a:off x="2450995" y="3289788"/>
            <a:ext cx="1251018" cy="307777"/>
          </a:xfrm>
          <a:prstGeom prst="rect">
            <a:avLst/>
          </a:prstGeom>
          <a:noFill/>
        </p:spPr>
        <p:txBody>
          <a:bodyPr wrap="square" rtlCol="0">
            <a:spAutoFit/>
          </a:bodyPr>
          <a:lstStyle/>
          <a:p>
            <a:pPr defTabSz="990570"/>
            <a:r>
              <a:rPr lang="fr-FR" sz="1400" b="1" dirty="0">
                <a:solidFill>
                  <a:schemeClr val="tx1">
                    <a:lumMod val="65000"/>
                    <a:lumOff val="35000"/>
                  </a:schemeClr>
                </a:solidFill>
                <a:latin typeface="Century Gothic" panose="020B0502020202020204" pitchFamily="34" charset="0"/>
              </a:rPr>
              <a:t>Bar-le-Duc</a:t>
            </a:r>
          </a:p>
        </p:txBody>
      </p:sp>
      <p:sp>
        <p:nvSpPr>
          <p:cNvPr id="19" name="ZoneTexte 18"/>
          <p:cNvSpPr txBox="1"/>
          <p:nvPr/>
        </p:nvSpPr>
        <p:spPr>
          <a:xfrm>
            <a:off x="2219848" y="4998110"/>
            <a:ext cx="1482165" cy="307777"/>
          </a:xfrm>
          <a:prstGeom prst="rect">
            <a:avLst/>
          </a:prstGeom>
          <a:noFill/>
        </p:spPr>
        <p:txBody>
          <a:bodyPr wrap="square" rtlCol="0">
            <a:spAutoFit/>
          </a:bodyPr>
          <a:lstStyle/>
          <a:p>
            <a:pPr defTabSz="990570"/>
            <a:r>
              <a:rPr lang="fr-FR" sz="1400" b="1" dirty="0">
                <a:solidFill>
                  <a:schemeClr val="tx1">
                    <a:lumMod val="65000"/>
                    <a:lumOff val="35000"/>
                  </a:schemeClr>
                </a:solidFill>
                <a:latin typeface="Century Gothic" panose="020B0502020202020204" pitchFamily="34" charset="0"/>
              </a:rPr>
              <a:t>Chaumont</a:t>
            </a:r>
          </a:p>
        </p:txBody>
      </p:sp>
      <p:sp>
        <p:nvSpPr>
          <p:cNvPr id="20" name="ZoneTexte 19"/>
          <p:cNvSpPr txBox="1"/>
          <p:nvPr/>
        </p:nvSpPr>
        <p:spPr>
          <a:xfrm>
            <a:off x="2427872" y="3855841"/>
            <a:ext cx="1404156" cy="307777"/>
          </a:xfrm>
          <a:prstGeom prst="rect">
            <a:avLst/>
          </a:prstGeom>
          <a:noFill/>
        </p:spPr>
        <p:txBody>
          <a:bodyPr wrap="square" rtlCol="0">
            <a:spAutoFit/>
          </a:bodyPr>
          <a:lstStyle/>
          <a:p>
            <a:pPr defTabSz="990570"/>
            <a:r>
              <a:rPr lang="fr-FR" sz="1400" b="1" dirty="0">
                <a:solidFill>
                  <a:schemeClr val="tx1">
                    <a:lumMod val="65000"/>
                    <a:lumOff val="35000"/>
                  </a:schemeClr>
                </a:solidFill>
                <a:latin typeface="Century Gothic" panose="020B0502020202020204" pitchFamily="34" charset="0"/>
              </a:rPr>
              <a:t>St-</a:t>
            </a:r>
            <a:r>
              <a:rPr lang="fr-FR" sz="1400" b="1" dirty="0" err="1">
                <a:solidFill>
                  <a:schemeClr val="tx1">
                    <a:lumMod val="65000"/>
                    <a:lumOff val="35000"/>
                  </a:schemeClr>
                </a:solidFill>
                <a:latin typeface="Century Gothic" panose="020B0502020202020204" pitchFamily="34" charset="0"/>
              </a:rPr>
              <a:t>Dizier</a:t>
            </a:r>
            <a:endParaRPr lang="fr-FR" sz="1400" b="1" dirty="0">
              <a:solidFill>
                <a:schemeClr val="tx1">
                  <a:lumMod val="65000"/>
                  <a:lumOff val="35000"/>
                </a:schemeClr>
              </a:solidFill>
              <a:latin typeface="Century Gothic" panose="020B0502020202020204" pitchFamily="34" charset="0"/>
            </a:endParaRPr>
          </a:p>
        </p:txBody>
      </p:sp>
      <p:sp>
        <p:nvSpPr>
          <p:cNvPr id="21" name="ZoneTexte 20"/>
          <p:cNvSpPr txBox="1"/>
          <p:nvPr/>
        </p:nvSpPr>
        <p:spPr>
          <a:xfrm>
            <a:off x="3926477" y="2529695"/>
            <a:ext cx="1211446" cy="307777"/>
          </a:xfrm>
          <a:prstGeom prst="rect">
            <a:avLst/>
          </a:prstGeom>
          <a:noFill/>
        </p:spPr>
        <p:txBody>
          <a:bodyPr wrap="square" rtlCol="0">
            <a:spAutoFit/>
          </a:bodyPr>
          <a:lstStyle/>
          <a:p>
            <a:pPr defTabSz="990570"/>
            <a:r>
              <a:rPr lang="fr-FR" sz="1400" b="1" dirty="0">
                <a:solidFill>
                  <a:schemeClr val="tx1">
                    <a:lumMod val="65000"/>
                    <a:lumOff val="35000"/>
                  </a:schemeClr>
                </a:solidFill>
                <a:latin typeface="Century Gothic" panose="020B0502020202020204" pitchFamily="34" charset="0"/>
              </a:rPr>
              <a:t>Thionville</a:t>
            </a:r>
          </a:p>
        </p:txBody>
      </p:sp>
      <p:sp>
        <p:nvSpPr>
          <p:cNvPr id="22" name="ZoneTexte 21"/>
          <p:cNvSpPr txBox="1"/>
          <p:nvPr/>
        </p:nvSpPr>
        <p:spPr>
          <a:xfrm>
            <a:off x="2500999" y="2775226"/>
            <a:ext cx="1464316" cy="307777"/>
          </a:xfrm>
          <a:prstGeom prst="rect">
            <a:avLst/>
          </a:prstGeom>
          <a:noFill/>
        </p:spPr>
        <p:txBody>
          <a:bodyPr wrap="square" rtlCol="0">
            <a:spAutoFit/>
          </a:bodyPr>
          <a:lstStyle/>
          <a:p>
            <a:pPr defTabSz="990570"/>
            <a:r>
              <a:rPr lang="fr-FR" sz="1400" b="1" dirty="0">
                <a:solidFill>
                  <a:schemeClr val="tx1">
                    <a:lumMod val="65000"/>
                    <a:lumOff val="35000"/>
                  </a:schemeClr>
                </a:solidFill>
                <a:latin typeface="Century Gothic" panose="020B0502020202020204" pitchFamily="34" charset="0"/>
              </a:rPr>
              <a:t>Verdun</a:t>
            </a:r>
          </a:p>
        </p:txBody>
      </p:sp>
      <p:sp>
        <p:nvSpPr>
          <p:cNvPr id="23" name="ZoneTexte 22"/>
          <p:cNvSpPr txBox="1"/>
          <p:nvPr/>
        </p:nvSpPr>
        <p:spPr>
          <a:xfrm>
            <a:off x="1269717" y="2789909"/>
            <a:ext cx="907700" cy="307777"/>
          </a:xfrm>
          <a:prstGeom prst="rect">
            <a:avLst/>
          </a:prstGeom>
          <a:noFill/>
        </p:spPr>
        <p:txBody>
          <a:bodyPr wrap="square" rtlCol="0">
            <a:spAutoFit/>
          </a:bodyPr>
          <a:lstStyle/>
          <a:p>
            <a:pPr defTabSz="990570"/>
            <a:r>
              <a:rPr lang="fr-FR" sz="1400" b="1" dirty="0">
                <a:solidFill>
                  <a:schemeClr val="tx1">
                    <a:lumMod val="65000"/>
                    <a:lumOff val="35000"/>
                  </a:schemeClr>
                </a:solidFill>
                <a:latin typeface="Century Gothic" panose="020B0502020202020204" pitchFamily="34" charset="0"/>
              </a:rPr>
              <a:t>Reims</a:t>
            </a:r>
          </a:p>
        </p:txBody>
      </p:sp>
      <p:sp>
        <p:nvSpPr>
          <p:cNvPr id="24" name="ZoneTexte 23"/>
          <p:cNvSpPr txBox="1"/>
          <p:nvPr/>
        </p:nvSpPr>
        <p:spPr>
          <a:xfrm>
            <a:off x="5301191" y="5514059"/>
            <a:ext cx="1404156" cy="307777"/>
          </a:xfrm>
          <a:prstGeom prst="rect">
            <a:avLst/>
          </a:prstGeom>
          <a:noFill/>
        </p:spPr>
        <p:txBody>
          <a:bodyPr wrap="square" rtlCol="0">
            <a:spAutoFit/>
          </a:bodyPr>
          <a:lstStyle/>
          <a:p>
            <a:pPr defTabSz="990570"/>
            <a:r>
              <a:rPr lang="fr-FR" sz="1400" b="1" dirty="0">
                <a:solidFill>
                  <a:schemeClr val="tx1">
                    <a:lumMod val="65000"/>
                    <a:lumOff val="35000"/>
                  </a:schemeClr>
                </a:solidFill>
                <a:latin typeface="Century Gothic" panose="020B0502020202020204" pitchFamily="34" charset="0"/>
              </a:rPr>
              <a:t>Mulhouse</a:t>
            </a:r>
          </a:p>
        </p:txBody>
      </p:sp>
      <p:sp>
        <p:nvSpPr>
          <p:cNvPr id="25" name="ZoneTexte 24"/>
          <p:cNvSpPr txBox="1"/>
          <p:nvPr/>
        </p:nvSpPr>
        <p:spPr>
          <a:xfrm>
            <a:off x="958639" y="3438073"/>
            <a:ext cx="1552026" cy="523220"/>
          </a:xfrm>
          <a:prstGeom prst="rect">
            <a:avLst/>
          </a:prstGeom>
          <a:noFill/>
        </p:spPr>
        <p:txBody>
          <a:bodyPr wrap="square" rtlCol="0">
            <a:spAutoFit/>
          </a:bodyPr>
          <a:lstStyle/>
          <a:p>
            <a:pPr algn="ctr" defTabSz="990570"/>
            <a:r>
              <a:rPr lang="fr-FR" sz="1400" b="1" dirty="0">
                <a:solidFill>
                  <a:schemeClr val="tx1">
                    <a:lumMod val="65000"/>
                    <a:lumOff val="35000"/>
                  </a:schemeClr>
                </a:solidFill>
                <a:latin typeface="Century Gothic" panose="020B0502020202020204" pitchFamily="34" charset="0"/>
              </a:rPr>
              <a:t>Châlons-en-Champagne</a:t>
            </a:r>
          </a:p>
        </p:txBody>
      </p:sp>
      <p:sp>
        <p:nvSpPr>
          <p:cNvPr id="27" name="ZoneTexte 26"/>
          <p:cNvSpPr txBox="1"/>
          <p:nvPr/>
        </p:nvSpPr>
        <p:spPr>
          <a:xfrm>
            <a:off x="6879340" y="977051"/>
            <a:ext cx="2808312" cy="5545172"/>
          </a:xfrm>
          <a:prstGeom prst="rect">
            <a:avLst/>
          </a:prstGeom>
          <a:noFill/>
        </p:spPr>
        <p:txBody>
          <a:bodyPr wrap="square" rtlCol="0">
            <a:spAutoFit/>
          </a:bodyPr>
          <a:lstStyle/>
          <a:p>
            <a:pPr defTabSz="990570">
              <a:lnSpc>
                <a:spcPct val="150000"/>
              </a:lnSpc>
            </a:pPr>
            <a:r>
              <a:rPr lang="fr-FR" sz="1400" b="1" dirty="0">
                <a:solidFill>
                  <a:schemeClr val="tx1">
                    <a:lumMod val="65000"/>
                    <a:lumOff val="35000"/>
                  </a:schemeClr>
                </a:solidFill>
                <a:latin typeface="Century Gothic" panose="020B0502020202020204" pitchFamily="34" charset="0"/>
              </a:rPr>
              <a:t>Placez les villes :</a:t>
            </a:r>
          </a:p>
          <a:p>
            <a:pPr defTabSz="990570">
              <a:lnSpc>
                <a:spcPct val="150000"/>
              </a:lnSpc>
            </a:pPr>
            <a:endParaRPr lang="fr-FR" sz="1400" dirty="0">
              <a:solidFill>
                <a:schemeClr val="tx1">
                  <a:lumMod val="65000"/>
                  <a:lumOff val="35000"/>
                </a:schemeClr>
              </a:solidFill>
              <a:latin typeface="Century Gothic" panose="020B0502020202020204" pitchFamily="34" charset="0"/>
            </a:endParaRP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Colmar</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Charleville-Mézières</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Nancy</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Epinal</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Troyes</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Strasbourg</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Bar-le-Duc</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Chaumont</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St-</a:t>
            </a:r>
            <a:r>
              <a:rPr lang="fr-FR" sz="1400" dirty="0" err="1">
                <a:solidFill>
                  <a:schemeClr val="tx1">
                    <a:lumMod val="65000"/>
                    <a:lumOff val="35000"/>
                  </a:schemeClr>
                </a:solidFill>
                <a:latin typeface="Century Gothic" panose="020B0502020202020204" pitchFamily="34" charset="0"/>
              </a:rPr>
              <a:t>Dizier</a:t>
            </a:r>
            <a:endParaRPr lang="fr-FR" sz="1400" dirty="0">
              <a:solidFill>
                <a:schemeClr val="tx1">
                  <a:lumMod val="65000"/>
                  <a:lumOff val="35000"/>
                </a:schemeClr>
              </a:solidFill>
              <a:latin typeface="Century Gothic" panose="020B0502020202020204" pitchFamily="34" charset="0"/>
            </a:endParaRP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Thionville</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Verdun</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Reims</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Mulhouse</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Châlons-en-Champagne</a:t>
            </a:r>
          </a:p>
          <a:p>
            <a:pPr marL="309553" indent="-309553" defTabSz="990570">
              <a:lnSpc>
                <a:spcPct val="150000"/>
              </a:lnSpc>
              <a:buFont typeface="Arial" panose="020B0604020202020204" pitchFamily="34" charset="0"/>
              <a:buChar char="•"/>
            </a:pPr>
            <a:r>
              <a:rPr lang="fr-FR" sz="1400" dirty="0">
                <a:solidFill>
                  <a:schemeClr val="tx1">
                    <a:lumMod val="65000"/>
                    <a:lumOff val="35000"/>
                  </a:schemeClr>
                </a:solidFill>
                <a:latin typeface="Century Gothic" panose="020B0502020202020204" pitchFamily="34" charset="0"/>
              </a:rPr>
              <a:t>Metz</a:t>
            </a:r>
          </a:p>
        </p:txBody>
      </p:sp>
      <p:sp>
        <p:nvSpPr>
          <p:cNvPr id="26" name="Titre 1">
            <a:extLst>
              <a:ext uri="{FF2B5EF4-FFF2-40B4-BE49-F238E27FC236}">
                <a16:creationId xmlns:a16="http://schemas.microsoft.com/office/drawing/2014/main" xmlns="" id="{340141A2-50F0-415E-BD97-7BB22095E4BA}"/>
              </a:ext>
            </a:extLst>
          </p:cNvPr>
          <p:cNvSpPr txBox="1">
            <a:spLocks/>
          </p:cNvSpPr>
          <p:nvPr/>
        </p:nvSpPr>
        <p:spPr>
          <a:xfrm>
            <a:off x="495300" y="189624"/>
            <a:ext cx="8915400" cy="647088"/>
          </a:xfrm>
          <a:prstGeom prst="rect">
            <a:avLst/>
          </a:prstGeom>
        </p:spPr>
        <p:txBody>
          <a:bodyPr vert="horz" lIns="91440" tIns="45720" rIns="91440" bIns="45720" rtlCol="0" anchor="b">
            <a:noAutofit/>
          </a:bodyPr>
          <a:lstStyle>
            <a:lvl1pPr algn="l" defTabSz="685783" rtl="0" eaLnBrk="1" latinLnBrk="0" hangingPunct="1">
              <a:lnSpc>
                <a:spcPts val="2250"/>
              </a:lnSpc>
              <a:spcBef>
                <a:spcPct val="0"/>
              </a:spcBef>
              <a:buNone/>
              <a:defRPr sz="2000" b="0" kern="1200">
                <a:solidFill>
                  <a:srgbClr val="FF0000"/>
                </a:solidFill>
                <a:effectLst/>
                <a:latin typeface="+mj-lt"/>
                <a:ea typeface="+mj-ea"/>
                <a:cs typeface="+mj-cs"/>
              </a:defRPr>
            </a:lvl1pPr>
          </a:lstStyle>
          <a:p>
            <a:pPr lvl="0"/>
            <a:r>
              <a:rPr lang="fr-FR" dirty="0">
                <a:latin typeface="Century Gothic"/>
              </a:rPr>
              <a:t>Mais où est Charly #3 ?</a:t>
            </a:r>
          </a:p>
        </p:txBody>
      </p:sp>
    </p:spTree>
    <p:extLst>
      <p:ext uri="{BB962C8B-B14F-4D97-AF65-F5344CB8AC3E}">
        <p14:creationId xmlns:p14="http://schemas.microsoft.com/office/powerpoint/2010/main" val="2379289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4" grpId="0"/>
      <p:bldP spid="3" grpId="0"/>
      <p:bldP spid="15" grpId="0"/>
      <p:bldP spid="16" grpId="0"/>
      <p:bldP spid="17" grpId="0"/>
      <p:bldP spid="18" grpId="0"/>
      <p:bldP spid="19" grpId="0"/>
      <p:bldP spid="20" grpId="0"/>
      <p:bldP spid="21" grpId="0"/>
      <p:bldP spid="22" grpId="0"/>
      <p:bldP spid="23" grpId="0"/>
      <p:bldP spid="24" grpId="0"/>
      <p:bldP spid="25"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4" name="Picture 8" descr="Résultat de recherche d'images pour &quot;région grand est&quo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0619" y="642937"/>
            <a:ext cx="6864763" cy="5608359"/>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p:cNvSpPr txBox="1"/>
          <p:nvPr/>
        </p:nvSpPr>
        <p:spPr>
          <a:xfrm>
            <a:off x="4953000" y="699392"/>
            <a:ext cx="4393801" cy="954107"/>
          </a:xfrm>
          <a:prstGeom prst="rect">
            <a:avLst/>
          </a:prstGeom>
          <a:noFill/>
        </p:spPr>
        <p:txBody>
          <a:bodyPr wrap="square" rtlCol="0">
            <a:spAutoFit/>
          </a:bodyPr>
          <a:lstStyle/>
          <a:p>
            <a:pPr algn="r" defTabSz="990570"/>
            <a:r>
              <a:rPr lang="fr-FR" sz="2800" b="1" dirty="0">
                <a:solidFill>
                  <a:srgbClr val="FF0000"/>
                </a:solidFill>
                <a:latin typeface="Century Gothic" panose="020B0502020202020204" pitchFamily="34" charset="0"/>
              </a:rPr>
              <a:t>Voilà la belle Région où habite Charly</a:t>
            </a:r>
          </a:p>
        </p:txBody>
      </p:sp>
    </p:spTree>
    <p:extLst>
      <p:ext uri="{BB962C8B-B14F-4D97-AF65-F5344CB8AC3E}">
        <p14:creationId xmlns:p14="http://schemas.microsoft.com/office/powerpoint/2010/main" val="11263044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Résultat de recherche d'images pour &quot;villes région grand est carte muette&quot;">
            <a:extLst>
              <a:ext uri="{FF2B5EF4-FFF2-40B4-BE49-F238E27FC236}">
                <a16:creationId xmlns:a16="http://schemas.microsoft.com/office/drawing/2014/main" xmlns="" id="{90D91F53-0567-4060-8225-A844A39719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637" y="1125538"/>
            <a:ext cx="6240693" cy="5322618"/>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p:cNvSpPr txBox="1"/>
          <p:nvPr/>
        </p:nvSpPr>
        <p:spPr>
          <a:xfrm>
            <a:off x="488504" y="260648"/>
            <a:ext cx="8784976" cy="523220"/>
          </a:xfrm>
          <a:prstGeom prst="rect">
            <a:avLst/>
          </a:prstGeom>
          <a:noFill/>
        </p:spPr>
        <p:txBody>
          <a:bodyPr wrap="square" rtlCol="0">
            <a:spAutoFit/>
          </a:bodyPr>
          <a:lstStyle/>
          <a:p>
            <a:pPr defTabSz="990570"/>
            <a:r>
              <a:rPr lang="fr-FR" sz="2800" b="1" dirty="0" smtClean="0">
                <a:solidFill>
                  <a:srgbClr val="FF0000"/>
                </a:solidFill>
                <a:latin typeface="Century Gothic" panose="020B0502020202020204" pitchFamily="34" charset="0"/>
              </a:rPr>
              <a:t>Grand Est, d’accord. Mais « </a:t>
            </a:r>
            <a:r>
              <a:rPr lang="fr-FR" sz="2800" b="1" i="1" dirty="0" smtClean="0">
                <a:solidFill>
                  <a:srgbClr val="FF0000"/>
                </a:solidFill>
                <a:latin typeface="Century Gothic" panose="020B0502020202020204" pitchFamily="34" charset="0"/>
              </a:rPr>
              <a:t>grand </a:t>
            </a:r>
            <a:r>
              <a:rPr lang="fr-FR" sz="2800" b="1" dirty="0" smtClean="0">
                <a:solidFill>
                  <a:srgbClr val="FF0000"/>
                </a:solidFill>
                <a:latin typeface="Century Gothic" panose="020B0502020202020204" pitchFamily="34" charset="0"/>
              </a:rPr>
              <a:t>» comment ?</a:t>
            </a:r>
            <a:endParaRPr lang="fr-FR" sz="2800" b="1" dirty="0">
              <a:solidFill>
                <a:srgbClr val="FF0000"/>
              </a:solidFill>
              <a:latin typeface="Century Gothic" panose="020B0502020202020204" pitchFamily="34" charset="0"/>
            </a:endParaRPr>
          </a:p>
        </p:txBody>
      </p:sp>
      <p:pic>
        <p:nvPicPr>
          <p:cNvPr id="3074" name="Picture 2" descr="Résultat de recherche d'images pour &quot;pioche cartes&quot;">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7018" r="72061"/>
          <a:stretch/>
        </p:blipFill>
        <p:spPr bwMode="auto">
          <a:xfrm>
            <a:off x="8886365" y="1033672"/>
            <a:ext cx="774229" cy="792088"/>
          </a:xfrm>
          <a:prstGeom prst="ellipse">
            <a:avLst/>
          </a:prstGeom>
          <a:noFill/>
          <a:extLst>
            <a:ext uri="{909E8E84-426E-40DD-AFC4-6F175D3DCCD1}">
              <a14:hiddenFill xmlns:a14="http://schemas.microsoft.com/office/drawing/2010/main">
                <a:solidFill>
                  <a:srgbClr val="FFFFFF"/>
                </a:solidFill>
              </a14:hiddenFill>
            </a:ext>
          </a:extLst>
        </p:spPr>
      </p:pic>
      <p:pic>
        <p:nvPicPr>
          <p:cNvPr id="6" name="Picture 2" descr="Résultat de recherche d'images pour &quot;pioche cartes&quot;">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118" t="35846" r="35734" b="5339"/>
          <a:stretch/>
        </p:blipFill>
        <p:spPr bwMode="auto">
          <a:xfrm>
            <a:off x="7186297" y="908720"/>
            <a:ext cx="1499191" cy="1041992"/>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xmlns="" id="{0476569D-628F-47B4-AE1D-DEDED2B7CBB0}"/>
              </a:ext>
            </a:extLst>
          </p:cNvPr>
          <p:cNvSpPr txBox="1"/>
          <p:nvPr/>
        </p:nvSpPr>
        <p:spPr>
          <a:xfrm>
            <a:off x="488504" y="1199413"/>
            <a:ext cx="5842996" cy="5093702"/>
          </a:xfrm>
          <a:prstGeom prst="rect">
            <a:avLst/>
          </a:prstGeom>
          <a:noFill/>
        </p:spPr>
        <p:txBody>
          <a:bodyPr wrap="square" rtlCol="0">
            <a:spAutoFit/>
          </a:bodyPr>
          <a:lstStyle/>
          <a:p>
            <a:pPr algn="just">
              <a:lnSpc>
                <a:spcPts val="3000"/>
              </a:lnSpc>
            </a:pPr>
            <a:r>
              <a:rPr lang="fr-FR" sz="1800" b="1" i="1" dirty="0" smtClean="0">
                <a:latin typeface="+mj-lt"/>
              </a:rPr>
              <a:t>La Région Grand Est, c’est un territoire de ____________ km², soit plus de 10% de la superficie de la France métropolitaine.</a:t>
            </a:r>
          </a:p>
          <a:p>
            <a:pPr algn="just">
              <a:lnSpc>
                <a:spcPts val="3000"/>
              </a:lnSpc>
            </a:pPr>
            <a:r>
              <a:rPr lang="fr-FR" sz="1800" b="1" i="1" dirty="0" smtClean="0">
                <a:latin typeface="+mj-lt"/>
              </a:rPr>
              <a:t>Sur cette région qui compte _____________ d’âmes, la CEGEE s’appuie sur un socle de ____________ clients, soit un taux de pénétration de plus de 30%.</a:t>
            </a:r>
          </a:p>
          <a:p>
            <a:pPr algn="just">
              <a:lnSpc>
                <a:spcPts val="3000"/>
              </a:lnSpc>
            </a:pPr>
            <a:r>
              <a:rPr lang="fr-FR" sz="1800" b="1" i="1" dirty="0" smtClean="0">
                <a:latin typeface="+mj-lt"/>
              </a:rPr>
              <a:t>Et pour les satisfaire et pour élargir encore davantage ce socle, la CEGEE peut compter sur un capital humain riche de plus de __________ collaborateurs.</a:t>
            </a:r>
          </a:p>
          <a:p>
            <a:pPr algn="just">
              <a:lnSpc>
                <a:spcPts val="3000"/>
              </a:lnSpc>
            </a:pPr>
            <a:r>
              <a:rPr lang="fr-FR" sz="1800" b="1" i="1" dirty="0" smtClean="0">
                <a:latin typeface="+mj-lt"/>
              </a:rPr>
              <a:t>Nous garantissons à ces clients et prospects le meilleur de l’humain et du digital, avec un réseau physique de ______ points de vente.</a:t>
            </a:r>
            <a:endParaRPr lang="fr-FR" sz="1800" b="1" i="1" dirty="0">
              <a:latin typeface="+mj-lt"/>
            </a:endParaRPr>
          </a:p>
        </p:txBody>
      </p:sp>
      <p:sp>
        <p:nvSpPr>
          <p:cNvPr id="12" name="ZoneTexte 11">
            <a:extLst>
              <a:ext uri="{FF2B5EF4-FFF2-40B4-BE49-F238E27FC236}">
                <a16:creationId xmlns:a16="http://schemas.microsoft.com/office/drawing/2014/main" xmlns="" id="{0476569D-628F-47B4-AE1D-DEDED2B7CBB0}"/>
              </a:ext>
            </a:extLst>
          </p:cNvPr>
          <p:cNvSpPr txBox="1"/>
          <p:nvPr/>
        </p:nvSpPr>
        <p:spPr>
          <a:xfrm>
            <a:off x="7528974" y="4438331"/>
            <a:ext cx="1207410" cy="369332"/>
          </a:xfrm>
          <a:prstGeom prst="rect">
            <a:avLst/>
          </a:prstGeom>
          <a:noFill/>
        </p:spPr>
        <p:txBody>
          <a:bodyPr wrap="square" rtlCol="0">
            <a:spAutoFit/>
          </a:bodyPr>
          <a:lstStyle/>
          <a:p>
            <a:pPr algn="ctr"/>
            <a:r>
              <a:rPr lang="fr-FR" sz="1800" b="1" i="1" dirty="0" smtClean="0">
                <a:latin typeface="+mj-lt"/>
              </a:rPr>
              <a:t>57.000</a:t>
            </a:r>
            <a:endParaRPr lang="fr-FR" sz="1800" b="1" i="1" dirty="0">
              <a:latin typeface="+mj-lt"/>
            </a:endParaRPr>
          </a:p>
        </p:txBody>
      </p:sp>
      <p:sp>
        <p:nvSpPr>
          <p:cNvPr id="13" name="ZoneTexte 12">
            <a:extLst>
              <a:ext uri="{FF2B5EF4-FFF2-40B4-BE49-F238E27FC236}">
                <a16:creationId xmlns:a16="http://schemas.microsoft.com/office/drawing/2014/main" xmlns="" id="{0476569D-628F-47B4-AE1D-DEDED2B7CBB0}"/>
              </a:ext>
            </a:extLst>
          </p:cNvPr>
          <p:cNvSpPr txBox="1"/>
          <p:nvPr/>
        </p:nvSpPr>
        <p:spPr>
          <a:xfrm>
            <a:off x="8561629" y="3946319"/>
            <a:ext cx="1207410" cy="369332"/>
          </a:xfrm>
          <a:prstGeom prst="rect">
            <a:avLst/>
          </a:prstGeom>
          <a:noFill/>
        </p:spPr>
        <p:txBody>
          <a:bodyPr wrap="square" rtlCol="0">
            <a:spAutoFit/>
          </a:bodyPr>
          <a:lstStyle/>
          <a:p>
            <a:pPr algn="ctr"/>
            <a:r>
              <a:rPr lang="fr-FR" sz="1800" b="1" i="1" dirty="0" smtClean="0">
                <a:latin typeface="+mj-lt"/>
              </a:rPr>
              <a:t>19.000</a:t>
            </a:r>
            <a:endParaRPr lang="fr-FR" sz="1800" b="1" i="1" dirty="0">
              <a:latin typeface="+mj-lt"/>
            </a:endParaRPr>
          </a:p>
        </p:txBody>
      </p:sp>
      <p:sp>
        <p:nvSpPr>
          <p:cNvPr id="14" name="ZoneTexte 13">
            <a:extLst>
              <a:ext uri="{FF2B5EF4-FFF2-40B4-BE49-F238E27FC236}">
                <a16:creationId xmlns:a16="http://schemas.microsoft.com/office/drawing/2014/main" xmlns="" id="{0476569D-628F-47B4-AE1D-DEDED2B7CBB0}"/>
              </a:ext>
            </a:extLst>
          </p:cNvPr>
          <p:cNvSpPr txBox="1"/>
          <p:nvPr/>
        </p:nvSpPr>
        <p:spPr>
          <a:xfrm>
            <a:off x="6925269" y="2623399"/>
            <a:ext cx="1207410" cy="369332"/>
          </a:xfrm>
          <a:prstGeom prst="rect">
            <a:avLst/>
          </a:prstGeom>
          <a:noFill/>
        </p:spPr>
        <p:txBody>
          <a:bodyPr wrap="square" rtlCol="0">
            <a:spAutoFit/>
          </a:bodyPr>
          <a:lstStyle/>
          <a:p>
            <a:pPr algn="ctr"/>
            <a:r>
              <a:rPr lang="fr-FR" sz="1800" b="1" i="1" dirty="0" smtClean="0">
                <a:latin typeface="+mj-lt"/>
              </a:rPr>
              <a:t>70.000</a:t>
            </a:r>
            <a:endParaRPr lang="fr-FR" sz="1800" b="1" i="1" dirty="0">
              <a:latin typeface="+mj-lt"/>
            </a:endParaRPr>
          </a:p>
        </p:txBody>
      </p:sp>
      <p:sp>
        <p:nvSpPr>
          <p:cNvPr id="15" name="ZoneTexte 14">
            <a:extLst>
              <a:ext uri="{FF2B5EF4-FFF2-40B4-BE49-F238E27FC236}">
                <a16:creationId xmlns:a16="http://schemas.microsoft.com/office/drawing/2014/main" xmlns="" id="{0476569D-628F-47B4-AE1D-DEDED2B7CBB0}"/>
              </a:ext>
            </a:extLst>
          </p:cNvPr>
          <p:cNvSpPr txBox="1"/>
          <p:nvPr/>
        </p:nvSpPr>
        <p:spPr>
          <a:xfrm>
            <a:off x="8180943" y="2348880"/>
            <a:ext cx="1483960" cy="369332"/>
          </a:xfrm>
          <a:prstGeom prst="rect">
            <a:avLst/>
          </a:prstGeom>
          <a:noFill/>
        </p:spPr>
        <p:txBody>
          <a:bodyPr wrap="square" rtlCol="0">
            <a:spAutoFit/>
          </a:bodyPr>
          <a:lstStyle/>
          <a:p>
            <a:pPr algn="ctr"/>
            <a:r>
              <a:rPr lang="fr-FR" sz="1800" b="1" i="1" dirty="0" smtClean="0">
                <a:latin typeface="+mj-lt"/>
              </a:rPr>
              <a:t>1,7 </a:t>
            </a:r>
            <a:r>
              <a:rPr lang="fr-FR" sz="1800" b="1" i="1" dirty="0" smtClean="0">
                <a:latin typeface="+mj-lt"/>
              </a:rPr>
              <a:t>Million</a:t>
            </a:r>
            <a:endParaRPr lang="fr-FR" sz="1800" b="1" i="1" dirty="0">
              <a:latin typeface="+mj-lt"/>
            </a:endParaRPr>
          </a:p>
        </p:txBody>
      </p:sp>
      <p:sp>
        <p:nvSpPr>
          <p:cNvPr id="16" name="ZoneTexte 15">
            <a:extLst>
              <a:ext uri="{FF2B5EF4-FFF2-40B4-BE49-F238E27FC236}">
                <a16:creationId xmlns:a16="http://schemas.microsoft.com/office/drawing/2014/main" xmlns="" id="{0476569D-628F-47B4-AE1D-DEDED2B7CBB0}"/>
              </a:ext>
            </a:extLst>
          </p:cNvPr>
          <p:cNvSpPr txBox="1"/>
          <p:nvPr/>
        </p:nvSpPr>
        <p:spPr>
          <a:xfrm>
            <a:off x="8163565" y="5450404"/>
            <a:ext cx="1483960" cy="369332"/>
          </a:xfrm>
          <a:prstGeom prst="rect">
            <a:avLst/>
          </a:prstGeom>
          <a:noFill/>
        </p:spPr>
        <p:txBody>
          <a:bodyPr wrap="square" rtlCol="0">
            <a:spAutoFit/>
          </a:bodyPr>
          <a:lstStyle/>
          <a:p>
            <a:pPr algn="ctr"/>
            <a:r>
              <a:rPr lang="fr-FR" sz="1800" b="1" i="1" dirty="0" smtClean="0">
                <a:latin typeface="+mj-lt"/>
              </a:rPr>
              <a:t>3,1 Millions</a:t>
            </a:r>
            <a:endParaRPr lang="fr-FR" sz="1800" b="1" i="1" dirty="0">
              <a:latin typeface="+mj-lt"/>
            </a:endParaRPr>
          </a:p>
        </p:txBody>
      </p:sp>
      <p:sp>
        <p:nvSpPr>
          <p:cNvPr id="17" name="ZoneTexte 16">
            <a:extLst>
              <a:ext uri="{FF2B5EF4-FFF2-40B4-BE49-F238E27FC236}">
                <a16:creationId xmlns:a16="http://schemas.microsoft.com/office/drawing/2014/main" xmlns="" id="{0476569D-628F-47B4-AE1D-DEDED2B7CBB0}"/>
              </a:ext>
            </a:extLst>
          </p:cNvPr>
          <p:cNvSpPr txBox="1"/>
          <p:nvPr/>
        </p:nvSpPr>
        <p:spPr>
          <a:xfrm>
            <a:off x="7350417" y="3308604"/>
            <a:ext cx="1483960" cy="369332"/>
          </a:xfrm>
          <a:prstGeom prst="rect">
            <a:avLst/>
          </a:prstGeom>
          <a:noFill/>
        </p:spPr>
        <p:txBody>
          <a:bodyPr wrap="square" rtlCol="0">
            <a:spAutoFit/>
          </a:bodyPr>
          <a:lstStyle/>
          <a:p>
            <a:pPr algn="ctr"/>
            <a:r>
              <a:rPr lang="fr-FR" sz="1800" b="1" i="1" dirty="0" smtClean="0">
                <a:latin typeface="+mj-lt"/>
              </a:rPr>
              <a:t>800.000</a:t>
            </a:r>
            <a:endParaRPr lang="fr-FR" sz="1800" b="1" i="1" dirty="0">
              <a:latin typeface="+mj-lt"/>
            </a:endParaRPr>
          </a:p>
        </p:txBody>
      </p:sp>
      <p:sp>
        <p:nvSpPr>
          <p:cNvPr id="18" name="ZoneTexte 17">
            <a:extLst>
              <a:ext uri="{FF2B5EF4-FFF2-40B4-BE49-F238E27FC236}">
                <a16:creationId xmlns:a16="http://schemas.microsoft.com/office/drawing/2014/main" xmlns="" id="{0476569D-628F-47B4-AE1D-DEDED2B7CBB0}"/>
              </a:ext>
            </a:extLst>
          </p:cNvPr>
          <p:cNvSpPr txBox="1"/>
          <p:nvPr/>
        </p:nvSpPr>
        <p:spPr>
          <a:xfrm>
            <a:off x="6925269" y="4970420"/>
            <a:ext cx="1483960" cy="369332"/>
          </a:xfrm>
          <a:prstGeom prst="rect">
            <a:avLst/>
          </a:prstGeom>
          <a:noFill/>
        </p:spPr>
        <p:txBody>
          <a:bodyPr wrap="square" rtlCol="0">
            <a:spAutoFit/>
          </a:bodyPr>
          <a:lstStyle/>
          <a:p>
            <a:pPr algn="ctr"/>
            <a:r>
              <a:rPr lang="fr-FR" sz="1800" b="1" i="1" dirty="0" smtClean="0">
                <a:latin typeface="+mj-lt"/>
              </a:rPr>
              <a:t>5,5 Millions</a:t>
            </a:r>
            <a:endParaRPr lang="fr-FR" sz="1800" b="1" i="1" dirty="0">
              <a:latin typeface="+mj-lt"/>
            </a:endParaRPr>
          </a:p>
        </p:txBody>
      </p:sp>
      <p:sp>
        <p:nvSpPr>
          <p:cNvPr id="19" name="ZoneTexte 18">
            <a:extLst>
              <a:ext uri="{FF2B5EF4-FFF2-40B4-BE49-F238E27FC236}">
                <a16:creationId xmlns:a16="http://schemas.microsoft.com/office/drawing/2014/main" xmlns="" id="{0476569D-628F-47B4-AE1D-DEDED2B7CBB0}"/>
              </a:ext>
            </a:extLst>
          </p:cNvPr>
          <p:cNvSpPr txBox="1"/>
          <p:nvPr/>
        </p:nvSpPr>
        <p:spPr>
          <a:xfrm>
            <a:off x="7077669" y="5795972"/>
            <a:ext cx="1483960" cy="369332"/>
          </a:xfrm>
          <a:prstGeom prst="rect">
            <a:avLst/>
          </a:prstGeom>
          <a:noFill/>
        </p:spPr>
        <p:txBody>
          <a:bodyPr wrap="square" rtlCol="0">
            <a:spAutoFit/>
          </a:bodyPr>
          <a:lstStyle/>
          <a:p>
            <a:pPr algn="ctr"/>
            <a:r>
              <a:rPr lang="fr-FR" sz="1800" b="1" i="1" dirty="0" smtClean="0">
                <a:latin typeface="+mj-lt"/>
              </a:rPr>
              <a:t>2,6 Millions</a:t>
            </a:r>
            <a:endParaRPr lang="fr-FR" sz="1800" b="1" i="1" dirty="0">
              <a:latin typeface="+mj-lt"/>
            </a:endParaRPr>
          </a:p>
        </p:txBody>
      </p:sp>
      <p:sp>
        <p:nvSpPr>
          <p:cNvPr id="20" name="ZoneTexte 19">
            <a:extLst>
              <a:ext uri="{FF2B5EF4-FFF2-40B4-BE49-F238E27FC236}">
                <a16:creationId xmlns:a16="http://schemas.microsoft.com/office/drawing/2014/main" xmlns="" id="{0476569D-628F-47B4-AE1D-DEDED2B7CBB0}"/>
              </a:ext>
            </a:extLst>
          </p:cNvPr>
          <p:cNvSpPr txBox="1"/>
          <p:nvPr/>
        </p:nvSpPr>
        <p:spPr>
          <a:xfrm>
            <a:off x="7144890" y="1988840"/>
            <a:ext cx="1483960" cy="369332"/>
          </a:xfrm>
          <a:prstGeom prst="rect">
            <a:avLst/>
          </a:prstGeom>
          <a:noFill/>
        </p:spPr>
        <p:txBody>
          <a:bodyPr wrap="square" rtlCol="0">
            <a:spAutoFit/>
          </a:bodyPr>
          <a:lstStyle/>
          <a:p>
            <a:pPr algn="ctr"/>
            <a:r>
              <a:rPr lang="fr-FR" sz="1800" b="1" i="1" dirty="0" smtClean="0">
                <a:latin typeface="+mj-lt"/>
              </a:rPr>
              <a:t>10 Millions</a:t>
            </a:r>
            <a:endParaRPr lang="fr-FR" sz="1800" b="1" i="1" dirty="0">
              <a:latin typeface="+mj-lt"/>
            </a:endParaRPr>
          </a:p>
        </p:txBody>
      </p:sp>
      <p:sp>
        <p:nvSpPr>
          <p:cNvPr id="21" name="ZoneTexte 20">
            <a:extLst>
              <a:ext uri="{FF2B5EF4-FFF2-40B4-BE49-F238E27FC236}">
                <a16:creationId xmlns:a16="http://schemas.microsoft.com/office/drawing/2014/main" xmlns="" id="{0476569D-628F-47B4-AE1D-DEDED2B7CBB0}"/>
              </a:ext>
            </a:extLst>
          </p:cNvPr>
          <p:cNvSpPr txBox="1"/>
          <p:nvPr/>
        </p:nvSpPr>
        <p:spPr>
          <a:xfrm>
            <a:off x="6920204" y="3701080"/>
            <a:ext cx="1207410" cy="369332"/>
          </a:xfrm>
          <a:prstGeom prst="rect">
            <a:avLst/>
          </a:prstGeom>
          <a:noFill/>
        </p:spPr>
        <p:txBody>
          <a:bodyPr wrap="square" rtlCol="0">
            <a:spAutoFit/>
          </a:bodyPr>
          <a:lstStyle/>
          <a:p>
            <a:pPr algn="ctr"/>
            <a:r>
              <a:rPr lang="fr-FR" sz="1800" b="1" i="1" dirty="0" smtClean="0">
                <a:latin typeface="+mj-lt"/>
              </a:rPr>
              <a:t>2.500</a:t>
            </a:r>
            <a:endParaRPr lang="fr-FR" sz="1800" b="1" i="1" dirty="0">
              <a:latin typeface="+mj-lt"/>
            </a:endParaRPr>
          </a:p>
        </p:txBody>
      </p:sp>
      <p:sp>
        <p:nvSpPr>
          <p:cNvPr id="22" name="ZoneTexte 21">
            <a:extLst>
              <a:ext uri="{FF2B5EF4-FFF2-40B4-BE49-F238E27FC236}">
                <a16:creationId xmlns:a16="http://schemas.microsoft.com/office/drawing/2014/main" xmlns="" id="{0476569D-628F-47B4-AE1D-DEDED2B7CBB0}"/>
              </a:ext>
            </a:extLst>
          </p:cNvPr>
          <p:cNvSpPr txBox="1"/>
          <p:nvPr/>
        </p:nvSpPr>
        <p:spPr>
          <a:xfrm>
            <a:off x="8561629" y="4635316"/>
            <a:ext cx="1207410" cy="369332"/>
          </a:xfrm>
          <a:prstGeom prst="rect">
            <a:avLst/>
          </a:prstGeom>
          <a:noFill/>
        </p:spPr>
        <p:txBody>
          <a:bodyPr wrap="square" rtlCol="0">
            <a:spAutoFit/>
          </a:bodyPr>
          <a:lstStyle/>
          <a:p>
            <a:pPr algn="ctr"/>
            <a:r>
              <a:rPr lang="fr-FR" sz="1800" b="1" i="1" dirty="0" smtClean="0">
                <a:latin typeface="+mj-lt"/>
              </a:rPr>
              <a:t>3.500</a:t>
            </a:r>
            <a:endParaRPr lang="fr-FR" sz="1800" b="1" i="1" dirty="0">
              <a:latin typeface="+mj-lt"/>
            </a:endParaRPr>
          </a:p>
        </p:txBody>
      </p:sp>
      <p:sp>
        <p:nvSpPr>
          <p:cNvPr id="23" name="ZoneTexte 22">
            <a:extLst>
              <a:ext uri="{FF2B5EF4-FFF2-40B4-BE49-F238E27FC236}">
                <a16:creationId xmlns:a16="http://schemas.microsoft.com/office/drawing/2014/main" xmlns="" id="{0476569D-628F-47B4-AE1D-DEDED2B7CBB0}"/>
              </a:ext>
            </a:extLst>
          </p:cNvPr>
          <p:cNvSpPr txBox="1"/>
          <p:nvPr/>
        </p:nvSpPr>
        <p:spPr>
          <a:xfrm>
            <a:off x="8565424" y="3027159"/>
            <a:ext cx="1207410" cy="369332"/>
          </a:xfrm>
          <a:prstGeom prst="rect">
            <a:avLst/>
          </a:prstGeom>
          <a:noFill/>
        </p:spPr>
        <p:txBody>
          <a:bodyPr wrap="square" rtlCol="0">
            <a:spAutoFit/>
          </a:bodyPr>
          <a:lstStyle/>
          <a:p>
            <a:pPr algn="ctr"/>
            <a:r>
              <a:rPr lang="fr-FR" sz="1800" b="1" i="1" dirty="0" smtClean="0">
                <a:latin typeface="+mj-lt"/>
              </a:rPr>
              <a:t>3.000</a:t>
            </a:r>
            <a:endParaRPr lang="fr-FR" sz="1800" b="1" i="1" dirty="0">
              <a:latin typeface="+mj-lt"/>
            </a:endParaRPr>
          </a:p>
        </p:txBody>
      </p:sp>
      <p:sp>
        <p:nvSpPr>
          <p:cNvPr id="24" name="ZoneTexte 23">
            <a:extLst>
              <a:ext uri="{FF2B5EF4-FFF2-40B4-BE49-F238E27FC236}">
                <a16:creationId xmlns:a16="http://schemas.microsoft.com/office/drawing/2014/main" xmlns="" id="{0476569D-628F-47B4-AE1D-DEDED2B7CBB0}"/>
              </a:ext>
            </a:extLst>
          </p:cNvPr>
          <p:cNvSpPr txBox="1"/>
          <p:nvPr/>
        </p:nvSpPr>
        <p:spPr>
          <a:xfrm>
            <a:off x="8628850" y="3493270"/>
            <a:ext cx="1207410" cy="369332"/>
          </a:xfrm>
          <a:prstGeom prst="rect">
            <a:avLst/>
          </a:prstGeom>
          <a:noFill/>
        </p:spPr>
        <p:txBody>
          <a:bodyPr wrap="square" rtlCol="0">
            <a:spAutoFit/>
          </a:bodyPr>
          <a:lstStyle/>
          <a:p>
            <a:pPr algn="ctr"/>
            <a:r>
              <a:rPr lang="fr-FR" sz="1800" b="1" i="1" dirty="0" smtClean="0">
                <a:latin typeface="+mj-lt"/>
              </a:rPr>
              <a:t>334</a:t>
            </a:r>
            <a:endParaRPr lang="fr-FR" sz="1800" b="1" i="1" dirty="0">
              <a:latin typeface="+mj-lt"/>
            </a:endParaRPr>
          </a:p>
        </p:txBody>
      </p:sp>
      <p:sp>
        <p:nvSpPr>
          <p:cNvPr id="25" name="ZoneTexte 24">
            <a:extLst>
              <a:ext uri="{FF2B5EF4-FFF2-40B4-BE49-F238E27FC236}">
                <a16:creationId xmlns:a16="http://schemas.microsoft.com/office/drawing/2014/main" xmlns="" id="{0476569D-628F-47B4-AE1D-DEDED2B7CBB0}"/>
              </a:ext>
            </a:extLst>
          </p:cNvPr>
          <p:cNvSpPr txBox="1"/>
          <p:nvPr/>
        </p:nvSpPr>
        <p:spPr>
          <a:xfrm>
            <a:off x="7559860" y="3946319"/>
            <a:ext cx="1207410" cy="369332"/>
          </a:xfrm>
          <a:prstGeom prst="rect">
            <a:avLst/>
          </a:prstGeom>
          <a:noFill/>
        </p:spPr>
        <p:txBody>
          <a:bodyPr wrap="square" rtlCol="0">
            <a:spAutoFit/>
          </a:bodyPr>
          <a:lstStyle/>
          <a:p>
            <a:pPr algn="ctr"/>
            <a:r>
              <a:rPr lang="fr-FR" sz="1800" b="1" i="1" dirty="0" smtClean="0">
                <a:latin typeface="+mj-lt"/>
              </a:rPr>
              <a:t>230</a:t>
            </a:r>
            <a:endParaRPr lang="fr-FR" sz="1800" b="1" i="1" dirty="0">
              <a:latin typeface="+mj-lt"/>
            </a:endParaRPr>
          </a:p>
        </p:txBody>
      </p:sp>
      <p:sp>
        <p:nvSpPr>
          <p:cNvPr id="26" name="ZoneTexte 25">
            <a:extLst>
              <a:ext uri="{FF2B5EF4-FFF2-40B4-BE49-F238E27FC236}">
                <a16:creationId xmlns:a16="http://schemas.microsoft.com/office/drawing/2014/main" xmlns="" id="{0476569D-628F-47B4-AE1D-DEDED2B7CBB0}"/>
              </a:ext>
            </a:extLst>
          </p:cNvPr>
          <p:cNvSpPr txBox="1"/>
          <p:nvPr/>
        </p:nvSpPr>
        <p:spPr>
          <a:xfrm>
            <a:off x="8669774" y="5985822"/>
            <a:ext cx="1207410" cy="369332"/>
          </a:xfrm>
          <a:prstGeom prst="rect">
            <a:avLst/>
          </a:prstGeom>
          <a:noFill/>
        </p:spPr>
        <p:txBody>
          <a:bodyPr wrap="square" rtlCol="0">
            <a:spAutoFit/>
          </a:bodyPr>
          <a:lstStyle/>
          <a:p>
            <a:pPr algn="ctr"/>
            <a:r>
              <a:rPr lang="fr-FR" sz="1800" b="1" i="1" dirty="0" smtClean="0">
                <a:latin typeface="+mj-lt"/>
              </a:rPr>
              <a:t>110</a:t>
            </a:r>
            <a:endParaRPr lang="fr-FR" sz="1800" b="1" i="1" dirty="0">
              <a:latin typeface="+mj-lt"/>
            </a:endParaRPr>
          </a:p>
        </p:txBody>
      </p:sp>
    </p:spTree>
    <p:extLst>
      <p:ext uri="{BB962C8B-B14F-4D97-AF65-F5344CB8AC3E}">
        <p14:creationId xmlns:p14="http://schemas.microsoft.com/office/powerpoint/2010/main" val="2030641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7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35" presetClass="path" presetSubtype="0" accel="50000" decel="50000" fill="hold" grpId="1" nodeType="clickEffect">
                                  <p:stCondLst>
                                    <p:cond delay="0"/>
                                  </p:stCondLst>
                                  <p:childTnLst>
                                    <p:animMotion origin="layout" path="M -5.35085E-7 -4.07407E-6 L -0.69881 -0.40509 " pathEditMode="relative" rAng="0" ptsTypes="AA">
                                      <p:cBhvr>
                                        <p:cTn id="52" dur="2000" fill="hold"/>
                                        <p:tgtEl>
                                          <p:spTgt spid="12"/>
                                        </p:tgtEl>
                                        <p:attrNameLst>
                                          <p:attrName>ppt_x</p:attrName>
                                          <p:attrName>ppt_y</p:attrName>
                                        </p:attrNameLst>
                                      </p:cBhvr>
                                      <p:rCtr x="-34941" y="-20255"/>
                                    </p:animMotion>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35" presetClass="path" presetSubtype="0" accel="50000" decel="50000" fill="hold" grpId="1" nodeType="clickEffect">
                                  <p:stCondLst>
                                    <p:cond delay="0"/>
                                  </p:stCondLst>
                                  <p:childTnLst>
                                    <p:animMotion origin="layout" path="M -2.46716E-7 -3.7037E-7 L -0.31016 -0.37755 " pathEditMode="relative" rAng="0" ptsTypes="AA">
                                      <p:cBhvr>
                                        <p:cTn id="60" dur="2000" fill="hold"/>
                                        <p:tgtEl>
                                          <p:spTgt spid="18"/>
                                        </p:tgtEl>
                                        <p:attrNameLst>
                                          <p:attrName>ppt_x</p:attrName>
                                          <p:attrName>ppt_y</p:attrName>
                                        </p:attrNameLst>
                                      </p:cBhvr>
                                      <p:rCtr x="-15508" y="-18889"/>
                                    </p:animMotion>
                                  </p:childTnLst>
                                </p:cTn>
                              </p:par>
                            </p:childTnLst>
                          </p:cTn>
                        </p:par>
                      </p:childTnLst>
                    </p:cTn>
                  </p:par>
                  <p:par>
                    <p:cTn id="61" fill="hold">
                      <p:stCondLst>
                        <p:cond delay="indefinite"/>
                      </p:stCondLst>
                      <p:childTnLst>
                        <p:par>
                          <p:cTn id="62" fill="hold">
                            <p:stCondLst>
                              <p:cond delay="0"/>
                            </p:stCondLst>
                            <p:childTnLst>
                              <p:par>
                                <p:cTn id="63" presetID="35" presetClass="path" presetSubtype="0" accel="50000" decel="50000" fill="hold" grpId="1" nodeType="clickEffect">
                                  <p:stCondLst>
                                    <p:cond delay="0"/>
                                  </p:stCondLst>
                                  <p:childTnLst>
                                    <p:animMotion origin="layout" path="M -2.45114E-6 -4.44444E-6 L -0.34956 0.05695 " pathEditMode="relative" rAng="0" ptsTypes="AA">
                                      <p:cBhvr>
                                        <p:cTn id="64" dur="2000" fill="hold"/>
                                        <p:tgtEl>
                                          <p:spTgt spid="15"/>
                                        </p:tgtEl>
                                        <p:attrNameLst>
                                          <p:attrName>ppt_x</p:attrName>
                                          <p:attrName>ppt_y</p:attrName>
                                        </p:attrNameLst>
                                      </p:cBhvr>
                                      <p:rCtr x="-17478" y="2847"/>
                                    </p:animMotion>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35" presetClass="path" presetSubtype="0" accel="50000" decel="50000" fill="hold" grpId="1" nodeType="clickEffect">
                                  <p:stCondLst>
                                    <p:cond delay="0"/>
                                  </p:stCondLst>
                                  <p:childTnLst>
                                    <p:animMotion origin="layout" path="M -4.44088E-6 2.96296E-6 L -0.36014 0.18912 " pathEditMode="relative" rAng="0" ptsTypes="AA">
                                      <p:cBhvr>
                                        <p:cTn id="72" dur="2000" fill="hold"/>
                                        <p:tgtEl>
                                          <p:spTgt spid="23"/>
                                        </p:tgtEl>
                                        <p:attrNameLst>
                                          <p:attrName>ppt_x</p:attrName>
                                          <p:attrName>ppt_y</p:attrName>
                                        </p:attrNameLst>
                                      </p:cBhvr>
                                      <p:rCtr x="-18007" y="9444"/>
                                    </p:animMotion>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35" presetClass="path" presetSubtype="0" accel="50000" decel="50000" fill="hold" grpId="1" nodeType="clickEffect">
                                  <p:stCondLst>
                                    <p:cond delay="0"/>
                                  </p:stCondLst>
                                  <p:childTnLst>
                                    <p:animMotion origin="layout" path="M -2.43832E-6 -1.11111E-6 L -0.69337 0.3419 " pathEditMode="relative" rAng="0" ptsTypes="AA">
                                      <p:cBhvr>
                                        <p:cTn id="80" dur="2000" fill="hold"/>
                                        <p:tgtEl>
                                          <p:spTgt spid="24"/>
                                        </p:tgtEl>
                                        <p:attrNameLst>
                                          <p:attrName>ppt_x</p:attrName>
                                          <p:attrName>ppt_y</p:attrName>
                                        </p:attrNameLst>
                                      </p:cBhvr>
                                      <p:rCtr x="-34668" y="170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2" grpId="1"/>
      <p:bldP spid="13" grpId="0"/>
      <p:bldP spid="14" grpId="0"/>
      <p:bldP spid="15" grpId="0"/>
      <p:bldP spid="15" grpId="1"/>
      <p:bldP spid="16" grpId="0"/>
      <p:bldP spid="17" grpId="0"/>
      <p:bldP spid="18" grpId="0"/>
      <p:bldP spid="18" grpId="1"/>
      <p:bldP spid="19" grpId="0"/>
      <p:bldP spid="20" grpId="0"/>
      <p:bldP spid="21" grpId="0"/>
      <p:bldP spid="22" grpId="0"/>
      <p:bldP spid="23" grpId="0"/>
      <p:bldP spid="23" grpId="1"/>
      <p:bldP spid="24" grpId="0"/>
      <p:bldP spid="24" grpId="1"/>
      <p:bldP spid="25" grpId="0"/>
      <p:bldP spid="26"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Résultat de recherche d'images pour &quot;villes région grand est carte muette&quot;">
            <a:extLst>
              <a:ext uri="{FF2B5EF4-FFF2-40B4-BE49-F238E27FC236}">
                <a16:creationId xmlns:a16="http://schemas.microsoft.com/office/drawing/2014/main" xmlns="" id="{90D91F53-0567-4060-8225-A844A39719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637" y="1125538"/>
            <a:ext cx="6240693" cy="5322618"/>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p:cNvSpPr txBox="1"/>
          <p:nvPr/>
        </p:nvSpPr>
        <p:spPr>
          <a:xfrm>
            <a:off x="488504" y="260648"/>
            <a:ext cx="8784976" cy="523220"/>
          </a:xfrm>
          <a:prstGeom prst="rect">
            <a:avLst/>
          </a:prstGeom>
          <a:noFill/>
        </p:spPr>
        <p:txBody>
          <a:bodyPr wrap="square" rtlCol="0">
            <a:spAutoFit/>
          </a:bodyPr>
          <a:lstStyle/>
          <a:p>
            <a:pPr defTabSz="990570"/>
            <a:r>
              <a:rPr lang="fr-FR" sz="2800" b="1" dirty="0" smtClean="0">
                <a:solidFill>
                  <a:srgbClr val="FF0000"/>
                </a:solidFill>
                <a:latin typeface="Century Gothic" panose="020B0502020202020204" pitchFamily="34" charset="0"/>
              </a:rPr>
              <a:t>Grand Est, d’accord. Mais « </a:t>
            </a:r>
            <a:r>
              <a:rPr lang="fr-FR" sz="2800" b="1" i="1" dirty="0" smtClean="0">
                <a:solidFill>
                  <a:srgbClr val="FF0000"/>
                </a:solidFill>
                <a:latin typeface="Century Gothic" panose="020B0502020202020204" pitchFamily="34" charset="0"/>
              </a:rPr>
              <a:t>grand </a:t>
            </a:r>
            <a:r>
              <a:rPr lang="fr-FR" sz="2800" b="1" dirty="0" smtClean="0">
                <a:solidFill>
                  <a:srgbClr val="FF0000"/>
                </a:solidFill>
                <a:latin typeface="Century Gothic" panose="020B0502020202020204" pitchFamily="34" charset="0"/>
              </a:rPr>
              <a:t>» comment ?</a:t>
            </a:r>
            <a:endParaRPr lang="fr-FR" sz="2800" b="1" dirty="0">
              <a:solidFill>
                <a:srgbClr val="FF0000"/>
              </a:solidFill>
              <a:latin typeface="Century Gothic" panose="020B0502020202020204" pitchFamily="34" charset="0"/>
            </a:endParaRPr>
          </a:p>
        </p:txBody>
      </p:sp>
      <p:sp>
        <p:nvSpPr>
          <p:cNvPr id="16" name="ZoneTexte 15">
            <a:extLst>
              <a:ext uri="{FF2B5EF4-FFF2-40B4-BE49-F238E27FC236}">
                <a16:creationId xmlns:a16="http://schemas.microsoft.com/office/drawing/2014/main" xmlns="" id="{0476569D-628F-47B4-AE1D-DEDED2B7CBB0}"/>
              </a:ext>
            </a:extLst>
          </p:cNvPr>
          <p:cNvSpPr txBox="1"/>
          <p:nvPr/>
        </p:nvSpPr>
        <p:spPr>
          <a:xfrm>
            <a:off x="8176634" y="5310500"/>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800</a:t>
            </a:r>
            <a:endParaRPr lang="fr-FR" sz="1800" b="1" i="1" dirty="0">
              <a:solidFill>
                <a:prstClr val="black"/>
              </a:solidFill>
              <a:latin typeface="Century Gothic"/>
            </a:endParaRPr>
          </a:p>
        </p:txBody>
      </p:sp>
      <p:sp>
        <p:nvSpPr>
          <p:cNvPr id="19" name="ZoneTexte 18">
            <a:extLst>
              <a:ext uri="{FF2B5EF4-FFF2-40B4-BE49-F238E27FC236}">
                <a16:creationId xmlns:a16="http://schemas.microsoft.com/office/drawing/2014/main" xmlns="" id="{0476569D-628F-47B4-AE1D-DEDED2B7CBB0}"/>
              </a:ext>
            </a:extLst>
          </p:cNvPr>
          <p:cNvSpPr txBox="1"/>
          <p:nvPr/>
        </p:nvSpPr>
        <p:spPr>
          <a:xfrm>
            <a:off x="7946956" y="2214226"/>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1.000</a:t>
            </a:r>
            <a:endParaRPr lang="fr-FR" sz="1800" b="1" i="1" dirty="0">
              <a:solidFill>
                <a:prstClr val="black"/>
              </a:solidFill>
              <a:latin typeface="Century Gothic"/>
            </a:endParaRPr>
          </a:p>
        </p:txBody>
      </p:sp>
      <p:pic>
        <p:nvPicPr>
          <p:cNvPr id="21" name="Picture 2" descr="Résultat de recherche d'images pour &quot;pioche cartes&quot;">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7018" r="72061"/>
          <a:stretch/>
        </p:blipFill>
        <p:spPr bwMode="auto">
          <a:xfrm>
            <a:off x="8886365" y="1177688"/>
            <a:ext cx="774229" cy="792088"/>
          </a:xfrm>
          <a:prstGeom prst="ellipse">
            <a:avLst/>
          </a:prstGeom>
          <a:noFill/>
          <a:extLst>
            <a:ext uri="{909E8E84-426E-40DD-AFC4-6F175D3DCCD1}">
              <a14:hiddenFill xmlns:a14="http://schemas.microsoft.com/office/drawing/2010/main">
                <a:solidFill>
                  <a:srgbClr val="FFFFFF"/>
                </a:solidFill>
              </a14:hiddenFill>
            </a:ext>
          </a:extLst>
        </p:spPr>
      </p:pic>
      <p:pic>
        <p:nvPicPr>
          <p:cNvPr id="22" name="Picture 2" descr="Résultat de recherche d'images pour &quot;pioche cartes&quot;">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118" t="35846" r="35734" b="5339"/>
          <a:stretch/>
        </p:blipFill>
        <p:spPr bwMode="auto">
          <a:xfrm>
            <a:off x="7186297" y="1052736"/>
            <a:ext cx="1499191" cy="1041992"/>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a:extLst>
              <a:ext uri="{FF2B5EF4-FFF2-40B4-BE49-F238E27FC236}">
                <a16:creationId xmlns:a16="http://schemas.microsoft.com/office/drawing/2014/main" xmlns="" id="{0476569D-628F-47B4-AE1D-DEDED2B7CBB0}"/>
              </a:ext>
            </a:extLst>
          </p:cNvPr>
          <p:cNvSpPr txBox="1"/>
          <p:nvPr/>
        </p:nvSpPr>
        <p:spPr>
          <a:xfrm>
            <a:off x="318012" y="2209900"/>
            <a:ext cx="5427076" cy="1246495"/>
          </a:xfrm>
          <a:prstGeom prst="rect">
            <a:avLst/>
          </a:prstGeom>
          <a:noFill/>
        </p:spPr>
        <p:txBody>
          <a:bodyPr wrap="square" rtlCol="0">
            <a:spAutoFit/>
          </a:bodyPr>
          <a:lstStyle/>
          <a:p>
            <a:pPr algn="just">
              <a:lnSpc>
                <a:spcPts val="3000"/>
              </a:lnSpc>
            </a:pPr>
            <a:r>
              <a:rPr lang="fr-FR" sz="1800" b="1" i="1" dirty="0" smtClean="0">
                <a:latin typeface="+mj-lt"/>
              </a:rPr>
              <a:t>Avec près de _____ km de frontières avec 4 pays, nous concentrons ___ % des travailleurs frontaliers métropolitains sur notre territoire.</a:t>
            </a:r>
            <a:endParaRPr lang="fr-FR" sz="1800" b="1" i="1" dirty="0">
              <a:latin typeface="+mj-lt"/>
            </a:endParaRPr>
          </a:p>
        </p:txBody>
      </p:sp>
      <p:pic>
        <p:nvPicPr>
          <p:cNvPr id="5122" name="Picture 2" descr="Résultat de recherche d'images pour &quot;drapeau belge&quot;">
            <a:hlinkClick r:id="rId5"/>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1065" b="78704" l="6250" r="93750">
                        <a14:foregroundMark x1="16898" y1="50000" x2="16898" y2="50000"/>
                        <a14:foregroundMark x1="88889" y1="44444" x2="88889" y2="44444"/>
                        <a14:foregroundMark x1="15278" y1="31019" x2="15278" y2="31019"/>
                      </a14:backgroundRemoval>
                    </a14:imgEffect>
                  </a14:imgLayer>
                </a14:imgProps>
              </a:ext>
              <a:ext uri="{28A0092B-C50C-407E-A947-70E740481C1C}">
                <a14:useLocalDpi xmlns:a14="http://schemas.microsoft.com/office/drawing/2010/main" val="0"/>
              </a:ext>
            </a:extLst>
          </a:blip>
          <a:srcRect l="8091" t="23451" r="8690" b="23825"/>
          <a:stretch/>
        </p:blipFill>
        <p:spPr bwMode="auto">
          <a:xfrm>
            <a:off x="2755866" y="1688657"/>
            <a:ext cx="415994" cy="26356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Résultat de recherche d'images pour &quot;drapeau luxembourgeois&quot;">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665162" y="1952220"/>
            <a:ext cx="399023" cy="239414"/>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Résultat de recherche d'images pour &quot;drapeau de lallemagne&quot;">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896496" y="2874328"/>
            <a:ext cx="496664" cy="297998"/>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Résultat de recherche d'images pour &quot;drapeau suisse&quot;">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727157" y="6049164"/>
            <a:ext cx="503590" cy="335727"/>
          </a:xfrm>
          <a:prstGeom prst="rect">
            <a:avLst/>
          </a:prstGeom>
          <a:noFill/>
          <a:extLst>
            <a:ext uri="{909E8E84-426E-40DD-AFC4-6F175D3DCCD1}">
              <a14:hiddenFill xmlns:a14="http://schemas.microsoft.com/office/drawing/2010/main">
                <a:solidFill>
                  <a:srgbClr val="FFFFFF"/>
                </a:solidFill>
              </a14:hiddenFill>
            </a:ext>
          </a:extLst>
        </p:spPr>
      </p:pic>
      <p:sp>
        <p:nvSpPr>
          <p:cNvPr id="25" name="ZoneTexte 24">
            <a:extLst>
              <a:ext uri="{FF2B5EF4-FFF2-40B4-BE49-F238E27FC236}">
                <a16:creationId xmlns:a16="http://schemas.microsoft.com/office/drawing/2014/main" xmlns="" id="{0476569D-628F-47B4-AE1D-DEDED2B7CBB0}"/>
              </a:ext>
            </a:extLst>
          </p:cNvPr>
          <p:cNvSpPr txBox="1"/>
          <p:nvPr/>
        </p:nvSpPr>
        <p:spPr>
          <a:xfrm>
            <a:off x="318012" y="3742000"/>
            <a:ext cx="6075148" cy="1631216"/>
          </a:xfrm>
          <a:prstGeom prst="rect">
            <a:avLst/>
          </a:prstGeom>
          <a:noFill/>
        </p:spPr>
        <p:txBody>
          <a:bodyPr wrap="square" rtlCol="0">
            <a:spAutoFit/>
          </a:bodyPr>
          <a:lstStyle/>
          <a:p>
            <a:pPr algn="just">
              <a:lnSpc>
                <a:spcPts val="3000"/>
              </a:lnSpc>
            </a:pPr>
            <a:r>
              <a:rPr lang="fr-FR" sz="1800" b="1" i="1" dirty="0" smtClean="0">
                <a:latin typeface="+mj-lt"/>
              </a:rPr>
              <a:t>Autre richesse de notre fonds de commerce : les clients Pros &amp; GP : __________ clients Pros, dont la moitié sont « actifs » et près de _________ clients patrimoniaux !</a:t>
            </a:r>
            <a:endParaRPr lang="fr-FR" sz="1800" b="1" i="1" dirty="0">
              <a:latin typeface="+mj-lt"/>
            </a:endParaRPr>
          </a:p>
        </p:txBody>
      </p:sp>
      <p:sp>
        <p:nvSpPr>
          <p:cNvPr id="26" name="ZoneTexte 25">
            <a:extLst>
              <a:ext uri="{FF2B5EF4-FFF2-40B4-BE49-F238E27FC236}">
                <a16:creationId xmlns:a16="http://schemas.microsoft.com/office/drawing/2014/main" xmlns="" id="{0476569D-628F-47B4-AE1D-DEDED2B7CBB0}"/>
              </a:ext>
            </a:extLst>
          </p:cNvPr>
          <p:cNvSpPr txBox="1"/>
          <p:nvPr/>
        </p:nvSpPr>
        <p:spPr>
          <a:xfrm>
            <a:off x="7204976" y="2741329"/>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44</a:t>
            </a:r>
            <a:endParaRPr lang="fr-FR" sz="1800" b="1" i="1" dirty="0">
              <a:solidFill>
                <a:prstClr val="black"/>
              </a:solidFill>
              <a:latin typeface="Century Gothic"/>
            </a:endParaRPr>
          </a:p>
        </p:txBody>
      </p:sp>
      <p:sp>
        <p:nvSpPr>
          <p:cNvPr id="27" name="ZoneTexte 26">
            <a:extLst>
              <a:ext uri="{FF2B5EF4-FFF2-40B4-BE49-F238E27FC236}">
                <a16:creationId xmlns:a16="http://schemas.microsoft.com/office/drawing/2014/main" xmlns="" id="{0476569D-628F-47B4-AE1D-DEDED2B7CBB0}"/>
              </a:ext>
            </a:extLst>
          </p:cNvPr>
          <p:cNvSpPr txBox="1"/>
          <p:nvPr/>
        </p:nvSpPr>
        <p:spPr>
          <a:xfrm>
            <a:off x="6971644" y="4858149"/>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28</a:t>
            </a:r>
            <a:endParaRPr lang="fr-FR" sz="1800" b="1" i="1" dirty="0">
              <a:solidFill>
                <a:prstClr val="black"/>
              </a:solidFill>
              <a:latin typeface="Century Gothic"/>
            </a:endParaRPr>
          </a:p>
        </p:txBody>
      </p:sp>
      <p:sp>
        <p:nvSpPr>
          <p:cNvPr id="28" name="ZoneTexte 27">
            <a:extLst>
              <a:ext uri="{FF2B5EF4-FFF2-40B4-BE49-F238E27FC236}">
                <a16:creationId xmlns:a16="http://schemas.microsoft.com/office/drawing/2014/main" xmlns="" id="{0476569D-628F-47B4-AE1D-DEDED2B7CBB0}"/>
              </a:ext>
            </a:extLst>
          </p:cNvPr>
          <p:cNvSpPr txBox="1"/>
          <p:nvPr/>
        </p:nvSpPr>
        <p:spPr>
          <a:xfrm>
            <a:off x="7052576" y="3602181"/>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22.400</a:t>
            </a:r>
            <a:endParaRPr lang="fr-FR" sz="1800" b="1" i="1" dirty="0">
              <a:solidFill>
                <a:prstClr val="black"/>
              </a:solidFill>
              <a:latin typeface="Century Gothic"/>
            </a:endParaRPr>
          </a:p>
        </p:txBody>
      </p:sp>
      <p:sp>
        <p:nvSpPr>
          <p:cNvPr id="29" name="ZoneTexte 28">
            <a:extLst>
              <a:ext uri="{FF2B5EF4-FFF2-40B4-BE49-F238E27FC236}">
                <a16:creationId xmlns:a16="http://schemas.microsoft.com/office/drawing/2014/main" xmlns="" id="{0476569D-628F-47B4-AE1D-DEDED2B7CBB0}"/>
              </a:ext>
            </a:extLst>
          </p:cNvPr>
          <p:cNvSpPr txBox="1"/>
          <p:nvPr/>
        </p:nvSpPr>
        <p:spPr>
          <a:xfrm>
            <a:off x="8144385" y="4234155"/>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18.500</a:t>
            </a:r>
            <a:endParaRPr lang="fr-FR" sz="1800" b="1" i="1" dirty="0">
              <a:solidFill>
                <a:prstClr val="black"/>
              </a:solidFill>
              <a:latin typeface="Century Gothic"/>
            </a:endParaRPr>
          </a:p>
        </p:txBody>
      </p:sp>
      <p:sp>
        <p:nvSpPr>
          <p:cNvPr id="30" name="ZoneTexte 29">
            <a:extLst>
              <a:ext uri="{FF2B5EF4-FFF2-40B4-BE49-F238E27FC236}">
                <a16:creationId xmlns:a16="http://schemas.microsoft.com/office/drawing/2014/main" xmlns="" id="{0476569D-628F-47B4-AE1D-DEDED2B7CBB0}"/>
              </a:ext>
            </a:extLst>
          </p:cNvPr>
          <p:cNvSpPr txBox="1"/>
          <p:nvPr/>
        </p:nvSpPr>
        <p:spPr>
          <a:xfrm>
            <a:off x="6897216" y="5679832"/>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95.200</a:t>
            </a:r>
            <a:endParaRPr lang="fr-FR" sz="1800" b="1" i="1" dirty="0">
              <a:solidFill>
                <a:prstClr val="black"/>
              </a:solidFill>
              <a:latin typeface="Century Gothic"/>
            </a:endParaRPr>
          </a:p>
        </p:txBody>
      </p:sp>
      <p:sp>
        <p:nvSpPr>
          <p:cNvPr id="31" name="ZoneTexte 30">
            <a:extLst>
              <a:ext uri="{FF2B5EF4-FFF2-40B4-BE49-F238E27FC236}">
                <a16:creationId xmlns:a16="http://schemas.microsoft.com/office/drawing/2014/main" xmlns="" id="{0476569D-628F-47B4-AE1D-DEDED2B7CBB0}"/>
              </a:ext>
            </a:extLst>
          </p:cNvPr>
          <p:cNvSpPr txBox="1"/>
          <p:nvPr/>
        </p:nvSpPr>
        <p:spPr>
          <a:xfrm>
            <a:off x="8391154" y="3172326"/>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80.000</a:t>
            </a:r>
            <a:endParaRPr lang="fr-FR" sz="1800" b="1" i="1" dirty="0">
              <a:solidFill>
                <a:prstClr val="black"/>
              </a:solidFill>
              <a:latin typeface="Century Gothic"/>
            </a:endParaRPr>
          </a:p>
        </p:txBody>
      </p:sp>
      <p:sp>
        <p:nvSpPr>
          <p:cNvPr id="32" name="ZoneTexte 31">
            <a:extLst>
              <a:ext uri="{FF2B5EF4-FFF2-40B4-BE49-F238E27FC236}">
                <a16:creationId xmlns:a16="http://schemas.microsoft.com/office/drawing/2014/main" xmlns="" id="{0476569D-628F-47B4-AE1D-DEDED2B7CBB0}"/>
              </a:ext>
            </a:extLst>
          </p:cNvPr>
          <p:cNvSpPr txBox="1"/>
          <p:nvPr/>
        </p:nvSpPr>
        <p:spPr>
          <a:xfrm>
            <a:off x="6692674" y="4172600"/>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1.200</a:t>
            </a:r>
            <a:endParaRPr lang="fr-FR" sz="1800" b="1" i="1" dirty="0">
              <a:solidFill>
                <a:prstClr val="black"/>
              </a:solidFill>
              <a:latin typeface="Century Gothic"/>
            </a:endParaRPr>
          </a:p>
        </p:txBody>
      </p:sp>
      <p:sp>
        <p:nvSpPr>
          <p:cNvPr id="33" name="ZoneTexte 32">
            <a:extLst>
              <a:ext uri="{FF2B5EF4-FFF2-40B4-BE49-F238E27FC236}">
                <a16:creationId xmlns:a16="http://schemas.microsoft.com/office/drawing/2014/main" xmlns="" id="{0476569D-628F-47B4-AE1D-DEDED2B7CBB0}"/>
              </a:ext>
            </a:extLst>
          </p:cNvPr>
          <p:cNvSpPr txBox="1"/>
          <p:nvPr/>
        </p:nvSpPr>
        <p:spPr>
          <a:xfrm>
            <a:off x="6708326" y="2006968"/>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18</a:t>
            </a:r>
            <a:endParaRPr lang="fr-FR" sz="1800" b="1" i="1" dirty="0">
              <a:solidFill>
                <a:prstClr val="black"/>
              </a:solidFill>
              <a:latin typeface="Century Gothic"/>
            </a:endParaRPr>
          </a:p>
        </p:txBody>
      </p:sp>
      <p:sp>
        <p:nvSpPr>
          <p:cNvPr id="34" name="ZoneTexte 33">
            <a:extLst>
              <a:ext uri="{FF2B5EF4-FFF2-40B4-BE49-F238E27FC236}">
                <a16:creationId xmlns:a16="http://schemas.microsoft.com/office/drawing/2014/main" xmlns="" id="{0476569D-628F-47B4-AE1D-DEDED2B7CBB0}"/>
              </a:ext>
            </a:extLst>
          </p:cNvPr>
          <p:cNvSpPr txBox="1"/>
          <p:nvPr/>
        </p:nvSpPr>
        <p:spPr>
          <a:xfrm>
            <a:off x="8381176" y="6015559"/>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200.000</a:t>
            </a:r>
            <a:endParaRPr lang="fr-FR" sz="1800" b="1" i="1" dirty="0">
              <a:solidFill>
                <a:prstClr val="black"/>
              </a:solidFill>
              <a:latin typeface="Century Gothic"/>
            </a:endParaRPr>
          </a:p>
        </p:txBody>
      </p:sp>
      <p:sp>
        <p:nvSpPr>
          <p:cNvPr id="35" name="ZoneTexte 34">
            <a:extLst>
              <a:ext uri="{FF2B5EF4-FFF2-40B4-BE49-F238E27FC236}">
                <a16:creationId xmlns:a16="http://schemas.microsoft.com/office/drawing/2014/main" xmlns="" id="{0476569D-628F-47B4-AE1D-DEDED2B7CBB0}"/>
              </a:ext>
            </a:extLst>
          </p:cNvPr>
          <p:cNvSpPr txBox="1"/>
          <p:nvPr/>
        </p:nvSpPr>
        <p:spPr>
          <a:xfrm>
            <a:off x="8381013" y="4797152"/>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38.200</a:t>
            </a:r>
            <a:endParaRPr lang="fr-FR" sz="1800" b="1" i="1" dirty="0">
              <a:solidFill>
                <a:prstClr val="black"/>
              </a:solidFill>
              <a:latin typeface="Century Gothic"/>
            </a:endParaRPr>
          </a:p>
        </p:txBody>
      </p:sp>
    </p:spTree>
    <p:extLst>
      <p:ext uri="{BB962C8B-B14F-4D97-AF65-F5344CB8AC3E}">
        <p14:creationId xmlns:p14="http://schemas.microsoft.com/office/powerpoint/2010/main" val="1954424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12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1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13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13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35" presetClass="path" presetSubtype="0" accel="50000" decel="50000" fill="hold" grpId="1" nodeType="clickEffect">
                                  <p:stCondLst>
                                    <p:cond delay="0"/>
                                  </p:stCondLst>
                                  <p:childTnLst>
                                    <p:animMotion origin="layout" path="M -2.04101E-6 2.59259E-6 L -0.66181 -0.44815 " pathEditMode="relative" rAng="0" ptsTypes="AA">
                                      <p:cBhvr>
                                        <p:cTn id="48" dur="2000" fill="hold"/>
                                        <p:tgtEl>
                                          <p:spTgt spid="16"/>
                                        </p:tgtEl>
                                        <p:attrNameLst>
                                          <p:attrName>ppt_x</p:attrName>
                                          <p:attrName>ppt_y</p:attrName>
                                        </p:attrNameLst>
                                      </p:cBhvr>
                                      <p:rCtr x="-33098" y="-22407"/>
                                    </p:animMotion>
                                  </p:childTnLst>
                                </p:cTn>
                              </p:par>
                            </p:childTnLst>
                          </p:cTn>
                        </p:par>
                      </p:childTnLst>
                    </p:cTn>
                  </p:par>
                  <p:par>
                    <p:cTn id="49" fill="hold">
                      <p:stCondLst>
                        <p:cond delay="indefinite"/>
                      </p:stCondLst>
                      <p:childTnLst>
                        <p:par>
                          <p:cTn id="50" fill="hold">
                            <p:stCondLst>
                              <p:cond delay="0"/>
                            </p:stCondLst>
                            <p:childTnLst>
                              <p:par>
                                <p:cTn id="51" presetID="35" presetClass="path" presetSubtype="0" accel="50000" decel="50000" fill="hold" grpId="1" nodeType="clickEffect">
                                  <p:stCondLst>
                                    <p:cond delay="0"/>
                                  </p:stCondLst>
                                  <p:childTnLst>
                                    <p:animMotion origin="layout" path="M 3.45723E-6 -3.7037E-7 L -0.46203 -0.01065 " pathEditMode="relative" rAng="0" ptsTypes="AA">
                                      <p:cBhvr>
                                        <p:cTn id="52" dur="2000" fill="hold"/>
                                        <p:tgtEl>
                                          <p:spTgt spid="26"/>
                                        </p:tgtEl>
                                        <p:attrNameLst>
                                          <p:attrName>ppt_x</p:attrName>
                                          <p:attrName>ppt_y</p:attrName>
                                        </p:attrNameLst>
                                      </p:cBhvr>
                                      <p:rCtr x="-23102" y="-532"/>
                                    </p:animMotion>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35" presetClass="path" presetSubtype="0" accel="50000" decel="50000" fill="hold" grpId="1" nodeType="clickEffect">
                                  <p:stCondLst>
                                    <p:cond delay="0"/>
                                  </p:stCondLst>
                                  <p:childTnLst>
                                    <p:animMotion origin="layout" path="M 3.14322E-6 -3.33333E-6 L -0.45386 0.07385 " pathEditMode="relative" rAng="0" ptsTypes="AA">
                                      <p:cBhvr>
                                        <p:cTn id="60" dur="2000" fill="hold"/>
                                        <p:tgtEl>
                                          <p:spTgt spid="28"/>
                                        </p:tgtEl>
                                        <p:attrNameLst>
                                          <p:attrName>ppt_x</p:attrName>
                                          <p:attrName>ppt_y</p:attrName>
                                        </p:attrNameLst>
                                      </p:cBhvr>
                                      <p:rCtr x="-22701" y="3681"/>
                                    </p:animMotion>
                                  </p:childTnLst>
                                </p:cTn>
                              </p:par>
                            </p:childTnLst>
                          </p:cTn>
                        </p:par>
                      </p:childTnLst>
                    </p:cTn>
                  </p:par>
                  <p:par>
                    <p:cTn id="61" fill="hold">
                      <p:stCondLst>
                        <p:cond delay="indefinite"/>
                      </p:stCondLst>
                      <p:childTnLst>
                        <p:par>
                          <p:cTn id="62" fill="hold">
                            <p:stCondLst>
                              <p:cond delay="0"/>
                            </p:stCondLst>
                            <p:childTnLst>
                              <p:par>
                                <p:cTn id="63" presetID="35" presetClass="path" presetSubtype="0" accel="50000" decel="50000" fill="hold" grpId="1" nodeType="clickEffect">
                                  <p:stCondLst>
                                    <p:cond delay="0"/>
                                  </p:stCondLst>
                                  <p:childTnLst>
                                    <p:animMotion origin="layout" path="M 3.23935E-6 -2.59259E-6 L -0.27828 -0.1662 " pathEditMode="relative" rAng="0" ptsTypes="AA">
                                      <p:cBhvr>
                                        <p:cTn id="64" dur="2000" fill="hold"/>
                                        <p:tgtEl>
                                          <p:spTgt spid="30"/>
                                        </p:tgtEl>
                                        <p:attrNameLst>
                                          <p:attrName>ppt_x</p:attrName>
                                          <p:attrName>ppt_y</p:attrName>
                                        </p:attrNameLst>
                                      </p:cBhvr>
                                      <p:rCtr x="-13922" y="-83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9" grpId="0"/>
      <p:bldP spid="23" grpId="0"/>
      <p:bldP spid="25" grpId="0"/>
      <p:bldP spid="26" grpId="0"/>
      <p:bldP spid="26" grpId="1"/>
      <p:bldP spid="27" grpId="0"/>
      <p:bldP spid="28" grpId="0"/>
      <p:bldP spid="28" grpId="1"/>
      <p:bldP spid="29" grpId="0"/>
      <p:bldP spid="30" grpId="0"/>
      <p:bldP spid="30" grpId="1"/>
      <p:bldP spid="31" grpId="0"/>
      <p:bldP spid="32" grpId="0"/>
      <p:bldP spid="33" grpId="0"/>
      <p:bldP spid="34" grpId="0"/>
      <p:bldP spid="35"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Résultat de recherche d'images pour &quot;villes région grand est carte muette&quot;">
            <a:extLst>
              <a:ext uri="{FF2B5EF4-FFF2-40B4-BE49-F238E27FC236}">
                <a16:creationId xmlns:a16="http://schemas.microsoft.com/office/drawing/2014/main" xmlns="" id="{90D91F53-0567-4060-8225-A844A39719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637" y="1125538"/>
            <a:ext cx="6240693" cy="5322618"/>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p:cNvSpPr txBox="1"/>
          <p:nvPr/>
        </p:nvSpPr>
        <p:spPr>
          <a:xfrm>
            <a:off x="488504" y="260648"/>
            <a:ext cx="8784976" cy="523220"/>
          </a:xfrm>
          <a:prstGeom prst="rect">
            <a:avLst/>
          </a:prstGeom>
          <a:noFill/>
        </p:spPr>
        <p:txBody>
          <a:bodyPr wrap="square" rtlCol="0">
            <a:spAutoFit/>
          </a:bodyPr>
          <a:lstStyle/>
          <a:p>
            <a:pPr defTabSz="990570"/>
            <a:r>
              <a:rPr lang="fr-FR" sz="2800" b="1" dirty="0" smtClean="0">
                <a:solidFill>
                  <a:srgbClr val="FF0000"/>
                </a:solidFill>
                <a:latin typeface="Century Gothic" panose="020B0502020202020204" pitchFamily="34" charset="0"/>
              </a:rPr>
              <a:t>Grand Est, d’accord. Mais « </a:t>
            </a:r>
            <a:r>
              <a:rPr lang="fr-FR" sz="2800" b="1" i="1" dirty="0" smtClean="0">
                <a:solidFill>
                  <a:srgbClr val="FF0000"/>
                </a:solidFill>
                <a:latin typeface="Century Gothic" panose="020B0502020202020204" pitchFamily="34" charset="0"/>
              </a:rPr>
              <a:t>grand </a:t>
            </a:r>
            <a:r>
              <a:rPr lang="fr-FR" sz="2800" b="1" dirty="0" smtClean="0">
                <a:solidFill>
                  <a:srgbClr val="FF0000"/>
                </a:solidFill>
                <a:latin typeface="Century Gothic" panose="020B0502020202020204" pitchFamily="34" charset="0"/>
              </a:rPr>
              <a:t>» comment ?</a:t>
            </a:r>
            <a:endParaRPr lang="fr-FR" sz="2800" b="1" dirty="0">
              <a:solidFill>
                <a:srgbClr val="FF0000"/>
              </a:solidFill>
              <a:latin typeface="Century Gothic" panose="020B0502020202020204" pitchFamily="34" charset="0"/>
            </a:endParaRPr>
          </a:p>
        </p:txBody>
      </p:sp>
      <p:pic>
        <p:nvPicPr>
          <p:cNvPr id="21" name="Picture 2" descr="Résultat de recherche d'images pour &quot;pioche cartes&quot;">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7018" r="72061"/>
          <a:stretch/>
        </p:blipFill>
        <p:spPr bwMode="auto">
          <a:xfrm>
            <a:off x="8886365" y="1177688"/>
            <a:ext cx="774229" cy="792088"/>
          </a:xfrm>
          <a:prstGeom prst="ellipse">
            <a:avLst/>
          </a:prstGeom>
          <a:noFill/>
          <a:extLst>
            <a:ext uri="{909E8E84-426E-40DD-AFC4-6F175D3DCCD1}">
              <a14:hiddenFill xmlns:a14="http://schemas.microsoft.com/office/drawing/2010/main">
                <a:solidFill>
                  <a:srgbClr val="FFFFFF"/>
                </a:solidFill>
              </a14:hiddenFill>
            </a:ext>
          </a:extLst>
        </p:spPr>
      </p:pic>
      <p:pic>
        <p:nvPicPr>
          <p:cNvPr id="22" name="Picture 2" descr="Résultat de recherche d'images pour &quot;pioche cartes&quot;">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118" t="35846" r="35734" b="5339"/>
          <a:stretch/>
        </p:blipFill>
        <p:spPr bwMode="auto">
          <a:xfrm>
            <a:off x="7186297" y="1052736"/>
            <a:ext cx="1499191" cy="1041992"/>
          </a:xfrm>
          <a:prstGeom prst="rect">
            <a:avLst/>
          </a:prstGeom>
          <a:noFill/>
          <a:extLst>
            <a:ext uri="{909E8E84-426E-40DD-AFC4-6F175D3DCCD1}">
              <a14:hiddenFill xmlns:a14="http://schemas.microsoft.com/office/drawing/2010/main">
                <a:solidFill>
                  <a:srgbClr val="FFFFFF"/>
                </a:solidFill>
              </a14:hiddenFill>
            </a:ext>
          </a:extLst>
        </p:spPr>
      </p:pic>
      <p:sp>
        <p:nvSpPr>
          <p:cNvPr id="25" name="ZoneTexte 24">
            <a:extLst>
              <a:ext uri="{FF2B5EF4-FFF2-40B4-BE49-F238E27FC236}">
                <a16:creationId xmlns:a16="http://schemas.microsoft.com/office/drawing/2014/main" xmlns="" id="{0476569D-628F-47B4-AE1D-DEDED2B7CBB0}"/>
              </a:ext>
            </a:extLst>
          </p:cNvPr>
          <p:cNvSpPr txBox="1"/>
          <p:nvPr/>
        </p:nvSpPr>
        <p:spPr>
          <a:xfrm>
            <a:off x="391409" y="1802292"/>
            <a:ext cx="6075148" cy="4708981"/>
          </a:xfrm>
          <a:prstGeom prst="rect">
            <a:avLst/>
          </a:prstGeom>
          <a:noFill/>
        </p:spPr>
        <p:txBody>
          <a:bodyPr wrap="square" rtlCol="0">
            <a:spAutoFit/>
          </a:bodyPr>
          <a:lstStyle/>
          <a:p>
            <a:pPr algn="just">
              <a:lnSpc>
                <a:spcPts val="3000"/>
              </a:lnSpc>
            </a:pPr>
            <a:r>
              <a:rPr lang="fr-FR" sz="1800" b="1" i="1" dirty="0" smtClean="0">
                <a:solidFill>
                  <a:prstClr val="black"/>
                </a:solidFill>
                <a:latin typeface="Century Gothic"/>
              </a:rPr>
              <a:t>En termes d’activité, la CEGEE pèse sur son territoire : avec ___ milliards d’encours de crédits </a:t>
            </a:r>
            <a:r>
              <a:rPr lang="fr-FR" sz="1800" b="1" i="1" dirty="0" err="1" smtClean="0">
                <a:solidFill>
                  <a:prstClr val="black"/>
                </a:solidFill>
                <a:latin typeface="Century Gothic"/>
              </a:rPr>
              <a:t>immo</a:t>
            </a:r>
            <a:r>
              <a:rPr lang="fr-FR" sz="1800" b="1" i="1" dirty="0" smtClean="0">
                <a:solidFill>
                  <a:prstClr val="black"/>
                </a:solidFill>
                <a:latin typeface="Century Gothic"/>
              </a:rPr>
              <a:t> (11,53% de PDM), __ </a:t>
            </a:r>
            <a:r>
              <a:rPr lang="fr-FR" sz="1800" b="1" i="1" dirty="0" smtClean="0">
                <a:solidFill>
                  <a:prstClr val="black"/>
                </a:solidFill>
                <a:latin typeface="Century Gothic"/>
              </a:rPr>
              <a:t>milliard </a:t>
            </a:r>
            <a:r>
              <a:rPr lang="fr-FR" sz="1800" b="1" i="1" dirty="0" smtClean="0">
                <a:solidFill>
                  <a:prstClr val="black"/>
                </a:solidFill>
                <a:latin typeface="Century Gothic"/>
              </a:rPr>
              <a:t>de Conso (7,37% de PDM) et ___ millions de crédits d’équipement, nous portons donc plus de 12 Milliards d’encours de crédit.</a:t>
            </a:r>
          </a:p>
          <a:p>
            <a:pPr algn="just">
              <a:lnSpc>
                <a:spcPts val="3000"/>
              </a:lnSpc>
            </a:pPr>
            <a:r>
              <a:rPr lang="fr-FR" sz="1800" b="1" i="1" dirty="0" smtClean="0">
                <a:solidFill>
                  <a:prstClr val="black"/>
                </a:solidFill>
                <a:latin typeface="Century Gothic"/>
              </a:rPr>
              <a:t>Côté encours épargne (hors DAV), notre PDM est de _____, et de _____ pour les DAV.</a:t>
            </a:r>
          </a:p>
          <a:p>
            <a:pPr algn="just">
              <a:lnSpc>
                <a:spcPts val="3000"/>
              </a:lnSpc>
            </a:pPr>
            <a:r>
              <a:rPr lang="fr-FR" sz="1800" b="1" i="1" dirty="0" smtClean="0">
                <a:solidFill>
                  <a:prstClr val="black"/>
                </a:solidFill>
                <a:latin typeface="Century Gothic"/>
              </a:rPr>
              <a:t>Au total, sur l’année 2017, en données consolidées, nos 2 CE réunies ont généré un PNB cumulé de _____ millions d’€.</a:t>
            </a:r>
          </a:p>
          <a:p>
            <a:pPr algn="just">
              <a:lnSpc>
                <a:spcPts val="3000"/>
              </a:lnSpc>
            </a:pPr>
            <a:r>
              <a:rPr lang="fr-FR" sz="1800" b="1" i="1" dirty="0" smtClean="0">
                <a:solidFill>
                  <a:schemeClr val="accent1"/>
                </a:solidFill>
                <a:latin typeface="Century Gothic"/>
              </a:rPr>
              <a:t>Reste à construire ENSEMBLE le PNB de demain. </a:t>
            </a:r>
            <a:endParaRPr lang="fr-FR" sz="1800" b="1" i="1" dirty="0">
              <a:solidFill>
                <a:schemeClr val="accent1"/>
              </a:solidFill>
              <a:latin typeface="Century Gothic"/>
            </a:endParaRPr>
          </a:p>
        </p:txBody>
      </p:sp>
      <p:sp>
        <p:nvSpPr>
          <p:cNvPr id="33" name="ZoneTexte 32">
            <a:extLst>
              <a:ext uri="{FF2B5EF4-FFF2-40B4-BE49-F238E27FC236}">
                <a16:creationId xmlns:a16="http://schemas.microsoft.com/office/drawing/2014/main" xmlns="" id="{0476569D-628F-47B4-AE1D-DEDED2B7CBB0}"/>
              </a:ext>
            </a:extLst>
          </p:cNvPr>
          <p:cNvSpPr txBox="1"/>
          <p:nvPr/>
        </p:nvSpPr>
        <p:spPr>
          <a:xfrm>
            <a:off x="6708326" y="2245514"/>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1,2</a:t>
            </a:r>
            <a:endParaRPr lang="fr-FR" sz="1800" b="1" i="1" dirty="0">
              <a:solidFill>
                <a:prstClr val="black"/>
              </a:solidFill>
              <a:latin typeface="Century Gothic"/>
            </a:endParaRPr>
          </a:p>
        </p:txBody>
      </p:sp>
      <p:sp>
        <p:nvSpPr>
          <p:cNvPr id="24" name="ZoneTexte 23">
            <a:extLst>
              <a:ext uri="{FF2B5EF4-FFF2-40B4-BE49-F238E27FC236}">
                <a16:creationId xmlns:a16="http://schemas.microsoft.com/office/drawing/2014/main" xmlns="" id="{0476569D-628F-47B4-AE1D-DEDED2B7CBB0}"/>
              </a:ext>
            </a:extLst>
          </p:cNvPr>
          <p:cNvSpPr txBox="1"/>
          <p:nvPr/>
        </p:nvSpPr>
        <p:spPr>
          <a:xfrm>
            <a:off x="7186297" y="4701337"/>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10,7</a:t>
            </a:r>
            <a:endParaRPr lang="fr-FR" sz="1800" b="1" i="1" dirty="0">
              <a:solidFill>
                <a:prstClr val="black"/>
              </a:solidFill>
              <a:latin typeface="Century Gothic"/>
            </a:endParaRPr>
          </a:p>
        </p:txBody>
      </p:sp>
      <p:sp>
        <p:nvSpPr>
          <p:cNvPr id="35" name="ZoneTexte 34">
            <a:extLst>
              <a:ext uri="{FF2B5EF4-FFF2-40B4-BE49-F238E27FC236}">
                <a16:creationId xmlns:a16="http://schemas.microsoft.com/office/drawing/2014/main" xmlns="" id="{0476569D-628F-47B4-AE1D-DEDED2B7CBB0}"/>
              </a:ext>
            </a:extLst>
          </p:cNvPr>
          <p:cNvSpPr txBox="1"/>
          <p:nvPr/>
        </p:nvSpPr>
        <p:spPr>
          <a:xfrm>
            <a:off x="7444058" y="2973145"/>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750</a:t>
            </a:r>
            <a:endParaRPr lang="fr-FR" sz="1800" b="1" i="1" dirty="0">
              <a:solidFill>
                <a:prstClr val="black"/>
              </a:solidFill>
              <a:latin typeface="Century Gothic"/>
            </a:endParaRPr>
          </a:p>
        </p:txBody>
      </p:sp>
      <p:sp>
        <p:nvSpPr>
          <p:cNvPr id="36" name="ZoneTexte 35">
            <a:extLst>
              <a:ext uri="{FF2B5EF4-FFF2-40B4-BE49-F238E27FC236}">
                <a16:creationId xmlns:a16="http://schemas.microsoft.com/office/drawing/2014/main" xmlns="" id="{0476569D-628F-47B4-AE1D-DEDED2B7CBB0}"/>
              </a:ext>
            </a:extLst>
          </p:cNvPr>
          <p:cNvSpPr txBox="1"/>
          <p:nvPr/>
        </p:nvSpPr>
        <p:spPr>
          <a:xfrm>
            <a:off x="8144385" y="3898619"/>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8,5</a:t>
            </a:r>
            <a:endParaRPr lang="fr-FR" sz="1800" b="1" i="1" dirty="0">
              <a:solidFill>
                <a:prstClr val="black"/>
              </a:solidFill>
              <a:latin typeface="Century Gothic"/>
            </a:endParaRPr>
          </a:p>
        </p:txBody>
      </p:sp>
      <p:sp>
        <p:nvSpPr>
          <p:cNvPr id="37" name="ZoneTexte 36">
            <a:extLst>
              <a:ext uri="{FF2B5EF4-FFF2-40B4-BE49-F238E27FC236}">
                <a16:creationId xmlns:a16="http://schemas.microsoft.com/office/drawing/2014/main" xmlns="" id="{0476569D-628F-47B4-AE1D-DEDED2B7CBB0}"/>
              </a:ext>
            </a:extLst>
          </p:cNvPr>
          <p:cNvSpPr txBox="1"/>
          <p:nvPr/>
        </p:nvSpPr>
        <p:spPr>
          <a:xfrm>
            <a:off x="7041232" y="3529287"/>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500</a:t>
            </a:r>
            <a:endParaRPr lang="fr-FR" sz="1800" b="1" i="1" dirty="0">
              <a:solidFill>
                <a:prstClr val="black"/>
              </a:solidFill>
              <a:latin typeface="Century Gothic"/>
            </a:endParaRPr>
          </a:p>
        </p:txBody>
      </p:sp>
      <p:sp>
        <p:nvSpPr>
          <p:cNvPr id="38" name="ZoneTexte 37">
            <a:extLst>
              <a:ext uri="{FF2B5EF4-FFF2-40B4-BE49-F238E27FC236}">
                <a16:creationId xmlns:a16="http://schemas.microsoft.com/office/drawing/2014/main" xmlns="" id="{0476569D-628F-47B4-AE1D-DEDED2B7CBB0}"/>
              </a:ext>
            </a:extLst>
          </p:cNvPr>
          <p:cNvSpPr txBox="1"/>
          <p:nvPr/>
        </p:nvSpPr>
        <p:spPr>
          <a:xfrm>
            <a:off x="8204186" y="5277401"/>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500</a:t>
            </a:r>
            <a:endParaRPr lang="fr-FR" sz="1800" b="1" i="1" dirty="0">
              <a:solidFill>
                <a:prstClr val="black"/>
              </a:solidFill>
              <a:latin typeface="Century Gothic"/>
            </a:endParaRPr>
          </a:p>
        </p:txBody>
      </p:sp>
      <p:sp>
        <p:nvSpPr>
          <p:cNvPr id="39" name="ZoneTexte 38">
            <a:extLst>
              <a:ext uri="{FF2B5EF4-FFF2-40B4-BE49-F238E27FC236}">
                <a16:creationId xmlns:a16="http://schemas.microsoft.com/office/drawing/2014/main" xmlns="" id="{0476569D-628F-47B4-AE1D-DEDED2B7CBB0}"/>
              </a:ext>
            </a:extLst>
          </p:cNvPr>
          <p:cNvSpPr txBox="1"/>
          <p:nvPr/>
        </p:nvSpPr>
        <p:spPr>
          <a:xfrm>
            <a:off x="8207617" y="2608934"/>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3,2</a:t>
            </a:r>
            <a:endParaRPr lang="fr-FR" sz="1800" b="1" i="1" dirty="0">
              <a:solidFill>
                <a:prstClr val="black"/>
              </a:solidFill>
              <a:latin typeface="Century Gothic"/>
            </a:endParaRPr>
          </a:p>
        </p:txBody>
      </p:sp>
      <p:sp>
        <p:nvSpPr>
          <p:cNvPr id="40" name="ZoneTexte 39">
            <a:extLst>
              <a:ext uri="{FF2B5EF4-FFF2-40B4-BE49-F238E27FC236}">
                <a16:creationId xmlns:a16="http://schemas.microsoft.com/office/drawing/2014/main" xmlns="" id="{0476569D-628F-47B4-AE1D-DEDED2B7CBB0}"/>
              </a:ext>
            </a:extLst>
          </p:cNvPr>
          <p:cNvSpPr txBox="1"/>
          <p:nvPr/>
        </p:nvSpPr>
        <p:spPr>
          <a:xfrm>
            <a:off x="6860726" y="4215284"/>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9,79%</a:t>
            </a:r>
            <a:endParaRPr lang="fr-FR" sz="1800" b="1" i="1" dirty="0">
              <a:solidFill>
                <a:prstClr val="black"/>
              </a:solidFill>
              <a:latin typeface="Century Gothic"/>
            </a:endParaRPr>
          </a:p>
        </p:txBody>
      </p:sp>
      <p:sp>
        <p:nvSpPr>
          <p:cNvPr id="41" name="ZoneTexte 40">
            <a:extLst>
              <a:ext uri="{FF2B5EF4-FFF2-40B4-BE49-F238E27FC236}">
                <a16:creationId xmlns:a16="http://schemas.microsoft.com/office/drawing/2014/main" xmlns="" id="{0476569D-628F-47B4-AE1D-DEDED2B7CBB0}"/>
              </a:ext>
            </a:extLst>
          </p:cNvPr>
          <p:cNvSpPr txBox="1"/>
          <p:nvPr/>
        </p:nvSpPr>
        <p:spPr>
          <a:xfrm>
            <a:off x="8204186" y="2060848"/>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15,23%</a:t>
            </a:r>
            <a:endParaRPr lang="fr-FR" sz="1800" b="1" i="1" dirty="0">
              <a:solidFill>
                <a:prstClr val="black"/>
              </a:solidFill>
              <a:latin typeface="Century Gothic"/>
            </a:endParaRPr>
          </a:p>
        </p:txBody>
      </p:sp>
      <p:sp>
        <p:nvSpPr>
          <p:cNvPr id="42" name="ZoneTexte 41">
            <a:extLst>
              <a:ext uri="{FF2B5EF4-FFF2-40B4-BE49-F238E27FC236}">
                <a16:creationId xmlns:a16="http://schemas.microsoft.com/office/drawing/2014/main" xmlns="" id="{0476569D-628F-47B4-AE1D-DEDED2B7CBB0}"/>
              </a:ext>
            </a:extLst>
          </p:cNvPr>
          <p:cNvSpPr txBox="1"/>
          <p:nvPr/>
        </p:nvSpPr>
        <p:spPr>
          <a:xfrm>
            <a:off x="6860726" y="5641750"/>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10,15%</a:t>
            </a:r>
            <a:endParaRPr lang="fr-FR" sz="1800" b="1" i="1" dirty="0">
              <a:solidFill>
                <a:prstClr val="black"/>
              </a:solidFill>
              <a:latin typeface="Century Gothic"/>
            </a:endParaRPr>
          </a:p>
        </p:txBody>
      </p:sp>
      <p:sp>
        <p:nvSpPr>
          <p:cNvPr id="43" name="ZoneTexte 42">
            <a:extLst>
              <a:ext uri="{FF2B5EF4-FFF2-40B4-BE49-F238E27FC236}">
                <a16:creationId xmlns:a16="http://schemas.microsoft.com/office/drawing/2014/main" xmlns="" id="{0476569D-628F-47B4-AE1D-DEDED2B7CBB0}"/>
              </a:ext>
            </a:extLst>
          </p:cNvPr>
          <p:cNvSpPr txBox="1"/>
          <p:nvPr/>
        </p:nvSpPr>
        <p:spPr>
          <a:xfrm>
            <a:off x="8422040" y="4701337"/>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7,96%</a:t>
            </a:r>
            <a:endParaRPr lang="fr-FR" sz="1800" b="1" i="1" dirty="0">
              <a:solidFill>
                <a:prstClr val="black"/>
              </a:solidFill>
              <a:latin typeface="Century Gothic"/>
            </a:endParaRPr>
          </a:p>
        </p:txBody>
      </p:sp>
      <p:sp>
        <p:nvSpPr>
          <p:cNvPr id="44" name="ZoneTexte 43">
            <a:extLst>
              <a:ext uri="{FF2B5EF4-FFF2-40B4-BE49-F238E27FC236}">
                <a16:creationId xmlns:a16="http://schemas.microsoft.com/office/drawing/2014/main" xmlns="" id="{0476569D-628F-47B4-AE1D-DEDED2B7CBB0}"/>
              </a:ext>
            </a:extLst>
          </p:cNvPr>
          <p:cNvSpPr txBox="1"/>
          <p:nvPr/>
        </p:nvSpPr>
        <p:spPr>
          <a:xfrm>
            <a:off x="8491982" y="3318251"/>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552</a:t>
            </a:r>
            <a:endParaRPr lang="fr-FR" sz="1800" b="1" i="1" dirty="0">
              <a:solidFill>
                <a:prstClr val="black"/>
              </a:solidFill>
              <a:latin typeface="Century Gothic"/>
            </a:endParaRPr>
          </a:p>
        </p:txBody>
      </p:sp>
      <p:sp>
        <p:nvSpPr>
          <p:cNvPr id="45" name="ZoneTexte 44">
            <a:extLst>
              <a:ext uri="{FF2B5EF4-FFF2-40B4-BE49-F238E27FC236}">
                <a16:creationId xmlns:a16="http://schemas.microsoft.com/office/drawing/2014/main" xmlns="" id="{0476569D-628F-47B4-AE1D-DEDED2B7CBB0}"/>
              </a:ext>
            </a:extLst>
          </p:cNvPr>
          <p:cNvSpPr txBox="1"/>
          <p:nvPr/>
        </p:nvSpPr>
        <p:spPr>
          <a:xfrm>
            <a:off x="6700594" y="2614846"/>
            <a:ext cx="1483960" cy="369332"/>
          </a:xfrm>
          <a:prstGeom prst="rect">
            <a:avLst/>
          </a:prstGeom>
          <a:noFill/>
        </p:spPr>
        <p:txBody>
          <a:bodyPr wrap="square" rtlCol="0">
            <a:spAutoFit/>
          </a:bodyPr>
          <a:lstStyle/>
          <a:p>
            <a:pPr algn="ctr"/>
            <a:r>
              <a:rPr lang="fr-FR" sz="1800" b="1" i="1" dirty="0" smtClean="0">
                <a:solidFill>
                  <a:prstClr val="black"/>
                </a:solidFill>
                <a:latin typeface="Century Gothic"/>
              </a:rPr>
              <a:t>368</a:t>
            </a:r>
            <a:endParaRPr lang="fr-FR" sz="1800" b="1" i="1" dirty="0">
              <a:solidFill>
                <a:prstClr val="black"/>
              </a:solidFill>
              <a:latin typeface="Century Gothic"/>
            </a:endParaRPr>
          </a:p>
        </p:txBody>
      </p:sp>
    </p:spTree>
    <p:extLst>
      <p:ext uri="{BB962C8B-B14F-4D97-AF65-F5344CB8AC3E}">
        <p14:creationId xmlns:p14="http://schemas.microsoft.com/office/powerpoint/2010/main" val="265547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35" presetClass="path" presetSubtype="0" accel="50000" decel="50000" fill="hold" grpId="1" nodeType="clickEffect">
                                  <p:stCondLst>
                                    <p:cond delay="0"/>
                                  </p:stCondLst>
                                  <p:childTnLst>
                                    <p:animMotion origin="layout" path="M -4.08202E-6 1.11111E-6 L -0.65636 -0.36296 " pathEditMode="relative" rAng="0" ptsTypes="AA">
                                      <p:cBhvr>
                                        <p:cTn id="42" dur="2000" fill="hold"/>
                                        <p:tgtEl>
                                          <p:spTgt spid="24"/>
                                        </p:tgtEl>
                                        <p:attrNameLst>
                                          <p:attrName>ppt_x</p:attrName>
                                          <p:attrName>ppt_y</p:attrName>
                                        </p:attrNameLst>
                                      </p:cBhvr>
                                      <p:rCtr x="-32826" y="-18148"/>
                                    </p:animMotion>
                                  </p:childTnLst>
                                </p:cTn>
                              </p:par>
                            </p:childTnLst>
                          </p:cTn>
                        </p:par>
                      </p:childTnLst>
                    </p:cTn>
                  </p:par>
                  <p:par>
                    <p:cTn id="43" fill="hold">
                      <p:stCondLst>
                        <p:cond delay="indefinite"/>
                      </p:stCondLst>
                      <p:childTnLst>
                        <p:par>
                          <p:cTn id="44" fill="hold">
                            <p:stCondLst>
                              <p:cond delay="0"/>
                            </p:stCondLst>
                            <p:childTnLst>
                              <p:par>
                                <p:cTn id="45" presetID="35" presetClass="path" presetSubtype="0" accel="50000" decel="50000" fill="hold" grpId="1" nodeType="clickEffect">
                                  <p:stCondLst>
                                    <p:cond delay="0"/>
                                  </p:stCondLst>
                                  <p:childTnLst>
                                    <p:animMotion origin="layout" path="M -2.35822E-6 2.96296E-6 L -0.47004 0.0581 " pathEditMode="relative" rAng="0" ptsTypes="AA">
                                      <p:cBhvr>
                                        <p:cTn id="46" dur="2000" fill="hold"/>
                                        <p:tgtEl>
                                          <p:spTgt spid="33"/>
                                        </p:tgtEl>
                                        <p:attrNameLst>
                                          <p:attrName>ppt_x</p:attrName>
                                          <p:attrName>ppt_y</p:attrName>
                                        </p:attrNameLst>
                                      </p:cBhvr>
                                      <p:rCtr x="-23502" y="2894"/>
                                    </p:animMotion>
                                  </p:childTnLst>
                                </p:cTn>
                              </p:par>
                            </p:childTnLst>
                          </p:cTn>
                        </p:par>
                      </p:childTnLst>
                    </p:cTn>
                  </p:par>
                  <p:par>
                    <p:cTn id="47" fill="hold">
                      <p:stCondLst>
                        <p:cond delay="indefinite"/>
                      </p:stCondLst>
                      <p:childTnLst>
                        <p:par>
                          <p:cTn id="48" fill="hold">
                            <p:stCondLst>
                              <p:cond delay="0"/>
                            </p:stCondLst>
                            <p:childTnLst>
                              <p:par>
                                <p:cTn id="49" presetID="35" presetClass="path" presetSubtype="0" accel="50000" decel="50000" fill="hold" grpId="1" nodeType="clickEffect">
                                  <p:stCondLst>
                                    <p:cond delay="0"/>
                                  </p:stCondLst>
                                  <p:childTnLst>
                                    <p:animMotion origin="layout" path="M 2.69785E-6 4.44444E-6 L -0.66053 0.00463 " pathEditMode="relative" rAng="0" ptsTypes="AA">
                                      <p:cBhvr>
                                        <p:cTn id="50" dur="2000" fill="hold"/>
                                        <p:tgtEl>
                                          <p:spTgt spid="35"/>
                                        </p:tgtEl>
                                        <p:attrNameLst>
                                          <p:attrName>ppt_x</p:attrName>
                                          <p:attrName>ppt_y</p:attrName>
                                        </p:attrNameLst>
                                      </p:cBhvr>
                                      <p:rCtr x="-33034" y="231"/>
                                    </p:animMotion>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5">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35" presetClass="path" presetSubtype="0" accel="50000" decel="50000" fill="hold" grpId="1" nodeType="clickEffect">
                                  <p:stCondLst>
                                    <p:cond delay="0"/>
                                  </p:stCondLst>
                                  <p:childTnLst>
                                    <p:animMotion origin="layout" path="M -2.04422E-6 4.44444E-6 L -0.69609 0.04398 " pathEditMode="relative" rAng="0" ptsTypes="AA">
                                      <p:cBhvr>
                                        <p:cTn id="58" dur="2000" fill="hold"/>
                                        <p:tgtEl>
                                          <p:spTgt spid="40"/>
                                        </p:tgtEl>
                                        <p:attrNameLst>
                                          <p:attrName>ppt_x</p:attrName>
                                          <p:attrName>ppt_y</p:attrName>
                                        </p:attrNameLst>
                                      </p:cBhvr>
                                      <p:rCtr x="-34813" y="2199"/>
                                    </p:animMotion>
                                  </p:childTnLst>
                                </p:cTn>
                              </p:par>
                            </p:childTnLst>
                          </p:cTn>
                        </p:par>
                      </p:childTnLst>
                    </p:cTn>
                  </p:par>
                  <p:par>
                    <p:cTn id="59" fill="hold">
                      <p:stCondLst>
                        <p:cond delay="indefinite"/>
                      </p:stCondLst>
                      <p:childTnLst>
                        <p:par>
                          <p:cTn id="60" fill="hold">
                            <p:stCondLst>
                              <p:cond delay="0"/>
                            </p:stCondLst>
                            <p:childTnLst>
                              <p:par>
                                <p:cTn id="61" presetID="35" presetClass="path" presetSubtype="0" accel="50000" decel="50000" fill="hold" grpId="1" nodeType="clickEffect">
                                  <p:stCondLst>
                                    <p:cond delay="0"/>
                                  </p:stCondLst>
                                  <p:childTnLst>
                                    <p:animMotion origin="layout" path="M -2.04422E-6 2.96296E-6 L -0.55078 -0.16065 " pathEditMode="relative" rAng="0" ptsTypes="AA">
                                      <p:cBhvr>
                                        <p:cTn id="62" dur="2000" fill="hold"/>
                                        <p:tgtEl>
                                          <p:spTgt spid="42"/>
                                        </p:tgtEl>
                                        <p:attrNameLst>
                                          <p:attrName>ppt_x</p:attrName>
                                          <p:attrName>ppt_y</p:attrName>
                                        </p:attrNameLst>
                                      </p:cBhvr>
                                      <p:rCtr x="-27539" y="-8032"/>
                                    </p:animMotion>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5">
                                            <p:txEl>
                                              <p:pRg st="2" end="2"/>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35" presetClass="path" presetSubtype="0" accel="50000" decel="50000" fill="hold" grpId="1" nodeType="clickEffect">
                                  <p:stCondLst>
                                    <p:cond delay="0"/>
                                  </p:stCondLst>
                                  <p:childTnLst>
                                    <p:animMotion origin="layout" path="M -2.64338E-6 1.48148E-6 L -0.32297 0.27963 " pathEditMode="relative" rAng="0" ptsTypes="AA">
                                      <p:cBhvr>
                                        <p:cTn id="70" dur="2000" fill="hold"/>
                                        <p:tgtEl>
                                          <p:spTgt spid="44"/>
                                        </p:tgtEl>
                                        <p:attrNameLst>
                                          <p:attrName>ppt_x</p:attrName>
                                          <p:attrName>ppt_y</p:attrName>
                                        </p:attrNameLst>
                                      </p:cBhvr>
                                      <p:rCtr x="-16149" y="13981"/>
                                    </p:animMotion>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3" grpId="1"/>
      <p:bldP spid="24" grpId="0"/>
      <p:bldP spid="24" grpId="1"/>
      <p:bldP spid="35" grpId="0"/>
      <p:bldP spid="35" grpId="1"/>
      <p:bldP spid="36" grpId="0"/>
      <p:bldP spid="37" grpId="0"/>
      <p:bldP spid="38" grpId="0"/>
      <p:bldP spid="39" grpId="0"/>
      <p:bldP spid="40" grpId="0"/>
      <p:bldP spid="40" grpId="1"/>
      <p:bldP spid="41" grpId="0"/>
      <p:bldP spid="42" grpId="0"/>
      <p:bldP spid="42" grpId="1"/>
      <p:bldP spid="43" grpId="0"/>
      <p:bldP spid="44" grpId="0"/>
      <p:bldP spid="44" grpId="1"/>
      <p:bldP spid="45"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écutif">
  <a:themeElements>
    <a:clrScheme name="Personnalisé 4">
      <a:dk1>
        <a:sysClr val="windowText" lastClr="000000"/>
      </a:dk1>
      <a:lt1>
        <a:sysClr val="window" lastClr="FFFFFF"/>
      </a:lt1>
      <a:dk2>
        <a:srgbClr val="E4E4E4"/>
      </a:dk2>
      <a:lt2>
        <a:srgbClr val="FFE5E5"/>
      </a:lt2>
      <a:accent1>
        <a:srgbClr val="E2001A"/>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écutif">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écutif">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spDef>
      <a:spPr/>
      <a:bodyPr rtlCol="0" anchor="ctr"/>
      <a:lstStyle>
        <a:defPPr algn="ctr">
          <a:defRPr sz="1200" b="1">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wrap="square" lIns="91440" tIns="45720" rIns="91440" bIns="45720" rtlCol="0" anchor="ctr" anchorCtr="0">
        <a:noAutofit/>
      </a:bodyPr>
      <a:lstStyle>
        <a:defPPr algn="l">
          <a:lnSpc>
            <a:spcPts val="1200"/>
          </a:lnSpc>
          <a:defRPr sz="1100" dirty="0" smtClean="0">
            <a:solidFill>
              <a:schemeClr val="tx1">
                <a:lumMod val="65000"/>
                <a:lumOff val="35000"/>
              </a:schemeClr>
            </a:solidFill>
            <a:latin typeface="+mj-lt"/>
          </a:defRPr>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65468</TotalTime>
  <Words>9103</Words>
  <Application>Microsoft Office PowerPoint</Application>
  <PresentationFormat>Format A4 (210 x 297 mm)</PresentationFormat>
  <Paragraphs>1805</Paragraphs>
  <Slides>83</Slides>
  <Notes>24</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83</vt:i4>
      </vt:variant>
    </vt:vector>
  </HeadingPairs>
  <TitlesOfParts>
    <vt:vector size="85" baseType="lpstr">
      <vt:lpstr>Exécutif</vt:lpstr>
      <vt:lpstr>Feuille de calcul</vt:lpstr>
      <vt:lpstr>Présentation PowerPoint</vt:lpstr>
      <vt:lpstr>Ordre du jour</vt:lpstr>
      <vt:lpstr>Déroulement du week-end de fusion</vt:lpstr>
      <vt:lpstr>Détail des éléments de communication de la Nouvelle Identité</vt:lpstr>
      <vt:lpstr>Sommaire Actions à mener pour mettre à jour la Nouvelle Identité</vt:lpstr>
      <vt:lpstr>A.  Affiches intérieures &amp; extérieures 60x80 et 120x176</vt:lpstr>
      <vt:lpstr>A.  Affiches intérieures &amp; extérieures 60x80 et 120x176 Affiches extérieures</vt:lpstr>
      <vt:lpstr>A.  Affiches intérieures &amp; extérieures 60x80 et 120x176 Affiches intérieures – 1/2</vt:lpstr>
      <vt:lpstr>A.  Affiches intérieures &amp; extérieures 60x80 et 120x176 Affiches intérieures – 2/2</vt:lpstr>
      <vt:lpstr>Sommaire Actions à mener pour mettre à jour la Nouvelle Identité</vt:lpstr>
      <vt:lpstr>B.  Murs de communication Part et mixtes - Affiches à maintenir ou à détruire (1/2)</vt:lpstr>
      <vt:lpstr>B.  Murs de communication Pro - Affiches à maintenir ou à détruire (2/2)</vt:lpstr>
      <vt:lpstr>B.  Murs de communication Affiches à installer</vt:lpstr>
      <vt:lpstr>Sommaire Actions à mener pour mettre à jour la Nouvelle Identité</vt:lpstr>
      <vt:lpstr>C.  Affichage réglementaire Affiches Tarification</vt:lpstr>
      <vt:lpstr>C.  Affichage réglementaire Affichage / documents réglementaires </vt:lpstr>
      <vt:lpstr>C.  Affichage réglementaire Affiche AERAS</vt:lpstr>
      <vt:lpstr>Sommaire Actions à mener pour mettre à jour la Nouvelle Identité</vt:lpstr>
      <vt:lpstr>D.  Présentoirs Accueil et bureaux</vt:lpstr>
      <vt:lpstr>Présentation PowerPoint</vt:lpstr>
      <vt:lpstr>Sommaire Actions à mener pour mettre à jour la Nouvelle Identité</vt:lpstr>
      <vt:lpstr>E. Affiches intérieures &amp; extérieures 60x80 et 120x176</vt:lpstr>
      <vt:lpstr>Sommaire Actions à mener pour mettre à jour la Nouvelle Identité</vt:lpstr>
      <vt:lpstr>F.  Présentoirs espaces libre service et GAB</vt:lpstr>
      <vt:lpstr>Sommaire Actions à mener pour mettre à jour la Nouvelle Identité</vt:lpstr>
      <vt:lpstr>F. Passage de la Voiture balai (1/2)</vt:lpstr>
      <vt:lpstr>F. Passage de la Voiture balai (2/2)</vt:lpstr>
      <vt:lpstr>Ordre du jour</vt:lpstr>
      <vt:lpstr>Nouveaux modes de fonctionnement à la fusion juridique  Zoom sur les aspects RH (1/2)</vt:lpstr>
      <vt:lpstr>Nouveaux modes de fonctionnement à la fusion juridique  Zoom sur les aspects RH (2/2)</vt:lpstr>
      <vt:lpstr>Les applicatifs CE GEE à la fusion juridique  Zoom sur Notilus, l’outil pour le remboursement des frais</vt:lpstr>
      <vt:lpstr>Ordre du jour</vt:lpstr>
      <vt:lpstr>La Rubrique des Commerciaux est maintenue en CEGEE</vt:lpstr>
      <vt:lpstr>Ordre du jour</vt:lpstr>
      <vt:lpstr>Principes de l’évolution du catalogue des offres</vt:lpstr>
      <vt:lpstr>Crédits Immobiliers</vt:lpstr>
      <vt:lpstr>Crédits à la consommation</vt:lpstr>
      <vt:lpstr>Bancarisation</vt:lpstr>
      <vt:lpstr>Offres promotionnelles</vt:lpstr>
      <vt:lpstr>Crédit Immobilier – Barèmes Changements spécifiques à la CELCA</vt:lpstr>
      <vt:lpstr>Crédit Immobilier – Barèmes (1/2)</vt:lpstr>
      <vt:lpstr>Crédit Immobilier – Barèmes (2/2)</vt:lpstr>
      <vt:lpstr>Crédit à la consommation – Barèmes</vt:lpstr>
      <vt:lpstr>Crédits aux professionnels – Barèmes (1/2)</vt:lpstr>
      <vt:lpstr>Crédits aux professionnels – Barèmes (2/2)</vt:lpstr>
      <vt:lpstr>Associations de Proximité – Barèmes</vt:lpstr>
      <vt:lpstr>Ordre du jour</vt:lpstr>
      <vt:lpstr>Les dérogations commerciales évoluent également pour donner davantage de marges de manœuvre au Réseau</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Ordre du jour</vt:lpstr>
      <vt:lpstr>Processus de communication des délégations</vt:lpstr>
      <vt:lpstr>Les schémas délégataires Part (hors crédit immobilier) et Pros seront harmonisés à la Fusion Juridique</vt:lpstr>
      <vt:lpstr>Schéma délégataire PART Bancarisation</vt:lpstr>
      <vt:lpstr>Schéma délégataire PART Autres</vt:lpstr>
      <vt:lpstr>Ordre du jour</vt:lpstr>
      <vt:lpstr>Dispositif d’accompagnement et d’assistance Zoom sur l’assistance à la fusion juridique </vt:lpstr>
      <vt:lpstr>Boite à outil pour les équipes commerciales dès le 26 juin</vt:lpstr>
      <vt:lpstr>Ordre du jour</vt:lpstr>
      <vt:lpstr>Projection d’une vidéo sur la Fusion Juridique</vt:lpstr>
      <vt:lpstr>Eléments de langage en cas de questionnements de clients – 1/5 Communication orale uniquement</vt:lpstr>
      <vt:lpstr>Eléments de langage en cas de questionnements de clients – 2/5 Communication orale uniquement</vt:lpstr>
      <vt:lpstr>Eléments de langage en cas de questionnements de clients – 3/5 Communication orale uniquement</vt:lpstr>
      <vt:lpstr>Eléments de langage en cas de questionnements de clients – 4/5 Communication orale uniquement</vt:lpstr>
      <vt:lpstr>Eléments de langage en cas de questionnements de clients – 5/5 Communication orale uniquement</vt:lpstr>
      <vt:lpstr>Ordre du jour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Exton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rapprochement</dc:title>
  <dc:creator>TEBOUL Guillaume</dc:creator>
  <cp:lastModifiedBy>A5701248</cp:lastModifiedBy>
  <cp:revision>4562</cp:revision>
  <cp:lastPrinted>2018-01-02T16:46:28Z</cp:lastPrinted>
  <dcterms:created xsi:type="dcterms:W3CDTF">2014-09-15T14:59:33Z</dcterms:created>
  <dcterms:modified xsi:type="dcterms:W3CDTF">2018-06-20T15:14:37Z</dcterms:modified>
</cp:coreProperties>
</file>