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Override PartName="/ppt/charts/style9.xml" ContentType="application/vnd.ms-office.chartstyle+xml"/>
  <Override PartName="/ppt/charts/colors9.xml" ContentType="application/vnd.ms-office.chartcolorstyle+xml"/>
  <Override PartName="/ppt/charts/style10.xml" ContentType="application/vnd.ms-office.chartstyle+xml"/>
  <Override PartName="/ppt/charts/colors10.xml" ContentType="application/vnd.ms-office.chartcolorstyle+xml"/>
  <Override PartName="/ppt/charts/style11.xml" ContentType="application/vnd.ms-office.chartstyle+xml"/>
  <Override PartName="/ppt/charts/colors11.xml" ContentType="application/vnd.ms-office.chartcolorstyle+xml"/>
  <Override PartName="/ppt/charts/style12.xml" ContentType="application/vnd.ms-office.chartstyle+xml"/>
  <Override PartName="/ppt/charts/colors12.xml" ContentType="application/vnd.ms-office.chartcolorstyle+xml"/>
  <Override PartName="/ppt/charts/style13.xml" ContentType="application/vnd.ms-office.chartstyle+xml"/>
  <Override PartName="/ppt/charts/colors13.xml" ContentType="application/vnd.ms-office.chartcolorstyle+xml"/>
  <Override PartName="/ppt/charts/style14.xml" ContentType="application/vnd.ms-office.chartstyle+xml"/>
  <Override PartName="/ppt/charts/colors14.xml" ContentType="application/vnd.ms-office.chartcolorstyle+xml"/>
  <Override PartName="/ppt/charts/style15.xml" ContentType="application/vnd.ms-office.chartstyle+xml"/>
  <Override PartName="/ppt/charts/colors15.xml" ContentType="application/vnd.ms-office.chartcolorstyle+xml"/>
  <Override PartName="/ppt/charts/style16.xml" ContentType="application/vnd.ms-office.chartstyle+xml"/>
  <Override PartName="/ppt/charts/colors16.xml" ContentType="application/vnd.ms-office.chartcolorstyle+xml"/>
  <Override PartName="/ppt/charts/style17.xml" ContentType="application/vnd.ms-office.chartstyle+xml"/>
  <Override PartName="/ppt/charts/colors17.xml" ContentType="application/vnd.ms-office.chartcolorstyle+xml"/>
  <Override PartName="/ppt/charts/style18.xml" ContentType="application/vnd.ms-office.chartstyle+xml"/>
  <Override PartName="/ppt/charts/colors18.xml" ContentType="application/vnd.ms-office.chartcolorstyle+xml"/>
  <Override PartName="/ppt/charts/style19.xml" ContentType="application/vnd.ms-office.chartstyle+xml"/>
  <Override PartName="/ppt/charts/colors19.xml" ContentType="application/vnd.ms-office.chartcolorstyle+xml"/>
  <Override PartName="/ppt/charts/style20.xml" ContentType="application/vnd.ms-office.chartstyle+xml"/>
  <Override PartName="/ppt/charts/colors20.xml" ContentType="application/vnd.ms-office.chartcolorstyle+xml"/>
  <Override PartName="/ppt/charts/style21.xml" ContentType="application/vnd.ms-office.chartstyle+xml"/>
  <Override PartName="/ppt/charts/colors21.xml" ContentType="application/vnd.ms-office.chartcolorstyle+xml"/>
  <Override PartName="/ppt/charts/style22.xml" ContentType="application/vnd.ms-office.chartstyle+xml"/>
  <Override PartName="/ppt/charts/colors22.xml" ContentType="application/vnd.ms-office.chartcolorstyle+xml"/>
  <Override PartName="/ppt/charts/style23.xml" ContentType="application/vnd.ms-office.chartstyle+xml"/>
  <Override PartName="/ppt/charts/colors23.xml" ContentType="application/vnd.ms-office.chartcolorstyle+xml"/>
  <Override PartName="/ppt/charts/style24.xml" ContentType="application/vnd.ms-office.chartstyle+xml"/>
  <Override PartName="/ppt/charts/colors24.xml" ContentType="application/vnd.ms-office.chartcolorstyle+xml"/>
  <Override PartName="/ppt/charts/style25.xml" ContentType="application/vnd.ms-office.chartstyle+xml"/>
  <Override PartName="/ppt/charts/colors25.xml" ContentType="application/vnd.ms-office.chartcolorstyle+xml"/>
  <Override PartName="/ppt/charts/style26.xml" ContentType="application/vnd.ms-office.chartstyle+xml"/>
  <Override PartName="/ppt/charts/colors26.xml" ContentType="application/vnd.ms-office.chartcolorstyle+xml"/>
  <Override PartName="/ppt/charts/style27.xml" ContentType="application/vnd.ms-office.chartstyle+xml"/>
  <Override PartName="/ppt/charts/colors27.xml" ContentType="application/vnd.ms-office.chartcolorstyle+xml"/>
  <Override PartName="/ppt/charts/style28.xml" ContentType="application/vnd.ms-office.chartstyle+xml"/>
  <Override PartName="/ppt/charts/colors28.xml" ContentType="application/vnd.ms-office.chartcolorstyle+xml"/>
  <Override PartName="/ppt/charts/style29.xml" ContentType="application/vnd.ms-office.chartstyle+xml"/>
  <Override PartName="/ppt/charts/colors29.xml" ContentType="application/vnd.ms-office.chartcolorstyle+xml"/>
  <Override PartName="/ppt/charts/style30.xml" ContentType="application/vnd.ms-office.chartstyle+xml"/>
  <Override PartName="/ppt/charts/colors30.xml" ContentType="application/vnd.ms-office.chartcolorstyle+xml"/>
  <Override PartName="/ppt/charts/style31.xml" ContentType="application/vnd.ms-office.chartstyle+xml"/>
  <Override PartName="/ppt/charts/colors31.xml" ContentType="application/vnd.ms-office.chartcolorstyle+xml"/>
  <Override PartName="/ppt/charts/style32.xml" ContentType="application/vnd.ms-office.chartstyle+xml"/>
  <Override PartName="/ppt/charts/colors32.xml" ContentType="application/vnd.ms-office.chartcolorstyle+xml"/>
  <Override PartName="/ppt/charts/style33.xml" ContentType="application/vnd.ms-office.chartstyle+xml"/>
  <Override PartName="/ppt/charts/colors33.xml" ContentType="application/vnd.ms-office.chartcolorstyle+xml"/>
  <Override PartName="/ppt/charts/style34.xml" ContentType="application/vnd.ms-office.chartstyle+xml"/>
  <Override PartName="/ppt/charts/colors34.xml" ContentType="application/vnd.ms-office.chartcolorstyle+xml"/>
  <Override PartName="/ppt/charts/style35.xml" ContentType="application/vnd.ms-office.chartstyle+xml"/>
  <Override PartName="/ppt/charts/colors35.xml" ContentType="application/vnd.ms-office.chartcolorstyle+xml"/>
  <Override PartName="/ppt/charts/style36.xml" ContentType="application/vnd.ms-office.chartstyle+xml"/>
  <Override PartName="/ppt/charts/colors36.xml" ContentType="application/vnd.ms-office.chartcolorstyle+xml"/>
  <Override PartName="/ppt/charts/style37.xml" ContentType="application/vnd.ms-office.chartstyle+xml"/>
  <Override PartName="/ppt/charts/colors37.xml" ContentType="application/vnd.ms-office.chartcolorstyle+xml"/>
  <Override PartName="/ppt/charts/style38.xml" ContentType="application/vnd.ms-office.chartstyle+xml"/>
  <Override PartName="/ppt/charts/colors38.xml" ContentType="application/vnd.ms-office.chartcolorstyle+xml"/>
  <Override PartName="/ppt/charts/style39.xml" ContentType="application/vnd.ms-office.chartstyle+xml"/>
  <Override PartName="/ppt/charts/colors39.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54" r:id="rId5"/>
    <p:sldMasterId id="2147483774" r:id="rId6"/>
  </p:sldMasterIdLst>
  <p:notesMasterIdLst>
    <p:notesMasterId r:id="rId21"/>
  </p:notesMasterIdLst>
  <p:handoutMasterIdLst>
    <p:handoutMasterId r:id="rId22"/>
  </p:handoutMasterIdLst>
  <p:sldIdLst>
    <p:sldId id="460" r:id="rId7"/>
    <p:sldId id="476" r:id="rId8"/>
    <p:sldId id="455" r:id="rId9"/>
    <p:sldId id="472" r:id="rId10"/>
    <p:sldId id="450" r:id="rId11"/>
    <p:sldId id="462" r:id="rId12"/>
    <p:sldId id="473" r:id="rId13"/>
    <p:sldId id="475" r:id="rId14"/>
    <p:sldId id="468" r:id="rId15"/>
    <p:sldId id="469" r:id="rId16"/>
    <p:sldId id="477" r:id="rId17"/>
    <p:sldId id="478" r:id="rId18"/>
    <p:sldId id="479" r:id="rId19"/>
    <p:sldId id="480" r:id="rId20"/>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72" userDrawn="1">
          <p15:clr>
            <a:srgbClr val="A4A3A4"/>
          </p15:clr>
        </p15:guide>
        <p15:guide id="3" pos="5465"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ED"/>
    <a:srgbClr val="FFDDDD"/>
    <a:srgbClr val="D3CEC3"/>
    <a:srgbClr val="A79C86"/>
    <a:srgbClr val="F7DAAF"/>
    <a:srgbClr val="EA9922"/>
    <a:srgbClr val="FFAFD5"/>
    <a:srgbClr val="A6004E"/>
    <a:srgbClr val="E5B1D1"/>
    <a:srgbClr val="581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22" autoAdjust="0"/>
    <p:restoredTop sz="97411" autoAdjust="0"/>
  </p:normalViewPr>
  <p:slideViewPr>
    <p:cSldViewPr snapToGrid="0">
      <p:cViewPr>
        <p:scale>
          <a:sx n="90" d="100"/>
          <a:sy n="90" d="100"/>
        </p:scale>
        <p:origin x="-2442" y="-636"/>
      </p:cViewPr>
      <p:guideLst>
        <p:guide orient="horz" pos="2160"/>
        <p:guide pos="272"/>
        <p:guide pos="5465"/>
      </p:guideLst>
    </p:cSldViewPr>
  </p:slideViewPr>
  <p:notesTextViewPr>
    <p:cViewPr>
      <p:scale>
        <a:sx n="200" d="100"/>
        <a:sy n="200" d="100"/>
      </p:scale>
      <p:origin x="0" y="0"/>
    </p:cViewPr>
  </p:notesTextViewPr>
  <p:sorterViewPr>
    <p:cViewPr varScale="1">
      <p:scale>
        <a:sx n="100" d="100"/>
        <a:sy n="100" d="100"/>
      </p:scale>
      <p:origin x="0" y="0"/>
    </p:cViewPr>
  </p:sorterViewPr>
  <p:notesViewPr>
    <p:cSldViewPr snapToGrid="0">
      <p:cViewPr varScale="1">
        <p:scale>
          <a:sx n="45" d="100"/>
          <a:sy n="45" d="100"/>
        </p:scale>
        <p:origin x="276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3" Type="http://schemas.microsoft.com/office/2011/relationships/chartStyle" Target="style16.xml"/><Relationship Id="rId2" Type="http://schemas.microsoft.com/office/2011/relationships/chartColorStyle" Target="colors16.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3" Type="http://schemas.microsoft.com/office/2011/relationships/chartStyle" Target="style17.xml"/><Relationship Id="rId2" Type="http://schemas.microsoft.com/office/2011/relationships/chartColorStyle" Target="colors17.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3" Type="http://schemas.microsoft.com/office/2011/relationships/chartStyle" Target="style18.xml"/><Relationship Id="rId2" Type="http://schemas.microsoft.com/office/2011/relationships/chartColorStyle" Target="colors18.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3" Type="http://schemas.microsoft.com/office/2011/relationships/chartStyle" Target="style19.xml"/><Relationship Id="rId2" Type="http://schemas.microsoft.com/office/2011/relationships/chartColorStyle" Target="colors19.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3" Type="http://schemas.microsoft.com/office/2011/relationships/chartStyle" Target="style20.xml"/><Relationship Id="rId2" Type="http://schemas.microsoft.com/office/2011/relationships/chartColorStyle" Target="colors20.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3" Type="http://schemas.microsoft.com/office/2011/relationships/chartStyle" Target="style21.xml"/><Relationship Id="rId2" Type="http://schemas.microsoft.com/office/2011/relationships/chartColorStyle" Target="colors21.xml"/><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3" Type="http://schemas.microsoft.com/office/2011/relationships/chartStyle" Target="style22.xml"/><Relationship Id="rId2" Type="http://schemas.microsoft.com/office/2011/relationships/chartColorStyle" Target="colors22.xml"/><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3" Type="http://schemas.microsoft.com/office/2011/relationships/chartStyle" Target="style23.xml"/><Relationship Id="rId2" Type="http://schemas.microsoft.com/office/2011/relationships/chartColorStyle" Target="colors23.xml"/><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3" Type="http://schemas.microsoft.com/office/2011/relationships/chartStyle" Target="style24.xml"/><Relationship Id="rId2" Type="http://schemas.microsoft.com/office/2011/relationships/chartColorStyle" Target="colors24.xml"/><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3" Type="http://schemas.microsoft.com/office/2011/relationships/chartStyle" Target="style25.xml"/><Relationship Id="rId2" Type="http://schemas.microsoft.com/office/2011/relationships/chartColorStyle" Target="colors25.xml"/><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3" Type="http://schemas.microsoft.com/office/2011/relationships/chartStyle" Target="style26.xml"/><Relationship Id="rId2" Type="http://schemas.microsoft.com/office/2011/relationships/chartColorStyle" Target="colors26.xml"/><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3" Type="http://schemas.microsoft.com/office/2011/relationships/chartStyle" Target="style27.xml"/><Relationship Id="rId2" Type="http://schemas.microsoft.com/office/2011/relationships/chartColorStyle" Target="colors27.xml"/><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3" Type="http://schemas.microsoft.com/office/2011/relationships/chartStyle" Target="style28.xml"/><Relationship Id="rId2" Type="http://schemas.microsoft.com/office/2011/relationships/chartColorStyle" Target="colors28.xml"/><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3" Type="http://schemas.microsoft.com/office/2011/relationships/chartStyle" Target="style29.xml"/><Relationship Id="rId2" Type="http://schemas.microsoft.com/office/2011/relationships/chartColorStyle" Target="colors29.xml"/><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3" Type="http://schemas.microsoft.com/office/2011/relationships/chartStyle" Target="style30.xml"/><Relationship Id="rId2" Type="http://schemas.microsoft.com/office/2011/relationships/chartColorStyle" Target="colors30.xml"/><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3" Type="http://schemas.microsoft.com/office/2011/relationships/chartStyle" Target="style31.xml"/><Relationship Id="rId2" Type="http://schemas.microsoft.com/office/2011/relationships/chartColorStyle" Target="colors31.xml"/><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3" Type="http://schemas.microsoft.com/office/2011/relationships/chartStyle" Target="style32.xml"/><Relationship Id="rId2" Type="http://schemas.microsoft.com/office/2011/relationships/chartColorStyle" Target="colors32.xml"/><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3" Type="http://schemas.microsoft.com/office/2011/relationships/chartStyle" Target="style33.xml"/><Relationship Id="rId2" Type="http://schemas.microsoft.com/office/2011/relationships/chartColorStyle" Target="colors33.xml"/><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3" Type="http://schemas.microsoft.com/office/2011/relationships/chartStyle" Target="style34.xml"/><Relationship Id="rId2" Type="http://schemas.microsoft.com/office/2011/relationships/chartColorStyle" Target="colors34.xml"/><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3" Type="http://schemas.microsoft.com/office/2011/relationships/chartStyle" Target="style35.xml"/><Relationship Id="rId2" Type="http://schemas.microsoft.com/office/2011/relationships/chartColorStyle" Target="colors35.xml"/><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3" Type="http://schemas.microsoft.com/office/2011/relationships/chartStyle" Target="style36.xml"/><Relationship Id="rId2" Type="http://schemas.microsoft.com/office/2011/relationships/chartColorStyle" Target="colors36.xml"/><Relationship Id="rId1" Type="http://schemas.openxmlformats.org/officeDocument/2006/relationships/package" Target="../embeddings/Microsoft_Excel_Worksheet48.xlsx"/></Relationships>
</file>

<file path=ppt/charts/_rels/chart49.xml.rels><?xml version="1.0" encoding="UTF-8" standalone="yes"?>
<Relationships xmlns="http://schemas.openxmlformats.org/package/2006/relationships"><Relationship Id="rId3" Type="http://schemas.microsoft.com/office/2011/relationships/chartStyle" Target="style37.xml"/><Relationship Id="rId2" Type="http://schemas.microsoft.com/office/2011/relationships/chartColorStyle" Target="colors37.xml"/><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3" Type="http://schemas.microsoft.com/office/2011/relationships/chartStyle" Target="style38.xml"/><Relationship Id="rId2" Type="http://schemas.microsoft.com/office/2011/relationships/chartColorStyle" Target="colors38.xml"/><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3" Type="http://schemas.microsoft.com/office/2011/relationships/chartStyle" Target="style39.xml"/><Relationship Id="rId2" Type="http://schemas.microsoft.com/office/2011/relationships/chartColorStyle" Target="colors39.xml"/><Relationship Id="rId1" Type="http://schemas.openxmlformats.org/officeDocument/2006/relationships/package" Target="../embeddings/Microsoft_Excel_Worksheet5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C4F5-4003-B852-5C9B6B1E9E0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C4F5-4003-B852-5C9B6B1E9E0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C4F5-4003-B852-5C9B6B1E9E0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C4F5-4003-B852-5C9B6B1E9E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C4F5-4003-B852-5C9B6B1E9E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1B5-4B43-9D48-38586191E7D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81B5-4B43-9D48-38586191E7D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81B5-4B43-9D48-38586191E7D2}"/>
            </c:ext>
          </c:extLst>
        </c:ser>
        <c:dLbls>
          <c:showLegendKey val="0"/>
          <c:showVal val="0"/>
          <c:showCatName val="0"/>
          <c:showSerName val="0"/>
          <c:showPercent val="0"/>
          <c:showBubbleSize val="0"/>
        </c:dLbls>
        <c:gapWidth val="150"/>
        <c:axId val="196014080"/>
        <c:axId val="196016000"/>
      </c:barChart>
      <c:catAx>
        <c:axId val="19601408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6016000"/>
        <c:crosses val="autoZero"/>
        <c:auto val="1"/>
        <c:lblAlgn val="ctr"/>
        <c:lblOffset val="100"/>
        <c:noMultiLvlLbl val="0"/>
      </c:catAx>
      <c:valAx>
        <c:axId val="19601600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601408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7163-4932-9184-71457D3607F1}"/>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7163-4932-9184-71457D3607F1}"/>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7163-4932-9184-71457D3607F1}"/>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7163-4932-9184-71457D3607F1}"/>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163-4932-9184-71457D3607F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ABE5-43A6-B7DE-6D74EB34AC1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ABE5-43A6-B7DE-6D74EB34AC1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ABE5-43A6-B7DE-6D74EB34AC15}"/>
            </c:ext>
          </c:extLst>
        </c:ser>
        <c:dLbls>
          <c:showLegendKey val="0"/>
          <c:showVal val="0"/>
          <c:showCatName val="0"/>
          <c:showSerName val="0"/>
          <c:showPercent val="0"/>
          <c:showBubbleSize val="0"/>
        </c:dLbls>
        <c:gapWidth val="150"/>
        <c:axId val="249624832"/>
        <c:axId val="258138112"/>
      </c:barChart>
      <c:catAx>
        <c:axId val="2496248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58138112"/>
        <c:crosses val="autoZero"/>
        <c:auto val="1"/>
        <c:lblAlgn val="ctr"/>
        <c:lblOffset val="100"/>
        <c:noMultiLvlLbl val="0"/>
      </c:catAx>
      <c:valAx>
        <c:axId val="25813811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496248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A850-4D0C-85D5-7C9033970B24}"/>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A850-4D0C-85D5-7C9033970B24}"/>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A850-4D0C-85D5-7C9033970B24}"/>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A850-4D0C-85D5-7C9033970B2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850-4D0C-85D5-7C9033970B2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885-47C3-9FB1-F77DA9CBCBB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885-47C3-9FB1-F77DA9CBCBB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885-47C3-9FB1-F77DA9CBCBB2}"/>
            </c:ext>
          </c:extLst>
        </c:ser>
        <c:dLbls>
          <c:showLegendKey val="0"/>
          <c:showVal val="0"/>
          <c:showCatName val="0"/>
          <c:showSerName val="0"/>
          <c:showPercent val="0"/>
          <c:showBubbleSize val="0"/>
        </c:dLbls>
        <c:gapWidth val="150"/>
        <c:axId val="122837248"/>
        <c:axId val="122847232"/>
      </c:barChart>
      <c:catAx>
        <c:axId val="12283724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22847232"/>
        <c:crosses val="autoZero"/>
        <c:auto val="1"/>
        <c:lblAlgn val="ctr"/>
        <c:lblOffset val="100"/>
        <c:noMultiLvlLbl val="0"/>
      </c:catAx>
      <c:valAx>
        <c:axId val="122847232"/>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2283724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677F-4A29-BF09-779F43BC143E}"/>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677F-4A29-BF09-779F43BC143E}"/>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677F-4A29-BF09-779F43BC143E}"/>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677F-4A29-BF09-779F43BC143E}"/>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677F-4A29-BF09-779F43BC143E}"/>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607-4F0E-8E1B-8F73280CF2E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607-4F0E-8E1B-8F73280CF2E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607-4F0E-8E1B-8F73280CF2EC}"/>
            </c:ext>
          </c:extLst>
        </c:ser>
        <c:dLbls>
          <c:showLegendKey val="0"/>
          <c:showVal val="0"/>
          <c:showCatName val="0"/>
          <c:showSerName val="0"/>
          <c:showPercent val="0"/>
          <c:showBubbleSize val="0"/>
        </c:dLbls>
        <c:gapWidth val="150"/>
        <c:axId val="124526592"/>
        <c:axId val="124528128"/>
      </c:barChart>
      <c:catAx>
        <c:axId val="12452659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24528128"/>
        <c:crosses val="autoZero"/>
        <c:auto val="1"/>
        <c:lblAlgn val="ctr"/>
        <c:lblOffset val="100"/>
        <c:noMultiLvlLbl val="0"/>
      </c:catAx>
      <c:valAx>
        <c:axId val="124528128"/>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245265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04DC-4A10-AB9A-1C85F48F233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04DC-4A10-AB9A-1C85F48F233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04DC-4A10-AB9A-1C85F48F233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04DC-4A10-AB9A-1C85F48F233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4DC-4A10-AB9A-1C85F48F233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F5E-4E0F-B9A0-83FF77B950C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F5E-4E0F-B9A0-83FF77B950C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F5E-4E0F-B9A0-83FF77B950CC}"/>
            </c:ext>
          </c:extLst>
        </c:ser>
        <c:dLbls>
          <c:showLegendKey val="0"/>
          <c:showVal val="0"/>
          <c:showCatName val="0"/>
          <c:showSerName val="0"/>
          <c:showPercent val="0"/>
          <c:showBubbleSize val="0"/>
        </c:dLbls>
        <c:gapWidth val="150"/>
        <c:axId val="161617408"/>
        <c:axId val="161618944"/>
      </c:barChart>
      <c:catAx>
        <c:axId val="16161740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61618944"/>
        <c:crosses val="autoZero"/>
        <c:auto val="1"/>
        <c:lblAlgn val="ctr"/>
        <c:lblOffset val="100"/>
        <c:noMultiLvlLbl val="0"/>
      </c:catAx>
      <c:valAx>
        <c:axId val="16161894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6161740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70FF-4EC6-B52B-91DDA4F81EF4}"/>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70FF-4EC6-B52B-91DDA4F81EF4}"/>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70FF-4EC6-B52B-91DDA4F81EF4}"/>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70FF-4EC6-B52B-91DDA4F81EF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0FF-4EC6-B52B-91DDA4F81EF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2D3-4413-8FC7-E404933AC20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2D3-4413-8FC7-E404933AC20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2D3-4413-8FC7-E404933AC20C}"/>
            </c:ext>
          </c:extLst>
        </c:ser>
        <c:dLbls>
          <c:showLegendKey val="0"/>
          <c:showVal val="0"/>
          <c:showCatName val="0"/>
          <c:showSerName val="0"/>
          <c:showPercent val="0"/>
          <c:showBubbleSize val="0"/>
        </c:dLbls>
        <c:gapWidth val="150"/>
        <c:axId val="161664000"/>
        <c:axId val="161665792"/>
      </c:barChart>
      <c:catAx>
        <c:axId val="16166400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61665792"/>
        <c:crosses val="autoZero"/>
        <c:auto val="1"/>
        <c:lblAlgn val="ctr"/>
        <c:lblOffset val="100"/>
        <c:noMultiLvlLbl val="0"/>
      </c:catAx>
      <c:valAx>
        <c:axId val="16166579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616640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2F7F-4A7E-9FC1-DBF36DCEE488}"/>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2F7F-4A7E-9FC1-DBF36DCEE488}"/>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2F7F-4A7E-9FC1-DBF36DCEE488}"/>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2F7F-4A7E-9FC1-DBF36DCEE488}"/>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2F7F-4A7E-9FC1-DBF36DCEE488}"/>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042-41C6-A0B5-56FB6B576166}"/>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042-41C6-A0B5-56FB6B576166}"/>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042-41C6-A0B5-56FB6B576166}"/>
            </c:ext>
          </c:extLst>
        </c:ser>
        <c:dLbls>
          <c:showLegendKey val="0"/>
          <c:showVal val="0"/>
          <c:showCatName val="0"/>
          <c:showSerName val="0"/>
          <c:showPercent val="0"/>
          <c:showBubbleSize val="0"/>
        </c:dLbls>
        <c:gapWidth val="150"/>
        <c:axId val="164711808"/>
        <c:axId val="164725888"/>
      </c:barChart>
      <c:catAx>
        <c:axId val="16471180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64725888"/>
        <c:crosses val="autoZero"/>
        <c:auto val="1"/>
        <c:lblAlgn val="ctr"/>
        <c:lblOffset val="100"/>
        <c:noMultiLvlLbl val="0"/>
      </c:catAx>
      <c:valAx>
        <c:axId val="164725888"/>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6471180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6CA9-4C6F-A312-F76F53239904}"/>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6CA9-4C6F-A312-F76F53239904}"/>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6CA9-4C6F-A312-F76F53239904}"/>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6CA9-4C6F-A312-F76F5323990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6CA9-4C6F-A312-F76F5323990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514-475C-92A5-16ED6F21F0E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514-475C-92A5-16ED6F21F0E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514-475C-92A5-16ED6F21F0EC}"/>
            </c:ext>
          </c:extLst>
        </c:ser>
        <c:dLbls>
          <c:showLegendKey val="0"/>
          <c:showVal val="0"/>
          <c:showCatName val="0"/>
          <c:showSerName val="0"/>
          <c:showPercent val="0"/>
          <c:showBubbleSize val="0"/>
        </c:dLbls>
        <c:gapWidth val="150"/>
        <c:axId val="164922496"/>
        <c:axId val="164924032"/>
      </c:barChart>
      <c:catAx>
        <c:axId val="164922496"/>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64924032"/>
        <c:crosses val="autoZero"/>
        <c:auto val="1"/>
        <c:lblAlgn val="ctr"/>
        <c:lblOffset val="100"/>
        <c:noMultiLvlLbl val="0"/>
      </c:catAx>
      <c:valAx>
        <c:axId val="16492403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649224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DBE7-489F-BF1D-531350AA64D3}"/>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DBE7-489F-BF1D-531350AA64D3}"/>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DBE7-489F-BF1D-531350AA64D3}"/>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DBE7-489F-BF1D-531350AA64D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BE7-489F-BF1D-531350AA64D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445-4099-9580-D39FA2F99458}"/>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445-4099-9580-D39FA2F99458}"/>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445-4099-9580-D39FA2F99458}"/>
            </c:ext>
          </c:extLst>
        </c:ser>
        <c:dLbls>
          <c:showLegendKey val="0"/>
          <c:showVal val="0"/>
          <c:showCatName val="0"/>
          <c:showSerName val="0"/>
          <c:showPercent val="0"/>
          <c:showBubbleSize val="0"/>
        </c:dLbls>
        <c:gapWidth val="150"/>
        <c:axId val="182633984"/>
        <c:axId val="182635520"/>
      </c:barChart>
      <c:catAx>
        <c:axId val="18263398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82635520"/>
        <c:crosses val="autoZero"/>
        <c:auto val="1"/>
        <c:lblAlgn val="ctr"/>
        <c:lblOffset val="100"/>
        <c:noMultiLvlLbl val="0"/>
      </c:catAx>
      <c:valAx>
        <c:axId val="18263552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8263398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1273-4C49-B182-EDD756F3FF95}"/>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1273-4C49-B182-EDD756F3FF95}"/>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1273-4C49-B182-EDD756F3FF95}"/>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1273-4C49-B182-EDD756F3FF95}"/>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1273-4C49-B182-EDD756F3FF9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D70-456F-8A75-40A652F488A6}"/>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D70-456F-8A75-40A652F488A6}"/>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D70-456F-8A75-40A652F488A6}"/>
            </c:ext>
          </c:extLst>
        </c:ser>
        <c:dLbls>
          <c:showLegendKey val="0"/>
          <c:showVal val="0"/>
          <c:showCatName val="0"/>
          <c:showSerName val="0"/>
          <c:showPercent val="0"/>
          <c:showBubbleSize val="0"/>
        </c:dLbls>
        <c:gapWidth val="150"/>
        <c:axId val="183737344"/>
        <c:axId val="183743232"/>
      </c:barChart>
      <c:catAx>
        <c:axId val="18373734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83743232"/>
        <c:crosses val="autoZero"/>
        <c:auto val="1"/>
        <c:lblAlgn val="ctr"/>
        <c:lblOffset val="100"/>
        <c:noMultiLvlLbl val="0"/>
      </c:catAx>
      <c:valAx>
        <c:axId val="18374323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837373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7F08-4CBF-BD6F-A904069E7F03}"/>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7F08-4CBF-BD6F-A904069E7F03}"/>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7F08-4CBF-BD6F-A904069E7F03}"/>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7F08-4CBF-BD6F-A904069E7F0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F08-4CBF-BD6F-A904069E7F0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5CC-4344-9058-34EE64ED8BD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5CC-4344-9058-34EE64ED8BD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5CC-4344-9058-34EE64ED8BDC}"/>
            </c:ext>
          </c:extLst>
        </c:ser>
        <c:dLbls>
          <c:showLegendKey val="0"/>
          <c:showVal val="0"/>
          <c:showCatName val="0"/>
          <c:showSerName val="0"/>
          <c:showPercent val="0"/>
          <c:showBubbleSize val="0"/>
        </c:dLbls>
        <c:gapWidth val="150"/>
        <c:axId val="187019264"/>
        <c:axId val="187020800"/>
      </c:barChart>
      <c:catAx>
        <c:axId val="18701926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87020800"/>
        <c:crosses val="autoZero"/>
        <c:auto val="1"/>
        <c:lblAlgn val="ctr"/>
        <c:lblOffset val="100"/>
        <c:noMultiLvlLbl val="0"/>
      </c:catAx>
      <c:valAx>
        <c:axId val="18702080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8701926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DD90-492D-B316-7CACA2330A43}"/>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DD90-492D-B316-7CACA2330A43}"/>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DD90-492D-B316-7CACA2330A43}"/>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DD90-492D-B316-7CACA2330A4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D90-492D-B316-7CACA2330A4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38B-44C7-8450-3DBD81395656}"/>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38B-44C7-8450-3DBD81395656}"/>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38B-44C7-8450-3DBD81395656}"/>
            </c:ext>
          </c:extLst>
        </c:ser>
        <c:dLbls>
          <c:showLegendKey val="0"/>
          <c:showVal val="0"/>
          <c:showCatName val="0"/>
          <c:showSerName val="0"/>
          <c:showPercent val="0"/>
          <c:showBubbleSize val="0"/>
        </c:dLbls>
        <c:gapWidth val="150"/>
        <c:axId val="187475456"/>
        <c:axId val="187476992"/>
      </c:barChart>
      <c:catAx>
        <c:axId val="187475456"/>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87476992"/>
        <c:crosses val="autoZero"/>
        <c:auto val="1"/>
        <c:lblAlgn val="ctr"/>
        <c:lblOffset val="100"/>
        <c:noMultiLvlLbl val="0"/>
      </c:catAx>
      <c:valAx>
        <c:axId val="18747699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874754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3B7C-4BE3-972C-912A5D657ADB}"/>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3B7C-4BE3-972C-912A5D657ADB}"/>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3B7C-4BE3-972C-912A5D657ADB}"/>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3B7C-4BE3-972C-912A5D657ADB}"/>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B7C-4BE3-972C-912A5D657ADB}"/>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13E-4155-AC66-20FA4FA86404}"/>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13E-4155-AC66-20FA4FA86404}"/>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13E-4155-AC66-20FA4FA86404}"/>
            </c:ext>
          </c:extLst>
        </c:ser>
        <c:dLbls>
          <c:showLegendKey val="0"/>
          <c:showVal val="0"/>
          <c:showCatName val="0"/>
          <c:showSerName val="0"/>
          <c:showPercent val="0"/>
          <c:showBubbleSize val="0"/>
        </c:dLbls>
        <c:gapWidth val="150"/>
        <c:axId val="193362176"/>
        <c:axId val="194539520"/>
      </c:barChart>
      <c:catAx>
        <c:axId val="193362176"/>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4539520"/>
        <c:crosses val="autoZero"/>
        <c:auto val="1"/>
        <c:lblAlgn val="ctr"/>
        <c:lblOffset val="100"/>
        <c:noMultiLvlLbl val="0"/>
      </c:catAx>
      <c:valAx>
        <c:axId val="19453952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3362176"/>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AF29-432B-B689-65FF629C55AD}"/>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AF29-432B-B689-65FF629C55AD}"/>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AF29-432B-B689-65FF629C55AD}"/>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AF29-432B-B689-65FF629C55AD}"/>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F29-432B-B689-65FF629C55A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46C-47BB-BD29-80C034CD759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46C-47BB-BD29-80C034CD759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46C-47BB-BD29-80C034CD7595}"/>
            </c:ext>
          </c:extLst>
        </c:ser>
        <c:dLbls>
          <c:showLegendKey val="0"/>
          <c:showVal val="0"/>
          <c:showCatName val="0"/>
          <c:showSerName val="0"/>
          <c:showPercent val="0"/>
          <c:showBubbleSize val="0"/>
        </c:dLbls>
        <c:gapWidth val="150"/>
        <c:axId val="199622656"/>
        <c:axId val="199624192"/>
      </c:barChart>
      <c:catAx>
        <c:axId val="199622656"/>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99624192"/>
        <c:crosses val="autoZero"/>
        <c:auto val="1"/>
        <c:lblAlgn val="ctr"/>
        <c:lblOffset val="100"/>
        <c:noMultiLvlLbl val="0"/>
      </c:catAx>
      <c:valAx>
        <c:axId val="19962419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996226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BFDC-4380-AE85-0A5DA8ABD6C6}"/>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BFDC-4380-AE85-0A5DA8ABD6C6}"/>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BFDC-4380-AE85-0A5DA8ABD6C6}"/>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BFDC-4380-AE85-0A5DA8ABD6C6}"/>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BFDC-4380-AE85-0A5DA8ABD6C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ABC-4D03-8D5E-04C5B0D05075}"/>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ABC-4D03-8D5E-04C5B0D05075}"/>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ABC-4D03-8D5E-04C5B0D05075}"/>
            </c:ext>
          </c:extLst>
        </c:ser>
        <c:dLbls>
          <c:showLegendKey val="0"/>
          <c:showVal val="0"/>
          <c:showCatName val="0"/>
          <c:showSerName val="0"/>
          <c:showPercent val="0"/>
          <c:showBubbleSize val="0"/>
        </c:dLbls>
        <c:gapWidth val="150"/>
        <c:axId val="200292608"/>
        <c:axId val="200302592"/>
      </c:barChart>
      <c:catAx>
        <c:axId val="20029260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00302592"/>
        <c:crosses val="autoZero"/>
        <c:auto val="1"/>
        <c:lblAlgn val="ctr"/>
        <c:lblOffset val="100"/>
        <c:noMultiLvlLbl val="0"/>
      </c:catAx>
      <c:valAx>
        <c:axId val="200302592"/>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0029260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30B7-4363-BDEF-DF3FC0E49900}"/>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30B7-4363-BDEF-DF3FC0E49900}"/>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30B7-4363-BDEF-DF3FC0E49900}"/>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30B7-4363-BDEF-DF3FC0E499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0B7-4363-BDEF-DF3FC0E499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33C-4CFA-B388-8B6A18DC13CB}"/>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33C-4CFA-B388-8B6A18DC13CB}"/>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33C-4CFA-B388-8B6A18DC13CB}"/>
            </c:ext>
          </c:extLst>
        </c:ser>
        <c:dLbls>
          <c:showLegendKey val="0"/>
          <c:showVal val="0"/>
          <c:showCatName val="0"/>
          <c:showSerName val="0"/>
          <c:showPercent val="0"/>
          <c:showBubbleSize val="0"/>
        </c:dLbls>
        <c:gapWidth val="150"/>
        <c:axId val="201113600"/>
        <c:axId val="201115136"/>
      </c:barChart>
      <c:catAx>
        <c:axId val="20111360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01115136"/>
        <c:crosses val="autoZero"/>
        <c:auto val="1"/>
        <c:lblAlgn val="ctr"/>
        <c:lblOffset val="100"/>
        <c:noMultiLvlLbl val="0"/>
      </c:catAx>
      <c:valAx>
        <c:axId val="20111513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011136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F9C9-401E-9DAC-DBB6F72A4FFA}"/>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F9C9-401E-9DAC-DBB6F72A4FFA}"/>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F9C9-401E-9DAC-DBB6F72A4FFA}"/>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F9C9-401E-9DAC-DBB6F72A4FF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F9C9-401E-9DAC-DBB6F72A4FF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46D-4B37-98E7-70C1B63A926D}"/>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46D-4B37-98E7-70C1B63A926D}"/>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46D-4B37-98E7-70C1B63A926D}"/>
            </c:ext>
          </c:extLst>
        </c:ser>
        <c:dLbls>
          <c:showLegendKey val="0"/>
          <c:showVal val="0"/>
          <c:showCatName val="0"/>
          <c:showSerName val="0"/>
          <c:showPercent val="0"/>
          <c:showBubbleSize val="0"/>
        </c:dLbls>
        <c:gapWidth val="150"/>
        <c:axId val="243617152"/>
        <c:axId val="243627136"/>
      </c:barChart>
      <c:catAx>
        <c:axId val="243617152"/>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43627136"/>
        <c:crosses val="autoZero"/>
        <c:auto val="1"/>
        <c:lblAlgn val="ctr"/>
        <c:lblOffset val="100"/>
        <c:noMultiLvlLbl val="0"/>
      </c:catAx>
      <c:valAx>
        <c:axId val="24362713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43617152"/>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A541-495A-8D59-CE32DAB30A0F}"/>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A541-495A-8D59-CE32DAB30A0F}"/>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A541-495A-8D59-CE32DAB30A0F}"/>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A541-495A-8D59-CE32DAB30A0F}"/>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541-495A-8D59-CE32DAB30A0F}"/>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6FD-46FB-B687-124148CD40DF}"/>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6FD-46FB-B687-124148CD40DF}"/>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6FD-46FB-B687-124148CD40DF}"/>
            </c:ext>
          </c:extLst>
        </c:ser>
        <c:dLbls>
          <c:showLegendKey val="0"/>
          <c:showVal val="0"/>
          <c:showCatName val="0"/>
          <c:showSerName val="0"/>
          <c:showPercent val="0"/>
          <c:showBubbleSize val="0"/>
        </c:dLbls>
        <c:gapWidth val="150"/>
        <c:axId val="259564672"/>
        <c:axId val="259566208"/>
      </c:barChart>
      <c:catAx>
        <c:axId val="25956467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59566208"/>
        <c:crosses val="autoZero"/>
        <c:auto val="1"/>
        <c:lblAlgn val="ctr"/>
        <c:lblOffset val="100"/>
        <c:noMultiLvlLbl val="0"/>
      </c:catAx>
      <c:valAx>
        <c:axId val="259566208"/>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595646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01CA-4DA7-AA7E-1F1F64142CC9}"/>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01CA-4DA7-AA7E-1F1F64142CC9}"/>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01CA-4DA7-AA7E-1F1F64142CC9}"/>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01CA-4DA7-AA7E-1F1F64142CC9}"/>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1CA-4DA7-AA7E-1F1F64142CC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D75-4139-8072-335606CD8296}"/>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D75-4139-8072-335606CD8296}"/>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D75-4139-8072-335606CD8296}"/>
            </c:ext>
          </c:extLst>
        </c:ser>
        <c:dLbls>
          <c:showLegendKey val="0"/>
          <c:showVal val="0"/>
          <c:showCatName val="0"/>
          <c:showSerName val="0"/>
          <c:showPercent val="0"/>
          <c:showBubbleSize val="0"/>
        </c:dLbls>
        <c:gapWidth val="150"/>
        <c:axId val="260555136"/>
        <c:axId val="260556672"/>
      </c:barChart>
      <c:catAx>
        <c:axId val="260555136"/>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60556672"/>
        <c:crosses val="autoZero"/>
        <c:auto val="1"/>
        <c:lblAlgn val="ctr"/>
        <c:lblOffset val="100"/>
        <c:noMultiLvlLbl val="0"/>
      </c:catAx>
      <c:valAx>
        <c:axId val="260556672"/>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60555136"/>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CD97-4CE0-B3D5-2481FAAD41DD}"/>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CD97-4CE0-B3D5-2481FAAD41DD}"/>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CD97-4CE0-B3D5-2481FAAD41DD}"/>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CD97-4CE0-B3D5-2481FAAD41DD}"/>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CD97-4CE0-B3D5-2481FAAD41D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A2B-45D0-9125-45B8F52AE008}"/>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A2B-45D0-9125-45B8F52AE008}"/>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A2B-45D0-9125-45B8F52AE008}"/>
            </c:ext>
          </c:extLst>
        </c:ser>
        <c:dLbls>
          <c:showLegendKey val="0"/>
          <c:showVal val="0"/>
          <c:showCatName val="0"/>
          <c:showSerName val="0"/>
          <c:showPercent val="0"/>
          <c:showBubbleSize val="0"/>
        </c:dLbls>
        <c:gapWidth val="150"/>
        <c:axId val="260683648"/>
        <c:axId val="260685184"/>
      </c:barChart>
      <c:catAx>
        <c:axId val="26068364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60685184"/>
        <c:crosses val="autoZero"/>
        <c:auto val="1"/>
        <c:lblAlgn val="ctr"/>
        <c:lblOffset val="100"/>
        <c:noMultiLvlLbl val="0"/>
      </c:catAx>
      <c:valAx>
        <c:axId val="26068518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606836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1795-4CA0-9880-EBB339E25CE4}"/>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1795-4CA0-9880-EBB339E25CE4}"/>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1795-4CA0-9880-EBB339E25CE4}"/>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1795-4CA0-9880-EBB339E25CE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1795-4CA0-9880-EBB339E25CE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297-449D-AE67-F7C9C27556F1}"/>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297-449D-AE67-F7C9C27556F1}"/>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297-449D-AE67-F7C9C27556F1}"/>
            </c:ext>
          </c:extLst>
        </c:ser>
        <c:dLbls>
          <c:showLegendKey val="0"/>
          <c:showVal val="0"/>
          <c:showCatName val="0"/>
          <c:showSerName val="0"/>
          <c:showPercent val="0"/>
          <c:showBubbleSize val="0"/>
        </c:dLbls>
        <c:gapWidth val="150"/>
        <c:axId val="165192832"/>
        <c:axId val="165194368"/>
      </c:barChart>
      <c:catAx>
        <c:axId val="165192832"/>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65194368"/>
        <c:crosses val="autoZero"/>
        <c:auto val="1"/>
        <c:lblAlgn val="ctr"/>
        <c:lblOffset val="100"/>
        <c:noMultiLvlLbl val="0"/>
      </c:catAx>
      <c:valAx>
        <c:axId val="165194368"/>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65192832"/>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4F83-47A5-A2D0-B30F8E00FC28}"/>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4F83-47A5-A2D0-B30F8E00FC28}"/>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4F83-47A5-A2D0-B30F8E00FC28}"/>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4F83-47A5-A2D0-B30F8E00FC28}"/>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4F83-47A5-A2D0-B30F8E00FC28}"/>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ED9-4EB2-843B-FAD08E764D04}"/>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ED9-4EB2-843B-FAD08E764D04}"/>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ED9-4EB2-843B-FAD08E764D04}"/>
            </c:ext>
          </c:extLst>
        </c:ser>
        <c:dLbls>
          <c:showLegendKey val="0"/>
          <c:showVal val="0"/>
          <c:showCatName val="0"/>
          <c:showSerName val="0"/>
          <c:showPercent val="0"/>
          <c:showBubbleSize val="0"/>
        </c:dLbls>
        <c:gapWidth val="150"/>
        <c:axId val="260446848"/>
        <c:axId val="260448640"/>
      </c:barChart>
      <c:catAx>
        <c:axId val="26044684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60448640"/>
        <c:crosses val="autoZero"/>
        <c:auto val="1"/>
        <c:lblAlgn val="ctr"/>
        <c:lblOffset val="100"/>
        <c:noMultiLvlLbl val="0"/>
      </c:catAx>
      <c:valAx>
        <c:axId val="26044864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60446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24D3-47D2-AF98-A022310B05A5}"/>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24D3-47D2-AF98-A022310B05A5}"/>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24D3-47D2-AF98-A022310B05A5}"/>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24D3-47D2-AF98-A022310B05A5}"/>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24D3-47D2-AF98-A022310B05A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519-4FDC-9E53-623EBD4FD0F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519-4FDC-9E53-623EBD4FD0F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519-4FDC-9E53-623EBD4FD0F2}"/>
            </c:ext>
          </c:extLst>
        </c:ser>
        <c:dLbls>
          <c:showLegendKey val="0"/>
          <c:showVal val="0"/>
          <c:showCatName val="0"/>
          <c:showSerName val="0"/>
          <c:showPercent val="0"/>
          <c:showBubbleSize val="0"/>
        </c:dLbls>
        <c:gapWidth val="150"/>
        <c:axId val="159160576"/>
        <c:axId val="159170560"/>
      </c:barChart>
      <c:catAx>
        <c:axId val="159160576"/>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59170560"/>
        <c:crosses val="autoZero"/>
        <c:auto val="1"/>
        <c:lblAlgn val="ctr"/>
        <c:lblOffset val="100"/>
        <c:noMultiLvlLbl val="0"/>
      </c:catAx>
      <c:valAx>
        <c:axId val="15917056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59160576"/>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ED94-4219-A99D-327B8520D33C}"/>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ED94-4219-A99D-327B8520D33C}"/>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ED94-4219-A99D-327B8520D33C}"/>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ED94-4219-A99D-327B8520D33C}"/>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ED94-4219-A99D-327B8520D33C}"/>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7A0-47C1-A2FF-74409462C518}"/>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7A0-47C1-A2FF-74409462C518}"/>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7A0-47C1-A2FF-74409462C518}"/>
            </c:ext>
          </c:extLst>
        </c:ser>
        <c:dLbls>
          <c:showLegendKey val="0"/>
          <c:showVal val="0"/>
          <c:showCatName val="0"/>
          <c:showSerName val="0"/>
          <c:showPercent val="0"/>
          <c:showBubbleSize val="0"/>
        </c:dLbls>
        <c:gapWidth val="150"/>
        <c:axId val="164302848"/>
        <c:axId val="164304384"/>
      </c:barChart>
      <c:catAx>
        <c:axId val="16430284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64304384"/>
        <c:crosses val="autoZero"/>
        <c:auto val="1"/>
        <c:lblAlgn val="ctr"/>
        <c:lblOffset val="100"/>
        <c:noMultiLvlLbl val="0"/>
      </c:catAx>
      <c:valAx>
        <c:axId val="16430438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64302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DFB9-44EB-88CE-9DB7AB57F337}"/>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DFB9-44EB-88CE-9DB7AB57F337}"/>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DFB9-44EB-88CE-9DB7AB57F337}"/>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DFB9-44EB-88CE-9DB7AB57F337}"/>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FB9-44EB-88CE-9DB7AB57F337}"/>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D3D-4BBA-9DDE-66EFCA3E50E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D3D-4BBA-9DDE-66EFCA3E50E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D3D-4BBA-9DDE-66EFCA3E50EC}"/>
            </c:ext>
          </c:extLst>
        </c:ser>
        <c:dLbls>
          <c:showLegendKey val="0"/>
          <c:showVal val="0"/>
          <c:showCatName val="0"/>
          <c:showSerName val="0"/>
          <c:showPercent val="0"/>
          <c:showBubbleSize val="0"/>
        </c:dLbls>
        <c:gapWidth val="150"/>
        <c:axId val="165219712"/>
        <c:axId val="165229696"/>
      </c:barChart>
      <c:catAx>
        <c:axId val="165219712"/>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65229696"/>
        <c:crosses val="autoZero"/>
        <c:auto val="1"/>
        <c:lblAlgn val="ctr"/>
        <c:lblOffset val="100"/>
        <c:noMultiLvlLbl val="0"/>
      </c:catAx>
      <c:valAx>
        <c:axId val="16522969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65219712"/>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08C0-464E-8625-017B986E293A}"/>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08C0-464E-8625-017B986E293A}"/>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08C0-464E-8625-017B986E293A}"/>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08C0-464E-8625-017B986E293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8C0-464E-8625-017B986E293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8C2-4BB6-BC4E-79886D0BC97D}"/>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8C2-4BB6-BC4E-79886D0BC97D}"/>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8C2-4BB6-BC4E-79886D0BC97D}"/>
            </c:ext>
          </c:extLst>
        </c:ser>
        <c:dLbls>
          <c:showLegendKey val="0"/>
          <c:showVal val="0"/>
          <c:showCatName val="0"/>
          <c:showSerName val="0"/>
          <c:showPercent val="0"/>
          <c:showBubbleSize val="0"/>
        </c:dLbls>
        <c:gapWidth val="150"/>
        <c:axId val="14652544"/>
        <c:axId val="14654080"/>
      </c:barChart>
      <c:catAx>
        <c:axId val="1465254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4654080"/>
        <c:crosses val="autoZero"/>
        <c:auto val="1"/>
        <c:lblAlgn val="ctr"/>
        <c:lblOffset val="100"/>
        <c:noMultiLvlLbl val="0"/>
      </c:catAx>
      <c:valAx>
        <c:axId val="1465408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46525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 id="19">
  <a:schemeClr val="accent6"/>
</cs:colorStyle>
</file>

<file path=ppt/charts/colors5.xml><?xml version="1.0" encoding="utf-8"?>
<cs:colorStyle xmlns:cs="http://schemas.microsoft.com/office/drawing/2012/chartStyle" xmlns:a="http://schemas.openxmlformats.org/drawingml/2006/main" meth="withinLinearReversed" id="23">
  <a:schemeClr val="accent3"/>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colors7.xml><?xml version="1.0" encoding="utf-8"?>
<cs:colorStyle xmlns:cs="http://schemas.microsoft.com/office/drawing/2012/chartStyle" xmlns:a="http://schemas.openxmlformats.org/drawingml/2006/main" meth="withinLinear" id="19">
  <a:schemeClr val="accent6"/>
</cs:colorStyle>
</file>

<file path=ppt/charts/colors8.xml><?xml version="1.0" encoding="utf-8"?>
<cs:colorStyle xmlns:cs="http://schemas.microsoft.com/office/drawing/2012/chartStyle" xmlns:a="http://schemas.openxmlformats.org/drawingml/2006/main" meth="withinLinearReversed" id="23">
  <a:schemeClr val="accent3"/>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withinLinear" id="19">
  <a:schemeClr val="accent6"/>
</cs:colorStyle>
</file>

<file path=ppt/charts/colors11.xml><?xml version="1.0" encoding="utf-8"?>
<cs:colorStyle xmlns:cs="http://schemas.microsoft.com/office/drawing/2012/chartStyle" xmlns:a="http://schemas.openxmlformats.org/drawingml/2006/main" meth="withinLinearReversed" id="23">
  <a:schemeClr val="accent3"/>
</cs:colorStyle>
</file>

<file path=ppt/charts/colors12.xml><?xml version="1.0" encoding="utf-8"?>
<cs:colorStyle xmlns:cs="http://schemas.microsoft.com/office/drawing/2012/chartStyle" xmlns:a="http://schemas.openxmlformats.org/drawingml/2006/main" meth="withinLinearReversed" id="24">
  <a:schemeClr val="accent4"/>
</cs:colorStyle>
</file>

<file path=ppt/charts/colors13.xml><?xml version="1.0" encoding="utf-8"?>
<cs:colorStyle xmlns:cs="http://schemas.microsoft.com/office/drawing/2012/chartStyle" xmlns:a="http://schemas.openxmlformats.org/drawingml/2006/main" meth="withinLinear" id="19">
  <a:schemeClr val="accent6"/>
</cs:colorStyle>
</file>

<file path=ppt/charts/colors14.xml><?xml version="1.0" encoding="utf-8"?>
<cs:colorStyle xmlns:cs="http://schemas.microsoft.com/office/drawing/2012/chartStyle" xmlns:a="http://schemas.openxmlformats.org/drawingml/2006/main" meth="withinLinearReversed" id="23">
  <a:schemeClr val="accent3"/>
</cs:colorStyle>
</file>

<file path=ppt/charts/colors15.xml><?xml version="1.0" encoding="utf-8"?>
<cs:colorStyle xmlns:cs="http://schemas.microsoft.com/office/drawing/2012/chartStyle" xmlns:a="http://schemas.openxmlformats.org/drawingml/2006/main" meth="withinLinearReversed" id="24">
  <a:schemeClr val="accent4"/>
</cs:colorStyle>
</file>

<file path=ppt/charts/colors16.xml><?xml version="1.0" encoding="utf-8"?>
<cs:colorStyle xmlns:cs="http://schemas.microsoft.com/office/drawing/2012/chartStyle" xmlns:a="http://schemas.openxmlformats.org/drawingml/2006/main" meth="withinLinear" id="19">
  <a:schemeClr val="accent6"/>
</cs:colorStyle>
</file>

<file path=ppt/charts/colors17.xml><?xml version="1.0" encoding="utf-8"?>
<cs:colorStyle xmlns:cs="http://schemas.microsoft.com/office/drawing/2012/chartStyle" xmlns:a="http://schemas.openxmlformats.org/drawingml/2006/main" meth="withinLinearReversed" id="23">
  <a:schemeClr val="accent3"/>
</cs:colorStyle>
</file>

<file path=ppt/charts/colors18.xml><?xml version="1.0" encoding="utf-8"?>
<cs:colorStyle xmlns:cs="http://schemas.microsoft.com/office/drawing/2012/chartStyle" xmlns:a="http://schemas.openxmlformats.org/drawingml/2006/main" meth="withinLinearReversed" id="24">
  <a:schemeClr val="accent4"/>
</cs:colorStyle>
</file>

<file path=ppt/charts/colors19.xml><?xml version="1.0" encoding="utf-8"?>
<cs:colorStyle xmlns:cs="http://schemas.microsoft.com/office/drawing/2012/chartStyle" xmlns:a="http://schemas.openxmlformats.org/drawingml/2006/main" meth="withinLinear" id="19">
  <a:schemeClr val="accent6"/>
</cs:colorStyle>
</file>

<file path=ppt/charts/colors20.xml><?xml version="1.0" encoding="utf-8"?>
<cs:colorStyle xmlns:cs="http://schemas.microsoft.com/office/drawing/2012/chartStyle" xmlns:a="http://schemas.openxmlformats.org/drawingml/2006/main" meth="withinLinearReversed" id="23">
  <a:schemeClr val="accent3"/>
</cs:colorStyle>
</file>

<file path=ppt/charts/colors21.xml><?xml version="1.0" encoding="utf-8"?>
<cs:colorStyle xmlns:cs="http://schemas.microsoft.com/office/drawing/2012/chartStyle" xmlns:a="http://schemas.openxmlformats.org/drawingml/2006/main" meth="withinLinearReversed" id="24">
  <a:schemeClr val="accent4"/>
</cs:colorStyle>
</file>

<file path=ppt/charts/colors22.xml><?xml version="1.0" encoding="utf-8"?>
<cs:colorStyle xmlns:cs="http://schemas.microsoft.com/office/drawing/2012/chartStyle" xmlns:a="http://schemas.openxmlformats.org/drawingml/2006/main" meth="withinLinear" id="19">
  <a:schemeClr val="accent6"/>
</cs:colorStyle>
</file>

<file path=ppt/charts/colors23.xml><?xml version="1.0" encoding="utf-8"?>
<cs:colorStyle xmlns:cs="http://schemas.microsoft.com/office/drawing/2012/chartStyle" xmlns:a="http://schemas.openxmlformats.org/drawingml/2006/main" meth="withinLinearReversed" id="23">
  <a:schemeClr val="accent3"/>
</cs:colorStyle>
</file>

<file path=ppt/charts/colors24.xml><?xml version="1.0" encoding="utf-8"?>
<cs:colorStyle xmlns:cs="http://schemas.microsoft.com/office/drawing/2012/chartStyle" xmlns:a="http://schemas.openxmlformats.org/drawingml/2006/main" meth="withinLinearReversed" id="24">
  <a:schemeClr val="accent4"/>
</cs:colorStyle>
</file>

<file path=ppt/charts/colors25.xml><?xml version="1.0" encoding="utf-8"?>
<cs:colorStyle xmlns:cs="http://schemas.microsoft.com/office/drawing/2012/chartStyle" xmlns:a="http://schemas.openxmlformats.org/drawingml/2006/main" meth="withinLinear" id="19">
  <a:schemeClr val="accent6"/>
</cs:colorStyle>
</file>

<file path=ppt/charts/colors26.xml><?xml version="1.0" encoding="utf-8"?>
<cs:colorStyle xmlns:cs="http://schemas.microsoft.com/office/drawing/2012/chartStyle" xmlns:a="http://schemas.openxmlformats.org/drawingml/2006/main" meth="withinLinearReversed" id="23">
  <a:schemeClr val="accent3"/>
</cs:colorStyle>
</file>

<file path=ppt/charts/colors27.xml><?xml version="1.0" encoding="utf-8"?>
<cs:colorStyle xmlns:cs="http://schemas.microsoft.com/office/drawing/2012/chartStyle" xmlns:a="http://schemas.openxmlformats.org/drawingml/2006/main" meth="withinLinearReversed" id="24">
  <a:schemeClr val="accent4"/>
</cs:colorStyle>
</file>

<file path=ppt/charts/colors28.xml><?xml version="1.0" encoding="utf-8"?>
<cs:colorStyle xmlns:cs="http://schemas.microsoft.com/office/drawing/2012/chartStyle" xmlns:a="http://schemas.openxmlformats.org/drawingml/2006/main" meth="withinLinear" id="19">
  <a:schemeClr val="accent6"/>
</cs:colorStyle>
</file>

<file path=ppt/charts/colors29.xml><?xml version="1.0" encoding="utf-8"?>
<cs:colorStyle xmlns:cs="http://schemas.microsoft.com/office/drawing/2012/chartStyle" xmlns:a="http://schemas.openxmlformats.org/drawingml/2006/main" meth="withinLinearReversed" id="23">
  <a:schemeClr val="accent3"/>
</cs:colorStyle>
</file>

<file path=ppt/charts/colors30.xml><?xml version="1.0" encoding="utf-8"?>
<cs:colorStyle xmlns:cs="http://schemas.microsoft.com/office/drawing/2012/chartStyle" xmlns:a="http://schemas.openxmlformats.org/drawingml/2006/main" meth="withinLinearReversed" id="24">
  <a:schemeClr val="accent4"/>
</cs:colorStyle>
</file>

<file path=ppt/charts/colors31.xml><?xml version="1.0" encoding="utf-8"?>
<cs:colorStyle xmlns:cs="http://schemas.microsoft.com/office/drawing/2012/chartStyle" xmlns:a="http://schemas.openxmlformats.org/drawingml/2006/main" meth="withinLinear" id="19">
  <a:schemeClr val="accent6"/>
</cs:colorStyle>
</file>

<file path=ppt/charts/colors32.xml><?xml version="1.0" encoding="utf-8"?>
<cs:colorStyle xmlns:cs="http://schemas.microsoft.com/office/drawing/2012/chartStyle" xmlns:a="http://schemas.openxmlformats.org/drawingml/2006/main" meth="withinLinearReversed" id="23">
  <a:schemeClr val="accent3"/>
</cs:colorStyle>
</file>

<file path=ppt/charts/colors33.xml><?xml version="1.0" encoding="utf-8"?>
<cs:colorStyle xmlns:cs="http://schemas.microsoft.com/office/drawing/2012/chartStyle" xmlns:a="http://schemas.openxmlformats.org/drawingml/2006/main" meth="withinLinearReversed" id="24">
  <a:schemeClr val="accent4"/>
</cs:colorStyle>
</file>

<file path=ppt/charts/colors34.xml><?xml version="1.0" encoding="utf-8"?>
<cs:colorStyle xmlns:cs="http://schemas.microsoft.com/office/drawing/2012/chartStyle" xmlns:a="http://schemas.openxmlformats.org/drawingml/2006/main" meth="withinLinear" id="19">
  <a:schemeClr val="accent6"/>
</cs:colorStyle>
</file>

<file path=ppt/charts/colors35.xml><?xml version="1.0" encoding="utf-8"?>
<cs:colorStyle xmlns:cs="http://schemas.microsoft.com/office/drawing/2012/chartStyle" xmlns:a="http://schemas.openxmlformats.org/drawingml/2006/main" meth="withinLinearReversed" id="23">
  <a:schemeClr val="accent3"/>
</cs:colorStyle>
</file>

<file path=ppt/charts/colors36.xml><?xml version="1.0" encoding="utf-8"?>
<cs:colorStyle xmlns:cs="http://schemas.microsoft.com/office/drawing/2012/chartStyle" xmlns:a="http://schemas.openxmlformats.org/drawingml/2006/main" meth="withinLinearReversed" id="24">
  <a:schemeClr val="accent4"/>
</cs:colorStyle>
</file>

<file path=ppt/charts/colors37.xml><?xml version="1.0" encoding="utf-8"?>
<cs:colorStyle xmlns:cs="http://schemas.microsoft.com/office/drawing/2012/chartStyle" xmlns:a="http://schemas.openxmlformats.org/drawingml/2006/main" meth="withinLinear" id="19">
  <a:schemeClr val="accent6"/>
</cs:colorStyle>
</file>

<file path=ppt/charts/colors38.xml><?xml version="1.0" encoding="utf-8"?>
<cs:colorStyle xmlns:cs="http://schemas.microsoft.com/office/drawing/2012/chartStyle" xmlns:a="http://schemas.openxmlformats.org/drawingml/2006/main" meth="withinLinearReversed" id="23">
  <a:schemeClr val="accent3"/>
</cs:colorStyle>
</file>

<file path=ppt/charts/colors39.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5.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6.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8.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9.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1.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2.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4.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5.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7.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8.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0.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1.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3.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4.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6.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7.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9.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0.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4.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5.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6.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7.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8.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9.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F77A0AB4-7775-4FC7-B8A1-46CFA9F0F0E9}" type="datetimeFigureOut">
              <a:rPr lang="fr-FR" smtClean="0"/>
              <a:t>23/02/2018</a:t>
            </a:fld>
            <a:endParaRPr lang="fr-FR"/>
          </a:p>
        </p:txBody>
      </p:sp>
      <p:sp>
        <p:nvSpPr>
          <p:cNvPr id="4" name="Espace réservé du pied de page 3"/>
          <p:cNvSpPr>
            <a:spLocks noGrp="1"/>
          </p:cNvSpPr>
          <p:nvPr>
            <p:ph type="ftr" sz="quarter" idx="2"/>
          </p:nvPr>
        </p:nvSpPr>
        <p:spPr>
          <a:xfrm>
            <a:off x="0" y="9377321"/>
            <a:ext cx="2945659" cy="49534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21"/>
            <a:ext cx="2945659" cy="495347"/>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11D46B69-4552-46CB-8059-651E9FE79FD0}" type="datetimeFigureOut">
              <a:rPr lang="fr-FR" smtClean="0"/>
              <a:t>23/02/2018</a:t>
            </a:fld>
            <a:endParaRPr lang="fr-FR"/>
          </a:p>
        </p:txBody>
      </p:sp>
      <p:sp>
        <p:nvSpPr>
          <p:cNvPr id="4" name="Espace réservé de l'image des diapositives 3"/>
          <p:cNvSpPr>
            <a:spLocks noGrp="1" noRot="1" noChangeAspect="1"/>
          </p:cNvSpPr>
          <p:nvPr>
            <p:ph type="sldImg" idx="2"/>
          </p:nvPr>
        </p:nvSpPr>
        <p:spPr>
          <a:xfrm>
            <a:off x="1177925" y="1235075"/>
            <a:ext cx="4441825" cy="3330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22"/>
            <a:ext cx="5438140" cy="3887361"/>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21"/>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21"/>
            <a:ext cx="2945659" cy="495347"/>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873130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1907855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4083942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a:ln/>
        </p:spPr>
      </p:sp>
      <p:sp>
        <p:nvSpPr>
          <p:cNvPr id="28675" name="Espace réservé des commentaires 2"/>
          <p:cNvSpPr>
            <a:spLocks noGrp="1"/>
          </p:cNvSpPr>
          <p:nvPr>
            <p:ph type="body" idx="1"/>
          </p:nvPr>
        </p:nvSpPr>
        <p:spPr>
          <a:noFill/>
        </p:spPr>
        <p:txBody>
          <a:bodyPr/>
          <a:lstStyle/>
          <a:p>
            <a:endParaRPr lang="fr-FR" altLang="fr-FR" smtClean="0"/>
          </a:p>
        </p:txBody>
      </p:sp>
      <p:sp>
        <p:nvSpPr>
          <p:cNvPr id="4" name="Espace réservé du numéro de diapositive 3"/>
          <p:cNvSpPr>
            <a:spLocks noGrp="1"/>
          </p:cNvSpPr>
          <p:nvPr>
            <p:ph type="sldNum" sz="quarter" idx="5"/>
          </p:nvPr>
        </p:nvSpPr>
        <p:spPr/>
        <p:txBody>
          <a:bodyPr/>
          <a:lstStyle/>
          <a:p>
            <a:pPr>
              <a:defRPr/>
            </a:pPr>
            <a:fld id="{B714E7B0-91DE-445E-A234-CA5575037619}" type="slidenum">
              <a:rPr lang="fr-FR">
                <a:solidFill>
                  <a:prstClr val="black"/>
                </a:solidFill>
              </a:rPr>
              <a:pPr>
                <a:defRPr/>
              </a:pPr>
              <a:t>12</a:t>
            </a:fld>
            <a:endParaRPr lang="fr-FR">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a:ln/>
        </p:spPr>
      </p:sp>
      <p:sp>
        <p:nvSpPr>
          <p:cNvPr id="30723" name="Espace réservé des commentaires 2"/>
          <p:cNvSpPr>
            <a:spLocks noGrp="1"/>
          </p:cNvSpPr>
          <p:nvPr>
            <p:ph type="body" idx="1"/>
          </p:nvPr>
        </p:nvSpPr>
        <p:spPr>
          <a:noFill/>
        </p:spPr>
        <p:txBody>
          <a:bodyPr/>
          <a:lstStyle/>
          <a:p>
            <a:endParaRPr lang="fr-FR" altLang="fr-FR" smtClean="0"/>
          </a:p>
        </p:txBody>
      </p:sp>
      <p:sp>
        <p:nvSpPr>
          <p:cNvPr id="4" name="Espace réservé du numéro de diapositive 3"/>
          <p:cNvSpPr>
            <a:spLocks noGrp="1"/>
          </p:cNvSpPr>
          <p:nvPr>
            <p:ph type="sldNum" sz="quarter" idx="5"/>
          </p:nvPr>
        </p:nvSpPr>
        <p:spPr/>
        <p:txBody>
          <a:bodyPr/>
          <a:lstStyle/>
          <a:p>
            <a:pPr>
              <a:defRPr/>
            </a:pPr>
            <a:fld id="{D3BA411F-A261-4722-A344-6B8FCC489D7C}" type="slidenum">
              <a:rPr lang="fr-FR">
                <a:solidFill>
                  <a:prstClr val="black"/>
                </a:solidFill>
              </a:rPr>
              <a:pPr>
                <a:defRPr/>
              </a:pPr>
              <a:t>14</a:t>
            </a:fld>
            <a:endParaRPr lang="fr-FR">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Master" Target="../slideMasters/slideMaster1.xml"/><Relationship Id="rId6" Type="http://schemas.openxmlformats.org/officeDocument/2006/relationships/image" Target="../media/image13.emf"/><Relationship Id="rId5" Type="http://schemas.openxmlformats.org/officeDocument/2006/relationships/chart" Target="../charts/chart8.xml"/><Relationship Id="rId4" Type="http://schemas.openxmlformats.org/officeDocument/2006/relationships/chart" Target="../charts/chart7.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6.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2.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23.jpeg"/><Relationship Id="rId1" Type="http://schemas.openxmlformats.org/officeDocument/2006/relationships/slideMaster" Target="../slideMasters/slideMaster1.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Master" Target="../slideMasters/slideMaster1.xml"/><Relationship Id="rId5" Type="http://schemas.openxmlformats.org/officeDocument/2006/relationships/chart" Target="../charts/chart32.xml"/><Relationship Id="rId4" Type="http://schemas.openxmlformats.org/officeDocument/2006/relationships/chart" Target="../charts/chart3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chart" Target="../charts/chart33.xml"/><Relationship Id="rId1" Type="http://schemas.openxmlformats.org/officeDocument/2006/relationships/slideMaster" Target="../slideMasters/slideMaster1.xml"/><Relationship Id="rId5" Type="http://schemas.openxmlformats.org/officeDocument/2006/relationships/chart" Target="../charts/chart36.xml"/><Relationship Id="rId4" Type="http://schemas.openxmlformats.org/officeDocument/2006/relationships/chart" Target="../charts/chart3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Master" Target="../slideMasters/slideMaster1.xml"/><Relationship Id="rId5" Type="http://schemas.openxmlformats.org/officeDocument/2006/relationships/chart" Target="../charts/chart40.xml"/><Relationship Id="rId4" Type="http://schemas.openxmlformats.org/officeDocument/2006/relationships/chart" Target="../charts/chart3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chart" Target="../charts/chart41.xml"/><Relationship Id="rId1" Type="http://schemas.openxmlformats.org/officeDocument/2006/relationships/slideMaster" Target="../slideMasters/slideMaster1.xml"/><Relationship Id="rId5" Type="http://schemas.openxmlformats.org/officeDocument/2006/relationships/chart" Target="../charts/chart44.xml"/><Relationship Id="rId4" Type="http://schemas.openxmlformats.org/officeDocument/2006/relationships/chart" Target="../charts/chart4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chart" Target="../charts/chart45.xml"/><Relationship Id="rId1" Type="http://schemas.openxmlformats.org/officeDocument/2006/relationships/slideMaster" Target="../slideMasters/slideMaster1.xml"/><Relationship Id="rId5" Type="http://schemas.openxmlformats.org/officeDocument/2006/relationships/chart" Target="../charts/chart48.xml"/><Relationship Id="rId4" Type="http://schemas.openxmlformats.org/officeDocument/2006/relationships/chart" Target="../charts/chart4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chart" Target="../charts/chart49.xml"/><Relationship Id="rId1" Type="http://schemas.openxmlformats.org/officeDocument/2006/relationships/slideMaster" Target="../slideMasters/slideMaster1.xml"/><Relationship Id="rId5" Type="http://schemas.openxmlformats.org/officeDocument/2006/relationships/chart" Target="../charts/chart52.xml"/><Relationship Id="rId4" Type="http://schemas.openxmlformats.org/officeDocument/2006/relationships/chart" Target="../charts/chart5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11.jpe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7.jpe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8.jp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9.jp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30.jp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7.jpe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8.jp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9.jp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30.jp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93" y="285155"/>
            <a:ext cx="8643960" cy="5559552"/>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21" name="ZoneTexte 20"/>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pic>
        <p:nvPicPr>
          <p:cNvPr id="24"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647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présentation 2">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36" y="297367"/>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0" y="10119"/>
            <a:ext cx="9028665"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19"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0"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sp>
        <p:nvSpPr>
          <p:cNvPr id="24" name="ZoneTexte 23"/>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22"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218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présentation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912" y="284680"/>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450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présentation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616" y="277381"/>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129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présentation 5">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886" y="306183"/>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sp>
        <p:nvSpPr>
          <p:cNvPr id="26" name="ZoneTexte 25"/>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911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présentation 6">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743" y="278214"/>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056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re présentation 6">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4463" y="144463"/>
            <a:ext cx="8636000" cy="554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953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cxnSp>
        <p:nvCxnSpPr>
          <p:cNvPr id="35" name="Connecteur droit 34">
            <a:extLst>
              <a:ext uri="{FF2B5EF4-FFF2-40B4-BE49-F238E27FC236}">
                <a16:creationId xmlns="" xmlns:a16="http://schemas.microsoft.com/office/drawing/2014/main" id="{36D68B74-60FE-4C83-88C5-45DBC0E27708}"/>
              </a:ext>
            </a:extLst>
          </p:cNvPr>
          <p:cNvCxnSpPr/>
          <p:nvPr userDrawn="1"/>
        </p:nvCxnSpPr>
        <p:spPr>
          <a:xfrm>
            <a:off x="450000" y="842400"/>
            <a:ext cx="8244000" cy="0"/>
          </a:xfrm>
          <a:prstGeom prst="line">
            <a:avLst/>
          </a:prstGeom>
          <a:noFill/>
          <a:ln w="28575" cap="flat" cmpd="sng" algn="ctr">
            <a:solidFill>
              <a:srgbClr val="C31632"/>
            </a:solidFill>
            <a:prstDash val="solid"/>
          </a:ln>
          <a:effectLst/>
        </p:spPr>
      </p:cxnSp>
      <p:sp>
        <p:nvSpPr>
          <p:cNvPr id="37" name="Espace réservé du numéro de diapositive 2">
            <a:extLst>
              <a:ext uri="{FF2B5EF4-FFF2-40B4-BE49-F238E27FC236}">
                <a16:creationId xmlns="" xmlns:a16="http://schemas.microsoft.com/office/drawing/2014/main" id="{2C2F37B9-7146-4119-B146-D2090A2AC944}"/>
              </a:ext>
            </a:extLst>
          </p:cNvPr>
          <p:cNvSpPr txBox="1">
            <a:spLocks/>
          </p:cNvSpPr>
          <p:nvPr userDrawn="1"/>
        </p:nvSpPr>
        <p:spPr>
          <a:xfrm>
            <a:off x="179512" y="6309320"/>
            <a:ext cx="586408" cy="365125"/>
          </a:xfrm>
          <a:prstGeom prst="rect">
            <a:avLst/>
          </a:prstGeom>
        </p:spPr>
        <p:txBody>
          <a:bodyPr vert="horz" lIns="91440" tIns="45720" rIns="91440" bIns="45720" rtlCol="0" anchor="ctr"/>
          <a:lstStyle>
            <a:defPPr>
              <a:defRPr lang="fr-FR"/>
            </a:defPPr>
            <a:lvl1pPr marL="0" algn="r" defTabSz="914400" rtl="0" eaLnBrk="1" latinLnBrk="0" hangingPunct="1">
              <a:defRPr sz="11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36D7D7-E68B-4848-A580-3E20DDE126DB}" type="slidenum">
              <a:rPr kumimoji="0" lang="fr-FR" sz="1100" b="1" i="0" u="none" strike="noStrike" kern="1200" cap="none" spc="0" normalizeH="0" baseline="0" noProof="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1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38" name="Espace réservé pour une image  69">
            <a:extLst>
              <a:ext uri="{FF2B5EF4-FFF2-40B4-BE49-F238E27FC236}">
                <a16:creationId xmlns="" xmlns:a16="http://schemas.microsoft.com/office/drawing/2014/main" id="{AB51A68A-6248-4FF3-A29E-D3D388D3849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7100115" y="6310800"/>
            <a:ext cx="1792800" cy="432000"/>
          </a:xfrm>
          <a:prstGeom prst="rect">
            <a:avLst/>
          </a:prstGeom>
        </p:spPr>
      </p:pic>
    </p:spTree>
    <p:extLst>
      <p:ext uri="{BB962C8B-B14F-4D97-AF65-F5344CB8AC3E}">
        <p14:creationId xmlns:p14="http://schemas.microsoft.com/office/powerpoint/2010/main" val="161289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a:t>MODELES DE GRAPHIQUE</a:t>
            </a:r>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42237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MODELES DE GRAPHIQUE</a:t>
            </a:r>
          </a:p>
        </p:txBody>
      </p:sp>
      <p:graphicFrame>
        <p:nvGraphicFramePr>
          <p:cNvPr id="13" name="Graphique 12"/>
          <p:cNvGraphicFramePr/>
          <p:nvPr userDrawn="1">
            <p:extLst>
              <p:ext uri="{D42A27DB-BD31-4B8C-83A1-F6EECF244321}">
                <p14:modId xmlns:p14="http://schemas.microsoft.com/office/powerpoint/2010/main" val="54828476"/>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aphique 13"/>
          <p:cNvGraphicFramePr/>
          <p:nvPr userDrawn="1">
            <p:extLst>
              <p:ext uri="{D42A27DB-BD31-4B8C-83A1-F6EECF244321}">
                <p14:modId xmlns:p14="http://schemas.microsoft.com/office/powerpoint/2010/main" val="1328367852"/>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aphique 15"/>
          <p:cNvGraphicFramePr/>
          <p:nvPr userDrawn="1">
            <p:extLst>
              <p:ext uri="{D42A27DB-BD31-4B8C-83A1-F6EECF244321}">
                <p14:modId xmlns:p14="http://schemas.microsoft.com/office/powerpoint/2010/main" val="961017509"/>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002169501"/>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1" name="ZoneTexte 20"/>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0" name="Rectangle 29"/>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26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10" name="Groupe 9"/>
          <p:cNvGrpSpPr/>
          <p:nvPr userDrawn="1"/>
        </p:nvGrpSpPr>
        <p:grpSpPr>
          <a:xfrm>
            <a:off x="231382" y="357376"/>
            <a:ext cx="8595012" cy="709424"/>
            <a:chOff x="231382" y="357376"/>
            <a:chExt cx="8595012" cy="709424"/>
          </a:xfrm>
        </p:grpSpPr>
        <p:sp>
          <p:nvSpPr>
            <p:cNvPr id="11" name="Rectangle 10"/>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2" name="Rectangle 1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3" name="Rectangle 12"/>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a:t>Modifiez les styles du texte du masque</a:t>
            </a:r>
          </a:p>
        </p:txBody>
      </p:sp>
      <p:sp>
        <p:nvSpPr>
          <p:cNvPr id="18" name="Rectangle 17"/>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pPr lvl="0"/>
            <a:r>
              <a:rPr lang="fr-FR"/>
              <a:t>Modifiez les styles du texte du masque</a:t>
            </a:r>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pPr lvl="0"/>
            <a:r>
              <a:rPr lang="fr-FR"/>
              <a:t>Modifiez les styles du texte du masque</a:t>
            </a:r>
          </a:p>
        </p:txBody>
      </p:sp>
    </p:spTree>
    <p:extLst>
      <p:ext uri="{BB962C8B-B14F-4D97-AF65-F5344CB8AC3E}">
        <p14:creationId xmlns:p14="http://schemas.microsoft.com/office/powerpoint/2010/main" val="2076635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34745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 name="ZoneTexte 1"/>
          <p:cNvSpPr txBox="1"/>
          <p:nvPr userDrawn="1"/>
        </p:nvSpPr>
        <p:spPr>
          <a:xfrm>
            <a:off x="573403" y="2156604"/>
            <a:ext cx="7984001" cy="2308324"/>
          </a:xfrm>
          <a:prstGeom prst="rect">
            <a:avLst/>
          </a:prstGeom>
          <a:noFill/>
        </p:spPr>
        <p:txBody>
          <a:bodyPr wrap="square" rtlCol="0">
            <a:spAutoFit/>
          </a:bodyPr>
          <a:lstStyle/>
          <a:p>
            <a:pPr algn="ctr"/>
            <a:r>
              <a:rPr lang="fr-FR" sz="7200" b="1" dirty="0">
                <a:solidFill>
                  <a:srgbClr val="A79C86"/>
                </a:solidFill>
                <a:latin typeface="Arial Narrow" panose="020B0606020202030204" pitchFamily="34" charset="0"/>
              </a:rPr>
              <a:t>MODELES</a:t>
            </a:r>
          </a:p>
          <a:p>
            <a:pPr algn="ctr"/>
            <a:r>
              <a:rPr lang="fr-FR" sz="7200" b="1" dirty="0">
                <a:solidFill>
                  <a:srgbClr val="A79C86"/>
                </a:solidFill>
                <a:latin typeface="Arial Narrow" panose="020B0606020202030204" pitchFamily="34" charset="0"/>
              </a:rPr>
              <a:t>GE</a:t>
            </a:r>
            <a:r>
              <a:rPr lang="fr-FR" sz="7200" b="1" kern="1200" dirty="0">
                <a:solidFill>
                  <a:srgbClr val="A79C86"/>
                </a:solidFill>
                <a:latin typeface="Arial Narrow" panose="020B0606020202030204" pitchFamily="34" charset="0"/>
                <a:ea typeface="+mn-ea"/>
                <a:cs typeface="+mn-cs"/>
              </a:rPr>
              <a:t>STION</a:t>
            </a:r>
            <a:r>
              <a:rPr lang="fr-FR" sz="7200" b="1" dirty="0">
                <a:solidFill>
                  <a:srgbClr val="A79C86"/>
                </a:solidFill>
                <a:latin typeface="Arial Narrow" panose="020B0606020202030204" pitchFamily="34" charset="0"/>
              </a:rPr>
              <a:t> PRIVEE</a:t>
            </a:r>
          </a:p>
        </p:txBody>
      </p:sp>
    </p:spTree>
    <p:extLst>
      <p:ext uri="{BB962C8B-B14F-4D97-AF65-F5344CB8AC3E}">
        <p14:creationId xmlns:p14="http://schemas.microsoft.com/office/powerpoint/2010/main" val="4075756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présentation 7">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886" y="297368"/>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4"/>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1"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a:t>SOUS-TITRE</a:t>
            </a:r>
          </a:p>
        </p:txBody>
      </p:sp>
      <p:sp>
        <p:nvSpPr>
          <p:cNvPr id="24"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a:t>TITRE DE LA PRESENTATION</a:t>
            </a:r>
          </a:p>
        </p:txBody>
      </p:sp>
      <p:sp>
        <p:nvSpPr>
          <p:cNvPr id="26" name="ZoneTexte 25"/>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19"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055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STION PRIVE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7" name="Text Placeholder 2"/>
          <p:cNvSpPr>
            <a:spLocks noGrp="1"/>
          </p:cNvSpPr>
          <p:nvPr userDrawn="1">
            <p:ph idx="1" hasCustomPrompt="1"/>
          </p:nvPr>
        </p:nvSpPr>
        <p:spPr>
          <a:xfrm>
            <a:off x="298595" y="1336341"/>
            <a:ext cx="8527800"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pic>
        <p:nvPicPr>
          <p:cNvPr id="23" name="Image 22" descr="Griffetaupe.pdf"/>
          <p:cNvPicPr>
            <a:picLocks noChangeAspect="1"/>
          </p:cNvPicPr>
          <p:nvPr userDrawn="1"/>
        </p:nvPicPr>
        <p:blipFill rotWithShape="1">
          <a:blip r:embed="rId2">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24" name="Rectangle 23"/>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10044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grpSp>
        <p:nvGrpSpPr>
          <p:cNvPr id="23" name="Groupe 22"/>
          <p:cNvGrpSpPr/>
          <p:nvPr userDrawn="1"/>
        </p:nvGrpSpPr>
        <p:grpSpPr>
          <a:xfrm>
            <a:off x="231382" y="357376"/>
            <a:ext cx="8595012" cy="709424"/>
            <a:chOff x="231382" y="357376"/>
            <a:chExt cx="8595012" cy="709424"/>
          </a:xfrm>
        </p:grpSpPr>
        <p:sp>
          <p:nvSpPr>
            <p:cNvPr id="24" name="Rectangle 2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5" name="Rectangle 2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6" name="Rectangle 2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4" name="Graphique 13"/>
          <p:cNvGraphicFramePr/>
          <p:nvPr userDrawn="1">
            <p:extLst>
              <p:ext uri="{D42A27DB-BD31-4B8C-83A1-F6EECF244321}">
                <p14:modId xmlns:p14="http://schemas.microsoft.com/office/powerpoint/2010/main" val="3555230325"/>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aphique 15"/>
          <p:cNvGraphicFramePr/>
          <p:nvPr userDrawn="1">
            <p:extLst>
              <p:ext uri="{D42A27DB-BD31-4B8C-83A1-F6EECF244321}">
                <p14:modId xmlns:p14="http://schemas.microsoft.com/office/powerpoint/2010/main" val="25019918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19748261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2974381636"/>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2" name="ZoneTexte 21"/>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pic>
        <p:nvPicPr>
          <p:cNvPr id="33" name="Image 32" descr="Griffetaupe.pdf"/>
          <p:cNvPicPr>
            <a:picLocks noChangeAspect="1"/>
          </p:cNvPicPr>
          <p:nvPr userDrawn="1"/>
        </p:nvPicPr>
        <p:blipFill rotWithShape="1">
          <a:blip r:embed="rId6">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34" name="Rectangle 33"/>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srgbClr val="A79C86"/>
                </a:solidFill>
              </a:rPr>
              <a:pPr/>
              <a:t>‹N°›</a:t>
            </a:fld>
            <a:endParaRPr lang="fr-FR" dirty="0">
              <a:solidFill>
                <a:srgbClr val="A79C86"/>
              </a:solidFill>
            </a:endParaRPr>
          </a:p>
        </p:txBody>
      </p:sp>
    </p:spTree>
    <p:extLst>
      <p:ext uri="{BB962C8B-B14F-4D97-AF65-F5344CB8AC3E}">
        <p14:creationId xmlns:p14="http://schemas.microsoft.com/office/powerpoint/2010/main" val="2529875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pic>
        <p:nvPicPr>
          <p:cNvPr id="10" name="Image 9" descr="Griffetaupe.pdf"/>
          <p:cNvPicPr>
            <a:picLocks noChangeAspect="1"/>
          </p:cNvPicPr>
          <p:nvPr userDrawn="1"/>
        </p:nvPicPr>
        <p:blipFill rotWithShape="1">
          <a:blip r:embed="rId2">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22" name="Rectangle 21"/>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8" name="Text Placeholder 2"/>
          <p:cNvSpPr>
            <a:spLocks noGrp="1"/>
          </p:cNvSpPr>
          <p:nvPr>
            <p:ph idx="20"/>
          </p:nvPr>
        </p:nvSpPr>
        <p:spPr>
          <a:xfrm>
            <a:off x="336270" y="3941645"/>
            <a:ext cx="4128263" cy="1639088"/>
          </a:xfrm>
          <a:prstGeom prst="rect">
            <a:avLst/>
          </a:prstGeom>
          <a:solidFill>
            <a:srgbClr val="D7D2C7"/>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21" name="Text Placeholder 2"/>
          <p:cNvSpPr>
            <a:spLocks noGrp="1"/>
          </p:cNvSpPr>
          <p:nvPr>
            <p:ph idx="21"/>
          </p:nvPr>
        </p:nvSpPr>
        <p:spPr>
          <a:xfrm>
            <a:off x="4798361" y="3941645"/>
            <a:ext cx="4065709" cy="1639088"/>
          </a:xfrm>
          <a:prstGeom prst="rect">
            <a:avLst/>
          </a:prstGeom>
          <a:solidFill>
            <a:srgbClr val="D7D2C7"/>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Tree>
    <p:extLst>
      <p:ext uri="{BB962C8B-B14F-4D97-AF65-F5344CB8AC3E}">
        <p14:creationId xmlns:p14="http://schemas.microsoft.com/office/powerpoint/2010/main" val="23944198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N PRO MERITE UN PRO">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userDrawn="1"/>
        </p:nvSpPr>
        <p:spPr>
          <a:xfrm>
            <a:off x="573403" y="2156604"/>
            <a:ext cx="7984001" cy="2308324"/>
          </a:xfrm>
          <a:prstGeom prst="rect">
            <a:avLst/>
          </a:prstGeom>
          <a:noFill/>
        </p:spPr>
        <p:txBody>
          <a:bodyPr wrap="square" rtlCol="0">
            <a:spAutoFit/>
          </a:bodyPr>
          <a:lstStyle/>
          <a:p>
            <a:pPr algn="ctr"/>
            <a:r>
              <a:rPr lang="fr-FR" sz="7200" b="1" dirty="0">
                <a:solidFill>
                  <a:srgbClr val="A79C86"/>
                </a:solidFill>
                <a:latin typeface="Arial Narrow" panose="020B0606020202030204" pitchFamily="34" charset="0"/>
              </a:rPr>
              <a:t>MODELES</a:t>
            </a:r>
          </a:p>
          <a:p>
            <a:pPr algn="ctr"/>
            <a:r>
              <a:rPr lang="fr-FR" sz="7200" b="1" dirty="0">
                <a:solidFill>
                  <a:srgbClr val="A79C86"/>
                </a:solidFill>
                <a:latin typeface="Arial Narrow" panose="020B0606020202030204" pitchFamily="34" charset="0"/>
              </a:rPr>
              <a:t>PROFESSIONNELS</a:t>
            </a:r>
          </a:p>
        </p:txBody>
      </p:sp>
    </p:spTree>
    <p:extLst>
      <p:ext uri="{BB962C8B-B14F-4D97-AF65-F5344CB8AC3E}">
        <p14:creationId xmlns:p14="http://schemas.microsoft.com/office/powerpoint/2010/main" val="35431887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275422" y="289363"/>
            <a:ext cx="8659724" cy="5556974"/>
          </a:xfrm>
          <a:prstGeom prst="rect">
            <a:avLst/>
          </a:prstGeom>
          <a:noFill/>
          <a:ln>
            <a:noFill/>
          </a:ln>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a:t>SOUS-TITRE</a:t>
            </a:r>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a:t>TITRE DE LA PRESENTATION</a:t>
            </a:r>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2998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5856" y="284680"/>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a:t>SOUS-TITRE</a:t>
            </a:r>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a:t>TITRE DE LA PRESENTATION</a:t>
            </a:r>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9"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735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1129" y="301401"/>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a:t>SOUS-TITRE</a:t>
            </a:r>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a:t>TITRE DE LA PRESENTATION</a:t>
            </a:r>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9"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409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2" name="Rectangle 21"/>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5"/>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pic>
        <p:nvPicPr>
          <p:cNvPr id="12" name="Image 11"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13"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14368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Image 24"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61263"/>
            <a:ext cx="8059407" cy="705821"/>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992116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Image 24"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4162569" cy="1972916"/>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61263"/>
            <a:ext cx="8059407" cy="705821"/>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1972916"/>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336270" y="3854569"/>
            <a:ext cx="4162569" cy="1972916"/>
          </a:xfrm>
          <a:prstGeom prst="rect">
            <a:avLst/>
          </a:prstGeom>
          <a:solidFill>
            <a:srgbClr val="D3CEC3"/>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4" name="Text Placeholder 2"/>
          <p:cNvSpPr>
            <a:spLocks noGrp="1"/>
          </p:cNvSpPr>
          <p:nvPr>
            <p:ph idx="20" hasCustomPrompt="1"/>
          </p:nvPr>
        </p:nvSpPr>
        <p:spPr>
          <a:xfrm>
            <a:off x="4836259" y="3854569"/>
            <a:ext cx="4027813" cy="1972916"/>
          </a:xfrm>
          <a:prstGeom prst="rect">
            <a:avLst/>
          </a:prstGeom>
          <a:solidFill>
            <a:srgbClr val="D3CEC3"/>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Tree>
    <p:extLst>
      <p:ext uri="{BB962C8B-B14F-4D97-AF65-F5344CB8AC3E}">
        <p14:creationId xmlns:p14="http://schemas.microsoft.com/office/powerpoint/2010/main" val="15015059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6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30" name="Image 29"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6" name="Graphique 15"/>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85080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3" name="Image 22"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pic>
        <p:nvPicPr>
          <p:cNvPr id="1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3560242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3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4" name="Graphique 13"/>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624572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7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42822124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3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lvl1pPr>
              <a:buClr>
                <a:srgbClr val="EA9922"/>
              </a:buClr>
              <a:defRPr/>
            </a:lvl1pPr>
            <a:lvl3pPr>
              <a:buClr>
                <a:srgbClr val="EA9922"/>
              </a:buClr>
              <a:defRPr/>
            </a:lvl3p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lvl1pPr>
              <a:buClr>
                <a:srgbClr val="EA9922"/>
              </a:buClr>
              <a:defRPr/>
            </a:lvl1p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7" name="Text Placeholder 2"/>
          <p:cNvSpPr>
            <a:spLocks noGrp="1"/>
          </p:cNvSpPr>
          <p:nvPr>
            <p:ph idx="20"/>
          </p:nvPr>
        </p:nvSpPr>
        <p:spPr>
          <a:xfrm>
            <a:off x="336270" y="3941645"/>
            <a:ext cx="4128263" cy="1639088"/>
          </a:xfrm>
          <a:prstGeom prst="rect">
            <a:avLst/>
          </a:prstGeom>
          <a:solidFill>
            <a:srgbClr val="FAE5C6"/>
          </a:solidFill>
        </p:spPr>
        <p:txBody>
          <a:bodyPr vert="horz" lIns="91440" tIns="45720" rIns="91440" bIns="45720" rtlCol="0">
            <a:normAutofit/>
          </a:bodyPr>
          <a:lstStyle>
            <a:lvl1pPr>
              <a:buClr>
                <a:srgbClr val="EA9922"/>
              </a:buClr>
              <a:defRPr/>
            </a:lvl1p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8" name="Text Placeholder 2"/>
          <p:cNvSpPr>
            <a:spLocks noGrp="1"/>
          </p:cNvSpPr>
          <p:nvPr>
            <p:ph idx="21"/>
          </p:nvPr>
        </p:nvSpPr>
        <p:spPr>
          <a:xfrm>
            <a:off x="4798361" y="3941645"/>
            <a:ext cx="4065709" cy="1639088"/>
          </a:xfrm>
          <a:prstGeom prst="rect">
            <a:avLst/>
          </a:prstGeom>
          <a:solidFill>
            <a:srgbClr val="FAE5C6"/>
          </a:solidFill>
        </p:spPr>
        <p:txBody>
          <a:bodyPr vert="horz" lIns="91440" tIns="45720" rIns="91440" bIns="45720" rtlCol="0">
            <a:normAutofit/>
          </a:bodyPr>
          <a:lstStyle>
            <a:lvl1pPr>
              <a:buClr>
                <a:srgbClr val="EA9922"/>
              </a:buClr>
              <a:defRPr/>
            </a:lvl1p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Tree>
    <p:extLst>
      <p:ext uri="{BB962C8B-B14F-4D97-AF65-F5344CB8AC3E}">
        <p14:creationId xmlns:p14="http://schemas.microsoft.com/office/powerpoint/2010/main" val="3880834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pic>
        <p:nvPicPr>
          <p:cNvPr id="2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07339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3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4" name="Graphique 13"/>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9504387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texte 22"/>
          <p:cNvSpPr>
            <a:spLocks noGrp="1"/>
          </p:cNvSpPr>
          <p:nvPr>
            <p:ph type="body" sz="quarter" idx="19"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5974176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texte 22"/>
          <p:cNvSpPr>
            <a:spLocks noGrp="1"/>
          </p:cNvSpPr>
          <p:nvPr>
            <p:ph type="body" sz="quarter" idx="19"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7" name="Text Placeholder 2"/>
          <p:cNvSpPr>
            <a:spLocks noGrp="1"/>
          </p:cNvSpPr>
          <p:nvPr>
            <p:ph idx="1" hasCustomPrompt="1"/>
          </p:nvPr>
        </p:nvSpPr>
        <p:spPr>
          <a:xfrm>
            <a:off x="298594" y="1336341"/>
            <a:ext cx="4162569" cy="2060002"/>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2" name="Text Placeholder 2"/>
          <p:cNvSpPr>
            <a:spLocks noGrp="1"/>
          </p:cNvSpPr>
          <p:nvPr>
            <p:ph idx="18" hasCustomPrompt="1"/>
          </p:nvPr>
        </p:nvSpPr>
        <p:spPr>
          <a:xfrm>
            <a:off x="4798583" y="1336341"/>
            <a:ext cx="4027813" cy="2060002"/>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8" name="Text Placeholder 2"/>
          <p:cNvSpPr>
            <a:spLocks noGrp="1"/>
          </p:cNvSpPr>
          <p:nvPr>
            <p:ph idx="21" hasCustomPrompt="1"/>
          </p:nvPr>
        </p:nvSpPr>
        <p:spPr>
          <a:xfrm>
            <a:off x="291340" y="3898065"/>
            <a:ext cx="4162569" cy="1653602"/>
          </a:xfrm>
          <a:prstGeom prst="rect">
            <a:avLst/>
          </a:prstGeom>
          <a:solidFill>
            <a:srgbClr val="FFC5C5"/>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1" name="Text Placeholder 2"/>
          <p:cNvSpPr>
            <a:spLocks noGrp="1"/>
          </p:cNvSpPr>
          <p:nvPr>
            <p:ph idx="22" hasCustomPrompt="1"/>
          </p:nvPr>
        </p:nvSpPr>
        <p:spPr>
          <a:xfrm>
            <a:off x="4791329" y="3898065"/>
            <a:ext cx="4027813" cy="1653602"/>
          </a:xfrm>
          <a:prstGeom prst="rect">
            <a:avLst/>
          </a:prstGeom>
          <a:solidFill>
            <a:srgbClr val="FFC5C5"/>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Tree>
    <p:extLst>
      <p:ext uri="{BB962C8B-B14F-4D97-AF65-F5344CB8AC3E}">
        <p14:creationId xmlns:p14="http://schemas.microsoft.com/office/powerpoint/2010/main" val="31958066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4" name="Espace réservé du texte 22"/>
          <p:cNvSpPr>
            <a:spLocks noGrp="1"/>
          </p:cNvSpPr>
          <p:nvPr>
            <p:ph type="body" sz="quarter" idx="18"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chemeClr val="accent5">
                  <a:lumMod val="75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pic>
        <p:nvPicPr>
          <p:cNvPr id="2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3845341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_Diapositive de titre">
    <p:spTree>
      <p:nvGrpSpPr>
        <p:cNvPr id="1" name=""/>
        <p:cNvGrpSpPr/>
        <p:nvPr/>
      </p:nvGrpSpPr>
      <p:grpSpPr>
        <a:xfrm>
          <a:off x="0" y="0"/>
          <a:ext cx="0" cy="0"/>
          <a:chOff x="0" y="0"/>
          <a:chExt cx="0" cy="0"/>
        </a:xfrm>
      </p:grpSpPr>
      <p:grpSp>
        <p:nvGrpSpPr>
          <p:cNvPr id="30" name="Groupe 29"/>
          <p:cNvGrpSpPr/>
          <p:nvPr userDrawn="1"/>
        </p:nvGrpSpPr>
        <p:grpSpPr>
          <a:xfrm>
            <a:off x="231382" y="357376"/>
            <a:ext cx="8595012" cy="709424"/>
            <a:chOff x="231382" y="357376"/>
            <a:chExt cx="8595012" cy="709424"/>
          </a:xfrm>
        </p:grpSpPr>
        <p:sp>
          <p:nvSpPr>
            <p:cNvPr id="31" name="Rectangle 30"/>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2" name="Rectangle 3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33" name="Rectangle 32"/>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4" name="Rectangle 33"/>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3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6" name="Graphique 15"/>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7"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5798260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9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6336998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1820516"/>
          </a:xfrm>
          <a:prstGeom prst="rect">
            <a:avLst/>
          </a:prstGeom>
          <a:solidFill>
            <a:schemeClr val="bg1">
              <a:lumMod val="95000"/>
            </a:schemeClr>
          </a:solidFill>
        </p:spPr>
        <p:txBody>
          <a:bodyPr vert="horz" lIns="91440" tIns="45720" rIns="91440" bIns="45720" rtlCol="0">
            <a:normAutofit/>
          </a:bodyPr>
          <a:lstStyle>
            <a:lvl1pPr marL="285750" indent="-285750">
              <a:buClr>
                <a:schemeClr val="accent5">
                  <a:lumMod val="50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1820516"/>
          </a:xfrm>
          <a:prstGeom prst="rect">
            <a:avLst/>
          </a:prstGeom>
          <a:solidFill>
            <a:schemeClr val="bg1">
              <a:lumMod val="95000"/>
            </a:schemeClr>
          </a:solidFill>
        </p:spPr>
        <p:txBody>
          <a:bodyPr vert="horz" lIns="91440" tIns="45720" rIns="91440" bIns="45720" rtlCol="0">
            <a:normAutofit/>
          </a:bodyPr>
          <a:lstStyle>
            <a:lvl1pPr marL="285750" indent="-285750">
              <a:buClr>
                <a:schemeClr val="accent5">
                  <a:lumMod val="50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336270" y="3535255"/>
            <a:ext cx="4162569" cy="1820516"/>
          </a:xfrm>
          <a:prstGeom prst="rect">
            <a:avLst/>
          </a:prstGeom>
          <a:solidFill>
            <a:srgbClr val="B3DCE7"/>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4" name="Text Placeholder 2"/>
          <p:cNvSpPr>
            <a:spLocks noGrp="1"/>
          </p:cNvSpPr>
          <p:nvPr>
            <p:ph idx="20" hasCustomPrompt="1"/>
          </p:nvPr>
        </p:nvSpPr>
        <p:spPr>
          <a:xfrm>
            <a:off x="4836259" y="3535255"/>
            <a:ext cx="4027813" cy="1820516"/>
          </a:xfrm>
          <a:prstGeom prst="rect">
            <a:avLst/>
          </a:prstGeom>
          <a:solidFill>
            <a:srgbClr val="B3DCE7"/>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Tree>
    <p:extLst>
      <p:ext uri="{BB962C8B-B14F-4D97-AF65-F5344CB8AC3E}">
        <p14:creationId xmlns:p14="http://schemas.microsoft.com/office/powerpoint/2010/main" val="30992583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ANQUES DES DECIDEURS EN REGION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userDrawn="1"/>
        </p:nvSpPr>
        <p:spPr>
          <a:xfrm>
            <a:off x="573403" y="2156604"/>
            <a:ext cx="7984001" cy="2308324"/>
          </a:xfrm>
          <a:prstGeom prst="rect">
            <a:avLst/>
          </a:prstGeom>
          <a:noFill/>
        </p:spPr>
        <p:txBody>
          <a:bodyPr wrap="square" rtlCol="0">
            <a:spAutoFit/>
          </a:bodyPr>
          <a:lstStyle/>
          <a:p>
            <a:pPr algn="ctr"/>
            <a:r>
              <a:rPr lang="fr-FR" sz="7200" b="1" dirty="0">
                <a:solidFill>
                  <a:srgbClr val="A79C86"/>
                </a:solidFill>
                <a:latin typeface="Arial Narrow" panose="020B0606020202030204" pitchFamily="34" charset="0"/>
              </a:rPr>
              <a:t>MODELES</a:t>
            </a:r>
          </a:p>
          <a:p>
            <a:pPr algn="ctr"/>
            <a:r>
              <a:rPr lang="fr-FR" sz="7200" b="1" dirty="0">
                <a:solidFill>
                  <a:srgbClr val="A79C86"/>
                </a:solidFill>
                <a:latin typeface="Arial Narrow" panose="020B0606020202030204" pitchFamily="34" charset="0"/>
              </a:rPr>
              <a:t>BDR</a:t>
            </a:r>
            <a:r>
              <a:rPr lang="fr-FR" sz="7200" b="1" baseline="0" dirty="0">
                <a:solidFill>
                  <a:srgbClr val="A79C86"/>
                </a:solidFill>
                <a:latin typeface="Arial Narrow" panose="020B0606020202030204" pitchFamily="34" charset="0"/>
              </a:rPr>
              <a:t> GENERIQUE</a:t>
            </a:r>
            <a:endParaRPr lang="fr-FR" sz="7200" b="1" dirty="0">
              <a:solidFill>
                <a:srgbClr val="A79C86"/>
              </a:solidFill>
              <a:latin typeface="Arial Narrow" panose="020B0606020202030204" pitchFamily="34" charset="0"/>
            </a:endParaRPr>
          </a:p>
        </p:txBody>
      </p:sp>
    </p:spTree>
    <p:extLst>
      <p:ext uri="{BB962C8B-B14F-4D97-AF65-F5344CB8AC3E}">
        <p14:creationId xmlns:p14="http://schemas.microsoft.com/office/powerpoint/2010/main" val="17562045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re présentation 1">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4463" y="144463"/>
            <a:ext cx="8636000" cy="554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a:t>SOUS-TITRE</a:t>
            </a:r>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a:t>TITRE DE LA PRESENTATION</a:t>
            </a:r>
          </a:p>
        </p:txBody>
      </p:sp>
      <p:sp>
        <p:nvSpPr>
          <p:cNvPr id="5"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9" name="ZoneTexte 18"/>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3386162" y="3244334"/>
            <a:ext cx="2371675" cy="369332"/>
          </a:xfrm>
          <a:prstGeom prst="rect">
            <a:avLst/>
          </a:prstGeom>
        </p:spPr>
        <p:txBody>
          <a:bodyPr wrap="none">
            <a:spAutoFit/>
          </a:bodyPr>
          <a:lstStyle/>
          <a:p>
            <a:r>
              <a:rPr lang="fr-FR" sz="1800" kern="1200" dirty="0">
                <a:solidFill>
                  <a:schemeClr val="tx1"/>
                </a:solidFill>
                <a:effectLst/>
                <a:latin typeface="+mn-lt"/>
                <a:ea typeface="+mn-ea"/>
                <a:cs typeface="+mn-cs"/>
              </a:rPr>
              <a:t>« Nouvelle définition » </a:t>
            </a:r>
            <a:endParaRPr lang="fr-FR" dirty="0"/>
          </a:p>
        </p:txBody>
      </p:sp>
    </p:spTree>
    <p:extLst>
      <p:ext uri="{BB962C8B-B14F-4D97-AF65-F5344CB8AC3E}">
        <p14:creationId xmlns:p14="http://schemas.microsoft.com/office/powerpoint/2010/main" val="25241227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re présentation 1">
    <p:spTree>
      <p:nvGrpSpPr>
        <p:cNvPr id="1" name=""/>
        <p:cNvGrpSpPr/>
        <p:nvPr/>
      </p:nvGrpSpPr>
      <p:grpSpPr>
        <a:xfrm>
          <a:off x="0" y="0"/>
          <a:ext cx="0" cy="0"/>
          <a:chOff x="0" y="0"/>
          <a:chExt cx="0" cy="0"/>
        </a:xfrm>
      </p:grpSpPr>
      <p:pic>
        <p:nvPicPr>
          <p:cNvPr id="17" name="Image 16" descr="Image PPT_archi.jpg"/>
          <p:cNvPicPr>
            <a:picLocks noChangeAspect="1"/>
          </p:cNvPicPr>
          <p:nvPr userDrawn="1"/>
        </p:nvPicPr>
        <p:blipFill rotWithShape="1">
          <a:blip r:embed="rId2">
            <a:extLst>
              <a:ext uri="{28A0092B-C50C-407E-A947-70E740481C1C}">
                <a14:useLocalDpi xmlns:a14="http://schemas.microsoft.com/office/drawing/2010/main" val="0"/>
              </a:ext>
            </a:extLst>
          </a:blip>
          <a:srcRect b="16261"/>
          <a:stretch/>
        </p:blipFill>
        <p:spPr>
          <a:xfrm>
            <a:off x="0" y="-1"/>
            <a:ext cx="9144000" cy="5742799"/>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59645" y="6278080"/>
            <a:ext cx="1098100" cy="261610"/>
          </a:xfrm>
          <a:prstGeom prst="rect">
            <a:avLst/>
          </a:prstGeom>
          <a:noFill/>
        </p:spPr>
        <p:txBody>
          <a:bodyPr wrap="square" rtlCol="0">
            <a:spAutoFit/>
          </a:bodyPr>
          <a:lstStyle/>
          <a:p>
            <a:pPr algn="l"/>
            <a:r>
              <a:rPr lang="fr-FR" sz="1100" dirty="0">
                <a:latin typeface="Arial Narrow" panose="020B0606020202030204" pitchFamily="34" charset="0"/>
              </a:rPr>
              <a:t>CONTACTS :</a:t>
            </a: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a:t>xx/xx/xx</a:t>
            </a:r>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a:t>SOUS-TITRE</a:t>
            </a:r>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a:t>TITRE DE LA PRESENTATION</a:t>
            </a:r>
          </a:p>
        </p:txBody>
      </p:sp>
      <p:sp>
        <p:nvSpPr>
          <p:cNvPr id="5"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a:t>-</a:t>
            </a:r>
          </a:p>
        </p:txBody>
      </p:sp>
      <p:sp>
        <p:nvSpPr>
          <p:cNvPr id="19" name="ZoneTexte 18"/>
          <p:cNvSpPr txBox="1"/>
          <p:nvPr userDrawn="1"/>
        </p:nvSpPr>
        <p:spPr>
          <a:xfrm>
            <a:off x="259643" y="5839577"/>
            <a:ext cx="867193" cy="261610"/>
          </a:xfrm>
          <a:prstGeom prst="rect">
            <a:avLst/>
          </a:prstGeom>
          <a:noFill/>
        </p:spPr>
        <p:txBody>
          <a:bodyPr wrap="square" rtlCol="0">
            <a:spAutoFit/>
          </a:bodyPr>
          <a:lstStyle/>
          <a:p>
            <a:pPr algn="l"/>
            <a:r>
              <a:rPr lang="fr-FR" sz="1100" dirty="0">
                <a:latin typeface="Arial Narrow" panose="020B0606020202030204" pitchFamily="34" charset="0"/>
              </a:rPr>
              <a:t>ATTENDUS :</a:t>
            </a:r>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a:t>-</a:t>
            </a:r>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3386162" y="3244334"/>
            <a:ext cx="2371675" cy="369332"/>
          </a:xfrm>
          <a:prstGeom prst="rect">
            <a:avLst/>
          </a:prstGeom>
        </p:spPr>
        <p:txBody>
          <a:bodyPr wrap="none">
            <a:spAutoFit/>
          </a:bodyPr>
          <a:lstStyle/>
          <a:p>
            <a:r>
              <a:rPr lang="fr-FR" sz="1800" kern="1200" dirty="0">
                <a:solidFill>
                  <a:schemeClr val="tx1"/>
                </a:solidFill>
                <a:effectLst/>
                <a:latin typeface="+mn-lt"/>
                <a:ea typeface="+mn-ea"/>
                <a:cs typeface="+mn-cs"/>
              </a:rPr>
              <a:t>« Nouvelle définition » </a:t>
            </a:r>
            <a:endParaRPr lang="fr-FR" dirty="0"/>
          </a:p>
        </p:txBody>
      </p:sp>
    </p:spTree>
    <p:extLst>
      <p:ext uri="{BB962C8B-B14F-4D97-AF65-F5344CB8AC3E}">
        <p14:creationId xmlns:p14="http://schemas.microsoft.com/office/powerpoint/2010/main" val="17347748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0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2" name="Rectangle 21"/>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3" name="Text Placeholder 2"/>
          <p:cNvSpPr>
            <a:spLocks noGrp="1"/>
          </p:cNvSpPr>
          <p:nvPr>
            <p:ph idx="1" hasCustomPrompt="1"/>
          </p:nvPr>
        </p:nvSpPr>
        <p:spPr>
          <a:xfrm>
            <a:off x="298594" y="1300001"/>
            <a:ext cx="8527800"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pic>
        <p:nvPicPr>
          <p:cNvPr id="14" name="Image 13"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4297853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Image 24"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2497851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Diapositive de titre">
    <p:spTree>
      <p:nvGrpSpPr>
        <p:cNvPr id="1" name=""/>
        <p:cNvGrpSpPr/>
        <p:nvPr/>
      </p:nvGrpSpPr>
      <p:grpSpPr>
        <a:xfrm>
          <a:off x="0" y="0"/>
          <a:ext cx="0" cy="0"/>
          <a:chOff x="0" y="0"/>
          <a:chExt cx="0" cy="0"/>
        </a:xfrm>
      </p:grpSpPr>
      <p:grpSp>
        <p:nvGrpSpPr>
          <p:cNvPr id="25" name="Groupe 24"/>
          <p:cNvGrpSpPr/>
          <p:nvPr userDrawn="1"/>
        </p:nvGrpSpPr>
        <p:grpSpPr>
          <a:xfrm>
            <a:off x="231382" y="357376"/>
            <a:ext cx="8595012" cy="709424"/>
            <a:chOff x="231382" y="357376"/>
            <a:chExt cx="8595012" cy="709424"/>
          </a:xfrm>
        </p:grpSpPr>
        <p:sp>
          <p:nvSpPr>
            <p:cNvPr id="26" name="Rectangle 2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9" name="Rectangle 28"/>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31" name="Image 30"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694405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1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pic>
        <p:nvPicPr>
          <p:cNvPr id="25" name="Image 24"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7" name="Text Placeholder 2"/>
          <p:cNvSpPr>
            <a:spLocks noGrp="1"/>
          </p:cNvSpPr>
          <p:nvPr>
            <p:ph idx="20"/>
          </p:nvPr>
        </p:nvSpPr>
        <p:spPr>
          <a:xfrm>
            <a:off x="336270" y="3941645"/>
            <a:ext cx="4128263" cy="1639088"/>
          </a:xfrm>
          <a:prstGeom prst="rect">
            <a:avLst/>
          </a:prstGeom>
          <a:solidFill>
            <a:srgbClr val="D7D2C7"/>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
        <p:nvSpPr>
          <p:cNvPr id="18" name="Text Placeholder 2"/>
          <p:cNvSpPr>
            <a:spLocks noGrp="1"/>
          </p:cNvSpPr>
          <p:nvPr>
            <p:ph idx="21"/>
          </p:nvPr>
        </p:nvSpPr>
        <p:spPr>
          <a:xfrm>
            <a:off x="4798361" y="3941645"/>
            <a:ext cx="4065709" cy="1639088"/>
          </a:xfrm>
          <a:prstGeom prst="rect">
            <a:avLst/>
          </a:prstGeom>
          <a:solidFill>
            <a:srgbClr val="D7D2C7"/>
          </a:solidFill>
        </p:spPr>
        <p:txBody>
          <a:bodyPr vert="horz" lIns="91440" tIns="45720" rIns="91440" bIns="45720" rtlCol="0">
            <a:normAutofit/>
          </a:bodyPr>
          <a:lstStyle/>
          <a:p>
            <a:pPr marL="285750" lvl="0" indent="-285750" algn="l">
              <a:buClr>
                <a:srgbClr val="EA0000"/>
              </a:buClr>
              <a:buFont typeface="Arial Narrow" panose="020B0606020202030204" pitchFamily="34" charset="0"/>
              <a:buChar char="■"/>
            </a:pPr>
            <a:r>
              <a:rPr lang="fr-FR">
                <a:latin typeface="Arial Narrow" panose="020B0606020202030204" pitchFamily="34" charset="0"/>
              </a:rPr>
              <a:t>Modifiez les styles du texte du masque</a:t>
            </a:r>
          </a:p>
          <a:p>
            <a:pPr marL="285750" lvl="1" indent="-285750" algn="l">
              <a:buClr>
                <a:srgbClr val="EA0000"/>
              </a:buClr>
              <a:buFont typeface="Arial Narrow" panose="020B0606020202030204" pitchFamily="34" charset="0"/>
              <a:buChar char="■"/>
            </a:pPr>
            <a:r>
              <a:rPr lang="fr-FR">
                <a:latin typeface="Arial Narrow" panose="020B0606020202030204" pitchFamily="34" charset="0"/>
              </a:rPr>
              <a:t>Deuxième niveau</a:t>
            </a:r>
          </a:p>
          <a:p>
            <a:pPr marL="285750" lvl="2" indent="-285750" algn="l">
              <a:buClr>
                <a:srgbClr val="EA0000"/>
              </a:buClr>
              <a:buFont typeface="Arial Narrow" panose="020B0606020202030204" pitchFamily="34" charset="0"/>
              <a:buChar char="■"/>
            </a:pPr>
            <a:r>
              <a:rPr lang="fr-FR">
                <a:latin typeface="Arial Narrow" panose="020B0606020202030204" pitchFamily="34" charset="0"/>
              </a:rPr>
              <a:t>Troisième niveau</a:t>
            </a:r>
          </a:p>
        </p:txBody>
      </p:sp>
    </p:spTree>
    <p:extLst>
      <p:ext uri="{BB962C8B-B14F-4D97-AF65-F5344CB8AC3E}">
        <p14:creationId xmlns:p14="http://schemas.microsoft.com/office/powerpoint/2010/main" val="36467776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NTREPRISE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userDrawn="1"/>
        </p:nvSpPr>
        <p:spPr>
          <a:xfrm>
            <a:off x="5836" y="2362200"/>
            <a:ext cx="9138164" cy="2308324"/>
          </a:xfrm>
          <a:prstGeom prst="rect">
            <a:avLst/>
          </a:prstGeom>
          <a:noFill/>
        </p:spPr>
        <p:txBody>
          <a:bodyPr wrap="square" rtlCol="0">
            <a:spAutoFit/>
          </a:bodyPr>
          <a:lstStyle/>
          <a:p>
            <a:pPr algn="ctr"/>
            <a:r>
              <a:rPr lang="fr-FR" sz="7200" b="1" dirty="0">
                <a:solidFill>
                  <a:srgbClr val="C00000"/>
                </a:solidFill>
                <a:latin typeface="Arial Narrow" panose="020B0606020202030204" pitchFamily="34" charset="0"/>
              </a:rPr>
              <a:t>MODELES</a:t>
            </a:r>
          </a:p>
          <a:p>
            <a:pPr algn="ctr"/>
            <a:r>
              <a:rPr lang="fr-FR" sz="7200" b="1" dirty="0">
                <a:solidFill>
                  <a:srgbClr val="C00000"/>
                </a:solidFill>
                <a:latin typeface="Arial Narrow" panose="020B0606020202030204" pitchFamily="34" charset="0"/>
              </a:rPr>
              <a:t>ENTREPRISES</a:t>
            </a:r>
          </a:p>
        </p:txBody>
      </p:sp>
    </p:spTree>
    <p:extLst>
      <p:ext uri="{BB962C8B-B14F-4D97-AF65-F5344CB8AC3E}">
        <p14:creationId xmlns:p14="http://schemas.microsoft.com/office/powerpoint/2010/main" val="21201005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TREPRISES_text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ZoneTexte 11"/>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13" name="Rectangle 1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2509187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NTREPRISES_graphique">
    <p:spTree>
      <p:nvGrpSpPr>
        <p:cNvPr id="1" name=""/>
        <p:cNvGrpSpPr/>
        <p:nvPr/>
      </p:nvGrpSpPr>
      <p:grpSpPr>
        <a:xfrm>
          <a:off x="0" y="0"/>
          <a:ext cx="0" cy="0"/>
          <a:chOff x="0" y="0"/>
          <a:chExt cx="0" cy="0"/>
        </a:xfrm>
      </p:grpSpPr>
      <p:grpSp>
        <p:nvGrpSpPr>
          <p:cNvPr id="29" name="Groupe 28"/>
          <p:cNvGrpSpPr/>
          <p:nvPr userDrawn="1"/>
        </p:nvGrpSpPr>
        <p:grpSpPr>
          <a:xfrm>
            <a:off x="231382" y="357376"/>
            <a:ext cx="8595012" cy="709424"/>
            <a:chOff x="231382" y="357376"/>
            <a:chExt cx="8595012" cy="709424"/>
          </a:xfrm>
        </p:grpSpPr>
        <p:sp>
          <p:nvSpPr>
            <p:cNvPr id="30" name="Rectangle 29"/>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1" name="Rectangle 30"/>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32" name="Rectangle 3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3" name="ZoneTexte 32"/>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4" name="Rectangle 3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614791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5861604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Text Placeholder 2"/>
          <p:cNvSpPr>
            <a:spLocks noGrp="1"/>
          </p:cNvSpPr>
          <p:nvPr>
            <p:ph idx="19" hasCustomPrompt="1"/>
          </p:nvPr>
        </p:nvSpPr>
        <p:spPr>
          <a:xfrm>
            <a:off x="336270" y="3796512"/>
            <a:ext cx="4162569"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7" name="Text Placeholder 2"/>
          <p:cNvSpPr>
            <a:spLocks noGrp="1"/>
          </p:cNvSpPr>
          <p:nvPr>
            <p:ph idx="20" hasCustomPrompt="1"/>
          </p:nvPr>
        </p:nvSpPr>
        <p:spPr>
          <a:xfrm>
            <a:off x="4836259" y="3796512"/>
            <a:ext cx="4027813"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Tree>
    <p:extLst>
      <p:ext uri="{BB962C8B-B14F-4D97-AF65-F5344CB8AC3E}">
        <p14:creationId xmlns:p14="http://schemas.microsoft.com/office/powerpoint/2010/main" val="38852004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CONOMIE SOCIAL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731580"/>
            <a:ext cx="9138164" cy="3416320"/>
          </a:xfrm>
          <a:prstGeom prst="rect">
            <a:avLst/>
          </a:prstGeom>
          <a:noFill/>
        </p:spPr>
        <p:txBody>
          <a:bodyPr wrap="square" rtlCol="0">
            <a:spAutoFit/>
          </a:bodyPr>
          <a:lstStyle/>
          <a:p>
            <a:pPr algn="ctr"/>
            <a:r>
              <a:rPr lang="fr-FR" sz="7200" b="1" dirty="0">
                <a:solidFill>
                  <a:srgbClr val="DE6225"/>
                </a:solidFill>
                <a:latin typeface="Arial Narrow" panose="020B0606020202030204" pitchFamily="34" charset="0"/>
              </a:rPr>
              <a:t>MODELE</a:t>
            </a:r>
          </a:p>
          <a:p>
            <a:pPr algn="ctr"/>
            <a:r>
              <a:rPr lang="fr-FR" sz="7200" b="1" dirty="0">
                <a:solidFill>
                  <a:srgbClr val="DE6225"/>
                </a:solidFill>
                <a:latin typeface="Arial Narrow" panose="020B0606020202030204" pitchFamily="34" charset="0"/>
              </a:rPr>
              <a:t>ECONOMIE SOCIALE</a:t>
            </a:r>
            <a:br>
              <a:rPr lang="fr-FR" sz="7200" b="1" dirty="0">
                <a:solidFill>
                  <a:srgbClr val="DE6225"/>
                </a:solidFill>
                <a:latin typeface="Arial Narrow" panose="020B0606020202030204" pitchFamily="34" charset="0"/>
              </a:rPr>
            </a:br>
            <a:r>
              <a:rPr lang="fr-FR" sz="7200" b="1" dirty="0">
                <a:solidFill>
                  <a:srgbClr val="DE6225"/>
                </a:solidFill>
                <a:latin typeface="Arial Narrow" panose="020B0606020202030204" pitchFamily="34" charset="0"/>
              </a:rPr>
              <a:t>ET INSTITUIONNELS</a:t>
            </a:r>
          </a:p>
        </p:txBody>
      </p:sp>
    </p:spTree>
    <p:extLst>
      <p:ext uri="{BB962C8B-B14F-4D97-AF65-F5344CB8AC3E}">
        <p14:creationId xmlns:p14="http://schemas.microsoft.com/office/powerpoint/2010/main" val="765932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6_Diapositive de titre">
    <p:spTree>
      <p:nvGrpSpPr>
        <p:cNvPr id="1" name=""/>
        <p:cNvGrpSpPr/>
        <p:nvPr/>
      </p:nvGrpSpPr>
      <p:grpSpPr>
        <a:xfrm>
          <a:off x="0" y="0"/>
          <a:ext cx="0" cy="0"/>
          <a:chOff x="0" y="0"/>
          <a:chExt cx="0" cy="0"/>
        </a:xfrm>
      </p:grpSpPr>
      <p:grpSp>
        <p:nvGrpSpPr>
          <p:cNvPr id="2" name="Groupe 1"/>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2" name="Rectangle 21"/>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9EA09E"/>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4F504F"/>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a:t>TITRE DE LA partie</a:t>
            </a:r>
          </a:p>
        </p:txBody>
      </p:sp>
      <p:sp>
        <p:nvSpPr>
          <p:cNvPr id="24" name="ZoneTexte 23"/>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731722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26" name="Rectangle 2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1" name="ZoneTexte 30"/>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420277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8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7" name="Text Placeholder 2"/>
          <p:cNvSpPr>
            <a:spLocks noGrp="1"/>
          </p:cNvSpPr>
          <p:nvPr>
            <p:ph idx="1" hasCustomPrompt="1"/>
          </p:nvPr>
        </p:nvSpPr>
        <p:spPr>
          <a:xfrm>
            <a:off x="298594"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146804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2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7" name="Text Placeholder 2"/>
          <p:cNvSpPr>
            <a:spLocks noGrp="1"/>
          </p:cNvSpPr>
          <p:nvPr>
            <p:ph idx="1" hasCustomPrompt="1"/>
          </p:nvPr>
        </p:nvSpPr>
        <p:spPr>
          <a:xfrm>
            <a:off x="298594"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Text Placeholder 2"/>
          <p:cNvSpPr>
            <a:spLocks noGrp="1"/>
          </p:cNvSpPr>
          <p:nvPr>
            <p:ph idx="19" hasCustomPrompt="1"/>
          </p:nvPr>
        </p:nvSpPr>
        <p:spPr>
          <a:xfrm>
            <a:off x="336270"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7" name="Text Placeholder 2"/>
          <p:cNvSpPr>
            <a:spLocks noGrp="1"/>
          </p:cNvSpPr>
          <p:nvPr>
            <p:ph idx="20" hasCustomPrompt="1"/>
          </p:nvPr>
        </p:nvSpPr>
        <p:spPr>
          <a:xfrm>
            <a:off x="4836259"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Tree>
    <p:extLst>
      <p:ext uri="{BB962C8B-B14F-4D97-AF65-F5344CB8AC3E}">
        <p14:creationId xmlns:p14="http://schemas.microsoft.com/office/powerpoint/2010/main" val="41232816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ERSONNES PROTEGEE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668518"/>
            <a:ext cx="9138164" cy="3416320"/>
          </a:xfrm>
          <a:prstGeom prst="rect">
            <a:avLst/>
          </a:prstGeom>
          <a:noFill/>
        </p:spPr>
        <p:txBody>
          <a:bodyPr wrap="square" rtlCol="0">
            <a:spAutoFit/>
          </a:bodyPr>
          <a:lstStyle/>
          <a:p>
            <a:pPr algn="ctr"/>
            <a:r>
              <a:rPr lang="fr-FR" sz="7200" b="1" dirty="0">
                <a:solidFill>
                  <a:srgbClr val="DE6225"/>
                </a:solidFill>
                <a:latin typeface="Arial Narrow" panose="020B0606020202030204" pitchFamily="34" charset="0"/>
              </a:rPr>
              <a:t>MODELES</a:t>
            </a:r>
          </a:p>
          <a:p>
            <a:pPr algn="ctr"/>
            <a:r>
              <a:rPr lang="fr-FR" sz="7200" b="1" dirty="0">
                <a:solidFill>
                  <a:srgbClr val="DE6225"/>
                </a:solidFill>
                <a:latin typeface="Arial Narrow" panose="020B0606020202030204" pitchFamily="34" charset="0"/>
              </a:rPr>
              <a:t>PERSONNES PROTEGEES</a:t>
            </a:r>
          </a:p>
        </p:txBody>
      </p:sp>
    </p:spTree>
    <p:extLst>
      <p:ext uri="{BB962C8B-B14F-4D97-AF65-F5344CB8AC3E}">
        <p14:creationId xmlns:p14="http://schemas.microsoft.com/office/powerpoint/2010/main" val="10705438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9_Diapositive de titre">
    <p:spTree>
      <p:nvGrpSpPr>
        <p:cNvPr id="1" name=""/>
        <p:cNvGrpSpPr/>
        <p:nvPr/>
      </p:nvGrpSpPr>
      <p:grpSpPr>
        <a:xfrm>
          <a:off x="0" y="0"/>
          <a:ext cx="0" cy="0"/>
          <a:chOff x="0" y="0"/>
          <a:chExt cx="0" cy="0"/>
        </a:xfrm>
      </p:grpSpPr>
      <p:grpSp>
        <p:nvGrpSpPr>
          <p:cNvPr id="11" name="Groupe 10"/>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3" name="ZoneTexte 1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20" name="Rectangle 19"/>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70458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0_Diapositive de titre">
    <p:spTree>
      <p:nvGrpSpPr>
        <p:cNvPr id="1" name=""/>
        <p:cNvGrpSpPr/>
        <p:nvPr/>
      </p:nvGrpSpPr>
      <p:grpSpPr>
        <a:xfrm>
          <a:off x="0" y="0"/>
          <a:ext cx="0" cy="0"/>
          <a:chOff x="0" y="0"/>
          <a:chExt cx="0" cy="0"/>
        </a:xfrm>
      </p:grpSpPr>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ZoneTexte 29"/>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31" name="Rectangle 30"/>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48335"/>
            <a:ext cx="8059406" cy="71846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8498237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1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ZoneTexte 2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4" name="Rectangle 23"/>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102571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3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ZoneTexte 2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4" name="Rectangle 23"/>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hasCustomPrompt="1"/>
          </p:nvPr>
        </p:nvSpPr>
        <p:spPr>
          <a:xfrm>
            <a:off x="298594"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7" name="Text Placeholder 2"/>
          <p:cNvSpPr>
            <a:spLocks noGrp="1"/>
          </p:cNvSpPr>
          <p:nvPr>
            <p:ph idx="18" hasCustomPrompt="1"/>
          </p:nvPr>
        </p:nvSpPr>
        <p:spPr>
          <a:xfrm>
            <a:off x="4798583"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8" name="Text Placeholder 2"/>
          <p:cNvSpPr>
            <a:spLocks noGrp="1"/>
          </p:cNvSpPr>
          <p:nvPr>
            <p:ph idx="19" hasCustomPrompt="1"/>
          </p:nvPr>
        </p:nvSpPr>
        <p:spPr>
          <a:xfrm>
            <a:off x="336270"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9" name="Text Placeholder 2"/>
          <p:cNvSpPr>
            <a:spLocks noGrp="1"/>
          </p:cNvSpPr>
          <p:nvPr>
            <p:ph idx="20" hasCustomPrompt="1"/>
          </p:nvPr>
        </p:nvSpPr>
        <p:spPr>
          <a:xfrm>
            <a:off x="4836259"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Tree>
    <p:extLst>
      <p:ext uri="{BB962C8B-B14F-4D97-AF65-F5344CB8AC3E}">
        <p14:creationId xmlns:p14="http://schemas.microsoft.com/office/powerpoint/2010/main" val="41340002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MMOBILIER PROFESSIONNEL">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700049"/>
            <a:ext cx="9138164" cy="3416320"/>
          </a:xfrm>
          <a:prstGeom prst="rect">
            <a:avLst/>
          </a:prstGeom>
          <a:noFill/>
        </p:spPr>
        <p:txBody>
          <a:bodyPr wrap="square" rtlCol="0">
            <a:spAutoFit/>
          </a:bodyPr>
          <a:lstStyle/>
          <a:p>
            <a:pPr algn="ctr"/>
            <a:r>
              <a:rPr lang="fr-FR" sz="7200" b="1" dirty="0">
                <a:solidFill>
                  <a:srgbClr val="581D41"/>
                </a:solidFill>
                <a:latin typeface="Arial Narrow" panose="020B0606020202030204" pitchFamily="34" charset="0"/>
              </a:rPr>
              <a:t>MODELES</a:t>
            </a:r>
          </a:p>
          <a:p>
            <a:pPr algn="ctr"/>
            <a:r>
              <a:rPr lang="fr-FR" sz="7200" b="1" dirty="0">
                <a:solidFill>
                  <a:srgbClr val="581D41"/>
                </a:solidFill>
                <a:latin typeface="Arial Narrow" panose="020B0606020202030204" pitchFamily="34" charset="0"/>
              </a:rPr>
              <a:t>IMMOBILIER PROFESSIONNEL</a:t>
            </a:r>
          </a:p>
        </p:txBody>
      </p:sp>
    </p:spTree>
    <p:extLst>
      <p:ext uri="{BB962C8B-B14F-4D97-AF65-F5344CB8AC3E}">
        <p14:creationId xmlns:p14="http://schemas.microsoft.com/office/powerpoint/2010/main" val="31624844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2_Diapositive de titre">
    <p:spTree>
      <p:nvGrpSpPr>
        <p:cNvPr id="1" name=""/>
        <p:cNvGrpSpPr/>
        <p:nvPr/>
      </p:nvGrpSpPr>
      <p:grpSpPr>
        <a:xfrm>
          <a:off x="0" y="0"/>
          <a:ext cx="0" cy="0"/>
          <a:chOff x="0" y="0"/>
          <a:chExt cx="0" cy="0"/>
        </a:xfrm>
      </p:grpSpPr>
      <p:grpSp>
        <p:nvGrpSpPr>
          <p:cNvPr id="2" name="Groupe 1"/>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2" name="Rectangle 21"/>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a:t>TITRE DE LA partie</a:t>
            </a:r>
          </a:p>
        </p:txBody>
      </p:sp>
      <p:sp>
        <p:nvSpPr>
          <p:cNvPr id="24" name="ZoneTexte 23"/>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7639153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3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9" name="Rectangle 28"/>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1" name="ZoneTexte 30"/>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968735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7" name="Text Placeholder 2"/>
          <p:cNvSpPr>
            <a:spLocks noGrp="1"/>
          </p:cNvSpPr>
          <p:nvPr>
            <p:ph idx="1" hasCustomPrompt="1"/>
          </p:nvPr>
        </p:nvSpPr>
        <p:spPr>
          <a:xfrm>
            <a:off x="433350" y="1336341"/>
            <a:ext cx="4027813"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1662676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7" name="Text Placeholder 2"/>
          <p:cNvSpPr>
            <a:spLocks noGrp="1"/>
          </p:cNvSpPr>
          <p:nvPr>
            <p:ph idx="1" hasCustomPrompt="1"/>
          </p:nvPr>
        </p:nvSpPr>
        <p:spPr>
          <a:xfrm>
            <a:off x="433350" y="1336341"/>
            <a:ext cx="4027813" cy="2089030"/>
          </a:xfrm>
          <a:prstGeom prst="rect">
            <a:avLst/>
          </a:prstGeom>
          <a:solidFill>
            <a:schemeClr val="bg1">
              <a:lumMod val="95000"/>
            </a:schemeClr>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12" name="Text Placeholder 2"/>
          <p:cNvSpPr>
            <a:spLocks noGrp="1"/>
          </p:cNvSpPr>
          <p:nvPr>
            <p:ph idx="18" hasCustomPrompt="1"/>
          </p:nvPr>
        </p:nvSpPr>
        <p:spPr>
          <a:xfrm>
            <a:off x="4798583" y="1336341"/>
            <a:ext cx="4027813" cy="2089030"/>
          </a:xfrm>
          <a:prstGeom prst="rect">
            <a:avLst/>
          </a:prstGeom>
          <a:solidFill>
            <a:schemeClr val="bg1">
              <a:lumMod val="95000"/>
            </a:schemeClr>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491845" y="3723941"/>
            <a:ext cx="4027813" cy="2089030"/>
          </a:xfrm>
          <a:prstGeom prst="rect">
            <a:avLst/>
          </a:prstGeom>
          <a:solidFill>
            <a:srgbClr val="E5B1D1"/>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6" name="Text Placeholder 2"/>
          <p:cNvSpPr>
            <a:spLocks noGrp="1"/>
          </p:cNvSpPr>
          <p:nvPr>
            <p:ph idx="20" hasCustomPrompt="1"/>
          </p:nvPr>
        </p:nvSpPr>
        <p:spPr>
          <a:xfrm>
            <a:off x="4857078" y="3723941"/>
            <a:ext cx="4027813" cy="2089030"/>
          </a:xfrm>
          <a:prstGeom prst="rect">
            <a:avLst/>
          </a:prstGeom>
          <a:solidFill>
            <a:srgbClr val="E5B1D1"/>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Tree>
    <p:extLst>
      <p:ext uri="{BB962C8B-B14F-4D97-AF65-F5344CB8AC3E}">
        <p14:creationId xmlns:p14="http://schemas.microsoft.com/office/powerpoint/2010/main" val="16055937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OGEMENT SOCIAL">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668518"/>
            <a:ext cx="9138164" cy="3416320"/>
          </a:xfrm>
          <a:prstGeom prst="rect">
            <a:avLst/>
          </a:prstGeom>
          <a:noFill/>
        </p:spPr>
        <p:txBody>
          <a:bodyPr wrap="square" rtlCol="0">
            <a:spAutoFit/>
          </a:bodyPr>
          <a:lstStyle/>
          <a:p>
            <a:pPr algn="ctr"/>
            <a:r>
              <a:rPr lang="fr-FR" sz="7200" b="1" dirty="0">
                <a:solidFill>
                  <a:srgbClr val="A6004E"/>
                </a:solidFill>
                <a:latin typeface="Arial Narrow" panose="020B0606020202030204" pitchFamily="34" charset="0"/>
              </a:rPr>
              <a:t>MODELES</a:t>
            </a:r>
          </a:p>
          <a:p>
            <a:pPr algn="ctr"/>
            <a:r>
              <a:rPr lang="fr-FR" sz="7200" b="1" dirty="0">
                <a:solidFill>
                  <a:srgbClr val="A6004E"/>
                </a:solidFill>
                <a:latin typeface="Arial Narrow" panose="020B0606020202030204" pitchFamily="34" charset="0"/>
              </a:rPr>
              <a:t>LOGEMENT SOCIAL</a:t>
            </a:r>
            <a:br>
              <a:rPr lang="fr-FR" sz="7200" b="1" dirty="0">
                <a:solidFill>
                  <a:srgbClr val="A6004E"/>
                </a:solidFill>
                <a:latin typeface="Arial Narrow" panose="020B0606020202030204" pitchFamily="34" charset="0"/>
              </a:rPr>
            </a:br>
            <a:r>
              <a:rPr lang="fr-FR" sz="7200" b="1" dirty="0">
                <a:solidFill>
                  <a:srgbClr val="A6004E"/>
                </a:solidFill>
                <a:latin typeface="Arial Narrow" panose="020B0606020202030204" pitchFamily="34" charset="0"/>
              </a:rPr>
              <a:t>ET ECONOMIE MIXTE</a:t>
            </a:r>
          </a:p>
        </p:txBody>
      </p:sp>
    </p:spTree>
    <p:extLst>
      <p:ext uri="{BB962C8B-B14F-4D97-AF65-F5344CB8AC3E}">
        <p14:creationId xmlns:p14="http://schemas.microsoft.com/office/powerpoint/2010/main" val="29080668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5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0" name="Rectangle 19"/>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a:t>TITRE DE LA partie</a:t>
            </a:r>
          </a:p>
        </p:txBody>
      </p:sp>
      <p:sp>
        <p:nvSpPr>
          <p:cNvPr id="11" name="ZoneTexte 10"/>
          <p:cNvSpPr txBox="1"/>
          <p:nvPr userDrawn="1"/>
        </p:nvSpPr>
        <p:spPr>
          <a:xfrm>
            <a:off x="629705" y="6342506"/>
            <a:ext cx="1166044" cy="369332"/>
          </a:xfrm>
          <a:prstGeom prst="rect">
            <a:avLst/>
          </a:prstGeom>
          <a:noFill/>
        </p:spPr>
        <p:txBody>
          <a:bodyPr wrap="square" rtlCol="0">
            <a:spAutoFit/>
          </a:bodyPr>
          <a:lstStyle/>
          <a:p>
            <a:pPr algn="l"/>
            <a:r>
              <a:rPr lang="fr-FR" sz="900" b="1" dirty="0">
                <a:solidFill>
                  <a:srgbClr val="A6004E"/>
                </a:solidFill>
                <a:latin typeface="Arial Narrow" panose="020B0606020202030204" pitchFamily="34" charset="0"/>
              </a:rPr>
              <a:t>LOGEMENT SOCIAL ET ECONOMIE MIXTE</a:t>
            </a: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608657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6_Diapositive de titre">
    <p:spTree>
      <p:nvGrpSpPr>
        <p:cNvPr id="1" name=""/>
        <p:cNvGrpSpPr/>
        <p:nvPr/>
      </p:nvGrpSpPr>
      <p:grpSpPr>
        <a:xfrm>
          <a:off x="0" y="0"/>
          <a:ext cx="0" cy="0"/>
          <a:chOff x="0" y="0"/>
          <a:chExt cx="0" cy="0"/>
        </a:xfrm>
      </p:grpSpPr>
      <p:grpSp>
        <p:nvGrpSpPr>
          <p:cNvPr id="24" name="Groupe 23"/>
          <p:cNvGrpSpPr/>
          <p:nvPr userDrawn="1"/>
        </p:nvGrpSpPr>
        <p:grpSpPr>
          <a:xfrm>
            <a:off x="231384"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Rectangle 29"/>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2" name="ZoneTexte 31"/>
          <p:cNvSpPr txBox="1"/>
          <p:nvPr userDrawn="1"/>
        </p:nvSpPr>
        <p:spPr>
          <a:xfrm>
            <a:off x="629705" y="6342506"/>
            <a:ext cx="1166044" cy="369332"/>
          </a:xfrm>
          <a:prstGeom prst="rect">
            <a:avLst/>
          </a:prstGeom>
          <a:noFill/>
        </p:spPr>
        <p:txBody>
          <a:bodyPr wrap="square" rtlCol="0">
            <a:spAutoFit/>
          </a:bodyPr>
          <a:lstStyle/>
          <a:p>
            <a:pPr algn="l"/>
            <a:r>
              <a:rPr lang="fr-FR" sz="900" b="1" dirty="0">
                <a:solidFill>
                  <a:srgbClr val="A6004E"/>
                </a:solidFill>
                <a:latin typeface="Arial Narrow" panose="020B0606020202030204" pitchFamily="34" charset="0"/>
              </a:rPr>
              <a:t>LOGEMENT SOCIAL ET ECONOMIE MIXTE</a:t>
            </a:r>
          </a:p>
        </p:txBody>
      </p:sp>
      <p:sp>
        <p:nvSpPr>
          <p:cNvPr id="15" name="Espace réservé du texte 22"/>
          <p:cNvSpPr>
            <a:spLocks noGrp="1"/>
          </p:cNvSpPr>
          <p:nvPr>
            <p:ph type="body" sz="quarter" idx="16" hasCustomPrompt="1"/>
          </p:nvPr>
        </p:nvSpPr>
        <p:spPr>
          <a:xfrm>
            <a:off x="766988" y="357376"/>
            <a:ext cx="8059408"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358968"/>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1320030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42506"/>
            <a:ext cx="1166044" cy="369332"/>
          </a:xfrm>
          <a:prstGeom prst="rect">
            <a:avLst/>
          </a:prstGeom>
          <a:noFill/>
        </p:spPr>
        <p:txBody>
          <a:bodyPr wrap="square" rtlCol="0">
            <a:spAutoFit/>
          </a:bodyPr>
          <a:lstStyle/>
          <a:p>
            <a:pPr algn="l"/>
            <a:r>
              <a:rPr lang="fr-FR" sz="900" b="1" dirty="0">
                <a:solidFill>
                  <a:srgbClr val="A6004E"/>
                </a:solidFill>
                <a:latin typeface="Arial Narrow" panose="020B0606020202030204" pitchFamily="34" charset="0"/>
              </a:rPr>
              <a:t>LOGEMENT SOCIAL ET ECONOMIE MIXTE</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26" name="Text Placeholder 2"/>
          <p:cNvSpPr>
            <a:spLocks noGrp="1"/>
          </p:cNvSpPr>
          <p:nvPr>
            <p:ph idx="1" hasCustomPrompt="1"/>
          </p:nvPr>
        </p:nvSpPr>
        <p:spPr>
          <a:xfrm>
            <a:off x="298594" y="1343026"/>
            <a:ext cx="4051950" cy="4443410"/>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7" name="Text Placeholder 2"/>
          <p:cNvSpPr>
            <a:spLocks noGrp="1"/>
          </p:cNvSpPr>
          <p:nvPr>
            <p:ph idx="17" hasCustomPrompt="1"/>
          </p:nvPr>
        </p:nvSpPr>
        <p:spPr>
          <a:xfrm>
            <a:off x="4774444" y="1343025"/>
            <a:ext cx="4051950" cy="4443411"/>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1891518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5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42506"/>
            <a:ext cx="1166044" cy="369332"/>
          </a:xfrm>
          <a:prstGeom prst="rect">
            <a:avLst/>
          </a:prstGeom>
          <a:noFill/>
        </p:spPr>
        <p:txBody>
          <a:bodyPr wrap="square" rtlCol="0">
            <a:spAutoFit/>
          </a:bodyPr>
          <a:lstStyle/>
          <a:p>
            <a:pPr algn="l"/>
            <a:r>
              <a:rPr lang="fr-FR" sz="900" b="1" dirty="0">
                <a:solidFill>
                  <a:srgbClr val="A6004E"/>
                </a:solidFill>
                <a:latin typeface="Arial Narrow" panose="020B0606020202030204" pitchFamily="34" charset="0"/>
              </a:rPr>
              <a:t>LOGEMENT SOCIAL ET ECONOMIE MIXTE</a:t>
            </a: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26" name="Text Placeholder 2"/>
          <p:cNvSpPr>
            <a:spLocks noGrp="1"/>
          </p:cNvSpPr>
          <p:nvPr>
            <p:ph idx="1" hasCustomPrompt="1"/>
          </p:nvPr>
        </p:nvSpPr>
        <p:spPr>
          <a:xfrm>
            <a:off x="298594" y="1343026"/>
            <a:ext cx="4051950" cy="2096861"/>
          </a:xfrm>
          <a:prstGeom prst="rect">
            <a:avLst/>
          </a:prstGeom>
          <a:solidFill>
            <a:schemeClr val="bg1">
              <a:lumMod val="95000"/>
            </a:schemeClr>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7" name="Text Placeholder 2"/>
          <p:cNvSpPr>
            <a:spLocks noGrp="1"/>
          </p:cNvSpPr>
          <p:nvPr>
            <p:ph idx="17" hasCustomPrompt="1"/>
          </p:nvPr>
        </p:nvSpPr>
        <p:spPr>
          <a:xfrm>
            <a:off x="4774444" y="1343025"/>
            <a:ext cx="4051950" cy="2096861"/>
          </a:xfrm>
          <a:prstGeom prst="rect">
            <a:avLst/>
          </a:prstGeom>
          <a:solidFill>
            <a:schemeClr val="bg1">
              <a:lumMod val="95000"/>
            </a:schemeClr>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2" name="Text Placeholder 2"/>
          <p:cNvSpPr>
            <a:spLocks noGrp="1"/>
          </p:cNvSpPr>
          <p:nvPr>
            <p:ph idx="18" hasCustomPrompt="1"/>
          </p:nvPr>
        </p:nvSpPr>
        <p:spPr>
          <a:xfrm>
            <a:off x="336270" y="3875768"/>
            <a:ext cx="4051950" cy="2096861"/>
          </a:xfrm>
          <a:prstGeom prst="rect">
            <a:avLst/>
          </a:prstGeom>
          <a:solidFill>
            <a:srgbClr val="FFDDED"/>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3" name="Text Placeholder 2"/>
          <p:cNvSpPr>
            <a:spLocks noGrp="1"/>
          </p:cNvSpPr>
          <p:nvPr>
            <p:ph idx="19" hasCustomPrompt="1"/>
          </p:nvPr>
        </p:nvSpPr>
        <p:spPr>
          <a:xfrm>
            <a:off x="4812120" y="3875767"/>
            <a:ext cx="4051950" cy="2096861"/>
          </a:xfrm>
          <a:prstGeom prst="rect">
            <a:avLst/>
          </a:prstGeom>
          <a:solidFill>
            <a:srgbClr val="FFDDED"/>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Tree>
    <p:extLst>
      <p:ext uri="{BB962C8B-B14F-4D97-AF65-F5344CB8AC3E}">
        <p14:creationId xmlns:p14="http://schemas.microsoft.com/office/powerpoint/2010/main" val="9856610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EUR PUBLIC">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2362200"/>
            <a:ext cx="9138164" cy="2308324"/>
          </a:xfrm>
          <a:prstGeom prst="rect">
            <a:avLst/>
          </a:prstGeom>
          <a:noFill/>
        </p:spPr>
        <p:txBody>
          <a:bodyPr wrap="square" rtlCol="0">
            <a:spAutoFit/>
          </a:bodyPr>
          <a:lstStyle/>
          <a:p>
            <a:pPr algn="ctr"/>
            <a:r>
              <a:rPr lang="fr-FR" sz="7200" b="1" dirty="0">
                <a:solidFill>
                  <a:srgbClr val="EA9922"/>
                </a:solidFill>
                <a:latin typeface="Arial Narrow" panose="020B0606020202030204" pitchFamily="34" charset="0"/>
              </a:rPr>
              <a:t>MODELES</a:t>
            </a:r>
          </a:p>
          <a:p>
            <a:pPr algn="ctr"/>
            <a:r>
              <a:rPr lang="fr-FR" sz="7200" b="1" dirty="0">
                <a:solidFill>
                  <a:srgbClr val="EA9922"/>
                </a:solidFill>
                <a:latin typeface="Arial Narrow" panose="020B0606020202030204" pitchFamily="34" charset="0"/>
              </a:rPr>
              <a:t>SECTEUR PUBLIC</a:t>
            </a:r>
          </a:p>
        </p:txBody>
      </p:sp>
    </p:spTree>
    <p:extLst>
      <p:ext uri="{BB962C8B-B14F-4D97-AF65-F5344CB8AC3E}">
        <p14:creationId xmlns:p14="http://schemas.microsoft.com/office/powerpoint/2010/main" val="11864096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8_Diapositive de titre">
    <p:spTree>
      <p:nvGrpSpPr>
        <p:cNvPr id="1" name=""/>
        <p:cNvGrpSpPr/>
        <p:nvPr/>
      </p:nvGrpSpPr>
      <p:grpSpPr>
        <a:xfrm>
          <a:off x="0" y="0"/>
          <a:ext cx="0" cy="0"/>
          <a:chOff x="0" y="0"/>
          <a:chExt cx="0" cy="0"/>
        </a:xfrm>
      </p:grpSpPr>
      <p:grpSp>
        <p:nvGrpSpPr>
          <p:cNvPr id="11" name="Groupe 10"/>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0" name="Rectangle 19"/>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4" name="ZoneTexte 13"/>
          <p:cNvSpPr txBox="1"/>
          <p:nvPr userDrawn="1"/>
        </p:nvSpPr>
        <p:spPr>
          <a:xfrm>
            <a:off x="629705"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7" name="Text Placeholder 2"/>
          <p:cNvSpPr>
            <a:spLocks noGrp="1"/>
          </p:cNvSpPr>
          <p:nvPr>
            <p:ph idx="1" hasCustomPrompt="1"/>
          </p:nvPr>
        </p:nvSpPr>
        <p:spPr>
          <a:xfrm>
            <a:off x="298594" y="1343025"/>
            <a:ext cx="852780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5" name="Espace réservé du texte 22"/>
          <p:cNvSpPr>
            <a:spLocks noGrp="1"/>
          </p:cNvSpPr>
          <p:nvPr>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a:t>TITRE DE LA partie</a:t>
            </a: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42297299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9_Diapositive de titre">
    <p:spTree>
      <p:nvGrpSpPr>
        <p:cNvPr id="1" name=""/>
        <p:cNvGrpSpPr/>
        <p:nvPr/>
      </p:nvGrpSpPr>
      <p:grpSpPr>
        <a:xfrm>
          <a:off x="0" y="0"/>
          <a:ext cx="0" cy="0"/>
          <a:chOff x="0" y="0"/>
          <a:chExt cx="0" cy="0"/>
        </a:xfrm>
      </p:grpSpPr>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Rectangle 29"/>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2" name="ZoneTexte 31"/>
          <p:cNvSpPr txBox="1"/>
          <p:nvPr userDrawn="1"/>
        </p:nvSpPr>
        <p:spPr>
          <a:xfrm>
            <a:off x="629705"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415176"/>
            <a:ext cx="8496300" cy="369332"/>
          </a:xfrm>
          <a:prstGeom prst="rect">
            <a:avLst/>
          </a:prstGeom>
          <a:noFill/>
        </p:spPr>
        <p:txBody>
          <a:bodyPr wrap="square" rtlCol="0">
            <a:spAutoFit/>
          </a:bodyPr>
          <a:lstStyle/>
          <a:p>
            <a:pPr algn="ctr"/>
            <a:r>
              <a:rPr lang="fr-FR" dirty="0">
                <a:solidFill>
                  <a:schemeClr val="bg1">
                    <a:lumMod val="65000"/>
                  </a:schemeClr>
                </a:solidFill>
                <a:latin typeface="Arial Narrow" panose="020B0606020202030204" pitchFamily="34" charset="0"/>
              </a:rPr>
              <a:t>Des graphiques aux couleurs unies et dégradées</a:t>
            </a: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1977766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0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27" name="Text Placeholder 2"/>
          <p:cNvSpPr>
            <a:spLocks noGrp="1"/>
          </p:cNvSpPr>
          <p:nvPr>
            <p:ph idx="1" hasCustomPrompt="1"/>
          </p:nvPr>
        </p:nvSpPr>
        <p:spPr>
          <a:xfrm>
            <a:off x="298594" y="1343025"/>
            <a:ext cx="405195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8" name="Text Placeholder 2"/>
          <p:cNvSpPr>
            <a:spLocks noGrp="1"/>
          </p:cNvSpPr>
          <p:nvPr>
            <p:ph idx="17" hasCustomPrompt="1"/>
          </p:nvPr>
        </p:nvSpPr>
        <p:spPr>
          <a:xfrm>
            <a:off x="4774444" y="1343025"/>
            <a:ext cx="405195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a:latin typeface="Arial Narrow" panose="020B0606020202030204" pitchFamily="34" charset="0"/>
              </a:rPr>
              <a:t>v</a:t>
            </a:r>
            <a:endParaRPr lang="fr-FR" sz="1400" dirty="0">
              <a:latin typeface="Arial Narrow" panose="020B0606020202030204" pitchFamily="34" charset="0"/>
            </a:endParaRPr>
          </a:p>
        </p:txBody>
      </p:sp>
      <p:sp>
        <p:nvSpPr>
          <p:cNvPr id="2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0874442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6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a:t>TITRE DE LA partie</a:t>
            </a:r>
          </a:p>
        </p:txBody>
      </p:sp>
      <p:sp>
        <p:nvSpPr>
          <p:cNvPr id="27" name="Text Placeholder 2"/>
          <p:cNvSpPr>
            <a:spLocks noGrp="1"/>
          </p:cNvSpPr>
          <p:nvPr>
            <p:ph idx="1" hasCustomPrompt="1"/>
          </p:nvPr>
        </p:nvSpPr>
        <p:spPr>
          <a:xfrm>
            <a:off x="298594" y="1343025"/>
            <a:ext cx="4051950" cy="2111375"/>
          </a:xfrm>
          <a:prstGeom prst="rect">
            <a:avLst/>
          </a:prstGeom>
          <a:solidFill>
            <a:schemeClr val="bg1">
              <a:lumMod val="95000"/>
            </a:schemeClr>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28" name="Text Placeholder 2"/>
          <p:cNvSpPr>
            <a:spLocks noGrp="1"/>
          </p:cNvSpPr>
          <p:nvPr>
            <p:ph idx="17" hasCustomPrompt="1"/>
          </p:nvPr>
        </p:nvSpPr>
        <p:spPr>
          <a:xfrm>
            <a:off x="4774444" y="1343025"/>
            <a:ext cx="4051950" cy="2111375"/>
          </a:xfrm>
          <a:prstGeom prst="rect">
            <a:avLst/>
          </a:prstGeom>
          <a:solidFill>
            <a:schemeClr val="bg1">
              <a:lumMod val="95000"/>
            </a:schemeClr>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a:latin typeface="Arial Narrow" panose="020B0606020202030204" pitchFamily="34" charset="0"/>
              </a:rPr>
              <a:t>v</a:t>
            </a:r>
            <a:endParaRPr lang="fr-FR" sz="1400" dirty="0">
              <a:latin typeface="Arial Narrow" panose="020B0606020202030204" pitchFamily="34" charset="0"/>
            </a:endParaRPr>
          </a:p>
        </p:txBody>
      </p:sp>
      <p:sp>
        <p:nvSpPr>
          <p:cNvPr id="2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2" name="Text Placeholder 2"/>
          <p:cNvSpPr>
            <a:spLocks noGrp="1"/>
          </p:cNvSpPr>
          <p:nvPr>
            <p:ph idx="18" hasCustomPrompt="1"/>
          </p:nvPr>
        </p:nvSpPr>
        <p:spPr>
          <a:xfrm>
            <a:off x="336270" y="3846740"/>
            <a:ext cx="4051950" cy="2111375"/>
          </a:xfrm>
          <a:prstGeom prst="rect">
            <a:avLst/>
          </a:prstGeom>
          <a:solidFill>
            <a:srgbClr val="F7DAAF"/>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a:latin typeface="Arial Narrow" panose="020B0606020202030204" pitchFamily="34" charset="0"/>
              </a:rPr>
              <a:t>Contenu</a:t>
            </a:r>
          </a:p>
        </p:txBody>
      </p:sp>
      <p:sp>
        <p:nvSpPr>
          <p:cNvPr id="16" name="Text Placeholder 2"/>
          <p:cNvSpPr>
            <a:spLocks noGrp="1"/>
          </p:cNvSpPr>
          <p:nvPr>
            <p:ph idx="19" hasCustomPrompt="1"/>
          </p:nvPr>
        </p:nvSpPr>
        <p:spPr>
          <a:xfrm>
            <a:off x="4812120" y="3846740"/>
            <a:ext cx="4051950" cy="2111375"/>
          </a:xfrm>
          <a:prstGeom prst="rect">
            <a:avLst/>
          </a:prstGeom>
          <a:solidFill>
            <a:srgbClr val="F7DAAF"/>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a:latin typeface="Arial Narrow" panose="020B0606020202030204" pitchFamily="34" charset="0"/>
              </a:rPr>
              <a:t>v</a:t>
            </a:r>
            <a:endParaRPr lang="fr-FR" sz="1400" dirty="0">
              <a:latin typeface="Arial Narrow" panose="020B0606020202030204" pitchFamily="34" charset="0"/>
            </a:endParaRPr>
          </a:p>
        </p:txBody>
      </p:sp>
    </p:spTree>
    <p:extLst>
      <p:ext uri="{BB962C8B-B14F-4D97-AF65-F5344CB8AC3E}">
        <p14:creationId xmlns:p14="http://schemas.microsoft.com/office/powerpoint/2010/main" val="23282289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21218640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3897112"/>
            <a:ext cx="4626000" cy="540000"/>
          </a:xfrm>
        </p:spPr>
        <p:txBody>
          <a:bodyPr tIns="82800">
            <a:normAutofit/>
          </a:bodyPr>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hasCustomPrompt="1"/>
          </p:nvPr>
        </p:nvSpPr>
        <p:spPr>
          <a:xfrm>
            <a:off x="2149200" y="3366000"/>
            <a:ext cx="4626000" cy="677108"/>
          </a:xfrm>
        </p:spPr>
        <p:txBody>
          <a:bodyPr>
            <a:spAutoFit/>
          </a:bodyPr>
          <a:lstStyle>
            <a:lvl1pPr algn="ctr">
              <a:defRPr sz="3800"/>
            </a:lvl1pPr>
          </a:lstStyle>
          <a:p>
            <a:r>
              <a:rPr lang="fr-FR" dirty="0"/>
              <a:t>Titre </a:t>
            </a:r>
            <a:r>
              <a:rPr lang="fr-FR" dirty="0" err="1"/>
              <a:t>powerpoint</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pic>
        <p:nvPicPr>
          <p:cNvPr id="15"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36935576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8"/>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3090806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4" y="1339850"/>
            <a:ext cx="8667750"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22"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25625700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24868681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pic>
        <p:nvPicPr>
          <p:cNvPr id="17" name="Espace réservé du contenu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27432334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sp>
        <p:nvSpPr>
          <p:cNvPr id="8" name="Espace réservé du contenu 7"/>
          <p:cNvSpPr>
            <a:spLocks noGrp="1"/>
          </p:cNvSpPr>
          <p:nvPr>
            <p:ph sz="quarter" idx="10" hasCustomPrompt="1"/>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dirty="0"/>
              <a:t>INSÉRER IMAGE 68,1x240,8 mm</a:t>
            </a:r>
          </a:p>
        </p:txBody>
      </p:sp>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6"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5"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9227090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pied de page 2"/>
          <p:cNvSpPr>
            <a:spLocks noGrp="1"/>
          </p:cNvSpPr>
          <p:nvPr>
            <p:ph type="ftr" sz="quarter" idx="11"/>
          </p:nvPr>
        </p:nvSpPr>
        <p:spPr/>
        <p:txBody>
          <a:bodyPr/>
          <a:lstStyle/>
          <a:p>
            <a:endParaRPr lang="fr-F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6" name="Espace réservé du numéro de diapositive 5"/>
          <p:cNvSpPr>
            <a:spLocks noGrp="1"/>
          </p:cNvSpPr>
          <p:nvPr>
            <p:ph type="sldNum" sz="quarter" idx="14"/>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37490055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11" name="Rectangle 10"/>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hasCustomPrompt="1"/>
          </p:nvPr>
        </p:nvSpPr>
        <p:spPr>
          <a:xfrm>
            <a:off x="539552" y="1766426"/>
            <a:ext cx="4176464" cy="1446550"/>
          </a:xfrm>
        </p:spPr>
        <p:txBody>
          <a:bodyPr wrap="square">
            <a:spAutoFit/>
          </a:bodyPr>
          <a:lstStyle>
            <a:lvl1pPr algn="l">
              <a:defRPr sz="4400">
                <a:solidFill>
                  <a:schemeClr val="bg1"/>
                </a:solidFill>
              </a:defRPr>
            </a:lvl1pPr>
          </a:lstStyle>
          <a:p>
            <a:r>
              <a:rPr lang="fr-FR" dirty="0"/>
              <a:t>En-tête de section</a:t>
            </a:r>
          </a:p>
        </p:txBody>
      </p:sp>
      <p:sp>
        <p:nvSpPr>
          <p:cNvPr id="3" name="Sous-titre 2"/>
          <p:cNvSpPr>
            <a:spLocks noGrp="1"/>
          </p:cNvSpPr>
          <p:nvPr>
            <p:ph type="subTitle" idx="1" hasCustomPrompt="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Titre partie 1</a:t>
            </a:r>
          </a:p>
          <a:p>
            <a:r>
              <a:rPr lang="fr-FR" dirty="0"/>
              <a:t>Titre partie 2</a:t>
            </a:r>
          </a:p>
          <a:p>
            <a:r>
              <a:rPr lang="fr-FR" dirty="0"/>
              <a:t>Titre partie 3</a:t>
            </a:r>
          </a:p>
          <a:p>
            <a:r>
              <a:rPr lang="fr-FR" dirty="0"/>
              <a:t>Titre partie 4</a:t>
            </a:r>
          </a:p>
          <a:p>
            <a:endParaRPr lang="fr-FR" dirty="0"/>
          </a:p>
          <a:p>
            <a:endParaRPr lang="fr-FR" dirty="0"/>
          </a:p>
          <a:p>
            <a:endParaRPr lang="fr-FR" dirty="0"/>
          </a:p>
        </p:txBody>
      </p:sp>
      <p:sp>
        <p:nvSpPr>
          <p:cNvPr id="5" name="Espace réservé du pied de page 4"/>
          <p:cNvSpPr>
            <a:spLocks noGrp="1"/>
          </p:cNvSpPr>
          <p:nvPr>
            <p:ph type="ftr" sz="quarter" idx="11"/>
          </p:nvPr>
        </p:nvSpPr>
        <p:spPr/>
        <p:txBody>
          <a:bodyPr/>
          <a:lstStyle/>
          <a:p>
            <a:endParaRPr lang="fr-FR"/>
          </a:p>
        </p:txBody>
      </p:sp>
      <p:sp>
        <p:nvSpPr>
          <p:cNvPr id="9" name="Forme en L 8"/>
          <p:cNvSpPr>
            <a:spLocks noChangeAspect="1"/>
          </p:cNvSpPr>
          <p:nvPr userDrawn="1"/>
        </p:nvSpPr>
        <p:spPr>
          <a:xfrm rot="19020000" flipH="1">
            <a:off x="4608000" y="1549985"/>
            <a:ext cx="3211287" cy="3780000"/>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a:spLocks noChangeAspect="1"/>
          </p:cNvSpPr>
          <p:nvPr userDrawn="1"/>
        </p:nvSpPr>
        <p:spPr>
          <a:xfrm>
            <a:off x="4079001" y="2050418"/>
            <a:ext cx="1620000" cy="1620001"/>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12"/>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5234170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2565400"/>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p:txBody>
          <a:bodyPr/>
          <a:lstStyle/>
          <a:p>
            <a:endParaRPr lang="fr-FR" dirty="0"/>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37770888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bg>
      <p:bgPr>
        <a:solidFill>
          <a:schemeClr val="bg1"/>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p:txBody>
          <a:bodyPr/>
          <a:lstStyle/>
          <a:p>
            <a:endParaRPr lang="fr-FR" dirty="0"/>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7500840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endParaRPr lang="fr-FR"/>
          </a:p>
        </p:txBody>
      </p:sp>
      <p:sp>
        <p:nvSpPr>
          <p:cNvPr id="7" name="Espace réservé du texte 6"/>
          <p:cNvSpPr>
            <a:spLocks noGrp="1"/>
          </p:cNvSpPr>
          <p:nvPr>
            <p:ph type="body" sz="quarter" idx="13" hasCustomPrompt="1"/>
          </p:nvPr>
        </p:nvSpPr>
        <p:spPr>
          <a:xfrm>
            <a:off x="349200" y="1746000"/>
            <a:ext cx="4068000" cy="292388"/>
          </a:xfrm>
        </p:spPr>
        <p:txBody>
          <a:bodyPr wrap="square">
            <a:normAutofit/>
          </a:bodyPr>
          <a:lstStyle>
            <a:lvl1pPr>
              <a:spcAft>
                <a:spcPts val="0"/>
              </a:spcAft>
              <a:defRPr>
                <a:solidFill>
                  <a:schemeClr val="tx1"/>
                </a:solidFill>
              </a:defRPr>
            </a:lvl1pPr>
          </a:lstStyle>
          <a:p>
            <a:pPr lvl="0"/>
            <a:r>
              <a:rPr lang="fr-FR" dirty="0" err="1"/>
              <a:t>InsÉrez</a:t>
            </a:r>
            <a:r>
              <a:rPr lang="fr-FR" dirty="0"/>
              <a:t> le texte</a:t>
            </a:r>
          </a:p>
        </p:txBody>
      </p:sp>
      <p:cxnSp>
        <p:nvCxnSpPr>
          <p:cNvPr id="8" name="Connecteur droit 7"/>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6" name="Espace réservé du texte 5"/>
          <p:cNvSpPr>
            <a:spLocks noGrp="1"/>
          </p:cNvSpPr>
          <p:nvPr>
            <p:ph type="body" sz="quarter" idx="15" hasCustomPrompt="1"/>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1" name="Espace réservé du tableau 10"/>
          <p:cNvSpPr>
            <a:spLocks noGrp="1"/>
          </p:cNvSpPr>
          <p:nvPr>
            <p:ph type="tbl" sz="quarter" idx="16"/>
          </p:nvPr>
        </p:nvSpPr>
        <p:spPr>
          <a:xfrm>
            <a:off x="2808456" y="2205286"/>
            <a:ext cx="5868000" cy="1655762"/>
          </a:xfrm>
        </p:spPr>
        <p:txBody>
          <a:bodyPr/>
          <a:lstStyle/>
          <a:p>
            <a:endParaRPr lang="fr-FR"/>
          </a:p>
        </p:txBody>
      </p:sp>
      <p:sp>
        <p:nvSpPr>
          <p:cNvPr id="15" name="Espace réservé du texte 5"/>
          <p:cNvSpPr>
            <a:spLocks noGrp="1"/>
          </p:cNvSpPr>
          <p:nvPr>
            <p:ph type="body" sz="quarter" idx="17" hasCustomPrompt="1"/>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6" name="Espace réservé du tableau 10"/>
          <p:cNvSpPr>
            <a:spLocks noGrp="1"/>
          </p:cNvSpPr>
          <p:nvPr>
            <p:ph type="tbl" sz="quarter" idx="18"/>
          </p:nvPr>
        </p:nvSpPr>
        <p:spPr>
          <a:xfrm>
            <a:off x="2808456" y="4005064"/>
            <a:ext cx="5868000" cy="1655762"/>
          </a:xfrm>
        </p:spPr>
        <p:txBody>
          <a:bodyPr/>
          <a:lstStyle/>
          <a:p>
            <a:endParaRPr lang="fr-FR"/>
          </a:p>
        </p:txBody>
      </p:sp>
      <p:sp>
        <p:nvSpPr>
          <p:cNvPr id="18" name="Espace réservé du texte 17"/>
          <p:cNvSpPr>
            <a:spLocks noGrp="1"/>
          </p:cNvSpPr>
          <p:nvPr>
            <p:ph type="body" sz="quarter" idx="19" hasCustomPrompt="1"/>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dirty="0"/>
              <a:t>Insérez le texte</a:t>
            </a:r>
          </a:p>
        </p:txBody>
      </p:sp>
      <p:sp>
        <p:nvSpPr>
          <p:cNvPr id="3" name="Espace réservé du numéro de diapositive 2"/>
          <p:cNvSpPr>
            <a:spLocks noGrp="1"/>
          </p:cNvSpPr>
          <p:nvPr>
            <p:ph type="sldNum" sz="quarter" idx="20"/>
          </p:nvPr>
        </p:nvSpPr>
        <p:spPr/>
        <p:txBody>
          <a:bodyPr/>
          <a:lstStyle/>
          <a:p>
            <a:fld id="{0536D7D7-E68B-4848-A580-3E20DDE126DB}" type="slidenum">
              <a:rPr lang="fr-FR" smtClean="0"/>
              <a:pPr/>
              <a:t>‹N°›</a:t>
            </a:fld>
            <a:endParaRPr lang="fr-FR" dirty="0"/>
          </a:p>
        </p:txBody>
      </p:sp>
      <p:pic>
        <p:nvPicPr>
          <p:cNvPr id="2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34344690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sp>
        <p:nvSpPr>
          <p:cNvPr id="3" name="Titre 2"/>
          <p:cNvSpPr>
            <a:spLocks noGrp="1"/>
          </p:cNvSpPr>
          <p:nvPr userDrawn="1">
            <p:ph type="title" hasCustomPrompt="1"/>
          </p:nvPr>
        </p:nvSpPr>
        <p:spPr>
          <a:xfrm>
            <a:off x="349200" y="378000"/>
            <a:ext cx="8445600" cy="399600"/>
          </a:xfr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4" name="Espace réservé du pied de page 3"/>
          <p:cNvSpPr>
            <a:spLocks noGrp="1"/>
          </p:cNvSpPr>
          <p:nvPr>
            <p:ph type="ftr" sz="quarter" idx="21"/>
          </p:nvPr>
        </p:nvSpPr>
        <p:spPr/>
        <p:txBody>
          <a:bodyPr/>
          <a:lstStyle/>
          <a:p>
            <a:endParaRPr lang="fr-FR" dirty="0"/>
          </a:p>
        </p:txBody>
      </p:sp>
      <p:pic>
        <p:nvPicPr>
          <p:cNvPr id="18"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0096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a:lstStyle/>
          <a:p>
            <a:endParaRPr lang="fr-FR"/>
          </a:p>
        </p:txBody>
      </p:sp>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0" name="Connecteur droit 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106185220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endParaRPr lang="fr-FR"/>
          </a:p>
        </p:txBody>
      </p: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4"/>
          </p:nvPr>
        </p:nvSpPr>
        <p:spPr/>
        <p:txBody>
          <a:bodyPr/>
          <a:lstStyle/>
          <a:p>
            <a:fld id="{0536D7D7-E68B-4848-A580-3E20DDE126DB}" type="slidenum">
              <a:rPr lang="fr-FR" smtClean="0"/>
              <a:pPr/>
              <a:t>‹N°›</a:t>
            </a:fld>
            <a:endParaRPr lang="fr-FR" dirty="0"/>
          </a:p>
        </p:txBody>
      </p:sp>
      <p:pic>
        <p:nvPicPr>
          <p:cNvPr id="12"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cxnSp>
        <p:nvCxnSpPr>
          <p:cNvPr id="16" name="Connecteur droit 15"/>
          <p:cNvCxnSpPr/>
          <p:nvPr userDrawn="1"/>
        </p:nvCxnSpPr>
        <p:spPr>
          <a:xfrm>
            <a:off x="442800" y="5544000"/>
            <a:ext cx="4762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userDrawn="1"/>
        </p:nvCxnSpPr>
        <p:spPr>
          <a:xfrm>
            <a:off x="5400000" y="5544000"/>
            <a:ext cx="3286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7"/>
          <p:cNvSpPr>
            <a:spLocks noGrp="1"/>
          </p:cNvSpPr>
          <p:nvPr>
            <p:ph type="tbl" sz="quarter" idx="18"/>
          </p:nvPr>
        </p:nvSpPr>
        <p:spPr>
          <a:xfrm>
            <a:off x="450000" y="2160000"/>
            <a:ext cx="4762800" cy="1404000"/>
          </a:xfrm>
        </p:spPr>
        <p:txBody>
          <a:bodyPr/>
          <a:lstStyle/>
          <a:p>
            <a:endParaRPr lang="fr-FR"/>
          </a:p>
        </p:txBody>
      </p:sp>
      <p:sp>
        <p:nvSpPr>
          <p:cNvPr id="19" name="Espace réservé du tableau 18"/>
          <p:cNvSpPr>
            <a:spLocks noGrp="1"/>
          </p:cNvSpPr>
          <p:nvPr>
            <p:ph type="tbl" sz="quarter" idx="19"/>
          </p:nvPr>
        </p:nvSpPr>
        <p:spPr>
          <a:xfrm>
            <a:off x="450000" y="3933056"/>
            <a:ext cx="4762800" cy="1440000"/>
          </a:xfrm>
        </p:spPr>
        <p:txBody>
          <a:bodyPr/>
          <a:lstStyle/>
          <a:p>
            <a:endParaRPr lang="fr-FR"/>
          </a:p>
        </p:txBody>
      </p:sp>
      <p:sp>
        <p:nvSpPr>
          <p:cNvPr id="21" name="Espace réservé du tableau 20"/>
          <p:cNvSpPr>
            <a:spLocks noGrp="1"/>
          </p:cNvSpPr>
          <p:nvPr>
            <p:ph type="tbl" sz="quarter" idx="20"/>
          </p:nvPr>
        </p:nvSpPr>
        <p:spPr>
          <a:xfrm>
            <a:off x="5408800" y="2159999"/>
            <a:ext cx="3276000" cy="3204000"/>
          </a:xfrm>
        </p:spPr>
        <p:txBody>
          <a:bodyPr/>
          <a:lstStyle/>
          <a:p>
            <a:endParaRPr lang="fr-FR"/>
          </a:p>
        </p:txBody>
      </p:sp>
    </p:spTree>
    <p:extLst>
      <p:ext uri="{BB962C8B-B14F-4D97-AF65-F5344CB8AC3E}">
        <p14:creationId xmlns:p14="http://schemas.microsoft.com/office/powerpoint/2010/main" val="185135567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6" name="Rectangle 15"/>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11" name="Espace réservé du contenu 10"/>
          <p:cNvSpPr>
            <a:spLocks noGrp="1"/>
          </p:cNvSpPr>
          <p:nvPr>
            <p:ph sz="quarter" idx="16" hasCustomPrompt="1"/>
          </p:nvPr>
        </p:nvSpPr>
        <p:spPr>
          <a:xfrm>
            <a:off x="4932000" y="476250"/>
            <a:ext cx="3744000" cy="2520000"/>
          </a:xfrm>
          <a:solidFill>
            <a:schemeClr val="bg1">
              <a:lumMod val="95000"/>
            </a:schemeClr>
          </a:solidFill>
        </p:spPr>
        <p:txBody>
          <a:bodyPr anchor="ctr" anchorCtr="1"/>
          <a:lstStyle>
            <a:lvl1pPr>
              <a:defRPr/>
            </a:lvl1pPr>
          </a:lstStyle>
          <a:p>
            <a:pPr lvl="0"/>
            <a:r>
              <a:rPr lang="fr-FR" dirty="0" err="1"/>
              <a:t>insÉrer</a:t>
            </a:r>
            <a:r>
              <a:rPr lang="fr-FR" dirty="0"/>
              <a:t> image</a:t>
            </a:r>
          </a:p>
        </p:txBody>
      </p:sp>
      <p:sp>
        <p:nvSpPr>
          <p:cNvPr id="4" name="Espace réservé du pied de page 3"/>
          <p:cNvSpPr>
            <a:spLocks noGrp="1"/>
          </p:cNvSpPr>
          <p:nvPr>
            <p:ph type="ftr" sz="quarter" idx="11"/>
          </p:nvPr>
        </p:nvSpPr>
        <p:spPr/>
        <p:txBody>
          <a:bodyPr/>
          <a:lstStyle/>
          <a:p>
            <a:endParaRPr lang="fr-FR"/>
          </a:p>
        </p:txBody>
      </p:sp>
      <p:sp>
        <p:nvSpPr>
          <p:cNvPr id="6" name="Espace réservé du titre 1"/>
          <p:cNvSpPr>
            <a:spLocks noGrp="1"/>
          </p:cNvSpPr>
          <p:nvPr>
            <p:ph type="title" hasCustomPrompt="1"/>
          </p:nvPr>
        </p:nvSpPr>
        <p:spPr>
          <a:xfrm>
            <a:off x="349200" y="378000"/>
            <a:ext cx="4356000" cy="756000"/>
          </a:xfrm>
          <a:prstGeom prst="rect">
            <a:avLst/>
          </a:prstGeom>
        </p:spPr>
        <p:txBody>
          <a:bodyPr vert="horz" lIns="91440" tIns="45720" rIns="91440" bIns="45720" rtlCol="0" anchor="t" anchorCtr="0">
            <a:normAutofit/>
          </a:bodyPr>
          <a:lstStyle>
            <a:lvl1pPr>
              <a:defRPr b="1" baseline="0"/>
            </a:lvl1pPr>
          </a:lstStyle>
          <a:p>
            <a:r>
              <a:rPr lang="fr-FR" dirty="0"/>
              <a:t>Titre principal </a:t>
            </a:r>
            <a:br>
              <a:rPr lang="fr-FR" dirty="0"/>
            </a:br>
            <a:r>
              <a:rPr lang="fr-FR" dirty="0"/>
              <a:t>de la partie sur deux lignes</a:t>
            </a:r>
          </a:p>
        </p:txBody>
      </p:sp>
      <p:cxnSp>
        <p:nvCxnSpPr>
          <p:cNvPr id="8" name="Connecteur droit 7"/>
          <p:cNvCxnSpPr/>
          <p:nvPr userDrawn="1"/>
        </p:nvCxnSpPr>
        <p:spPr>
          <a:xfrm>
            <a:off x="450000" y="1124744"/>
            <a:ext cx="412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a:t>PICTO</a:t>
            </a:r>
          </a:p>
        </p:txBody>
      </p:sp>
      <p:sp>
        <p:nvSpPr>
          <p:cNvPr id="2" name="Espace réservé du numéro de diapositive 1"/>
          <p:cNvSpPr>
            <a:spLocks noGrp="1"/>
          </p:cNvSpPr>
          <p:nvPr>
            <p:ph type="sldNum" sz="quarter" idx="17"/>
          </p:nvPr>
        </p:nvSpPr>
        <p:spPr/>
        <p:txBody>
          <a:bodyPr/>
          <a:lstStyle/>
          <a:p>
            <a:fld id="{0536D7D7-E68B-4848-A580-3E20DDE126DB}" type="slidenum">
              <a:rPr lang="fr-FR" smtClean="0"/>
              <a:pPr/>
              <a:t>‹N°›</a:t>
            </a:fld>
            <a:endParaRPr lang="fr-FR" dirty="0"/>
          </a:p>
        </p:txBody>
      </p:sp>
      <p:pic>
        <p:nvPicPr>
          <p:cNvPr id="14"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15"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7" name="Rectangle 16"/>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graphique 9"/>
          <p:cNvSpPr>
            <a:spLocks noGrp="1"/>
          </p:cNvSpPr>
          <p:nvPr>
            <p:ph type="chart" sz="quarter" idx="19"/>
          </p:nvPr>
        </p:nvSpPr>
        <p:spPr>
          <a:xfrm>
            <a:off x="2376016" y="3429000"/>
            <a:ext cx="2340000" cy="2160240"/>
          </a:xfrm>
        </p:spPr>
        <p:txBody>
          <a:bodyPr/>
          <a:lstStyle/>
          <a:p>
            <a:endParaRPr lang="fr-FR"/>
          </a:p>
        </p:txBody>
      </p:sp>
      <p:cxnSp>
        <p:nvCxnSpPr>
          <p:cNvPr id="19" name="Connecteur droit 18"/>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endParaRPr lang="fr-FR"/>
          </a:p>
        </p:txBody>
      </p:sp>
      <p:sp>
        <p:nvSpPr>
          <p:cNvPr id="26" name="Espace réservé du texte 18"/>
          <p:cNvSpPr>
            <a:spLocks noGrp="1"/>
          </p:cNvSpPr>
          <p:nvPr>
            <p:ph type="body" sz="quarter" idx="22"/>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3701268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endParaRPr lang="fr-FR"/>
          </a:p>
        </p:txBody>
      </p:sp>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3"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190880747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7" name="Rectangle 16"/>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4" name="Espace réservé du pied de page 3"/>
          <p:cNvSpPr>
            <a:spLocks noGrp="1"/>
          </p:cNvSpPr>
          <p:nvPr>
            <p:ph type="ftr" sz="quarter" idx="11"/>
          </p:nvPr>
        </p:nvSpPr>
        <p:spPr/>
        <p:txBody>
          <a:bodyPr/>
          <a:lstStyle/>
          <a:p>
            <a:endParaRPr lang="fr-F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3"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
        <p:nvSpPr>
          <p:cNvPr id="11" name="Rectangle 10"/>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graphique 9"/>
          <p:cNvSpPr>
            <a:spLocks noGrp="1"/>
          </p:cNvSpPr>
          <p:nvPr>
            <p:ph type="chart" sz="quarter" idx="19"/>
          </p:nvPr>
        </p:nvSpPr>
        <p:spPr>
          <a:xfrm>
            <a:off x="2376016" y="3429000"/>
            <a:ext cx="2340000" cy="2160240"/>
          </a:xfrm>
        </p:spPr>
        <p:txBody>
          <a:bodyPr/>
          <a:lstStyle/>
          <a:p>
            <a:endParaRPr lang="fr-FR"/>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endParaRPr lang="fr-FR"/>
          </a:p>
        </p:txBody>
      </p:sp>
      <p:cxnSp>
        <p:nvCxnSpPr>
          <p:cNvPr id="16" name="Connecteur droit 15"/>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9" name="Espace réservé du texte 18"/>
          <p:cNvSpPr>
            <a:spLocks noGrp="1"/>
          </p:cNvSpPr>
          <p:nvPr>
            <p:ph type="body" sz="quarter" idx="22"/>
          </p:nvPr>
        </p:nvSpPr>
        <p:spPr>
          <a:xfrm>
            <a:off x="349200" y="1275431"/>
            <a:ext cx="7175128" cy="341463"/>
          </a:xfrm>
        </p:spPr>
        <p:txBody>
          <a:bodyPr>
            <a:normAutofit/>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6415718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endParaRPr lang="fr-FR"/>
          </a:p>
        </p:txBody>
      </p:sp>
      <p:cxnSp>
        <p:nvCxnSpPr>
          <p:cNvPr id="6" name="Connecteur droit 5"/>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lang="fr-FR" dirty="0"/>
              <a:t>Titre principal </a:t>
            </a:r>
            <a:br>
              <a:rPr lang="fr-FR" dirty="0"/>
            </a:br>
            <a:r>
              <a:rPr lang="fr-FR" dirty="0"/>
              <a:t>de la partie sur deux lignes</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41259016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endParaRPr lang="fr-FR"/>
          </a:p>
        </p:txBody>
      </p:sp>
      <p:cxnSp>
        <p:nvCxnSpPr>
          <p:cNvPr id="6" name="Connecteur droit 5"/>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378000"/>
            <a:ext cx="8445600" cy="400110"/>
          </a:xfrm>
        </p:spPr>
        <p:txBody>
          <a:bodyPr>
            <a:spAutoFit/>
          </a:bodyPr>
          <a:lstStyle/>
          <a:p>
            <a:r>
              <a:rPr lang="fr-FR" dirty="0"/>
              <a:t>Titre principal de la partie sur une ligne</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print">
            <a:extLst>
              <a:ext uri="{28A0092B-C50C-407E-A947-70E740481C1C}">
                <a14:useLocalDpi xmlns:a14="http://schemas.microsoft.com/office/drawing/2010/main" val="0"/>
              </a:ext>
            </a:extLst>
          </a:blip>
          <a:srcRect t="78" b="78"/>
          <a:stretch>
            <a:fillRect/>
          </a:stretch>
        </p:blipFill>
        <p:spPr>
          <a:xfrm>
            <a:off x="6930000" y="6310800"/>
            <a:ext cx="1792800" cy="432000"/>
          </a:xfrm>
          <a:prstGeom prst="rect">
            <a:avLst/>
          </a:prstGeom>
        </p:spPr>
      </p:pic>
    </p:spTree>
    <p:extLst>
      <p:ext uri="{BB962C8B-B14F-4D97-AF65-F5344CB8AC3E}">
        <p14:creationId xmlns:p14="http://schemas.microsoft.com/office/powerpoint/2010/main" val="9996025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Page de garde">
    <p:spTree>
      <p:nvGrpSpPr>
        <p:cNvPr id="1" name=""/>
        <p:cNvGrpSpPr/>
        <p:nvPr/>
      </p:nvGrpSpPr>
      <p:grpSpPr>
        <a:xfrm>
          <a:off x="0" y="0"/>
          <a:ext cx="0" cy="0"/>
          <a:chOff x="0" y="0"/>
          <a:chExt cx="0" cy="0"/>
        </a:xfrm>
      </p:grpSpPr>
      <p:cxnSp>
        <p:nvCxnSpPr>
          <p:cNvPr id="7" name="Connecteur droit 6"/>
          <p:cNvCxnSpPr/>
          <p:nvPr userDrawn="1"/>
        </p:nvCxnSpPr>
        <p:spPr>
          <a:xfrm>
            <a:off x="2247900" y="3330575"/>
            <a:ext cx="4427538"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2247900" y="5310188"/>
            <a:ext cx="4427538"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7338" y="6378575"/>
            <a:ext cx="1331912"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rme en L 16"/>
          <p:cNvSpPr/>
          <p:nvPr userDrawn="1"/>
        </p:nvSpPr>
        <p:spPr>
          <a:xfrm rot="19020000" flipH="1">
            <a:off x="3271838" y="-22225"/>
            <a:ext cx="2468562" cy="2540000"/>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1" name="Ellipse 10"/>
          <p:cNvSpPr>
            <a:spLocks noChangeAspect="1"/>
          </p:cNvSpPr>
          <p:nvPr userDrawn="1"/>
        </p:nvSpPr>
        <p:spPr>
          <a:xfrm>
            <a:off x="2751138" y="57150"/>
            <a:ext cx="1233487" cy="1235075"/>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12"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Espace réservé pour une image  69"/>
          <p:cNvPicPr>
            <a:picLocks noChangeAspect="1"/>
          </p:cNvPicPr>
          <p:nvPr userDrawn="1"/>
        </p:nvPicPr>
        <p:blipFill>
          <a:blip r:embed="rId4">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p:nvPr>
        </p:nvSpPr>
        <p:spPr>
          <a:xfrm>
            <a:off x="2149200" y="3897112"/>
            <a:ext cx="4626000" cy="540000"/>
          </a:xfrm>
        </p:spPr>
        <p:txBody>
          <a:bodyPr tIns="82800"/>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p:nvPr>
        </p:nvSpPr>
        <p:spPr>
          <a:xfrm>
            <a:off x="2149200" y="3366000"/>
            <a:ext cx="4626000" cy="677108"/>
          </a:xfrm>
        </p:spPr>
        <p:txBody>
          <a:bodyPr>
            <a:spAutoFit/>
          </a:bodyPr>
          <a:lstStyle>
            <a:lvl1pPr algn="ctr">
              <a:defRPr sz="3800"/>
            </a:lvl1pPr>
          </a:lstStyle>
          <a:p>
            <a:r>
              <a:rPr lang="fr-FR"/>
              <a:t>Modifiez le style du titre</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spTree>
    <p:extLst>
      <p:ext uri="{BB962C8B-B14F-4D97-AF65-F5344CB8AC3E}">
        <p14:creationId xmlns:p14="http://schemas.microsoft.com/office/powerpoint/2010/main" val="27421173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cxnSp>
        <p:nvCxnSpPr>
          <p:cNvPr id="7" name="Connecteur droit 6"/>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space réservé du contenu 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7488" y="1339850"/>
            <a:ext cx="8666162"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12"/>
          <p:cNvGrpSpPr>
            <a:grpSpLocks/>
          </p:cNvGrpSpPr>
          <p:nvPr userDrawn="1"/>
        </p:nvGrpSpPr>
        <p:grpSpPr bwMode="auto">
          <a:xfrm>
            <a:off x="-623888" y="1670050"/>
            <a:ext cx="1684338" cy="1790700"/>
            <a:chOff x="-623910" y="1669672"/>
            <a:chExt cx="1683663" cy="1791757"/>
          </a:xfrm>
        </p:grpSpPr>
        <p:sp>
          <p:nvSpPr>
            <p:cNvPr id="15"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6" name="Corde 15"/>
            <p:cNvSpPr>
              <a:spLocks noChangeAspect="1"/>
            </p:cNvSpPr>
            <p:nvPr/>
          </p:nvSpPr>
          <p:spPr>
            <a:xfrm rot="10800000">
              <a:off x="-338275" y="2257394"/>
              <a:ext cx="647441" cy="64808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a:t>Modifiez les styles du texte du masque</a:t>
            </a:r>
          </a:p>
        </p:txBody>
      </p:sp>
      <p:sp>
        <p:nvSpPr>
          <p:cNvPr id="13"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
        <p:nvSpPr>
          <p:cNvPr id="14"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Tree>
    <p:extLst>
      <p:ext uri="{BB962C8B-B14F-4D97-AF65-F5344CB8AC3E}">
        <p14:creationId xmlns:p14="http://schemas.microsoft.com/office/powerpoint/2010/main" val="35220851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cxnSp>
        <p:nvCxnSpPr>
          <p:cNvPr id="7" name="Connecteur droit 6"/>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space réservé du contenu 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7488" y="1339850"/>
            <a:ext cx="866775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12"/>
          <p:cNvGrpSpPr>
            <a:grpSpLocks/>
          </p:cNvGrpSpPr>
          <p:nvPr userDrawn="1"/>
        </p:nvGrpSpPr>
        <p:grpSpPr bwMode="auto">
          <a:xfrm>
            <a:off x="-623888" y="1670050"/>
            <a:ext cx="1684338" cy="1790700"/>
            <a:chOff x="-623910" y="1669672"/>
            <a:chExt cx="1683663" cy="1791757"/>
          </a:xfrm>
        </p:grpSpPr>
        <p:sp>
          <p:nvSpPr>
            <p:cNvPr id="13"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4" name="Corde 13"/>
            <p:cNvSpPr>
              <a:spLocks noChangeAspect="1"/>
            </p:cNvSpPr>
            <p:nvPr/>
          </p:nvSpPr>
          <p:spPr>
            <a:xfrm rot="10800000">
              <a:off x="-338275" y="2257394"/>
              <a:ext cx="647441" cy="64808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a:t>Modifiez les styles du texte du masque</a:t>
            </a:r>
          </a:p>
        </p:txBody>
      </p:sp>
      <p:sp>
        <p:nvSpPr>
          <p:cNvPr id="21"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
        <p:nvSpPr>
          <p:cNvPr id="22"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Tree>
    <p:extLst>
      <p:ext uri="{BB962C8B-B14F-4D97-AF65-F5344CB8AC3E}">
        <p14:creationId xmlns:p14="http://schemas.microsoft.com/office/powerpoint/2010/main" val="11633953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cxnSp>
        <p:nvCxnSpPr>
          <p:cNvPr id="7" name="Connecteur droit 6"/>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space réservé du contenu 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7488" y="1339850"/>
            <a:ext cx="8666162"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12"/>
          <p:cNvGrpSpPr>
            <a:grpSpLocks/>
          </p:cNvGrpSpPr>
          <p:nvPr userDrawn="1"/>
        </p:nvGrpSpPr>
        <p:grpSpPr bwMode="auto">
          <a:xfrm>
            <a:off x="-623888" y="1670050"/>
            <a:ext cx="1684338" cy="1790700"/>
            <a:chOff x="-623910" y="1669672"/>
            <a:chExt cx="1683663" cy="1791757"/>
          </a:xfrm>
        </p:grpSpPr>
        <p:sp>
          <p:nvSpPr>
            <p:cNvPr id="15"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6" name="Corde 15"/>
            <p:cNvSpPr>
              <a:spLocks noChangeAspect="1"/>
            </p:cNvSpPr>
            <p:nvPr/>
          </p:nvSpPr>
          <p:spPr>
            <a:xfrm rot="10800000">
              <a:off x="-338275" y="2257394"/>
              <a:ext cx="647441" cy="64808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a:t>Modifiez les styles du texte du masque</a:t>
            </a:r>
          </a:p>
        </p:txBody>
      </p:sp>
      <p:sp>
        <p:nvSpPr>
          <p:cNvPr id="13"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
        <p:nvSpPr>
          <p:cNvPr id="14"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Tree>
    <p:extLst>
      <p:ext uri="{BB962C8B-B14F-4D97-AF65-F5344CB8AC3E}">
        <p14:creationId xmlns:p14="http://schemas.microsoft.com/office/powerpoint/2010/main" val="137878490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cxnSp>
        <p:nvCxnSpPr>
          <p:cNvPr id="7" name="Connecteur droit 6"/>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Espace réservé du contenu 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7488" y="1339850"/>
            <a:ext cx="8666162"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12"/>
          <p:cNvGrpSpPr>
            <a:grpSpLocks/>
          </p:cNvGrpSpPr>
          <p:nvPr userDrawn="1"/>
        </p:nvGrpSpPr>
        <p:grpSpPr bwMode="auto">
          <a:xfrm>
            <a:off x="-623888" y="1670050"/>
            <a:ext cx="1684338" cy="1790700"/>
            <a:chOff x="-623910" y="1669672"/>
            <a:chExt cx="1683663" cy="1791757"/>
          </a:xfrm>
        </p:grpSpPr>
        <p:sp>
          <p:nvSpPr>
            <p:cNvPr id="15"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6" name="Corde 15"/>
            <p:cNvSpPr>
              <a:spLocks noChangeAspect="1"/>
            </p:cNvSpPr>
            <p:nvPr/>
          </p:nvSpPr>
          <p:spPr>
            <a:xfrm rot="10800000">
              <a:off x="-338275" y="2257394"/>
              <a:ext cx="647441" cy="64808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a:t>Modifiez les styles du texte du masque</a:t>
            </a:r>
          </a:p>
        </p:txBody>
      </p:sp>
      <p:sp>
        <p:nvSpPr>
          <p:cNvPr id="13"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
        <p:nvSpPr>
          <p:cNvPr id="14"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Tree>
    <p:extLst>
      <p:ext uri="{BB962C8B-B14F-4D97-AF65-F5344CB8AC3E}">
        <p14:creationId xmlns:p14="http://schemas.microsoft.com/office/powerpoint/2010/main" val="259559628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cxnSp>
        <p:nvCxnSpPr>
          <p:cNvPr id="9" name="Connecteur droit 8"/>
          <p:cNvCxnSpPr/>
          <p:nvPr userDrawn="1"/>
        </p:nvCxnSpPr>
        <p:spPr>
          <a:xfrm>
            <a:off x="3233738" y="412432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a:off x="3233738" y="6149975"/>
            <a:ext cx="268128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Espace réservé pour une image  11"/>
          <p:cNvPicPr>
            <a:picLocks noChangeAspect="1"/>
          </p:cNvPicPr>
          <p:nvPr userDrawn="1"/>
        </p:nvPicPr>
        <p:blipFill>
          <a:blip r:embed="rId2" cstate="print">
            <a:extLst>
              <a:ext uri="{28A0092B-C50C-407E-A947-70E740481C1C}">
                <a14:useLocalDpi xmlns:a14="http://schemas.microsoft.com/office/drawing/2010/main" val="0"/>
              </a:ext>
            </a:extLst>
          </a:blip>
          <a:srcRect l="85" r="85"/>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Espace réservé pour une image  69"/>
          <p:cNvPicPr>
            <a:picLocks noChangeAspect="1"/>
          </p:cNvPicPr>
          <p:nvPr userDrawn="1"/>
        </p:nvPicPr>
        <p:blipFill>
          <a:blip r:embed="rId3">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7"/>
          <p:cNvSpPr>
            <a:spLocks noGrp="1"/>
          </p:cNvSpPr>
          <p:nvPr>
            <p:ph sz="quarter" idx="10"/>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a:t>Modifiez les styles du texte du masque</a:t>
            </a:r>
          </a:p>
        </p:txBody>
      </p:sp>
      <p:sp>
        <p:nvSpPr>
          <p:cNvPr id="2" name="Titre 1"/>
          <p:cNvSpPr>
            <a:spLocks noGrp="1"/>
          </p:cNvSpPr>
          <p:nvPr>
            <p:ph type="ctrTitle"/>
          </p:nvPr>
        </p:nvSpPr>
        <p:spPr>
          <a:xfrm>
            <a:off x="2270524" y="4137276"/>
            <a:ext cx="4608000" cy="648000"/>
          </a:xfrm>
        </p:spPr>
        <p:txBody>
          <a:bodyPr>
            <a:noAutofit/>
          </a:bodyPr>
          <a:lstStyle>
            <a:lvl1pPr algn="ctr">
              <a:defRPr sz="3500" spc="0" baseline="0"/>
            </a:lvl1pPr>
          </a:lstStyle>
          <a:p>
            <a:r>
              <a:rPr lang="fr-FR"/>
              <a:t>Modifiez le style du titre</a:t>
            </a:r>
            <a:endParaRPr lang="fr-FR" dirty="0"/>
          </a:p>
        </p:txBody>
      </p:sp>
      <p:sp>
        <p:nvSpPr>
          <p:cNvPr id="3" name="Sous-titre 2"/>
          <p:cNvSpPr>
            <a:spLocks noGrp="1"/>
          </p:cNvSpPr>
          <p:nvPr>
            <p:ph type="subTitle" idx="1"/>
          </p:nvPr>
        </p:nvSpPr>
        <p:spPr>
          <a:xfrm>
            <a:off x="2270524" y="4563678"/>
            <a:ext cx="4608000" cy="540000"/>
          </a:xfrm>
        </p:spPr>
        <p:txBody>
          <a:bodyPr tIns="82800"/>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5" name="Espace réservé du texte 4"/>
          <p:cNvSpPr>
            <a:spLocks noGrp="1"/>
          </p:cNvSpPr>
          <p:nvPr>
            <p:ph type="body" sz="quarter" idx="13"/>
          </p:nvPr>
        </p:nvSpPr>
        <p:spPr>
          <a:xfrm>
            <a:off x="3142800" y="5014800"/>
            <a:ext cx="2952000" cy="1076400"/>
          </a:xfrm>
        </p:spPr>
        <p:txBody>
          <a:bodyPr/>
          <a:lstStyle>
            <a:lvl1pPr>
              <a:defRPr sz="1600" b="0"/>
            </a:lvl1pPr>
          </a:lstStyle>
          <a:p>
            <a:pPr lvl="0"/>
            <a:r>
              <a:rPr lang="fr-FR"/>
              <a:t>Modifiez les styles du texte du masque</a:t>
            </a:r>
          </a:p>
        </p:txBody>
      </p:sp>
      <p:sp>
        <p:nvSpPr>
          <p:cNvPr id="6" name="Espace réservé du texte 5"/>
          <p:cNvSpPr>
            <a:spLocks noGrp="1"/>
          </p:cNvSpPr>
          <p:nvPr>
            <p:ph type="body" sz="quarter" idx="14"/>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
        <p:nvSpPr>
          <p:cNvPr id="15" name="Espace réservé du texte 5"/>
          <p:cNvSpPr>
            <a:spLocks noGrp="1"/>
          </p:cNvSpPr>
          <p:nvPr>
            <p:ph type="body" sz="quarter" idx="15"/>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a:t>Modifiez les styles du texte du masque</a:t>
            </a:r>
          </a:p>
        </p:txBody>
      </p:sp>
    </p:spTree>
    <p:extLst>
      <p:ext uri="{BB962C8B-B14F-4D97-AF65-F5344CB8AC3E}">
        <p14:creationId xmlns:p14="http://schemas.microsoft.com/office/powerpoint/2010/main" val="10937875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6210300"/>
            <a:ext cx="9144000"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6" name="Rectangle 5"/>
          <p:cNvSpPr/>
          <p:nvPr userDrawn="1"/>
        </p:nvSpPr>
        <p:spPr>
          <a:xfrm>
            <a:off x="0" y="6210300"/>
            <a:ext cx="914400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7" name="Forme en L 19"/>
          <p:cNvSpPr/>
          <p:nvPr userDrawn="1"/>
        </p:nvSpPr>
        <p:spPr>
          <a:xfrm rot="19020000" flipH="1">
            <a:off x="-1163638" y="2554288"/>
            <a:ext cx="2325688" cy="2492375"/>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9"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p:cNvSpPr>
            <a:spLocks noGrp="1"/>
          </p:cNvSpPr>
          <p:nvPr>
            <p:ph type="title"/>
          </p:nvPr>
        </p:nvSpPr>
        <p:spPr>
          <a:xfrm>
            <a:off x="3060000" y="620688"/>
            <a:ext cx="3492000" cy="756000"/>
          </a:xfrm>
        </p:spPr>
        <p:txBody>
          <a:bodyPr>
            <a:noAutofit/>
          </a:bodyPr>
          <a:lstStyle>
            <a:lvl1pPr algn="l">
              <a:defRPr sz="4400" b="1" cap="all">
                <a:solidFill>
                  <a:schemeClr val="bg1"/>
                </a:solidFill>
              </a:defRPr>
            </a:lvl1pPr>
          </a:lstStyle>
          <a:p>
            <a:r>
              <a:rPr lang="fr-FR"/>
              <a:t>Modifiez le style du titre</a:t>
            </a:r>
            <a:endParaRPr lang="fr-FR" dirty="0"/>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0" name="Espace réservé du pied de page 2"/>
          <p:cNvSpPr>
            <a:spLocks noGrp="1"/>
          </p:cNvSpPr>
          <p:nvPr>
            <p:ph type="ftr" sz="quarter" idx="14"/>
          </p:nvPr>
        </p:nvSpPr>
        <p:spPr/>
        <p:txBody>
          <a:bodyPr/>
          <a:lstStyle>
            <a:lvl1pPr fontAlgn="base">
              <a:spcBef>
                <a:spcPct val="0"/>
              </a:spcBef>
              <a:spcAft>
                <a:spcPct val="0"/>
              </a:spcAft>
              <a:defRPr/>
            </a:lvl1pPr>
          </a:lstStyle>
          <a:p>
            <a:pPr>
              <a:defRPr/>
            </a:pPr>
            <a:endParaRPr lang="fr-FR"/>
          </a:p>
        </p:txBody>
      </p:sp>
      <p:sp>
        <p:nvSpPr>
          <p:cNvPr id="11" name="Espace réservé du numéro de diapositive 5"/>
          <p:cNvSpPr>
            <a:spLocks noGrp="1"/>
          </p:cNvSpPr>
          <p:nvPr>
            <p:ph type="sldNum" sz="quarter" idx="15"/>
          </p:nvPr>
        </p:nvSpPr>
        <p:spPr/>
        <p:txBody>
          <a:bodyPr/>
          <a:lstStyle>
            <a:lvl1pPr fontAlgn="base">
              <a:spcBef>
                <a:spcPct val="0"/>
              </a:spcBef>
              <a:spcAft>
                <a:spcPct val="0"/>
              </a:spcAft>
              <a:defRPr/>
            </a:lvl1pPr>
          </a:lstStyle>
          <a:p>
            <a:pPr>
              <a:defRPr/>
            </a:pPr>
            <a:fld id="{10169311-912A-4118-8287-14AE158A204B}" type="slidenum">
              <a:rPr lang="fr-FR"/>
              <a:pPr>
                <a:defRPr/>
              </a:pPr>
              <a:t>‹N°›</a:t>
            </a:fld>
            <a:endParaRPr lang="fr-FR" dirty="0"/>
          </a:p>
        </p:txBody>
      </p:sp>
    </p:spTree>
    <p:extLst>
      <p:ext uri="{BB962C8B-B14F-4D97-AF65-F5344CB8AC3E}">
        <p14:creationId xmlns:p14="http://schemas.microsoft.com/office/powerpoint/2010/main" val="5288749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a:xfrm>
            <a:off x="0" y="6210300"/>
            <a:ext cx="9144000"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5" name="Forme en L 4"/>
          <p:cNvSpPr>
            <a:spLocks noChangeAspect="1"/>
          </p:cNvSpPr>
          <p:nvPr userDrawn="1"/>
        </p:nvSpPr>
        <p:spPr>
          <a:xfrm rot="19020000" flipH="1">
            <a:off x="4608513" y="1549400"/>
            <a:ext cx="3211512" cy="3779838"/>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6" name="Ellipse 5"/>
          <p:cNvSpPr>
            <a:spLocks noChangeAspect="1"/>
          </p:cNvSpPr>
          <p:nvPr userDrawn="1"/>
        </p:nvSpPr>
        <p:spPr>
          <a:xfrm>
            <a:off x="4078288" y="2051050"/>
            <a:ext cx="1620837" cy="1619250"/>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7"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539552" y="1766426"/>
            <a:ext cx="4176464" cy="1446550"/>
          </a:xfrm>
        </p:spPr>
        <p:txBody>
          <a:bodyPr wrap="square">
            <a:spAutoFit/>
          </a:bodyPr>
          <a:lstStyle>
            <a:lvl1pPr algn="l">
              <a:defRPr sz="4400">
                <a:solidFill>
                  <a:schemeClr val="bg1"/>
                </a:solidFill>
              </a:defRPr>
            </a:lvl1pPr>
          </a:lstStyle>
          <a:p>
            <a:r>
              <a:rPr lang="fr-FR"/>
              <a:t>Modifiez le style du titre</a:t>
            </a:r>
            <a:endParaRPr lang="fr-FR" dirty="0"/>
          </a:p>
        </p:txBody>
      </p:sp>
      <p:sp>
        <p:nvSpPr>
          <p:cNvPr id="3" name="Sous-titre 2"/>
          <p:cNvSpPr>
            <a:spLocks noGrp="1"/>
          </p:cNvSpPr>
          <p:nvPr>
            <p:ph type="subTitle" idx="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8" name="Espace réservé du pied de page 4"/>
          <p:cNvSpPr>
            <a:spLocks noGrp="1"/>
          </p:cNvSpPr>
          <p:nvPr>
            <p:ph type="ftr" sz="quarter" idx="10"/>
          </p:nvPr>
        </p:nvSpPr>
        <p:spPr/>
        <p:txBody>
          <a:bodyPr/>
          <a:lstStyle>
            <a:lvl1pPr fontAlgn="base">
              <a:spcBef>
                <a:spcPct val="0"/>
              </a:spcBef>
              <a:spcAft>
                <a:spcPct val="0"/>
              </a:spcAft>
              <a:defRPr/>
            </a:lvl1pPr>
          </a:lstStyle>
          <a:p>
            <a:pPr>
              <a:defRPr/>
            </a:pPr>
            <a:endParaRPr lang="fr-FR"/>
          </a:p>
        </p:txBody>
      </p:sp>
      <p:sp>
        <p:nvSpPr>
          <p:cNvPr id="9" name="Espace réservé du numéro de diapositive 6"/>
          <p:cNvSpPr>
            <a:spLocks noGrp="1"/>
          </p:cNvSpPr>
          <p:nvPr>
            <p:ph type="sldNum" sz="quarter" idx="11"/>
          </p:nvPr>
        </p:nvSpPr>
        <p:spPr/>
        <p:txBody>
          <a:bodyPr/>
          <a:lstStyle>
            <a:lvl1pPr fontAlgn="base">
              <a:spcBef>
                <a:spcPct val="0"/>
              </a:spcBef>
              <a:spcAft>
                <a:spcPct val="0"/>
              </a:spcAft>
              <a:defRPr/>
            </a:lvl1pPr>
          </a:lstStyle>
          <a:p>
            <a:pPr>
              <a:defRPr/>
            </a:pPr>
            <a:fld id="{A2A1AD8D-3CF7-4E4E-B7F5-26F602864CDD}" type="slidenum">
              <a:rPr lang="fr-FR"/>
              <a:pPr>
                <a:defRPr/>
              </a:pPr>
              <a:t>‹N°›</a:t>
            </a:fld>
            <a:endParaRPr lang="fr-FR" dirty="0"/>
          </a:p>
        </p:txBody>
      </p:sp>
    </p:spTree>
    <p:extLst>
      <p:ext uri="{BB962C8B-B14F-4D97-AF65-F5344CB8AC3E}">
        <p14:creationId xmlns:p14="http://schemas.microsoft.com/office/powerpoint/2010/main" val="10750428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spTree>
      <p:nvGrpSpPr>
        <p:cNvPr id="1" name=""/>
        <p:cNvGrpSpPr/>
        <p:nvPr/>
      </p:nvGrpSpPr>
      <p:grpSpPr>
        <a:xfrm>
          <a:off x="0" y="0"/>
          <a:ext cx="0" cy="0"/>
          <a:chOff x="0" y="0"/>
          <a:chExt cx="0" cy="0"/>
        </a:xfrm>
      </p:grpSpPr>
      <p:grpSp>
        <p:nvGrpSpPr>
          <p:cNvPr id="9" name="Groupe 6"/>
          <p:cNvGrpSpPr>
            <a:grpSpLocks/>
          </p:cNvGrpSpPr>
          <p:nvPr userDrawn="1"/>
        </p:nvGrpSpPr>
        <p:grpSpPr bwMode="auto">
          <a:xfrm>
            <a:off x="8143875" y="2216150"/>
            <a:ext cx="1331913" cy="1600200"/>
            <a:chOff x="8143822" y="2216198"/>
            <a:chExt cx="1332284" cy="1600395"/>
          </a:xfrm>
        </p:grpSpPr>
        <p:sp>
          <p:nvSpPr>
            <p:cNvPr id="10" name="Rectangle 9"/>
            <p:cNvSpPr/>
            <p:nvPr/>
          </p:nvSpPr>
          <p:spPr>
            <a:xfrm rot="18780000" flipH="1">
              <a:off x="8107412" y="2709936"/>
              <a:ext cx="1428924" cy="441448"/>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31632"/>
                </a:solidFill>
              </a:endParaRPr>
            </a:p>
          </p:txBody>
        </p:sp>
        <p:sp>
          <p:nvSpPr>
            <p:cNvPr id="11" name="Rectangle 10"/>
            <p:cNvSpPr/>
            <p:nvPr/>
          </p:nvSpPr>
          <p:spPr>
            <a:xfrm rot="18780000" flipH="1">
              <a:off x="8589275" y="2929762"/>
              <a:ext cx="441379"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31632"/>
                </a:solidFill>
              </a:endParaRPr>
            </a:p>
          </p:txBody>
        </p:sp>
      </p:grpSp>
      <p:cxnSp>
        <p:nvCxnSpPr>
          <p:cNvPr id="12" name="Connecteur droit 11"/>
          <p:cNvCxnSpPr/>
          <p:nvPr userDrawn="1"/>
        </p:nvCxnSpPr>
        <p:spPr>
          <a:xfrm>
            <a:off x="449263" y="1125538"/>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8"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14"/>
          <p:cNvSpPr>
            <a:spLocks noGrp="1"/>
          </p:cNvSpPr>
          <p:nvPr>
            <p:ph type="body" sz="quarter" idx="18"/>
          </p:nvPr>
        </p:nvSpPr>
        <p:spPr>
          <a:xfrm>
            <a:off x="349200" y="2565400"/>
            <a:ext cx="4132800" cy="360000"/>
          </a:xfrm>
        </p:spPr>
        <p:txBody>
          <a:bodyPr wrap="square"/>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 name="Titre 2"/>
          <p:cNvSpPr>
            <a:spLocks noGrp="1"/>
          </p:cNvSpPr>
          <p:nvPr>
            <p:ph type="title"/>
          </p:nvPr>
        </p:nvSpPr>
        <p:spPr/>
        <p:txBody>
          <a:bodyPr wrap="square"/>
          <a:lstStyle/>
          <a:p>
            <a:r>
              <a:rPr lang="fr-FR" noProof="0"/>
              <a:t>Modifiez le style du titre</a:t>
            </a:r>
            <a:endParaRPr lang="fr-FR" dirty="0"/>
          </a:p>
        </p:txBody>
      </p:sp>
      <p:sp>
        <p:nvSpPr>
          <p:cNvPr id="13" name="Espace réservé du texte 18"/>
          <p:cNvSpPr>
            <a:spLocks noGrp="1"/>
          </p:cNvSpPr>
          <p:nvPr>
            <p:ph type="body" sz="quarter" idx="20"/>
          </p:nvPr>
        </p:nvSpPr>
        <p:spPr>
          <a:xfrm>
            <a:off x="349200" y="1268933"/>
            <a:ext cx="8445600" cy="360000"/>
          </a:xfrm>
        </p:spPr>
        <p:txBody>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pied de page 3"/>
          <p:cNvSpPr>
            <a:spLocks noGrp="1"/>
          </p:cNvSpPr>
          <p:nvPr>
            <p:ph type="ftr" sz="quarter" idx="26"/>
          </p:nvPr>
        </p:nvSpPr>
        <p:spPr/>
        <p:txBody>
          <a:bodyPr/>
          <a:lstStyle>
            <a:lvl1pPr fontAlgn="base">
              <a:spcBef>
                <a:spcPct val="0"/>
              </a:spcBef>
              <a:spcAft>
                <a:spcPct val="0"/>
              </a:spcAft>
              <a:defRPr/>
            </a:lvl1pPr>
          </a:lstStyle>
          <a:p>
            <a:pPr>
              <a:defRPr/>
            </a:pPr>
            <a:endParaRPr lang="fr-FR" dirty="0"/>
          </a:p>
        </p:txBody>
      </p:sp>
      <p:sp>
        <p:nvSpPr>
          <p:cNvPr id="20" name="Espace réservé du numéro de diapositive 6"/>
          <p:cNvSpPr>
            <a:spLocks noGrp="1"/>
          </p:cNvSpPr>
          <p:nvPr>
            <p:ph type="sldNum" sz="quarter" idx="27"/>
          </p:nvPr>
        </p:nvSpPr>
        <p:spPr/>
        <p:txBody>
          <a:bodyPr/>
          <a:lstStyle>
            <a:lvl1pPr fontAlgn="base">
              <a:spcBef>
                <a:spcPct val="0"/>
              </a:spcBef>
              <a:spcAft>
                <a:spcPct val="0"/>
              </a:spcAft>
              <a:defRPr/>
            </a:lvl1pPr>
          </a:lstStyle>
          <a:p>
            <a:pPr>
              <a:defRPr/>
            </a:pPr>
            <a:fld id="{0B3D6EB4-4753-45B6-8FA9-E3CE203F3930}" type="slidenum">
              <a:rPr lang="fr-FR"/>
              <a:pPr>
                <a:defRPr/>
              </a:pPr>
              <a:t>‹N°›</a:t>
            </a:fld>
            <a:endParaRPr lang="fr-FR" dirty="0"/>
          </a:p>
        </p:txBody>
      </p:sp>
    </p:spTree>
    <p:extLst>
      <p:ext uri="{BB962C8B-B14F-4D97-AF65-F5344CB8AC3E}">
        <p14:creationId xmlns:p14="http://schemas.microsoft.com/office/powerpoint/2010/main" val="36003995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spTree>
      <p:nvGrpSpPr>
        <p:cNvPr id="1" name=""/>
        <p:cNvGrpSpPr/>
        <p:nvPr/>
      </p:nvGrpSpPr>
      <p:grpSpPr>
        <a:xfrm>
          <a:off x="0" y="0"/>
          <a:ext cx="0" cy="0"/>
          <a:chOff x="0" y="0"/>
          <a:chExt cx="0" cy="0"/>
        </a:xfrm>
      </p:grpSpPr>
      <p:grpSp>
        <p:nvGrpSpPr>
          <p:cNvPr id="5" name="Groupe 6"/>
          <p:cNvGrpSpPr>
            <a:grpSpLocks/>
          </p:cNvGrpSpPr>
          <p:nvPr userDrawn="1"/>
        </p:nvGrpSpPr>
        <p:grpSpPr bwMode="auto">
          <a:xfrm>
            <a:off x="8143875" y="2216150"/>
            <a:ext cx="1331913" cy="1600200"/>
            <a:chOff x="8143822" y="2216198"/>
            <a:chExt cx="1332284" cy="1600395"/>
          </a:xfrm>
        </p:grpSpPr>
        <p:sp>
          <p:nvSpPr>
            <p:cNvPr id="6" name="Rectangle 9"/>
            <p:cNvSpPr/>
            <p:nvPr/>
          </p:nvSpPr>
          <p:spPr>
            <a:xfrm rot="18780000" flipH="1">
              <a:off x="8107412" y="2709936"/>
              <a:ext cx="1428924" cy="441448"/>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31632"/>
                </a:solidFill>
              </a:endParaRPr>
            </a:p>
          </p:txBody>
        </p:sp>
        <p:sp>
          <p:nvSpPr>
            <p:cNvPr id="7" name="Rectangle 10"/>
            <p:cNvSpPr/>
            <p:nvPr/>
          </p:nvSpPr>
          <p:spPr>
            <a:xfrm rot="18780000" flipH="1">
              <a:off x="8589275" y="2929762"/>
              <a:ext cx="441379"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31632"/>
                </a:solidFill>
              </a:endParaRPr>
            </a:p>
          </p:txBody>
        </p:sp>
      </p:grpSp>
      <p:cxnSp>
        <p:nvCxnSpPr>
          <p:cNvPr id="8" name="Connecteur droit 7"/>
          <p:cNvCxnSpPr/>
          <p:nvPr userDrawn="1"/>
        </p:nvCxnSpPr>
        <p:spPr>
          <a:xfrm>
            <a:off x="449263" y="1125538"/>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2"/>
          <p:cNvSpPr>
            <a:spLocks noGrp="1"/>
          </p:cNvSpPr>
          <p:nvPr>
            <p:ph type="title"/>
          </p:nvPr>
        </p:nvSpPr>
        <p:spPr/>
        <p:txBody>
          <a:bodyPr wrap="square"/>
          <a:lstStyle/>
          <a:p>
            <a:r>
              <a:rPr lang="fr-FR" noProof="0"/>
              <a:t>Modifiez le style du titre</a:t>
            </a:r>
            <a:endParaRPr lang="fr-FR" dirty="0"/>
          </a:p>
        </p:txBody>
      </p:sp>
      <p:sp>
        <p:nvSpPr>
          <p:cNvPr id="13" name="Espace réservé du texte 18"/>
          <p:cNvSpPr>
            <a:spLocks noGrp="1"/>
          </p:cNvSpPr>
          <p:nvPr>
            <p:ph type="body" sz="quarter" idx="20"/>
          </p:nvPr>
        </p:nvSpPr>
        <p:spPr>
          <a:xfrm>
            <a:off x="349200" y="1268933"/>
            <a:ext cx="8445600" cy="360000"/>
          </a:xfrm>
        </p:spPr>
        <p:txBody>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0" name="Espace réservé du pied de page 3"/>
          <p:cNvSpPr>
            <a:spLocks noGrp="1"/>
          </p:cNvSpPr>
          <p:nvPr>
            <p:ph type="ftr" sz="quarter" idx="24"/>
          </p:nvPr>
        </p:nvSpPr>
        <p:spPr/>
        <p:txBody>
          <a:bodyPr/>
          <a:lstStyle>
            <a:lvl1pPr fontAlgn="base">
              <a:spcBef>
                <a:spcPct val="0"/>
              </a:spcBef>
              <a:spcAft>
                <a:spcPct val="0"/>
              </a:spcAft>
              <a:defRPr/>
            </a:lvl1pPr>
          </a:lstStyle>
          <a:p>
            <a:pPr>
              <a:defRPr/>
            </a:pPr>
            <a:endParaRPr lang="fr-FR" dirty="0"/>
          </a:p>
        </p:txBody>
      </p:sp>
      <p:sp>
        <p:nvSpPr>
          <p:cNvPr id="11" name="Espace réservé du numéro de diapositive 6"/>
          <p:cNvSpPr>
            <a:spLocks noGrp="1"/>
          </p:cNvSpPr>
          <p:nvPr>
            <p:ph type="sldNum" sz="quarter" idx="25"/>
          </p:nvPr>
        </p:nvSpPr>
        <p:spPr/>
        <p:txBody>
          <a:bodyPr/>
          <a:lstStyle>
            <a:lvl1pPr fontAlgn="base">
              <a:spcBef>
                <a:spcPct val="0"/>
              </a:spcBef>
              <a:spcAft>
                <a:spcPct val="0"/>
              </a:spcAft>
              <a:defRPr/>
            </a:lvl1pPr>
          </a:lstStyle>
          <a:p>
            <a:pPr>
              <a:defRPr/>
            </a:pPr>
            <a:fld id="{00902ABA-9478-4290-B31A-705361E149CA}" type="slidenum">
              <a:rPr lang="fr-FR"/>
              <a:pPr>
                <a:defRPr/>
              </a:pPr>
              <a:t>‹N°›</a:t>
            </a:fld>
            <a:endParaRPr lang="fr-FR" dirty="0"/>
          </a:p>
        </p:txBody>
      </p:sp>
    </p:spTree>
    <p:extLst>
      <p:ext uri="{BB962C8B-B14F-4D97-AF65-F5344CB8AC3E}">
        <p14:creationId xmlns:p14="http://schemas.microsoft.com/office/powerpoint/2010/main" val="13021950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cxnSp>
        <p:nvCxnSpPr>
          <p:cNvPr id="9" name="Connecteur droit 8"/>
          <p:cNvCxnSpPr/>
          <p:nvPr userDrawn="1"/>
        </p:nvCxnSpPr>
        <p:spPr>
          <a:xfrm>
            <a:off x="449263" y="1125538"/>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a:off x="449263" y="5068888"/>
            <a:ext cx="220821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texte 6"/>
          <p:cNvSpPr>
            <a:spLocks noGrp="1"/>
          </p:cNvSpPr>
          <p:nvPr>
            <p:ph type="body" sz="quarter" idx="13"/>
          </p:nvPr>
        </p:nvSpPr>
        <p:spPr>
          <a:xfrm>
            <a:off x="349200" y="1746000"/>
            <a:ext cx="4068000" cy="292388"/>
          </a:xfrm>
        </p:spPr>
        <p:txBody>
          <a:bodyPr wrap="square"/>
          <a:lstStyle>
            <a:lvl1pPr>
              <a:spcAft>
                <a:spcPts val="0"/>
              </a:spcAft>
              <a:defRPr>
                <a:solidFill>
                  <a:schemeClr val="tx1"/>
                </a:solidFill>
              </a:defRPr>
            </a:lvl1pPr>
          </a:lstStyle>
          <a:p>
            <a:pPr lvl="0"/>
            <a:r>
              <a:rPr lang="fr-FR"/>
              <a:t>Modifiez les styles du texte du masque</a:t>
            </a:r>
          </a:p>
        </p:txBody>
      </p:sp>
      <p:sp>
        <p:nvSpPr>
          <p:cNvPr id="2" name="Titre 1"/>
          <p:cNvSpPr>
            <a:spLocks noGrp="1"/>
          </p:cNvSpPr>
          <p:nvPr>
            <p:ph type="title"/>
          </p:nvPr>
        </p:nvSpPr>
        <p:spPr/>
        <p:txBody>
          <a:bodyPr/>
          <a:lstStyle/>
          <a:p>
            <a:r>
              <a:rPr lang="fr-FR" noProof="0"/>
              <a:t>Modifiez le style du titre</a:t>
            </a:r>
            <a:endParaRPr lang="fr-FR" dirty="0"/>
          </a:p>
        </p:txBody>
      </p:sp>
      <p:sp>
        <p:nvSpPr>
          <p:cNvPr id="6" name="Espace réservé du texte 5"/>
          <p:cNvSpPr>
            <a:spLocks noGrp="1"/>
          </p:cNvSpPr>
          <p:nvPr>
            <p:ph type="body" sz="quarter" idx="15"/>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a:t>Modifiez les styles du texte du masque</a:t>
            </a:r>
          </a:p>
          <a:p>
            <a:pPr lvl="1"/>
            <a:r>
              <a:rPr lang="fr-FR"/>
              <a:t>Deuxième niveau</a:t>
            </a:r>
          </a:p>
        </p:txBody>
      </p:sp>
      <p:sp>
        <p:nvSpPr>
          <p:cNvPr id="11" name="Espace réservé du tableau 10"/>
          <p:cNvSpPr>
            <a:spLocks noGrp="1"/>
          </p:cNvSpPr>
          <p:nvPr>
            <p:ph type="tbl" sz="quarter" idx="16"/>
          </p:nvPr>
        </p:nvSpPr>
        <p:spPr>
          <a:xfrm>
            <a:off x="2808456" y="2205286"/>
            <a:ext cx="5868000" cy="1655762"/>
          </a:xfrm>
        </p:spPr>
        <p:txBody>
          <a:bodyPr/>
          <a:lstStyle/>
          <a:p>
            <a:pPr lvl="0"/>
            <a:endParaRPr lang="fr-FR" noProof="0"/>
          </a:p>
        </p:txBody>
      </p:sp>
      <p:sp>
        <p:nvSpPr>
          <p:cNvPr id="15" name="Espace réservé du texte 5"/>
          <p:cNvSpPr>
            <a:spLocks noGrp="1"/>
          </p:cNvSpPr>
          <p:nvPr>
            <p:ph type="body" sz="quarter" idx="17"/>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a:t>Modifiez les styles du texte du masque</a:t>
            </a:r>
          </a:p>
          <a:p>
            <a:pPr lvl="1"/>
            <a:r>
              <a:rPr lang="fr-FR"/>
              <a:t>Deuxième niveau</a:t>
            </a:r>
          </a:p>
        </p:txBody>
      </p:sp>
      <p:sp>
        <p:nvSpPr>
          <p:cNvPr id="16" name="Espace réservé du tableau 10"/>
          <p:cNvSpPr>
            <a:spLocks noGrp="1"/>
          </p:cNvSpPr>
          <p:nvPr>
            <p:ph type="tbl" sz="quarter" idx="18"/>
          </p:nvPr>
        </p:nvSpPr>
        <p:spPr>
          <a:xfrm>
            <a:off x="2808456" y="4005064"/>
            <a:ext cx="5868000" cy="1655762"/>
          </a:xfrm>
        </p:spPr>
        <p:txBody>
          <a:bodyPr/>
          <a:lstStyle/>
          <a:p>
            <a:pPr lvl="0"/>
            <a:endParaRPr lang="fr-FR" noProof="0"/>
          </a:p>
        </p:txBody>
      </p:sp>
      <p:sp>
        <p:nvSpPr>
          <p:cNvPr id="18" name="Espace réservé du texte 17"/>
          <p:cNvSpPr>
            <a:spLocks noGrp="1"/>
          </p:cNvSpPr>
          <p:nvPr>
            <p:ph type="body" sz="quarter" idx="19"/>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a:t>Modifiez les styles du texte du masque</a:t>
            </a:r>
          </a:p>
        </p:txBody>
      </p:sp>
      <p:sp>
        <p:nvSpPr>
          <p:cNvPr id="13" name="Espace réservé du pied de page 3"/>
          <p:cNvSpPr>
            <a:spLocks noGrp="1"/>
          </p:cNvSpPr>
          <p:nvPr>
            <p:ph type="ftr" sz="quarter" idx="20"/>
          </p:nvPr>
        </p:nvSpPr>
        <p:spPr/>
        <p:txBody>
          <a:bodyPr/>
          <a:lstStyle>
            <a:lvl1pPr fontAlgn="base">
              <a:spcBef>
                <a:spcPct val="0"/>
              </a:spcBef>
              <a:spcAft>
                <a:spcPct val="0"/>
              </a:spcAft>
              <a:defRPr/>
            </a:lvl1pPr>
          </a:lstStyle>
          <a:p>
            <a:pPr>
              <a:defRPr/>
            </a:pPr>
            <a:endParaRPr lang="fr-FR"/>
          </a:p>
        </p:txBody>
      </p:sp>
      <p:sp>
        <p:nvSpPr>
          <p:cNvPr id="14" name="Espace réservé du numéro de diapositive 2"/>
          <p:cNvSpPr>
            <a:spLocks noGrp="1"/>
          </p:cNvSpPr>
          <p:nvPr>
            <p:ph type="sldNum" sz="quarter" idx="21"/>
          </p:nvPr>
        </p:nvSpPr>
        <p:spPr/>
        <p:txBody>
          <a:bodyPr/>
          <a:lstStyle>
            <a:lvl1pPr fontAlgn="base">
              <a:spcBef>
                <a:spcPct val="0"/>
              </a:spcBef>
              <a:spcAft>
                <a:spcPct val="0"/>
              </a:spcAft>
              <a:defRPr/>
            </a:lvl1pPr>
          </a:lstStyle>
          <a:p>
            <a:pPr>
              <a:defRPr/>
            </a:pPr>
            <a:fld id="{4C265A42-6FE0-4B0E-937B-7C3021BCD961}" type="slidenum">
              <a:rPr lang="fr-FR"/>
              <a:pPr>
                <a:defRPr/>
              </a:pPr>
              <a:t>‹N°›</a:t>
            </a:fld>
            <a:endParaRPr lang="fr-FR" dirty="0"/>
          </a:p>
        </p:txBody>
      </p:sp>
    </p:spTree>
    <p:extLst>
      <p:ext uri="{BB962C8B-B14F-4D97-AF65-F5344CB8AC3E}">
        <p14:creationId xmlns:p14="http://schemas.microsoft.com/office/powerpoint/2010/main" val="30216360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spTree>
      <p:nvGrpSpPr>
        <p:cNvPr id="1" name=""/>
        <p:cNvGrpSpPr/>
        <p:nvPr/>
      </p:nvGrpSpPr>
      <p:grpSpPr>
        <a:xfrm>
          <a:off x="0" y="0"/>
          <a:ext cx="0" cy="0"/>
          <a:chOff x="0" y="0"/>
          <a:chExt cx="0" cy="0"/>
        </a:xfrm>
      </p:grpSpPr>
      <p:grpSp>
        <p:nvGrpSpPr>
          <p:cNvPr id="10" name="Groupe 6"/>
          <p:cNvGrpSpPr>
            <a:grpSpLocks/>
          </p:cNvGrpSpPr>
          <p:nvPr userDrawn="1"/>
        </p:nvGrpSpPr>
        <p:grpSpPr bwMode="auto">
          <a:xfrm>
            <a:off x="8143875" y="2216150"/>
            <a:ext cx="1331913" cy="1600200"/>
            <a:chOff x="8143822" y="2216198"/>
            <a:chExt cx="1332284" cy="1600395"/>
          </a:xfrm>
        </p:grpSpPr>
        <p:sp>
          <p:nvSpPr>
            <p:cNvPr id="11" name="Rectangle 9"/>
            <p:cNvSpPr/>
            <p:nvPr/>
          </p:nvSpPr>
          <p:spPr>
            <a:xfrm rot="18780000" flipH="1">
              <a:off x="8107412" y="2709936"/>
              <a:ext cx="1428924" cy="441448"/>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31632"/>
                </a:solidFill>
              </a:endParaRPr>
            </a:p>
          </p:txBody>
        </p:sp>
        <p:sp>
          <p:nvSpPr>
            <p:cNvPr id="12" name="Rectangle 10"/>
            <p:cNvSpPr/>
            <p:nvPr/>
          </p:nvSpPr>
          <p:spPr>
            <a:xfrm rot="18780000" flipH="1">
              <a:off x="8589275" y="2929762"/>
              <a:ext cx="441379"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31632"/>
                </a:solidFill>
              </a:endParaRPr>
            </a:p>
          </p:txBody>
        </p:sp>
      </p:grpSp>
      <p:pic>
        <p:nvPicPr>
          <p:cNvPr id="18"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onnecteur droit 19"/>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Espace réservé du texte 14"/>
          <p:cNvSpPr>
            <a:spLocks noGrp="1"/>
          </p:cNvSpPr>
          <p:nvPr>
            <p:ph type="body" sz="quarter" idx="18"/>
          </p:nvPr>
        </p:nvSpPr>
        <p:spPr>
          <a:xfrm>
            <a:off x="349200" y="3233448"/>
            <a:ext cx="4132800" cy="360000"/>
          </a:xfrm>
        </p:spPr>
        <p:txBody>
          <a:bodyPr wrap="square"/>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 name="Titre 2"/>
          <p:cNvSpPr>
            <a:spLocks noGrp="1"/>
          </p:cNvSpPr>
          <p:nvPr>
            <p:ph type="title"/>
          </p:nvPr>
        </p:nvSpPr>
        <p:spPr>
          <a:xfrm>
            <a:off x="349200" y="378000"/>
            <a:ext cx="8445600" cy="399600"/>
          </a:xfrm>
        </p:spPr>
        <p:txBody>
          <a:bodyPr wrap="square"/>
          <a:lstStyle>
            <a:lvl1pPr>
              <a:defRPr/>
            </a:lvl1pPr>
          </a:lstStyle>
          <a:p>
            <a:r>
              <a:rPr lang="fr-FR" noProof="0"/>
              <a:t>Modifiez le style du titre</a:t>
            </a:r>
            <a:endParaRPr lang="fr-FR" dirty="0"/>
          </a:p>
        </p:txBody>
      </p:sp>
      <p:sp>
        <p:nvSpPr>
          <p:cNvPr id="13" name="Espace réservé du texte 18"/>
          <p:cNvSpPr>
            <a:spLocks noGrp="1"/>
          </p:cNvSpPr>
          <p:nvPr>
            <p:ph type="body" sz="quarter" idx="20"/>
          </p:nvPr>
        </p:nvSpPr>
        <p:spPr>
          <a:xfrm>
            <a:off x="349200" y="1224048"/>
            <a:ext cx="4150792" cy="341463"/>
          </a:xfrm>
        </p:spPr>
        <p:txBody>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21" name="Espace réservé du pied de page 3"/>
          <p:cNvSpPr>
            <a:spLocks noGrp="1"/>
          </p:cNvSpPr>
          <p:nvPr>
            <p:ph type="ftr" sz="quarter" idx="27"/>
          </p:nvPr>
        </p:nvSpPr>
        <p:spPr/>
        <p:txBody>
          <a:bodyPr/>
          <a:lstStyle>
            <a:lvl1pPr fontAlgn="base">
              <a:spcBef>
                <a:spcPct val="0"/>
              </a:spcBef>
              <a:spcAft>
                <a:spcPct val="0"/>
              </a:spcAft>
              <a:defRPr/>
            </a:lvl1pPr>
          </a:lstStyle>
          <a:p>
            <a:pPr>
              <a:defRPr/>
            </a:pPr>
            <a:endParaRPr lang="fr-FR" dirty="0"/>
          </a:p>
        </p:txBody>
      </p:sp>
      <p:sp>
        <p:nvSpPr>
          <p:cNvPr id="22" name="Espace réservé du numéro de diapositive 6"/>
          <p:cNvSpPr>
            <a:spLocks noGrp="1"/>
          </p:cNvSpPr>
          <p:nvPr>
            <p:ph type="sldNum" sz="quarter" idx="28"/>
          </p:nvPr>
        </p:nvSpPr>
        <p:spPr/>
        <p:txBody>
          <a:bodyPr/>
          <a:lstStyle>
            <a:lvl1pPr fontAlgn="base">
              <a:spcBef>
                <a:spcPct val="0"/>
              </a:spcBef>
              <a:spcAft>
                <a:spcPct val="0"/>
              </a:spcAft>
              <a:defRPr/>
            </a:lvl1pPr>
          </a:lstStyle>
          <a:p>
            <a:pPr>
              <a:defRPr/>
            </a:pPr>
            <a:fld id="{145B7A07-DFA1-45EA-9189-59B60471D5E1}" type="slidenum">
              <a:rPr lang="fr-FR"/>
              <a:pPr>
                <a:defRPr/>
              </a:pPr>
              <a:t>‹N°›</a:t>
            </a:fld>
            <a:endParaRPr lang="fr-FR" dirty="0"/>
          </a:p>
        </p:txBody>
      </p:sp>
    </p:spTree>
    <p:extLst>
      <p:ext uri="{BB962C8B-B14F-4D97-AF65-F5344CB8AC3E}">
        <p14:creationId xmlns:p14="http://schemas.microsoft.com/office/powerpoint/2010/main" val="428125734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cxnSp>
        <p:nvCxnSpPr>
          <p:cNvPr id="5" name="Connecteur droit 4"/>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Titre 2"/>
          <p:cNvSpPr>
            <a:spLocks noGrp="1"/>
          </p:cNvSpPr>
          <p:nvPr>
            <p:ph type="title"/>
          </p:nvPr>
        </p:nvSpPr>
        <p:spPr>
          <a:xfrm>
            <a:off x="349200" y="378000"/>
            <a:ext cx="8445600" cy="400110"/>
          </a:xfrm>
        </p:spPr>
        <p:txBody>
          <a:bodyPr/>
          <a:lstStyle/>
          <a:p>
            <a:r>
              <a:rPr lang="fr-FR"/>
              <a:t>Modifiez le style du titre</a:t>
            </a:r>
            <a:endParaRPr lang="fr-FR" dirty="0"/>
          </a:p>
        </p:txBody>
      </p:sp>
      <p:sp>
        <p:nvSpPr>
          <p:cNvPr id="7" name="Espace réservé du pied de page 5"/>
          <p:cNvSpPr>
            <a:spLocks noGrp="1"/>
          </p:cNvSpPr>
          <p:nvPr>
            <p:ph type="ftr" sz="quarter" idx="16"/>
          </p:nvPr>
        </p:nvSpPr>
        <p:spPr/>
        <p:txBody>
          <a:bodyPr/>
          <a:lstStyle>
            <a:lvl1pPr fontAlgn="base">
              <a:spcBef>
                <a:spcPct val="0"/>
              </a:spcBef>
              <a:spcAft>
                <a:spcPct val="0"/>
              </a:spcAft>
              <a:defRPr/>
            </a:lvl1pPr>
          </a:lstStyle>
          <a:p>
            <a:pPr>
              <a:defRPr/>
            </a:pPr>
            <a:endParaRPr lang="fr-FR"/>
          </a:p>
        </p:txBody>
      </p:sp>
      <p:sp>
        <p:nvSpPr>
          <p:cNvPr id="8" name="Espace réservé du numéro de diapositive 1"/>
          <p:cNvSpPr>
            <a:spLocks noGrp="1"/>
          </p:cNvSpPr>
          <p:nvPr>
            <p:ph type="sldNum" sz="quarter" idx="17"/>
          </p:nvPr>
        </p:nvSpPr>
        <p:spPr/>
        <p:txBody>
          <a:bodyPr/>
          <a:lstStyle>
            <a:lvl1pPr fontAlgn="base">
              <a:spcBef>
                <a:spcPct val="0"/>
              </a:spcBef>
              <a:spcAft>
                <a:spcPct val="0"/>
              </a:spcAft>
              <a:defRPr/>
            </a:lvl1pPr>
          </a:lstStyle>
          <a:p>
            <a:pPr>
              <a:defRPr/>
            </a:pPr>
            <a:fld id="{2695E1DB-00B7-4E16-83E7-7DEA5C1A2157}" type="slidenum">
              <a:rPr lang="fr-FR"/>
              <a:pPr>
                <a:defRPr/>
              </a:pPr>
              <a:t>‹N°›</a:t>
            </a:fld>
            <a:endParaRPr lang="fr-FR" dirty="0"/>
          </a:p>
        </p:txBody>
      </p:sp>
    </p:spTree>
    <p:extLst>
      <p:ext uri="{BB962C8B-B14F-4D97-AF65-F5344CB8AC3E}">
        <p14:creationId xmlns:p14="http://schemas.microsoft.com/office/powerpoint/2010/main" val="41459088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cxnSp>
        <p:nvCxnSpPr>
          <p:cNvPr id="10" name="Connecteur droit 9"/>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eur droit 11"/>
          <p:cNvCxnSpPr/>
          <p:nvPr userDrawn="1"/>
        </p:nvCxnSpPr>
        <p:spPr>
          <a:xfrm>
            <a:off x="442913" y="5543550"/>
            <a:ext cx="47625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userDrawn="1"/>
        </p:nvCxnSpPr>
        <p:spPr>
          <a:xfrm>
            <a:off x="5400675" y="5543550"/>
            <a:ext cx="328612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sp>
        <p:nvSpPr>
          <p:cNvPr id="3" name="Titre 2"/>
          <p:cNvSpPr>
            <a:spLocks noGrp="1"/>
          </p:cNvSpPr>
          <p:nvPr>
            <p:ph type="title"/>
          </p:nvPr>
        </p:nvSpPr>
        <p:spPr>
          <a:xfrm>
            <a:off x="349200" y="378000"/>
            <a:ext cx="8445600" cy="400110"/>
          </a:xfrm>
        </p:spPr>
        <p:txBody>
          <a:bodyPr/>
          <a:lstStyle/>
          <a:p>
            <a:r>
              <a:rPr lang="fr-FR"/>
              <a:t>Modifiez le style du titre</a:t>
            </a:r>
            <a:endParaRPr lang="fr-FR" dirty="0"/>
          </a:p>
        </p:txBody>
      </p:sp>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8" name="Espace réservé du tableau 7"/>
          <p:cNvSpPr>
            <a:spLocks noGrp="1"/>
          </p:cNvSpPr>
          <p:nvPr>
            <p:ph type="tbl" sz="quarter" idx="18"/>
          </p:nvPr>
        </p:nvSpPr>
        <p:spPr>
          <a:xfrm>
            <a:off x="450000" y="2160000"/>
            <a:ext cx="4762800" cy="1404000"/>
          </a:xfrm>
        </p:spPr>
        <p:txBody>
          <a:bodyPr/>
          <a:lstStyle/>
          <a:p>
            <a:pPr lvl="0"/>
            <a:endParaRPr lang="fr-FR" noProof="0"/>
          </a:p>
        </p:txBody>
      </p:sp>
      <p:sp>
        <p:nvSpPr>
          <p:cNvPr id="19" name="Espace réservé du tableau 18"/>
          <p:cNvSpPr>
            <a:spLocks noGrp="1"/>
          </p:cNvSpPr>
          <p:nvPr>
            <p:ph type="tbl" sz="quarter" idx="19"/>
          </p:nvPr>
        </p:nvSpPr>
        <p:spPr>
          <a:xfrm>
            <a:off x="450000" y="3933056"/>
            <a:ext cx="4762800" cy="1440000"/>
          </a:xfrm>
        </p:spPr>
        <p:txBody>
          <a:bodyPr/>
          <a:lstStyle/>
          <a:p>
            <a:pPr lvl="0"/>
            <a:endParaRPr lang="fr-FR" noProof="0"/>
          </a:p>
        </p:txBody>
      </p:sp>
      <p:sp>
        <p:nvSpPr>
          <p:cNvPr id="21" name="Espace réservé du tableau 20"/>
          <p:cNvSpPr>
            <a:spLocks noGrp="1"/>
          </p:cNvSpPr>
          <p:nvPr>
            <p:ph type="tbl" sz="quarter" idx="20"/>
          </p:nvPr>
        </p:nvSpPr>
        <p:spPr>
          <a:xfrm>
            <a:off x="5408800" y="2159999"/>
            <a:ext cx="3276000" cy="3204000"/>
          </a:xfrm>
        </p:spPr>
        <p:txBody>
          <a:bodyPr/>
          <a:lstStyle/>
          <a:p>
            <a:pPr lvl="0"/>
            <a:endParaRPr lang="fr-FR" noProof="0"/>
          </a:p>
        </p:txBody>
      </p:sp>
      <p:sp>
        <p:nvSpPr>
          <p:cNvPr id="17" name="Espace réservé du pied de page 3"/>
          <p:cNvSpPr>
            <a:spLocks noGrp="1"/>
          </p:cNvSpPr>
          <p:nvPr>
            <p:ph type="ftr" sz="quarter" idx="21"/>
          </p:nvPr>
        </p:nvSpPr>
        <p:spPr/>
        <p:txBody>
          <a:bodyPr/>
          <a:lstStyle>
            <a:lvl1pPr fontAlgn="base">
              <a:spcBef>
                <a:spcPct val="0"/>
              </a:spcBef>
              <a:spcAft>
                <a:spcPct val="0"/>
              </a:spcAft>
              <a:defRPr/>
            </a:lvl1pPr>
          </a:lstStyle>
          <a:p>
            <a:pPr>
              <a:defRPr/>
            </a:pPr>
            <a:endParaRPr lang="fr-FR"/>
          </a:p>
        </p:txBody>
      </p:sp>
      <p:sp>
        <p:nvSpPr>
          <p:cNvPr id="18" name="Espace réservé du numéro de diapositive 1"/>
          <p:cNvSpPr>
            <a:spLocks noGrp="1"/>
          </p:cNvSpPr>
          <p:nvPr>
            <p:ph type="sldNum" sz="quarter" idx="22"/>
          </p:nvPr>
        </p:nvSpPr>
        <p:spPr/>
        <p:txBody>
          <a:bodyPr/>
          <a:lstStyle>
            <a:lvl1pPr fontAlgn="base">
              <a:spcBef>
                <a:spcPct val="0"/>
              </a:spcBef>
              <a:spcAft>
                <a:spcPct val="0"/>
              </a:spcAft>
              <a:defRPr/>
            </a:lvl1pPr>
          </a:lstStyle>
          <a:p>
            <a:pPr>
              <a:defRPr/>
            </a:pPr>
            <a:fld id="{B61AC9EF-FBE8-4430-B47D-350CAD37AE4D}" type="slidenum">
              <a:rPr lang="fr-FR"/>
              <a:pPr>
                <a:defRPr/>
              </a:pPr>
              <a:t>‹N°›</a:t>
            </a:fld>
            <a:endParaRPr lang="fr-FR" dirty="0"/>
          </a:p>
        </p:txBody>
      </p:sp>
    </p:spTree>
    <p:extLst>
      <p:ext uri="{BB962C8B-B14F-4D97-AF65-F5344CB8AC3E}">
        <p14:creationId xmlns:p14="http://schemas.microsoft.com/office/powerpoint/2010/main" val="36901684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2" name="Rectangle 11"/>
          <p:cNvSpPr>
            <a:spLocks noChangeAspect="1"/>
          </p:cNvSpPr>
          <p:nvPr userDrawn="1"/>
        </p:nvSpPr>
        <p:spPr>
          <a:xfrm>
            <a:off x="439738" y="3376613"/>
            <a:ext cx="1295400" cy="129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000" dirty="0">
              <a:solidFill>
                <a:prstClr val="white"/>
              </a:solidFill>
            </a:endParaRPr>
          </a:p>
        </p:txBody>
      </p:sp>
      <p:cxnSp>
        <p:nvCxnSpPr>
          <p:cNvPr id="13" name="Connecteur droit 12"/>
          <p:cNvCxnSpPr/>
          <p:nvPr userDrawn="1"/>
        </p:nvCxnSpPr>
        <p:spPr>
          <a:xfrm>
            <a:off x="449263" y="1125538"/>
            <a:ext cx="412273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userDrawn="1"/>
        </p:nvSpPr>
        <p:spPr>
          <a:xfrm>
            <a:off x="2195513" y="3376613"/>
            <a:ext cx="6480175" cy="2814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cxnSp>
        <p:nvCxnSpPr>
          <p:cNvPr id="17" name="Connecteur droit 16"/>
          <p:cNvCxnSpPr/>
          <p:nvPr userDrawn="1"/>
        </p:nvCxnSpPr>
        <p:spPr>
          <a:xfrm>
            <a:off x="2555875" y="5661025"/>
            <a:ext cx="1979613"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1" name="Espace réservé du contenu 10"/>
          <p:cNvSpPr>
            <a:spLocks noGrp="1"/>
          </p:cNvSpPr>
          <p:nvPr>
            <p:ph sz="quarter" idx="16"/>
          </p:nvPr>
        </p:nvSpPr>
        <p:spPr>
          <a:xfrm>
            <a:off x="4932000" y="476250"/>
            <a:ext cx="3744000" cy="2520000"/>
          </a:xfrm>
          <a:solidFill>
            <a:schemeClr val="bg1">
              <a:lumMod val="95000"/>
            </a:schemeClr>
          </a:solidFill>
        </p:spPr>
        <p:txBody>
          <a:bodyPr anchor="ctr" anchorCtr="1"/>
          <a:lstStyle>
            <a:lvl1pPr>
              <a:defRPr/>
            </a:lvl1pPr>
          </a:lstStyle>
          <a:p>
            <a:pPr lvl="0"/>
            <a:r>
              <a:rPr lang="fr-FR"/>
              <a:t>Modifiez les styles du texte du masque</a:t>
            </a:r>
          </a:p>
        </p:txBody>
      </p:sp>
      <p:sp>
        <p:nvSpPr>
          <p:cNvPr id="6" name="Espace réservé du titre 1"/>
          <p:cNvSpPr>
            <a:spLocks noGrp="1"/>
          </p:cNvSpPr>
          <p:nvPr>
            <p:ph type="title"/>
          </p:nvPr>
        </p:nvSpPr>
        <p:spPr>
          <a:xfrm>
            <a:off x="349200" y="378000"/>
            <a:ext cx="4356000" cy="756000"/>
          </a:xfrm>
          <a:prstGeom prst="rect">
            <a:avLst/>
          </a:prstGeom>
        </p:spPr>
        <p:txBody>
          <a:bodyPr/>
          <a:lstStyle>
            <a:lvl1pPr>
              <a:defRPr b="1" baseline="0"/>
            </a:lvl1pPr>
          </a:lstStyle>
          <a:p>
            <a:r>
              <a:rPr lang="fr-FR"/>
              <a:t>Modifiez le style du titre</a:t>
            </a:r>
            <a:endParaRPr lang="fr-FR" dirty="0"/>
          </a:p>
        </p:txBody>
      </p:sp>
      <p:sp>
        <p:nvSpPr>
          <p:cNvPr id="9" name="Espace réservé du contenu 8"/>
          <p:cNvSpPr>
            <a:spLocks noGrp="1"/>
          </p:cNvSpPr>
          <p:nvPr>
            <p:ph sz="quarter" idx="15"/>
          </p:nvPr>
        </p:nvSpPr>
        <p:spPr>
          <a:xfrm>
            <a:off x="702000" y="3574800"/>
            <a:ext cx="792000" cy="900000"/>
          </a:xfrm>
          <a:solidFill>
            <a:schemeClr val="bg1">
              <a:lumMod val="95000"/>
            </a:schemeClr>
          </a:solidFill>
        </p:spPr>
        <p:txBody>
          <a:bodyPr anchor="ctr" anchorCtr="1"/>
          <a:lstStyle>
            <a:lvl1pPr>
              <a:defRPr/>
            </a:lvl1pPr>
          </a:lstStyle>
          <a:p>
            <a:pPr lvl="0"/>
            <a:r>
              <a:rPr lang="fr-FR"/>
              <a:t>Modifiez les styles du texte du masque</a:t>
            </a:r>
          </a:p>
        </p:txBody>
      </p:sp>
      <p:sp>
        <p:nvSpPr>
          <p:cNvPr id="15" name="Espace réservé du texte 5"/>
          <p:cNvSpPr>
            <a:spLocks noGrp="1" noChangeAspect="1"/>
          </p:cNvSpPr>
          <p:nvPr>
            <p:ph type="body" sz="quarter" idx="18"/>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a:t>Modifiez les styles du texte du masque</a:t>
            </a:r>
          </a:p>
          <a:p>
            <a:pPr lvl="1"/>
            <a:r>
              <a:rPr lang="fr-FR"/>
              <a:t>Deuxième niveau</a:t>
            </a:r>
          </a:p>
        </p:txBody>
      </p:sp>
      <p:sp>
        <p:nvSpPr>
          <p:cNvPr id="10" name="Espace réservé du graphique 9"/>
          <p:cNvSpPr>
            <a:spLocks noGrp="1"/>
          </p:cNvSpPr>
          <p:nvPr>
            <p:ph type="chart" sz="quarter" idx="19"/>
          </p:nvPr>
        </p:nvSpPr>
        <p:spPr>
          <a:xfrm>
            <a:off x="2376016" y="3429000"/>
            <a:ext cx="2340000" cy="2160240"/>
          </a:xfrm>
        </p:spPr>
        <p:txBody>
          <a:bodyPr/>
          <a:lstStyle/>
          <a:p>
            <a:pPr lvl="0"/>
            <a:endParaRPr lang="fr-FR" noProof="0"/>
          </a:p>
        </p:txBody>
      </p: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pPr lvl="0"/>
            <a:endParaRPr lang="fr-FR" noProof="0"/>
          </a:p>
        </p:txBody>
      </p:sp>
      <p:sp>
        <p:nvSpPr>
          <p:cNvPr id="26" name="Espace réservé du texte 18"/>
          <p:cNvSpPr>
            <a:spLocks noGrp="1"/>
          </p:cNvSpPr>
          <p:nvPr>
            <p:ph type="body" sz="quarter" idx="22"/>
          </p:nvPr>
        </p:nvSpPr>
        <p:spPr>
          <a:xfrm>
            <a:off x="349200" y="1224048"/>
            <a:ext cx="4150792" cy="341463"/>
          </a:xfrm>
        </p:spPr>
        <p:txBody>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8" name="Espace réservé du pied de page 3"/>
          <p:cNvSpPr>
            <a:spLocks noGrp="1"/>
          </p:cNvSpPr>
          <p:nvPr>
            <p:ph type="ftr" sz="quarter" idx="24"/>
          </p:nvPr>
        </p:nvSpPr>
        <p:spPr/>
        <p:txBody>
          <a:bodyPr/>
          <a:lstStyle>
            <a:lvl1pPr fontAlgn="base">
              <a:spcBef>
                <a:spcPct val="0"/>
              </a:spcBef>
              <a:spcAft>
                <a:spcPct val="0"/>
              </a:spcAft>
              <a:defRPr/>
            </a:lvl1pPr>
          </a:lstStyle>
          <a:p>
            <a:pPr>
              <a:defRPr/>
            </a:pPr>
            <a:endParaRPr lang="fr-FR"/>
          </a:p>
        </p:txBody>
      </p:sp>
      <p:sp>
        <p:nvSpPr>
          <p:cNvPr id="19" name="Espace réservé du numéro de diapositive 1"/>
          <p:cNvSpPr>
            <a:spLocks noGrp="1"/>
          </p:cNvSpPr>
          <p:nvPr>
            <p:ph type="sldNum" sz="quarter" idx="25"/>
          </p:nvPr>
        </p:nvSpPr>
        <p:spPr/>
        <p:txBody>
          <a:bodyPr/>
          <a:lstStyle>
            <a:lvl1pPr fontAlgn="base">
              <a:spcBef>
                <a:spcPct val="0"/>
              </a:spcBef>
              <a:spcAft>
                <a:spcPct val="0"/>
              </a:spcAft>
              <a:defRPr/>
            </a:lvl1pPr>
          </a:lstStyle>
          <a:p>
            <a:pPr>
              <a:defRPr/>
            </a:pPr>
            <a:fld id="{94380B42-9B00-4688-B606-DE1303B84BA5}" type="slidenum">
              <a:rPr lang="fr-FR"/>
              <a:pPr>
                <a:defRPr/>
              </a:pPr>
              <a:t>‹N°›</a:t>
            </a:fld>
            <a:endParaRPr lang="fr-FR" dirty="0"/>
          </a:p>
        </p:txBody>
      </p:sp>
    </p:spTree>
    <p:extLst>
      <p:ext uri="{BB962C8B-B14F-4D97-AF65-F5344CB8AC3E}">
        <p14:creationId xmlns:p14="http://schemas.microsoft.com/office/powerpoint/2010/main" val="325838036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cxnSp>
        <p:nvCxnSpPr>
          <p:cNvPr id="5" name="Connecteur droit 4"/>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rme en L 9"/>
          <p:cNvSpPr>
            <a:spLocks noChangeAspect="1"/>
          </p:cNvSpPr>
          <p:nvPr userDrawn="1"/>
        </p:nvSpPr>
        <p:spPr>
          <a:xfrm rot="8023595" flipH="1">
            <a:off x="8236744" y="804069"/>
            <a:ext cx="1827213" cy="1755775"/>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9"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 name="Titre 2"/>
          <p:cNvSpPr>
            <a:spLocks noGrp="1"/>
          </p:cNvSpPr>
          <p:nvPr>
            <p:ph type="title"/>
          </p:nvPr>
        </p:nvSpPr>
        <p:spPr>
          <a:xfrm>
            <a:off x="349200" y="378000"/>
            <a:ext cx="8445600" cy="400110"/>
          </a:xfrm>
        </p:spPr>
        <p:txBody>
          <a:bodyPr/>
          <a:lstStyle/>
          <a:p>
            <a:r>
              <a:rPr lang="fr-FR"/>
              <a:t>Modifiez le style du titre</a:t>
            </a:r>
            <a:endParaRPr lang="fr-FR" dirty="0"/>
          </a:p>
        </p:txBody>
      </p:sp>
      <p:sp>
        <p:nvSpPr>
          <p:cNvPr id="8" name="Espace réservé du contenu 8"/>
          <p:cNvSpPr>
            <a:spLocks noGrp="1"/>
          </p:cNvSpPr>
          <p:nvPr>
            <p:ph sz="quarter" idx="15"/>
          </p:nvPr>
        </p:nvSpPr>
        <p:spPr>
          <a:xfrm>
            <a:off x="702000" y="3574800"/>
            <a:ext cx="792000" cy="900000"/>
          </a:xfrm>
          <a:solidFill>
            <a:schemeClr val="bg1">
              <a:lumMod val="95000"/>
            </a:schemeClr>
          </a:solidFill>
        </p:spPr>
        <p:txBody>
          <a:bodyPr anchor="ctr" anchorCtr="1"/>
          <a:lstStyle>
            <a:lvl1pPr>
              <a:defRPr/>
            </a:lvl1pPr>
          </a:lstStyle>
          <a:p>
            <a:pPr lvl="0"/>
            <a:r>
              <a:rPr lang="fr-FR"/>
              <a:t>Modifiez les styles du texte du masque</a:t>
            </a:r>
          </a:p>
        </p:txBody>
      </p:sp>
      <p:sp>
        <p:nvSpPr>
          <p:cNvPr id="10" name="Espace réservé du pied de page 3"/>
          <p:cNvSpPr>
            <a:spLocks noGrp="1"/>
          </p:cNvSpPr>
          <p:nvPr>
            <p:ph type="ftr" sz="quarter" idx="16"/>
          </p:nvPr>
        </p:nvSpPr>
        <p:spPr/>
        <p:txBody>
          <a:bodyPr/>
          <a:lstStyle>
            <a:lvl1pPr fontAlgn="base">
              <a:spcBef>
                <a:spcPct val="0"/>
              </a:spcBef>
              <a:spcAft>
                <a:spcPct val="0"/>
              </a:spcAft>
              <a:defRPr/>
            </a:lvl1pPr>
          </a:lstStyle>
          <a:p>
            <a:pPr>
              <a:defRPr/>
            </a:pPr>
            <a:endParaRPr lang="fr-FR"/>
          </a:p>
        </p:txBody>
      </p:sp>
      <p:sp>
        <p:nvSpPr>
          <p:cNvPr id="11" name="Espace réservé du numéro de diapositive 1"/>
          <p:cNvSpPr>
            <a:spLocks noGrp="1"/>
          </p:cNvSpPr>
          <p:nvPr>
            <p:ph type="sldNum" sz="quarter" idx="17"/>
          </p:nvPr>
        </p:nvSpPr>
        <p:spPr/>
        <p:txBody>
          <a:bodyPr/>
          <a:lstStyle>
            <a:lvl1pPr fontAlgn="base">
              <a:spcBef>
                <a:spcPct val="0"/>
              </a:spcBef>
              <a:spcAft>
                <a:spcPct val="0"/>
              </a:spcAft>
              <a:defRPr/>
            </a:lvl1pPr>
          </a:lstStyle>
          <a:p>
            <a:pPr>
              <a:defRPr/>
            </a:pPr>
            <a:fld id="{124C1B73-C1D2-4A9D-AB0B-5756E95CFC3B}" type="slidenum">
              <a:rPr lang="fr-FR"/>
              <a:pPr>
                <a:defRPr/>
              </a:pPr>
              <a:t>‹N°›</a:t>
            </a:fld>
            <a:endParaRPr lang="fr-FR" dirty="0"/>
          </a:p>
        </p:txBody>
      </p:sp>
    </p:spTree>
    <p:extLst>
      <p:ext uri="{BB962C8B-B14F-4D97-AF65-F5344CB8AC3E}">
        <p14:creationId xmlns:p14="http://schemas.microsoft.com/office/powerpoint/2010/main" val="72362974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0" name="Rectangle 9"/>
          <p:cNvSpPr>
            <a:spLocks noChangeAspect="1"/>
          </p:cNvSpPr>
          <p:nvPr userDrawn="1"/>
        </p:nvSpPr>
        <p:spPr>
          <a:xfrm>
            <a:off x="439738" y="3376613"/>
            <a:ext cx="1295400" cy="129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000" dirty="0">
              <a:solidFill>
                <a:prstClr val="white"/>
              </a:solidFill>
            </a:endParaRPr>
          </a:p>
        </p:txBody>
      </p:sp>
      <p:cxnSp>
        <p:nvCxnSpPr>
          <p:cNvPr id="11" name="Connecteur droit 10"/>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Forme en L 9"/>
          <p:cNvSpPr>
            <a:spLocks noChangeAspect="1"/>
          </p:cNvSpPr>
          <p:nvPr userDrawn="1"/>
        </p:nvSpPr>
        <p:spPr>
          <a:xfrm rot="8023595" flipH="1">
            <a:off x="8236744" y="804069"/>
            <a:ext cx="1827213" cy="1755775"/>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16"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userDrawn="1"/>
        </p:nvSpPr>
        <p:spPr>
          <a:xfrm>
            <a:off x="2195513" y="3376613"/>
            <a:ext cx="6480175" cy="2814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cxnSp>
        <p:nvCxnSpPr>
          <p:cNvPr id="21" name="Connecteur droit 20"/>
          <p:cNvCxnSpPr/>
          <p:nvPr userDrawn="1"/>
        </p:nvCxnSpPr>
        <p:spPr>
          <a:xfrm>
            <a:off x="2555875" y="5661025"/>
            <a:ext cx="1979613"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p:nvPr>
        </p:nvSpPr>
        <p:spPr>
          <a:xfrm>
            <a:off x="349200" y="378000"/>
            <a:ext cx="8445600" cy="400110"/>
          </a:xfrm>
        </p:spPr>
        <p:txBody>
          <a:bodyPr/>
          <a:lstStyle/>
          <a:p>
            <a:r>
              <a:rPr lang="fr-FR"/>
              <a:t>Modifiez le style du titre</a:t>
            </a:r>
            <a:endParaRPr lang="fr-FR" dirty="0"/>
          </a:p>
        </p:txBody>
      </p:sp>
      <p:sp>
        <p:nvSpPr>
          <p:cNvPr id="8" name="Espace réservé du contenu 8"/>
          <p:cNvSpPr>
            <a:spLocks noGrp="1"/>
          </p:cNvSpPr>
          <p:nvPr>
            <p:ph sz="quarter" idx="15"/>
          </p:nvPr>
        </p:nvSpPr>
        <p:spPr>
          <a:xfrm>
            <a:off x="702000" y="3574800"/>
            <a:ext cx="792000" cy="900000"/>
          </a:xfrm>
          <a:solidFill>
            <a:schemeClr val="bg1">
              <a:lumMod val="95000"/>
            </a:schemeClr>
          </a:solidFill>
        </p:spPr>
        <p:txBody>
          <a:bodyPr anchor="ctr" anchorCtr="1"/>
          <a:lstStyle>
            <a:lvl1pPr>
              <a:defRPr/>
            </a:lvl1pPr>
          </a:lstStyle>
          <a:p>
            <a:pPr lvl="0"/>
            <a:r>
              <a:rPr lang="fr-FR"/>
              <a:t>Modifiez les styles du texte du masque</a:t>
            </a:r>
          </a:p>
        </p:txBody>
      </p:sp>
      <p:sp>
        <p:nvSpPr>
          <p:cNvPr id="12" name="Espace réservé du graphique 9"/>
          <p:cNvSpPr>
            <a:spLocks noGrp="1"/>
          </p:cNvSpPr>
          <p:nvPr>
            <p:ph type="chart" sz="quarter" idx="19"/>
          </p:nvPr>
        </p:nvSpPr>
        <p:spPr>
          <a:xfrm>
            <a:off x="2376016" y="3429000"/>
            <a:ext cx="2340000" cy="2160240"/>
          </a:xfrm>
        </p:spPr>
        <p:txBody>
          <a:bodyPr/>
          <a:lstStyle/>
          <a:p>
            <a:pPr lvl="0"/>
            <a:endParaRPr lang="fr-FR" noProof="0"/>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pPr lvl="0"/>
            <a:endParaRPr lang="fr-FR" noProof="0"/>
          </a:p>
        </p:txBody>
      </p:sp>
      <p:sp>
        <p:nvSpPr>
          <p:cNvPr id="18" name="Espace réservé du texte 5"/>
          <p:cNvSpPr>
            <a:spLocks noGrp="1" noChangeAspect="1"/>
          </p:cNvSpPr>
          <p:nvPr>
            <p:ph type="body" sz="quarter" idx="18"/>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a:t>Modifiez les styles du texte du masque</a:t>
            </a:r>
          </a:p>
          <a:p>
            <a:pPr lvl="1"/>
            <a:r>
              <a:rPr lang="fr-FR"/>
              <a:t>Deuxième niveau</a:t>
            </a:r>
          </a:p>
        </p:txBody>
      </p:sp>
      <p:sp>
        <p:nvSpPr>
          <p:cNvPr id="19" name="Espace réservé du texte 18"/>
          <p:cNvSpPr>
            <a:spLocks noGrp="1"/>
          </p:cNvSpPr>
          <p:nvPr>
            <p:ph type="body" sz="quarter" idx="22"/>
          </p:nvPr>
        </p:nvSpPr>
        <p:spPr>
          <a:xfrm>
            <a:off x="349200" y="1275431"/>
            <a:ext cx="7175128" cy="341463"/>
          </a:xfrm>
        </p:spPr>
        <p:txBody>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22" name="Espace réservé du pied de page 3"/>
          <p:cNvSpPr>
            <a:spLocks noGrp="1"/>
          </p:cNvSpPr>
          <p:nvPr>
            <p:ph type="ftr" sz="quarter" idx="24"/>
          </p:nvPr>
        </p:nvSpPr>
        <p:spPr/>
        <p:txBody>
          <a:bodyPr/>
          <a:lstStyle>
            <a:lvl1pPr fontAlgn="base">
              <a:spcBef>
                <a:spcPct val="0"/>
              </a:spcBef>
              <a:spcAft>
                <a:spcPct val="0"/>
              </a:spcAft>
              <a:defRPr/>
            </a:lvl1pPr>
          </a:lstStyle>
          <a:p>
            <a:pPr>
              <a:defRPr/>
            </a:pPr>
            <a:endParaRPr lang="fr-FR"/>
          </a:p>
        </p:txBody>
      </p:sp>
      <p:sp>
        <p:nvSpPr>
          <p:cNvPr id="23" name="Espace réservé du numéro de diapositive 1"/>
          <p:cNvSpPr>
            <a:spLocks noGrp="1"/>
          </p:cNvSpPr>
          <p:nvPr>
            <p:ph type="sldNum" sz="quarter" idx="25"/>
          </p:nvPr>
        </p:nvSpPr>
        <p:spPr/>
        <p:txBody>
          <a:bodyPr/>
          <a:lstStyle>
            <a:lvl1pPr fontAlgn="base">
              <a:spcBef>
                <a:spcPct val="0"/>
              </a:spcBef>
              <a:spcAft>
                <a:spcPct val="0"/>
              </a:spcAft>
              <a:defRPr/>
            </a:lvl1pPr>
          </a:lstStyle>
          <a:p>
            <a:pPr>
              <a:defRPr/>
            </a:pPr>
            <a:fld id="{68106EA2-2211-4B41-B019-435EB880659C}" type="slidenum">
              <a:rPr lang="fr-FR"/>
              <a:pPr>
                <a:defRPr/>
              </a:pPr>
              <a:t>‹N°›</a:t>
            </a:fld>
            <a:endParaRPr lang="fr-FR" dirty="0"/>
          </a:p>
        </p:txBody>
      </p:sp>
    </p:spTree>
    <p:extLst>
      <p:ext uri="{BB962C8B-B14F-4D97-AF65-F5344CB8AC3E}">
        <p14:creationId xmlns:p14="http://schemas.microsoft.com/office/powerpoint/2010/main" val="14007763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cxnSp>
        <p:nvCxnSpPr>
          <p:cNvPr id="3" name="Connecteur droit 2"/>
          <p:cNvCxnSpPr/>
          <p:nvPr userDrawn="1"/>
        </p:nvCxnSpPr>
        <p:spPr>
          <a:xfrm>
            <a:off x="449263" y="1125538"/>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3"/>
          <p:cNvSpPr>
            <a:spLocks noGrp="1"/>
          </p:cNvSpPr>
          <p:nvPr>
            <p:ph type="ftr" sz="quarter" idx="10"/>
          </p:nvPr>
        </p:nvSpPr>
        <p:spPr/>
        <p:txBody>
          <a:bodyPr/>
          <a:lstStyle>
            <a:lvl1pPr fontAlgn="base">
              <a:spcBef>
                <a:spcPct val="0"/>
              </a:spcBef>
              <a:spcAft>
                <a:spcPct val="0"/>
              </a:spcAft>
              <a:defRPr/>
            </a:lvl1pPr>
          </a:lstStyle>
          <a:p>
            <a:pPr>
              <a:defRPr/>
            </a:pPr>
            <a:endParaRPr lang="fr-FR"/>
          </a:p>
        </p:txBody>
      </p:sp>
      <p:sp>
        <p:nvSpPr>
          <p:cNvPr id="6" name="Espace réservé du numéro de diapositive 2"/>
          <p:cNvSpPr>
            <a:spLocks noGrp="1"/>
          </p:cNvSpPr>
          <p:nvPr>
            <p:ph type="sldNum" sz="quarter" idx="11"/>
          </p:nvPr>
        </p:nvSpPr>
        <p:spPr/>
        <p:txBody>
          <a:bodyPr/>
          <a:lstStyle>
            <a:lvl1pPr fontAlgn="base">
              <a:spcBef>
                <a:spcPct val="0"/>
              </a:spcBef>
              <a:spcAft>
                <a:spcPct val="0"/>
              </a:spcAft>
              <a:defRPr/>
            </a:lvl1pPr>
          </a:lstStyle>
          <a:p>
            <a:pPr>
              <a:defRPr/>
            </a:pPr>
            <a:fld id="{4B401340-8134-4BC8-AA3E-1746FF4A83AC}" type="slidenum">
              <a:rPr lang="fr-FR"/>
              <a:pPr>
                <a:defRPr/>
              </a:pPr>
              <a:t>‹N°›</a:t>
            </a:fld>
            <a:endParaRPr lang="fr-FR" dirty="0"/>
          </a:p>
        </p:txBody>
      </p:sp>
    </p:spTree>
    <p:extLst>
      <p:ext uri="{BB962C8B-B14F-4D97-AF65-F5344CB8AC3E}">
        <p14:creationId xmlns:p14="http://schemas.microsoft.com/office/powerpoint/2010/main" val="226663088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cxnSp>
        <p:nvCxnSpPr>
          <p:cNvPr id="3" name="Connecteur droit 2"/>
          <p:cNvCxnSpPr/>
          <p:nvPr userDrawn="1"/>
        </p:nvCxnSpPr>
        <p:spPr>
          <a:xfrm>
            <a:off x="449263" y="842963"/>
            <a:ext cx="82454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Espace réservé pour une image  69"/>
          <p:cNvPicPr>
            <a:picLocks noChangeAspect="1"/>
          </p:cNvPicPr>
          <p:nvPr userDrawn="1"/>
        </p:nvPicPr>
        <p:blipFill>
          <a:blip r:embed="rId2">
            <a:extLst>
              <a:ext uri="{28A0092B-C50C-407E-A947-70E740481C1C}">
                <a14:useLocalDpi xmlns:a14="http://schemas.microsoft.com/office/drawing/2010/main" val="0"/>
              </a:ext>
            </a:extLst>
          </a:blip>
          <a:srcRect t="78" b="78"/>
          <a:stretch>
            <a:fillRect/>
          </a:stretch>
        </p:blipFill>
        <p:spPr bwMode="auto">
          <a:xfrm>
            <a:off x="6929438" y="6310313"/>
            <a:ext cx="1793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349200" y="378000"/>
            <a:ext cx="8445600" cy="400110"/>
          </a:xfrm>
        </p:spPr>
        <p:txBody>
          <a:bodyPr>
            <a:spAutoFit/>
          </a:bodyPr>
          <a:lstStyle/>
          <a:p>
            <a:r>
              <a:rPr lang="fr-FR"/>
              <a:t>Modifiez le style du titre</a:t>
            </a:r>
            <a:endParaRPr lang="fr-FR" dirty="0"/>
          </a:p>
        </p:txBody>
      </p:sp>
      <p:sp>
        <p:nvSpPr>
          <p:cNvPr id="5" name="Espace réservé du pied de page 3"/>
          <p:cNvSpPr>
            <a:spLocks noGrp="1"/>
          </p:cNvSpPr>
          <p:nvPr>
            <p:ph type="ftr" sz="quarter" idx="10"/>
          </p:nvPr>
        </p:nvSpPr>
        <p:spPr/>
        <p:txBody>
          <a:bodyPr/>
          <a:lstStyle>
            <a:lvl1pPr fontAlgn="base">
              <a:spcBef>
                <a:spcPct val="0"/>
              </a:spcBef>
              <a:spcAft>
                <a:spcPct val="0"/>
              </a:spcAft>
              <a:defRPr/>
            </a:lvl1pPr>
          </a:lstStyle>
          <a:p>
            <a:pPr>
              <a:defRPr/>
            </a:pPr>
            <a:endParaRPr lang="fr-FR"/>
          </a:p>
        </p:txBody>
      </p:sp>
      <p:sp>
        <p:nvSpPr>
          <p:cNvPr id="6" name="Espace réservé du numéro de diapositive 2"/>
          <p:cNvSpPr>
            <a:spLocks noGrp="1"/>
          </p:cNvSpPr>
          <p:nvPr>
            <p:ph type="sldNum" sz="quarter" idx="11"/>
          </p:nvPr>
        </p:nvSpPr>
        <p:spPr/>
        <p:txBody>
          <a:bodyPr/>
          <a:lstStyle>
            <a:lvl1pPr fontAlgn="base">
              <a:spcBef>
                <a:spcPct val="0"/>
              </a:spcBef>
              <a:spcAft>
                <a:spcPct val="0"/>
              </a:spcAft>
              <a:defRPr/>
            </a:lvl1pPr>
          </a:lstStyle>
          <a:p>
            <a:pPr>
              <a:defRPr/>
            </a:pPr>
            <a:fld id="{0CE1C2CE-707E-4909-86BC-95456F8D2E68}" type="slidenum">
              <a:rPr lang="fr-FR"/>
              <a:pPr>
                <a:defRPr/>
              </a:pPr>
              <a:t>‹N°›</a:t>
            </a:fld>
            <a:endParaRPr lang="fr-FR" dirty="0"/>
          </a:p>
        </p:txBody>
      </p:sp>
    </p:spTree>
    <p:extLst>
      <p:ext uri="{BB962C8B-B14F-4D97-AF65-F5344CB8AC3E}">
        <p14:creationId xmlns:p14="http://schemas.microsoft.com/office/powerpoint/2010/main" val="413697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image" Target="../media/image1.jpeg"/><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theme" Target="../theme/theme2.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theme" Target="../theme/theme3.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 name="Image 1"/>
          <p:cNvPicPr>
            <a:picLocks noChangeAspect="1"/>
          </p:cNvPicPr>
          <p:nvPr/>
        </p:nvPicPr>
        <p:blipFill>
          <a:blip r:embed="rId77"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753" r:id="rId7"/>
    <p:sldLayoutId id="2147483688" r:id="rId8"/>
    <p:sldLayoutId id="2147483689" r:id="rId9"/>
    <p:sldLayoutId id="2147483690" r:id="rId10"/>
    <p:sldLayoutId id="2147483737" r:id="rId11"/>
    <p:sldLayoutId id="2147483687" r:id="rId12"/>
    <p:sldLayoutId id="2147483738" r:id="rId13"/>
    <p:sldLayoutId id="2147483682" r:id="rId14"/>
    <p:sldLayoutId id="2147483693" r:id="rId15"/>
    <p:sldLayoutId id="2147483694" r:id="rId16"/>
    <p:sldLayoutId id="2147483704" r:id="rId17"/>
    <p:sldLayoutId id="2147483692" r:id="rId18"/>
    <p:sldLayoutId id="2147483683" r:id="rId19"/>
    <p:sldLayoutId id="2147483684" r:id="rId20"/>
    <p:sldLayoutId id="2147483685" r:id="rId21"/>
    <p:sldLayoutId id="2147483695" r:id="rId22"/>
    <p:sldLayoutId id="2147483696" r:id="rId23"/>
    <p:sldLayoutId id="2147483751" r:id="rId24"/>
    <p:sldLayoutId id="2147483705" r:id="rId25"/>
    <p:sldLayoutId id="2147483698" r:id="rId26"/>
    <p:sldLayoutId id="2147483699" r:id="rId27"/>
    <p:sldLayoutId id="2147483706" r:id="rId28"/>
    <p:sldLayoutId id="2147483741" r:id="rId29"/>
    <p:sldLayoutId id="2147483700" r:id="rId30"/>
    <p:sldLayoutId id="2147483701" r:id="rId31"/>
    <p:sldLayoutId id="2147483707" r:id="rId32"/>
    <p:sldLayoutId id="2147483742" r:id="rId33"/>
    <p:sldLayoutId id="2147483702" r:id="rId34"/>
    <p:sldLayoutId id="2147483703" r:id="rId35"/>
    <p:sldLayoutId id="2147483708" r:id="rId36"/>
    <p:sldLayoutId id="2147483743" r:id="rId37"/>
    <p:sldLayoutId id="2147483709" r:id="rId38"/>
    <p:sldLayoutId id="2147483740" r:id="rId39"/>
    <p:sldLayoutId id="2147483752" r:id="rId40"/>
    <p:sldLayoutId id="2147483710" r:id="rId41"/>
    <p:sldLayoutId id="2147483711" r:id="rId42"/>
    <p:sldLayoutId id="2147483712" r:id="rId43"/>
    <p:sldLayoutId id="2147483744" r:id="rId44"/>
    <p:sldLayoutId id="2147483722" r:id="rId45"/>
    <p:sldLayoutId id="2147483713" r:id="rId46"/>
    <p:sldLayoutId id="2147483714" r:id="rId47"/>
    <p:sldLayoutId id="2147483715" r:id="rId48"/>
    <p:sldLayoutId id="2147483745" r:id="rId49"/>
    <p:sldLayoutId id="2147483724" r:id="rId50"/>
    <p:sldLayoutId id="2147483716" r:id="rId51"/>
    <p:sldLayoutId id="2147483717" r:id="rId52"/>
    <p:sldLayoutId id="2147483718" r:id="rId53"/>
    <p:sldLayoutId id="2147483746" r:id="rId54"/>
    <p:sldLayoutId id="2147483723" r:id="rId55"/>
    <p:sldLayoutId id="2147483719" r:id="rId56"/>
    <p:sldLayoutId id="2147483720" r:id="rId57"/>
    <p:sldLayoutId id="2147483721" r:id="rId58"/>
    <p:sldLayoutId id="2147483747" r:id="rId59"/>
    <p:sldLayoutId id="2147483725" r:id="rId60"/>
    <p:sldLayoutId id="2147483726" r:id="rId61"/>
    <p:sldLayoutId id="2147483727" r:id="rId62"/>
    <p:sldLayoutId id="2147483728" r:id="rId63"/>
    <p:sldLayoutId id="2147483748" r:id="rId64"/>
    <p:sldLayoutId id="2147483729" r:id="rId65"/>
    <p:sldLayoutId id="2147483730" r:id="rId66"/>
    <p:sldLayoutId id="2147483731" r:id="rId67"/>
    <p:sldLayoutId id="2147483732" r:id="rId68"/>
    <p:sldLayoutId id="2147483749" r:id="rId69"/>
    <p:sldLayoutId id="2147483733" r:id="rId70"/>
    <p:sldLayoutId id="2147483734" r:id="rId71"/>
    <p:sldLayoutId id="2147483735" r:id="rId72"/>
    <p:sldLayoutId id="2147483736" r:id="rId73"/>
    <p:sldLayoutId id="2147483750" r:id="rId74"/>
    <p:sldLayoutId id="2147483697" r:id="rId75"/>
  </p:sldLayoutIdLst>
  <p:hf hdr="0" ft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5" name="Espace réservé du pied de page 4"/>
          <p:cNvSpPr>
            <a:spLocks noGrp="1"/>
          </p:cNvSpPr>
          <p:nvPr>
            <p:ph type="ftr" sz="quarter" idx="3"/>
          </p:nvPr>
        </p:nvSpPr>
        <p:spPr>
          <a:xfrm>
            <a:off x="2772000" y="6336000"/>
            <a:ext cx="2895600" cy="365125"/>
          </a:xfrm>
          <a:prstGeom prst="rect">
            <a:avLst/>
          </a:prstGeom>
        </p:spPr>
        <p:txBody>
          <a:bodyPr vert="horz" lIns="91440" tIns="45720" rIns="91440" bIns="45720" rtlCol="0" anchor="ctr"/>
          <a:lstStyle>
            <a:lvl1pPr algn="l">
              <a:defRPr sz="900">
                <a:solidFill>
                  <a:srgbClr val="223A5A"/>
                </a:solidFill>
                <a:latin typeface="Verdana" panose="020B0604030504040204" pitchFamily="34" charset="0"/>
                <a:ea typeface="Verdana" panose="020B0604030504040204" pitchFamily="34" charset="0"/>
                <a:cs typeface="Verdana" panose="020B0604030504040204" pitchFamily="34" charset="0"/>
              </a:defRPr>
            </a:lvl1pPr>
          </a:lstStyle>
          <a:p>
            <a:endParaRPr lang="fr-FR" dirty="0"/>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8" name="Connecteur droit 7"/>
          <p:cNvCxnSpPr/>
          <p:nvPr userDrawn="1"/>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39441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Lst>
  <p:hf hdr="0" ft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50" y="377825"/>
            <a:ext cx="8445500" cy="720725"/>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50" y="1600200"/>
            <a:ext cx="84455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5" name="Espace réservé du pied de page 4"/>
          <p:cNvSpPr>
            <a:spLocks noGrp="1"/>
          </p:cNvSpPr>
          <p:nvPr>
            <p:ph type="ftr" sz="quarter" idx="3"/>
          </p:nvPr>
        </p:nvSpPr>
        <p:spPr>
          <a:xfrm>
            <a:off x="2771775" y="6335713"/>
            <a:ext cx="2895600" cy="365125"/>
          </a:xfrm>
          <a:prstGeom prst="rect">
            <a:avLst/>
          </a:prstGeom>
        </p:spPr>
        <p:txBody>
          <a:bodyPr vert="horz" lIns="91440" tIns="45720" rIns="91440" bIns="45720" rtlCol="0" anchor="ctr"/>
          <a:lstStyle>
            <a:lvl1pPr algn="l" fontAlgn="auto">
              <a:spcBef>
                <a:spcPts val="0"/>
              </a:spcBef>
              <a:spcAft>
                <a:spcPts val="0"/>
              </a:spcAft>
              <a:defRPr sz="900">
                <a:solidFill>
                  <a:srgbClr val="223A5A"/>
                </a:solidFill>
                <a:latin typeface="Verdana" panose="020B0604030504040204" pitchFamily="34" charset="0"/>
                <a:ea typeface="Verdana" panose="020B0604030504040204" pitchFamily="34" charset="0"/>
                <a:cs typeface="Verdana" panose="020B0604030504040204" pitchFamily="34" charset="0"/>
              </a:defRPr>
            </a:lvl1pPr>
          </a:lstStyle>
          <a:p>
            <a:pPr>
              <a:defRPr/>
            </a:pPr>
            <a:endParaRPr lang="fr-FR" dirty="0"/>
          </a:p>
        </p:txBody>
      </p:sp>
      <p:sp>
        <p:nvSpPr>
          <p:cNvPr id="6" name="Espace réservé du numéro de diapositive 5"/>
          <p:cNvSpPr>
            <a:spLocks noGrp="1"/>
          </p:cNvSpPr>
          <p:nvPr>
            <p:ph type="sldNum" sz="quarter" idx="4"/>
          </p:nvPr>
        </p:nvSpPr>
        <p:spPr>
          <a:xfrm>
            <a:off x="179388" y="6308725"/>
            <a:ext cx="585787" cy="365125"/>
          </a:xfrm>
          <a:prstGeom prst="rect">
            <a:avLst/>
          </a:prstGeom>
        </p:spPr>
        <p:txBody>
          <a:bodyPr vert="horz" lIns="91440" tIns="45720" rIns="91440" bIns="45720" rtlCol="0" anchor="ctr"/>
          <a:lstStyle>
            <a:lvl1pPr algn="r" fontAlgn="auto">
              <a:spcBef>
                <a:spcPts val="0"/>
              </a:spcBef>
              <a:spcAft>
                <a:spcPts val="0"/>
              </a:spcAft>
              <a:defRPr sz="1100" b="1">
                <a:solidFill>
                  <a:prstClr val="black"/>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0910F5CC-F8CB-4993-86BB-48A94E5E00AB}" type="slidenum">
              <a:rPr lang="fr-FR"/>
              <a:pPr>
                <a:defRPr/>
              </a:pPr>
              <a:t>‹N°›</a:t>
            </a:fld>
            <a:endParaRPr lang="fr-FR" dirty="0"/>
          </a:p>
        </p:txBody>
      </p:sp>
      <p:cxnSp>
        <p:nvCxnSpPr>
          <p:cNvPr id="8" name="Connecteur droit 7"/>
          <p:cNvCxnSpPr/>
          <p:nvPr userDrawn="1"/>
        </p:nvCxnSpPr>
        <p:spPr>
          <a:xfrm>
            <a:off x="442913" y="6202363"/>
            <a:ext cx="8243887"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563509"/>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Lst>
  <p:hf hdr="0" ftr="0" dt="0"/>
  <p:txStyles>
    <p:titleStyle>
      <a:lvl1pPr algn="l" rtl="0" eaLnBrk="0" fontAlgn="base" hangingPunct="0">
        <a:spcBef>
          <a:spcPct val="0"/>
        </a:spcBef>
        <a:spcAft>
          <a:spcPct val="0"/>
        </a:spcAft>
        <a:defRPr sz="2000" b="1" kern="1200" cap="all">
          <a:solidFill>
            <a:schemeClr val="accent1"/>
          </a:solidFill>
          <a:latin typeface="+mj-lt"/>
          <a:ea typeface="+mj-ea"/>
          <a:cs typeface="+mj-cs"/>
        </a:defRPr>
      </a:lvl1pPr>
      <a:lvl2pPr algn="l" rtl="0" eaLnBrk="0" fontAlgn="base" hangingPunct="0">
        <a:spcBef>
          <a:spcPct val="0"/>
        </a:spcBef>
        <a:spcAft>
          <a:spcPct val="0"/>
        </a:spcAft>
        <a:defRPr sz="2000" b="1">
          <a:solidFill>
            <a:schemeClr val="accent1"/>
          </a:solidFill>
          <a:latin typeface="Arial Narrow" pitchFamily="34" charset="0"/>
        </a:defRPr>
      </a:lvl2pPr>
      <a:lvl3pPr algn="l" rtl="0" eaLnBrk="0" fontAlgn="base" hangingPunct="0">
        <a:spcBef>
          <a:spcPct val="0"/>
        </a:spcBef>
        <a:spcAft>
          <a:spcPct val="0"/>
        </a:spcAft>
        <a:defRPr sz="2000" b="1">
          <a:solidFill>
            <a:schemeClr val="accent1"/>
          </a:solidFill>
          <a:latin typeface="Arial Narrow" pitchFamily="34" charset="0"/>
        </a:defRPr>
      </a:lvl3pPr>
      <a:lvl4pPr algn="l" rtl="0" eaLnBrk="0" fontAlgn="base" hangingPunct="0">
        <a:spcBef>
          <a:spcPct val="0"/>
        </a:spcBef>
        <a:spcAft>
          <a:spcPct val="0"/>
        </a:spcAft>
        <a:defRPr sz="2000" b="1">
          <a:solidFill>
            <a:schemeClr val="accent1"/>
          </a:solidFill>
          <a:latin typeface="Arial Narrow" pitchFamily="34" charset="0"/>
        </a:defRPr>
      </a:lvl4pPr>
      <a:lvl5pPr algn="l" rtl="0" eaLnBrk="0" fontAlgn="base" hangingPunct="0">
        <a:spcBef>
          <a:spcPct val="0"/>
        </a:spcBef>
        <a:spcAft>
          <a:spcPct val="0"/>
        </a:spcAft>
        <a:defRPr sz="2000" b="1">
          <a:solidFill>
            <a:schemeClr val="accent1"/>
          </a:solidFill>
          <a:latin typeface="Arial Narrow" pitchFamily="34" charset="0"/>
        </a:defRPr>
      </a:lvl5pPr>
      <a:lvl6pPr marL="457200" algn="l" rtl="0" fontAlgn="base">
        <a:spcBef>
          <a:spcPct val="0"/>
        </a:spcBef>
        <a:spcAft>
          <a:spcPct val="0"/>
        </a:spcAft>
        <a:defRPr sz="2000" b="1">
          <a:solidFill>
            <a:schemeClr val="accent1"/>
          </a:solidFill>
          <a:latin typeface="Arial Narrow" pitchFamily="34" charset="0"/>
        </a:defRPr>
      </a:lvl6pPr>
      <a:lvl7pPr marL="914400" algn="l" rtl="0" fontAlgn="base">
        <a:spcBef>
          <a:spcPct val="0"/>
        </a:spcBef>
        <a:spcAft>
          <a:spcPct val="0"/>
        </a:spcAft>
        <a:defRPr sz="2000" b="1">
          <a:solidFill>
            <a:schemeClr val="accent1"/>
          </a:solidFill>
          <a:latin typeface="Arial Narrow" pitchFamily="34" charset="0"/>
        </a:defRPr>
      </a:lvl7pPr>
      <a:lvl8pPr marL="1371600" algn="l" rtl="0" fontAlgn="base">
        <a:spcBef>
          <a:spcPct val="0"/>
        </a:spcBef>
        <a:spcAft>
          <a:spcPct val="0"/>
        </a:spcAft>
        <a:defRPr sz="2000" b="1">
          <a:solidFill>
            <a:schemeClr val="accent1"/>
          </a:solidFill>
          <a:latin typeface="Arial Narrow" pitchFamily="34" charset="0"/>
        </a:defRPr>
      </a:lvl8pPr>
      <a:lvl9pPr marL="1828800" algn="l" rtl="0" fontAlgn="base">
        <a:spcBef>
          <a:spcPct val="0"/>
        </a:spcBef>
        <a:spcAft>
          <a:spcPct val="0"/>
        </a:spcAft>
        <a:defRPr sz="2000" b="1">
          <a:solidFill>
            <a:schemeClr val="accent1"/>
          </a:solidFill>
          <a:latin typeface="Arial Narrow" pitchFamily="34" charset="0"/>
        </a:defRPr>
      </a:lvl9pPr>
    </p:titleStyle>
    <p:bodyStyle>
      <a:lvl1pPr algn="l" rtl="0" eaLnBrk="0" fontAlgn="base" hangingPunct="0">
        <a:spcBef>
          <a:spcPct val="0"/>
        </a:spcBef>
        <a:spcAft>
          <a:spcPts val="300"/>
        </a:spcAft>
        <a:defRPr sz="1300" b="1" kern="1200" cap="all">
          <a:solidFill>
            <a:schemeClr val="accent1"/>
          </a:solidFill>
          <a:latin typeface="+mn-lt"/>
          <a:ea typeface="+mn-ea"/>
          <a:cs typeface="+mn-cs"/>
        </a:defRPr>
      </a:lvl1pPr>
      <a:lvl2pPr algn="l" rtl="0" eaLnBrk="0" fontAlgn="base" hangingPunct="0">
        <a:spcBef>
          <a:spcPct val="0"/>
        </a:spcBef>
        <a:spcAft>
          <a:spcPct val="0"/>
        </a:spcAft>
        <a:defRPr sz="1300" b="1" kern="1200" cap="all">
          <a:solidFill>
            <a:schemeClr val="tx1"/>
          </a:solidFill>
          <a:latin typeface="+mn-lt"/>
          <a:ea typeface="+mn-ea"/>
          <a:cs typeface="+mn-cs"/>
        </a:defRPr>
      </a:lvl2pPr>
      <a:lvl3pPr algn="l" rtl="0" eaLnBrk="0" fontAlgn="base" hangingPunct="0">
        <a:spcBef>
          <a:spcPct val="0"/>
        </a:spcBef>
        <a:spcAft>
          <a:spcPct val="0"/>
        </a:spcAft>
        <a:defRPr sz="1300" b="1" kern="1200">
          <a:solidFill>
            <a:schemeClr val="tx1"/>
          </a:solidFill>
          <a:latin typeface="+mn-lt"/>
          <a:ea typeface="+mn-ea"/>
          <a:cs typeface="+mn-cs"/>
        </a:defRPr>
      </a:lvl3pPr>
      <a:lvl4pPr algn="just" rtl="0" eaLnBrk="0" fontAlgn="base" hangingPunct="0">
        <a:lnSpc>
          <a:spcPts val="2000"/>
        </a:lnSpc>
        <a:spcBef>
          <a:spcPct val="0"/>
        </a:spcBef>
        <a:spcAft>
          <a:spcPct val="0"/>
        </a:spcAft>
        <a:defRPr sz="1300" kern="1200">
          <a:solidFill>
            <a:schemeClr val="tx1"/>
          </a:solidFill>
          <a:latin typeface="+mn-lt"/>
          <a:ea typeface="+mn-ea"/>
          <a:cs typeface="+mn-cs"/>
        </a:defRPr>
      </a:lvl4pPr>
      <a:lvl5pPr indent="-142875" algn="just" rtl="0" eaLnBrk="0" fontAlgn="base" hangingPunct="0">
        <a:spcBef>
          <a:spcPts val="300"/>
        </a:spcBef>
        <a:spcAft>
          <a:spcPts val="300"/>
        </a:spcAft>
        <a:buClr>
          <a:schemeClr val="accent1"/>
        </a:buClr>
        <a:buFont typeface="Arial" charset="0"/>
        <a:buChar char="&gt;"/>
        <a:defRPr sz="1300" kern="1200" cap="all">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3.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3.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113.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ctrTitle"/>
          </p:nvPr>
        </p:nvSpPr>
        <p:spPr/>
        <p:txBody>
          <a:bodyPr/>
          <a:lstStyle/>
          <a:p>
            <a:r>
              <a:rPr lang="fr-FR" sz="2000" dirty="0"/>
              <a:t>Use CASE – choix de l’allocation :  </a:t>
            </a:r>
          </a:p>
        </p:txBody>
      </p:sp>
      <p:sp>
        <p:nvSpPr>
          <p:cNvPr id="13" name="Sous-titre 12"/>
          <p:cNvSpPr>
            <a:spLocks noGrp="1"/>
          </p:cNvSpPr>
          <p:nvPr>
            <p:ph type="subTitle" idx="1"/>
          </p:nvPr>
        </p:nvSpPr>
        <p:spPr>
          <a:xfrm>
            <a:off x="2270524" y="4689200"/>
            <a:ext cx="4608000" cy="540000"/>
          </a:xfrm>
        </p:spPr>
        <p:txBody>
          <a:bodyPr>
            <a:noAutofit/>
          </a:bodyPr>
          <a:lstStyle/>
          <a:p>
            <a:r>
              <a:rPr lang="fr-FR" sz="2000" dirty="0"/>
              <a:t>portefeuilles modèles</a:t>
            </a:r>
          </a:p>
          <a:p>
            <a:r>
              <a:rPr lang="fr-FR" sz="2000" dirty="0"/>
              <a:t>GSM / OG</a:t>
            </a:r>
          </a:p>
          <a:p>
            <a:r>
              <a:rPr lang="fr-FR" sz="2000" dirty="0"/>
              <a:t>Allocation manuelle</a:t>
            </a:r>
          </a:p>
        </p:txBody>
      </p:sp>
      <p:sp>
        <p:nvSpPr>
          <p:cNvPr id="6" name="Espace réservé du texte 5"/>
          <p:cNvSpPr>
            <a:spLocks noGrp="1"/>
          </p:cNvSpPr>
          <p:nvPr>
            <p:ph type="body" sz="quarter" idx="15"/>
          </p:nvPr>
        </p:nvSpPr>
        <p:spPr>
          <a:xfrm>
            <a:off x="3228478" y="6189452"/>
            <a:ext cx="2687046" cy="276999"/>
          </a:xfrm>
        </p:spPr>
        <p:txBody>
          <a:bodyPr/>
          <a:lstStyle/>
          <a:p>
            <a:r>
              <a:rPr lang="fr-FR" dirty="0"/>
              <a:t>15 décembre 2017</a:t>
            </a:r>
          </a:p>
        </p:txBody>
      </p:sp>
    </p:spTree>
    <p:extLst>
      <p:ext uri="{BB962C8B-B14F-4D97-AF65-F5344CB8AC3E}">
        <p14:creationId xmlns:p14="http://schemas.microsoft.com/office/powerpoint/2010/main" val="3429188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3"/>
          </p:nvPr>
        </p:nvSpPr>
        <p:spPr/>
        <p:txBody>
          <a:bodyPr/>
          <a:lstStyle/>
          <a:p>
            <a:r>
              <a:rPr lang="fr-FR" dirty="0" smtClean="0"/>
              <a:t>Objectif de ce document</a:t>
            </a:r>
            <a:endParaRPr lang="fr-FR" dirty="0"/>
          </a:p>
        </p:txBody>
      </p:sp>
      <p:sp>
        <p:nvSpPr>
          <p:cNvPr id="7" name="Titre 6"/>
          <p:cNvSpPr>
            <a:spLocks noGrp="1"/>
          </p:cNvSpPr>
          <p:nvPr>
            <p:ph type="title"/>
          </p:nvPr>
        </p:nvSpPr>
        <p:spPr/>
        <p:txBody>
          <a:bodyPr/>
          <a:lstStyle/>
          <a:p>
            <a:r>
              <a:rPr lang="fr-FR" dirty="0" smtClean="0"/>
              <a:t>préambule</a:t>
            </a:r>
            <a:endParaRPr lang="fr-FR" dirty="0"/>
          </a:p>
        </p:txBody>
      </p:sp>
      <p:sp>
        <p:nvSpPr>
          <p:cNvPr id="13" name="Espace réservé du texte 12"/>
          <p:cNvSpPr>
            <a:spLocks noGrp="1"/>
          </p:cNvSpPr>
          <p:nvPr>
            <p:ph type="body" sz="quarter" idx="19"/>
          </p:nvPr>
        </p:nvSpPr>
        <p:spPr>
          <a:xfrm>
            <a:off x="330183" y="2159000"/>
            <a:ext cx="8008748" cy="2819400"/>
          </a:xfrm>
        </p:spPr>
        <p:txBody>
          <a:bodyPr>
            <a:normAutofit/>
          </a:bodyPr>
          <a:lstStyle/>
          <a:p>
            <a:r>
              <a:rPr lang="fr-FR" sz="1400" dirty="0" smtClean="0"/>
              <a:t>Ce document vient en complément de tous les livrables de l’accompagnement du changement MIF2/DDA/PRIIPS </a:t>
            </a:r>
          </a:p>
          <a:p>
            <a:r>
              <a:rPr lang="fr-FR" sz="1400" dirty="0" smtClean="0"/>
              <a:t>(</a:t>
            </a:r>
            <a:r>
              <a:rPr lang="fr-FR" sz="1400" dirty="0" err="1" smtClean="0"/>
              <a:t>e-learnings</a:t>
            </a:r>
            <a:r>
              <a:rPr lang="fr-FR" sz="1400" dirty="0" smtClean="0"/>
              <a:t>, </a:t>
            </a:r>
            <a:r>
              <a:rPr lang="fr-FR" sz="1400" dirty="0" err="1" smtClean="0"/>
              <a:t>webex</a:t>
            </a:r>
            <a:r>
              <a:rPr lang="fr-FR" sz="1400" dirty="0" smtClean="0"/>
              <a:t> portefeuilles modèles, vidéos …).</a:t>
            </a:r>
          </a:p>
          <a:p>
            <a:endParaRPr lang="fr-FR" sz="1400" dirty="0" smtClean="0"/>
          </a:p>
          <a:p>
            <a:r>
              <a:rPr lang="fr-FR" sz="1400" dirty="0" smtClean="0"/>
              <a:t>Il a pour vocation d’accompagner le conseiller dans la prise en main du parcours conseil épargne personnes physiques de la phase transitoire.</a:t>
            </a:r>
          </a:p>
          <a:p>
            <a:endParaRPr lang="fr-FR" sz="1400" dirty="0" smtClean="0"/>
          </a:p>
          <a:p>
            <a:r>
              <a:rPr lang="fr-FR" sz="1400" dirty="0" smtClean="0"/>
              <a:t>Les recommandations qui sont faites doivent toutes tenir compte des besoins exprimés par le client et des niveaux de risque qu’il souhaite pour chaque projet qu’il définit dans le cadre de la phase de découverte avec son conseiller.</a:t>
            </a:r>
          </a:p>
          <a:p>
            <a:endParaRPr lang="fr-FR" sz="1400" dirty="0" smtClean="0"/>
          </a:p>
          <a:p>
            <a:r>
              <a:rPr lang="fr-FR" sz="1400" dirty="0" smtClean="0"/>
              <a:t>Il convient également de se reporter aux recommandations spécifiées dans les kits de mise en marché.</a:t>
            </a:r>
            <a:endParaRPr lang="fr-FR" sz="1400" dirty="0"/>
          </a:p>
        </p:txBody>
      </p:sp>
      <p:sp>
        <p:nvSpPr>
          <p:cNvPr id="2" name="Espace réservé du numéro de diapositive 1"/>
          <p:cNvSpPr>
            <a:spLocks noGrp="1"/>
          </p:cNvSpPr>
          <p:nvPr>
            <p:ph type="sldNum" sz="quarter" idx="20"/>
          </p:nvPr>
        </p:nvSpPr>
        <p:spPr/>
        <p:txBody>
          <a:bodyPr/>
          <a:lstStyle/>
          <a:p>
            <a:fld id="{0536D7D7-E68B-4848-A580-3E20DDE126DB}" type="slidenum">
              <a:rPr lang="fr-FR" smtClean="0"/>
              <a:pPr/>
              <a:t>2</a:t>
            </a:fld>
            <a:endParaRPr lang="fr-FR" dirty="0"/>
          </a:p>
        </p:txBody>
      </p:sp>
    </p:spTree>
    <p:extLst>
      <p:ext uri="{BB962C8B-B14F-4D97-AF65-F5344CB8AC3E}">
        <p14:creationId xmlns:p14="http://schemas.microsoft.com/office/powerpoint/2010/main" val="12400937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hevron 41">
            <a:extLst>
              <a:ext uri="{FF2B5EF4-FFF2-40B4-BE49-F238E27FC236}">
                <a16:creationId xmlns="" xmlns:a16="http://schemas.microsoft.com/office/drawing/2014/main" id="{353E256F-9F0A-40D2-B99E-06886AABB4FB}"/>
              </a:ext>
            </a:extLst>
          </p:cNvPr>
          <p:cNvSpPr/>
          <p:nvPr/>
        </p:nvSpPr>
        <p:spPr bwMode="auto">
          <a:xfrm rot="5400000">
            <a:off x="3189098" y="7275641"/>
            <a:ext cx="111179" cy="335460"/>
          </a:xfrm>
          <a:prstGeom prst="chevron">
            <a:avLst>
              <a:gd name="adj" fmla="val 6901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anchor="ctr"/>
          <a:lstStyle/>
          <a:p>
            <a:pPr algn="ctr" defTabSz="2303221">
              <a:defRPr/>
            </a:pPr>
            <a:endParaRPr lang="fr-FR" sz="800">
              <a:solidFill>
                <a:prstClr val="black"/>
              </a:solidFill>
              <a:latin typeface="Arial Narrow" panose="020B0606020202030204" pitchFamily="34" charset="0"/>
            </a:endParaRPr>
          </a:p>
        </p:txBody>
      </p:sp>
      <p:sp>
        <p:nvSpPr>
          <p:cNvPr id="97"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356237" y="3826287"/>
            <a:ext cx="2232000" cy="194249"/>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Description du cas d’usage</a:t>
            </a:r>
          </a:p>
        </p:txBody>
      </p:sp>
      <p:sp>
        <p:nvSpPr>
          <p:cNvPr id="101" name="Rectangle 100"/>
          <p:cNvSpPr/>
          <p:nvPr/>
        </p:nvSpPr>
        <p:spPr>
          <a:xfrm>
            <a:off x="431799" y="4074467"/>
            <a:ext cx="8243889" cy="20920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1100" dirty="0">
                <a:solidFill>
                  <a:schemeClr val="tx1"/>
                </a:solidFill>
                <a:latin typeface="Arial Narrow" panose="020B0606020202030204" pitchFamily="34" charset="0"/>
              </a:rPr>
              <a:t>Les portefeuilles modèles ont pour but d’encadrer la proposition commerciale tout en favorisant la diversification des actifs du client : en pondérant actifs risqués et non risqués, ils permettent d’intégrer des instruments financiers allant au-delà du risque du projet tout en affichant une volatilité globale restant dans les limites fixées par le client. C’est le cas notamment pour un projet caractérisé par un risque faible (volatilité comprise entre 0 et 2%), où le portefeuille modèle est très adapté.</a:t>
            </a:r>
          </a:p>
          <a:p>
            <a:pPr marL="171450" indent="-171450">
              <a:buFont typeface="Arial" panose="020B0604020202020204" pitchFamily="34" charset="0"/>
              <a:buChar char="•"/>
            </a:pPr>
            <a:r>
              <a:rPr lang="fr-FR" sz="1100" b="1" dirty="0">
                <a:solidFill>
                  <a:schemeClr val="tx1"/>
                </a:solidFill>
                <a:latin typeface="Arial Narrow" panose="020B0606020202030204" pitchFamily="34" charset="0"/>
              </a:rPr>
              <a:t>Le conseiller devra privilégier les portefeuilles modèles étant donné qu’ils offrent une promesse de rendement en contrepartie d’une prise de risque.</a:t>
            </a:r>
          </a:p>
          <a:p>
            <a:pPr marL="171450" indent="-171450">
              <a:buFont typeface="Arial" panose="020B0604020202020204" pitchFamily="34" charset="0"/>
              <a:buChar char="•"/>
            </a:pPr>
            <a:r>
              <a:rPr lang="fr-FR" sz="1100" dirty="0">
                <a:solidFill>
                  <a:schemeClr val="tx1"/>
                </a:solidFill>
                <a:latin typeface="Arial Narrow" panose="020B0606020202030204" pitchFamily="34" charset="0"/>
              </a:rPr>
              <a:t>Néanmoins,</a:t>
            </a:r>
            <a:r>
              <a:rPr lang="fr-FR" sz="1100" b="1" dirty="0">
                <a:solidFill>
                  <a:schemeClr val="tx1"/>
                </a:solidFill>
                <a:latin typeface="Arial Narrow" panose="020B0606020202030204" pitchFamily="34" charset="0"/>
              </a:rPr>
              <a:t> le recours aux portefeuilles modèles peut parfois s’avérer non recommandé dans certains cas . </a:t>
            </a:r>
            <a:r>
              <a:rPr lang="fr-FR" sz="1100" dirty="0">
                <a:solidFill>
                  <a:schemeClr val="tx1"/>
                </a:solidFill>
                <a:latin typeface="Arial Narrow" panose="020B0606020202030204" pitchFamily="34" charset="0"/>
              </a:rPr>
              <a:t>Ce document identifie les différentes situations dans </a:t>
            </a:r>
            <a:r>
              <a:rPr lang="fr-FR" sz="1100" b="1" dirty="0">
                <a:solidFill>
                  <a:schemeClr val="tx1"/>
                </a:solidFill>
                <a:latin typeface="Arial Narrow" panose="020B0606020202030204" pitchFamily="34" charset="0"/>
              </a:rPr>
              <a:t>lesquelles le conseiller pourrait bénéficier d’une latitude plus grande et recourir soit aux portefeuilles modèles, soit à une allocation manuelle </a:t>
            </a:r>
            <a:r>
              <a:rPr lang="fr-FR" sz="1100" dirty="0">
                <a:solidFill>
                  <a:schemeClr val="tx1"/>
                </a:solidFill>
                <a:latin typeface="Arial Narrow" panose="020B0606020202030204" pitchFamily="34" charset="0"/>
              </a:rPr>
              <a:t>en fonction de sa connaissance du client et des fonds proposés.</a:t>
            </a:r>
          </a:p>
          <a:p>
            <a:pPr marL="171450" indent="-171450">
              <a:buFont typeface="Arial" panose="020B0604020202020204" pitchFamily="34" charset="0"/>
              <a:buChar char="•"/>
            </a:pPr>
            <a:r>
              <a:rPr lang="fr-FR" sz="1100" dirty="0">
                <a:solidFill>
                  <a:schemeClr val="tx1"/>
                </a:solidFill>
                <a:latin typeface="Arial Narrow" panose="020B0606020202030204" pitchFamily="34" charset="0"/>
              </a:rPr>
              <a:t>Le conseiller pourra opter pour </a:t>
            </a:r>
            <a:r>
              <a:rPr lang="fr-FR" sz="1100" b="1" dirty="0">
                <a:solidFill>
                  <a:schemeClr val="tx1"/>
                </a:solidFill>
                <a:latin typeface="Arial Narrow" panose="020B0606020202030204" pitchFamily="34" charset="0"/>
              </a:rPr>
              <a:t>l’allocation manuelle </a:t>
            </a:r>
            <a:r>
              <a:rPr lang="fr-FR" sz="1100" dirty="0">
                <a:solidFill>
                  <a:schemeClr val="tx1"/>
                </a:solidFill>
                <a:latin typeface="Arial Narrow" panose="020B0606020202030204" pitchFamily="34" charset="0"/>
              </a:rPr>
              <a:t>dans certains cas de figure détaillés ci-après.</a:t>
            </a:r>
          </a:p>
          <a:p>
            <a:pPr marL="171450" indent="-171450">
              <a:buFont typeface="Arial" panose="020B0604020202020204" pitchFamily="34" charset="0"/>
              <a:buChar char="•"/>
            </a:pPr>
            <a:r>
              <a:rPr lang="fr-FR" sz="1100" dirty="0">
                <a:solidFill>
                  <a:schemeClr val="tx1"/>
                </a:solidFill>
                <a:latin typeface="Arial Narrow" panose="020B0606020202030204" pitchFamily="34" charset="0"/>
              </a:rPr>
              <a:t>Le conseiller pourra proposer la </a:t>
            </a:r>
            <a:r>
              <a:rPr lang="fr-FR" sz="1100" b="1" dirty="0">
                <a:solidFill>
                  <a:schemeClr val="tx1"/>
                </a:solidFill>
                <a:latin typeface="Arial Narrow" panose="020B0606020202030204" pitchFamily="34" charset="0"/>
              </a:rPr>
              <a:t>gestion sous mandat</a:t>
            </a:r>
            <a:r>
              <a:rPr lang="fr-FR" sz="1100" dirty="0">
                <a:solidFill>
                  <a:schemeClr val="tx1"/>
                </a:solidFill>
                <a:latin typeface="Arial Narrow" panose="020B0606020202030204" pitchFamily="34" charset="0"/>
              </a:rPr>
              <a:t> uniquement pour la </a:t>
            </a:r>
            <a:r>
              <a:rPr lang="fr-FR" sz="1100" b="1" dirty="0">
                <a:solidFill>
                  <a:schemeClr val="tx1"/>
                </a:solidFill>
                <a:latin typeface="Arial Narrow" panose="020B0606020202030204" pitchFamily="34" charset="0"/>
              </a:rPr>
              <a:t>clientèle patrimoniale </a:t>
            </a:r>
            <a:r>
              <a:rPr lang="fr-FR" sz="1100" dirty="0">
                <a:solidFill>
                  <a:schemeClr val="tx1"/>
                </a:solidFill>
                <a:latin typeface="Arial Narrow" panose="020B0606020202030204" pitchFamily="34" charset="0"/>
              </a:rPr>
              <a:t>quand celle ci exprime </a:t>
            </a:r>
            <a:r>
              <a:rPr lang="fr-FR" sz="1100" b="1" dirty="0">
                <a:solidFill>
                  <a:schemeClr val="tx1"/>
                </a:solidFill>
                <a:latin typeface="Arial Narrow" panose="020B0606020202030204" pitchFamily="34" charset="0"/>
              </a:rPr>
              <a:t>expressément </a:t>
            </a:r>
            <a:r>
              <a:rPr lang="fr-FR" sz="1100" dirty="0">
                <a:solidFill>
                  <a:schemeClr val="tx1"/>
                </a:solidFill>
                <a:latin typeface="Arial Narrow" panose="020B0606020202030204" pitchFamily="34" charset="0"/>
              </a:rPr>
              <a:t>sa volonté de déléguer la gestion.</a:t>
            </a:r>
          </a:p>
        </p:txBody>
      </p:sp>
      <p:cxnSp>
        <p:nvCxnSpPr>
          <p:cNvPr id="107" name="Connecteur droit avec flèche 106"/>
          <p:cNvCxnSpPr>
            <a:cxnSpLocks/>
          </p:cNvCxnSpPr>
          <p:nvPr/>
        </p:nvCxnSpPr>
        <p:spPr>
          <a:xfrm flipV="1">
            <a:off x="2498818" y="3923411"/>
            <a:ext cx="6156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itre 3">
            <a:extLst>
              <a:ext uri="{FF2B5EF4-FFF2-40B4-BE49-F238E27FC236}">
                <a16:creationId xmlns="" xmlns:a16="http://schemas.microsoft.com/office/drawing/2014/main" id="{2BCAF71D-ED10-4644-B877-8C1C60868218}"/>
              </a:ext>
            </a:extLst>
          </p:cNvPr>
          <p:cNvSpPr txBox="1">
            <a:spLocks/>
          </p:cNvSpPr>
          <p:nvPr/>
        </p:nvSpPr>
        <p:spPr>
          <a:xfrm>
            <a:off x="349200" y="378000"/>
            <a:ext cx="8445600" cy="399600"/>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dirty="0">
                <a:solidFill>
                  <a:srgbClr val="C31632"/>
                </a:solidFill>
                <a:latin typeface="Arial Narrow"/>
              </a:rPr>
              <a:t>Contexte et description du Use case</a:t>
            </a:r>
          </a:p>
        </p:txBody>
      </p:sp>
      <p:sp>
        <p:nvSpPr>
          <p:cNvPr id="16"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351307" y="916878"/>
            <a:ext cx="5015186" cy="194249"/>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L’allocation dans le cadre du parcours transitoire</a:t>
            </a:r>
          </a:p>
        </p:txBody>
      </p:sp>
      <p:sp>
        <p:nvSpPr>
          <p:cNvPr id="17" name="Rectangle 16"/>
          <p:cNvSpPr/>
          <p:nvPr/>
        </p:nvSpPr>
        <p:spPr>
          <a:xfrm>
            <a:off x="442433" y="3331106"/>
            <a:ext cx="8243888" cy="47534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solidFill>
              <a:latin typeface="Arial Narrow" panose="020B0606020202030204" pitchFamily="34" charset="0"/>
            </a:endParaRPr>
          </a:p>
          <a:p>
            <a:r>
              <a:rPr lang="fr-FR" sz="1100" b="1" dirty="0">
                <a:solidFill>
                  <a:schemeClr val="tx1"/>
                </a:solidFill>
                <a:latin typeface="Arial Narrow" panose="020B0606020202030204" pitchFamily="34" charset="0"/>
              </a:rPr>
              <a:t>Le Conseiller peut créer avec son client jusqu’à 4 projets, et y affecter à chacun un risque, un horizon de placement, un montant à placer, et également la méthode d’allocation qui est la plus adéquate (modalités détaillées en annexe).</a:t>
            </a:r>
          </a:p>
          <a:p>
            <a:endParaRPr lang="fr-FR" sz="1100" dirty="0">
              <a:solidFill>
                <a:schemeClr val="tx1"/>
              </a:solidFill>
              <a:latin typeface="Arial Narrow" panose="020B0606020202030204" pitchFamily="34" charset="0"/>
            </a:endParaRPr>
          </a:p>
        </p:txBody>
      </p:sp>
      <p:cxnSp>
        <p:nvCxnSpPr>
          <p:cNvPr id="18" name="Connecteur droit avec flèche 17">
            <a:extLst>
              <a:ext uri="{FF2B5EF4-FFF2-40B4-BE49-F238E27FC236}">
                <a16:creationId xmlns="" xmlns:a16="http://schemas.microsoft.com/office/drawing/2014/main" id="{50A02AE3-8337-499A-9B67-78645955185A}"/>
              </a:ext>
            </a:extLst>
          </p:cNvPr>
          <p:cNvCxnSpPr>
            <a:cxnSpLocks/>
          </p:cNvCxnSpPr>
          <p:nvPr/>
        </p:nvCxnSpPr>
        <p:spPr>
          <a:xfrm flipV="1">
            <a:off x="4231930" y="1032778"/>
            <a:ext cx="4392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 xmlns:a16="http://schemas.microsoft.com/office/drawing/2014/main" id="{59BE3D60-2396-4F20-B8A9-435AFBB4A553}"/>
              </a:ext>
            </a:extLst>
          </p:cNvPr>
          <p:cNvSpPr/>
          <p:nvPr/>
        </p:nvSpPr>
        <p:spPr>
          <a:xfrm>
            <a:off x="431800" y="1875723"/>
            <a:ext cx="3292593" cy="5028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kern="0" cap="small" dirty="0">
                <a:solidFill>
                  <a:srgbClr val="C31632"/>
                </a:solidFill>
                <a:latin typeface="Arial Narrow" panose="020B0606020202030204" pitchFamily="34" charset="0"/>
              </a:rPr>
              <a:t>Il existe 3 possibilités d’allocation dans le cadre du parcours personnes physiques de la période transitoire</a:t>
            </a:r>
            <a:endParaRPr lang="fr-FR" b="1" cap="small" dirty="0">
              <a:solidFill>
                <a:srgbClr val="C31632"/>
              </a:solidFill>
              <a:latin typeface="Arial Narrow" panose="020B0606020202030204" pitchFamily="34" charset="0"/>
            </a:endParaRPr>
          </a:p>
        </p:txBody>
      </p:sp>
      <p:sp>
        <p:nvSpPr>
          <p:cNvPr id="25" name="Rectangle 24">
            <a:extLst>
              <a:ext uri="{FF2B5EF4-FFF2-40B4-BE49-F238E27FC236}">
                <a16:creationId xmlns="" xmlns:a16="http://schemas.microsoft.com/office/drawing/2014/main" id="{8639BBD3-09AB-4B29-A05D-8DD918D54EC3}"/>
              </a:ext>
            </a:extLst>
          </p:cNvPr>
          <p:cNvSpPr/>
          <p:nvPr/>
        </p:nvSpPr>
        <p:spPr>
          <a:xfrm>
            <a:off x="3716576" y="1114024"/>
            <a:ext cx="3044999" cy="748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just">
              <a:tabLst>
                <a:tab pos="182563" algn="l"/>
              </a:tabLst>
              <a:defRPr/>
            </a:pPr>
            <a:r>
              <a:rPr lang="fr-FR" sz="1050" kern="0" dirty="0">
                <a:solidFill>
                  <a:prstClr val="black"/>
                </a:solidFill>
                <a:latin typeface="Arial Narrow" panose="020B0606020202030204" pitchFamily="34" charset="0"/>
              </a:rPr>
              <a:t>Portefeuilles modèles</a:t>
            </a:r>
          </a:p>
        </p:txBody>
      </p:sp>
      <p:sp>
        <p:nvSpPr>
          <p:cNvPr id="26" name="Rectangle 25">
            <a:extLst>
              <a:ext uri="{FF2B5EF4-FFF2-40B4-BE49-F238E27FC236}">
                <a16:creationId xmlns="" xmlns:a16="http://schemas.microsoft.com/office/drawing/2014/main" id="{52CF889D-2148-4ABA-9574-4F818B5FE54C}"/>
              </a:ext>
            </a:extLst>
          </p:cNvPr>
          <p:cNvSpPr/>
          <p:nvPr/>
        </p:nvSpPr>
        <p:spPr>
          <a:xfrm>
            <a:off x="4081364" y="1753812"/>
            <a:ext cx="2680211" cy="748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fr-FR" sz="1050" kern="0" dirty="0">
                <a:solidFill>
                  <a:prstClr val="black"/>
                </a:solidFill>
                <a:latin typeface="Arial Narrow" panose="020B0606020202030204" pitchFamily="34" charset="0"/>
              </a:rPr>
              <a:t>Gestion Sous Mandat / </a:t>
            </a:r>
            <a:r>
              <a:rPr lang="fr-FR" sz="1050" kern="0" dirty="0" smtClean="0">
                <a:solidFill>
                  <a:prstClr val="black"/>
                </a:solidFill>
                <a:latin typeface="Arial Narrow" panose="020B0606020202030204" pitchFamily="34" charset="0"/>
              </a:rPr>
              <a:t>OG</a:t>
            </a:r>
            <a:endParaRPr lang="fr-FR" sz="1050" kern="0" dirty="0">
              <a:solidFill>
                <a:prstClr val="black"/>
              </a:solidFill>
              <a:latin typeface="Arial Narrow" panose="020B0606020202030204" pitchFamily="34" charset="0"/>
            </a:endParaRPr>
          </a:p>
        </p:txBody>
      </p:sp>
      <p:sp>
        <p:nvSpPr>
          <p:cNvPr id="27" name="Rectangle 26">
            <a:extLst>
              <a:ext uri="{FF2B5EF4-FFF2-40B4-BE49-F238E27FC236}">
                <a16:creationId xmlns="" xmlns:a16="http://schemas.microsoft.com/office/drawing/2014/main" id="{E35749D5-AFBB-421B-B727-EE315507EA6F}"/>
              </a:ext>
            </a:extLst>
          </p:cNvPr>
          <p:cNvSpPr/>
          <p:nvPr/>
        </p:nvSpPr>
        <p:spPr>
          <a:xfrm>
            <a:off x="3653628" y="2691318"/>
            <a:ext cx="3107947" cy="422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just">
              <a:tabLst>
                <a:tab pos="182563" algn="l"/>
              </a:tabLst>
              <a:defRPr/>
            </a:pPr>
            <a:r>
              <a:rPr lang="fr-FR" sz="1050" kern="0" dirty="0">
                <a:solidFill>
                  <a:prstClr val="black"/>
                </a:solidFill>
                <a:latin typeface="Arial Narrow" panose="020B0606020202030204" pitchFamily="34" charset="0"/>
              </a:rPr>
              <a:t>Allocation manuelle</a:t>
            </a:r>
          </a:p>
        </p:txBody>
      </p:sp>
      <p:sp>
        <p:nvSpPr>
          <p:cNvPr id="28" name="Arc 27">
            <a:extLst>
              <a:ext uri="{FF2B5EF4-FFF2-40B4-BE49-F238E27FC236}">
                <a16:creationId xmlns="" xmlns:a16="http://schemas.microsoft.com/office/drawing/2014/main" id="{79E806A3-F5B5-4D64-9AF5-EA6553B170A5}"/>
              </a:ext>
            </a:extLst>
          </p:cNvPr>
          <p:cNvSpPr/>
          <p:nvPr/>
        </p:nvSpPr>
        <p:spPr bwMode="auto">
          <a:xfrm>
            <a:off x="274926" y="967971"/>
            <a:ext cx="3620851" cy="2390172"/>
          </a:xfrm>
          <a:prstGeom prst="arc">
            <a:avLst>
              <a:gd name="adj1" fmla="val 18576006"/>
              <a:gd name="adj2" fmla="val 3179995"/>
            </a:avLst>
          </a:prstGeom>
          <a:noFill/>
          <a:ln w="22225" cap="flat">
            <a:solidFill>
              <a:srgbClr val="535353"/>
            </a:solidFill>
            <a:prstDash val="sysDot"/>
            <a:miter lim="800000"/>
            <a:headEnd/>
            <a:tailEnd/>
          </a:ln>
          <a:extLst>
            <a:ext uri="{909E8E84-426E-40DD-AFC4-6F175D3DCCD1}">
              <a14:hiddenFill xmlns:a14="http://schemas.microsoft.com/office/drawing/2010/main">
                <a:solidFill>
                  <a:srgbClr val="FFFFFF"/>
                </a:solidFill>
              </a14:hiddenFill>
            </a:ext>
          </a:extLst>
        </p:spPr>
        <p:txBody>
          <a:bodyPr vert="horz" wrap="square" lIns="217689" tIns="108846" rIns="217689" bIns="108846" numCol="1" anchor="t" anchorCtr="0" compatLnSpc="1">
            <a:prstTxWarp prst="textNoShape">
              <a:avLst/>
            </a:prstTxWarp>
          </a:bodyPr>
          <a:lstStyle/>
          <a:p>
            <a:pPr algn="ctr" defTabSz="2177004" fontAlgn="base">
              <a:spcBef>
                <a:spcPct val="0"/>
              </a:spcBef>
              <a:spcAft>
                <a:spcPct val="0"/>
              </a:spcAft>
            </a:pPr>
            <a:endParaRPr lang="fr-FR" sz="5000" dirty="0">
              <a:solidFill>
                <a:srgbClr val="000000"/>
              </a:solidFill>
              <a:latin typeface="+mj-lt"/>
            </a:endParaRPr>
          </a:p>
        </p:txBody>
      </p:sp>
      <p:sp>
        <p:nvSpPr>
          <p:cNvPr id="29" name="Ellipse 19">
            <a:extLst>
              <a:ext uri="{FF2B5EF4-FFF2-40B4-BE49-F238E27FC236}">
                <a16:creationId xmlns="" xmlns:a16="http://schemas.microsoft.com/office/drawing/2014/main" id="{D2FE8AFC-3242-4AD0-A1CB-2A74B5918CA4}"/>
              </a:ext>
            </a:extLst>
          </p:cNvPr>
          <p:cNvSpPr/>
          <p:nvPr/>
        </p:nvSpPr>
        <p:spPr>
          <a:xfrm>
            <a:off x="3778432" y="2036455"/>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0" name="Ellipse 20">
            <a:extLst>
              <a:ext uri="{FF2B5EF4-FFF2-40B4-BE49-F238E27FC236}">
                <a16:creationId xmlns="" xmlns:a16="http://schemas.microsoft.com/office/drawing/2014/main" id="{89397CB6-EB25-43DF-8B8F-729D29C2DA45}"/>
              </a:ext>
            </a:extLst>
          </p:cNvPr>
          <p:cNvSpPr/>
          <p:nvPr/>
        </p:nvSpPr>
        <p:spPr>
          <a:xfrm>
            <a:off x="3419648" y="2790990"/>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31" name="Ellipse 34">
            <a:extLst>
              <a:ext uri="{FF2B5EF4-FFF2-40B4-BE49-F238E27FC236}">
                <a16:creationId xmlns="" xmlns:a16="http://schemas.microsoft.com/office/drawing/2014/main" id="{AE703E81-4BFC-4E02-9ACD-B8FF68AA909E}"/>
              </a:ext>
            </a:extLst>
          </p:cNvPr>
          <p:cNvSpPr/>
          <p:nvPr/>
        </p:nvSpPr>
        <p:spPr>
          <a:xfrm>
            <a:off x="3419648" y="1342812"/>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spTree>
    <p:extLst>
      <p:ext uri="{BB962C8B-B14F-4D97-AF65-F5344CB8AC3E}">
        <p14:creationId xmlns:p14="http://schemas.microsoft.com/office/powerpoint/2010/main" val="682620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8" name="Connecteur droit avec flèche 107"/>
          <p:cNvCxnSpPr>
            <a:cxnSpLocks/>
          </p:cNvCxnSpPr>
          <p:nvPr/>
        </p:nvCxnSpPr>
        <p:spPr>
          <a:xfrm flipV="1">
            <a:off x="5368034" y="3138768"/>
            <a:ext cx="3240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Chevron 41">
            <a:extLst>
              <a:ext uri="{FF2B5EF4-FFF2-40B4-BE49-F238E27FC236}">
                <a16:creationId xmlns="" xmlns:a16="http://schemas.microsoft.com/office/drawing/2014/main" id="{353E256F-9F0A-40D2-B99E-06886AABB4FB}"/>
              </a:ext>
            </a:extLst>
          </p:cNvPr>
          <p:cNvSpPr/>
          <p:nvPr/>
        </p:nvSpPr>
        <p:spPr bwMode="auto">
          <a:xfrm rot="5400000">
            <a:off x="3189098" y="7275641"/>
            <a:ext cx="111179" cy="335460"/>
          </a:xfrm>
          <a:prstGeom prst="chevron">
            <a:avLst>
              <a:gd name="adj" fmla="val 6901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anchor="ctr"/>
          <a:lstStyle/>
          <a:p>
            <a:pPr algn="ctr" defTabSz="2303221">
              <a:defRPr/>
            </a:pPr>
            <a:endParaRPr lang="fr-FR" sz="800">
              <a:solidFill>
                <a:prstClr val="black"/>
              </a:solidFill>
              <a:latin typeface="Arial Narrow" panose="020B0606020202030204" pitchFamily="34" charset="0"/>
            </a:endParaRPr>
          </a:p>
        </p:txBody>
      </p:sp>
      <p:sp>
        <p:nvSpPr>
          <p:cNvPr id="104"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410511" y="3045577"/>
            <a:ext cx="5148000" cy="127160"/>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Critères pour lesquels le recours à la GSM / OG est </a:t>
            </a:r>
            <a:r>
              <a:rPr lang="fr-FR" sz="1400" kern="0" cap="small" dirty="0" smtClean="0">
                <a:solidFill>
                  <a:schemeClr val="accent2"/>
                </a:solidFill>
                <a:latin typeface="Arial Narrow" panose="020B0606020202030204" pitchFamily="34" charset="0"/>
              </a:rPr>
              <a:t>recommande</a:t>
            </a:r>
            <a:endParaRPr lang="fr-FR" sz="1400" kern="0" cap="small" dirty="0">
              <a:solidFill>
                <a:schemeClr val="accent2"/>
              </a:solidFill>
              <a:latin typeface="Arial Narrow" panose="020B0606020202030204" pitchFamily="34" charset="0"/>
            </a:endParaRPr>
          </a:p>
        </p:txBody>
      </p:sp>
      <p:sp>
        <p:nvSpPr>
          <p:cNvPr id="103"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388131" y="899649"/>
            <a:ext cx="6624000" cy="194249"/>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None/>
            </a:pPr>
            <a:r>
              <a:rPr lang="fr-FR" sz="1400" kern="0" cap="small" dirty="0">
                <a:solidFill>
                  <a:schemeClr val="accent2"/>
                </a:solidFill>
                <a:latin typeface="Arial Narrow" panose="020B0606020202030204" pitchFamily="34" charset="0"/>
              </a:rPr>
              <a:t>Critères pour lesquels le recours à l’allocation manuelle est </a:t>
            </a:r>
            <a:r>
              <a:rPr lang="fr-FR" sz="1400" kern="0" cap="small" dirty="0" smtClean="0">
                <a:solidFill>
                  <a:schemeClr val="accent2"/>
                </a:solidFill>
                <a:latin typeface="Arial Narrow" panose="020B0606020202030204" pitchFamily="34" charset="0"/>
              </a:rPr>
              <a:t>recommandé</a:t>
            </a:r>
            <a:endParaRPr lang="fr-FR" sz="1400" kern="0" cap="small" dirty="0">
              <a:solidFill>
                <a:schemeClr val="accent2"/>
              </a:solidFill>
              <a:latin typeface="Arial Narrow" panose="020B0606020202030204" pitchFamily="34" charset="0"/>
            </a:endParaRPr>
          </a:p>
        </p:txBody>
      </p:sp>
      <p:sp>
        <p:nvSpPr>
          <p:cNvPr id="128" name="Rectangle 127">
            <a:extLst>
              <a:ext uri="{FF2B5EF4-FFF2-40B4-BE49-F238E27FC236}">
                <a16:creationId xmlns="" xmlns:a16="http://schemas.microsoft.com/office/drawing/2014/main" id="{99D823FC-7569-4E36-A7EA-9FB305557B6C}"/>
              </a:ext>
            </a:extLst>
          </p:cNvPr>
          <p:cNvSpPr/>
          <p:nvPr/>
        </p:nvSpPr>
        <p:spPr>
          <a:xfrm>
            <a:off x="807848" y="3430373"/>
            <a:ext cx="3663193" cy="261610"/>
          </a:xfrm>
          <a:prstGeom prst="rect">
            <a:avLst/>
          </a:prstGeom>
        </p:spPr>
        <p:txBody>
          <a:bodyPr wrap="square">
            <a:spAutoFit/>
          </a:bodyPr>
          <a:lstStyle/>
          <a:p>
            <a:pPr lvl="0" algn="just">
              <a:spcAft>
                <a:spcPts val="200"/>
              </a:spcAft>
            </a:pPr>
            <a:r>
              <a:rPr lang="fr-FR" sz="1100" dirty="0">
                <a:latin typeface="Arial Narrow" panose="020B0606020202030204" pitchFamily="34" charset="0"/>
              </a:rPr>
              <a:t>Client patrimonial et souhaitant déléguer la gestion de ses actifs </a:t>
            </a:r>
          </a:p>
        </p:txBody>
      </p:sp>
      <p:sp>
        <p:nvSpPr>
          <p:cNvPr id="15" name="Titre 3">
            <a:extLst>
              <a:ext uri="{FF2B5EF4-FFF2-40B4-BE49-F238E27FC236}">
                <a16:creationId xmlns="" xmlns:a16="http://schemas.microsoft.com/office/drawing/2014/main" id="{2BCAF71D-ED10-4644-B877-8C1C60868218}"/>
              </a:ext>
            </a:extLst>
          </p:cNvPr>
          <p:cNvSpPr txBox="1">
            <a:spLocks/>
          </p:cNvSpPr>
          <p:nvPr/>
        </p:nvSpPr>
        <p:spPr>
          <a:xfrm>
            <a:off x="349200" y="378000"/>
            <a:ext cx="8445600" cy="399600"/>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dirty="0">
                <a:solidFill>
                  <a:srgbClr val="C31632"/>
                </a:solidFill>
                <a:latin typeface="Arial Narrow"/>
              </a:rPr>
              <a:t>Contexte et description du Use case</a:t>
            </a:r>
          </a:p>
        </p:txBody>
      </p:sp>
      <p:sp>
        <p:nvSpPr>
          <p:cNvPr id="18" name="Rectangle 17">
            <a:extLst>
              <a:ext uri="{FF2B5EF4-FFF2-40B4-BE49-F238E27FC236}">
                <a16:creationId xmlns="" xmlns:a16="http://schemas.microsoft.com/office/drawing/2014/main" id="{BB3B6689-BDBC-4684-8948-D45CFBB1774D}"/>
              </a:ext>
            </a:extLst>
          </p:cNvPr>
          <p:cNvSpPr/>
          <p:nvPr/>
        </p:nvSpPr>
        <p:spPr>
          <a:xfrm>
            <a:off x="594359" y="1265012"/>
            <a:ext cx="4014911" cy="1210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latin typeface="Arial Narrow" panose="020B0606020202030204" pitchFamily="34" charset="0"/>
              </a:rPr>
              <a:t>Client âgé de plus de 85 ans</a:t>
            </a:r>
          </a:p>
          <a:p>
            <a:pPr marL="180975" lvl="1">
              <a:spcAft>
                <a:spcPts val="600"/>
              </a:spcAft>
            </a:pPr>
            <a:endParaRPr lang="fr-FR" sz="1100" dirty="0">
              <a:solidFill>
                <a:schemeClr val="tx1"/>
              </a:solidFill>
              <a:latin typeface="Arial Narrow" panose="020B0606020202030204" pitchFamily="34" charset="0"/>
            </a:endParaRPr>
          </a:p>
          <a:p>
            <a:pPr marL="180975" lvl="1">
              <a:spcAft>
                <a:spcPts val="600"/>
              </a:spcAft>
            </a:pPr>
            <a:r>
              <a:rPr lang="fr-FR" sz="1100" dirty="0">
                <a:solidFill>
                  <a:schemeClr val="tx1"/>
                </a:solidFill>
                <a:latin typeface="Arial Narrow" panose="020B0606020202030204" pitchFamily="34" charset="0"/>
              </a:rPr>
              <a:t>Commercialisation d’un produit temporaire / fonds contingenté</a:t>
            </a:r>
          </a:p>
          <a:p>
            <a:pPr marL="180975" lvl="1">
              <a:spcAft>
                <a:spcPts val="600"/>
              </a:spcAft>
            </a:pPr>
            <a:endParaRPr lang="fr-FR" sz="1100" dirty="0">
              <a:solidFill>
                <a:schemeClr val="tx1"/>
              </a:solidFill>
              <a:latin typeface="Arial Narrow" panose="020B0606020202030204" pitchFamily="34" charset="0"/>
            </a:endParaRPr>
          </a:p>
          <a:p>
            <a:pPr marL="180975" lvl="1">
              <a:spcAft>
                <a:spcPts val="600"/>
              </a:spcAft>
            </a:pPr>
            <a:r>
              <a:rPr lang="fr-FR" sz="1100" dirty="0">
                <a:solidFill>
                  <a:schemeClr val="tx1"/>
                </a:solidFill>
                <a:latin typeface="Arial Narrow" panose="020B0606020202030204" pitchFamily="34" charset="0"/>
              </a:rPr>
              <a:t>Versement et/ou arbitrage comportant de la SCPI en assurance vie</a:t>
            </a:r>
          </a:p>
        </p:txBody>
      </p:sp>
      <p:sp>
        <p:nvSpPr>
          <p:cNvPr id="19" name="Rectangle 18">
            <a:extLst>
              <a:ext uri="{FF2B5EF4-FFF2-40B4-BE49-F238E27FC236}">
                <a16:creationId xmlns="" xmlns:a16="http://schemas.microsoft.com/office/drawing/2014/main" id="{46B5451E-9222-4F21-8F44-FD9A3077490E}"/>
              </a:ext>
            </a:extLst>
          </p:cNvPr>
          <p:cNvSpPr/>
          <p:nvPr/>
        </p:nvSpPr>
        <p:spPr>
          <a:xfrm>
            <a:off x="4914675" y="1197083"/>
            <a:ext cx="3708000" cy="133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latin typeface="Arial Narrow" panose="020B0606020202030204" pitchFamily="34" charset="0"/>
              </a:rPr>
              <a:t>Arbitrage ou recyclage</a:t>
            </a:r>
          </a:p>
          <a:p>
            <a:pPr marL="180975" lvl="1">
              <a:spcAft>
                <a:spcPts val="600"/>
              </a:spcAft>
            </a:pPr>
            <a:endParaRPr lang="fr-FR" sz="1100" dirty="0">
              <a:solidFill>
                <a:schemeClr val="tx1"/>
              </a:solidFill>
              <a:latin typeface="Arial Narrow" panose="020B0606020202030204" pitchFamily="34" charset="0"/>
            </a:endParaRPr>
          </a:p>
          <a:p>
            <a:pPr marL="180975" lvl="1">
              <a:spcAft>
                <a:spcPts val="600"/>
              </a:spcAft>
            </a:pPr>
            <a:r>
              <a:rPr lang="fr-FR" sz="1100" dirty="0">
                <a:solidFill>
                  <a:schemeClr val="tx1"/>
                </a:solidFill>
                <a:latin typeface="Arial Narrow" panose="020B0606020202030204" pitchFamily="34" charset="0"/>
              </a:rPr>
              <a:t>Versement programmé</a:t>
            </a:r>
          </a:p>
          <a:p>
            <a:pPr marL="180975" lvl="1">
              <a:spcAft>
                <a:spcPts val="600"/>
              </a:spcAft>
            </a:pPr>
            <a:endParaRPr lang="fr-FR" sz="1100" dirty="0">
              <a:solidFill>
                <a:schemeClr val="tx1"/>
              </a:solidFill>
              <a:latin typeface="Arial Narrow" panose="020B0606020202030204" pitchFamily="34" charset="0"/>
            </a:endParaRPr>
          </a:p>
          <a:p>
            <a:pPr marL="180975" lvl="1">
              <a:spcAft>
                <a:spcPts val="600"/>
              </a:spcAft>
            </a:pPr>
            <a:r>
              <a:rPr lang="fr-FR" sz="1100" dirty="0" err="1">
                <a:solidFill>
                  <a:schemeClr val="tx1"/>
                </a:solidFill>
                <a:latin typeface="Arial Narrow" panose="020B0606020202030204" pitchFamily="34" charset="0"/>
              </a:rPr>
              <a:t>Fourgous</a:t>
            </a:r>
            <a:r>
              <a:rPr lang="fr-FR" sz="1100" dirty="0">
                <a:solidFill>
                  <a:schemeClr val="tx1"/>
                </a:solidFill>
                <a:latin typeface="Arial Narrow" panose="020B0606020202030204" pitchFamily="34" charset="0"/>
              </a:rPr>
              <a:t> (voir cas d’usage dédié)</a:t>
            </a:r>
          </a:p>
        </p:txBody>
      </p:sp>
      <p:sp>
        <p:nvSpPr>
          <p:cNvPr id="20" name="Ellipse 19">
            <a:extLst>
              <a:ext uri="{FF2B5EF4-FFF2-40B4-BE49-F238E27FC236}">
                <a16:creationId xmlns="" xmlns:a16="http://schemas.microsoft.com/office/drawing/2014/main" id="{4B9613DE-305C-45A4-84FF-A7A771676EA6}"/>
              </a:ext>
            </a:extLst>
          </p:cNvPr>
          <p:cNvSpPr/>
          <p:nvPr/>
        </p:nvSpPr>
        <p:spPr>
          <a:xfrm>
            <a:off x="528790" y="1751873"/>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1" name="Ellipse 20">
            <a:extLst>
              <a:ext uri="{FF2B5EF4-FFF2-40B4-BE49-F238E27FC236}">
                <a16:creationId xmlns="" xmlns:a16="http://schemas.microsoft.com/office/drawing/2014/main" id="{C9F20B20-9571-44B5-9A34-997FFDAC59FD}"/>
              </a:ext>
            </a:extLst>
          </p:cNvPr>
          <p:cNvSpPr/>
          <p:nvPr/>
        </p:nvSpPr>
        <p:spPr>
          <a:xfrm>
            <a:off x="528790" y="2257999"/>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2" name="Ellipse 21">
            <a:extLst>
              <a:ext uri="{FF2B5EF4-FFF2-40B4-BE49-F238E27FC236}">
                <a16:creationId xmlns="" xmlns:a16="http://schemas.microsoft.com/office/drawing/2014/main" id="{F261B8BA-4602-4C22-9C64-E89B196EC30D}"/>
              </a:ext>
            </a:extLst>
          </p:cNvPr>
          <p:cNvSpPr/>
          <p:nvPr/>
        </p:nvSpPr>
        <p:spPr>
          <a:xfrm>
            <a:off x="4843555" y="1270726"/>
            <a:ext cx="216000" cy="21600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4</a:t>
            </a:r>
          </a:p>
        </p:txBody>
      </p:sp>
      <p:sp>
        <p:nvSpPr>
          <p:cNvPr id="23" name="Ellipse 22">
            <a:extLst>
              <a:ext uri="{FF2B5EF4-FFF2-40B4-BE49-F238E27FC236}">
                <a16:creationId xmlns="" xmlns:a16="http://schemas.microsoft.com/office/drawing/2014/main" id="{90549247-4E93-48F3-B948-23CD44C37B1C}"/>
              </a:ext>
            </a:extLst>
          </p:cNvPr>
          <p:cNvSpPr/>
          <p:nvPr/>
        </p:nvSpPr>
        <p:spPr>
          <a:xfrm>
            <a:off x="4843555" y="1751873"/>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5</a:t>
            </a:r>
          </a:p>
        </p:txBody>
      </p:sp>
      <p:sp>
        <p:nvSpPr>
          <p:cNvPr id="24" name="Ellipse 23">
            <a:extLst>
              <a:ext uri="{FF2B5EF4-FFF2-40B4-BE49-F238E27FC236}">
                <a16:creationId xmlns="" xmlns:a16="http://schemas.microsoft.com/office/drawing/2014/main" id="{434C482F-5611-4CD8-8620-9BBEDC53E563}"/>
              </a:ext>
            </a:extLst>
          </p:cNvPr>
          <p:cNvSpPr/>
          <p:nvPr/>
        </p:nvSpPr>
        <p:spPr>
          <a:xfrm>
            <a:off x="528790" y="1270726"/>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sp>
        <p:nvSpPr>
          <p:cNvPr id="25" name="Ellipse 24">
            <a:extLst>
              <a:ext uri="{FF2B5EF4-FFF2-40B4-BE49-F238E27FC236}">
                <a16:creationId xmlns="" xmlns:a16="http://schemas.microsoft.com/office/drawing/2014/main" id="{6420A4A4-8092-4274-8890-989EF40CA9AF}"/>
              </a:ext>
            </a:extLst>
          </p:cNvPr>
          <p:cNvSpPr/>
          <p:nvPr/>
        </p:nvSpPr>
        <p:spPr>
          <a:xfrm>
            <a:off x="4843555" y="2257999"/>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6</a:t>
            </a:r>
          </a:p>
        </p:txBody>
      </p:sp>
      <p:cxnSp>
        <p:nvCxnSpPr>
          <p:cNvPr id="26" name="Connecteur droit 25">
            <a:extLst>
              <a:ext uri="{FF2B5EF4-FFF2-40B4-BE49-F238E27FC236}">
                <a16:creationId xmlns="" xmlns:a16="http://schemas.microsoft.com/office/drawing/2014/main" id="{3D2372B6-50FF-45C9-A496-9926BF95CE96}"/>
              </a:ext>
            </a:extLst>
          </p:cNvPr>
          <p:cNvCxnSpPr/>
          <p:nvPr/>
        </p:nvCxnSpPr>
        <p:spPr>
          <a:xfrm>
            <a:off x="4609270" y="1288880"/>
            <a:ext cx="0" cy="125685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 xmlns:a16="http://schemas.microsoft.com/office/drawing/2014/main" id="{DB24CE6E-25A7-4D55-B4E8-4837FF6CA9A9}"/>
              </a:ext>
            </a:extLst>
          </p:cNvPr>
          <p:cNvCxnSpPr>
            <a:cxnSpLocks/>
          </p:cNvCxnSpPr>
          <p:nvPr/>
        </p:nvCxnSpPr>
        <p:spPr>
          <a:xfrm flipV="1">
            <a:off x="6037886" y="1012841"/>
            <a:ext cx="2592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Ellipse 27">
            <a:extLst>
              <a:ext uri="{FF2B5EF4-FFF2-40B4-BE49-F238E27FC236}">
                <a16:creationId xmlns="" xmlns:a16="http://schemas.microsoft.com/office/drawing/2014/main" id="{3F2CCED7-35BD-447E-BAC2-B81A188D0C97}"/>
              </a:ext>
            </a:extLst>
          </p:cNvPr>
          <p:cNvSpPr/>
          <p:nvPr/>
        </p:nvSpPr>
        <p:spPr>
          <a:xfrm>
            <a:off x="528790" y="3429000"/>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spTree>
    <p:extLst>
      <p:ext uri="{BB962C8B-B14F-4D97-AF65-F5344CB8AC3E}">
        <p14:creationId xmlns:p14="http://schemas.microsoft.com/office/powerpoint/2010/main" val="3621432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hevron 41">
            <a:extLst>
              <a:ext uri="{FF2B5EF4-FFF2-40B4-BE49-F238E27FC236}">
                <a16:creationId xmlns="" xmlns:a16="http://schemas.microsoft.com/office/drawing/2014/main" id="{353E256F-9F0A-40D2-B99E-06886AABB4FB}"/>
              </a:ext>
            </a:extLst>
          </p:cNvPr>
          <p:cNvSpPr/>
          <p:nvPr/>
        </p:nvSpPr>
        <p:spPr bwMode="auto">
          <a:xfrm rot="5400000">
            <a:off x="3189098" y="7275641"/>
            <a:ext cx="111179" cy="335460"/>
          </a:xfrm>
          <a:prstGeom prst="chevron">
            <a:avLst>
              <a:gd name="adj" fmla="val 6901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anchor="ctr"/>
          <a:lstStyle/>
          <a:p>
            <a:pPr algn="ctr" defTabSz="2303221">
              <a:defRPr/>
            </a:pPr>
            <a:endParaRPr lang="fr-FR" sz="800">
              <a:solidFill>
                <a:prstClr val="black"/>
              </a:solidFill>
              <a:latin typeface="Arial Narrow" panose="020B0606020202030204" pitchFamily="34" charset="0"/>
            </a:endParaRPr>
          </a:p>
        </p:txBody>
      </p:sp>
      <p:sp>
        <p:nvSpPr>
          <p:cNvPr id="97"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440575" y="886359"/>
            <a:ext cx="3630554" cy="235866"/>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problématiques identifiées</a:t>
            </a:r>
          </a:p>
        </p:txBody>
      </p:sp>
      <p:sp>
        <p:nvSpPr>
          <p:cNvPr id="4" name="Rectangle 3">
            <a:extLst>
              <a:ext uri="{FF2B5EF4-FFF2-40B4-BE49-F238E27FC236}">
                <a16:creationId xmlns="" xmlns:a16="http://schemas.microsoft.com/office/drawing/2014/main" id="{A30E4E9E-B43F-45BC-8FF6-A77802AEABAF}"/>
              </a:ext>
            </a:extLst>
          </p:cNvPr>
          <p:cNvSpPr/>
          <p:nvPr/>
        </p:nvSpPr>
        <p:spPr>
          <a:xfrm>
            <a:off x="6075209" y="1197803"/>
            <a:ext cx="2688862" cy="47457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latin typeface="Arial Narrow" panose="020B0606020202030204" pitchFamily="34" charset="0"/>
            </a:endParaRPr>
          </a:p>
        </p:txBody>
      </p:sp>
      <p:cxnSp>
        <p:nvCxnSpPr>
          <p:cNvPr id="18" name="Connecteur droit avec flèche 17">
            <a:extLst>
              <a:ext uri="{FF2B5EF4-FFF2-40B4-BE49-F238E27FC236}">
                <a16:creationId xmlns="" xmlns:a16="http://schemas.microsoft.com/office/drawing/2014/main" id="{7EA03919-A11B-4BC8-BAE4-02FE33A00A6A}"/>
              </a:ext>
            </a:extLst>
          </p:cNvPr>
          <p:cNvCxnSpPr>
            <a:cxnSpLocks/>
          </p:cNvCxnSpPr>
          <p:nvPr/>
        </p:nvCxnSpPr>
        <p:spPr>
          <a:xfrm flipV="1">
            <a:off x="578934" y="1752747"/>
            <a:ext cx="1999704"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 xmlns:a16="http://schemas.microsoft.com/office/drawing/2014/main" id="{071ADC50-565B-4C83-9B83-33A8724A2307}"/>
              </a:ext>
            </a:extLst>
          </p:cNvPr>
          <p:cNvCxnSpPr>
            <a:cxnSpLocks/>
          </p:cNvCxnSpPr>
          <p:nvPr/>
        </p:nvCxnSpPr>
        <p:spPr>
          <a:xfrm flipV="1">
            <a:off x="578934" y="2341830"/>
            <a:ext cx="1999704"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 xmlns:a16="http://schemas.microsoft.com/office/drawing/2014/main" id="{A899C013-37AD-43D4-A893-4FAE80EE19CC}"/>
              </a:ext>
            </a:extLst>
          </p:cNvPr>
          <p:cNvCxnSpPr>
            <a:cxnSpLocks/>
          </p:cNvCxnSpPr>
          <p:nvPr/>
        </p:nvCxnSpPr>
        <p:spPr>
          <a:xfrm flipV="1">
            <a:off x="578934" y="3016061"/>
            <a:ext cx="1999704"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 xmlns:a16="http://schemas.microsoft.com/office/drawing/2014/main" id="{E7A0EA2B-AD90-4ACB-B983-DFA43AA8B36C}"/>
              </a:ext>
            </a:extLst>
          </p:cNvPr>
          <p:cNvCxnSpPr>
            <a:cxnSpLocks/>
          </p:cNvCxnSpPr>
          <p:nvPr/>
        </p:nvCxnSpPr>
        <p:spPr>
          <a:xfrm flipV="1">
            <a:off x="578934" y="3614675"/>
            <a:ext cx="1999704"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 xmlns:a16="http://schemas.microsoft.com/office/drawing/2014/main" id="{9125BCC6-764A-481C-A5FB-73A166C5071B}"/>
              </a:ext>
            </a:extLst>
          </p:cNvPr>
          <p:cNvCxnSpPr>
            <a:cxnSpLocks/>
          </p:cNvCxnSpPr>
          <p:nvPr/>
        </p:nvCxnSpPr>
        <p:spPr>
          <a:xfrm flipV="1">
            <a:off x="578934" y="4709490"/>
            <a:ext cx="1999704"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 xmlns:a16="http://schemas.microsoft.com/office/drawing/2014/main" id="{6D214EBD-AEDF-4D67-8CF4-6CC4DB83A088}"/>
              </a:ext>
            </a:extLst>
          </p:cNvPr>
          <p:cNvCxnSpPr>
            <a:cxnSpLocks/>
          </p:cNvCxnSpPr>
          <p:nvPr/>
        </p:nvCxnSpPr>
        <p:spPr>
          <a:xfrm flipV="1">
            <a:off x="578934" y="5351737"/>
            <a:ext cx="1999704"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 xmlns:a16="http://schemas.microsoft.com/office/drawing/2014/main" id="{4A4B959B-08BE-41E4-B31C-2F1F10F5E41A}"/>
              </a:ext>
            </a:extLst>
          </p:cNvPr>
          <p:cNvCxnSpPr>
            <a:cxnSpLocks/>
          </p:cNvCxnSpPr>
          <p:nvPr/>
        </p:nvCxnSpPr>
        <p:spPr>
          <a:xfrm flipV="1">
            <a:off x="578934" y="5908923"/>
            <a:ext cx="1999704"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 xmlns:a16="http://schemas.microsoft.com/office/drawing/2014/main" id="{DCA891CC-2AAA-44AA-908A-4BC324685C70}"/>
              </a:ext>
            </a:extLst>
          </p:cNvPr>
          <p:cNvSpPr/>
          <p:nvPr/>
        </p:nvSpPr>
        <p:spPr>
          <a:xfrm>
            <a:off x="825063" y="1274325"/>
            <a:ext cx="1999704"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OPCI</a:t>
            </a:r>
          </a:p>
        </p:txBody>
      </p:sp>
      <p:sp>
        <p:nvSpPr>
          <p:cNvPr id="28" name="Rectangle 27">
            <a:extLst>
              <a:ext uri="{FF2B5EF4-FFF2-40B4-BE49-F238E27FC236}">
                <a16:creationId xmlns="" xmlns:a16="http://schemas.microsoft.com/office/drawing/2014/main" id="{76A6E896-AFD7-4176-89CC-21DD6C82B673}"/>
              </a:ext>
            </a:extLst>
          </p:cNvPr>
          <p:cNvSpPr/>
          <p:nvPr/>
        </p:nvSpPr>
        <p:spPr>
          <a:xfrm>
            <a:off x="2581116" y="1119756"/>
            <a:ext cx="3523955" cy="65140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La vente d’OPCI nécessite une argumentation particulière qui peut se révéler contre-productive pour des montants à placer faibles, </a:t>
            </a:r>
          </a:p>
        </p:txBody>
      </p:sp>
      <p:sp>
        <p:nvSpPr>
          <p:cNvPr id="32" name="Rectangle 31">
            <a:extLst>
              <a:ext uri="{FF2B5EF4-FFF2-40B4-BE49-F238E27FC236}">
                <a16:creationId xmlns="" xmlns:a16="http://schemas.microsoft.com/office/drawing/2014/main" id="{D4D5CB5C-BF2A-4869-9DF1-429240717CB9}"/>
              </a:ext>
            </a:extLst>
          </p:cNvPr>
          <p:cNvSpPr/>
          <p:nvPr/>
        </p:nvSpPr>
        <p:spPr>
          <a:xfrm>
            <a:off x="2581116" y="2459656"/>
            <a:ext cx="3523955" cy="501959"/>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lumMod val="50000"/>
                    <a:lumOff val="50000"/>
                  </a:schemeClr>
                </a:solidFill>
                <a:latin typeface="Arial Narrow" panose="020B0606020202030204" pitchFamily="34" charset="0"/>
              </a:rPr>
              <a:t> </a:t>
            </a:r>
          </a:p>
        </p:txBody>
      </p:sp>
      <p:sp>
        <p:nvSpPr>
          <p:cNvPr id="33" name="Rectangle 32">
            <a:extLst>
              <a:ext uri="{FF2B5EF4-FFF2-40B4-BE49-F238E27FC236}">
                <a16:creationId xmlns="" xmlns:a16="http://schemas.microsoft.com/office/drawing/2014/main" id="{5B217BAA-D900-4755-B313-D7EEFCB9B98B}"/>
              </a:ext>
            </a:extLst>
          </p:cNvPr>
          <p:cNvSpPr/>
          <p:nvPr/>
        </p:nvSpPr>
        <p:spPr>
          <a:xfrm>
            <a:off x="825063" y="1847733"/>
            <a:ext cx="1999704"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Montants à placer importants</a:t>
            </a:r>
          </a:p>
        </p:txBody>
      </p:sp>
      <p:sp>
        <p:nvSpPr>
          <p:cNvPr id="35" name="Rectangle 34">
            <a:extLst>
              <a:ext uri="{FF2B5EF4-FFF2-40B4-BE49-F238E27FC236}">
                <a16:creationId xmlns="" xmlns:a16="http://schemas.microsoft.com/office/drawing/2014/main" id="{77105121-AF21-4ED4-BDC9-485DDAFB23E6}"/>
              </a:ext>
            </a:extLst>
          </p:cNvPr>
          <p:cNvSpPr/>
          <p:nvPr/>
        </p:nvSpPr>
        <p:spPr>
          <a:xfrm>
            <a:off x="825063" y="2436816"/>
            <a:ext cx="1999704"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SCPI</a:t>
            </a:r>
          </a:p>
        </p:txBody>
      </p:sp>
      <p:sp>
        <p:nvSpPr>
          <p:cNvPr id="37" name="Rectangle 36">
            <a:extLst>
              <a:ext uri="{FF2B5EF4-FFF2-40B4-BE49-F238E27FC236}">
                <a16:creationId xmlns="" xmlns:a16="http://schemas.microsoft.com/office/drawing/2014/main" id="{2C433BE4-CD30-4042-9012-56AB980381BB}"/>
              </a:ext>
            </a:extLst>
          </p:cNvPr>
          <p:cNvSpPr/>
          <p:nvPr/>
        </p:nvSpPr>
        <p:spPr>
          <a:xfrm>
            <a:off x="825063" y="3123979"/>
            <a:ext cx="1999704"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Fonds temporaires en souscription ou en versement complémentaire</a:t>
            </a:r>
          </a:p>
        </p:txBody>
      </p:sp>
      <p:sp>
        <p:nvSpPr>
          <p:cNvPr id="38" name="Rectangle 37">
            <a:extLst>
              <a:ext uri="{FF2B5EF4-FFF2-40B4-BE49-F238E27FC236}">
                <a16:creationId xmlns="" xmlns:a16="http://schemas.microsoft.com/office/drawing/2014/main" id="{17D6EB2A-74A2-46F8-AD5A-7BFEBB7EC772}"/>
              </a:ext>
            </a:extLst>
          </p:cNvPr>
          <p:cNvSpPr/>
          <p:nvPr/>
        </p:nvSpPr>
        <p:spPr>
          <a:xfrm>
            <a:off x="6110426" y="3227771"/>
            <a:ext cx="2688862"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Proposer l’allocation manuelle en créant un projet dédié à la souscription du fonds temporaire</a:t>
            </a:r>
          </a:p>
          <a:p>
            <a:endParaRPr lang="fr-FR" sz="1000" dirty="0">
              <a:solidFill>
                <a:schemeClr val="tx1">
                  <a:lumMod val="50000"/>
                  <a:lumOff val="50000"/>
                </a:schemeClr>
              </a:solidFill>
              <a:latin typeface="Arial Narrow" panose="020B0606020202030204" pitchFamily="34" charset="0"/>
            </a:endParaRPr>
          </a:p>
        </p:txBody>
      </p:sp>
      <p:sp>
        <p:nvSpPr>
          <p:cNvPr id="39" name="Rectangle 38">
            <a:extLst>
              <a:ext uri="{FF2B5EF4-FFF2-40B4-BE49-F238E27FC236}">
                <a16:creationId xmlns="" xmlns:a16="http://schemas.microsoft.com/office/drawing/2014/main" id="{1CDD9422-43C9-4C08-83E0-397C05CE3F70}"/>
              </a:ext>
            </a:extLst>
          </p:cNvPr>
          <p:cNvSpPr/>
          <p:nvPr/>
        </p:nvSpPr>
        <p:spPr>
          <a:xfrm>
            <a:off x="825063" y="3817824"/>
            <a:ext cx="1999704" cy="752101"/>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Arbitrage ou recyclage pour un client souhaitant augmenter ou diminuer sa poche UC, ou arbitrage pour un client ne souhaitant pas réallouer des UC entre elles sans revoir la proportion d’UC</a:t>
            </a:r>
          </a:p>
        </p:txBody>
      </p:sp>
      <p:sp>
        <p:nvSpPr>
          <p:cNvPr id="41" name="Rectangle 40">
            <a:extLst>
              <a:ext uri="{FF2B5EF4-FFF2-40B4-BE49-F238E27FC236}">
                <a16:creationId xmlns="" xmlns:a16="http://schemas.microsoft.com/office/drawing/2014/main" id="{51FCD144-1BC7-463C-B52B-BB5F68CA84A0}"/>
              </a:ext>
            </a:extLst>
          </p:cNvPr>
          <p:cNvSpPr/>
          <p:nvPr/>
        </p:nvSpPr>
        <p:spPr>
          <a:xfrm>
            <a:off x="825063" y="4804738"/>
            <a:ext cx="1999704"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Versements programmés</a:t>
            </a:r>
          </a:p>
        </p:txBody>
      </p:sp>
      <p:sp>
        <p:nvSpPr>
          <p:cNvPr id="43" name="Rectangle 42">
            <a:extLst>
              <a:ext uri="{FF2B5EF4-FFF2-40B4-BE49-F238E27FC236}">
                <a16:creationId xmlns="" xmlns:a16="http://schemas.microsoft.com/office/drawing/2014/main" id="{60E8E4CE-27A6-4A04-BFD7-D0860A505D5C}"/>
              </a:ext>
            </a:extLst>
          </p:cNvPr>
          <p:cNvSpPr/>
          <p:nvPr/>
        </p:nvSpPr>
        <p:spPr>
          <a:xfrm>
            <a:off x="825063" y="5382235"/>
            <a:ext cx="2014487"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Opter pour une GSM/OG en parallèle de « </a:t>
            </a:r>
            <a:r>
              <a:rPr lang="fr-FR" sz="1000" dirty="0" err="1">
                <a:solidFill>
                  <a:schemeClr val="tx1"/>
                </a:solidFill>
                <a:latin typeface="Arial Narrow" panose="020B0606020202030204" pitchFamily="34" charset="0"/>
              </a:rPr>
              <a:t>Sélectiz</a:t>
            </a:r>
            <a:r>
              <a:rPr lang="fr-FR" sz="1000" dirty="0">
                <a:solidFill>
                  <a:schemeClr val="tx1"/>
                </a:solidFill>
                <a:latin typeface="Arial Narrow" panose="020B0606020202030204" pitchFamily="34" charset="0"/>
              </a:rPr>
              <a:t> » et/ou de fonds temporaires</a:t>
            </a:r>
          </a:p>
        </p:txBody>
      </p:sp>
      <p:sp>
        <p:nvSpPr>
          <p:cNvPr id="45" name="Rectangle 44">
            <a:extLst>
              <a:ext uri="{FF2B5EF4-FFF2-40B4-BE49-F238E27FC236}">
                <a16:creationId xmlns="" xmlns:a16="http://schemas.microsoft.com/office/drawing/2014/main" id="{4E06F494-2FAD-45F2-8198-05CC9C91F1B3}"/>
              </a:ext>
            </a:extLst>
          </p:cNvPr>
          <p:cNvSpPr/>
          <p:nvPr/>
        </p:nvSpPr>
        <p:spPr>
          <a:xfrm>
            <a:off x="2581117" y="4772215"/>
            <a:ext cx="3490300" cy="501959"/>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Impossibilité d’utiliser les portefeuilles modèles car présence d’OPCI non éligibles aux versements programmés </a:t>
            </a:r>
          </a:p>
          <a:p>
            <a:r>
              <a:rPr lang="fr-FR" sz="1000" dirty="0">
                <a:solidFill>
                  <a:schemeClr val="tx1"/>
                </a:solidFill>
                <a:latin typeface="Arial Narrow" panose="020B0606020202030204" pitchFamily="34" charset="0"/>
              </a:rPr>
              <a:t>Impossibilité de faire des versements réguliers sur 100% d’UC.</a:t>
            </a:r>
          </a:p>
        </p:txBody>
      </p:sp>
      <p:sp>
        <p:nvSpPr>
          <p:cNvPr id="47" name="Oval 7173">
            <a:extLst>
              <a:ext uri="{FF2B5EF4-FFF2-40B4-BE49-F238E27FC236}">
                <a16:creationId xmlns="" xmlns:a16="http://schemas.microsoft.com/office/drawing/2014/main" id="{CC8BDC77-062D-41BC-9E39-249C33C46E51}"/>
              </a:ext>
            </a:extLst>
          </p:cNvPr>
          <p:cNvSpPr/>
          <p:nvPr/>
        </p:nvSpPr>
        <p:spPr bwMode="auto">
          <a:xfrm>
            <a:off x="556485" y="1337157"/>
            <a:ext cx="285110" cy="291292"/>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100" b="1" dirty="0">
                <a:solidFill>
                  <a:schemeClr val="bg1"/>
                </a:solidFill>
                <a:latin typeface="Arial Narrow" panose="020B0606020202030204" pitchFamily="34" charset="0"/>
              </a:rPr>
              <a:t>1</a:t>
            </a:r>
            <a:endParaRPr kumimoji="0" lang="fr-FR" sz="1100" b="1" i="0" u="none" strike="noStrike" cap="none" normalizeH="0" baseline="0" dirty="0">
              <a:ln>
                <a:noFill/>
              </a:ln>
              <a:solidFill>
                <a:schemeClr val="bg1"/>
              </a:solidFill>
              <a:effectLst/>
              <a:latin typeface="Arial Narrow" panose="020B0606020202030204" pitchFamily="34" charset="0"/>
            </a:endParaRPr>
          </a:p>
        </p:txBody>
      </p:sp>
      <p:sp>
        <p:nvSpPr>
          <p:cNvPr id="48" name="Oval 7173">
            <a:extLst>
              <a:ext uri="{FF2B5EF4-FFF2-40B4-BE49-F238E27FC236}">
                <a16:creationId xmlns="" xmlns:a16="http://schemas.microsoft.com/office/drawing/2014/main" id="{190219CA-9DCC-434C-A197-959FF9BDE861}"/>
              </a:ext>
            </a:extLst>
          </p:cNvPr>
          <p:cNvSpPr/>
          <p:nvPr/>
        </p:nvSpPr>
        <p:spPr bwMode="auto">
          <a:xfrm>
            <a:off x="556485" y="1935415"/>
            <a:ext cx="285110" cy="291292"/>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chemeClr val="bg1"/>
                </a:solidFill>
                <a:effectLst/>
                <a:latin typeface="Arial Narrow" panose="020B0606020202030204" pitchFamily="34" charset="0"/>
              </a:rPr>
              <a:t>2</a:t>
            </a:r>
          </a:p>
        </p:txBody>
      </p:sp>
      <p:sp>
        <p:nvSpPr>
          <p:cNvPr id="49" name="Oval 7173">
            <a:extLst>
              <a:ext uri="{FF2B5EF4-FFF2-40B4-BE49-F238E27FC236}">
                <a16:creationId xmlns="" xmlns:a16="http://schemas.microsoft.com/office/drawing/2014/main" id="{F8931097-E12C-40A4-AAFD-7B3D92894A7A}"/>
              </a:ext>
            </a:extLst>
          </p:cNvPr>
          <p:cNvSpPr/>
          <p:nvPr/>
        </p:nvSpPr>
        <p:spPr bwMode="auto">
          <a:xfrm>
            <a:off x="556485" y="2507674"/>
            <a:ext cx="285110" cy="291292"/>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100" b="1" dirty="0">
                <a:solidFill>
                  <a:schemeClr val="bg1"/>
                </a:solidFill>
                <a:latin typeface="Arial Narrow" panose="020B0606020202030204" pitchFamily="34" charset="0"/>
              </a:rPr>
              <a:t>3</a:t>
            </a:r>
            <a:endParaRPr kumimoji="0" lang="fr-FR" sz="1100" b="1" i="0" u="none" strike="noStrike" cap="none" normalizeH="0" baseline="0" dirty="0">
              <a:ln>
                <a:noFill/>
              </a:ln>
              <a:solidFill>
                <a:schemeClr val="bg1"/>
              </a:solidFill>
              <a:effectLst/>
              <a:latin typeface="Arial Narrow" panose="020B0606020202030204" pitchFamily="34" charset="0"/>
            </a:endParaRPr>
          </a:p>
        </p:txBody>
      </p:sp>
      <p:sp>
        <p:nvSpPr>
          <p:cNvPr id="50" name="Oval 7173">
            <a:extLst>
              <a:ext uri="{FF2B5EF4-FFF2-40B4-BE49-F238E27FC236}">
                <a16:creationId xmlns="" xmlns:a16="http://schemas.microsoft.com/office/drawing/2014/main" id="{145E11C0-720D-4C3A-ACB0-9C86AB550D7B}"/>
              </a:ext>
            </a:extLst>
          </p:cNvPr>
          <p:cNvSpPr/>
          <p:nvPr/>
        </p:nvSpPr>
        <p:spPr bwMode="auto">
          <a:xfrm>
            <a:off x="556485" y="3142407"/>
            <a:ext cx="285110" cy="291292"/>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chemeClr val="bg1"/>
                </a:solidFill>
                <a:effectLst/>
                <a:latin typeface="Arial Narrow" panose="020B0606020202030204" pitchFamily="34" charset="0"/>
              </a:rPr>
              <a:t>4</a:t>
            </a:r>
          </a:p>
        </p:txBody>
      </p:sp>
      <p:sp>
        <p:nvSpPr>
          <p:cNvPr id="51" name="Oval 7173">
            <a:extLst>
              <a:ext uri="{FF2B5EF4-FFF2-40B4-BE49-F238E27FC236}">
                <a16:creationId xmlns="" xmlns:a16="http://schemas.microsoft.com/office/drawing/2014/main" id="{50874D33-3E9A-410B-8D9C-996A251D5024}"/>
              </a:ext>
            </a:extLst>
          </p:cNvPr>
          <p:cNvSpPr/>
          <p:nvPr/>
        </p:nvSpPr>
        <p:spPr bwMode="auto">
          <a:xfrm>
            <a:off x="556485" y="3686185"/>
            <a:ext cx="285110" cy="291292"/>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dirty="0">
                <a:ln>
                  <a:noFill/>
                </a:ln>
                <a:solidFill>
                  <a:schemeClr val="bg1"/>
                </a:solidFill>
                <a:effectLst/>
                <a:latin typeface="Arial Narrow" panose="020B0606020202030204" pitchFamily="34" charset="0"/>
              </a:rPr>
              <a:t>5</a:t>
            </a:r>
          </a:p>
        </p:txBody>
      </p:sp>
      <p:sp>
        <p:nvSpPr>
          <p:cNvPr id="53" name="Oval 7173">
            <a:extLst>
              <a:ext uri="{FF2B5EF4-FFF2-40B4-BE49-F238E27FC236}">
                <a16:creationId xmlns="" xmlns:a16="http://schemas.microsoft.com/office/drawing/2014/main" id="{4132D338-FFA0-4A53-915C-9F7F402AB5DA}"/>
              </a:ext>
            </a:extLst>
          </p:cNvPr>
          <p:cNvSpPr/>
          <p:nvPr/>
        </p:nvSpPr>
        <p:spPr bwMode="auto">
          <a:xfrm>
            <a:off x="556485" y="4864256"/>
            <a:ext cx="285110" cy="291292"/>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100" b="1" dirty="0">
                <a:solidFill>
                  <a:schemeClr val="bg1"/>
                </a:solidFill>
                <a:latin typeface="Arial Narrow" panose="020B0606020202030204" pitchFamily="34" charset="0"/>
              </a:rPr>
              <a:t>6</a:t>
            </a:r>
            <a:endParaRPr kumimoji="0" lang="fr-FR" sz="1100" b="1" i="0" u="none" strike="noStrike" cap="none" normalizeH="0" baseline="0" dirty="0">
              <a:ln>
                <a:noFill/>
              </a:ln>
              <a:solidFill>
                <a:schemeClr val="bg1"/>
              </a:solidFill>
              <a:effectLst/>
              <a:latin typeface="Arial Narrow" panose="020B0606020202030204" pitchFamily="34" charset="0"/>
            </a:endParaRPr>
          </a:p>
        </p:txBody>
      </p:sp>
      <p:sp>
        <p:nvSpPr>
          <p:cNvPr id="54" name="Oval 7173">
            <a:extLst>
              <a:ext uri="{FF2B5EF4-FFF2-40B4-BE49-F238E27FC236}">
                <a16:creationId xmlns="" xmlns:a16="http://schemas.microsoft.com/office/drawing/2014/main" id="{31F7C955-8EEB-46AA-853A-CEF864196C48}"/>
              </a:ext>
            </a:extLst>
          </p:cNvPr>
          <p:cNvSpPr/>
          <p:nvPr/>
        </p:nvSpPr>
        <p:spPr bwMode="auto">
          <a:xfrm>
            <a:off x="556485" y="5395309"/>
            <a:ext cx="285110" cy="291292"/>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fr-FR" sz="1100" b="1" dirty="0">
                <a:solidFill>
                  <a:schemeClr val="bg1"/>
                </a:solidFill>
                <a:latin typeface="Arial Narrow" panose="020B0606020202030204" pitchFamily="34" charset="0"/>
              </a:rPr>
              <a:t>7</a:t>
            </a:r>
            <a:endParaRPr kumimoji="0" lang="fr-FR" sz="1100" b="1" i="0" u="none" strike="noStrike" cap="none" normalizeH="0" baseline="0" dirty="0">
              <a:ln>
                <a:noFill/>
              </a:ln>
              <a:solidFill>
                <a:schemeClr val="bg1"/>
              </a:solidFill>
              <a:effectLst/>
              <a:latin typeface="Arial Narrow" panose="020B0606020202030204" pitchFamily="34" charset="0"/>
            </a:endParaRPr>
          </a:p>
        </p:txBody>
      </p:sp>
      <p:sp>
        <p:nvSpPr>
          <p:cNvPr id="57" name="Rectangle 56">
            <a:extLst>
              <a:ext uri="{FF2B5EF4-FFF2-40B4-BE49-F238E27FC236}">
                <a16:creationId xmlns="" xmlns:a16="http://schemas.microsoft.com/office/drawing/2014/main" id="{EEEA2243-E43C-4F0B-AA19-B93BCAD6B208}"/>
              </a:ext>
            </a:extLst>
          </p:cNvPr>
          <p:cNvSpPr/>
          <p:nvPr/>
        </p:nvSpPr>
        <p:spPr>
          <a:xfrm>
            <a:off x="6113624" y="1119756"/>
            <a:ext cx="2795579" cy="65140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Pour des montants à placer &lt; 30 000 €, utilisation du portefeuille sans OPCI (3-5 ans)</a:t>
            </a:r>
          </a:p>
        </p:txBody>
      </p:sp>
      <p:sp>
        <p:nvSpPr>
          <p:cNvPr id="60" name="Rectangle 59">
            <a:extLst>
              <a:ext uri="{FF2B5EF4-FFF2-40B4-BE49-F238E27FC236}">
                <a16:creationId xmlns="" xmlns:a16="http://schemas.microsoft.com/office/drawing/2014/main" id="{1D89C3E1-357E-4E8E-8CE4-C8C8B0AE830C}"/>
              </a:ext>
            </a:extLst>
          </p:cNvPr>
          <p:cNvSpPr/>
          <p:nvPr/>
        </p:nvSpPr>
        <p:spPr>
          <a:xfrm>
            <a:off x="2581116" y="1861342"/>
            <a:ext cx="3523955" cy="501959"/>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Pour des versements  très importants, la qualité de la diversification de l’allocation proposée peut-être complétée par une gestion réellement pilotée. </a:t>
            </a:r>
          </a:p>
        </p:txBody>
      </p:sp>
      <p:sp>
        <p:nvSpPr>
          <p:cNvPr id="61" name="Rectangle 60">
            <a:extLst>
              <a:ext uri="{FF2B5EF4-FFF2-40B4-BE49-F238E27FC236}">
                <a16:creationId xmlns="" xmlns:a16="http://schemas.microsoft.com/office/drawing/2014/main" id="{B11553B8-3179-4040-9E0B-49AC03EEC805}"/>
              </a:ext>
            </a:extLst>
          </p:cNvPr>
          <p:cNvSpPr/>
          <p:nvPr/>
        </p:nvSpPr>
        <p:spPr>
          <a:xfrm>
            <a:off x="6113624" y="1823232"/>
            <a:ext cx="2795579" cy="444918"/>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Pour des montants à placer &gt; 300 000 €, proposition d’OG / GSM si le client accepte de déléguer la gestion</a:t>
            </a:r>
          </a:p>
        </p:txBody>
      </p:sp>
      <p:sp>
        <p:nvSpPr>
          <p:cNvPr id="63" name="Rectangle 62">
            <a:extLst>
              <a:ext uri="{FF2B5EF4-FFF2-40B4-BE49-F238E27FC236}">
                <a16:creationId xmlns="" xmlns:a16="http://schemas.microsoft.com/office/drawing/2014/main" id="{9DD4E187-4FDF-4695-BD15-8C84FC5BD41D}"/>
              </a:ext>
            </a:extLst>
          </p:cNvPr>
          <p:cNvSpPr/>
          <p:nvPr/>
        </p:nvSpPr>
        <p:spPr>
          <a:xfrm>
            <a:off x="2581116" y="2438952"/>
            <a:ext cx="3523955"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Les SCPI ne sont pas intégrées aux portefeuilles modèles</a:t>
            </a:r>
          </a:p>
        </p:txBody>
      </p:sp>
      <p:sp>
        <p:nvSpPr>
          <p:cNvPr id="65" name="Rectangle 64">
            <a:extLst>
              <a:ext uri="{FF2B5EF4-FFF2-40B4-BE49-F238E27FC236}">
                <a16:creationId xmlns="" xmlns:a16="http://schemas.microsoft.com/office/drawing/2014/main" id="{355D2D38-7973-4E8C-9062-F59923ABB926}"/>
              </a:ext>
            </a:extLst>
          </p:cNvPr>
          <p:cNvSpPr/>
          <p:nvPr/>
        </p:nvSpPr>
        <p:spPr>
          <a:xfrm>
            <a:off x="2581116" y="3164089"/>
            <a:ext cx="3523955"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Les fonds temporaires ne sont pas intégrés aux portefeuilles modèles</a:t>
            </a:r>
          </a:p>
          <a:p>
            <a:endParaRPr lang="fr-FR" sz="1000" dirty="0">
              <a:solidFill>
                <a:srgbClr val="FF0000"/>
              </a:solidFill>
              <a:latin typeface="Arial Narrow" panose="020B0606020202030204" pitchFamily="34" charset="0"/>
            </a:endParaRPr>
          </a:p>
        </p:txBody>
      </p:sp>
      <p:sp>
        <p:nvSpPr>
          <p:cNvPr id="66" name="Rectangle 65">
            <a:extLst>
              <a:ext uri="{FF2B5EF4-FFF2-40B4-BE49-F238E27FC236}">
                <a16:creationId xmlns="" xmlns:a16="http://schemas.microsoft.com/office/drawing/2014/main" id="{6C0384B7-1B2D-4779-B2E0-6F95DDC13215}"/>
              </a:ext>
            </a:extLst>
          </p:cNvPr>
          <p:cNvSpPr/>
          <p:nvPr/>
        </p:nvSpPr>
        <p:spPr>
          <a:xfrm>
            <a:off x="2581116" y="3717674"/>
            <a:ext cx="3523955" cy="501959"/>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Impossibilité d’utiliser le portefeuille modèle, car le réemploi utiliserait à nouveau un partie en fonds euros (par construction).</a:t>
            </a:r>
          </a:p>
        </p:txBody>
      </p:sp>
      <p:sp>
        <p:nvSpPr>
          <p:cNvPr id="67" name="Rectangle 66">
            <a:extLst>
              <a:ext uri="{FF2B5EF4-FFF2-40B4-BE49-F238E27FC236}">
                <a16:creationId xmlns="" xmlns:a16="http://schemas.microsoft.com/office/drawing/2014/main" id="{DCE83B40-ABE6-404C-9FA9-3ECCF45F0C09}"/>
              </a:ext>
            </a:extLst>
          </p:cNvPr>
          <p:cNvSpPr/>
          <p:nvPr/>
        </p:nvSpPr>
        <p:spPr>
          <a:xfrm>
            <a:off x="6118377" y="3812852"/>
            <a:ext cx="2688862"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Utilisation de l’allocation manuelle en créant un projet dédié à l’acte d’arbitrage/recyclage</a:t>
            </a:r>
          </a:p>
        </p:txBody>
      </p:sp>
      <p:sp>
        <p:nvSpPr>
          <p:cNvPr id="70" name="Rectangle 69">
            <a:extLst>
              <a:ext uri="{FF2B5EF4-FFF2-40B4-BE49-F238E27FC236}">
                <a16:creationId xmlns="" xmlns:a16="http://schemas.microsoft.com/office/drawing/2014/main" id="{4D86EE26-0694-4E88-9A23-C61C9169DD19}"/>
              </a:ext>
            </a:extLst>
          </p:cNvPr>
          <p:cNvSpPr/>
          <p:nvPr/>
        </p:nvSpPr>
        <p:spPr>
          <a:xfrm>
            <a:off x="2581116" y="5420598"/>
            <a:ext cx="3523955"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Lors de la création d’un projet, une GSM/OG n’est pas compatible avec un autre instrument financier</a:t>
            </a:r>
          </a:p>
          <a:p>
            <a:endParaRPr lang="fr-FR" sz="1000" dirty="0">
              <a:solidFill>
                <a:schemeClr val="tx1">
                  <a:lumMod val="50000"/>
                  <a:lumOff val="50000"/>
                </a:schemeClr>
              </a:solidFill>
              <a:latin typeface="Arial Narrow" panose="020B0606020202030204" pitchFamily="34" charset="0"/>
            </a:endParaRPr>
          </a:p>
        </p:txBody>
      </p:sp>
      <p:sp>
        <p:nvSpPr>
          <p:cNvPr id="71" name="Rectangle 70">
            <a:extLst>
              <a:ext uri="{FF2B5EF4-FFF2-40B4-BE49-F238E27FC236}">
                <a16:creationId xmlns="" xmlns:a16="http://schemas.microsoft.com/office/drawing/2014/main" id="{AC8F00CE-4574-43ED-AA3E-6D03EA563CFB}"/>
              </a:ext>
            </a:extLst>
          </p:cNvPr>
          <p:cNvSpPr/>
          <p:nvPr/>
        </p:nvSpPr>
        <p:spPr>
          <a:xfrm>
            <a:off x="6124943" y="5430257"/>
            <a:ext cx="2541435"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Créer un projet pour la GSM/OG et un autre projet en allocation manuelle pour y affecter un instrument financier adéquat</a:t>
            </a:r>
          </a:p>
          <a:p>
            <a:endParaRPr lang="fr-FR" sz="1000" dirty="0">
              <a:solidFill>
                <a:schemeClr val="tx1">
                  <a:lumMod val="50000"/>
                  <a:lumOff val="50000"/>
                </a:schemeClr>
              </a:solidFill>
              <a:latin typeface="Arial Narrow" panose="020B0606020202030204" pitchFamily="34" charset="0"/>
            </a:endParaRPr>
          </a:p>
        </p:txBody>
      </p:sp>
      <p:sp>
        <p:nvSpPr>
          <p:cNvPr id="73" name="Rectangle 72">
            <a:extLst>
              <a:ext uri="{FF2B5EF4-FFF2-40B4-BE49-F238E27FC236}">
                <a16:creationId xmlns="" xmlns:a16="http://schemas.microsoft.com/office/drawing/2014/main" id="{75CC0280-51F2-4265-9635-84B761642154}"/>
              </a:ext>
            </a:extLst>
          </p:cNvPr>
          <p:cNvSpPr/>
          <p:nvPr/>
        </p:nvSpPr>
        <p:spPr>
          <a:xfrm>
            <a:off x="6071417" y="2419631"/>
            <a:ext cx="2982798" cy="54198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Proposer l’allocation manuelle pour les clients ayant un projet avec risque R2 a minima dans les cas de :</a:t>
            </a:r>
          </a:p>
          <a:p>
            <a:r>
              <a:rPr lang="fr-FR" sz="1000" dirty="0">
                <a:solidFill>
                  <a:schemeClr val="tx1"/>
                </a:solidFill>
                <a:latin typeface="Arial Narrow" panose="020B0606020202030204" pitchFamily="34" charset="0"/>
              </a:rPr>
              <a:t>Versement, arbitrage ou client souhaitant SCPI en ASV</a:t>
            </a:r>
          </a:p>
        </p:txBody>
      </p:sp>
      <p:cxnSp>
        <p:nvCxnSpPr>
          <p:cNvPr id="101" name="Connecteur droit avec flèche 17">
            <a:extLst>
              <a:ext uri="{FF2B5EF4-FFF2-40B4-BE49-F238E27FC236}">
                <a16:creationId xmlns="" xmlns:a16="http://schemas.microsoft.com/office/drawing/2014/main" id="{35F78CF1-CA96-44A0-900A-6B8ACAD26C5D}"/>
              </a:ext>
            </a:extLst>
          </p:cNvPr>
          <p:cNvCxnSpPr>
            <a:cxnSpLocks/>
          </p:cNvCxnSpPr>
          <p:nvPr/>
        </p:nvCxnSpPr>
        <p:spPr>
          <a:xfrm flipV="1">
            <a:off x="2591964" y="1752747"/>
            <a:ext cx="348324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Connecteur droit avec flèche 18">
            <a:extLst>
              <a:ext uri="{FF2B5EF4-FFF2-40B4-BE49-F238E27FC236}">
                <a16:creationId xmlns="" xmlns:a16="http://schemas.microsoft.com/office/drawing/2014/main" id="{C107E179-F17D-4D49-99D4-81F3622B9AFA}"/>
              </a:ext>
            </a:extLst>
          </p:cNvPr>
          <p:cNvCxnSpPr>
            <a:cxnSpLocks/>
          </p:cNvCxnSpPr>
          <p:nvPr/>
        </p:nvCxnSpPr>
        <p:spPr>
          <a:xfrm flipV="1">
            <a:off x="2591964" y="2341830"/>
            <a:ext cx="348324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Connecteur droit avec flèche 19">
            <a:extLst>
              <a:ext uri="{FF2B5EF4-FFF2-40B4-BE49-F238E27FC236}">
                <a16:creationId xmlns="" xmlns:a16="http://schemas.microsoft.com/office/drawing/2014/main" id="{CF8815FB-0BF0-4DDE-B608-25E5700015D9}"/>
              </a:ext>
            </a:extLst>
          </p:cNvPr>
          <p:cNvCxnSpPr>
            <a:cxnSpLocks/>
          </p:cNvCxnSpPr>
          <p:nvPr/>
        </p:nvCxnSpPr>
        <p:spPr>
          <a:xfrm flipV="1">
            <a:off x="2591964" y="3016061"/>
            <a:ext cx="348324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Connecteur droit avec flèche 20">
            <a:extLst>
              <a:ext uri="{FF2B5EF4-FFF2-40B4-BE49-F238E27FC236}">
                <a16:creationId xmlns="" xmlns:a16="http://schemas.microsoft.com/office/drawing/2014/main" id="{94F78B5D-21D1-4A78-847C-2BA6DE6ED625}"/>
              </a:ext>
            </a:extLst>
          </p:cNvPr>
          <p:cNvCxnSpPr>
            <a:cxnSpLocks/>
          </p:cNvCxnSpPr>
          <p:nvPr/>
        </p:nvCxnSpPr>
        <p:spPr>
          <a:xfrm flipV="1">
            <a:off x="2591964" y="3614675"/>
            <a:ext cx="348324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Connecteur droit avec flèche 22">
            <a:extLst>
              <a:ext uri="{FF2B5EF4-FFF2-40B4-BE49-F238E27FC236}">
                <a16:creationId xmlns="" xmlns:a16="http://schemas.microsoft.com/office/drawing/2014/main" id="{8655AF13-EF58-4A97-AD86-884C1FB58C35}"/>
              </a:ext>
            </a:extLst>
          </p:cNvPr>
          <p:cNvCxnSpPr>
            <a:cxnSpLocks/>
          </p:cNvCxnSpPr>
          <p:nvPr/>
        </p:nvCxnSpPr>
        <p:spPr>
          <a:xfrm flipV="1">
            <a:off x="2591964" y="4709490"/>
            <a:ext cx="348324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Connecteur droit avec flèche 23">
            <a:extLst>
              <a:ext uri="{FF2B5EF4-FFF2-40B4-BE49-F238E27FC236}">
                <a16:creationId xmlns="" xmlns:a16="http://schemas.microsoft.com/office/drawing/2014/main" id="{366EBCAB-1719-41FC-9A04-BDC21C197174}"/>
              </a:ext>
            </a:extLst>
          </p:cNvPr>
          <p:cNvCxnSpPr>
            <a:cxnSpLocks/>
          </p:cNvCxnSpPr>
          <p:nvPr/>
        </p:nvCxnSpPr>
        <p:spPr>
          <a:xfrm flipV="1">
            <a:off x="2591964" y="5348465"/>
            <a:ext cx="348324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1" name="Connecteur droit avec flèche 24">
            <a:extLst>
              <a:ext uri="{FF2B5EF4-FFF2-40B4-BE49-F238E27FC236}">
                <a16:creationId xmlns="" xmlns:a16="http://schemas.microsoft.com/office/drawing/2014/main" id="{71B134C4-ECE7-4F2D-A1FC-2B8E77BF62E6}"/>
              </a:ext>
            </a:extLst>
          </p:cNvPr>
          <p:cNvCxnSpPr>
            <a:cxnSpLocks/>
          </p:cNvCxnSpPr>
          <p:nvPr/>
        </p:nvCxnSpPr>
        <p:spPr>
          <a:xfrm flipV="1">
            <a:off x="2591964" y="5908923"/>
            <a:ext cx="348324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Connecteur droit avec flèche 17">
            <a:extLst>
              <a:ext uri="{FF2B5EF4-FFF2-40B4-BE49-F238E27FC236}">
                <a16:creationId xmlns="" xmlns:a16="http://schemas.microsoft.com/office/drawing/2014/main" id="{8EC26264-17E8-4E7E-A712-88E44CA4B8FD}"/>
              </a:ext>
            </a:extLst>
          </p:cNvPr>
          <p:cNvCxnSpPr>
            <a:cxnSpLocks/>
          </p:cNvCxnSpPr>
          <p:nvPr/>
        </p:nvCxnSpPr>
        <p:spPr>
          <a:xfrm flipV="1">
            <a:off x="5899442" y="1752747"/>
            <a:ext cx="3138387" cy="1"/>
          </a:xfrm>
          <a:prstGeom prst="straightConnector1">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Connecteur droit avec flèche 18">
            <a:extLst>
              <a:ext uri="{FF2B5EF4-FFF2-40B4-BE49-F238E27FC236}">
                <a16:creationId xmlns="" xmlns:a16="http://schemas.microsoft.com/office/drawing/2014/main" id="{9FE9FD5B-3761-404D-B106-46FF67D6B8C0}"/>
              </a:ext>
            </a:extLst>
          </p:cNvPr>
          <p:cNvCxnSpPr>
            <a:cxnSpLocks/>
          </p:cNvCxnSpPr>
          <p:nvPr/>
        </p:nvCxnSpPr>
        <p:spPr>
          <a:xfrm flipV="1">
            <a:off x="5899442" y="2341830"/>
            <a:ext cx="3138387" cy="1"/>
          </a:xfrm>
          <a:prstGeom prst="straightConnector1">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Connecteur droit avec flèche 19">
            <a:extLst>
              <a:ext uri="{FF2B5EF4-FFF2-40B4-BE49-F238E27FC236}">
                <a16:creationId xmlns="" xmlns:a16="http://schemas.microsoft.com/office/drawing/2014/main" id="{8ABBC077-5F9A-4E61-9F22-2E582C69A002}"/>
              </a:ext>
            </a:extLst>
          </p:cNvPr>
          <p:cNvCxnSpPr>
            <a:cxnSpLocks/>
          </p:cNvCxnSpPr>
          <p:nvPr/>
        </p:nvCxnSpPr>
        <p:spPr>
          <a:xfrm flipV="1">
            <a:off x="5899442" y="3016061"/>
            <a:ext cx="3138387" cy="1"/>
          </a:xfrm>
          <a:prstGeom prst="straightConnector1">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Connecteur droit avec flèche 20">
            <a:extLst>
              <a:ext uri="{FF2B5EF4-FFF2-40B4-BE49-F238E27FC236}">
                <a16:creationId xmlns="" xmlns:a16="http://schemas.microsoft.com/office/drawing/2014/main" id="{2A4BF31F-8D35-4EF7-A087-D1F126F507EA}"/>
              </a:ext>
            </a:extLst>
          </p:cNvPr>
          <p:cNvCxnSpPr>
            <a:cxnSpLocks/>
          </p:cNvCxnSpPr>
          <p:nvPr/>
        </p:nvCxnSpPr>
        <p:spPr>
          <a:xfrm flipV="1">
            <a:off x="5899442" y="3614675"/>
            <a:ext cx="3138387" cy="1"/>
          </a:xfrm>
          <a:prstGeom prst="straightConnector1">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Connecteur droit avec flèche 22">
            <a:extLst>
              <a:ext uri="{FF2B5EF4-FFF2-40B4-BE49-F238E27FC236}">
                <a16:creationId xmlns="" xmlns:a16="http://schemas.microsoft.com/office/drawing/2014/main" id="{2D30FCDC-E664-4C86-9EA9-E88E2AB97AFE}"/>
              </a:ext>
            </a:extLst>
          </p:cNvPr>
          <p:cNvCxnSpPr>
            <a:cxnSpLocks/>
          </p:cNvCxnSpPr>
          <p:nvPr/>
        </p:nvCxnSpPr>
        <p:spPr>
          <a:xfrm flipV="1">
            <a:off x="5899442" y="4709490"/>
            <a:ext cx="3138387" cy="1"/>
          </a:xfrm>
          <a:prstGeom prst="straightConnector1">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Connecteur droit avec flèche 23">
            <a:extLst>
              <a:ext uri="{FF2B5EF4-FFF2-40B4-BE49-F238E27FC236}">
                <a16:creationId xmlns="" xmlns:a16="http://schemas.microsoft.com/office/drawing/2014/main" id="{D4B96C0E-5CF3-47FC-9600-8C9914BAE502}"/>
              </a:ext>
            </a:extLst>
          </p:cNvPr>
          <p:cNvCxnSpPr>
            <a:cxnSpLocks/>
          </p:cNvCxnSpPr>
          <p:nvPr/>
        </p:nvCxnSpPr>
        <p:spPr>
          <a:xfrm flipV="1">
            <a:off x="5899442" y="5346878"/>
            <a:ext cx="3138387" cy="1"/>
          </a:xfrm>
          <a:prstGeom prst="straightConnector1">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Connecteur droit avec flèche 24">
            <a:extLst>
              <a:ext uri="{FF2B5EF4-FFF2-40B4-BE49-F238E27FC236}">
                <a16:creationId xmlns="" xmlns:a16="http://schemas.microsoft.com/office/drawing/2014/main" id="{D3AD9FF4-785D-421C-BE17-6E5303F2118D}"/>
              </a:ext>
            </a:extLst>
          </p:cNvPr>
          <p:cNvCxnSpPr>
            <a:cxnSpLocks/>
          </p:cNvCxnSpPr>
          <p:nvPr/>
        </p:nvCxnSpPr>
        <p:spPr>
          <a:xfrm flipV="1">
            <a:off x="5899442" y="5908923"/>
            <a:ext cx="3138387" cy="1"/>
          </a:xfrm>
          <a:prstGeom prst="straightConnector1">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 xmlns:a16="http://schemas.microsoft.com/office/drawing/2014/main" id="{353CC321-D91F-443A-A293-F328466CEEC8}"/>
              </a:ext>
            </a:extLst>
          </p:cNvPr>
          <p:cNvSpPr/>
          <p:nvPr/>
        </p:nvSpPr>
        <p:spPr>
          <a:xfrm>
            <a:off x="6127659" y="4797316"/>
            <a:ext cx="2688862" cy="410694"/>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chemeClr val="tx1"/>
                </a:solidFill>
                <a:latin typeface="Arial Narrow" panose="020B0606020202030204" pitchFamily="34" charset="0"/>
              </a:rPr>
              <a:t>Utilisation de l’allocation manuelle en respectant le risque client.</a:t>
            </a:r>
          </a:p>
        </p:txBody>
      </p:sp>
      <p:sp>
        <p:nvSpPr>
          <p:cNvPr id="74" name="Titre 3">
            <a:extLst>
              <a:ext uri="{FF2B5EF4-FFF2-40B4-BE49-F238E27FC236}">
                <a16:creationId xmlns="" xmlns:a16="http://schemas.microsoft.com/office/drawing/2014/main" id="{3AAD6E91-11FB-41EF-B9B0-2C1360B63636}"/>
              </a:ext>
            </a:extLst>
          </p:cNvPr>
          <p:cNvSpPr txBox="1">
            <a:spLocks/>
          </p:cNvSpPr>
          <p:nvPr/>
        </p:nvSpPr>
        <p:spPr>
          <a:xfrm>
            <a:off x="349200" y="378000"/>
            <a:ext cx="8445600" cy="399600"/>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dirty="0">
                <a:solidFill>
                  <a:srgbClr val="C31632"/>
                </a:solidFill>
                <a:latin typeface="Arial Narrow"/>
              </a:rPr>
              <a:t>Les cas particuliers</a:t>
            </a:r>
          </a:p>
        </p:txBody>
      </p:sp>
      <p:sp>
        <p:nvSpPr>
          <p:cNvPr id="62" name="Content Placeholder 2">
            <a:extLst>
              <a:ext uri="{FF2B5EF4-FFF2-40B4-BE49-F238E27FC236}">
                <a16:creationId xmlns="" xmlns:a16="http://schemas.microsoft.com/office/drawing/2014/main" id="{5E5FAAA2-D28E-4F40-8D06-A4D59BF61F15}"/>
              </a:ext>
            </a:extLst>
          </p:cNvPr>
          <p:cNvSpPr txBox="1">
            <a:spLocks/>
          </p:cNvSpPr>
          <p:nvPr/>
        </p:nvSpPr>
        <p:spPr bwMode="auto">
          <a:xfrm>
            <a:off x="6097121" y="886359"/>
            <a:ext cx="2053264" cy="183616"/>
          </a:xfrm>
          <a:prstGeom prst="rect">
            <a:avLst/>
          </a:prstGeom>
          <a:solidFill>
            <a:schemeClr val="bg1"/>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Solutions envisagées</a:t>
            </a:r>
          </a:p>
        </p:txBody>
      </p:sp>
      <p:cxnSp>
        <p:nvCxnSpPr>
          <p:cNvPr id="59" name="Connecteur droit avec flèche 17">
            <a:extLst>
              <a:ext uri="{FF2B5EF4-FFF2-40B4-BE49-F238E27FC236}">
                <a16:creationId xmlns="" xmlns:a16="http://schemas.microsoft.com/office/drawing/2014/main" id="{AB1F7159-CD6B-4B5A-998F-C765370CACD2}"/>
              </a:ext>
            </a:extLst>
          </p:cNvPr>
          <p:cNvCxnSpPr>
            <a:cxnSpLocks/>
          </p:cNvCxnSpPr>
          <p:nvPr/>
        </p:nvCxnSpPr>
        <p:spPr>
          <a:xfrm flipV="1">
            <a:off x="2591964" y="997119"/>
            <a:ext cx="348324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4853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hevron 41">
            <a:extLst>
              <a:ext uri="{FF2B5EF4-FFF2-40B4-BE49-F238E27FC236}">
                <a16:creationId xmlns="" xmlns:a16="http://schemas.microsoft.com/office/drawing/2014/main" id="{353E256F-9F0A-40D2-B99E-06886AABB4FB}"/>
              </a:ext>
            </a:extLst>
          </p:cNvPr>
          <p:cNvSpPr/>
          <p:nvPr/>
        </p:nvSpPr>
        <p:spPr bwMode="auto">
          <a:xfrm rot="5400000">
            <a:off x="3189098" y="7275641"/>
            <a:ext cx="111179" cy="335460"/>
          </a:xfrm>
          <a:prstGeom prst="chevron">
            <a:avLst>
              <a:gd name="adj" fmla="val 6901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anchor="ctr"/>
          <a:lstStyle/>
          <a:p>
            <a:pPr algn="ctr" defTabSz="2303221">
              <a:defRPr/>
            </a:pPr>
            <a:endParaRPr lang="fr-FR" sz="800">
              <a:solidFill>
                <a:prstClr val="black"/>
              </a:solidFill>
              <a:latin typeface="Arial Narrow" panose="020B0606020202030204" pitchFamily="34" charset="0"/>
            </a:endParaRPr>
          </a:p>
        </p:txBody>
      </p:sp>
      <p:sp>
        <p:nvSpPr>
          <p:cNvPr id="2" name="Rectangle 1">
            <a:extLst>
              <a:ext uri="{FF2B5EF4-FFF2-40B4-BE49-F238E27FC236}">
                <a16:creationId xmlns="" xmlns:a16="http://schemas.microsoft.com/office/drawing/2014/main" id="{DCA891CC-2AAA-44AA-908A-4BC324685C70}"/>
              </a:ext>
            </a:extLst>
          </p:cNvPr>
          <p:cNvSpPr/>
          <p:nvPr/>
        </p:nvSpPr>
        <p:spPr>
          <a:xfrm>
            <a:off x="569876" y="919125"/>
            <a:ext cx="6146233" cy="324000"/>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u="sng" dirty="0">
                <a:solidFill>
                  <a:srgbClr val="C00000"/>
                </a:solidFill>
              </a:rPr>
              <a:t>L’allocation manuelle est obligatoire</a:t>
            </a:r>
          </a:p>
        </p:txBody>
      </p:sp>
      <p:sp>
        <p:nvSpPr>
          <p:cNvPr id="50" name="Content Placeholder 2">
            <a:extLst>
              <a:ext uri="{FF2B5EF4-FFF2-40B4-BE49-F238E27FC236}">
                <a16:creationId xmlns="" xmlns:a16="http://schemas.microsoft.com/office/drawing/2014/main" id="{793F620A-F90A-4850-B972-7D93033E3190}"/>
              </a:ext>
            </a:extLst>
          </p:cNvPr>
          <p:cNvSpPr txBox="1">
            <a:spLocks/>
          </p:cNvSpPr>
          <p:nvPr/>
        </p:nvSpPr>
        <p:spPr bwMode="auto">
          <a:xfrm>
            <a:off x="590152" y="1226599"/>
            <a:ext cx="252662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Exemples</a:t>
            </a:r>
          </a:p>
        </p:txBody>
      </p:sp>
      <p:cxnSp>
        <p:nvCxnSpPr>
          <p:cNvPr id="51" name="Connecteur droit avec flèche 50">
            <a:extLst>
              <a:ext uri="{FF2B5EF4-FFF2-40B4-BE49-F238E27FC236}">
                <a16:creationId xmlns="" xmlns:a16="http://schemas.microsoft.com/office/drawing/2014/main" id="{C435E3A5-E088-43CF-8C78-0C2B887A31D9}"/>
              </a:ext>
            </a:extLst>
          </p:cNvPr>
          <p:cNvCxnSpPr/>
          <p:nvPr/>
        </p:nvCxnSpPr>
        <p:spPr>
          <a:xfrm flipV="1">
            <a:off x="1807692" y="1355622"/>
            <a:ext cx="677735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Content Placeholder 2">
            <a:extLst>
              <a:ext uri="{FF2B5EF4-FFF2-40B4-BE49-F238E27FC236}">
                <a16:creationId xmlns="" xmlns:a16="http://schemas.microsoft.com/office/drawing/2014/main" id="{4E61215F-052D-4D30-BB94-FCF15B5569CA}"/>
              </a:ext>
            </a:extLst>
          </p:cNvPr>
          <p:cNvSpPr txBox="1">
            <a:spLocks/>
          </p:cNvSpPr>
          <p:nvPr/>
        </p:nvSpPr>
        <p:spPr bwMode="auto">
          <a:xfrm>
            <a:off x="5146484" y="1258498"/>
            <a:ext cx="1152000" cy="194249"/>
          </a:xfrm>
          <a:prstGeom prst="rect">
            <a:avLst/>
          </a:prstGeom>
          <a:solidFill>
            <a:schemeClr val="bg1"/>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Procédure</a:t>
            </a:r>
          </a:p>
        </p:txBody>
      </p:sp>
      <p:sp>
        <p:nvSpPr>
          <p:cNvPr id="53" name="Chevron 104">
            <a:extLst>
              <a:ext uri="{FF2B5EF4-FFF2-40B4-BE49-F238E27FC236}">
                <a16:creationId xmlns="" xmlns:a16="http://schemas.microsoft.com/office/drawing/2014/main" id="{F0521A4D-65E8-4309-AFB7-C0F533E5C7AE}"/>
              </a:ext>
            </a:extLst>
          </p:cNvPr>
          <p:cNvSpPr/>
          <p:nvPr/>
        </p:nvSpPr>
        <p:spPr>
          <a:xfrm>
            <a:off x="4413062" y="1718485"/>
            <a:ext cx="317876" cy="622300"/>
          </a:xfrm>
          <a:prstGeom prst="chevron">
            <a:avLst>
              <a:gd name="adj" fmla="val 757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4" name="Chevron 105">
            <a:extLst>
              <a:ext uri="{FF2B5EF4-FFF2-40B4-BE49-F238E27FC236}">
                <a16:creationId xmlns="" xmlns:a16="http://schemas.microsoft.com/office/drawing/2014/main" id="{5362FEC0-14BC-49F1-A0C4-20AAE672EC2B}"/>
              </a:ext>
            </a:extLst>
          </p:cNvPr>
          <p:cNvSpPr/>
          <p:nvPr/>
        </p:nvSpPr>
        <p:spPr>
          <a:xfrm>
            <a:off x="4413062" y="3271377"/>
            <a:ext cx="317876" cy="622300"/>
          </a:xfrm>
          <a:prstGeom prst="chevron">
            <a:avLst>
              <a:gd name="adj" fmla="val 757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5" name="Chevron 108">
            <a:extLst>
              <a:ext uri="{FF2B5EF4-FFF2-40B4-BE49-F238E27FC236}">
                <a16:creationId xmlns="" xmlns:a16="http://schemas.microsoft.com/office/drawing/2014/main" id="{8C92703B-F3D5-4ABF-A346-CF61100D9EAC}"/>
              </a:ext>
            </a:extLst>
          </p:cNvPr>
          <p:cNvSpPr/>
          <p:nvPr/>
        </p:nvSpPr>
        <p:spPr>
          <a:xfrm>
            <a:off x="4413062" y="4824590"/>
            <a:ext cx="317876" cy="622300"/>
          </a:xfrm>
          <a:prstGeom prst="chevron">
            <a:avLst>
              <a:gd name="adj" fmla="val 757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8" name="Groupe 7">
            <a:extLst>
              <a:ext uri="{FF2B5EF4-FFF2-40B4-BE49-F238E27FC236}">
                <a16:creationId xmlns="" xmlns:a16="http://schemas.microsoft.com/office/drawing/2014/main" id="{64F1F69B-46D0-49BA-97E7-30C0D916D7D5}"/>
              </a:ext>
            </a:extLst>
          </p:cNvPr>
          <p:cNvGrpSpPr/>
          <p:nvPr/>
        </p:nvGrpSpPr>
        <p:grpSpPr>
          <a:xfrm>
            <a:off x="507761" y="1666813"/>
            <a:ext cx="3712260" cy="759034"/>
            <a:chOff x="507761" y="1666813"/>
            <a:chExt cx="3712260" cy="759034"/>
          </a:xfrm>
        </p:grpSpPr>
        <p:sp>
          <p:nvSpPr>
            <p:cNvPr id="3" name="Rectangle 2">
              <a:extLst>
                <a:ext uri="{FF2B5EF4-FFF2-40B4-BE49-F238E27FC236}">
                  <a16:creationId xmlns="" xmlns:a16="http://schemas.microsoft.com/office/drawing/2014/main" id="{28BF584F-525B-45C9-8692-86BC7BFC7460}"/>
                </a:ext>
              </a:extLst>
            </p:cNvPr>
            <p:cNvSpPr/>
            <p:nvPr/>
          </p:nvSpPr>
          <p:spPr>
            <a:xfrm>
              <a:off x="569876" y="1666813"/>
              <a:ext cx="3650145" cy="759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 xmlns:a16="http://schemas.microsoft.com/office/drawing/2014/main" id="{D3884B90-DC31-4AF0-A790-91BEDA32A2BD}"/>
                </a:ext>
              </a:extLst>
            </p:cNvPr>
            <p:cNvSpPr/>
            <p:nvPr/>
          </p:nvSpPr>
          <p:spPr>
            <a:xfrm>
              <a:off x="507761" y="1775384"/>
              <a:ext cx="3523955" cy="513899"/>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buClr>
                  <a:srgbClr val="EA0000"/>
                </a:buClr>
                <a:defRPr/>
              </a:pPr>
              <a:r>
                <a:rPr lang="fr-FR" sz="1400" dirty="0">
                  <a:solidFill>
                    <a:schemeClr val="tx1"/>
                  </a:solidFill>
                  <a:latin typeface="Arial Narrow" panose="020B0606020202030204" pitchFamily="34" charset="0"/>
                </a:rPr>
                <a:t>Client souhaitant effectuer un versement de 10 K€ investis </a:t>
              </a:r>
              <a:r>
                <a:rPr lang="fr-FR" sz="1400" b="1" dirty="0">
                  <a:solidFill>
                    <a:schemeClr val="tx1"/>
                  </a:solidFill>
                  <a:latin typeface="Arial Narrow" panose="020B0606020202030204" pitchFamily="34" charset="0"/>
                </a:rPr>
                <a:t>en totalité</a:t>
              </a:r>
              <a:r>
                <a:rPr lang="fr-FR" sz="1400" dirty="0">
                  <a:solidFill>
                    <a:schemeClr val="tx1"/>
                  </a:solidFill>
                  <a:latin typeface="Arial Narrow" panose="020B0606020202030204" pitchFamily="34" charset="0"/>
                </a:rPr>
                <a:t> sur le FAF grand public proposé (ex : </a:t>
              </a:r>
              <a:r>
                <a:rPr lang="fr-FR" sz="1400" dirty="0" err="1">
                  <a:solidFill>
                    <a:schemeClr val="tx1"/>
                  </a:solidFill>
                  <a:latin typeface="Arial Narrow" panose="020B0606020202030204" pitchFamily="34" charset="0"/>
                </a:rPr>
                <a:t>Helios</a:t>
              </a:r>
              <a:r>
                <a:rPr lang="fr-FR" sz="1400" dirty="0">
                  <a:solidFill>
                    <a:schemeClr val="tx1"/>
                  </a:solidFill>
                  <a:latin typeface="Arial Narrow" panose="020B0606020202030204" pitchFamily="34" charset="0"/>
                </a:rPr>
                <a:t>, classé R1)</a:t>
              </a:r>
            </a:p>
            <a:p>
              <a:endParaRPr lang="fr-FR" sz="900" dirty="0">
                <a:solidFill>
                  <a:schemeClr val="tx1">
                    <a:lumMod val="50000"/>
                    <a:lumOff val="50000"/>
                  </a:schemeClr>
                </a:solidFill>
              </a:endParaRPr>
            </a:p>
          </p:txBody>
        </p:sp>
      </p:grpSp>
      <p:grpSp>
        <p:nvGrpSpPr>
          <p:cNvPr id="5" name="Groupe 4">
            <a:extLst>
              <a:ext uri="{FF2B5EF4-FFF2-40B4-BE49-F238E27FC236}">
                <a16:creationId xmlns="" xmlns:a16="http://schemas.microsoft.com/office/drawing/2014/main" id="{494084BB-6440-4686-B72A-065B999D8D77}"/>
              </a:ext>
            </a:extLst>
          </p:cNvPr>
          <p:cNvGrpSpPr/>
          <p:nvPr/>
        </p:nvGrpSpPr>
        <p:grpSpPr>
          <a:xfrm>
            <a:off x="4997656" y="1328806"/>
            <a:ext cx="3689141" cy="1616511"/>
            <a:chOff x="4997656" y="1328806"/>
            <a:chExt cx="3689141" cy="1616511"/>
          </a:xfrm>
        </p:grpSpPr>
        <p:sp>
          <p:nvSpPr>
            <p:cNvPr id="4" name="Rectangle 3">
              <a:extLst>
                <a:ext uri="{FF2B5EF4-FFF2-40B4-BE49-F238E27FC236}">
                  <a16:creationId xmlns="" xmlns:a16="http://schemas.microsoft.com/office/drawing/2014/main" id="{8CE6E5CE-8EEA-4EE8-8A86-E5E41FBB8EDD}"/>
                </a:ext>
              </a:extLst>
            </p:cNvPr>
            <p:cNvSpPr/>
            <p:nvPr/>
          </p:nvSpPr>
          <p:spPr>
            <a:xfrm>
              <a:off x="4997656" y="1475424"/>
              <a:ext cx="3488796" cy="132781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a:extLst>
                <a:ext uri="{FF2B5EF4-FFF2-40B4-BE49-F238E27FC236}">
                  <a16:creationId xmlns="" xmlns:a16="http://schemas.microsoft.com/office/drawing/2014/main" id="{E3CFB883-64A6-47B3-A555-2546355BD4E6}"/>
                </a:ext>
              </a:extLst>
            </p:cNvPr>
            <p:cNvSpPr/>
            <p:nvPr/>
          </p:nvSpPr>
          <p:spPr>
            <a:xfrm>
              <a:off x="5036652" y="1328806"/>
              <a:ext cx="3650145" cy="1616511"/>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Arial Narrow" panose="020B0606020202030204" pitchFamily="34" charset="0"/>
                </a:rPr>
                <a:t>Création d’un projet dédié, avec utilisation de l’allocation manuelle en veillant à  respecter les critères de risque/durée exprimés par le client et</a:t>
              </a:r>
            </a:p>
            <a:p>
              <a:r>
                <a:rPr lang="fr-FR" sz="1400" dirty="0">
                  <a:solidFill>
                    <a:schemeClr val="tx1"/>
                  </a:solidFill>
                  <a:latin typeface="Arial Narrow" panose="020B0606020202030204" pitchFamily="34" charset="0"/>
                </a:rPr>
                <a:t>les recommandations de commercialisation</a:t>
              </a:r>
            </a:p>
            <a:p>
              <a:r>
                <a:rPr lang="fr-FR" sz="1400" dirty="0">
                  <a:solidFill>
                    <a:schemeClr val="tx1"/>
                  </a:solidFill>
                  <a:latin typeface="Arial Narrow" panose="020B0606020202030204" pitchFamily="34" charset="0"/>
                </a:rPr>
                <a:t>indiqués dans le kit de mise en marché de l’offre.</a:t>
              </a:r>
            </a:p>
          </p:txBody>
        </p:sp>
      </p:grpSp>
      <p:grpSp>
        <p:nvGrpSpPr>
          <p:cNvPr id="9" name="Groupe 8">
            <a:extLst>
              <a:ext uri="{FF2B5EF4-FFF2-40B4-BE49-F238E27FC236}">
                <a16:creationId xmlns="" xmlns:a16="http://schemas.microsoft.com/office/drawing/2014/main" id="{AD635659-3834-4C93-865B-7B68C507BF54}"/>
              </a:ext>
            </a:extLst>
          </p:cNvPr>
          <p:cNvGrpSpPr/>
          <p:nvPr/>
        </p:nvGrpSpPr>
        <p:grpSpPr>
          <a:xfrm>
            <a:off x="569876" y="3228721"/>
            <a:ext cx="3650145" cy="759034"/>
            <a:chOff x="569876" y="3228721"/>
            <a:chExt cx="3650145" cy="759034"/>
          </a:xfrm>
        </p:grpSpPr>
        <p:sp>
          <p:nvSpPr>
            <p:cNvPr id="21" name="Rectangle 20">
              <a:extLst>
                <a:ext uri="{FF2B5EF4-FFF2-40B4-BE49-F238E27FC236}">
                  <a16:creationId xmlns="" xmlns:a16="http://schemas.microsoft.com/office/drawing/2014/main" id="{41648F8C-2DDC-4B9D-93C1-59AD03EB3BA5}"/>
                </a:ext>
              </a:extLst>
            </p:cNvPr>
            <p:cNvSpPr/>
            <p:nvPr/>
          </p:nvSpPr>
          <p:spPr>
            <a:xfrm>
              <a:off x="569876" y="3228721"/>
              <a:ext cx="3650145" cy="759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 xmlns:a16="http://schemas.microsoft.com/office/drawing/2014/main" id="{0FB18339-AD33-460E-84F6-12AA4E7B8361}"/>
                </a:ext>
              </a:extLst>
            </p:cNvPr>
            <p:cNvSpPr/>
            <p:nvPr/>
          </p:nvSpPr>
          <p:spPr>
            <a:xfrm>
              <a:off x="592823" y="3530476"/>
              <a:ext cx="3523955" cy="360000"/>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buClr>
                  <a:srgbClr val="EA0000"/>
                </a:buClr>
                <a:defRPr/>
              </a:pPr>
              <a:r>
                <a:rPr lang="fr-FR" sz="1400" dirty="0">
                  <a:solidFill>
                    <a:schemeClr val="tx1"/>
                  </a:solidFill>
                  <a:latin typeface="Arial Narrow" panose="020B0606020202030204" pitchFamily="34" charset="0"/>
                </a:rPr>
                <a:t>Client souhaitant effectuer un versement de 10 K€ investis </a:t>
              </a:r>
              <a:r>
                <a:rPr lang="fr-FR" sz="1400" b="1" dirty="0">
                  <a:solidFill>
                    <a:schemeClr val="tx1"/>
                  </a:solidFill>
                  <a:latin typeface="Arial Narrow" panose="020B0606020202030204" pitchFamily="34" charset="0"/>
                </a:rPr>
                <a:t>partiellement</a:t>
              </a:r>
              <a:r>
                <a:rPr lang="fr-FR" sz="1400" dirty="0">
                  <a:solidFill>
                    <a:schemeClr val="tx1"/>
                  </a:solidFill>
                  <a:latin typeface="Arial Narrow" panose="020B0606020202030204" pitchFamily="34" charset="0"/>
                </a:rPr>
                <a:t> sur le FAF grand public proposé</a:t>
              </a:r>
            </a:p>
            <a:p>
              <a:endParaRPr lang="fr-FR" sz="900" dirty="0">
                <a:solidFill>
                  <a:schemeClr val="tx1">
                    <a:lumMod val="50000"/>
                    <a:lumOff val="50000"/>
                  </a:schemeClr>
                </a:solidFill>
              </a:endParaRPr>
            </a:p>
          </p:txBody>
        </p:sp>
      </p:grpSp>
      <p:grpSp>
        <p:nvGrpSpPr>
          <p:cNvPr id="6" name="Groupe 5">
            <a:extLst>
              <a:ext uri="{FF2B5EF4-FFF2-40B4-BE49-F238E27FC236}">
                <a16:creationId xmlns="" xmlns:a16="http://schemas.microsoft.com/office/drawing/2014/main" id="{97702923-7DEF-412A-B7B7-9522888D571D}"/>
              </a:ext>
            </a:extLst>
          </p:cNvPr>
          <p:cNvGrpSpPr/>
          <p:nvPr/>
        </p:nvGrpSpPr>
        <p:grpSpPr>
          <a:xfrm>
            <a:off x="4997656" y="3069211"/>
            <a:ext cx="3488796" cy="1327818"/>
            <a:chOff x="4997656" y="3069211"/>
            <a:chExt cx="3488796" cy="1327818"/>
          </a:xfrm>
        </p:grpSpPr>
        <p:sp>
          <p:nvSpPr>
            <p:cNvPr id="23" name="Rectangle 22">
              <a:extLst>
                <a:ext uri="{FF2B5EF4-FFF2-40B4-BE49-F238E27FC236}">
                  <a16:creationId xmlns="" xmlns:a16="http://schemas.microsoft.com/office/drawing/2014/main" id="{A5115169-9959-49FB-8EC6-438A08B5B54A}"/>
                </a:ext>
              </a:extLst>
            </p:cNvPr>
            <p:cNvSpPr/>
            <p:nvPr/>
          </p:nvSpPr>
          <p:spPr>
            <a:xfrm>
              <a:off x="4997656" y="3069211"/>
              <a:ext cx="3488796" cy="132781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 xmlns:a16="http://schemas.microsoft.com/office/drawing/2014/main" id="{5D1E1548-3D89-4E63-BD52-346749B488CC}"/>
                </a:ext>
              </a:extLst>
            </p:cNvPr>
            <p:cNvSpPr/>
            <p:nvPr/>
          </p:nvSpPr>
          <p:spPr>
            <a:xfrm>
              <a:off x="5068546" y="3441994"/>
              <a:ext cx="3387124" cy="513899"/>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Arial Narrow" panose="020B0606020202030204" pitchFamily="34" charset="0"/>
                </a:rPr>
                <a:t>Création d’un premier projet dédié au montant à allouer dans le portefeuille modèle adéquat, disponible dans </a:t>
              </a:r>
              <a:r>
                <a:rPr lang="fr-FR" sz="1400" dirty="0" err="1">
                  <a:solidFill>
                    <a:schemeClr val="tx1"/>
                  </a:solidFill>
                  <a:latin typeface="Arial Narrow" panose="020B0606020202030204" pitchFamily="34" charset="0"/>
                </a:rPr>
                <a:t>Espacedefi</a:t>
              </a:r>
              <a:r>
                <a:rPr lang="fr-FR" sz="1400" dirty="0">
                  <a:solidFill>
                    <a:schemeClr val="tx1"/>
                  </a:solidFill>
                  <a:latin typeface="Arial Narrow" panose="020B0606020202030204" pitchFamily="34" charset="0"/>
                </a:rPr>
                <a:t>.</a:t>
              </a:r>
            </a:p>
            <a:p>
              <a:r>
                <a:rPr lang="fr-FR" sz="1400" dirty="0">
                  <a:solidFill>
                    <a:schemeClr val="tx1"/>
                  </a:solidFill>
                  <a:latin typeface="Arial Narrow" panose="020B0606020202030204" pitchFamily="34" charset="0"/>
                </a:rPr>
                <a:t>Création d’un second projet dédié au montant à allouer au FAF.</a:t>
              </a:r>
            </a:p>
          </p:txBody>
        </p:sp>
      </p:grpSp>
      <p:grpSp>
        <p:nvGrpSpPr>
          <p:cNvPr id="10" name="Groupe 9">
            <a:extLst>
              <a:ext uri="{FF2B5EF4-FFF2-40B4-BE49-F238E27FC236}">
                <a16:creationId xmlns="" xmlns:a16="http://schemas.microsoft.com/office/drawing/2014/main" id="{05304A36-10FB-4488-A05B-594B6B64FE2E}"/>
              </a:ext>
            </a:extLst>
          </p:cNvPr>
          <p:cNvGrpSpPr/>
          <p:nvPr/>
        </p:nvGrpSpPr>
        <p:grpSpPr>
          <a:xfrm>
            <a:off x="569876" y="4769898"/>
            <a:ext cx="3650145" cy="759034"/>
            <a:chOff x="569876" y="4769898"/>
            <a:chExt cx="3650145" cy="759034"/>
          </a:xfrm>
        </p:grpSpPr>
        <p:sp>
          <p:nvSpPr>
            <p:cNvPr id="22" name="Rectangle 21">
              <a:extLst>
                <a:ext uri="{FF2B5EF4-FFF2-40B4-BE49-F238E27FC236}">
                  <a16:creationId xmlns="" xmlns:a16="http://schemas.microsoft.com/office/drawing/2014/main" id="{112DF5E4-3D6E-4EEC-8DD7-600E5EAB59E6}"/>
                </a:ext>
              </a:extLst>
            </p:cNvPr>
            <p:cNvSpPr/>
            <p:nvPr/>
          </p:nvSpPr>
          <p:spPr>
            <a:xfrm>
              <a:off x="569876" y="4769898"/>
              <a:ext cx="3650145" cy="759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 xmlns:a16="http://schemas.microsoft.com/office/drawing/2014/main" id="{532665A6-263F-40B5-9186-CB196A3F863F}"/>
                </a:ext>
              </a:extLst>
            </p:cNvPr>
            <p:cNvSpPr/>
            <p:nvPr/>
          </p:nvSpPr>
          <p:spPr>
            <a:xfrm>
              <a:off x="660160" y="4969413"/>
              <a:ext cx="3523955" cy="360000"/>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buClr>
                  <a:srgbClr val="EA0000"/>
                </a:buClr>
                <a:defRPr/>
              </a:pPr>
              <a:r>
                <a:rPr lang="fr-FR" sz="1400" dirty="0">
                  <a:solidFill>
                    <a:schemeClr val="tx1"/>
                  </a:solidFill>
                  <a:latin typeface="Arial Narrow" panose="020B0606020202030204" pitchFamily="34" charset="0"/>
                </a:rPr>
                <a:t>Client souhaitant souscrire de la SCPI dans le cadre d’un contrat GP</a:t>
              </a:r>
            </a:p>
          </p:txBody>
        </p:sp>
      </p:grpSp>
      <p:grpSp>
        <p:nvGrpSpPr>
          <p:cNvPr id="7" name="Groupe 6">
            <a:extLst>
              <a:ext uri="{FF2B5EF4-FFF2-40B4-BE49-F238E27FC236}">
                <a16:creationId xmlns="" xmlns:a16="http://schemas.microsoft.com/office/drawing/2014/main" id="{1805D26C-791C-4DAC-A421-2FDDC34497B0}"/>
              </a:ext>
            </a:extLst>
          </p:cNvPr>
          <p:cNvGrpSpPr/>
          <p:nvPr/>
        </p:nvGrpSpPr>
        <p:grpSpPr>
          <a:xfrm>
            <a:off x="4997656" y="4613524"/>
            <a:ext cx="3552593" cy="1327818"/>
            <a:chOff x="4997656" y="4613524"/>
            <a:chExt cx="3552593" cy="1327818"/>
          </a:xfrm>
        </p:grpSpPr>
        <p:sp>
          <p:nvSpPr>
            <p:cNvPr id="24" name="Rectangle 23">
              <a:extLst>
                <a:ext uri="{FF2B5EF4-FFF2-40B4-BE49-F238E27FC236}">
                  <a16:creationId xmlns="" xmlns:a16="http://schemas.microsoft.com/office/drawing/2014/main" id="{37C293A8-133D-4390-8921-F78082220F1C}"/>
                </a:ext>
              </a:extLst>
            </p:cNvPr>
            <p:cNvSpPr/>
            <p:nvPr/>
          </p:nvSpPr>
          <p:spPr>
            <a:xfrm>
              <a:off x="4997656" y="4613524"/>
              <a:ext cx="3488796" cy="132781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Rectangle 63">
              <a:extLst>
                <a:ext uri="{FF2B5EF4-FFF2-40B4-BE49-F238E27FC236}">
                  <a16:creationId xmlns="" xmlns:a16="http://schemas.microsoft.com/office/drawing/2014/main" id="{4DD43C94-12F9-4E8B-B77E-6292F0DEF33D}"/>
                </a:ext>
              </a:extLst>
            </p:cNvPr>
            <p:cNvSpPr/>
            <p:nvPr/>
          </p:nvSpPr>
          <p:spPr>
            <a:xfrm>
              <a:off x="5061453" y="4880939"/>
              <a:ext cx="3488796" cy="792986"/>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Arial Narrow" panose="020B0606020202030204" pitchFamily="34" charset="0"/>
                </a:rPr>
                <a:t>Création d’un premier projet ayant un risque R2 à minima et y affecter  la SCPI.</a:t>
              </a:r>
            </a:p>
            <a:p>
              <a:r>
                <a:rPr lang="fr-FR" sz="1400" dirty="0">
                  <a:solidFill>
                    <a:schemeClr val="tx1"/>
                  </a:solidFill>
                  <a:latin typeface="Arial Narrow" panose="020B0606020202030204" pitchFamily="34" charset="0"/>
                </a:rPr>
                <a:t>Création d’un second projet en y indiquant le reste à placer  et utilisation du portefeuille modèle adéquat disponible dans </a:t>
              </a:r>
              <a:r>
                <a:rPr lang="fr-FR" sz="1400" dirty="0" err="1">
                  <a:solidFill>
                    <a:schemeClr val="tx1"/>
                  </a:solidFill>
                  <a:latin typeface="Arial Narrow" panose="020B0606020202030204" pitchFamily="34" charset="0"/>
                </a:rPr>
                <a:t>Espacedefi</a:t>
              </a:r>
              <a:r>
                <a:rPr lang="fr-FR" sz="1400" dirty="0">
                  <a:solidFill>
                    <a:schemeClr val="tx1"/>
                  </a:solidFill>
                  <a:latin typeface="Arial Narrow" panose="020B0606020202030204" pitchFamily="34" charset="0"/>
                </a:rPr>
                <a:t>.</a:t>
              </a:r>
            </a:p>
            <a:p>
              <a:endParaRPr lang="fr-FR" sz="900" dirty="0">
                <a:solidFill>
                  <a:schemeClr val="tx1">
                    <a:lumMod val="50000"/>
                    <a:lumOff val="50000"/>
                  </a:schemeClr>
                </a:solidFill>
              </a:endParaRPr>
            </a:p>
          </p:txBody>
        </p:sp>
      </p:grpSp>
      <p:cxnSp>
        <p:nvCxnSpPr>
          <p:cNvPr id="66" name="Connecteur droit avec flèche 17">
            <a:extLst>
              <a:ext uri="{FF2B5EF4-FFF2-40B4-BE49-F238E27FC236}">
                <a16:creationId xmlns="" xmlns:a16="http://schemas.microsoft.com/office/drawing/2014/main" id="{AE42561A-DFF7-4E5F-AB7D-1A25C07D811F}"/>
              </a:ext>
            </a:extLst>
          </p:cNvPr>
          <p:cNvCxnSpPr>
            <a:cxnSpLocks/>
          </p:cNvCxnSpPr>
          <p:nvPr/>
        </p:nvCxnSpPr>
        <p:spPr>
          <a:xfrm flipV="1">
            <a:off x="590151" y="2955457"/>
            <a:ext cx="8064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Connecteur droit avec flèche 17">
            <a:extLst>
              <a:ext uri="{FF2B5EF4-FFF2-40B4-BE49-F238E27FC236}">
                <a16:creationId xmlns="" xmlns:a16="http://schemas.microsoft.com/office/drawing/2014/main" id="{DBE063F6-89A9-4455-A0FE-6852A84238CD}"/>
              </a:ext>
            </a:extLst>
          </p:cNvPr>
          <p:cNvCxnSpPr>
            <a:cxnSpLocks/>
          </p:cNvCxnSpPr>
          <p:nvPr/>
        </p:nvCxnSpPr>
        <p:spPr>
          <a:xfrm flipV="1">
            <a:off x="590151" y="4511354"/>
            <a:ext cx="8064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itre 3">
            <a:extLst>
              <a:ext uri="{FF2B5EF4-FFF2-40B4-BE49-F238E27FC236}">
                <a16:creationId xmlns="" xmlns:a16="http://schemas.microsoft.com/office/drawing/2014/main" id="{2733A427-A5A9-477B-81AA-A3F7D0318333}"/>
              </a:ext>
            </a:extLst>
          </p:cNvPr>
          <p:cNvSpPr txBox="1">
            <a:spLocks/>
          </p:cNvSpPr>
          <p:nvPr/>
        </p:nvSpPr>
        <p:spPr>
          <a:xfrm>
            <a:off x="349200" y="378000"/>
            <a:ext cx="8445600" cy="399600"/>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dirty="0">
                <a:solidFill>
                  <a:srgbClr val="C31632"/>
                </a:solidFill>
                <a:latin typeface="Arial Narrow"/>
              </a:rPr>
              <a:t>Versement complémentaire</a:t>
            </a:r>
          </a:p>
        </p:txBody>
      </p:sp>
      <p:pic>
        <p:nvPicPr>
          <p:cNvPr id="31" name="Image 30">
            <a:extLst>
              <a:ext uri="{FF2B5EF4-FFF2-40B4-BE49-F238E27FC236}">
                <a16:creationId xmlns="" xmlns:a16="http://schemas.microsoft.com/office/drawing/2014/main" id="{28FF8127-D2BF-48F4-8D80-C29E9D3252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949" y="970631"/>
            <a:ext cx="252000" cy="252000"/>
          </a:xfrm>
          <a:prstGeom prst="rect">
            <a:avLst/>
          </a:prstGeom>
          <a:ln>
            <a:noFill/>
          </a:ln>
        </p:spPr>
      </p:pic>
    </p:spTree>
    <p:extLst>
      <p:ext uri="{BB962C8B-B14F-4D97-AF65-F5344CB8AC3E}">
        <p14:creationId xmlns:p14="http://schemas.microsoft.com/office/powerpoint/2010/main" val="217391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hevron 41">
            <a:extLst>
              <a:ext uri="{FF2B5EF4-FFF2-40B4-BE49-F238E27FC236}">
                <a16:creationId xmlns="" xmlns:a16="http://schemas.microsoft.com/office/drawing/2014/main" id="{353E256F-9F0A-40D2-B99E-06886AABB4FB}"/>
              </a:ext>
            </a:extLst>
          </p:cNvPr>
          <p:cNvSpPr/>
          <p:nvPr/>
        </p:nvSpPr>
        <p:spPr bwMode="auto">
          <a:xfrm rot="5400000">
            <a:off x="3189098" y="7275641"/>
            <a:ext cx="111179" cy="335460"/>
          </a:xfrm>
          <a:prstGeom prst="chevron">
            <a:avLst>
              <a:gd name="adj" fmla="val 6901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anchor="ctr"/>
          <a:lstStyle/>
          <a:p>
            <a:pPr algn="ctr" defTabSz="2303221">
              <a:defRPr/>
            </a:pPr>
            <a:endParaRPr lang="fr-FR" sz="800">
              <a:solidFill>
                <a:prstClr val="black"/>
              </a:solidFill>
              <a:latin typeface="Arial Narrow" panose="020B0606020202030204" pitchFamily="34" charset="0"/>
            </a:endParaRPr>
          </a:p>
        </p:txBody>
      </p:sp>
      <p:sp>
        <p:nvSpPr>
          <p:cNvPr id="2" name="Rectangle 1">
            <a:extLst>
              <a:ext uri="{FF2B5EF4-FFF2-40B4-BE49-F238E27FC236}">
                <a16:creationId xmlns="" xmlns:a16="http://schemas.microsoft.com/office/drawing/2014/main" id="{DCA891CC-2AAA-44AA-908A-4BC324685C70}"/>
              </a:ext>
            </a:extLst>
          </p:cNvPr>
          <p:cNvSpPr/>
          <p:nvPr/>
        </p:nvSpPr>
        <p:spPr>
          <a:xfrm>
            <a:off x="569876" y="919125"/>
            <a:ext cx="6146233" cy="324000"/>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u="sng" dirty="0">
                <a:solidFill>
                  <a:srgbClr val="C00000"/>
                </a:solidFill>
              </a:rPr>
              <a:t>L’allocation manuelle est obligatoire</a:t>
            </a:r>
          </a:p>
        </p:txBody>
      </p:sp>
      <p:sp>
        <p:nvSpPr>
          <p:cNvPr id="50" name="Content Placeholder 2">
            <a:extLst>
              <a:ext uri="{FF2B5EF4-FFF2-40B4-BE49-F238E27FC236}">
                <a16:creationId xmlns="" xmlns:a16="http://schemas.microsoft.com/office/drawing/2014/main" id="{793F620A-F90A-4850-B972-7D93033E3190}"/>
              </a:ext>
            </a:extLst>
          </p:cNvPr>
          <p:cNvSpPr txBox="1">
            <a:spLocks/>
          </p:cNvSpPr>
          <p:nvPr/>
        </p:nvSpPr>
        <p:spPr bwMode="auto">
          <a:xfrm>
            <a:off x="590152" y="1226599"/>
            <a:ext cx="252662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Exemples</a:t>
            </a:r>
          </a:p>
        </p:txBody>
      </p:sp>
      <p:cxnSp>
        <p:nvCxnSpPr>
          <p:cNvPr id="51" name="Connecteur droit avec flèche 50">
            <a:extLst>
              <a:ext uri="{FF2B5EF4-FFF2-40B4-BE49-F238E27FC236}">
                <a16:creationId xmlns="" xmlns:a16="http://schemas.microsoft.com/office/drawing/2014/main" id="{C435E3A5-E088-43CF-8C78-0C2B887A31D9}"/>
              </a:ext>
            </a:extLst>
          </p:cNvPr>
          <p:cNvCxnSpPr/>
          <p:nvPr/>
        </p:nvCxnSpPr>
        <p:spPr>
          <a:xfrm flipV="1">
            <a:off x="1807692" y="1355622"/>
            <a:ext cx="6777355"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Content Placeholder 2">
            <a:extLst>
              <a:ext uri="{FF2B5EF4-FFF2-40B4-BE49-F238E27FC236}">
                <a16:creationId xmlns="" xmlns:a16="http://schemas.microsoft.com/office/drawing/2014/main" id="{4E61215F-052D-4D30-BB94-FCF15B5569CA}"/>
              </a:ext>
            </a:extLst>
          </p:cNvPr>
          <p:cNvSpPr txBox="1">
            <a:spLocks/>
          </p:cNvSpPr>
          <p:nvPr/>
        </p:nvSpPr>
        <p:spPr bwMode="auto">
          <a:xfrm>
            <a:off x="5146484" y="1258498"/>
            <a:ext cx="1152000" cy="194249"/>
          </a:xfrm>
          <a:prstGeom prst="rect">
            <a:avLst/>
          </a:prstGeom>
          <a:solidFill>
            <a:schemeClr val="bg1"/>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Font typeface="Wingdings" pitchFamily="2" charset="2"/>
              <a:buNone/>
            </a:pPr>
            <a:r>
              <a:rPr lang="fr-FR" sz="1400" kern="0" cap="small" dirty="0">
                <a:solidFill>
                  <a:schemeClr val="accent2"/>
                </a:solidFill>
                <a:latin typeface="Arial Narrow" panose="020B0606020202030204" pitchFamily="34" charset="0"/>
              </a:rPr>
              <a:t>Procédure</a:t>
            </a:r>
          </a:p>
        </p:txBody>
      </p:sp>
      <p:sp>
        <p:nvSpPr>
          <p:cNvPr id="53" name="Chevron 104">
            <a:extLst>
              <a:ext uri="{FF2B5EF4-FFF2-40B4-BE49-F238E27FC236}">
                <a16:creationId xmlns="" xmlns:a16="http://schemas.microsoft.com/office/drawing/2014/main" id="{F0521A4D-65E8-4309-AFB7-C0F533E5C7AE}"/>
              </a:ext>
            </a:extLst>
          </p:cNvPr>
          <p:cNvSpPr/>
          <p:nvPr/>
        </p:nvSpPr>
        <p:spPr>
          <a:xfrm>
            <a:off x="4413062" y="1718485"/>
            <a:ext cx="317876" cy="622300"/>
          </a:xfrm>
          <a:prstGeom prst="chevron">
            <a:avLst>
              <a:gd name="adj" fmla="val 757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4" name="Chevron 105">
            <a:extLst>
              <a:ext uri="{FF2B5EF4-FFF2-40B4-BE49-F238E27FC236}">
                <a16:creationId xmlns="" xmlns:a16="http://schemas.microsoft.com/office/drawing/2014/main" id="{5362FEC0-14BC-49F1-A0C4-20AAE672EC2B}"/>
              </a:ext>
            </a:extLst>
          </p:cNvPr>
          <p:cNvSpPr/>
          <p:nvPr/>
        </p:nvSpPr>
        <p:spPr>
          <a:xfrm>
            <a:off x="4413062" y="3271377"/>
            <a:ext cx="317876" cy="622300"/>
          </a:xfrm>
          <a:prstGeom prst="chevron">
            <a:avLst>
              <a:gd name="adj" fmla="val 757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5" name="Chevron 108">
            <a:extLst>
              <a:ext uri="{FF2B5EF4-FFF2-40B4-BE49-F238E27FC236}">
                <a16:creationId xmlns="" xmlns:a16="http://schemas.microsoft.com/office/drawing/2014/main" id="{8C92703B-F3D5-4ABF-A346-CF61100D9EAC}"/>
              </a:ext>
            </a:extLst>
          </p:cNvPr>
          <p:cNvSpPr/>
          <p:nvPr/>
        </p:nvSpPr>
        <p:spPr>
          <a:xfrm>
            <a:off x="4413062" y="4824590"/>
            <a:ext cx="317876" cy="622300"/>
          </a:xfrm>
          <a:prstGeom prst="chevron">
            <a:avLst>
              <a:gd name="adj" fmla="val 757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8" name="Groupe 7">
            <a:extLst>
              <a:ext uri="{FF2B5EF4-FFF2-40B4-BE49-F238E27FC236}">
                <a16:creationId xmlns="" xmlns:a16="http://schemas.microsoft.com/office/drawing/2014/main" id="{64F1F69B-46D0-49BA-97E7-30C0D916D7D5}"/>
              </a:ext>
            </a:extLst>
          </p:cNvPr>
          <p:cNvGrpSpPr/>
          <p:nvPr/>
        </p:nvGrpSpPr>
        <p:grpSpPr>
          <a:xfrm>
            <a:off x="507761" y="1666813"/>
            <a:ext cx="3712260" cy="759034"/>
            <a:chOff x="507761" y="1666813"/>
            <a:chExt cx="3712260" cy="759034"/>
          </a:xfrm>
        </p:grpSpPr>
        <p:sp>
          <p:nvSpPr>
            <p:cNvPr id="3" name="Rectangle 2">
              <a:extLst>
                <a:ext uri="{FF2B5EF4-FFF2-40B4-BE49-F238E27FC236}">
                  <a16:creationId xmlns="" xmlns:a16="http://schemas.microsoft.com/office/drawing/2014/main" id="{28BF584F-525B-45C9-8692-86BC7BFC7460}"/>
                </a:ext>
              </a:extLst>
            </p:cNvPr>
            <p:cNvSpPr/>
            <p:nvPr/>
          </p:nvSpPr>
          <p:spPr>
            <a:xfrm>
              <a:off x="569876" y="1666813"/>
              <a:ext cx="3650145" cy="759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 xmlns:a16="http://schemas.microsoft.com/office/drawing/2014/main" id="{D3884B90-DC31-4AF0-A790-91BEDA32A2BD}"/>
                </a:ext>
              </a:extLst>
            </p:cNvPr>
            <p:cNvSpPr/>
            <p:nvPr/>
          </p:nvSpPr>
          <p:spPr>
            <a:xfrm>
              <a:off x="507761" y="1775384"/>
              <a:ext cx="3523955" cy="513899"/>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Arial Narrow" panose="020B0606020202030204" pitchFamily="34" charset="0"/>
                </a:rPr>
                <a:t>Client souhaitant arbitrer du fonds euro vers des UC pures et/ou du FAF grand public</a:t>
              </a:r>
            </a:p>
            <a:p>
              <a:endParaRPr lang="fr-FR" sz="900" dirty="0">
                <a:solidFill>
                  <a:schemeClr val="tx1">
                    <a:lumMod val="50000"/>
                    <a:lumOff val="50000"/>
                  </a:schemeClr>
                </a:solidFill>
              </a:endParaRPr>
            </a:p>
          </p:txBody>
        </p:sp>
      </p:grpSp>
      <p:grpSp>
        <p:nvGrpSpPr>
          <p:cNvPr id="5" name="Groupe 4">
            <a:extLst>
              <a:ext uri="{FF2B5EF4-FFF2-40B4-BE49-F238E27FC236}">
                <a16:creationId xmlns="" xmlns:a16="http://schemas.microsoft.com/office/drawing/2014/main" id="{494084BB-6440-4686-B72A-065B999D8D77}"/>
              </a:ext>
            </a:extLst>
          </p:cNvPr>
          <p:cNvGrpSpPr/>
          <p:nvPr/>
        </p:nvGrpSpPr>
        <p:grpSpPr>
          <a:xfrm>
            <a:off x="4997656" y="1328806"/>
            <a:ext cx="3689141" cy="1616511"/>
            <a:chOff x="4997656" y="1328806"/>
            <a:chExt cx="3689141" cy="1616511"/>
          </a:xfrm>
        </p:grpSpPr>
        <p:sp>
          <p:nvSpPr>
            <p:cNvPr id="4" name="Rectangle 3">
              <a:extLst>
                <a:ext uri="{FF2B5EF4-FFF2-40B4-BE49-F238E27FC236}">
                  <a16:creationId xmlns="" xmlns:a16="http://schemas.microsoft.com/office/drawing/2014/main" id="{8CE6E5CE-8EEA-4EE8-8A86-E5E41FBB8EDD}"/>
                </a:ext>
              </a:extLst>
            </p:cNvPr>
            <p:cNvSpPr/>
            <p:nvPr/>
          </p:nvSpPr>
          <p:spPr>
            <a:xfrm>
              <a:off x="4997656" y="1475424"/>
              <a:ext cx="3488796" cy="120677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a:extLst>
                <a:ext uri="{FF2B5EF4-FFF2-40B4-BE49-F238E27FC236}">
                  <a16:creationId xmlns="" xmlns:a16="http://schemas.microsoft.com/office/drawing/2014/main" id="{E3CFB883-64A6-47B3-A555-2546355BD4E6}"/>
                </a:ext>
              </a:extLst>
            </p:cNvPr>
            <p:cNvSpPr/>
            <p:nvPr/>
          </p:nvSpPr>
          <p:spPr>
            <a:xfrm>
              <a:off x="5036652" y="1328806"/>
              <a:ext cx="3650145" cy="1616511"/>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Arial Narrow" panose="020B0606020202030204" pitchFamily="34" charset="0"/>
                </a:rPr>
                <a:t>Utilisation de l’allocation manuelle directement dans </a:t>
              </a:r>
              <a:r>
                <a:rPr lang="fr-FR" sz="1400" dirty="0" err="1">
                  <a:solidFill>
                    <a:schemeClr val="tx1"/>
                  </a:solidFill>
                  <a:latin typeface="Arial Narrow" panose="020B0606020202030204" pitchFamily="34" charset="0"/>
                </a:rPr>
                <a:t>Mysys</a:t>
              </a:r>
              <a:r>
                <a:rPr lang="fr-FR" sz="1400" dirty="0">
                  <a:solidFill>
                    <a:schemeClr val="tx1"/>
                  </a:solidFill>
                  <a:latin typeface="Arial Narrow" panose="020B0606020202030204" pitchFamily="34" charset="0"/>
                </a:rPr>
                <a:t>, en utilisant un projet ayant un niveau de risque correspondant au projet du client et aux UC pures / FAF.</a:t>
              </a:r>
            </a:p>
            <a:p>
              <a:endParaRPr lang="fr-FR" sz="1400" dirty="0">
                <a:solidFill>
                  <a:schemeClr val="tx1"/>
                </a:solidFill>
                <a:latin typeface="Arial Narrow" panose="020B0606020202030204" pitchFamily="34" charset="0"/>
              </a:endParaRPr>
            </a:p>
          </p:txBody>
        </p:sp>
      </p:grpSp>
      <p:grpSp>
        <p:nvGrpSpPr>
          <p:cNvPr id="9" name="Groupe 8">
            <a:extLst>
              <a:ext uri="{FF2B5EF4-FFF2-40B4-BE49-F238E27FC236}">
                <a16:creationId xmlns="" xmlns:a16="http://schemas.microsoft.com/office/drawing/2014/main" id="{AD635659-3834-4C93-865B-7B68C507BF54}"/>
              </a:ext>
            </a:extLst>
          </p:cNvPr>
          <p:cNvGrpSpPr/>
          <p:nvPr/>
        </p:nvGrpSpPr>
        <p:grpSpPr>
          <a:xfrm>
            <a:off x="569876" y="3228721"/>
            <a:ext cx="3650145" cy="759034"/>
            <a:chOff x="569876" y="3228721"/>
            <a:chExt cx="3650145" cy="759034"/>
          </a:xfrm>
        </p:grpSpPr>
        <p:sp>
          <p:nvSpPr>
            <p:cNvPr id="21" name="Rectangle 20">
              <a:extLst>
                <a:ext uri="{FF2B5EF4-FFF2-40B4-BE49-F238E27FC236}">
                  <a16:creationId xmlns="" xmlns:a16="http://schemas.microsoft.com/office/drawing/2014/main" id="{41648F8C-2DDC-4B9D-93C1-59AD03EB3BA5}"/>
                </a:ext>
              </a:extLst>
            </p:cNvPr>
            <p:cNvSpPr/>
            <p:nvPr/>
          </p:nvSpPr>
          <p:spPr>
            <a:xfrm>
              <a:off x="569876" y="3228721"/>
              <a:ext cx="3650145" cy="759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 xmlns:a16="http://schemas.microsoft.com/office/drawing/2014/main" id="{0FB18339-AD33-460E-84F6-12AA4E7B8361}"/>
                </a:ext>
              </a:extLst>
            </p:cNvPr>
            <p:cNvSpPr/>
            <p:nvPr/>
          </p:nvSpPr>
          <p:spPr>
            <a:xfrm>
              <a:off x="592823" y="3413515"/>
              <a:ext cx="3523955" cy="475601"/>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buClr>
                  <a:srgbClr val="EA0000"/>
                </a:buClr>
                <a:defRPr/>
              </a:pPr>
              <a:r>
                <a:rPr lang="fr-FR" sz="1400" dirty="0">
                  <a:solidFill>
                    <a:schemeClr val="tx1"/>
                  </a:solidFill>
                  <a:latin typeface="Arial Narrow" panose="020B0606020202030204" pitchFamily="34" charset="0"/>
                </a:rPr>
                <a:t>Client souhaitant sécuriser une plus-value réalisée sur une UC en arbitrant 100% sur son support en euro</a:t>
              </a:r>
            </a:p>
          </p:txBody>
        </p:sp>
      </p:grpSp>
      <p:grpSp>
        <p:nvGrpSpPr>
          <p:cNvPr id="6" name="Groupe 5">
            <a:extLst>
              <a:ext uri="{FF2B5EF4-FFF2-40B4-BE49-F238E27FC236}">
                <a16:creationId xmlns="" xmlns:a16="http://schemas.microsoft.com/office/drawing/2014/main" id="{97702923-7DEF-412A-B7B7-9522888D571D}"/>
              </a:ext>
            </a:extLst>
          </p:cNvPr>
          <p:cNvGrpSpPr/>
          <p:nvPr/>
        </p:nvGrpSpPr>
        <p:grpSpPr>
          <a:xfrm>
            <a:off x="4997656" y="3069211"/>
            <a:ext cx="3488796" cy="1045588"/>
            <a:chOff x="4997656" y="3069211"/>
            <a:chExt cx="3488796" cy="1327818"/>
          </a:xfrm>
        </p:grpSpPr>
        <p:sp>
          <p:nvSpPr>
            <p:cNvPr id="23" name="Rectangle 22">
              <a:extLst>
                <a:ext uri="{FF2B5EF4-FFF2-40B4-BE49-F238E27FC236}">
                  <a16:creationId xmlns="" xmlns:a16="http://schemas.microsoft.com/office/drawing/2014/main" id="{A5115169-9959-49FB-8EC6-438A08B5B54A}"/>
                </a:ext>
              </a:extLst>
            </p:cNvPr>
            <p:cNvSpPr/>
            <p:nvPr/>
          </p:nvSpPr>
          <p:spPr>
            <a:xfrm>
              <a:off x="4997656" y="3069211"/>
              <a:ext cx="3488796" cy="132781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 xmlns:a16="http://schemas.microsoft.com/office/drawing/2014/main" id="{5D1E1548-3D89-4E63-BD52-346749B488CC}"/>
                </a:ext>
              </a:extLst>
            </p:cNvPr>
            <p:cNvSpPr/>
            <p:nvPr/>
          </p:nvSpPr>
          <p:spPr>
            <a:xfrm>
              <a:off x="5068546" y="3441994"/>
              <a:ext cx="3387124" cy="513899"/>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Arial Narrow" panose="020B0606020202030204" pitchFamily="34" charset="0"/>
                </a:rPr>
                <a:t>Utilisation de l’allocation manuelle directement dans </a:t>
              </a:r>
              <a:r>
                <a:rPr lang="fr-FR" sz="1400" dirty="0" err="1">
                  <a:solidFill>
                    <a:schemeClr val="tx1"/>
                  </a:solidFill>
                  <a:latin typeface="Arial Narrow" panose="020B0606020202030204" pitchFamily="34" charset="0"/>
                </a:rPr>
                <a:t>Mysys</a:t>
              </a:r>
              <a:r>
                <a:rPr lang="fr-FR" sz="1400" dirty="0">
                  <a:solidFill>
                    <a:schemeClr val="tx1"/>
                  </a:solidFill>
                  <a:latin typeface="Arial Narrow" panose="020B0606020202030204" pitchFamily="34" charset="0"/>
                </a:rPr>
                <a:t> dans tous les cas</a:t>
              </a:r>
              <a:r>
                <a:rPr lang="fr-FR" sz="1400" dirty="0">
                  <a:solidFill>
                    <a:schemeClr val="tx1"/>
                  </a:solidFill>
                </a:rPr>
                <a:t>.</a:t>
              </a:r>
            </a:p>
          </p:txBody>
        </p:sp>
      </p:grpSp>
      <p:grpSp>
        <p:nvGrpSpPr>
          <p:cNvPr id="10" name="Groupe 9">
            <a:extLst>
              <a:ext uri="{FF2B5EF4-FFF2-40B4-BE49-F238E27FC236}">
                <a16:creationId xmlns="" xmlns:a16="http://schemas.microsoft.com/office/drawing/2014/main" id="{05304A36-10FB-4488-A05B-594B6B64FE2E}"/>
              </a:ext>
            </a:extLst>
          </p:cNvPr>
          <p:cNvGrpSpPr/>
          <p:nvPr/>
        </p:nvGrpSpPr>
        <p:grpSpPr>
          <a:xfrm>
            <a:off x="569876" y="4769898"/>
            <a:ext cx="3650145" cy="759034"/>
            <a:chOff x="569876" y="4769898"/>
            <a:chExt cx="3650145" cy="759034"/>
          </a:xfrm>
        </p:grpSpPr>
        <p:sp>
          <p:nvSpPr>
            <p:cNvPr id="22" name="Rectangle 21">
              <a:extLst>
                <a:ext uri="{FF2B5EF4-FFF2-40B4-BE49-F238E27FC236}">
                  <a16:creationId xmlns="" xmlns:a16="http://schemas.microsoft.com/office/drawing/2014/main" id="{112DF5E4-3D6E-4EEC-8DD7-600E5EAB59E6}"/>
                </a:ext>
              </a:extLst>
            </p:cNvPr>
            <p:cNvSpPr/>
            <p:nvPr/>
          </p:nvSpPr>
          <p:spPr>
            <a:xfrm>
              <a:off x="569876" y="4769898"/>
              <a:ext cx="3650145" cy="759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 xmlns:a16="http://schemas.microsoft.com/office/drawing/2014/main" id="{532665A6-263F-40B5-9186-CB196A3F863F}"/>
                </a:ext>
              </a:extLst>
            </p:cNvPr>
            <p:cNvSpPr/>
            <p:nvPr/>
          </p:nvSpPr>
          <p:spPr>
            <a:xfrm>
              <a:off x="660160" y="4969413"/>
              <a:ext cx="3523955" cy="360000"/>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buClr>
                  <a:srgbClr val="EA0000"/>
                </a:buClr>
                <a:defRPr/>
              </a:pPr>
              <a:r>
                <a:rPr lang="fr-FR" sz="1400" dirty="0">
                  <a:solidFill>
                    <a:schemeClr val="tx1"/>
                  </a:solidFill>
                  <a:latin typeface="Arial Narrow" panose="020B0606020202030204" pitchFamily="34" charset="0"/>
                </a:rPr>
                <a:t>Client souhaitant recycler son FAF échu vers le nouveau FAF grand public proposé</a:t>
              </a:r>
            </a:p>
          </p:txBody>
        </p:sp>
      </p:grpSp>
      <p:grpSp>
        <p:nvGrpSpPr>
          <p:cNvPr id="7" name="Groupe 6">
            <a:extLst>
              <a:ext uri="{FF2B5EF4-FFF2-40B4-BE49-F238E27FC236}">
                <a16:creationId xmlns="" xmlns:a16="http://schemas.microsoft.com/office/drawing/2014/main" id="{1805D26C-791C-4DAC-A421-2FDDC34497B0}"/>
              </a:ext>
            </a:extLst>
          </p:cNvPr>
          <p:cNvGrpSpPr/>
          <p:nvPr/>
        </p:nvGrpSpPr>
        <p:grpSpPr>
          <a:xfrm>
            <a:off x="4997656" y="4613524"/>
            <a:ext cx="3552593" cy="1159955"/>
            <a:chOff x="4997656" y="4613524"/>
            <a:chExt cx="3552593" cy="1327818"/>
          </a:xfrm>
        </p:grpSpPr>
        <p:sp>
          <p:nvSpPr>
            <p:cNvPr id="24" name="Rectangle 23">
              <a:extLst>
                <a:ext uri="{FF2B5EF4-FFF2-40B4-BE49-F238E27FC236}">
                  <a16:creationId xmlns="" xmlns:a16="http://schemas.microsoft.com/office/drawing/2014/main" id="{37C293A8-133D-4390-8921-F78082220F1C}"/>
                </a:ext>
              </a:extLst>
            </p:cNvPr>
            <p:cNvSpPr/>
            <p:nvPr/>
          </p:nvSpPr>
          <p:spPr>
            <a:xfrm>
              <a:off x="4997656" y="4613524"/>
              <a:ext cx="3488796" cy="132781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Rectangle 63">
              <a:extLst>
                <a:ext uri="{FF2B5EF4-FFF2-40B4-BE49-F238E27FC236}">
                  <a16:creationId xmlns="" xmlns:a16="http://schemas.microsoft.com/office/drawing/2014/main" id="{4DD43C94-12F9-4E8B-B77E-6292F0DEF33D}"/>
                </a:ext>
              </a:extLst>
            </p:cNvPr>
            <p:cNvSpPr/>
            <p:nvPr/>
          </p:nvSpPr>
          <p:spPr>
            <a:xfrm>
              <a:off x="5061453" y="4880939"/>
              <a:ext cx="3488796" cy="792986"/>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Arial Narrow" panose="020B0606020202030204" pitchFamily="34" charset="0"/>
                </a:rPr>
                <a:t>Utilisation de l’allocation manuelle directement dans </a:t>
              </a:r>
              <a:r>
                <a:rPr lang="fr-FR" sz="1400" dirty="0" err="1">
                  <a:solidFill>
                    <a:schemeClr val="tx1"/>
                  </a:solidFill>
                  <a:latin typeface="Arial Narrow" panose="020B0606020202030204" pitchFamily="34" charset="0"/>
                </a:rPr>
                <a:t>Mysys</a:t>
              </a:r>
              <a:r>
                <a:rPr lang="fr-FR" sz="1400" dirty="0">
                  <a:solidFill>
                    <a:schemeClr val="tx1"/>
                  </a:solidFill>
                  <a:latin typeface="Arial Narrow" panose="020B0606020202030204" pitchFamily="34" charset="0"/>
                </a:rPr>
                <a:t> en créant un projet avec le risque adapté..</a:t>
              </a:r>
            </a:p>
            <a:p>
              <a:endParaRPr lang="fr-FR" sz="900" dirty="0">
                <a:solidFill>
                  <a:schemeClr val="tx1">
                    <a:lumMod val="50000"/>
                    <a:lumOff val="50000"/>
                  </a:schemeClr>
                </a:solidFill>
              </a:endParaRPr>
            </a:p>
          </p:txBody>
        </p:sp>
      </p:grpSp>
      <p:cxnSp>
        <p:nvCxnSpPr>
          <p:cNvPr id="66" name="Connecteur droit avec flèche 17">
            <a:extLst>
              <a:ext uri="{FF2B5EF4-FFF2-40B4-BE49-F238E27FC236}">
                <a16:creationId xmlns="" xmlns:a16="http://schemas.microsoft.com/office/drawing/2014/main" id="{AE42561A-DFF7-4E5F-AB7D-1A25C07D811F}"/>
              </a:ext>
            </a:extLst>
          </p:cNvPr>
          <p:cNvCxnSpPr>
            <a:cxnSpLocks/>
          </p:cNvCxnSpPr>
          <p:nvPr/>
        </p:nvCxnSpPr>
        <p:spPr>
          <a:xfrm flipV="1">
            <a:off x="590151" y="2955457"/>
            <a:ext cx="8064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Connecteur droit avec flèche 17">
            <a:extLst>
              <a:ext uri="{FF2B5EF4-FFF2-40B4-BE49-F238E27FC236}">
                <a16:creationId xmlns="" xmlns:a16="http://schemas.microsoft.com/office/drawing/2014/main" id="{DBE063F6-89A9-4455-A0FE-6852A84238CD}"/>
              </a:ext>
            </a:extLst>
          </p:cNvPr>
          <p:cNvCxnSpPr>
            <a:cxnSpLocks/>
          </p:cNvCxnSpPr>
          <p:nvPr/>
        </p:nvCxnSpPr>
        <p:spPr>
          <a:xfrm flipV="1">
            <a:off x="590151" y="4511354"/>
            <a:ext cx="8064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itre 3">
            <a:extLst>
              <a:ext uri="{FF2B5EF4-FFF2-40B4-BE49-F238E27FC236}">
                <a16:creationId xmlns="" xmlns:a16="http://schemas.microsoft.com/office/drawing/2014/main" id="{2733A427-A5A9-477B-81AA-A3F7D0318333}"/>
              </a:ext>
            </a:extLst>
          </p:cNvPr>
          <p:cNvSpPr txBox="1">
            <a:spLocks/>
          </p:cNvSpPr>
          <p:nvPr/>
        </p:nvSpPr>
        <p:spPr>
          <a:xfrm>
            <a:off x="349200" y="378000"/>
            <a:ext cx="8445600" cy="399600"/>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dirty="0">
                <a:solidFill>
                  <a:srgbClr val="C31632"/>
                </a:solidFill>
                <a:latin typeface="Arial Narrow"/>
              </a:rPr>
              <a:t>Arbitrage / Recyclage</a:t>
            </a:r>
          </a:p>
        </p:txBody>
      </p:sp>
      <p:pic>
        <p:nvPicPr>
          <p:cNvPr id="31" name="Image 30">
            <a:extLst>
              <a:ext uri="{FF2B5EF4-FFF2-40B4-BE49-F238E27FC236}">
                <a16:creationId xmlns="" xmlns:a16="http://schemas.microsoft.com/office/drawing/2014/main" id="{17777AB7-DACB-41E3-B4CE-3AC381F45D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949" y="970631"/>
            <a:ext cx="252000" cy="252000"/>
          </a:xfrm>
          <a:prstGeom prst="rect">
            <a:avLst/>
          </a:prstGeom>
          <a:ln>
            <a:noFill/>
          </a:ln>
        </p:spPr>
      </p:pic>
    </p:spTree>
    <p:extLst>
      <p:ext uri="{BB962C8B-B14F-4D97-AF65-F5344CB8AC3E}">
        <p14:creationId xmlns:p14="http://schemas.microsoft.com/office/powerpoint/2010/main" val="843982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hevron 41">
            <a:extLst>
              <a:ext uri="{FF2B5EF4-FFF2-40B4-BE49-F238E27FC236}">
                <a16:creationId xmlns="" xmlns:a16="http://schemas.microsoft.com/office/drawing/2014/main" id="{353E256F-9F0A-40D2-B99E-06886AABB4FB}"/>
              </a:ext>
            </a:extLst>
          </p:cNvPr>
          <p:cNvSpPr/>
          <p:nvPr/>
        </p:nvSpPr>
        <p:spPr bwMode="auto">
          <a:xfrm rot="5400000">
            <a:off x="3189098" y="7275641"/>
            <a:ext cx="111179" cy="335460"/>
          </a:xfrm>
          <a:prstGeom prst="chevron">
            <a:avLst>
              <a:gd name="adj" fmla="val 6901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anchor="ctr"/>
          <a:lstStyle/>
          <a:p>
            <a:pPr algn="ctr" defTabSz="2303221">
              <a:defRPr/>
            </a:pPr>
            <a:endParaRPr lang="fr-FR" sz="800">
              <a:solidFill>
                <a:prstClr val="black"/>
              </a:solidFill>
              <a:latin typeface="Arial Narrow" panose="020B0606020202030204" pitchFamily="34" charset="0"/>
            </a:endParaRPr>
          </a:p>
        </p:txBody>
      </p:sp>
      <p:sp>
        <p:nvSpPr>
          <p:cNvPr id="15" name="Titre 3">
            <a:extLst>
              <a:ext uri="{FF2B5EF4-FFF2-40B4-BE49-F238E27FC236}">
                <a16:creationId xmlns="" xmlns:a16="http://schemas.microsoft.com/office/drawing/2014/main" id="{2BCAF71D-ED10-4644-B877-8C1C60868218}"/>
              </a:ext>
            </a:extLst>
          </p:cNvPr>
          <p:cNvSpPr txBox="1">
            <a:spLocks/>
          </p:cNvSpPr>
          <p:nvPr/>
        </p:nvSpPr>
        <p:spPr>
          <a:xfrm>
            <a:off x="349200" y="378000"/>
            <a:ext cx="8445600" cy="399600"/>
          </a:xfrm>
          <a:prstGeom prst="rect">
            <a:avLst/>
          </a:prstGeom>
        </p:spPr>
        <p:txBody>
          <a:bodyPr vert="horz" lIns="91440" tIns="45720" rIns="91440" bIns="45720" rtlCol="0" anchor="t"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dirty="0">
                <a:solidFill>
                  <a:srgbClr val="C31632"/>
                </a:solidFill>
                <a:latin typeface="Arial Narrow"/>
              </a:rPr>
              <a:t>Annexe</a:t>
            </a:r>
          </a:p>
        </p:txBody>
      </p:sp>
      <p:sp>
        <p:nvSpPr>
          <p:cNvPr id="2" name="Rectangle 1">
            <a:extLst>
              <a:ext uri="{FF2B5EF4-FFF2-40B4-BE49-F238E27FC236}">
                <a16:creationId xmlns="" xmlns:a16="http://schemas.microsoft.com/office/drawing/2014/main" id="{03F63893-83E3-408D-AFD2-284DDB586CE1}"/>
              </a:ext>
            </a:extLst>
          </p:cNvPr>
          <p:cNvSpPr/>
          <p:nvPr/>
        </p:nvSpPr>
        <p:spPr>
          <a:xfrm>
            <a:off x="967563" y="1435395"/>
            <a:ext cx="7123814" cy="303027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dirty="0">
                <a:solidFill>
                  <a:schemeClr val="accent2"/>
                </a:solidFill>
              </a:rPr>
              <a:t>Modalités de sélection</a:t>
            </a:r>
          </a:p>
          <a:p>
            <a:pPr algn="ctr">
              <a:lnSpc>
                <a:spcPct val="150000"/>
              </a:lnSpc>
            </a:pPr>
            <a:endParaRPr lang="fr-FR" dirty="0">
              <a:solidFill>
                <a:schemeClr val="accent2"/>
              </a:solidFill>
            </a:endParaRPr>
          </a:p>
          <a:p>
            <a:pPr marL="342900" indent="-342900" algn="ctr">
              <a:lnSpc>
                <a:spcPct val="150000"/>
              </a:lnSpc>
              <a:buAutoNum type="arabicPeriod"/>
            </a:pPr>
            <a:r>
              <a:rPr lang="fr-FR" dirty="0">
                <a:solidFill>
                  <a:schemeClr val="accent2"/>
                </a:solidFill>
              </a:rPr>
              <a:t>Portefeuilles modèles</a:t>
            </a:r>
          </a:p>
          <a:p>
            <a:pPr marL="342900" indent="-342900" algn="ctr">
              <a:lnSpc>
                <a:spcPct val="150000"/>
              </a:lnSpc>
              <a:buAutoNum type="arabicPeriod"/>
            </a:pPr>
            <a:r>
              <a:rPr lang="fr-FR" dirty="0">
                <a:solidFill>
                  <a:schemeClr val="accent2"/>
                </a:solidFill>
              </a:rPr>
              <a:t>GSM / OG</a:t>
            </a:r>
          </a:p>
          <a:p>
            <a:pPr marL="342900" indent="-342900" algn="ctr">
              <a:lnSpc>
                <a:spcPct val="150000"/>
              </a:lnSpc>
              <a:buAutoNum type="arabicPeriod"/>
            </a:pPr>
            <a:r>
              <a:rPr lang="fr-FR" dirty="0">
                <a:solidFill>
                  <a:schemeClr val="accent2"/>
                </a:solidFill>
              </a:rPr>
              <a:t>Allocations manuelles</a:t>
            </a:r>
          </a:p>
        </p:txBody>
      </p:sp>
    </p:spTree>
    <p:extLst>
      <p:ext uri="{BB962C8B-B14F-4D97-AF65-F5344CB8AC3E}">
        <p14:creationId xmlns:p14="http://schemas.microsoft.com/office/powerpoint/2010/main" val="1891144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349250" y="271463"/>
            <a:ext cx="8445500" cy="400050"/>
          </a:xfrm>
        </p:spPr>
        <p:txBody>
          <a:bodyPr>
            <a:normAutofit fontScale="90000"/>
          </a:bodyPr>
          <a:lstStyle/>
          <a:p>
            <a:pPr>
              <a:defRPr/>
            </a:pPr>
            <a:r>
              <a:rPr lang="fr-FR" dirty="0"/>
              <a:t>Parcours accompagné clients personnes physiques</a:t>
            </a:r>
            <a:br>
              <a:rPr lang="fr-FR" dirty="0"/>
            </a:br>
            <a:r>
              <a:rPr lang="fr-FR" sz="1800" dirty="0"/>
              <a:t>Vue d’ensemble / période transitoire</a:t>
            </a:r>
            <a:endParaRPr lang="fr-FR" dirty="0"/>
          </a:p>
        </p:txBody>
      </p:sp>
      <p:sp>
        <p:nvSpPr>
          <p:cNvPr id="10" name="Rectangle 9"/>
          <p:cNvSpPr/>
          <p:nvPr/>
        </p:nvSpPr>
        <p:spPr>
          <a:xfrm>
            <a:off x="1651000" y="2316163"/>
            <a:ext cx="1060450" cy="195738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11" name="Rectangle 10"/>
          <p:cNvSpPr/>
          <p:nvPr/>
        </p:nvSpPr>
        <p:spPr>
          <a:xfrm>
            <a:off x="7515225" y="1408113"/>
            <a:ext cx="1060450" cy="76358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12" name="Rectangle 11"/>
          <p:cNvSpPr/>
          <p:nvPr/>
        </p:nvSpPr>
        <p:spPr>
          <a:xfrm>
            <a:off x="5180013" y="1408113"/>
            <a:ext cx="1060450" cy="76358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13" name="Rectangle 12"/>
          <p:cNvSpPr/>
          <p:nvPr/>
        </p:nvSpPr>
        <p:spPr>
          <a:xfrm>
            <a:off x="4008438" y="1409700"/>
            <a:ext cx="1060450" cy="763588"/>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14" name="Rectangle 13"/>
          <p:cNvSpPr/>
          <p:nvPr/>
        </p:nvSpPr>
        <p:spPr>
          <a:xfrm>
            <a:off x="2840038" y="1408113"/>
            <a:ext cx="1060450" cy="76358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15" name="Rectangle 14"/>
          <p:cNvSpPr/>
          <p:nvPr/>
        </p:nvSpPr>
        <p:spPr>
          <a:xfrm>
            <a:off x="6343650" y="1408113"/>
            <a:ext cx="1060450" cy="76358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16" name="Rectangle 15"/>
          <p:cNvSpPr/>
          <p:nvPr/>
        </p:nvSpPr>
        <p:spPr>
          <a:xfrm>
            <a:off x="1651000" y="1408113"/>
            <a:ext cx="1060450" cy="76358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17" name="Rectangle 16"/>
          <p:cNvSpPr/>
          <p:nvPr/>
        </p:nvSpPr>
        <p:spPr>
          <a:xfrm>
            <a:off x="477838" y="1408113"/>
            <a:ext cx="1060450" cy="76358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18" name="Rectangle 17"/>
          <p:cNvSpPr/>
          <p:nvPr/>
        </p:nvSpPr>
        <p:spPr>
          <a:xfrm>
            <a:off x="26707" y="1415662"/>
            <a:ext cx="360040" cy="38095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base">
              <a:spcBef>
                <a:spcPct val="0"/>
              </a:spcBef>
              <a:spcAft>
                <a:spcPct val="0"/>
              </a:spcAft>
              <a:defRPr/>
            </a:pPr>
            <a:r>
              <a:rPr lang="fr-FR" sz="1200" b="1" dirty="0">
                <a:solidFill>
                  <a:prstClr val="white"/>
                </a:solidFill>
              </a:rPr>
              <a:t>Arrivée du client</a:t>
            </a:r>
          </a:p>
        </p:txBody>
      </p:sp>
      <p:sp>
        <p:nvSpPr>
          <p:cNvPr id="19" name="Rectangle 18"/>
          <p:cNvSpPr/>
          <p:nvPr/>
        </p:nvSpPr>
        <p:spPr>
          <a:xfrm>
            <a:off x="8667750" y="1416050"/>
            <a:ext cx="360363" cy="3805238"/>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fontAlgn="base">
              <a:spcBef>
                <a:spcPct val="0"/>
              </a:spcBef>
              <a:spcAft>
                <a:spcPct val="0"/>
              </a:spcAft>
              <a:defRPr/>
            </a:pPr>
            <a:r>
              <a:rPr lang="fr-FR" sz="1200" b="1" dirty="0">
                <a:solidFill>
                  <a:prstClr val="white"/>
                </a:solidFill>
              </a:rPr>
              <a:t>Souscription</a:t>
            </a:r>
          </a:p>
        </p:txBody>
      </p:sp>
      <p:sp>
        <p:nvSpPr>
          <p:cNvPr id="22541" name="ZoneTexte 19"/>
          <p:cNvSpPr txBox="1">
            <a:spLocks noChangeArrowheads="1"/>
          </p:cNvSpPr>
          <p:nvPr/>
        </p:nvSpPr>
        <p:spPr bwMode="auto">
          <a:xfrm>
            <a:off x="1631950" y="1408113"/>
            <a:ext cx="109855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fr-FR" altLang="fr-FR" sz="1050" b="1">
                <a:solidFill>
                  <a:prstClr val="white"/>
                </a:solidFill>
              </a:rPr>
              <a:t>Questionnaire Compétence Financière (QCF)</a:t>
            </a:r>
          </a:p>
        </p:txBody>
      </p:sp>
      <p:sp>
        <p:nvSpPr>
          <p:cNvPr id="22542" name="ZoneTexte 20"/>
          <p:cNvSpPr txBox="1">
            <a:spLocks noChangeArrowheads="1"/>
          </p:cNvSpPr>
          <p:nvPr/>
        </p:nvSpPr>
        <p:spPr bwMode="auto">
          <a:xfrm>
            <a:off x="458788" y="1570038"/>
            <a:ext cx="10985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fr-FR" altLang="fr-FR" sz="1050" b="1" dirty="0">
                <a:solidFill>
                  <a:prstClr val="white"/>
                </a:solidFill>
              </a:rPr>
              <a:t>Connaissance client</a:t>
            </a:r>
          </a:p>
        </p:txBody>
      </p:sp>
      <p:sp>
        <p:nvSpPr>
          <p:cNvPr id="22543" name="ZoneTexte 21"/>
          <p:cNvSpPr txBox="1">
            <a:spLocks noChangeArrowheads="1"/>
          </p:cNvSpPr>
          <p:nvPr/>
        </p:nvSpPr>
        <p:spPr bwMode="auto">
          <a:xfrm>
            <a:off x="2835275" y="1563688"/>
            <a:ext cx="10985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fr-FR" altLang="fr-FR" sz="1050" b="1">
                <a:solidFill>
                  <a:prstClr val="white"/>
                </a:solidFill>
              </a:rPr>
              <a:t>Définition du (des) projet(s)</a:t>
            </a:r>
          </a:p>
        </p:txBody>
      </p:sp>
      <p:sp>
        <p:nvSpPr>
          <p:cNvPr id="22544" name="ZoneTexte 22"/>
          <p:cNvSpPr txBox="1">
            <a:spLocks noChangeArrowheads="1"/>
          </p:cNvSpPr>
          <p:nvPr/>
        </p:nvSpPr>
        <p:spPr bwMode="auto">
          <a:xfrm>
            <a:off x="458788" y="2463800"/>
            <a:ext cx="10985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algn="ctr" eaLnBrk="1" fontAlgn="base" hangingPunct="1">
              <a:spcBef>
                <a:spcPct val="0"/>
              </a:spcBef>
              <a:spcAft>
                <a:spcPct val="0"/>
              </a:spcAft>
            </a:pPr>
            <a:r>
              <a:rPr lang="fr-FR" altLang="fr-FR" sz="1200" b="0">
                <a:solidFill>
                  <a:srgbClr val="C31632"/>
                </a:solidFill>
                <a:latin typeface="Arial" charset="0"/>
                <a:cs typeface="Arial" charset="0"/>
              </a:rPr>
              <a:t>Saisie ou mise  </a:t>
            </a:r>
          </a:p>
          <a:p>
            <a:pPr algn="ctr" eaLnBrk="1" fontAlgn="base" hangingPunct="1">
              <a:spcBef>
                <a:spcPct val="0"/>
              </a:spcBef>
              <a:spcAft>
                <a:spcPct val="0"/>
              </a:spcAft>
            </a:pPr>
            <a:r>
              <a:rPr lang="fr-FR" altLang="fr-FR" sz="1200" b="0">
                <a:solidFill>
                  <a:srgbClr val="C31632"/>
                </a:solidFill>
                <a:latin typeface="Arial" charset="0"/>
                <a:cs typeface="Arial" charset="0"/>
              </a:rPr>
              <a:t>à jour des données clients dans « Connaissance client »</a:t>
            </a:r>
          </a:p>
        </p:txBody>
      </p:sp>
      <p:sp>
        <p:nvSpPr>
          <p:cNvPr id="22545" name="ZoneTexte 23"/>
          <p:cNvSpPr txBox="1">
            <a:spLocks noChangeArrowheads="1"/>
          </p:cNvSpPr>
          <p:nvPr/>
        </p:nvSpPr>
        <p:spPr bwMode="auto">
          <a:xfrm>
            <a:off x="2835275" y="2273300"/>
            <a:ext cx="106521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algn="ctr" eaLnBrk="1" fontAlgn="base" hangingPunct="1">
              <a:spcBef>
                <a:spcPct val="0"/>
              </a:spcBef>
              <a:spcAft>
                <a:spcPct val="0"/>
              </a:spcAft>
            </a:pPr>
            <a:r>
              <a:rPr lang="fr-FR" altLang="fr-FR" sz="1200" b="0">
                <a:solidFill>
                  <a:srgbClr val="C31632"/>
                </a:solidFill>
                <a:latin typeface="Arial" charset="0"/>
                <a:cs typeface="Arial" charset="0"/>
              </a:rPr>
              <a:t>Choix de l’épargne à allouer, d’un (des) objectif(s), d’une durée, du profil de risque, et du montant cible</a:t>
            </a:r>
          </a:p>
        </p:txBody>
      </p:sp>
      <p:sp>
        <p:nvSpPr>
          <p:cNvPr id="22546" name="ZoneTexte 24"/>
          <p:cNvSpPr txBox="1">
            <a:spLocks noChangeArrowheads="1"/>
          </p:cNvSpPr>
          <p:nvPr/>
        </p:nvSpPr>
        <p:spPr bwMode="auto">
          <a:xfrm>
            <a:off x="6189663" y="1539875"/>
            <a:ext cx="13525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fr-FR" altLang="fr-FR" sz="1050" b="1">
                <a:solidFill>
                  <a:prstClr val="white"/>
                </a:solidFill>
              </a:rPr>
              <a:t>Informations </a:t>
            </a:r>
          </a:p>
          <a:p>
            <a:pPr algn="ctr" eaLnBrk="1" fontAlgn="base" hangingPunct="1">
              <a:spcBef>
                <a:spcPct val="0"/>
              </a:spcBef>
              <a:spcAft>
                <a:spcPct val="0"/>
              </a:spcAft>
              <a:defRPr/>
            </a:pPr>
            <a:r>
              <a:rPr lang="fr-FR" altLang="fr-FR" sz="1050" b="1">
                <a:solidFill>
                  <a:prstClr val="white"/>
                </a:solidFill>
              </a:rPr>
              <a:t>pré-contractuelles</a:t>
            </a:r>
          </a:p>
        </p:txBody>
      </p:sp>
      <p:sp>
        <p:nvSpPr>
          <p:cNvPr id="22547" name="ZoneTexte 25"/>
          <p:cNvSpPr txBox="1">
            <a:spLocks noChangeArrowheads="1"/>
          </p:cNvSpPr>
          <p:nvPr/>
        </p:nvSpPr>
        <p:spPr bwMode="auto">
          <a:xfrm>
            <a:off x="6294438" y="2786063"/>
            <a:ext cx="12017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algn="ctr" eaLnBrk="1" fontAlgn="base" hangingPunct="1">
              <a:spcBef>
                <a:spcPct val="0"/>
              </a:spcBef>
              <a:spcAft>
                <a:spcPct val="0"/>
              </a:spcAft>
            </a:pPr>
            <a:r>
              <a:rPr lang="fr-FR" altLang="fr-FR" sz="1200" b="0">
                <a:solidFill>
                  <a:srgbClr val="C31632"/>
                </a:solidFill>
                <a:latin typeface="Arial" charset="0"/>
                <a:cs typeface="Arial" charset="0"/>
              </a:rPr>
              <a:t>Remise des frais ex-ante</a:t>
            </a:r>
          </a:p>
        </p:txBody>
      </p:sp>
      <p:sp>
        <p:nvSpPr>
          <p:cNvPr id="22548" name="ZoneTexte 26"/>
          <p:cNvSpPr txBox="1">
            <a:spLocks noChangeArrowheads="1"/>
          </p:cNvSpPr>
          <p:nvPr/>
        </p:nvSpPr>
        <p:spPr bwMode="auto">
          <a:xfrm>
            <a:off x="1579563" y="2693988"/>
            <a:ext cx="1201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algn="ctr" eaLnBrk="1" fontAlgn="base" hangingPunct="1">
              <a:spcBef>
                <a:spcPct val="0"/>
              </a:spcBef>
              <a:spcAft>
                <a:spcPct val="0"/>
              </a:spcAft>
            </a:pPr>
            <a:r>
              <a:rPr lang="fr-FR" altLang="fr-FR" sz="1200" b="0">
                <a:solidFill>
                  <a:srgbClr val="C31632"/>
                </a:solidFill>
                <a:latin typeface="Arial" charset="0"/>
                <a:cs typeface="Arial" charset="0"/>
              </a:rPr>
              <a:t>Accès au QCF numérisé dans Classeur client</a:t>
            </a:r>
          </a:p>
        </p:txBody>
      </p:sp>
      <p:sp>
        <p:nvSpPr>
          <p:cNvPr id="22549" name="ZoneTexte 27"/>
          <p:cNvSpPr txBox="1">
            <a:spLocks noChangeArrowheads="1"/>
          </p:cNvSpPr>
          <p:nvPr/>
        </p:nvSpPr>
        <p:spPr bwMode="auto">
          <a:xfrm>
            <a:off x="3987800" y="1552575"/>
            <a:ext cx="10985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fr-FR" altLang="fr-FR" sz="1050" b="1">
                <a:solidFill>
                  <a:prstClr val="white"/>
                </a:solidFill>
              </a:rPr>
              <a:t>Sélection de l’allocation</a:t>
            </a:r>
          </a:p>
        </p:txBody>
      </p:sp>
      <p:sp>
        <p:nvSpPr>
          <p:cNvPr id="22550" name="ZoneTexte 28"/>
          <p:cNvSpPr txBox="1">
            <a:spLocks noChangeArrowheads="1"/>
          </p:cNvSpPr>
          <p:nvPr/>
        </p:nvSpPr>
        <p:spPr bwMode="auto">
          <a:xfrm>
            <a:off x="3987800" y="2400300"/>
            <a:ext cx="11160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algn="ctr" eaLnBrk="1" fontAlgn="base" hangingPunct="1">
              <a:spcBef>
                <a:spcPct val="0"/>
              </a:spcBef>
              <a:spcAft>
                <a:spcPct val="0"/>
              </a:spcAft>
            </a:pPr>
            <a:r>
              <a:rPr lang="fr-FR" altLang="fr-FR" sz="1200" b="0" dirty="0">
                <a:solidFill>
                  <a:srgbClr val="C31632"/>
                </a:solidFill>
                <a:latin typeface="Arial" charset="0"/>
                <a:cs typeface="Arial" charset="0"/>
              </a:rPr>
              <a:t>Familles de produits recommandées (</a:t>
            </a:r>
            <a:r>
              <a:rPr lang="fr-FR" altLang="fr-FR" sz="1200" b="0" dirty="0" err="1">
                <a:solidFill>
                  <a:srgbClr val="C31632"/>
                </a:solidFill>
                <a:latin typeface="Arial" charset="0"/>
                <a:cs typeface="Arial" charset="0"/>
              </a:rPr>
              <a:t>y.c</a:t>
            </a:r>
            <a:r>
              <a:rPr lang="fr-FR" altLang="fr-FR" sz="1200" b="0" dirty="0">
                <a:solidFill>
                  <a:srgbClr val="C31632"/>
                </a:solidFill>
                <a:latin typeface="Arial" charset="0"/>
                <a:cs typeface="Arial" charset="0"/>
              </a:rPr>
              <a:t>. GSM)</a:t>
            </a:r>
          </a:p>
          <a:p>
            <a:pPr algn="ctr" eaLnBrk="1" fontAlgn="base" hangingPunct="1">
              <a:spcBef>
                <a:spcPct val="0"/>
              </a:spcBef>
              <a:spcAft>
                <a:spcPct val="0"/>
              </a:spcAft>
            </a:pPr>
            <a:endParaRPr lang="fr-FR" altLang="fr-FR" sz="1200" b="0" dirty="0">
              <a:solidFill>
                <a:srgbClr val="C31632"/>
              </a:solidFill>
              <a:latin typeface="Arial" charset="0"/>
              <a:cs typeface="Arial" charset="0"/>
            </a:endParaRPr>
          </a:p>
          <a:p>
            <a:pPr algn="ctr" eaLnBrk="1" fontAlgn="base" hangingPunct="1">
              <a:spcBef>
                <a:spcPct val="0"/>
              </a:spcBef>
              <a:spcAft>
                <a:spcPct val="0"/>
              </a:spcAft>
            </a:pPr>
            <a:r>
              <a:rPr lang="fr-FR" altLang="fr-FR" sz="1200" b="0" dirty="0">
                <a:solidFill>
                  <a:srgbClr val="C31632"/>
                </a:solidFill>
                <a:latin typeface="Arial" charset="0"/>
                <a:cs typeface="Arial" charset="0"/>
              </a:rPr>
              <a:t>Choix de l’allocation </a:t>
            </a:r>
          </a:p>
        </p:txBody>
      </p:sp>
      <p:sp>
        <p:nvSpPr>
          <p:cNvPr id="22551" name="ZoneTexte 29"/>
          <p:cNvSpPr txBox="1">
            <a:spLocks noChangeArrowheads="1"/>
          </p:cNvSpPr>
          <p:nvPr/>
        </p:nvSpPr>
        <p:spPr bwMode="auto">
          <a:xfrm>
            <a:off x="5160963" y="1560513"/>
            <a:ext cx="109696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fr-FR" altLang="fr-FR" sz="1050" b="1">
                <a:solidFill>
                  <a:prstClr val="white"/>
                </a:solidFill>
              </a:rPr>
              <a:t>Choix du </a:t>
            </a:r>
          </a:p>
          <a:p>
            <a:pPr algn="ctr" eaLnBrk="1" fontAlgn="base" hangingPunct="1">
              <a:spcBef>
                <a:spcPct val="0"/>
              </a:spcBef>
              <a:spcAft>
                <a:spcPct val="0"/>
              </a:spcAft>
              <a:defRPr/>
            </a:pPr>
            <a:r>
              <a:rPr lang="fr-FR" altLang="fr-FR" sz="1050" b="1">
                <a:solidFill>
                  <a:prstClr val="white"/>
                </a:solidFill>
              </a:rPr>
              <a:t>client</a:t>
            </a:r>
          </a:p>
        </p:txBody>
      </p:sp>
      <p:sp>
        <p:nvSpPr>
          <p:cNvPr id="22552" name="ZoneTexte 30"/>
          <p:cNvSpPr txBox="1">
            <a:spLocks noChangeArrowheads="1"/>
          </p:cNvSpPr>
          <p:nvPr/>
        </p:nvSpPr>
        <p:spPr bwMode="auto">
          <a:xfrm>
            <a:off x="7496175" y="1539875"/>
            <a:ext cx="10985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defRPr/>
            </a:pPr>
            <a:r>
              <a:rPr lang="fr-FR" altLang="fr-FR" sz="1050" b="1">
                <a:solidFill>
                  <a:prstClr val="white"/>
                </a:solidFill>
              </a:rPr>
              <a:t>Synthèse épargne</a:t>
            </a:r>
          </a:p>
        </p:txBody>
      </p:sp>
      <p:sp>
        <p:nvSpPr>
          <p:cNvPr id="32" name="Rectangle 31"/>
          <p:cNvSpPr/>
          <p:nvPr/>
        </p:nvSpPr>
        <p:spPr>
          <a:xfrm>
            <a:off x="477838" y="2316163"/>
            <a:ext cx="1060450" cy="195738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33" name="Rectangle 32"/>
          <p:cNvSpPr/>
          <p:nvPr/>
        </p:nvSpPr>
        <p:spPr>
          <a:xfrm>
            <a:off x="6335713" y="2316163"/>
            <a:ext cx="1060450" cy="195738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34" name="Rectangle 33"/>
          <p:cNvSpPr/>
          <p:nvPr/>
        </p:nvSpPr>
        <p:spPr>
          <a:xfrm>
            <a:off x="2840038" y="2316163"/>
            <a:ext cx="1060450" cy="195738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35" name="Rectangle 34"/>
          <p:cNvSpPr/>
          <p:nvPr/>
        </p:nvSpPr>
        <p:spPr>
          <a:xfrm>
            <a:off x="4008438" y="2316163"/>
            <a:ext cx="1060450" cy="195738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36" name="Rectangle 35"/>
          <p:cNvSpPr/>
          <p:nvPr/>
        </p:nvSpPr>
        <p:spPr>
          <a:xfrm>
            <a:off x="5180013" y="2316163"/>
            <a:ext cx="1060450" cy="195738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37" name="Rectangle 36"/>
          <p:cNvSpPr/>
          <p:nvPr/>
        </p:nvSpPr>
        <p:spPr>
          <a:xfrm>
            <a:off x="7515225" y="2316163"/>
            <a:ext cx="1060450" cy="195738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38" name="Espace réservé du texte 6"/>
          <p:cNvSpPr txBox="1">
            <a:spLocks/>
          </p:cNvSpPr>
          <p:nvPr/>
        </p:nvSpPr>
        <p:spPr>
          <a:xfrm>
            <a:off x="354013" y="923925"/>
            <a:ext cx="5343525" cy="341313"/>
          </a:xfrm>
          <a:prstGeom prst="rect">
            <a:avLst/>
          </a:prstGeom>
        </p:spPr>
        <p:txBody>
          <a:bodyPr/>
          <a:lst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pPr fontAlgn="base">
              <a:defRPr/>
            </a:pPr>
            <a:r>
              <a:rPr lang="fr-FR" sz="1400" dirty="0">
                <a:latin typeface="Arial Narrow" panose="020B0606020202030204" pitchFamily="34" charset="0"/>
              </a:rPr>
              <a:t>Parcours client– ordre chronologique des étapes</a:t>
            </a:r>
          </a:p>
        </p:txBody>
      </p:sp>
      <p:sp>
        <p:nvSpPr>
          <p:cNvPr id="22560" name="ZoneTexte 42"/>
          <p:cNvSpPr txBox="1">
            <a:spLocks noChangeArrowheads="1"/>
          </p:cNvSpPr>
          <p:nvPr/>
        </p:nvSpPr>
        <p:spPr bwMode="auto">
          <a:xfrm>
            <a:off x="5151438" y="2543175"/>
            <a:ext cx="11160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algn="ctr" eaLnBrk="1" fontAlgn="base" hangingPunct="1">
              <a:spcBef>
                <a:spcPct val="0"/>
              </a:spcBef>
              <a:spcAft>
                <a:spcPct val="0"/>
              </a:spcAft>
            </a:pPr>
            <a:r>
              <a:rPr lang="fr-FR" altLang="fr-FR" sz="1200" b="0">
                <a:solidFill>
                  <a:srgbClr val="C31632"/>
                </a:solidFill>
                <a:latin typeface="Arial" charset="0"/>
                <a:cs typeface="Arial" charset="0"/>
              </a:rPr>
              <a:t>Pour chaque objectif le client peut suivre ou non le conseil fourni</a:t>
            </a:r>
          </a:p>
        </p:txBody>
      </p:sp>
      <p:sp>
        <p:nvSpPr>
          <p:cNvPr id="22561" name="ZoneTexte 43"/>
          <p:cNvSpPr txBox="1">
            <a:spLocks noChangeArrowheads="1"/>
          </p:cNvSpPr>
          <p:nvPr/>
        </p:nvSpPr>
        <p:spPr bwMode="auto">
          <a:xfrm>
            <a:off x="7496175" y="2316163"/>
            <a:ext cx="111601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74295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algn="ctr" eaLnBrk="1" fontAlgn="base" hangingPunct="1">
              <a:spcBef>
                <a:spcPct val="0"/>
              </a:spcBef>
              <a:spcAft>
                <a:spcPct val="0"/>
              </a:spcAft>
            </a:pPr>
            <a:r>
              <a:rPr lang="fr-FR" altLang="fr-FR" sz="1200" b="0">
                <a:solidFill>
                  <a:srgbClr val="C31632"/>
                </a:solidFill>
                <a:latin typeface="Arial" charset="0"/>
                <a:cs typeface="Arial" charset="0"/>
              </a:rPr>
              <a:t>Document remis au client rappelant les informations émises lors de l’entretien, et les mises en gardes éventuelles</a:t>
            </a:r>
          </a:p>
        </p:txBody>
      </p:sp>
      <p:sp>
        <p:nvSpPr>
          <p:cNvPr id="48" name="Ellipse 47"/>
          <p:cNvSpPr/>
          <p:nvPr/>
        </p:nvSpPr>
        <p:spPr>
          <a:xfrm>
            <a:off x="3987800" y="3268663"/>
            <a:ext cx="1135063" cy="538162"/>
          </a:xfrm>
          <a:prstGeom prst="ellipse">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cxnSp>
        <p:nvCxnSpPr>
          <p:cNvPr id="51" name="Connecteur droit avec flèche 50"/>
          <p:cNvCxnSpPr>
            <a:stCxn id="22550" idx="2"/>
            <a:endCxn id="54" idx="0"/>
          </p:cNvCxnSpPr>
          <p:nvPr/>
        </p:nvCxnSpPr>
        <p:spPr>
          <a:xfrm>
            <a:off x="4545807" y="3785295"/>
            <a:ext cx="0" cy="780355"/>
          </a:xfrm>
          <a:prstGeom prst="straightConnector1">
            <a:avLst/>
          </a:prstGeom>
          <a:ln w="19050">
            <a:solidFill>
              <a:schemeClr val="accent5"/>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4" name="Rectangle à coins arrondis 53"/>
          <p:cNvSpPr/>
          <p:nvPr/>
        </p:nvSpPr>
        <p:spPr>
          <a:xfrm>
            <a:off x="3922713" y="4565650"/>
            <a:ext cx="1246187" cy="1377950"/>
          </a:xfrm>
          <a:prstGeom prst="round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b="1" dirty="0">
                <a:solidFill>
                  <a:srgbClr val="FF0000"/>
                </a:solidFill>
              </a:rPr>
              <a:t>Portefeuilles modèles disponibles sur </a:t>
            </a:r>
            <a:r>
              <a:rPr lang="fr-FR" sz="1400" b="1" dirty="0" err="1">
                <a:solidFill>
                  <a:srgbClr val="FF0000"/>
                </a:solidFill>
              </a:rPr>
              <a:t>Espacedefi</a:t>
            </a:r>
            <a:endParaRPr lang="fr-FR" sz="1400" b="1" dirty="0">
              <a:solidFill>
                <a:srgbClr val="FF0000"/>
              </a:solidFill>
            </a:endParaRPr>
          </a:p>
        </p:txBody>
      </p:sp>
      <p:cxnSp>
        <p:nvCxnSpPr>
          <p:cNvPr id="39" name="Connecteur droit avec flèche 17">
            <a:extLst>
              <a:ext uri="{FF2B5EF4-FFF2-40B4-BE49-F238E27FC236}">
                <a16:creationId xmlns="" xmlns:a16="http://schemas.microsoft.com/office/drawing/2014/main" id="{8B97C68E-FFDE-4698-BE4E-9F5DB3F1D770}"/>
              </a:ext>
            </a:extLst>
          </p:cNvPr>
          <p:cNvCxnSpPr>
            <a:cxnSpLocks/>
          </p:cNvCxnSpPr>
          <p:nvPr/>
        </p:nvCxnSpPr>
        <p:spPr>
          <a:xfrm flipV="1">
            <a:off x="4877963" y="1050283"/>
            <a:ext cx="3708000" cy="1"/>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Espace réservé du numéro de diapositive 1"/>
          <p:cNvSpPr>
            <a:spLocks noGrp="1"/>
          </p:cNvSpPr>
          <p:nvPr>
            <p:ph type="sldNum" sz="quarter" idx="17"/>
          </p:nvPr>
        </p:nvSpPr>
        <p:spPr/>
        <p:txBody>
          <a:bodyPr/>
          <a:lstStyle/>
          <a:p>
            <a:pPr>
              <a:defRPr/>
            </a:pPr>
            <a:fld id="{2695E1DB-00B7-4E16-83E7-7DEA5C1A2157}" type="slidenum">
              <a:rPr lang="fr-FR" smtClean="0"/>
              <a:pPr>
                <a:defRPr/>
              </a:pPr>
              <a:t>9</a:t>
            </a:fld>
            <a:endParaRPr lang="fr-FR" dirty="0"/>
          </a:p>
        </p:txBody>
      </p:sp>
    </p:spTree>
    <p:extLst>
      <p:ext uri="{BB962C8B-B14F-4D97-AF65-F5344CB8AC3E}">
        <p14:creationId xmlns:p14="http://schemas.microsoft.com/office/powerpoint/2010/main" val="1775812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349250" y="377825"/>
            <a:ext cx="8445500" cy="400050"/>
          </a:xfrm>
        </p:spPr>
        <p:txBody>
          <a:bodyPr/>
          <a:lstStyle/>
          <a:p>
            <a:pPr>
              <a:defRPr/>
            </a:pPr>
            <a:r>
              <a:rPr lang="fr-FR" dirty="0"/>
              <a:t>Fonctionnement</a:t>
            </a:r>
          </a:p>
        </p:txBody>
      </p:sp>
      <p:sp>
        <p:nvSpPr>
          <p:cNvPr id="15" name="ZoneTexte 14"/>
          <p:cNvSpPr txBox="1"/>
          <p:nvPr/>
        </p:nvSpPr>
        <p:spPr>
          <a:xfrm>
            <a:off x="509588" y="1009538"/>
            <a:ext cx="7389812" cy="2678112"/>
          </a:xfrm>
          <a:prstGeom prst="rect">
            <a:avLst/>
          </a:prstGeom>
          <a:noFill/>
        </p:spPr>
        <p:txBody>
          <a:bodyPr>
            <a:spAutoFit/>
          </a:bodyPr>
          <a:lstStyle/>
          <a:p>
            <a:pPr fontAlgn="base">
              <a:spcBef>
                <a:spcPct val="0"/>
              </a:spcBef>
              <a:spcAft>
                <a:spcPct val="0"/>
              </a:spcAft>
              <a:defRPr/>
            </a:pPr>
            <a:r>
              <a:rPr lang="fr-FR" sz="1400" b="1" dirty="0">
                <a:solidFill>
                  <a:prstClr val="black"/>
                </a:solidFill>
                <a:cs typeface="Arial" charset="0"/>
              </a:rPr>
              <a:t>Le client peut définir jusqu’à  4 projets. Chaque projet est défini indépendamment </a:t>
            </a:r>
            <a:r>
              <a:rPr lang="fr-FR" sz="1400" dirty="0">
                <a:solidFill>
                  <a:prstClr val="black"/>
                </a:solidFill>
                <a:cs typeface="Arial" charset="0"/>
              </a:rPr>
              <a:t>par </a:t>
            </a:r>
          </a:p>
          <a:p>
            <a:pPr marL="742950" lvl="1" indent="-285750" fontAlgn="base">
              <a:spcBef>
                <a:spcPct val="0"/>
              </a:spcBef>
              <a:spcAft>
                <a:spcPct val="0"/>
              </a:spcAft>
              <a:buFont typeface="Wingdings" panose="05000000000000000000" pitchFamily="2" charset="2"/>
              <a:buChar char="§"/>
              <a:defRPr/>
            </a:pPr>
            <a:r>
              <a:rPr lang="fr-FR" sz="1400" dirty="0">
                <a:solidFill>
                  <a:srgbClr val="C00000"/>
                </a:solidFill>
                <a:cs typeface="Arial" charset="0"/>
              </a:rPr>
              <a:t>Un horizon de placement</a:t>
            </a:r>
            <a:r>
              <a:rPr lang="fr-FR" sz="1400" dirty="0">
                <a:solidFill>
                  <a:prstClr val="black"/>
                </a:solidFill>
                <a:cs typeface="Arial" charset="0"/>
              </a:rPr>
              <a:t> : court terme (- d’un an), moyen terme (1 à 5 ans) ou long terme (+ 5 ans)</a:t>
            </a:r>
          </a:p>
          <a:p>
            <a:pPr marL="742950" lvl="1" indent="-285750" fontAlgn="base">
              <a:spcBef>
                <a:spcPct val="0"/>
              </a:spcBef>
              <a:spcAft>
                <a:spcPct val="0"/>
              </a:spcAft>
              <a:buFont typeface="Wingdings" panose="05000000000000000000" pitchFamily="2" charset="2"/>
              <a:buChar char="§"/>
              <a:defRPr/>
            </a:pPr>
            <a:r>
              <a:rPr lang="fr-FR" sz="1400" dirty="0">
                <a:solidFill>
                  <a:srgbClr val="C00000"/>
                </a:solidFill>
                <a:cs typeface="Arial" charset="0"/>
              </a:rPr>
              <a:t>Un montant à placer</a:t>
            </a:r>
            <a:endParaRPr lang="fr-FR" sz="1400" dirty="0">
              <a:solidFill>
                <a:prstClr val="black"/>
              </a:solidFill>
              <a:cs typeface="Arial" charset="0"/>
            </a:endParaRPr>
          </a:p>
          <a:p>
            <a:pPr marL="742950" lvl="1" indent="-285750" fontAlgn="base">
              <a:spcBef>
                <a:spcPct val="0"/>
              </a:spcBef>
              <a:spcAft>
                <a:spcPct val="0"/>
              </a:spcAft>
              <a:buFont typeface="Wingdings" panose="05000000000000000000" pitchFamily="2" charset="2"/>
              <a:buChar char="§"/>
              <a:defRPr/>
            </a:pPr>
            <a:r>
              <a:rPr lang="fr-FR" sz="1400" dirty="0">
                <a:solidFill>
                  <a:prstClr val="black"/>
                </a:solidFill>
                <a:cs typeface="Arial" charset="0"/>
              </a:rPr>
              <a:t>Un </a:t>
            </a:r>
            <a:r>
              <a:rPr lang="fr-FR" sz="1400" dirty="0">
                <a:solidFill>
                  <a:srgbClr val="C00000"/>
                </a:solidFill>
                <a:cs typeface="Arial" charset="0"/>
              </a:rPr>
              <a:t>libellé de projet</a:t>
            </a:r>
          </a:p>
          <a:p>
            <a:pPr marL="742950" lvl="1" indent="-285750" fontAlgn="base">
              <a:spcBef>
                <a:spcPct val="0"/>
              </a:spcBef>
              <a:spcAft>
                <a:spcPct val="0"/>
              </a:spcAft>
              <a:buFont typeface="Wingdings" panose="05000000000000000000" pitchFamily="2" charset="2"/>
              <a:buChar char="§"/>
              <a:defRPr/>
            </a:pPr>
            <a:r>
              <a:rPr lang="fr-FR" sz="1400" dirty="0">
                <a:solidFill>
                  <a:prstClr val="black"/>
                </a:solidFill>
                <a:cs typeface="Arial" charset="0"/>
              </a:rPr>
              <a:t>Un </a:t>
            </a:r>
            <a:r>
              <a:rPr lang="fr-FR" sz="1400" dirty="0">
                <a:solidFill>
                  <a:srgbClr val="C00000"/>
                </a:solidFill>
                <a:cs typeface="Arial" charset="0"/>
              </a:rPr>
              <a:t>niveau de risque</a:t>
            </a:r>
            <a:r>
              <a:rPr lang="fr-FR" sz="1400" dirty="0">
                <a:solidFill>
                  <a:prstClr val="black"/>
                </a:solidFill>
                <a:cs typeface="Arial" charset="0"/>
              </a:rPr>
              <a:t> : R1 (Risque faible), R2 (Risque modéré), R3 (risque élevé) ou R4 (Risque total ou supérieur au capital investi) parmi les typologies suivantes :</a:t>
            </a: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r>
              <a:rPr lang="fr-FR" sz="1400" dirty="0">
                <a:solidFill>
                  <a:prstClr val="black"/>
                </a:solidFill>
                <a:cs typeface="Arial" charset="0"/>
              </a:rPr>
              <a:t> </a:t>
            </a: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endParaRPr lang="fr-FR" sz="1400" dirty="0">
              <a:solidFill>
                <a:prstClr val="black"/>
              </a:solidFill>
              <a:cs typeface="Arial" charset="0"/>
            </a:endParaRPr>
          </a:p>
        </p:txBody>
      </p:sp>
      <p:pic>
        <p:nvPicPr>
          <p:cNvPr id="23556" name="Imag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863" y="2879725"/>
            <a:ext cx="6607175" cy="328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necteur droit avec flèche 2"/>
          <p:cNvCxnSpPr/>
          <p:nvPr/>
        </p:nvCxnSpPr>
        <p:spPr>
          <a:xfrm>
            <a:off x="1857375" y="2487613"/>
            <a:ext cx="0" cy="666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Espace réservé du numéro de diapositive 1"/>
          <p:cNvSpPr>
            <a:spLocks noGrp="1"/>
          </p:cNvSpPr>
          <p:nvPr>
            <p:ph type="sldNum" sz="quarter" idx="11"/>
          </p:nvPr>
        </p:nvSpPr>
        <p:spPr/>
        <p:txBody>
          <a:bodyPr/>
          <a:lstStyle/>
          <a:p>
            <a:pPr>
              <a:defRPr/>
            </a:pPr>
            <a:fld id="{0CE1C2CE-707E-4909-86BC-95456F8D2E68}" type="slidenum">
              <a:rPr lang="fr-FR" smtClean="0"/>
              <a:pPr>
                <a:defRPr/>
              </a:pPr>
              <a:t>10</a:t>
            </a:fld>
            <a:endParaRPr lang="fr-FR" dirty="0"/>
          </a:p>
        </p:txBody>
      </p:sp>
    </p:spTree>
    <p:extLst>
      <p:ext uri="{BB962C8B-B14F-4D97-AF65-F5344CB8AC3E}">
        <p14:creationId xmlns:p14="http://schemas.microsoft.com/office/powerpoint/2010/main" val="1990604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Allocation manuelle, portefeuille modèle ou GSM/</a:t>
            </a:r>
            <a:r>
              <a:rPr lang="fr-FR" dirty="0" err="1" smtClean="0"/>
              <a:t>og</a:t>
            </a:r>
            <a:endParaRPr lang="fr-FR" dirty="0"/>
          </a:p>
        </p:txBody>
      </p:sp>
      <p:sp>
        <p:nvSpPr>
          <p:cNvPr id="4" name="Espace réservé du numéro de diapositive 3"/>
          <p:cNvSpPr>
            <a:spLocks noGrp="1"/>
          </p:cNvSpPr>
          <p:nvPr>
            <p:ph type="sldNum" sz="quarter" idx="11"/>
          </p:nvPr>
        </p:nvSpPr>
        <p:spPr/>
        <p:txBody>
          <a:bodyPr/>
          <a:lstStyle/>
          <a:p>
            <a:pPr>
              <a:defRPr/>
            </a:pPr>
            <a:fld id="{0CE1C2CE-707E-4909-86BC-95456F8D2E68}" type="slidenum">
              <a:rPr lang="fr-FR" smtClean="0"/>
              <a:pPr>
                <a:defRPr/>
              </a:pPr>
              <a:t>11</a:t>
            </a:fld>
            <a:endParaRPr lang="fr-FR" dirty="0"/>
          </a:p>
        </p:txBody>
      </p:sp>
      <p:pic>
        <p:nvPicPr>
          <p:cNvPr id="5" name="Imag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1315" y="965484"/>
            <a:ext cx="4986515" cy="423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p:nvPr/>
        </p:nvSpPr>
        <p:spPr>
          <a:xfrm>
            <a:off x="791570" y="5786651"/>
            <a:ext cx="5732060" cy="307777"/>
          </a:xfrm>
          <a:prstGeom prst="rect">
            <a:avLst/>
          </a:prstGeom>
          <a:noFill/>
        </p:spPr>
        <p:txBody>
          <a:bodyPr wrap="square" rtlCol="0">
            <a:spAutoFit/>
          </a:bodyPr>
          <a:lstStyle/>
          <a:p>
            <a:r>
              <a:rPr lang="fr-FR" sz="1400" dirty="0" smtClean="0"/>
              <a:t>* Pour la clientèle patrimoniale</a:t>
            </a:r>
          </a:p>
        </p:txBody>
      </p:sp>
    </p:spTree>
    <p:extLst>
      <p:ext uri="{BB962C8B-B14F-4D97-AF65-F5344CB8AC3E}">
        <p14:creationId xmlns:p14="http://schemas.microsoft.com/office/powerpoint/2010/main" val="2043191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349250" y="301625"/>
            <a:ext cx="8445500" cy="400050"/>
          </a:xfrm>
        </p:spPr>
        <p:txBody>
          <a:bodyPr/>
          <a:lstStyle/>
          <a:p>
            <a:pPr>
              <a:defRPr/>
            </a:pPr>
            <a:r>
              <a:rPr lang="fr-FR" dirty="0" smtClean="0"/>
              <a:t>Fonctionnement spécifique pour les portefeuilles modèles</a:t>
            </a:r>
            <a:endParaRPr lang="fr-FR" dirty="0"/>
          </a:p>
        </p:txBody>
      </p:sp>
      <p:cxnSp>
        <p:nvCxnSpPr>
          <p:cNvPr id="4" name="Connecteur droit avec flèche 3"/>
          <p:cNvCxnSpPr>
            <a:endCxn id="8" idx="1"/>
          </p:cNvCxnSpPr>
          <p:nvPr/>
        </p:nvCxnSpPr>
        <p:spPr>
          <a:xfrm>
            <a:off x="1722438" y="3932681"/>
            <a:ext cx="75565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à coins arrondis 7"/>
          <p:cNvSpPr/>
          <p:nvPr/>
        </p:nvSpPr>
        <p:spPr>
          <a:xfrm>
            <a:off x="2478088" y="3556444"/>
            <a:ext cx="1727200" cy="7540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dirty="0">
                <a:solidFill>
                  <a:prstClr val="black"/>
                </a:solidFill>
              </a:rPr>
              <a:t>Recherche du portefeuille modèle correspondant</a:t>
            </a:r>
          </a:p>
        </p:txBody>
      </p:sp>
      <p:sp>
        <p:nvSpPr>
          <p:cNvPr id="7" name="ZoneTexte 6"/>
          <p:cNvSpPr txBox="1"/>
          <p:nvPr/>
        </p:nvSpPr>
        <p:spPr>
          <a:xfrm>
            <a:off x="2333625" y="4358131"/>
            <a:ext cx="2068513" cy="1384300"/>
          </a:xfrm>
          <a:prstGeom prst="rect">
            <a:avLst/>
          </a:prstGeom>
          <a:noFill/>
        </p:spPr>
        <p:txBody>
          <a:bodyPr>
            <a:spAutoFit/>
          </a:bodyPr>
          <a:lstStyle/>
          <a:p>
            <a:pPr fontAlgn="base">
              <a:spcBef>
                <a:spcPct val="0"/>
              </a:spcBef>
              <a:spcAft>
                <a:spcPct val="0"/>
              </a:spcAft>
              <a:defRPr/>
            </a:pPr>
            <a:r>
              <a:rPr lang="fr-FR" sz="1050" dirty="0">
                <a:solidFill>
                  <a:prstClr val="black"/>
                </a:solidFill>
                <a:latin typeface="Arial" charset="0"/>
                <a:cs typeface="Arial" charset="0"/>
              </a:rPr>
              <a:t>Sélection par le conseiller des éléments suivants dans la calculatrice :</a:t>
            </a:r>
          </a:p>
          <a:p>
            <a:pPr marL="171450" indent="-171450" fontAlgn="base">
              <a:spcBef>
                <a:spcPct val="0"/>
              </a:spcBef>
              <a:spcAft>
                <a:spcPct val="0"/>
              </a:spcAft>
              <a:buFontTx/>
              <a:buChar char="-"/>
              <a:defRPr/>
            </a:pPr>
            <a:r>
              <a:rPr lang="fr-FR" sz="1050" dirty="0">
                <a:solidFill>
                  <a:prstClr val="black"/>
                </a:solidFill>
                <a:latin typeface="Arial" charset="0"/>
                <a:cs typeface="Arial" charset="0"/>
              </a:rPr>
              <a:t>Segment client </a:t>
            </a:r>
          </a:p>
          <a:p>
            <a:pPr marL="171450" indent="-171450" fontAlgn="base">
              <a:spcBef>
                <a:spcPct val="0"/>
              </a:spcBef>
              <a:spcAft>
                <a:spcPct val="0"/>
              </a:spcAft>
              <a:buFontTx/>
              <a:buChar char="-"/>
              <a:defRPr/>
            </a:pPr>
            <a:r>
              <a:rPr lang="fr-FR" sz="1050" dirty="0">
                <a:solidFill>
                  <a:prstClr val="black"/>
                </a:solidFill>
                <a:latin typeface="Arial" charset="0"/>
                <a:cs typeface="Arial" charset="0"/>
              </a:rPr>
              <a:t>Enveloppe </a:t>
            </a:r>
          </a:p>
          <a:p>
            <a:pPr marL="171450" indent="-171450" fontAlgn="base">
              <a:spcBef>
                <a:spcPct val="0"/>
              </a:spcBef>
              <a:spcAft>
                <a:spcPct val="0"/>
              </a:spcAft>
              <a:buFontTx/>
              <a:buChar char="-"/>
              <a:defRPr/>
            </a:pPr>
            <a:r>
              <a:rPr lang="fr-FR" sz="1050" dirty="0">
                <a:solidFill>
                  <a:prstClr val="black"/>
                </a:solidFill>
                <a:latin typeface="Arial" charset="0"/>
                <a:cs typeface="Arial" charset="0"/>
              </a:rPr>
              <a:t>Risque </a:t>
            </a:r>
          </a:p>
          <a:p>
            <a:pPr marL="171450" indent="-171450" fontAlgn="base">
              <a:spcBef>
                <a:spcPct val="0"/>
              </a:spcBef>
              <a:spcAft>
                <a:spcPct val="0"/>
              </a:spcAft>
              <a:buFontTx/>
              <a:buChar char="-"/>
              <a:defRPr/>
            </a:pPr>
            <a:r>
              <a:rPr lang="fr-FR" sz="1050" dirty="0">
                <a:solidFill>
                  <a:prstClr val="black"/>
                </a:solidFill>
                <a:latin typeface="Arial" charset="0"/>
                <a:cs typeface="Arial" charset="0"/>
              </a:rPr>
              <a:t>Montant à placer</a:t>
            </a:r>
          </a:p>
          <a:p>
            <a:pPr marL="171450" indent="-171450" fontAlgn="base">
              <a:spcBef>
                <a:spcPct val="0"/>
              </a:spcBef>
              <a:spcAft>
                <a:spcPct val="0"/>
              </a:spcAft>
              <a:buFontTx/>
              <a:buChar char="-"/>
              <a:defRPr/>
            </a:pPr>
            <a:endParaRPr lang="fr-FR" sz="1050" dirty="0">
              <a:solidFill>
                <a:prstClr val="black"/>
              </a:solidFill>
              <a:latin typeface="Arial" charset="0"/>
              <a:cs typeface="Arial" charset="0"/>
            </a:endParaRPr>
          </a:p>
        </p:txBody>
      </p:sp>
      <p:sp>
        <p:nvSpPr>
          <p:cNvPr id="12" name="Rectangle à coins arrondis 11"/>
          <p:cNvSpPr/>
          <p:nvPr/>
        </p:nvSpPr>
        <p:spPr>
          <a:xfrm>
            <a:off x="4598988" y="3556444"/>
            <a:ext cx="1749425" cy="7540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dirty="0">
                <a:solidFill>
                  <a:prstClr val="black"/>
                </a:solidFill>
              </a:rPr>
              <a:t>Edition d’un PDF récapitulatif</a:t>
            </a:r>
          </a:p>
        </p:txBody>
      </p:sp>
      <p:sp>
        <p:nvSpPr>
          <p:cNvPr id="18" name="ZoneTexte 17"/>
          <p:cNvSpPr txBox="1"/>
          <p:nvPr/>
        </p:nvSpPr>
        <p:spPr>
          <a:xfrm>
            <a:off x="4548188" y="4358131"/>
            <a:ext cx="1847850" cy="1384300"/>
          </a:xfrm>
          <a:prstGeom prst="rect">
            <a:avLst/>
          </a:prstGeom>
          <a:noFill/>
        </p:spPr>
        <p:txBody>
          <a:bodyPr>
            <a:spAutoFit/>
          </a:bodyPr>
          <a:lstStyle/>
          <a:p>
            <a:pPr fontAlgn="base">
              <a:spcBef>
                <a:spcPct val="0"/>
              </a:spcBef>
              <a:spcAft>
                <a:spcPct val="0"/>
              </a:spcAft>
              <a:defRPr/>
            </a:pPr>
            <a:r>
              <a:rPr lang="fr-FR" sz="1050" dirty="0">
                <a:solidFill>
                  <a:prstClr val="black"/>
                </a:solidFill>
                <a:latin typeface="Arial" charset="0"/>
                <a:cs typeface="Arial" charset="0"/>
              </a:rPr>
              <a:t>Edition de l’allocation type pour la ressaisir sur l’écran conseil </a:t>
            </a:r>
            <a:r>
              <a:rPr lang="fr-FR" sz="1050" dirty="0" err="1">
                <a:solidFill>
                  <a:prstClr val="black"/>
                </a:solidFill>
                <a:latin typeface="Arial" charset="0"/>
                <a:cs typeface="Arial" charset="0"/>
              </a:rPr>
              <a:t>MySys</a:t>
            </a:r>
            <a:r>
              <a:rPr lang="fr-FR" sz="1050" dirty="0">
                <a:solidFill>
                  <a:prstClr val="black"/>
                </a:solidFill>
                <a:latin typeface="Arial" charset="0"/>
                <a:cs typeface="Arial" charset="0"/>
              </a:rPr>
              <a:t>. </a:t>
            </a:r>
          </a:p>
          <a:p>
            <a:pPr fontAlgn="base">
              <a:spcBef>
                <a:spcPct val="0"/>
              </a:spcBef>
              <a:spcAft>
                <a:spcPct val="0"/>
              </a:spcAft>
              <a:defRPr/>
            </a:pPr>
            <a:r>
              <a:rPr lang="fr-FR" sz="1050" dirty="0">
                <a:solidFill>
                  <a:prstClr val="black"/>
                </a:solidFill>
                <a:latin typeface="Arial" charset="0"/>
                <a:cs typeface="Arial" charset="0"/>
              </a:rPr>
              <a:t>En fonction des portefeuilles, l’allocation peut proposer jusqu’à 7 produits</a:t>
            </a:r>
          </a:p>
          <a:p>
            <a:pPr marL="171450" indent="-171450" fontAlgn="base">
              <a:spcBef>
                <a:spcPct val="0"/>
              </a:spcBef>
              <a:spcAft>
                <a:spcPct val="0"/>
              </a:spcAft>
              <a:buFontTx/>
              <a:buChar char="-"/>
              <a:defRPr/>
            </a:pPr>
            <a:endParaRPr lang="fr-FR" sz="1050" dirty="0">
              <a:solidFill>
                <a:prstClr val="black"/>
              </a:solidFill>
              <a:latin typeface="Arial" charset="0"/>
              <a:cs typeface="Arial" charset="0"/>
            </a:endParaRPr>
          </a:p>
        </p:txBody>
      </p:sp>
      <p:pic>
        <p:nvPicPr>
          <p:cNvPr id="24584" name="Image 1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963" y="2897631"/>
            <a:ext cx="546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Image 1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6488" y="2897631"/>
            <a:ext cx="5445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2"/>
          <p:cNvPicPr>
            <a:picLocks noChangeAspect="1" noChangeArrowheads="1"/>
          </p:cNvPicPr>
          <p:nvPr/>
        </p:nvPicPr>
        <p:blipFill>
          <a:blip r:embed="rId4">
            <a:extLst>
              <a:ext uri="{28A0092B-C50C-407E-A947-70E740481C1C}">
                <a14:useLocalDpi xmlns:a14="http://schemas.microsoft.com/office/drawing/2010/main" val="0"/>
              </a:ext>
            </a:extLst>
          </a:blip>
          <a:srcRect b="50000"/>
          <a:stretch>
            <a:fillRect/>
          </a:stretch>
        </p:blipFill>
        <p:spPr bwMode="auto">
          <a:xfrm>
            <a:off x="2911475" y="3026219"/>
            <a:ext cx="858838"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7" name="Picture 2"/>
          <p:cNvPicPr>
            <a:picLocks noChangeAspect="1" noChangeArrowheads="1"/>
          </p:cNvPicPr>
          <p:nvPr/>
        </p:nvPicPr>
        <p:blipFill>
          <a:blip r:embed="rId4">
            <a:extLst>
              <a:ext uri="{28A0092B-C50C-407E-A947-70E740481C1C}">
                <a14:useLocalDpi xmlns:a14="http://schemas.microsoft.com/office/drawing/2010/main" val="0"/>
              </a:ext>
            </a:extLst>
          </a:blip>
          <a:srcRect b="50000"/>
          <a:stretch>
            <a:fillRect/>
          </a:stretch>
        </p:blipFill>
        <p:spPr bwMode="auto">
          <a:xfrm>
            <a:off x="5043488" y="3005581"/>
            <a:ext cx="858837" cy="31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3" name="Connecteur droit avec flèche 22"/>
          <p:cNvCxnSpPr>
            <a:stCxn id="8" idx="3"/>
            <a:endCxn id="12" idx="1"/>
          </p:cNvCxnSpPr>
          <p:nvPr/>
        </p:nvCxnSpPr>
        <p:spPr>
          <a:xfrm>
            <a:off x="4205288" y="3932681"/>
            <a:ext cx="39370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a:stCxn id="12" idx="3"/>
          </p:cNvCxnSpPr>
          <p:nvPr/>
        </p:nvCxnSpPr>
        <p:spPr>
          <a:xfrm flipV="1">
            <a:off x="6348413" y="3923156"/>
            <a:ext cx="465137" cy="952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4590" name="ZoneTexte 2"/>
          <p:cNvSpPr txBox="1">
            <a:spLocks noChangeArrowheads="1"/>
          </p:cNvSpPr>
          <p:nvPr/>
        </p:nvSpPr>
        <p:spPr bwMode="auto">
          <a:xfrm>
            <a:off x="428625" y="901700"/>
            <a:ext cx="824071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1300" b="1">
                <a:solidFill>
                  <a:schemeClr val="accent1"/>
                </a:solidFill>
                <a:latin typeface="Arial Narrow" pitchFamily="34" charset="0"/>
              </a:defRPr>
            </a:lvl1pPr>
            <a:lvl2pPr marL="1028700" indent="-285750" eaLnBrk="0" hangingPunct="0">
              <a:defRPr sz="1300" b="1">
                <a:solidFill>
                  <a:schemeClr val="tx1"/>
                </a:solidFill>
                <a:latin typeface="Arial Narrow" pitchFamily="34" charset="0"/>
              </a:defRPr>
            </a:lvl2pPr>
            <a:lvl3pPr marL="1143000" indent="-228600" eaLnBrk="0" hangingPunct="0">
              <a:defRPr sz="1300" b="1">
                <a:solidFill>
                  <a:schemeClr val="tx1"/>
                </a:solidFill>
                <a:latin typeface="Arial Narrow" pitchFamily="34" charset="0"/>
              </a:defRPr>
            </a:lvl3pPr>
            <a:lvl4pPr marL="1600200" indent="-228600" algn="just" eaLnBrk="0" hangingPunct="0">
              <a:lnSpc>
                <a:spcPts val="2000"/>
              </a:lnSpc>
              <a:defRPr sz="1300">
                <a:solidFill>
                  <a:schemeClr val="tx1"/>
                </a:solidFill>
                <a:latin typeface="Arial Narrow" pitchFamily="34" charset="0"/>
              </a:defRPr>
            </a:lvl4pPr>
            <a:lvl5pPr marL="2057400" indent="-228600" algn="just" eaLnBrk="0"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5pPr>
            <a:lvl6pPr marL="25146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6pPr>
            <a:lvl7pPr marL="29718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7pPr>
            <a:lvl8pPr marL="34290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8pPr>
            <a:lvl9pPr marL="3886200" indent="-228600" algn="just" eaLnBrk="0" fontAlgn="base" hangingPunct="0">
              <a:spcBef>
                <a:spcPts val="300"/>
              </a:spcBef>
              <a:spcAft>
                <a:spcPts val="300"/>
              </a:spcAft>
              <a:buClr>
                <a:schemeClr val="accent1"/>
              </a:buClr>
              <a:buFont typeface="Arial" charset="0"/>
              <a:buChar char="&gt;"/>
              <a:defRPr sz="1300">
                <a:solidFill>
                  <a:schemeClr val="accent1"/>
                </a:solidFill>
                <a:latin typeface="Arial Narrow" pitchFamily="34" charset="0"/>
              </a:defRPr>
            </a:lvl9pPr>
          </a:lstStyle>
          <a:p>
            <a:pPr eaLnBrk="1" fontAlgn="base" hangingPunct="1">
              <a:spcBef>
                <a:spcPct val="0"/>
              </a:spcBef>
              <a:spcAft>
                <a:spcPct val="0"/>
              </a:spcAft>
            </a:pPr>
            <a:r>
              <a:rPr lang="fr-FR" altLang="fr-FR" sz="1400" dirty="0" smtClean="0">
                <a:solidFill>
                  <a:srgbClr val="C00000"/>
                </a:solidFill>
                <a:cs typeface="Arial" charset="0"/>
              </a:rPr>
              <a:t>Pour chaque projet défini par le client, le conseiller doit sortir de l’écran </a:t>
            </a:r>
            <a:r>
              <a:rPr lang="fr-FR" altLang="fr-FR" sz="1400" dirty="0" err="1" smtClean="0">
                <a:solidFill>
                  <a:srgbClr val="C00000"/>
                </a:solidFill>
                <a:cs typeface="Arial" charset="0"/>
              </a:rPr>
              <a:t>Mysys</a:t>
            </a:r>
            <a:r>
              <a:rPr lang="fr-FR" altLang="fr-FR" sz="1400" dirty="0" smtClean="0">
                <a:solidFill>
                  <a:srgbClr val="C00000"/>
                </a:solidFill>
                <a:cs typeface="Arial" charset="0"/>
              </a:rPr>
              <a:t> « conseil de la banque »  et se connecter sur </a:t>
            </a:r>
            <a:r>
              <a:rPr lang="fr-FR" altLang="fr-FR" sz="1400" dirty="0" err="1" smtClean="0">
                <a:solidFill>
                  <a:srgbClr val="C00000"/>
                </a:solidFill>
                <a:cs typeface="Arial" charset="0"/>
              </a:rPr>
              <a:t>espacedefi</a:t>
            </a:r>
            <a:r>
              <a:rPr lang="fr-FR" altLang="fr-FR" sz="1400" dirty="0" smtClean="0">
                <a:solidFill>
                  <a:srgbClr val="C00000"/>
                </a:solidFill>
                <a:cs typeface="Arial" charset="0"/>
              </a:rPr>
              <a:t> pour :</a:t>
            </a:r>
          </a:p>
          <a:p>
            <a:pPr lvl="1" eaLnBrk="1" fontAlgn="base" hangingPunct="1">
              <a:spcBef>
                <a:spcPct val="0"/>
              </a:spcBef>
              <a:spcAft>
                <a:spcPct val="0"/>
              </a:spcAft>
              <a:buFont typeface="Wingdings" pitchFamily="2" charset="2"/>
              <a:buChar char="§"/>
            </a:pPr>
            <a:r>
              <a:rPr lang="fr-FR" altLang="fr-FR" sz="1400" b="0" dirty="0" smtClean="0">
                <a:solidFill>
                  <a:prstClr val="black"/>
                </a:solidFill>
                <a:cs typeface="Arial" charset="0"/>
              </a:rPr>
              <a:t>saisir sur la calculatrice les éléments du projet nécessaires pour appeler le portefeuille type correspondant</a:t>
            </a:r>
          </a:p>
          <a:p>
            <a:pPr lvl="1" eaLnBrk="1" fontAlgn="base" hangingPunct="1">
              <a:spcBef>
                <a:spcPct val="0"/>
              </a:spcBef>
              <a:spcAft>
                <a:spcPct val="0"/>
              </a:spcAft>
              <a:buFont typeface="Wingdings" pitchFamily="2" charset="2"/>
              <a:buChar char="§"/>
            </a:pPr>
            <a:r>
              <a:rPr lang="fr-FR" altLang="fr-FR" sz="1400" b="0" dirty="0" smtClean="0">
                <a:solidFill>
                  <a:prstClr val="black"/>
                </a:solidFill>
                <a:cs typeface="Arial" charset="0"/>
              </a:rPr>
              <a:t>éditer le portefeuille modèle</a:t>
            </a:r>
          </a:p>
          <a:p>
            <a:pPr eaLnBrk="1" fontAlgn="base" hangingPunct="1">
              <a:spcBef>
                <a:spcPct val="0"/>
              </a:spcBef>
              <a:spcAft>
                <a:spcPct val="0"/>
              </a:spcAft>
            </a:pPr>
            <a:r>
              <a:rPr lang="fr-FR" altLang="fr-FR" sz="1400" dirty="0" smtClean="0">
                <a:solidFill>
                  <a:srgbClr val="C00000"/>
                </a:solidFill>
                <a:cs typeface="Arial" charset="0"/>
              </a:rPr>
              <a:t>Le conseiller doit ensuite revenir sur l’écran </a:t>
            </a:r>
            <a:r>
              <a:rPr lang="fr-FR" altLang="fr-FR" sz="1400" dirty="0" err="1" smtClean="0">
                <a:solidFill>
                  <a:srgbClr val="C00000"/>
                </a:solidFill>
                <a:cs typeface="Arial" charset="0"/>
              </a:rPr>
              <a:t>Mysys</a:t>
            </a:r>
            <a:r>
              <a:rPr lang="fr-FR" altLang="fr-FR" sz="1400" dirty="0" smtClean="0">
                <a:solidFill>
                  <a:srgbClr val="C00000"/>
                </a:solidFill>
                <a:cs typeface="Arial" charset="0"/>
              </a:rPr>
              <a:t> « conseil de la banque » </a:t>
            </a:r>
            <a:r>
              <a:rPr lang="fr-FR" altLang="fr-FR" sz="1400" b="0" dirty="0" smtClean="0">
                <a:solidFill>
                  <a:prstClr val="black"/>
                </a:solidFill>
                <a:cs typeface="Arial" charset="0"/>
              </a:rPr>
              <a:t>et </a:t>
            </a:r>
          </a:p>
          <a:p>
            <a:pPr lvl="1" eaLnBrk="1" fontAlgn="base" hangingPunct="1">
              <a:spcBef>
                <a:spcPct val="0"/>
              </a:spcBef>
              <a:spcAft>
                <a:spcPct val="0"/>
              </a:spcAft>
              <a:buFont typeface="Wingdings" pitchFamily="2" charset="2"/>
              <a:buChar char="§"/>
            </a:pPr>
            <a:r>
              <a:rPr lang="fr-FR" altLang="fr-FR" sz="1400" b="0" dirty="0" smtClean="0">
                <a:solidFill>
                  <a:prstClr val="black"/>
                </a:solidFill>
                <a:cs typeface="Arial" charset="0"/>
              </a:rPr>
              <a:t>sélectionner dans le catalogue produit les instruments financiers recommandés par le portefeuille modèle </a:t>
            </a:r>
          </a:p>
          <a:p>
            <a:pPr lvl="1" eaLnBrk="1" fontAlgn="base" hangingPunct="1">
              <a:spcBef>
                <a:spcPct val="0"/>
              </a:spcBef>
              <a:spcAft>
                <a:spcPct val="0"/>
              </a:spcAft>
              <a:buFont typeface="Wingdings" pitchFamily="2" charset="2"/>
              <a:buChar char="§"/>
            </a:pPr>
            <a:r>
              <a:rPr lang="fr-FR" altLang="fr-FR" sz="1400" b="0" dirty="0" smtClean="0">
                <a:solidFill>
                  <a:prstClr val="black"/>
                </a:solidFill>
                <a:cs typeface="Arial" charset="0"/>
              </a:rPr>
              <a:t>saisir les montants à souscrire correspondant à ce qui est indiqué sur le PDF pour chacun des instruments financiers</a:t>
            </a:r>
          </a:p>
          <a:p>
            <a:pPr eaLnBrk="1" fontAlgn="base" hangingPunct="1">
              <a:spcBef>
                <a:spcPct val="0"/>
              </a:spcBef>
              <a:spcAft>
                <a:spcPct val="0"/>
              </a:spcAft>
            </a:pPr>
            <a:r>
              <a:rPr lang="fr-FR" altLang="fr-FR" sz="1400" b="0" dirty="0" smtClean="0">
                <a:solidFill>
                  <a:prstClr val="black"/>
                </a:solidFill>
                <a:cs typeface="Arial" charset="0"/>
              </a:rPr>
              <a:t>Cette opération est à renouveler pour chaque projet défini par le client (jusqu’à 4)</a:t>
            </a:r>
          </a:p>
        </p:txBody>
      </p:sp>
      <p:pic>
        <p:nvPicPr>
          <p:cNvPr id="24591" name="Image 1"/>
          <p:cNvPicPr>
            <a:picLocks noChangeAspect="1" noChangeArrowheads="1"/>
          </p:cNvPicPr>
          <p:nvPr/>
        </p:nvPicPr>
        <p:blipFill>
          <a:blip r:embed="rId5">
            <a:extLst>
              <a:ext uri="{28A0092B-C50C-407E-A947-70E740481C1C}">
                <a14:useLocalDpi xmlns:a14="http://schemas.microsoft.com/office/drawing/2010/main" val="0"/>
              </a:ext>
            </a:extLst>
          </a:blip>
          <a:srcRect t="17209" r="3081" b="7185"/>
          <a:stretch>
            <a:fillRect/>
          </a:stretch>
        </p:blipFill>
        <p:spPr bwMode="auto">
          <a:xfrm>
            <a:off x="88900" y="3499294"/>
            <a:ext cx="1979613"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Image 1"/>
          <p:cNvPicPr>
            <a:picLocks noChangeAspect="1" noChangeArrowheads="1"/>
          </p:cNvPicPr>
          <p:nvPr/>
        </p:nvPicPr>
        <p:blipFill>
          <a:blip r:embed="rId5">
            <a:extLst>
              <a:ext uri="{28A0092B-C50C-407E-A947-70E740481C1C}">
                <a14:useLocalDpi xmlns:a14="http://schemas.microsoft.com/office/drawing/2010/main" val="0"/>
              </a:ext>
            </a:extLst>
          </a:blip>
          <a:srcRect t="17209" r="3081" b="7185"/>
          <a:stretch>
            <a:fillRect/>
          </a:stretch>
        </p:blipFill>
        <p:spPr bwMode="auto">
          <a:xfrm>
            <a:off x="6813550" y="3537394"/>
            <a:ext cx="197961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oneTexte 18"/>
          <p:cNvSpPr txBox="1"/>
          <p:nvPr/>
        </p:nvSpPr>
        <p:spPr>
          <a:xfrm>
            <a:off x="6872288" y="4489894"/>
            <a:ext cx="1797050" cy="901700"/>
          </a:xfrm>
          <a:prstGeom prst="rect">
            <a:avLst/>
          </a:prstGeom>
          <a:noFill/>
        </p:spPr>
        <p:txBody>
          <a:bodyPr>
            <a:spAutoFit/>
          </a:bodyPr>
          <a:lstStyle/>
          <a:p>
            <a:pPr fontAlgn="base">
              <a:spcBef>
                <a:spcPct val="0"/>
              </a:spcBef>
              <a:spcAft>
                <a:spcPct val="0"/>
              </a:spcAft>
              <a:defRPr/>
            </a:pPr>
            <a:r>
              <a:rPr lang="fr-FR" sz="1050" dirty="0">
                <a:solidFill>
                  <a:prstClr val="black"/>
                </a:solidFill>
                <a:latin typeface="Arial" charset="0"/>
                <a:cs typeface="Arial" charset="0"/>
              </a:rPr>
              <a:t>Pour chacun des produits, le sélectionner dans le catalogue produit et indiquer manuellement le montant à investir</a:t>
            </a:r>
          </a:p>
        </p:txBody>
      </p:sp>
      <p:sp>
        <p:nvSpPr>
          <p:cNvPr id="2" name="ZoneTexte 1"/>
          <p:cNvSpPr txBox="1"/>
          <p:nvPr/>
        </p:nvSpPr>
        <p:spPr>
          <a:xfrm>
            <a:off x="2478088" y="5882171"/>
            <a:ext cx="4405407" cy="30777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fontAlgn="base">
              <a:spcBef>
                <a:spcPct val="0"/>
              </a:spcBef>
              <a:spcAft>
                <a:spcPct val="0"/>
              </a:spcAft>
              <a:defRPr sz="1400">
                <a:solidFill>
                  <a:prstClr val="black"/>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Inscrire dans le CRE la proposition d’allocation qui a été faite</a:t>
            </a:r>
          </a:p>
        </p:txBody>
      </p:sp>
      <p:cxnSp>
        <p:nvCxnSpPr>
          <p:cNvPr id="5" name="Connecteur droit avec flèche 4"/>
          <p:cNvCxnSpPr/>
          <p:nvPr/>
        </p:nvCxnSpPr>
        <p:spPr>
          <a:xfrm flipH="1">
            <a:off x="6396038" y="5391594"/>
            <a:ext cx="476251" cy="49057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p:cNvSpPr>
            <a:spLocks noGrp="1"/>
          </p:cNvSpPr>
          <p:nvPr>
            <p:ph type="sldNum" sz="quarter" idx="11"/>
          </p:nvPr>
        </p:nvSpPr>
        <p:spPr/>
        <p:txBody>
          <a:bodyPr/>
          <a:lstStyle/>
          <a:p>
            <a:pPr>
              <a:defRPr/>
            </a:pPr>
            <a:fld id="{0CE1C2CE-707E-4909-86BC-95456F8D2E68}" type="slidenum">
              <a:rPr lang="fr-FR" smtClean="0"/>
              <a:pPr>
                <a:defRPr/>
              </a:pPr>
              <a:t>12</a:t>
            </a:fld>
            <a:endParaRPr lang="fr-FR" dirty="0"/>
          </a:p>
        </p:txBody>
      </p:sp>
    </p:spTree>
    <p:extLst>
      <p:ext uri="{BB962C8B-B14F-4D97-AF65-F5344CB8AC3E}">
        <p14:creationId xmlns:p14="http://schemas.microsoft.com/office/powerpoint/2010/main" val="1516140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Allocation manuelle ou </a:t>
            </a:r>
            <a:r>
              <a:rPr lang="fr-FR" dirty="0" err="1" smtClean="0"/>
              <a:t>gsm</a:t>
            </a:r>
            <a:r>
              <a:rPr lang="fr-FR" dirty="0" smtClean="0"/>
              <a:t>/</a:t>
            </a:r>
            <a:r>
              <a:rPr lang="fr-FR" dirty="0" err="1" smtClean="0"/>
              <a:t>og</a:t>
            </a:r>
            <a:endParaRPr lang="fr-FR" dirty="0"/>
          </a:p>
        </p:txBody>
      </p:sp>
      <p:sp>
        <p:nvSpPr>
          <p:cNvPr id="4" name="Espace réservé du numéro de diapositive 3"/>
          <p:cNvSpPr>
            <a:spLocks noGrp="1"/>
          </p:cNvSpPr>
          <p:nvPr>
            <p:ph type="sldNum" sz="quarter" idx="11"/>
          </p:nvPr>
        </p:nvSpPr>
        <p:spPr/>
        <p:txBody>
          <a:bodyPr/>
          <a:lstStyle/>
          <a:p>
            <a:pPr>
              <a:defRPr/>
            </a:pPr>
            <a:fld id="{0CE1C2CE-707E-4909-86BC-95456F8D2E68}" type="slidenum">
              <a:rPr lang="fr-FR" smtClean="0"/>
              <a:pPr>
                <a:defRPr/>
              </a:pPr>
              <a:t>13</a:t>
            </a:fld>
            <a:endParaRPr lang="fr-FR" dirty="0"/>
          </a:p>
        </p:txBody>
      </p:sp>
      <p:cxnSp>
        <p:nvCxnSpPr>
          <p:cNvPr id="6" name="Connecteur droit 5"/>
          <p:cNvCxnSpPr/>
          <p:nvPr/>
        </p:nvCxnSpPr>
        <p:spPr>
          <a:xfrm>
            <a:off x="4626594" y="1187355"/>
            <a:ext cx="40944" cy="4817660"/>
          </a:xfrm>
          <a:prstGeom prst="line">
            <a:avLst/>
          </a:prstGeom>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509587" y="1147763"/>
            <a:ext cx="3898639" cy="5016758"/>
          </a:xfrm>
          <a:prstGeom prst="rect">
            <a:avLst/>
          </a:prstGeom>
          <a:noFill/>
        </p:spPr>
        <p:txBody>
          <a:bodyPr wrap="square">
            <a:spAutoFit/>
          </a:bodyPr>
          <a:lstStyle/>
          <a:p>
            <a:pPr fontAlgn="base">
              <a:spcBef>
                <a:spcPct val="0"/>
              </a:spcBef>
              <a:spcAft>
                <a:spcPct val="0"/>
              </a:spcAft>
              <a:defRPr/>
            </a:pPr>
            <a:r>
              <a:rPr lang="fr-FR" sz="1600" b="1" dirty="0" smtClean="0">
                <a:solidFill>
                  <a:prstClr val="black"/>
                </a:solidFill>
                <a:cs typeface="Arial" charset="0"/>
              </a:rPr>
              <a:t>Allocation manuelle :</a:t>
            </a:r>
          </a:p>
          <a:p>
            <a:pPr fontAlgn="base">
              <a:spcBef>
                <a:spcPct val="0"/>
              </a:spcBef>
              <a:spcAft>
                <a:spcPct val="0"/>
              </a:spcAft>
              <a:defRPr/>
            </a:pPr>
            <a:endParaRPr lang="fr-FR" sz="1600" b="1" dirty="0">
              <a:solidFill>
                <a:prstClr val="black"/>
              </a:solidFill>
              <a:cs typeface="Arial" charset="0"/>
            </a:endParaRPr>
          </a:p>
          <a:p>
            <a:pPr fontAlgn="base">
              <a:spcBef>
                <a:spcPct val="0"/>
              </a:spcBef>
              <a:spcAft>
                <a:spcPct val="0"/>
              </a:spcAft>
              <a:defRPr/>
            </a:pPr>
            <a:r>
              <a:rPr lang="fr-FR" sz="1600" dirty="0" smtClean="0">
                <a:solidFill>
                  <a:prstClr val="black"/>
                </a:solidFill>
                <a:cs typeface="Arial" charset="0"/>
              </a:rPr>
              <a:t>Pour un projet de niveau de risque </a:t>
            </a:r>
            <a:r>
              <a:rPr lang="fr-FR" sz="1600" dirty="0" err="1" smtClean="0">
                <a:solidFill>
                  <a:prstClr val="black"/>
                </a:solidFill>
                <a:cs typeface="Arial" charset="0"/>
              </a:rPr>
              <a:t>Rx</a:t>
            </a:r>
            <a:r>
              <a:rPr lang="fr-FR" sz="1600" dirty="0" smtClean="0">
                <a:solidFill>
                  <a:prstClr val="black"/>
                </a:solidFill>
                <a:cs typeface="Arial" charset="0"/>
              </a:rPr>
              <a:t>, dans l’écran « conseil de la banque » du parcours </a:t>
            </a:r>
            <a:r>
              <a:rPr lang="fr-FR" sz="1600" dirty="0" err="1" smtClean="0">
                <a:solidFill>
                  <a:prstClr val="black"/>
                </a:solidFill>
                <a:cs typeface="Arial" charset="0"/>
              </a:rPr>
              <a:t>Mysys</a:t>
            </a:r>
            <a:r>
              <a:rPr lang="fr-FR" sz="1600" dirty="0" smtClean="0">
                <a:solidFill>
                  <a:prstClr val="black"/>
                </a:solidFill>
                <a:cs typeface="Arial" charset="0"/>
              </a:rPr>
              <a:t>, le conseiller peut sélectionner directement dans le catalogue produits les Instruments Financiers, sans aller dans </a:t>
            </a:r>
            <a:r>
              <a:rPr lang="fr-FR" sz="1600" dirty="0" err="1" smtClean="0">
                <a:solidFill>
                  <a:prstClr val="black"/>
                </a:solidFill>
                <a:cs typeface="Arial" charset="0"/>
              </a:rPr>
              <a:t>espacedefi</a:t>
            </a:r>
            <a:r>
              <a:rPr lang="fr-FR" sz="1600" dirty="0" smtClean="0">
                <a:solidFill>
                  <a:prstClr val="black"/>
                </a:solidFill>
                <a:cs typeface="Arial" charset="0"/>
              </a:rPr>
              <a:t>.</a:t>
            </a:r>
          </a:p>
          <a:p>
            <a:pPr fontAlgn="base">
              <a:spcBef>
                <a:spcPct val="0"/>
              </a:spcBef>
              <a:spcAft>
                <a:spcPct val="0"/>
              </a:spcAft>
              <a:defRPr/>
            </a:pPr>
            <a:endParaRPr lang="fr-FR" sz="1600" dirty="0">
              <a:solidFill>
                <a:prstClr val="black"/>
              </a:solidFill>
              <a:cs typeface="Arial" charset="0"/>
            </a:endParaRPr>
          </a:p>
          <a:p>
            <a:pPr fontAlgn="base">
              <a:spcBef>
                <a:spcPct val="0"/>
              </a:spcBef>
              <a:spcAft>
                <a:spcPct val="0"/>
              </a:spcAft>
              <a:defRPr/>
            </a:pPr>
            <a:r>
              <a:rPr lang="fr-FR" sz="1600" dirty="0" smtClean="0">
                <a:solidFill>
                  <a:prstClr val="black"/>
                </a:solidFill>
                <a:cs typeface="Arial" charset="0"/>
              </a:rPr>
              <a:t>Le catalogue produit fait apparaître tous les Instruments Financiers qui sont éligibles au niveau de compétence financière du client, et à l’horizon de placement du projet défini. </a:t>
            </a:r>
          </a:p>
          <a:p>
            <a:pPr fontAlgn="base">
              <a:spcBef>
                <a:spcPct val="0"/>
              </a:spcBef>
              <a:spcAft>
                <a:spcPct val="0"/>
              </a:spcAft>
              <a:defRPr/>
            </a:pPr>
            <a:endParaRPr lang="fr-FR" sz="1600" b="1" dirty="0">
              <a:solidFill>
                <a:prstClr val="black"/>
              </a:solidFill>
              <a:cs typeface="Arial" charset="0"/>
            </a:endParaRPr>
          </a:p>
          <a:p>
            <a:pPr fontAlgn="base">
              <a:spcBef>
                <a:spcPct val="0"/>
              </a:spcBef>
              <a:spcAft>
                <a:spcPct val="0"/>
              </a:spcAft>
              <a:defRPr/>
            </a:pPr>
            <a:r>
              <a:rPr lang="fr-FR" sz="1600" b="1" dirty="0" smtClean="0">
                <a:solidFill>
                  <a:prstClr val="black"/>
                </a:solidFill>
                <a:cs typeface="Arial" charset="0"/>
              </a:rPr>
              <a:t>Tous les niveaux de risque sont disponibles : il est obligatoire, dans le cadre de l’allocation manuelle, de sélectionner des Instruments Financiers qui ont le même niveau de risque que le projet.</a:t>
            </a:r>
            <a:endParaRPr lang="fr-FR" sz="1600" dirty="0">
              <a:solidFill>
                <a:prstClr val="black"/>
              </a:solidFill>
              <a:cs typeface="Arial" charset="0"/>
            </a:endParaRPr>
          </a:p>
          <a:p>
            <a:pPr fontAlgn="base">
              <a:spcBef>
                <a:spcPct val="0"/>
              </a:spcBef>
              <a:spcAft>
                <a:spcPct val="0"/>
              </a:spcAft>
              <a:defRPr/>
            </a:pPr>
            <a:endParaRPr lang="fr-FR" sz="1600" dirty="0">
              <a:solidFill>
                <a:prstClr val="black"/>
              </a:solidFill>
              <a:cs typeface="Arial" charset="0"/>
            </a:endParaRPr>
          </a:p>
          <a:p>
            <a:pPr fontAlgn="base">
              <a:spcBef>
                <a:spcPct val="0"/>
              </a:spcBef>
              <a:spcAft>
                <a:spcPct val="0"/>
              </a:spcAft>
              <a:defRPr/>
            </a:pPr>
            <a:endParaRPr lang="fr-FR" sz="1600" dirty="0">
              <a:solidFill>
                <a:prstClr val="black"/>
              </a:solidFill>
              <a:cs typeface="Arial" charset="0"/>
            </a:endParaRPr>
          </a:p>
        </p:txBody>
      </p:sp>
      <p:sp>
        <p:nvSpPr>
          <p:cNvPr id="8" name="ZoneTexte 7"/>
          <p:cNvSpPr txBox="1"/>
          <p:nvPr/>
        </p:nvSpPr>
        <p:spPr>
          <a:xfrm>
            <a:off x="4933811" y="1136387"/>
            <a:ext cx="3898639" cy="3785652"/>
          </a:xfrm>
          <a:prstGeom prst="rect">
            <a:avLst/>
          </a:prstGeom>
          <a:noFill/>
        </p:spPr>
        <p:txBody>
          <a:bodyPr wrap="square">
            <a:spAutoFit/>
          </a:bodyPr>
          <a:lstStyle/>
          <a:p>
            <a:pPr fontAlgn="base">
              <a:spcBef>
                <a:spcPct val="0"/>
              </a:spcBef>
              <a:spcAft>
                <a:spcPct val="0"/>
              </a:spcAft>
              <a:defRPr/>
            </a:pPr>
            <a:r>
              <a:rPr lang="fr-FR" sz="1600" b="1" dirty="0" smtClean="0">
                <a:solidFill>
                  <a:prstClr val="black"/>
                </a:solidFill>
                <a:cs typeface="Arial" charset="0"/>
              </a:rPr>
              <a:t>GSM / OG</a:t>
            </a:r>
          </a:p>
          <a:p>
            <a:pPr fontAlgn="base">
              <a:spcBef>
                <a:spcPct val="0"/>
              </a:spcBef>
              <a:spcAft>
                <a:spcPct val="0"/>
              </a:spcAft>
              <a:defRPr/>
            </a:pPr>
            <a:endParaRPr lang="fr-FR" sz="1600" b="1" dirty="0">
              <a:solidFill>
                <a:prstClr val="black"/>
              </a:solidFill>
              <a:cs typeface="Arial" charset="0"/>
            </a:endParaRPr>
          </a:p>
          <a:p>
            <a:pPr fontAlgn="base">
              <a:spcBef>
                <a:spcPct val="0"/>
              </a:spcBef>
              <a:spcAft>
                <a:spcPct val="0"/>
              </a:spcAft>
              <a:defRPr/>
            </a:pPr>
            <a:r>
              <a:rPr lang="fr-FR" sz="1600" dirty="0" smtClean="0">
                <a:solidFill>
                  <a:prstClr val="black"/>
                </a:solidFill>
                <a:cs typeface="Arial" charset="0"/>
              </a:rPr>
              <a:t>Pour un projet de niveau de risque </a:t>
            </a:r>
            <a:r>
              <a:rPr lang="fr-FR" sz="1600" dirty="0" err="1" smtClean="0">
                <a:solidFill>
                  <a:prstClr val="black"/>
                </a:solidFill>
                <a:cs typeface="Arial" charset="0"/>
              </a:rPr>
              <a:t>Rx</a:t>
            </a:r>
            <a:r>
              <a:rPr lang="fr-FR" sz="1600" dirty="0" smtClean="0">
                <a:solidFill>
                  <a:prstClr val="black"/>
                </a:solidFill>
                <a:cs typeface="Arial" charset="0"/>
              </a:rPr>
              <a:t>, dans l’écran « conseil de la banque » du parcours </a:t>
            </a:r>
            <a:r>
              <a:rPr lang="fr-FR" sz="1600" dirty="0" err="1" smtClean="0">
                <a:solidFill>
                  <a:prstClr val="black"/>
                </a:solidFill>
                <a:cs typeface="Arial" charset="0"/>
              </a:rPr>
              <a:t>Mysys</a:t>
            </a:r>
            <a:r>
              <a:rPr lang="fr-FR" sz="1600" dirty="0" smtClean="0">
                <a:solidFill>
                  <a:prstClr val="black"/>
                </a:solidFill>
                <a:cs typeface="Arial" charset="0"/>
              </a:rPr>
              <a:t>, le conseiller peut sélectionner directement au niveau des familles de produits, la famille « GSM/OG »</a:t>
            </a:r>
          </a:p>
          <a:p>
            <a:pPr fontAlgn="base">
              <a:spcBef>
                <a:spcPct val="0"/>
              </a:spcBef>
              <a:spcAft>
                <a:spcPct val="0"/>
              </a:spcAft>
              <a:defRPr/>
            </a:pPr>
            <a:endParaRPr lang="fr-FR" sz="1600" dirty="0">
              <a:solidFill>
                <a:prstClr val="black"/>
              </a:solidFill>
              <a:cs typeface="Arial" charset="0"/>
            </a:endParaRPr>
          </a:p>
          <a:p>
            <a:pPr fontAlgn="base">
              <a:spcBef>
                <a:spcPct val="0"/>
              </a:spcBef>
              <a:spcAft>
                <a:spcPct val="0"/>
              </a:spcAft>
              <a:defRPr/>
            </a:pPr>
            <a:r>
              <a:rPr lang="fr-FR" sz="1600" dirty="0" smtClean="0">
                <a:solidFill>
                  <a:prstClr val="black"/>
                </a:solidFill>
                <a:cs typeface="Arial" charset="0"/>
              </a:rPr>
              <a:t>Le conseiller peut ensuite sélectionner directement dans le catalogue produits le mandat correspondant au niveau de risque du projet défini, sans aller dans </a:t>
            </a:r>
            <a:r>
              <a:rPr lang="fr-FR" sz="1600" dirty="0" err="1" smtClean="0">
                <a:solidFill>
                  <a:prstClr val="black"/>
                </a:solidFill>
                <a:cs typeface="Arial" charset="0"/>
              </a:rPr>
              <a:t>espacedefi</a:t>
            </a:r>
            <a:r>
              <a:rPr lang="fr-FR" sz="1600" dirty="0" smtClean="0">
                <a:solidFill>
                  <a:prstClr val="black"/>
                </a:solidFill>
                <a:cs typeface="Arial" charset="0"/>
              </a:rPr>
              <a:t>.</a:t>
            </a:r>
          </a:p>
          <a:p>
            <a:pPr fontAlgn="base">
              <a:spcBef>
                <a:spcPct val="0"/>
              </a:spcBef>
              <a:spcAft>
                <a:spcPct val="0"/>
              </a:spcAft>
              <a:defRPr/>
            </a:pPr>
            <a:endParaRPr lang="fr-FR" sz="1600" b="1" dirty="0">
              <a:solidFill>
                <a:prstClr val="black"/>
              </a:solidFill>
              <a:cs typeface="Arial" charset="0"/>
            </a:endParaRPr>
          </a:p>
          <a:p>
            <a:pPr fontAlgn="base">
              <a:spcBef>
                <a:spcPct val="0"/>
              </a:spcBef>
              <a:spcAft>
                <a:spcPct val="0"/>
              </a:spcAft>
              <a:defRPr/>
            </a:pPr>
            <a:endParaRPr lang="fr-FR" sz="1600" dirty="0">
              <a:solidFill>
                <a:prstClr val="black"/>
              </a:solidFill>
              <a:cs typeface="Arial" charset="0"/>
            </a:endParaRPr>
          </a:p>
          <a:p>
            <a:pPr fontAlgn="base">
              <a:spcBef>
                <a:spcPct val="0"/>
              </a:spcBef>
              <a:spcAft>
                <a:spcPct val="0"/>
              </a:spcAft>
              <a:defRPr/>
            </a:pPr>
            <a:endParaRPr lang="fr-FR" sz="1600" dirty="0">
              <a:solidFill>
                <a:prstClr val="black"/>
              </a:solidFill>
              <a:cs typeface="Arial" charset="0"/>
            </a:endParaRPr>
          </a:p>
        </p:txBody>
      </p:sp>
    </p:spTree>
    <p:extLst>
      <p:ext uri="{BB962C8B-B14F-4D97-AF65-F5344CB8AC3E}">
        <p14:creationId xmlns:p14="http://schemas.microsoft.com/office/powerpoint/2010/main" val="3991096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349250" y="377825"/>
            <a:ext cx="8445500" cy="400050"/>
          </a:xfrm>
        </p:spPr>
        <p:txBody>
          <a:bodyPr/>
          <a:lstStyle/>
          <a:p>
            <a:pPr>
              <a:defRPr/>
            </a:pPr>
            <a:r>
              <a:rPr lang="fr-FR" dirty="0" smtClean="0"/>
              <a:t>exemples</a:t>
            </a:r>
            <a:endParaRPr lang="fr-FR" dirty="0"/>
          </a:p>
        </p:txBody>
      </p:sp>
      <p:sp>
        <p:nvSpPr>
          <p:cNvPr id="17" name="ZoneTexte 16"/>
          <p:cNvSpPr txBox="1"/>
          <p:nvPr/>
        </p:nvSpPr>
        <p:spPr>
          <a:xfrm>
            <a:off x="491320" y="1063625"/>
            <a:ext cx="8439956" cy="5832366"/>
          </a:xfrm>
          <a:prstGeom prst="rect">
            <a:avLst/>
          </a:prstGeom>
          <a:noFill/>
        </p:spPr>
        <p:txBody>
          <a:bodyPr wrap="square">
            <a:spAutoFit/>
          </a:bodyPr>
          <a:lstStyle/>
          <a:p>
            <a:pPr fontAlgn="base">
              <a:spcBef>
                <a:spcPct val="0"/>
              </a:spcBef>
              <a:spcAft>
                <a:spcPct val="0"/>
              </a:spcAft>
              <a:defRPr/>
            </a:pPr>
            <a:r>
              <a:rPr lang="fr-FR" sz="1400" dirty="0">
                <a:solidFill>
                  <a:prstClr val="black"/>
                </a:solidFill>
                <a:latin typeface="Arial" charset="0"/>
                <a:cs typeface="Arial" charset="0"/>
              </a:rPr>
              <a:t> </a:t>
            </a:r>
            <a:r>
              <a:rPr lang="fr-FR" sz="1400" b="1" u="sng" dirty="0">
                <a:solidFill>
                  <a:prstClr val="black"/>
                </a:solidFill>
                <a:latin typeface="Arial" charset="0"/>
                <a:cs typeface="Arial" charset="0"/>
              </a:rPr>
              <a:t>CAS 1 </a:t>
            </a:r>
            <a:r>
              <a:rPr lang="fr-FR" sz="1400" b="1" dirty="0">
                <a:solidFill>
                  <a:prstClr val="black"/>
                </a:solidFill>
                <a:latin typeface="Arial" charset="0"/>
                <a:cs typeface="Arial" charset="0"/>
              </a:rPr>
              <a:t>: </a:t>
            </a:r>
            <a:r>
              <a:rPr lang="fr-FR" sz="1400" b="1" dirty="0">
                <a:solidFill>
                  <a:srgbClr val="C00000"/>
                </a:solidFill>
                <a:latin typeface="Arial" charset="0"/>
                <a:cs typeface="Arial" charset="0"/>
              </a:rPr>
              <a:t>client patrimonial, projet de type R2, horizon de placement &gt; 5 ans, capital à placer 50K€, souhaite déléguer la gestion.</a:t>
            </a:r>
          </a:p>
          <a:p>
            <a:pPr fontAlgn="base">
              <a:spcBef>
                <a:spcPct val="0"/>
              </a:spcBef>
              <a:spcAft>
                <a:spcPct val="0"/>
              </a:spcAft>
              <a:defRPr/>
            </a:pPr>
            <a:r>
              <a:rPr lang="fr-FR" sz="1400" i="1" u="sng" dirty="0">
                <a:solidFill>
                  <a:prstClr val="black"/>
                </a:solidFill>
                <a:latin typeface="Arial" charset="0"/>
                <a:cs typeface="Arial" charset="0"/>
              </a:rPr>
              <a:t>SOLUTION</a:t>
            </a:r>
            <a:r>
              <a:rPr lang="fr-FR" sz="1400" dirty="0">
                <a:solidFill>
                  <a:prstClr val="black"/>
                </a:solidFill>
                <a:latin typeface="Arial" charset="0"/>
                <a:cs typeface="Arial" charset="0"/>
              </a:rPr>
              <a:t> : sélection en direct, au sein du parcours </a:t>
            </a:r>
            <a:r>
              <a:rPr lang="fr-FR" sz="1400" dirty="0" err="1">
                <a:solidFill>
                  <a:prstClr val="black"/>
                </a:solidFill>
                <a:latin typeface="Arial" charset="0"/>
                <a:cs typeface="Arial" charset="0"/>
              </a:rPr>
              <a:t>Mysys</a:t>
            </a:r>
            <a:r>
              <a:rPr lang="fr-FR" sz="1400" dirty="0">
                <a:solidFill>
                  <a:prstClr val="black"/>
                </a:solidFill>
                <a:latin typeface="Arial" charset="0"/>
                <a:cs typeface="Arial" charset="0"/>
              </a:rPr>
              <a:t> dans le référentiel produit de l’instrument financier  « GSM de type R2 », qui correspond en terme d’horizon de placement</a:t>
            </a:r>
          </a:p>
          <a:p>
            <a:pPr fontAlgn="base">
              <a:spcBef>
                <a:spcPct val="0"/>
              </a:spcBef>
              <a:spcAft>
                <a:spcPct val="0"/>
              </a:spcAft>
              <a:defRPr/>
            </a:pPr>
            <a:r>
              <a:rPr lang="fr-FR" sz="1400" dirty="0">
                <a:solidFill>
                  <a:prstClr val="black"/>
                </a:solidFill>
                <a:latin typeface="Arial" charset="0"/>
                <a:cs typeface="Arial" charset="0"/>
              </a:rPr>
              <a:t>Avantages : la GSM est intégrée dans le parcours, donc pas de sortie du SI (gain de temps et réduction des interventions manuelles)</a:t>
            </a:r>
          </a:p>
          <a:p>
            <a:pPr fontAlgn="base">
              <a:spcBef>
                <a:spcPct val="0"/>
              </a:spcBef>
              <a:spcAft>
                <a:spcPct val="0"/>
              </a:spcAft>
              <a:defRPr/>
            </a:pPr>
            <a:r>
              <a:rPr lang="fr-FR" sz="1400" dirty="0">
                <a:solidFill>
                  <a:prstClr val="black"/>
                </a:solidFill>
                <a:latin typeface="Arial" charset="0"/>
                <a:cs typeface="Arial" charset="0"/>
              </a:rPr>
              <a:t> </a:t>
            </a:r>
          </a:p>
          <a:p>
            <a:pPr fontAlgn="base">
              <a:spcBef>
                <a:spcPct val="0"/>
              </a:spcBef>
              <a:spcAft>
                <a:spcPct val="0"/>
              </a:spcAft>
              <a:defRPr/>
            </a:pPr>
            <a:endParaRPr lang="fr-FR" sz="1400" dirty="0">
              <a:solidFill>
                <a:prstClr val="black"/>
              </a:solidFill>
              <a:latin typeface="Arial" charset="0"/>
              <a:cs typeface="Arial" charset="0"/>
            </a:endParaRPr>
          </a:p>
          <a:p>
            <a:pPr fontAlgn="base">
              <a:spcBef>
                <a:spcPct val="0"/>
              </a:spcBef>
              <a:spcAft>
                <a:spcPct val="0"/>
              </a:spcAft>
              <a:defRPr/>
            </a:pPr>
            <a:r>
              <a:rPr lang="fr-FR" sz="1400" b="1" u="sng" dirty="0">
                <a:solidFill>
                  <a:prstClr val="black"/>
                </a:solidFill>
                <a:latin typeface="Arial" charset="0"/>
                <a:cs typeface="Arial" charset="0"/>
              </a:rPr>
              <a:t>CAS 2</a:t>
            </a:r>
            <a:r>
              <a:rPr lang="fr-FR" sz="1400" dirty="0">
                <a:solidFill>
                  <a:prstClr val="black"/>
                </a:solidFill>
                <a:latin typeface="Arial" charset="0"/>
                <a:cs typeface="Arial" charset="0"/>
              </a:rPr>
              <a:t> </a:t>
            </a:r>
            <a:r>
              <a:rPr lang="fr-FR" sz="1400" dirty="0">
                <a:solidFill>
                  <a:srgbClr val="C00000"/>
                </a:solidFill>
                <a:latin typeface="Arial" charset="0"/>
                <a:cs typeface="Arial" charset="0"/>
              </a:rPr>
              <a:t>: </a:t>
            </a:r>
            <a:r>
              <a:rPr lang="fr-FR" sz="1400" b="1" dirty="0">
                <a:solidFill>
                  <a:srgbClr val="C00000"/>
                </a:solidFill>
                <a:latin typeface="Arial" charset="0"/>
                <a:cs typeface="Arial" charset="0"/>
              </a:rPr>
              <a:t>projet de type R3, avec un horizon de placement &gt;  5 ans</a:t>
            </a:r>
          </a:p>
          <a:p>
            <a:pPr fontAlgn="base">
              <a:spcBef>
                <a:spcPct val="0"/>
              </a:spcBef>
              <a:spcAft>
                <a:spcPct val="0"/>
              </a:spcAft>
              <a:defRPr/>
            </a:pPr>
            <a:r>
              <a:rPr lang="fr-FR" sz="1400" i="1" u="sng" dirty="0">
                <a:solidFill>
                  <a:prstClr val="black"/>
                </a:solidFill>
                <a:latin typeface="Arial" charset="0"/>
                <a:cs typeface="Arial" charset="0"/>
              </a:rPr>
              <a:t>SOLUTION </a:t>
            </a:r>
            <a:r>
              <a:rPr lang="fr-FR" sz="1400" dirty="0">
                <a:solidFill>
                  <a:prstClr val="black"/>
                </a:solidFill>
                <a:latin typeface="Arial" charset="0"/>
                <a:cs typeface="Arial" charset="0"/>
              </a:rPr>
              <a:t> : sans sortir du parcours </a:t>
            </a:r>
            <a:r>
              <a:rPr lang="fr-FR" sz="1400" dirty="0" err="1">
                <a:solidFill>
                  <a:prstClr val="black"/>
                </a:solidFill>
                <a:latin typeface="Arial" charset="0"/>
                <a:cs typeface="Arial" charset="0"/>
              </a:rPr>
              <a:t>Mysys</a:t>
            </a:r>
            <a:r>
              <a:rPr lang="fr-FR" sz="1400" dirty="0">
                <a:solidFill>
                  <a:prstClr val="black"/>
                </a:solidFill>
                <a:latin typeface="Arial" charset="0"/>
                <a:cs typeface="Arial" charset="0"/>
              </a:rPr>
              <a:t>, sélection en direct dans le référentiel produits d’instruments financiers correspondants au niveau de risque et d’horizon de placement. A titre d’illustration, sur un projet R2 de 50 000 €, </a:t>
            </a:r>
            <a:r>
              <a:rPr lang="fr-FR" sz="1400" dirty="0" err="1">
                <a:solidFill>
                  <a:prstClr val="black"/>
                </a:solidFill>
                <a:latin typeface="Arial" charset="0"/>
                <a:cs typeface="Arial" charset="0"/>
              </a:rPr>
              <a:t>Sélectiz</a:t>
            </a:r>
            <a:r>
              <a:rPr lang="fr-FR" sz="1400" dirty="0">
                <a:solidFill>
                  <a:prstClr val="black"/>
                </a:solidFill>
                <a:latin typeface="Arial" charset="0"/>
                <a:cs typeface="Arial" charset="0"/>
              </a:rPr>
              <a:t> peut être proposé directement.</a:t>
            </a:r>
          </a:p>
          <a:p>
            <a:pPr fontAlgn="base">
              <a:spcBef>
                <a:spcPct val="0"/>
              </a:spcBef>
              <a:spcAft>
                <a:spcPct val="0"/>
              </a:spcAft>
              <a:defRPr/>
            </a:pPr>
            <a:r>
              <a:rPr lang="fr-FR" sz="1400" dirty="0">
                <a:solidFill>
                  <a:prstClr val="black"/>
                </a:solidFill>
                <a:latin typeface="Arial" charset="0"/>
                <a:cs typeface="Arial" charset="0"/>
              </a:rPr>
              <a:t>Avantages : le référentiel produits dans le parcours </a:t>
            </a:r>
            <a:r>
              <a:rPr lang="fr-FR" sz="1400" dirty="0" err="1">
                <a:solidFill>
                  <a:prstClr val="black"/>
                </a:solidFill>
                <a:latin typeface="Arial" charset="0"/>
                <a:cs typeface="Arial" charset="0"/>
              </a:rPr>
              <a:t>Mysys</a:t>
            </a:r>
            <a:r>
              <a:rPr lang="fr-FR" sz="1400" dirty="0">
                <a:solidFill>
                  <a:prstClr val="black"/>
                </a:solidFill>
                <a:latin typeface="Arial" charset="0"/>
                <a:cs typeface="Arial" charset="0"/>
              </a:rPr>
              <a:t> restitue les niveaux de risque et horizon de placement recommandé, donc pas de sortie du SI (gain de temps et diminution de la procédure manuelle)</a:t>
            </a:r>
          </a:p>
          <a:p>
            <a:pPr fontAlgn="base">
              <a:spcBef>
                <a:spcPct val="0"/>
              </a:spcBef>
              <a:spcAft>
                <a:spcPct val="0"/>
              </a:spcAft>
              <a:defRPr/>
            </a:pPr>
            <a:r>
              <a:rPr lang="fr-FR" sz="1400" dirty="0">
                <a:solidFill>
                  <a:prstClr val="black"/>
                </a:solidFill>
                <a:latin typeface="Arial" charset="0"/>
                <a:cs typeface="Arial" charset="0"/>
              </a:rPr>
              <a:t> </a:t>
            </a:r>
          </a:p>
          <a:p>
            <a:pPr fontAlgn="base">
              <a:spcBef>
                <a:spcPct val="0"/>
              </a:spcBef>
              <a:spcAft>
                <a:spcPct val="0"/>
              </a:spcAft>
              <a:defRPr/>
            </a:pPr>
            <a:endParaRPr lang="fr-FR" sz="900" dirty="0">
              <a:solidFill>
                <a:prstClr val="black"/>
              </a:solidFill>
              <a:latin typeface="Arial" charset="0"/>
              <a:cs typeface="Arial" charset="0"/>
            </a:endParaRPr>
          </a:p>
          <a:p>
            <a:pPr fontAlgn="base">
              <a:spcBef>
                <a:spcPct val="0"/>
              </a:spcBef>
              <a:spcAft>
                <a:spcPct val="0"/>
              </a:spcAft>
              <a:defRPr/>
            </a:pPr>
            <a:r>
              <a:rPr lang="fr-FR" sz="1400" b="1" u="sng" dirty="0">
                <a:solidFill>
                  <a:prstClr val="black"/>
                </a:solidFill>
                <a:latin typeface="Arial" charset="0"/>
                <a:cs typeface="Arial" charset="0"/>
              </a:rPr>
              <a:t>CAS 3</a:t>
            </a:r>
            <a:r>
              <a:rPr lang="fr-FR" sz="1400" dirty="0">
                <a:solidFill>
                  <a:prstClr val="black"/>
                </a:solidFill>
                <a:latin typeface="Arial" charset="0"/>
                <a:cs typeface="Arial" charset="0"/>
              </a:rPr>
              <a:t> : </a:t>
            </a:r>
            <a:r>
              <a:rPr lang="fr-FR" sz="1400" b="1" dirty="0">
                <a:solidFill>
                  <a:srgbClr val="C00000"/>
                </a:solidFill>
                <a:latin typeface="Arial" charset="0"/>
                <a:cs typeface="Arial" charset="0"/>
              </a:rPr>
              <a:t>projet de type </a:t>
            </a:r>
            <a:r>
              <a:rPr lang="fr-FR" sz="1400" b="1" dirty="0" err="1">
                <a:solidFill>
                  <a:srgbClr val="C00000"/>
                </a:solidFill>
                <a:latin typeface="Arial" charset="0"/>
                <a:cs typeface="Arial" charset="0"/>
              </a:rPr>
              <a:t>Rx</a:t>
            </a:r>
            <a:r>
              <a:rPr lang="fr-FR" sz="1400" b="1" dirty="0">
                <a:solidFill>
                  <a:srgbClr val="C00000"/>
                </a:solidFill>
                <a:latin typeface="Arial" charset="0"/>
                <a:cs typeface="Arial" charset="0"/>
              </a:rPr>
              <a:t>, au choix du conseiller et client, avec un horizon de placement &gt; 3ans</a:t>
            </a:r>
          </a:p>
          <a:p>
            <a:pPr fontAlgn="base">
              <a:spcBef>
                <a:spcPct val="0"/>
              </a:spcBef>
              <a:spcAft>
                <a:spcPct val="0"/>
              </a:spcAft>
              <a:defRPr/>
            </a:pPr>
            <a:r>
              <a:rPr lang="fr-FR" sz="1400" i="1" u="sng" dirty="0">
                <a:solidFill>
                  <a:prstClr val="black"/>
                </a:solidFill>
                <a:latin typeface="Arial" charset="0"/>
                <a:cs typeface="Arial" charset="0"/>
              </a:rPr>
              <a:t>SOLUTION</a:t>
            </a:r>
            <a:r>
              <a:rPr lang="fr-FR" sz="1400" dirty="0">
                <a:solidFill>
                  <a:prstClr val="black"/>
                </a:solidFill>
                <a:latin typeface="Arial" charset="0"/>
                <a:cs typeface="Arial" charset="0"/>
              </a:rPr>
              <a:t> : recours au portefeuille modèle  </a:t>
            </a:r>
            <a:r>
              <a:rPr lang="fr-FR" sz="1400" dirty="0" err="1">
                <a:solidFill>
                  <a:prstClr val="black"/>
                </a:solidFill>
                <a:latin typeface="Arial" charset="0"/>
                <a:cs typeface="Arial" charset="0"/>
              </a:rPr>
              <a:t>Rx</a:t>
            </a:r>
            <a:r>
              <a:rPr lang="fr-FR" sz="1400" dirty="0">
                <a:solidFill>
                  <a:prstClr val="black"/>
                </a:solidFill>
                <a:latin typeface="Arial" charset="0"/>
                <a:cs typeface="Arial" charset="0"/>
              </a:rPr>
              <a:t>, avec sortie de </a:t>
            </a:r>
            <a:r>
              <a:rPr lang="fr-FR" sz="1400" dirty="0" err="1">
                <a:solidFill>
                  <a:prstClr val="black"/>
                </a:solidFill>
                <a:latin typeface="Arial" charset="0"/>
                <a:cs typeface="Arial" charset="0"/>
              </a:rPr>
              <a:t>Mysys</a:t>
            </a:r>
            <a:r>
              <a:rPr lang="fr-FR" sz="1400" dirty="0">
                <a:solidFill>
                  <a:prstClr val="black"/>
                </a:solidFill>
                <a:latin typeface="Arial" charset="0"/>
                <a:cs typeface="Arial" charset="0"/>
              </a:rPr>
              <a:t> pour aller chercher le portefeuille modèle dans </a:t>
            </a:r>
            <a:r>
              <a:rPr lang="fr-FR" sz="1400" dirty="0" err="1">
                <a:solidFill>
                  <a:prstClr val="black"/>
                </a:solidFill>
                <a:latin typeface="Arial" charset="0"/>
                <a:cs typeface="Arial" charset="0"/>
              </a:rPr>
              <a:t>espacedefi</a:t>
            </a:r>
            <a:r>
              <a:rPr lang="fr-FR" sz="1400" dirty="0">
                <a:solidFill>
                  <a:prstClr val="black"/>
                </a:solidFill>
                <a:latin typeface="Arial" charset="0"/>
                <a:cs typeface="Arial" charset="0"/>
              </a:rPr>
              <a:t> et éditer le résultat déterminé par la calculatrice</a:t>
            </a: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r>
              <a:rPr lang="fr-FR" sz="1400" dirty="0">
                <a:solidFill>
                  <a:prstClr val="black"/>
                </a:solidFill>
                <a:cs typeface="Arial" charset="0"/>
              </a:rPr>
              <a:t> </a:t>
            </a:r>
            <a:r>
              <a:rPr lang="fr-FR" sz="1400" dirty="0">
                <a:solidFill>
                  <a:prstClr val="black"/>
                </a:solidFill>
                <a:latin typeface="Arial" charset="0"/>
                <a:cs typeface="Arial" charset="0"/>
              </a:rPr>
              <a:t> </a:t>
            </a: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endParaRPr lang="fr-FR" sz="1400" dirty="0">
              <a:solidFill>
                <a:prstClr val="black"/>
              </a:solidFill>
              <a:cs typeface="Arial" charset="0"/>
            </a:endParaRPr>
          </a:p>
          <a:p>
            <a:pPr fontAlgn="base">
              <a:spcBef>
                <a:spcPct val="0"/>
              </a:spcBef>
              <a:spcAft>
                <a:spcPct val="0"/>
              </a:spcAft>
              <a:defRPr/>
            </a:pPr>
            <a:endParaRPr lang="fr-FR" sz="1400" dirty="0">
              <a:solidFill>
                <a:prstClr val="black"/>
              </a:solidFill>
              <a:cs typeface="Arial" charset="0"/>
            </a:endParaRPr>
          </a:p>
        </p:txBody>
      </p:sp>
      <p:sp>
        <p:nvSpPr>
          <p:cNvPr id="2" name="Espace réservé du numéro de diapositive 1"/>
          <p:cNvSpPr>
            <a:spLocks noGrp="1"/>
          </p:cNvSpPr>
          <p:nvPr>
            <p:ph type="sldNum" sz="quarter" idx="11"/>
          </p:nvPr>
        </p:nvSpPr>
        <p:spPr/>
        <p:txBody>
          <a:bodyPr/>
          <a:lstStyle/>
          <a:p>
            <a:pPr>
              <a:defRPr/>
            </a:pPr>
            <a:fld id="{0CE1C2CE-707E-4909-86BC-95456F8D2E68}" type="slidenum">
              <a:rPr lang="fr-FR" smtClean="0"/>
              <a:pPr>
                <a:defRPr/>
              </a:pPr>
              <a:t>14</a:t>
            </a:fld>
            <a:endParaRPr lang="fr-FR" dirty="0"/>
          </a:p>
        </p:txBody>
      </p:sp>
    </p:spTree>
    <p:extLst>
      <p:ext uri="{BB962C8B-B14F-4D97-AF65-F5344CB8AC3E}">
        <p14:creationId xmlns:p14="http://schemas.microsoft.com/office/powerpoint/2010/main" val="3708667920"/>
      </p:ext>
    </p:extLst>
  </p:cSld>
  <p:clrMapOvr>
    <a:masterClrMapping/>
  </p:clrMapOvr>
  <p:timing>
    <p:tnLst>
      <p:par>
        <p:cTn id="1" dur="indefinite" restart="never" nodeType="tmRoot"/>
      </p:par>
    </p:tnLst>
  </p:timing>
</p:sld>
</file>

<file path=ppt/theme/theme1.xml><?xml version="1.0" encoding="utf-8"?>
<a:theme xmlns:a="http://schemas.openxmlformats.org/drawingml/2006/main" name="Masque PPT Caisse dEpargne_JUIN 2016 1">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3.xml><?xml version="1.0" encoding="utf-8"?>
<a:theme xmlns:a="http://schemas.openxmlformats.org/drawingml/2006/main" name="1_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7F7976E2DDB94690C2449EF6F528B5" ma:contentTypeVersion="0" ma:contentTypeDescription="Crée un document." ma:contentTypeScope="" ma:versionID="050a708cd0f438701ace67effaf9db82">
  <xsd:schema xmlns:xsd="http://www.w3.org/2001/XMLSchema" xmlns:p="http://schemas.microsoft.com/office/2006/metadata/properties" targetNamespace="http://schemas.microsoft.com/office/2006/metadata/properties" ma:root="true" ma:fieldsID="3312d3c80a6a2d9990a517e60e19ef9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F7D5F92-AE9A-49AA-AB2F-9B5BB52EB84E}">
  <ds:schemaRefs>
    <ds:schemaRef ds:uri="http://purl.org/dc/elements/1.1/"/>
    <ds:schemaRef ds:uri="http://schemas.openxmlformats.org/package/2006/metadata/core-properties"/>
    <ds:schemaRef ds:uri="http://purl.org/dc/dcmitype/"/>
    <ds:schemaRef ds:uri="http://schemas.microsoft.com/office/2006/documentManagement/types"/>
    <ds:schemaRef ds:uri="http://www.w3.org/XML/1998/namespac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0DE68B48-D0D6-4330-B3F0-7C6C6485362E}">
  <ds:schemaRefs>
    <ds:schemaRef ds:uri="http://schemas.microsoft.com/sharepoint/v3/contenttype/forms"/>
  </ds:schemaRefs>
</ds:datastoreItem>
</file>

<file path=customXml/itemProps3.xml><?xml version="1.0" encoding="utf-8"?>
<ds:datastoreItem xmlns:ds="http://schemas.openxmlformats.org/officeDocument/2006/customXml" ds:itemID="{C6F93098-196B-4773-A0AC-FD4AB5C8C8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Masque PPT Caisse dEpargne_JUIN 2016 1</Template>
  <TotalTime>33634</TotalTime>
  <Words>1422</Words>
  <Application>Microsoft Office PowerPoint</Application>
  <PresentationFormat>Affichage à l'écran (4:3)</PresentationFormat>
  <Paragraphs>216</Paragraphs>
  <Slides>14</Slides>
  <Notes>5</Notes>
  <HiddenSlides>0</HiddenSlides>
  <MMClips>0</MMClips>
  <ScaleCrop>false</ScaleCrop>
  <HeadingPairs>
    <vt:vector size="4" baseType="variant">
      <vt:variant>
        <vt:lpstr>Thème</vt:lpstr>
      </vt:variant>
      <vt:variant>
        <vt:i4>3</vt:i4>
      </vt:variant>
      <vt:variant>
        <vt:lpstr>Titres des diapositives</vt:lpstr>
      </vt:variant>
      <vt:variant>
        <vt:i4>14</vt:i4>
      </vt:variant>
    </vt:vector>
  </HeadingPairs>
  <TitlesOfParts>
    <vt:vector size="17" baseType="lpstr">
      <vt:lpstr>Masque PPT Caisse dEpargne_JUIN 2016 1</vt:lpstr>
      <vt:lpstr>Thème Office</vt:lpstr>
      <vt:lpstr>1_Thème Office</vt:lpstr>
      <vt:lpstr>Use CASE – choix de l’allocation :  </vt:lpstr>
      <vt:lpstr>préambule</vt:lpstr>
      <vt:lpstr>Présentation PowerPoint</vt:lpstr>
      <vt:lpstr>Présentation PowerPoint</vt:lpstr>
      <vt:lpstr>Présentation PowerPoint</vt:lpstr>
      <vt:lpstr>Présentation PowerPoint</vt:lpstr>
      <vt:lpstr>Présentation PowerPoint</vt:lpstr>
      <vt:lpstr>Présentation PowerPoint</vt:lpstr>
      <vt:lpstr>Parcours accompagné clients personnes physiques Vue d’ensemble / période transitoire</vt:lpstr>
      <vt:lpstr>Fonctionnement</vt:lpstr>
      <vt:lpstr>Allocation manuelle, portefeuille modèle ou GSM/og</vt:lpstr>
      <vt:lpstr>Fonctionnement spécifique pour les portefeuilles modèles</vt:lpstr>
      <vt:lpstr>Allocation manuelle ou gsm/og</vt:lpstr>
      <vt:lpstr>exemples</vt:lpstr>
    </vt:vector>
  </TitlesOfParts>
  <Company>BPCE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Audrey.ADNOT@bpce.fr</dc:creator>
  <cp:lastModifiedBy>A5700294</cp:lastModifiedBy>
  <cp:revision>395</cp:revision>
  <cp:lastPrinted>2017-12-12T08:39:36Z</cp:lastPrinted>
  <dcterms:created xsi:type="dcterms:W3CDTF">2016-09-12T16:55:16Z</dcterms:created>
  <dcterms:modified xsi:type="dcterms:W3CDTF">2018-02-23T13:38:56Z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0x010100DD7F7976E2DDB94690C2449EF6F528B5</vt:lpwstr>
  </property>
</Properties>
</file>