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4" r:id="rId2"/>
    <p:sldId id="256" r:id="rId3"/>
    <p:sldId id="265" r:id="rId4"/>
    <p:sldId id="266" r:id="rId5"/>
    <p:sldId id="26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0A2CE9-A437-4184-A0E5-DE34D4A5C5D6}" v="2" dt="2023-07-21T08:13:44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4306F-37D7-45E4-B0D8-4728B9A57C55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BBA42-20E8-4171-BB59-C754BE2CC2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78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6301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987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61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70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36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40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91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01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03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95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148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722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58549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AC9D1-F870-4A5B-9D99-9FD5D24B5C92}" type="datetimeFigureOut">
              <a:rPr lang="fr-FR" smtClean="0"/>
              <a:t>21/07/2023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26FEF-5EAE-41F4-9C6F-0A1934703A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305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260808" y="1799977"/>
            <a:ext cx="5066402" cy="135421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VENTE EN FACE A FACE</a:t>
            </a:r>
          </a:p>
          <a:p>
            <a:pPr>
              <a:lnSpc>
                <a:spcPct val="110000"/>
              </a:lnSpc>
            </a:pPr>
            <a:endParaRPr lang="fr-FR" sz="20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fr-FR" sz="2800" i="1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SIGNER ELECTRONIQUEMENT</a:t>
            </a:r>
          </a:p>
        </p:txBody>
      </p:sp>
      <p:pic>
        <p:nvPicPr>
          <p:cNvPr id="17" name="Espace réservé pour une image  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892" y="6141575"/>
            <a:ext cx="2513687" cy="5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6470" y="4141583"/>
            <a:ext cx="4076950" cy="3419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Mode opératoire – Mise à jour juillet 2023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194" y="0"/>
            <a:ext cx="7103806" cy="68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9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702836" y="106709"/>
            <a:ext cx="10515600" cy="539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fr-FR" sz="2400" dirty="0"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rPr>
              <a:t>PARCOURS CLIENT – SIGNATURE SUR LA TABLETTE </a:t>
            </a:r>
          </a:p>
        </p:txBody>
      </p:sp>
      <p:pic>
        <p:nvPicPr>
          <p:cNvPr id="16" name="Image 15"/>
          <p:cNvPicPr/>
          <p:nvPr/>
        </p:nvPicPr>
        <p:blipFill rotWithShape="1">
          <a:blip r:embed="rId2"/>
          <a:srcRect t="2439" r="11285" b="5770"/>
          <a:stretch/>
        </p:blipFill>
        <p:spPr>
          <a:xfrm>
            <a:off x="1555324" y="1906873"/>
            <a:ext cx="7947906" cy="484441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07626" y="889622"/>
            <a:ext cx="9043945" cy="1057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Pour chaque document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Etape</a:t>
            </a: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1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Présentation et acceptation</a:t>
            </a:r>
          </a:p>
        </p:txBody>
      </p:sp>
      <p:pic>
        <p:nvPicPr>
          <p:cNvPr id="11" name="Espace réservé pour une image  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96687" cy="6858000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>
            <a:off x="11499011" y="3682855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1786559" y="3379500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94098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702836" y="106709"/>
            <a:ext cx="10515600" cy="539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fr-FR" sz="2400" dirty="0"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rPr>
              <a:t>PARCOURS CLIENT – SIGNATURE SUR LA TABLETTE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626" y="889622"/>
            <a:ext cx="9043945" cy="1057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Pour chaque document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Etape</a:t>
            </a: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2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Lecture et acceptation</a:t>
            </a:r>
          </a:p>
        </p:txBody>
      </p:sp>
      <p:pic>
        <p:nvPicPr>
          <p:cNvPr id="11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96687" cy="6858000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>
            <a:off x="11499011" y="3682855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1786559" y="3379500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65D5E8-8E8E-8236-6281-80D8FC78714B}"/>
              </a:ext>
            </a:extLst>
          </p:cNvPr>
          <p:cNvPicPr/>
          <p:nvPr/>
        </p:nvPicPr>
        <p:blipFill rotWithShape="1">
          <a:blip r:embed="rId4"/>
          <a:srcRect t="2140"/>
          <a:stretch/>
        </p:blipFill>
        <p:spPr>
          <a:xfrm>
            <a:off x="2525486" y="2068288"/>
            <a:ext cx="7020874" cy="461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7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702836" y="106709"/>
            <a:ext cx="10515600" cy="539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fr-FR" sz="2400" dirty="0"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rPr>
              <a:t>PARCOURS CLIENT – SIGNATURE SUR LA TABLETTE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626" y="889622"/>
            <a:ext cx="9043945" cy="625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Etape</a:t>
            </a: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3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Signature</a:t>
            </a:r>
          </a:p>
        </p:txBody>
      </p:sp>
      <p:pic>
        <p:nvPicPr>
          <p:cNvPr id="11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96687" cy="6858000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>
            <a:off x="11499011" y="3682855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1786559" y="3379500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6635AE-BAA2-02A7-2478-62B970A75E5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346202" y="2568839"/>
            <a:ext cx="6786912" cy="365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91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702836" y="106709"/>
            <a:ext cx="10515600" cy="539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fr-FR" sz="2400" dirty="0">
                <a:latin typeface="Montserrat ExtraBold" panose="00000900000000000000" pitchFamily="50" charset="0"/>
                <a:ea typeface="Montserrat ExtraBold" panose="00000900000000000000" pitchFamily="50" charset="0"/>
                <a:cs typeface="Arial"/>
                <a:sym typeface="Arial"/>
              </a:rPr>
              <a:t>PARCOURS CLIENT – SIGNATURE SUR LA TABLETTE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626" y="889622"/>
            <a:ext cx="9043945" cy="918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9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Fin de la transaction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sur la tablette client, retour au dossier de vente sur l’écran du conseiller</a:t>
            </a:r>
          </a:p>
        </p:txBody>
      </p:sp>
      <p:pic>
        <p:nvPicPr>
          <p:cNvPr id="11" name="Espace réservé pour une image  8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Espace réservé pour une image 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96687" cy="6858000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>
            <a:off x="11499011" y="3682855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1786559" y="3379500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4BA7C3-AB09-10A9-D321-C6A4C77FA542}"/>
              </a:ext>
            </a:extLst>
          </p:cNvPr>
          <p:cNvPicPr/>
          <p:nvPr/>
        </p:nvPicPr>
        <p:blipFill rotWithShape="1">
          <a:blip r:embed="rId4"/>
          <a:srcRect l="19866" t="13267" b="41318"/>
          <a:stretch/>
        </p:blipFill>
        <p:spPr>
          <a:xfrm>
            <a:off x="1633848" y="2309136"/>
            <a:ext cx="8471664" cy="2740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F76BED-F573-A3C7-3817-8A12513C1AF7}"/>
              </a:ext>
            </a:extLst>
          </p:cNvPr>
          <p:cNvSpPr/>
          <p:nvPr/>
        </p:nvSpPr>
        <p:spPr>
          <a:xfrm>
            <a:off x="3528927" y="5716292"/>
            <a:ext cx="6402413" cy="9701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Les documents sont transmis au client électroniquement (comme pour un prêt immobilier)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L’archivage est automatique</a:t>
            </a:r>
          </a:p>
        </p:txBody>
      </p:sp>
    </p:spTree>
    <p:extLst>
      <p:ext uri="{BB962C8B-B14F-4D97-AF65-F5344CB8AC3E}">
        <p14:creationId xmlns:p14="http://schemas.microsoft.com/office/powerpoint/2010/main" val="11161873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102</Words>
  <Application>Microsoft Office PowerPoint</Application>
  <PresentationFormat>Grand écran</PresentationFormat>
  <Paragraphs>25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Montserrat Black</vt:lpstr>
      <vt:lpstr>Montserrat ExtraBold</vt:lpstr>
      <vt:lpstr>Segoe UI Semibold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carine.bulet@cegee.caisse-epargne.fr</dc:creator>
  <cp:lastModifiedBy>BULET Carine [CEGEE]</cp:lastModifiedBy>
  <cp:revision>16</cp:revision>
  <dcterms:created xsi:type="dcterms:W3CDTF">2020-05-14T07:16:07Z</dcterms:created>
  <dcterms:modified xsi:type="dcterms:W3CDTF">2023-07-21T08:15:26Z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2023-07-21T08:03:36Z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ContentBits">
    <vt:lpwstr>0</vt:lpwstr>
  </property>
</Properties>
</file>