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5" r:id="rId5"/>
  </p:sldMasterIdLst>
  <p:notesMasterIdLst>
    <p:notesMasterId r:id="rId24"/>
  </p:notesMasterIdLst>
  <p:sldIdLst>
    <p:sldId id="259" r:id="rId6"/>
    <p:sldId id="372" r:id="rId7"/>
    <p:sldId id="374" r:id="rId8"/>
    <p:sldId id="403" r:id="rId9"/>
    <p:sldId id="373" r:id="rId10"/>
    <p:sldId id="378" r:id="rId11"/>
    <p:sldId id="375" r:id="rId12"/>
    <p:sldId id="379" r:id="rId13"/>
    <p:sldId id="376" r:id="rId14"/>
    <p:sldId id="381" r:id="rId15"/>
    <p:sldId id="382" r:id="rId16"/>
    <p:sldId id="386" r:id="rId17"/>
    <p:sldId id="387" r:id="rId18"/>
    <p:sldId id="388" r:id="rId19"/>
    <p:sldId id="393" r:id="rId20"/>
    <p:sldId id="394" r:id="rId21"/>
    <p:sldId id="396" r:id="rId22"/>
    <p:sldId id="395"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AG Multi dossier" id="{2F01A0B2-22CA-4D24-8508-A36A36957CC6}">
          <p14:sldIdLst>
            <p14:sldId id="259"/>
            <p14:sldId id="372"/>
          </p14:sldIdLst>
        </p14:section>
        <p14:section name="Les produits concernés" id="{787DD1E5-1D7A-4C45-97C7-E397A6A9549F}">
          <p14:sldIdLst>
            <p14:sldId id="374"/>
            <p14:sldId id="403"/>
          </p14:sldIdLst>
        </p14:section>
        <p14:section name="Le processus de signature" id="{D44DD309-3BB9-40B5-9E5D-5F8D7F4C7651}">
          <p14:sldIdLst>
            <p14:sldId id="373"/>
            <p14:sldId id="378"/>
          </p14:sldIdLst>
        </p14:section>
        <p14:section name="Les prérequis" id="{6C22DE70-8265-41A6-B9D4-2D14CE86F826}">
          <p14:sldIdLst>
            <p14:sldId id="375"/>
            <p14:sldId id="379"/>
          </p14:sldIdLst>
        </p14:section>
        <p14:section name="Le mode opératoire détaillé" id="{C737F124-D51F-47C8-89BC-D4D144F14B06}">
          <p14:sldIdLst>
            <p14:sldId id="376"/>
            <p14:sldId id="381"/>
            <p14:sldId id="382"/>
            <p14:sldId id="386"/>
            <p14:sldId id="387"/>
            <p14:sldId id="388"/>
          </p14:sldIdLst>
        </p14:section>
        <p14:section name="Accompagner mon client en SAG" id="{8BBCB7F5-A631-41B8-BDA8-0BD227CCF2B6}">
          <p14:sldIdLst>
            <p14:sldId id="393"/>
            <p14:sldId id="394"/>
            <p14:sldId id="396"/>
            <p14:sldId id="395"/>
          </p14:sldIdLst>
        </p14:section>
      </p14:sectionLst>
    </p:ext>
    <p:ext uri="{EFAFB233-063F-42B5-8137-9DF3F51BA10A}">
      <p15:sldGuideLst xmlns:p15="http://schemas.microsoft.com/office/powerpoint/2012/main">
        <p15:guide id="2" pos="778" userDrawn="1">
          <p15:clr>
            <a:srgbClr val="A4A3A4"/>
          </p15:clr>
        </p15:guide>
        <p15:guide id="3" pos="4112" userDrawn="1">
          <p15:clr>
            <a:srgbClr val="A4A3A4"/>
          </p15:clr>
        </p15:guide>
        <p15:guide id="4" orient="horz" pos="4224" userDrawn="1">
          <p15:clr>
            <a:srgbClr val="A4A3A4"/>
          </p15:clr>
        </p15:guide>
        <p15:guide id="5" orient="horz" pos="73" userDrawn="1">
          <p15:clr>
            <a:srgbClr val="A4A3A4"/>
          </p15:clr>
        </p15:guide>
        <p15:guide id="7" pos="5087" userDrawn="1">
          <p15:clr>
            <a:srgbClr val="A4A3A4"/>
          </p15:clr>
        </p15:guide>
        <p15:guide id="9" pos="1118" userDrawn="1">
          <p15:clr>
            <a:srgbClr val="A4A3A4"/>
          </p15:clr>
        </p15:guide>
        <p15:guide id="10" pos="6516" userDrawn="1">
          <p15:clr>
            <a:srgbClr val="A4A3A4"/>
          </p15:clr>
        </p15:guide>
        <p15:guide id="11"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4336"/>
    <a:srgbClr val="FFFFFF"/>
    <a:srgbClr val="111111"/>
    <a:srgbClr val="EDEDED"/>
    <a:srgbClr val="F8F8F8"/>
    <a:srgbClr val="12002A"/>
    <a:srgbClr val="1D0022"/>
    <a:srgbClr val="000E2A"/>
    <a:srgbClr val="0013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28" autoAdjust="0"/>
    <p:restoredTop sz="94015" autoAdjust="0"/>
  </p:normalViewPr>
  <p:slideViewPr>
    <p:cSldViewPr snapToGrid="0">
      <p:cViewPr varScale="1">
        <p:scale>
          <a:sx n="55" d="100"/>
          <a:sy n="55" d="100"/>
        </p:scale>
        <p:origin x="1156" y="40"/>
      </p:cViewPr>
      <p:guideLst>
        <p:guide pos="778"/>
        <p:guide pos="4112"/>
        <p:guide orient="horz" pos="4224"/>
        <p:guide orient="horz" pos="73"/>
        <p:guide pos="5087"/>
        <p:guide pos="1118"/>
        <p:guide pos="6516"/>
        <p:guide pos="3840"/>
      </p:guideLst>
    </p:cSldViewPr>
  </p:slideViewPr>
  <p:notesTextViewPr>
    <p:cViewPr>
      <p:scale>
        <a:sx n="3" d="2"/>
        <a:sy n="3" d="2"/>
      </p:scale>
      <p:origin x="0" y="0"/>
    </p:cViewPr>
  </p:notesTextViewPr>
  <p:sorterViewPr>
    <p:cViewPr varScale="1">
      <p:scale>
        <a:sx n="1" d="1"/>
        <a:sy n="1" d="1"/>
      </p:scale>
      <p:origin x="0" y="-139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egoe UI Light" panose="020B0502040204020203" pitchFamily="34" charset="0"/>
              </a:defRPr>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egoe UI Light" panose="020B0502040204020203" pitchFamily="34" charset="0"/>
              </a:defRPr>
            </a:lvl1pPr>
          </a:lstStyle>
          <a:p>
            <a:fld id="{5D971959-953B-463E-BAAE-BE8CB048C413}" type="datetimeFigureOut">
              <a:rPr lang="fr-FR" smtClean="0"/>
              <a:pPr/>
              <a:t>21/07/2023</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egoe UI Light" panose="020B0502040204020203" pitchFamily="34" charset="0"/>
              </a:defRPr>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egoe UI Light" panose="020B0502040204020203" pitchFamily="34" charset="0"/>
              </a:defRPr>
            </a:lvl1pPr>
          </a:lstStyle>
          <a:p>
            <a:fld id="{01BB0138-77EE-466A-BAEB-47D907700EE9}" type="slidenum">
              <a:rPr lang="fr-FR" smtClean="0"/>
              <a:pPr/>
              <a:t>‹N°›</a:t>
            </a:fld>
            <a:endParaRPr lang="fr-FR" dirty="0"/>
          </a:p>
        </p:txBody>
      </p:sp>
    </p:spTree>
    <p:extLst>
      <p:ext uri="{BB962C8B-B14F-4D97-AF65-F5344CB8AC3E}">
        <p14:creationId xmlns:p14="http://schemas.microsoft.com/office/powerpoint/2010/main" val="130653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goe UI Light" panose="020B0502040204020203" pitchFamily="34" charset="0"/>
        <a:ea typeface="+mn-ea"/>
        <a:cs typeface="+mn-cs"/>
      </a:defRPr>
    </a:lvl1pPr>
    <a:lvl2pPr marL="457200" algn="l" defTabSz="914400" rtl="0" eaLnBrk="1" latinLnBrk="0" hangingPunct="1">
      <a:defRPr sz="1200" kern="1200">
        <a:solidFill>
          <a:schemeClr val="tx1"/>
        </a:solidFill>
        <a:latin typeface="Segoe UI Light" panose="020B0502040204020203" pitchFamily="34" charset="0"/>
        <a:ea typeface="+mn-ea"/>
        <a:cs typeface="+mn-cs"/>
      </a:defRPr>
    </a:lvl2pPr>
    <a:lvl3pPr marL="914400" algn="l" defTabSz="914400" rtl="0" eaLnBrk="1" latinLnBrk="0" hangingPunct="1">
      <a:defRPr sz="1200" kern="1200">
        <a:solidFill>
          <a:schemeClr val="tx1"/>
        </a:solidFill>
        <a:latin typeface="Segoe UI Light" panose="020B0502040204020203" pitchFamily="34" charset="0"/>
        <a:ea typeface="+mn-ea"/>
        <a:cs typeface="+mn-cs"/>
      </a:defRPr>
    </a:lvl3pPr>
    <a:lvl4pPr marL="1371600" algn="l" defTabSz="914400" rtl="0" eaLnBrk="1" latinLnBrk="0" hangingPunct="1">
      <a:defRPr sz="1200" kern="1200">
        <a:solidFill>
          <a:schemeClr val="tx1"/>
        </a:solidFill>
        <a:latin typeface="Segoe UI Light" panose="020B0502040204020203" pitchFamily="34" charset="0"/>
        <a:ea typeface="+mn-ea"/>
        <a:cs typeface="+mn-cs"/>
      </a:defRPr>
    </a:lvl4pPr>
    <a:lvl5pPr marL="1828800" algn="l" defTabSz="914400" rtl="0" eaLnBrk="1" latinLnBrk="0" hangingPunct="1">
      <a:defRPr sz="1200" kern="1200">
        <a:solidFill>
          <a:schemeClr val="tx1"/>
        </a:solidFill>
        <a:latin typeface="Segoe UI Light"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a:t>
            </a:fld>
            <a:endParaRPr lang="fr-FR" dirty="0"/>
          </a:p>
        </p:txBody>
      </p:sp>
    </p:spTree>
    <p:extLst>
      <p:ext uri="{BB962C8B-B14F-4D97-AF65-F5344CB8AC3E}">
        <p14:creationId xmlns:p14="http://schemas.microsoft.com/office/powerpoint/2010/main" val="76907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4</a:t>
            </a:fld>
            <a:endParaRPr lang="fr-FR" dirty="0"/>
          </a:p>
        </p:txBody>
      </p:sp>
    </p:spTree>
    <p:extLst>
      <p:ext uri="{BB962C8B-B14F-4D97-AF65-F5344CB8AC3E}">
        <p14:creationId xmlns:p14="http://schemas.microsoft.com/office/powerpoint/2010/main" val="3050679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6</a:t>
            </a:fld>
            <a:endParaRPr lang="fr-FR" dirty="0"/>
          </a:p>
        </p:txBody>
      </p:sp>
    </p:spTree>
    <p:extLst>
      <p:ext uri="{BB962C8B-B14F-4D97-AF65-F5344CB8AC3E}">
        <p14:creationId xmlns:p14="http://schemas.microsoft.com/office/powerpoint/2010/main" val="209991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8</a:t>
            </a:fld>
            <a:endParaRPr lang="fr-FR" dirty="0"/>
          </a:p>
        </p:txBody>
      </p:sp>
    </p:spTree>
    <p:extLst>
      <p:ext uri="{BB962C8B-B14F-4D97-AF65-F5344CB8AC3E}">
        <p14:creationId xmlns:p14="http://schemas.microsoft.com/office/powerpoint/2010/main" val="1198724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10</a:t>
            </a:fld>
            <a:endParaRPr lang="fr-FR" dirty="0"/>
          </a:p>
        </p:txBody>
      </p:sp>
    </p:spTree>
    <p:extLst>
      <p:ext uri="{BB962C8B-B14F-4D97-AF65-F5344CB8AC3E}">
        <p14:creationId xmlns:p14="http://schemas.microsoft.com/office/powerpoint/2010/main" val="2601022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11</a:t>
            </a:fld>
            <a:endParaRPr lang="fr-FR" dirty="0"/>
          </a:p>
        </p:txBody>
      </p:sp>
    </p:spTree>
    <p:extLst>
      <p:ext uri="{BB962C8B-B14F-4D97-AF65-F5344CB8AC3E}">
        <p14:creationId xmlns:p14="http://schemas.microsoft.com/office/powerpoint/2010/main" val="1820793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12</a:t>
            </a:fld>
            <a:endParaRPr lang="fr-FR" dirty="0"/>
          </a:p>
        </p:txBody>
      </p:sp>
    </p:spTree>
    <p:extLst>
      <p:ext uri="{BB962C8B-B14F-4D97-AF65-F5344CB8AC3E}">
        <p14:creationId xmlns:p14="http://schemas.microsoft.com/office/powerpoint/2010/main" val="1926449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13</a:t>
            </a:fld>
            <a:endParaRPr lang="fr-FR" dirty="0"/>
          </a:p>
        </p:txBody>
      </p:sp>
    </p:spTree>
    <p:extLst>
      <p:ext uri="{BB962C8B-B14F-4D97-AF65-F5344CB8AC3E}">
        <p14:creationId xmlns:p14="http://schemas.microsoft.com/office/powerpoint/2010/main" val="1891729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14</a:t>
            </a:fld>
            <a:endParaRPr lang="fr-FR" dirty="0"/>
          </a:p>
        </p:txBody>
      </p:sp>
    </p:spTree>
    <p:extLst>
      <p:ext uri="{BB962C8B-B14F-4D97-AF65-F5344CB8AC3E}">
        <p14:creationId xmlns:p14="http://schemas.microsoft.com/office/powerpoint/2010/main" val="1434759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16</a:t>
            </a:fld>
            <a:endParaRPr lang="fr-FR" dirty="0"/>
          </a:p>
        </p:txBody>
      </p:sp>
    </p:spTree>
    <p:extLst>
      <p:ext uri="{BB962C8B-B14F-4D97-AF65-F5344CB8AC3E}">
        <p14:creationId xmlns:p14="http://schemas.microsoft.com/office/powerpoint/2010/main" val="2680022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17</a:t>
            </a:fld>
            <a:endParaRPr lang="fr-FR" dirty="0"/>
          </a:p>
        </p:txBody>
      </p:sp>
    </p:spTree>
    <p:extLst>
      <p:ext uri="{BB962C8B-B14F-4D97-AF65-F5344CB8AC3E}">
        <p14:creationId xmlns:p14="http://schemas.microsoft.com/office/powerpoint/2010/main" val="1878786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BB0138-77EE-466A-BAEB-47D907700EE9}" type="slidenum">
              <a:rPr lang="fr-FR" smtClean="0"/>
              <a:pPr/>
              <a:t>18</a:t>
            </a:fld>
            <a:endParaRPr lang="fr-FR" dirty="0"/>
          </a:p>
        </p:txBody>
      </p:sp>
    </p:spTree>
    <p:extLst>
      <p:ext uri="{BB962C8B-B14F-4D97-AF65-F5344CB8AC3E}">
        <p14:creationId xmlns:p14="http://schemas.microsoft.com/office/powerpoint/2010/main" val="1556924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hyperlink" Target="https://www.slidor.fr/" TargetMode="Externa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 logos Slide">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0FA82258-8070-4B7B-B7C6-919C1BFAD958}"/>
              </a:ext>
            </a:extLst>
          </p:cNvPr>
          <p:cNvSpPr>
            <a:spLocks noGrp="1"/>
          </p:cNvSpPr>
          <p:nvPr>
            <p:ph sz="quarter" idx="10" hasCustomPrompt="1"/>
          </p:nvPr>
        </p:nvSpPr>
        <p:spPr>
          <a:xfrm>
            <a:off x="1579910" y="2595169"/>
            <a:ext cx="1042520" cy="1008570"/>
          </a:xfrm>
          <a:prstGeom prst="rect">
            <a:avLst/>
          </a:prstGeom>
        </p:spPr>
        <p:txBody>
          <a:bodyPr anchor="t"/>
          <a:lstStyle>
            <a:lvl1pPr marL="0" indent="0" algn="ctr">
              <a:buNone/>
              <a:defRPr sz="1000"/>
            </a:lvl1pPr>
          </a:lstStyle>
          <a:p>
            <a:pPr lvl="0"/>
            <a:r>
              <a:rPr lang="fr-FR" dirty="0"/>
              <a:t>Drag &amp; Drop</a:t>
            </a:r>
            <a:endParaRPr lang="en-US" dirty="0"/>
          </a:p>
        </p:txBody>
      </p:sp>
      <p:sp>
        <p:nvSpPr>
          <p:cNvPr id="14" name="Espace réservé du contenu 12">
            <a:extLst>
              <a:ext uri="{FF2B5EF4-FFF2-40B4-BE49-F238E27FC236}">
                <a16:creationId xmlns:a16="http://schemas.microsoft.com/office/drawing/2014/main" id="{24B192B9-1979-47FD-B40B-D105E04FD493}"/>
              </a:ext>
            </a:extLst>
          </p:cNvPr>
          <p:cNvSpPr>
            <a:spLocks noGrp="1"/>
          </p:cNvSpPr>
          <p:nvPr>
            <p:ph sz="quarter" idx="11" hasCustomPrompt="1"/>
          </p:nvPr>
        </p:nvSpPr>
        <p:spPr>
          <a:xfrm>
            <a:off x="3577325"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17" name="Espace réservé du contenu 12">
            <a:extLst>
              <a:ext uri="{FF2B5EF4-FFF2-40B4-BE49-F238E27FC236}">
                <a16:creationId xmlns:a16="http://schemas.microsoft.com/office/drawing/2014/main" id="{201296E0-114D-4FAE-9474-548B5DC841EA}"/>
              </a:ext>
            </a:extLst>
          </p:cNvPr>
          <p:cNvSpPr>
            <a:spLocks noGrp="1"/>
          </p:cNvSpPr>
          <p:nvPr>
            <p:ph sz="quarter" idx="12" hasCustomPrompt="1"/>
          </p:nvPr>
        </p:nvSpPr>
        <p:spPr>
          <a:xfrm>
            <a:off x="5574740"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18" name="Espace réservé du contenu 12">
            <a:extLst>
              <a:ext uri="{FF2B5EF4-FFF2-40B4-BE49-F238E27FC236}">
                <a16:creationId xmlns:a16="http://schemas.microsoft.com/office/drawing/2014/main" id="{154D76DD-DF79-45CC-89FC-1544939578E9}"/>
              </a:ext>
            </a:extLst>
          </p:cNvPr>
          <p:cNvSpPr>
            <a:spLocks noGrp="1"/>
          </p:cNvSpPr>
          <p:nvPr>
            <p:ph sz="quarter" idx="13" hasCustomPrompt="1"/>
          </p:nvPr>
        </p:nvSpPr>
        <p:spPr>
          <a:xfrm>
            <a:off x="7572155"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21" name="Espace réservé du contenu 12">
            <a:extLst>
              <a:ext uri="{FF2B5EF4-FFF2-40B4-BE49-F238E27FC236}">
                <a16:creationId xmlns:a16="http://schemas.microsoft.com/office/drawing/2014/main" id="{E3E44833-1827-41DC-AEC3-0C01F1BAD462}"/>
              </a:ext>
            </a:extLst>
          </p:cNvPr>
          <p:cNvSpPr>
            <a:spLocks noGrp="1"/>
          </p:cNvSpPr>
          <p:nvPr>
            <p:ph sz="quarter" idx="14" hasCustomPrompt="1"/>
          </p:nvPr>
        </p:nvSpPr>
        <p:spPr>
          <a:xfrm>
            <a:off x="9569570" y="2595169"/>
            <a:ext cx="1042520" cy="1008570"/>
          </a:xfrm>
          <a:prstGeom prst="rect">
            <a:avLst/>
          </a:prstGeom>
        </p:spPr>
        <p:txBody>
          <a:bodyPr anchor="t"/>
          <a:lstStyle>
            <a:lvl1pPr marL="0" indent="0" algn="ctr">
              <a:buNone/>
              <a:defRPr sz="1000"/>
            </a:lvl1pPr>
          </a:lstStyle>
          <a:p>
            <a:pPr lvl="0"/>
            <a:r>
              <a:rPr lang="fr-FR" dirty="0"/>
              <a:t>Drag &amp; Drop</a:t>
            </a:r>
          </a:p>
        </p:txBody>
      </p:sp>
      <p:sp>
        <p:nvSpPr>
          <p:cNvPr id="22" name="Espace réservé du contenu 12">
            <a:extLst>
              <a:ext uri="{FF2B5EF4-FFF2-40B4-BE49-F238E27FC236}">
                <a16:creationId xmlns:a16="http://schemas.microsoft.com/office/drawing/2014/main" id="{36394FDD-DDC6-46CD-87AF-F343169F6B6C}"/>
              </a:ext>
            </a:extLst>
          </p:cNvPr>
          <p:cNvSpPr>
            <a:spLocks noGrp="1"/>
          </p:cNvSpPr>
          <p:nvPr>
            <p:ph sz="quarter" idx="15" hasCustomPrompt="1"/>
          </p:nvPr>
        </p:nvSpPr>
        <p:spPr>
          <a:xfrm>
            <a:off x="1579910"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3" name="Espace réservé du contenu 12">
            <a:extLst>
              <a:ext uri="{FF2B5EF4-FFF2-40B4-BE49-F238E27FC236}">
                <a16:creationId xmlns:a16="http://schemas.microsoft.com/office/drawing/2014/main" id="{F4892D69-01ED-4ACE-9A93-97CAA2FCC8E8}"/>
              </a:ext>
            </a:extLst>
          </p:cNvPr>
          <p:cNvSpPr>
            <a:spLocks noGrp="1"/>
          </p:cNvSpPr>
          <p:nvPr>
            <p:ph sz="quarter" idx="16" hasCustomPrompt="1"/>
          </p:nvPr>
        </p:nvSpPr>
        <p:spPr>
          <a:xfrm>
            <a:off x="3577325"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4" name="Espace réservé du contenu 12">
            <a:extLst>
              <a:ext uri="{FF2B5EF4-FFF2-40B4-BE49-F238E27FC236}">
                <a16:creationId xmlns:a16="http://schemas.microsoft.com/office/drawing/2014/main" id="{B911AC6F-ED1A-472B-82C9-F9B03EBADF44}"/>
              </a:ext>
            </a:extLst>
          </p:cNvPr>
          <p:cNvSpPr>
            <a:spLocks noGrp="1"/>
          </p:cNvSpPr>
          <p:nvPr>
            <p:ph sz="quarter" idx="17" hasCustomPrompt="1"/>
          </p:nvPr>
        </p:nvSpPr>
        <p:spPr>
          <a:xfrm>
            <a:off x="5574740"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5" name="Espace réservé du contenu 12">
            <a:extLst>
              <a:ext uri="{FF2B5EF4-FFF2-40B4-BE49-F238E27FC236}">
                <a16:creationId xmlns:a16="http://schemas.microsoft.com/office/drawing/2014/main" id="{2A92BF88-4F19-41E1-9684-DFAC07366387}"/>
              </a:ext>
            </a:extLst>
          </p:cNvPr>
          <p:cNvSpPr>
            <a:spLocks noGrp="1"/>
          </p:cNvSpPr>
          <p:nvPr>
            <p:ph sz="quarter" idx="18" hasCustomPrompt="1"/>
          </p:nvPr>
        </p:nvSpPr>
        <p:spPr>
          <a:xfrm>
            <a:off x="7572155" y="4544738"/>
            <a:ext cx="1042520" cy="1008570"/>
          </a:xfrm>
          <a:prstGeom prst="rect">
            <a:avLst/>
          </a:prstGeom>
        </p:spPr>
        <p:txBody>
          <a:bodyPr anchor="t"/>
          <a:lstStyle>
            <a:lvl1pPr marL="0" indent="0" algn="ctr">
              <a:buNone/>
              <a:defRPr sz="1000"/>
            </a:lvl1pPr>
          </a:lstStyle>
          <a:p>
            <a:pPr lvl="0"/>
            <a:r>
              <a:rPr lang="fr-FR" dirty="0"/>
              <a:t>Drag &amp; Drop</a:t>
            </a:r>
          </a:p>
        </p:txBody>
      </p:sp>
      <p:sp>
        <p:nvSpPr>
          <p:cNvPr id="26" name="Espace réservé du contenu 12">
            <a:extLst>
              <a:ext uri="{FF2B5EF4-FFF2-40B4-BE49-F238E27FC236}">
                <a16:creationId xmlns:a16="http://schemas.microsoft.com/office/drawing/2014/main" id="{6C4A12E5-2DFE-40D7-BD07-4F8CB3981E76}"/>
              </a:ext>
            </a:extLst>
          </p:cNvPr>
          <p:cNvSpPr>
            <a:spLocks noGrp="1"/>
          </p:cNvSpPr>
          <p:nvPr>
            <p:ph sz="quarter" idx="19" hasCustomPrompt="1"/>
          </p:nvPr>
        </p:nvSpPr>
        <p:spPr>
          <a:xfrm>
            <a:off x="9569570" y="4544738"/>
            <a:ext cx="1042520" cy="1008570"/>
          </a:xfrm>
          <a:prstGeom prst="rect">
            <a:avLst/>
          </a:prstGeom>
        </p:spPr>
        <p:txBody>
          <a:bodyPr anchor="t"/>
          <a:lstStyle>
            <a:lvl1pPr marL="0" indent="0" algn="ctr">
              <a:buNone/>
              <a:defRPr sz="1000"/>
            </a:lvl1pPr>
          </a:lstStyle>
          <a:p>
            <a:pPr lvl="0"/>
            <a:r>
              <a:rPr lang="fr-FR" dirty="0"/>
              <a:t>Drag &amp; Drop</a:t>
            </a:r>
          </a:p>
        </p:txBody>
      </p:sp>
    </p:spTree>
    <p:extLst>
      <p:ext uri="{BB962C8B-B14F-4D97-AF65-F5344CB8AC3E}">
        <p14:creationId xmlns:p14="http://schemas.microsoft.com/office/powerpoint/2010/main" val="1503403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 logos Slide">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0FA82258-8070-4B7B-B7C6-919C1BFAD958}"/>
              </a:ext>
            </a:extLst>
          </p:cNvPr>
          <p:cNvSpPr>
            <a:spLocks noGrp="1"/>
          </p:cNvSpPr>
          <p:nvPr>
            <p:ph sz="quarter" idx="10" hasCustomPrompt="1"/>
          </p:nvPr>
        </p:nvSpPr>
        <p:spPr>
          <a:xfrm>
            <a:off x="1492839"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0" name="Espace réservé du contenu 12">
            <a:extLst>
              <a:ext uri="{FF2B5EF4-FFF2-40B4-BE49-F238E27FC236}">
                <a16:creationId xmlns:a16="http://schemas.microsoft.com/office/drawing/2014/main" id="{B070F49F-DF60-4723-A91C-5C1E12D58613}"/>
              </a:ext>
            </a:extLst>
          </p:cNvPr>
          <p:cNvSpPr>
            <a:spLocks noGrp="1"/>
          </p:cNvSpPr>
          <p:nvPr>
            <p:ph sz="quarter" idx="11" hasCustomPrompt="1"/>
          </p:nvPr>
        </p:nvSpPr>
        <p:spPr>
          <a:xfrm>
            <a:off x="3178922"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1" name="Espace réservé du contenu 12">
            <a:extLst>
              <a:ext uri="{FF2B5EF4-FFF2-40B4-BE49-F238E27FC236}">
                <a16:creationId xmlns:a16="http://schemas.microsoft.com/office/drawing/2014/main" id="{1A46C95E-26CD-45AD-BB72-B430933BACC5}"/>
              </a:ext>
            </a:extLst>
          </p:cNvPr>
          <p:cNvSpPr>
            <a:spLocks noGrp="1"/>
          </p:cNvSpPr>
          <p:nvPr>
            <p:ph sz="quarter" idx="12" hasCustomPrompt="1"/>
          </p:nvPr>
        </p:nvSpPr>
        <p:spPr>
          <a:xfrm>
            <a:off x="4865005"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2" name="Espace réservé du contenu 12">
            <a:extLst>
              <a:ext uri="{FF2B5EF4-FFF2-40B4-BE49-F238E27FC236}">
                <a16:creationId xmlns:a16="http://schemas.microsoft.com/office/drawing/2014/main" id="{7C59A534-42C3-4A87-94C8-B2FBBAFC4BF6}"/>
              </a:ext>
            </a:extLst>
          </p:cNvPr>
          <p:cNvSpPr>
            <a:spLocks noGrp="1"/>
          </p:cNvSpPr>
          <p:nvPr>
            <p:ph sz="quarter" idx="13" hasCustomPrompt="1"/>
          </p:nvPr>
        </p:nvSpPr>
        <p:spPr>
          <a:xfrm>
            <a:off x="6551088"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3" name="Espace réservé du contenu 12">
            <a:extLst>
              <a:ext uri="{FF2B5EF4-FFF2-40B4-BE49-F238E27FC236}">
                <a16:creationId xmlns:a16="http://schemas.microsoft.com/office/drawing/2014/main" id="{4BB3DF69-45D4-47B3-BA99-BA35B5100C33}"/>
              </a:ext>
            </a:extLst>
          </p:cNvPr>
          <p:cNvSpPr>
            <a:spLocks noGrp="1"/>
          </p:cNvSpPr>
          <p:nvPr>
            <p:ph sz="quarter" idx="14" hasCustomPrompt="1"/>
          </p:nvPr>
        </p:nvSpPr>
        <p:spPr>
          <a:xfrm>
            <a:off x="8237171"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4" name="Espace réservé du contenu 12">
            <a:extLst>
              <a:ext uri="{FF2B5EF4-FFF2-40B4-BE49-F238E27FC236}">
                <a16:creationId xmlns:a16="http://schemas.microsoft.com/office/drawing/2014/main" id="{F2BAFCF9-6ACE-4E11-8AC5-705BA7DCE73A}"/>
              </a:ext>
            </a:extLst>
          </p:cNvPr>
          <p:cNvSpPr>
            <a:spLocks noGrp="1"/>
          </p:cNvSpPr>
          <p:nvPr>
            <p:ph sz="quarter" idx="15" hasCustomPrompt="1"/>
          </p:nvPr>
        </p:nvSpPr>
        <p:spPr>
          <a:xfrm>
            <a:off x="9923253" y="2198579"/>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5" name="Espace réservé du contenu 12">
            <a:extLst>
              <a:ext uri="{FF2B5EF4-FFF2-40B4-BE49-F238E27FC236}">
                <a16:creationId xmlns:a16="http://schemas.microsoft.com/office/drawing/2014/main" id="{9F748970-5446-41ED-9626-54FA09FD9DA4}"/>
              </a:ext>
            </a:extLst>
          </p:cNvPr>
          <p:cNvSpPr>
            <a:spLocks noGrp="1"/>
          </p:cNvSpPr>
          <p:nvPr>
            <p:ph sz="quarter" idx="16" hasCustomPrompt="1"/>
          </p:nvPr>
        </p:nvSpPr>
        <p:spPr>
          <a:xfrm>
            <a:off x="1492839"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6" name="Espace réservé du contenu 12">
            <a:extLst>
              <a:ext uri="{FF2B5EF4-FFF2-40B4-BE49-F238E27FC236}">
                <a16:creationId xmlns:a16="http://schemas.microsoft.com/office/drawing/2014/main" id="{658FDE67-743F-4741-AD12-5E89EB8B5203}"/>
              </a:ext>
            </a:extLst>
          </p:cNvPr>
          <p:cNvSpPr>
            <a:spLocks noGrp="1"/>
          </p:cNvSpPr>
          <p:nvPr>
            <p:ph sz="quarter" idx="17" hasCustomPrompt="1"/>
          </p:nvPr>
        </p:nvSpPr>
        <p:spPr>
          <a:xfrm>
            <a:off x="3178922"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7" name="Espace réservé du contenu 12">
            <a:extLst>
              <a:ext uri="{FF2B5EF4-FFF2-40B4-BE49-F238E27FC236}">
                <a16:creationId xmlns:a16="http://schemas.microsoft.com/office/drawing/2014/main" id="{3B72979C-C29D-4B32-BD44-7102EF391ECA}"/>
              </a:ext>
            </a:extLst>
          </p:cNvPr>
          <p:cNvSpPr>
            <a:spLocks noGrp="1"/>
          </p:cNvSpPr>
          <p:nvPr>
            <p:ph sz="quarter" idx="18" hasCustomPrompt="1"/>
          </p:nvPr>
        </p:nvSpPr>
        <p:spPr>
          <a:xfrm>
            <a:off x="4865005"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8" name="Espace réservé du contenu 12">
            <a:extLst>
              <a:ext uri="{FF2B5EF4-FFF2-40B4-BE49-F238E27FC236}">
                <a16:creationId xmlns:a16="http://schemas.microsoft.com/office/drawing/2014/main" id="{E26C070C-BBAD-4319-94CD-E920FBB48BBC}"/>
              </a:ext>
            </a:extLst>
          </p:cNvPr>
          <p:cNvSpPr>
            <a:spLocks noGrp="1"/>
          </p:cNvSpPr>
          <p:nvPr>
            <p:ph sz="quarter" idx="19" hasCustomPrompt="1"/>
          </p:nvPr>
        </p:nvSpPr>
        <p:spPr>
          <a:xfrm>
            <a:off x="6551088"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49" name="Espace réservé du contenu 12">
            <a:extLst>
              <a:ext uri="{FF2B5EF4-FFF2-40B4-BE49-F238E27FC236}">
                <a16:creationId xmlns:a16="http://schemas.microsoft.com/office/drawing/2014/main" id="{72D6E8D4-073F-4B82-807C-3DDAA7A1891C}"/>
              </a:ext>
            </a:extLst>
          </p:cNvPr>
          <p:cNvSpPr>
            <a:spLocks noGrp="1"/>
          </p:cNvSpPr>
          <p:nvPr>
            <p:ph sz="quarter" idx="20" hasCustomPrompt="1"/>
          </p:nvPr>
        </p:nvSpPr>
        <p:spPr>
          <a:xfrm>
            <a:off x="8237171"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0" name="Espace réservé du contenu 12">
            <a:extLst>
              <a:ext uri="{FF2B5EF4-FFF2-40B4-BE49-F238E27FC236}">
                <a16:creationId xmlns:a16="http://schemas.microsoft.com/office/drawing/2014/main" id="{D7188408-3746-4E2D-AC24-5C968B45D951}"/>
              </a:ext>
            </a:extLst>
          </p:cNvPr>
          <p:cNvSpPr>
            <a:spLocks noGrp="1"/>
          </p:cNvSpPr>
          <p:nvPr>
            <p:ph sz="quarter" idx="21" hasCustomPrompt="1"/>
          </p:nvPr>
        </p:nvSpPr>
        <p:spPr>
          <a:xfrm>
            <a:off x="9923253" y="3695501"/>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1" name="Espace réservé du contenu 12">
            <a:extLst>
              <a:ext uri="{FF2B5EF4-FFF2-40B4-BE49-F238E27FC236}">
                <a16:creationId xmlns:a16="http://schemas.microsoft.com/office/drawing/2014/main" id="{5B127143-F73B-447F-8E18-A821163DB15F}"/>
              </a:ext>
            </a:extLst>
          </p:cNvPr>
          <p:cNvSpPr>
            <a:spLocks noGrp="1"/>
          </p:cNvSpPr>
          <p:nvPr>
            <p:ph sz="quarter" idx="22" hasCustomPrompt="1"/>
          </p:nvPr>
        </p:nvSpPr>
        <p:spPr>
          <a:xfrm>
            <a:off x="1492839"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2" name="Espace réservé du contenu 12">
            <a:extLst>
              <a:ext uri="{FF2B5EF4-FFF2-40B4-BE49-F238E27FC236}">
                <a16:creationId xmlns:a16="http://schemas.microsoft.com/office/drawing/2014/main" id="{48201BCB-09BC-40A6-88E5-745ABA04D146}"/>
              </a:ext>
            </a:extLst>
          </p:cNvPr>
          <p:cNvSpPr>
            <a:spLocks noGrp="1"/>
          </p:cNvSpPr>
          <p:nvPr>
            <p:ph sz="quarter" idx="23" hasCustomPrompt="1"/>
          </p:nvPr>
        </p:nvSpPr>
        <p:spPr>
          <a:xfrm>
            <a:off x="3178922"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3" name="Espace réservé du contenu 12">
            <a:extLst>
              <a:ext uri="{FF2B5EF4-FFF2-40B4-BE49-F238E27FC236}">
                <a16:creationId xmlns:a16="http://schemas.microsoft.com/office/drawing/2014/main" id="{6CDF4116-C12D-409A-BD45-FCE9C3710FED}"/>
              </a:ext>
            </a:extLst>
          </p:cNvPr>
          <p:cNvSpPr>
            <a:spLocks noGrp="1"/>
          </p:cNvSpPr>
          <p:nvPr>
            <p:ph sz="quarter" idx="24" hasCustomPrompt="1"/>
          </p:nvPr>
        </p:nvSpPr>
        <p:spPr>
          <a:xfrm>
            <a:off x="4865005"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4" name="Espace réservé du contenu 12">
            <a:extLst>
              <a:ext uri="{FF2B5EF4-FFF2-40B4-BE49-F238E27FC236}">
                <a16:creationId xmlns:a16="http://schemas.microsoft.com/office/drawing/2014/main" id="{877E41ED-FA1D-4BD6-804A-2AE2A0E32216}"/>
              </a:ext>
            </a:extLst>
          </p:cNvPr>
          <p:cNvSpPr>
            <a:spLocks noGrp="1"/>
          </p:cNvSpPr>
          <p:nvPr>
            <p:ph sz="quarter" idx="25" hasCustomPrompt="1"/>
          </p:nvPr>
        </p:nvSpPr>
        <p:spPr>
          <a:xfrm>
            <a:off x="6551088"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5" name="Espace réservé du contenu 12">
            <a:extLst>
              <a:ext uri="{FF2B5EF4-FFF2-40B4-BE49-F238E27FC236}">
                <a16:creationId xmlns:a16="http://schemas.microsoft.com/office/drawing/2014/main" id="{A9609212-EAF9-4B4F-A5BF-6F7698F74590}"/>
              </a:ext>
            </a:extLst>
          </p:cNvPr>
          <p:cNvSpPr>
            <a:spLocks noGrp="1"/>
          </p:cNvSpPr>
          <p:nvPr>
            <p:ph sz="quarter" idx="26" hasCustomPrompt="1"/>
          </p:nvPr>
        </p:nvSpPr>
        <p:spPr>
          <a:xfrm>
            <a:off x="8237171"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
        <p:nvSpPr>
          <p:cNvPr id="56" name="Espace réservé du contenu 12">
            <a:extLst>
              <a:ext uri="{FF2B5EF4-FFF2-40B4-BE49-F238E27FC236}">
                <a16:creationId xmlns:a16="http://schemas.microsoft.com/office/drawing/2014/main" id="{3AC5948D-29D8-4F6E-B17F-0441995C2C3F}"/>
              </a:ext>
            </a:extLst>
          </p:cNvPr>
          <p:cNvSpPr>
            <a:spLocks noGrp="1"/>
          </p:cNvSpPr>
          <p:nvPr>
            <p:ph sz="quarter" idx="27" hasCustomPrompt="1"/>
          </p:nvPr>
        </p:nvSpPr>
        <p:spPr>
          <a:xfrm>
            <a:off x="9923253" y="5196497"/>
            <a:ext cx="775908" cy="754686"/>
          </a:xfrm>
          <a:prstGeom prst="rect">
            <a:avLst/>
          </a:prstGeom>
        </p:spPr>
        <p:txBody>
          <a:bodyPr anchor="t"/>
          <a:lstStyle>
            <a:lvl1pPr marL="0" indent="0" algn="ctr">
              <a:buNone/>
              <a:defRPr sz="800"/>
            </a:lvl1pPr>
          </a:lstStyle>
          <a:p>
            <a:pPr lvl="0"/>
            <a:r>
              <a:rPr lang="fr-FR" dirty="0"/>
              <a:t>Drag &amp; Drop</a:t>
            </a:r>
            <a:endParaRPr lang="en-US" dirty="0"/>
          </a:p>
        </p:txBody>
      </p:sp>
    </p:spTree>
    <p:extLst>
      <p:ext uri="{BB962C8B-B14F-4D97-AF65-F5344CB8AC3E}">
        <p14:creationId xmlns:p14="http://schemas.microsoft.com/office/powerpoint/2010/main" val="1653895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BA04EA87-5121-4DFC-BCCF-E229FBB46187}"/>
              </a:ext>
            </a:extLst>
          </p:cNvPr>
          <p:cNvSpPr>
            <a:spLocks noGrp="1"/>
          </p:cNvSpPr>
          <p:nvPr>
            <p:ph type="pic" sz="quarter" idx="10" hasCustomPrompt="1"/>
          </p:nvPr>
        </p:nvSpPr>
        <p:spPr>
          <a:xfrm>
            <a:off x="7535119" y="1105236"/>
            <a:ext cx="3903672" cy="464753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668573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1.1">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167E6FD1-1BAF-4D06-862F-B9B72EC0F7BC}"/>
              </a:ext>
            </a:extLst>
          </p:cNvPr>
          <p:cNvSpPr>
            <a:spLocks noGrp="1"/>
          </p:cNvSpPr>
          <p:nvPr>
            <p:ph type="pic" sz="quarter" idx="10" hasCustomPrompt="1"/>
          </p:nvPr>
        </p:nvSpPr>
        <p:spPr>
          <a:xfrm>
            <a:off x="6672263" y="800099"/>
            <a:ext cx="4752975" cy="5257801"/>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92691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nu">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5316538" y="805814"/>
            <a:ext cx="6875462" cy="5246372"/>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618343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nu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3048000" y="3428999"/>
            <a:ext cx="9144000" cy="3428999"/>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2252591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orfolio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1083310" y="2034858"/>
            <a:ext cx="4835350" cy="2086864"/>
          </a:xfrm>
          <a:prstGeom prst="rect">
            <a:avLst/>
          </a:prstGeom>
          <a:solidFill>
            <a:schemeClr val="tx1"/>
          </a:solidFill>
        </p:spPr>
        <p:txBody>
          <a:bodyPr tIns="288000" bIns="2484000">
            <a:noAutofit/>
          </a:bodyPr>
          <a:lstStyle>
            <a:lvl1pPr marL="0" indent="0" algn="ctr">
              <a:buNone/>
              <a:defRPr sz="1800" b="1">
                <a:solidFill>
                  <a:schemeClr val="accent1"/>
                </a:solidFill>
              </a:defRPr>
            </a:lvl1pPr>
          </a:lstStyle>
          <a:p>
            <a:r>
              <a:rPr lang="fr-FR" dirty="0"/>
              <a:t>	</a:t>
            </a:r>
          </a:p>
          <a:p>
            <a:r>
              <a:rPr lang="fr-FR" dirty="0"/>
              <a:t>Picture</a:t>
            </a:r>
          </a:p>
        </p:txBody>
      </p:sp>
      <p:sp>
        <p:nvSpPr>
          <p:cNvPr id="24" name="Picture Placeholder 10">
            <a:extLst>
              <a:ext uri="{FF2B5EF4-FFF2-40B4-BE49-F238E27FC236}">
                <a16:creationId xmlns:a16="http://schemas.microsoft.com/office/drawing/2014/main" id="{1DE33140-D326-4494-8DB4-ACF90E3C8600}"/>
              </a:ext>
            </a:extLst>
          </p:cNvPr>
          <p:cNvSpPr>
            <a:spLocks noGrp="1"/>
          </p:cNvSpPr>
          <p:nvPr>
            <p:ph type="pic" sz="quarter" idx="11" hasCustomPrompt="1"/>
          </p:nvPr>
        </p:nvSpPr>
        <p:spPr>
          <a:xfrm>
            <a:off x="6263180" y="2034858"/>
            <a:ext cx="484551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25" name="Picture Placeholder 10">
            <a:extLst>
              <a:ext uri="{FF2B5EF4-FFF2-40B4-BE49-F238E27FC236}">
                <a16:creationId xmlns:a16="http://schemas.microsoft.com/office/drawing/2014/main" id="{72C13F67-F61E-47C3-A6D3-99FD3E040E6B}"/>
              </a:ext>
            </a:extLst>
          </p:cNvPr>
          <p:cNvSpPr>
            <a:spLocks noGrp="1"/>
          </p:cNvSpPr>
          <p:nvPr>
            <p:ph type="pic" sz="quarter" idx="12" hasCustomPrompt="1"/>
          </p:nvPr>
        </p:nvSpPr>
        <p:spPr>
          <a:xfrm>
            <a:off x="6263180" y="4462667"/>
            <a:ext cx="484551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26" name="Picture Placeholder 10">
            <a:extLst>
              <a:ext uri="{FF2B5EF4-FFF2-40B4-BE49-F238E27FC236}">
                <a16:creationId xmlns:a16="http://schemas.microsoft.com/office/drawing/2014/main" id="{EF5DE429-D884-40C9-B0F5-6FA66002752C}"/>
              </a:ext>
            </a:extLst>
          </p:cNvPr>
          <p:cNvSpPr>
            <a:spLocks noGrp="1"/>
          </p:cNvSpPr>
          <p:nvPr>
            <p:ph type="pic" sz="quarter" idx="13" hasCustomPrompt="1"/>
          </p:nvPr>
        </p:nvSpPr>
        <p:spPr>
          <a:xfrm>
            <a:off x="1083310" y="4462667"/>
            <a:ext cx="4835350" cy="2086864"/>
          </a:xfrm>
          <a:prstGeom prst="rect">
            <a:avLst/>
          </a:prstGeom>
          <a:solidFill>
            <a:schemeClr val="tx1"/>
          </a:solidFill>
        </p:spPr>
        <p:txBody>
          <a:bodyPr tIns="288000" bIns="2484000">
            <a:noAutofit/>
          </a:bodyPr>
          <a:lstStyle>
            <a:lvl1pPr marL="0" indent="0" algn="ctr" rtl="0">
              <a:buNone/>
              <a:defRPr sz="1800" b="1">
                <a:solidFill>
                  <a:schemeClr val="accent1"/>
                </a:solidFill>
              </a:defRPr>
            </a:lvl1pPr>
          </a:lstStyle>
          <a:p>
            <a:r>
              <a:rPr lang="fr-FR" dirty="0"/>
              <a:t>	</a:t>
            </a:r>
          </a:p>
          <a:p>
            <a:r>
              <a:rPr lang="fr-FR" dirty="0"/>
              <a:t>Picture</a:t>
            </a:r>
          </a:p>
        </p:txBody>
      </p:sp>
      <p:sp>
        <p:nvSpPr>
          <p:cNvPr id="9" name="Espace réservé du texte 2">
            <a:extLst>
              <a:ext uri="{FF2B5EF4-FFF2-40B4-BE49-F238E27FC236}">
                <a16:creationId xmlns:a16="http://schemas.microsoft.com/office/drawing/2014/main" id="{53E28430-BF0E-4EB2-8CF6-514BFB60BE52}"/>
              </a:ext>
            </a:extLst>
          </p:cNvPr>
          <p:cNvSpPr>
            <a:spLocks noGrp="1"/>
          </p:cNvSpPr>
          <p:nvPr>
            <p:ph type="body" sz="quarter" idx="20" hasCustomPrompt="1"/>
          </p:nvPr>
        </p:nvSpPr>
        <p:spPr>
          <a:xfrm>
            <a:off x="1083310" y="3154934"/>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0" name="Espace réservé du texte 2">
            <a:extLst>
              <a:ext uri="{FF2B5EF4-FFF2-40B4-BE49-F238E27FC236}">
                <a16:creationId xmlns:a16="http://schemas.microsoft.com/office/drawing/2014/main" id="{4CC977C2-23FC-446F-AF25-B21729685F1E}"/>
              </a:ext>
            </a:extLst>
          </p:cNvPr>
          <p:cNvSpPr>
            <a:spLocks noGrp="1"/>
          </p:cNvSpPr>
          <p:nvPr>
            <p:ph type="body" sz="quarter" idx="21" hasCustomPrompt="1"/>
          </p:nvPr>
        </p:nvSpPr>
        <p:spPr>
          <a:xfrm>
            <a:off x="1083310" y="3541587"/>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1" name="Espace réservé du texte 2">
            <a:extLst>
              <a:ext uri="{FF2B5EF4-FFF2-40B4-BE49-F238E27FC236}">
                <a16:creationId xmlns:a16="http://schemas.microsoft.com/office/drawing/2014/main" id="{763291BD-1B23-4F4E-A28B-D5B20078DDFD}"/>
              </a:ext>
            </a:extLst>
          </p:cNvPr>
          <p:cNvSpPr>
            <a:spLocks noGrp="1"/>
          </p:cNvSpPr>
          <p:nvPr>
            <p:ph type="body" sz="quarter" idx="22" hasCustomPrompt="1"/>
          </p:nvPr>
        </p:nvSpPr>
        <p:spPr>
          <a:xfrm>
            <a:off x="6263180" y="3154934"/>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2" name="Espace réservé du texte 2">
            <a:extLst>
              <a:ext uri="{FF2B5EF4-FFF2-40B4-BE49-F238E27FC236}">
                <a16:creationId xmlns:a16="http://schemas.microsoft.com/office/drawing/2014/main" id="{32E3775C-73B3-46F8-8D0B-C26A2FB24C58}"/>
              </a:ext>
            </a:extLst>
          </p:cNvPr>
          <p:cNvSpPr>
            <a:spLocks noGrp="1"/>
          </p:cNvSpPr>
          <p:nvPr>
            <p:ph type="body" sz="quarter" idx="23" hasCustomPrompt="1"/>
          </p:nvPr>
        </p:nvSpPr>
        <p:spPr>
          <a:xfrm>
            <a:off x="6263180" y="3541587"/>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3" name="Espace réservé du texte 2">
            <a:extLst>
              <a:ext uri="{FF2B5EF4-FFF2-40B4-BE49-F238E27FC236}">
                <a16:creationId xmlns:a16="http://schemas.microsoft.com/office/drawing/2014/main" id="{130B80C7-1AF7-412E-AEEA-2B26FC4163CF}"/>
              </a:ext>
            </a:extLst>
          </p:cNvPr>
          <p:cNvSpPr>
            <a:spLocks noGrp="1"/>
          </p:cNvSpPr>
          <p:nvPr>
            <p:ph type="body" sz="quarter" idx="24" hasCustomPrompt="1"/>
          </p:nvPr>
        </p:nvSpPr>
        <p:spPr>
          <a:xfrm>
            <a:off x="1083310" y="5582743"/>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4" name="Espace réservé du texte 2">
            <a:extLst>
              <a:ext uri="{FF2B5EF4-FFF2-40B4-BE49-F238E27FC236}">
                <a16:creationId xmlns:a16="http://schemas.microsoft.com/office/drawing/2014/main" id="{45A66AAF-512E-407E-AE51-F6DF878A3489}"/>
              </a:ext>
            </a:extLst>
          </p:cNvPr>
          <p:cNvSpPr>
            <a:spLocks noGrp="1"/>
          </p:cNvSpPr>
          <p:nvPr>
            <p:ph type="body" sz="quarter" idx="25" hasCustomPrompt="1"/>
          </p:nvPr>
        </p:nvSpPr>
        <p:spPr>
          <a:xfrm>
            <a:off x="1083310" y="5969396"/>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5" name="Espace réservé du texte 2">
            <a:extLst>
              <a:ext uri="{FF2B5EF4-FFF2-40B4-BE49-F238E27FC236}">
                <a16:creationId xmlns:a16="http://schemas.microsoft.com/office/drawing/2014/main" id="{B1AB9A89-FC73-4026-9488-2029870505CB}"/>
              </a:ext>
            </a:extLst>
          </p:cNvPr>
          <p:cNvSpPr>
            <a:spLocks noGrp="1"/>
          </p:cNvSpPr>
          <p:nvPr>
            <p:ph type="body" sz="quarter" idx="26" hasCustomPrompt="1"/>
          </p:nvPr>
        </p:nvSpPr>
        <p:spPr>
          <a:xfrm>
            <a:off x="6263180" y="5582743"/>
            <a:ext cx="4835350"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45720" rIns="91440" bIns="252000" numCol="1" spcCol="0" rtlCol="0" fromWordArt="0" anchor="b" anchorCtr="0" forceAA="0" compatLnSpc="1">
            <a:prstTxWarp prst="textNoShape">
              <a:avLst/>
            </a:prstTxWarp>
            <a:noAutofit/>
          </a:bodyPr>
          <a:lstStyle>
            <a:lvl1pPr marL="0" indent="0">
              <a:buNone/>
              <a:defRPr kumimoji="0" lang="en-US" sz="16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6" name="Espace réservé du texte 2">
            <a:extLst>
              <a:ext uri="{FF2B5EF4-FFF2-40B4-BE49-F238E27FC236}">
                <a16:creationId xmlns:a16="http://schemas.microsoft.com/office/drawing/2014/main" id="{77ACB13C-2706-413C-927A-1CB63BB15501}"/>
              </a:ext>
            </a:extLst>
          </p:cNvPr>
          <p:cNvSpPr>
            <a:spLocks noGrp="1"/>
          </p:cNvSpPr>
          <p:nvPr>
            <p:ph type="body" sz="quarter" idx="27" hasCustomPrompt="1"/>
          </p:nvPr>
        </p:nvSpPr>
        <p:spPr>
          <a:xfrm>
            <a:off x="6263180" y="5969396"/>
            <a:ext cx="53323" cy="395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Tree>
    <p:extLst>
      <p:ext uri="{BB962C8B-B14F-4D97-AF65-F5344CB8AC3E}">
        <p14:creationId xmlns:p14="http://schemas.microsoft.com/office/powerpoint/2010/main" val="4201974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4FB3DE57-AFE9-4820-B949-FA693C6FFFB1}"/>
              </a:ext>
            </a:extLst>
          </p:cNvPr>
          <p:cNvSpPr>
            <a:spLocks noGrp="1"/>
          </p:cNvSpPr>
          <p:nvPr>
            <p:ph type="pic" sz="quarter" idx="10" hasCustomPrompt="1"/>
          </p:nvPr>
        </p:nvSpPr>
        <p:spPr>
          <a:xfrm>
            <a:off x="325120" y="2092914"/>
            <a:ext cx="2113280" cy="2086864"/>
          </a:xfrm>
          <a:prstGeom prst="rect">
            <a:avLst/>
          </a:prstGeom>
          <a:solidFill>
            <a:schemeClr val="tx1"/>
          </a:solidFill>
        </p:spPr>
        <p:txBody>
          <a:bodyPr lIns="0" tIns="0" rIns="0" bIns="648000">
            <a:normAutofit/>
          </a:bodyPr>
          <a:lstStyle>
            <a:lvl1pPr marL="0" indent="0" algn="ctr">
              <a:buNone/>
              <a:defRPr sz="1800" b="1">
                <a:solidFill>
                  <a:schemeClr val="accent1"/>
                </a:solidFill>
              </a:defRPr>
            </a:lvl1pPr>
          </a:lstStyle>
          <a:p>
            <a:r>
              <a:rPr lang="fr-FR" dirty="0"/>
              <a:t>	</a:t>
            </a:r>
          </a:p>
          <a:p>
            <a:r>
              <a:rPr lang="fr-FR" dirty="0"/>
              <a:t>Picture</a:t>
            </a:r>
          </a:p>
        </p:txBody>
      </p:sp>
      <p:sp>
        <p:nvSpPr>
          <p:cNvPr id="35" name="Picture Placeholder 10">
            <a:extLst>
              <a:ext uri="{FF2B5EF4-FFF2-40B4-BE49-F238E27FC236}">
                <a16:creationId xmlns:a16="http://schemas.microsoft.com/office/drawing/2014/main" id="{ADDFEC20-88DE-440E-8C22-D2A2B237932C}"/>
              </a:ext>
            </a:extLst>
          </p:cNvPr>
          <p:cNvSpPr>
            <a:spLocks noGrp="1"/>
          </p:cNvSpPr>
          <p:nvPr>
            <p:ph type="pic" sz="quarter" idx="11" hasCustomPrompt="1"/>
          </p:nvPr>
        </p:nvSpPr>
        <p:spPr>
          <a:xfrm>
            <a:off x="2682240" y="2092914"/>
            <a:ext cx="2113280" cy="2086864"/>
          </a:xfrm>
          <a:prstGeom prst="rect">
            <a:avLst/>
          </a:prstGeom>
          <a:solidFill>
            <a:schemeClr val="tx1"/>
          </a:solidFill>
        </p:spPr>
        <p:txBody>
          <a:bodyPr lIns="0" tIns="0" rIns="0" bIns="648000">
            <a:normAutofit/>
          </a:bodyPr>
          <a:lstStyle>
            <a:lvl1pPr marL="0" indent="0" algn="ctr">
              <a:buNone/>
              <a:defRPr sz="1800" b="1">
                <a:solidFill>
                  <a:schemeClr val="accent1"/>
                </a:solidFill>
              </a:defRPr>
            </a:lvl1pPr>
          </a:lstStyle>
          <a:p>
            <a:r>
              <a:rPr lang="fr-FR" dirty="0"/>
              <a:t>	</a:t>
            </a:r>
          </a:p>
          <a:p>
            <a:r>
              <a:rPr lang="fr-FR" dirty="0"/>
              <a:t>Picture</a:t>
            </a:r>
          </a:p>
        </p:txBody>
      </p:sp>
      <p:sp>
        <p:nvSpPr>
          <p:cNvPr id="36" name="Picture Placeholder 10">
            <a:extLst>
              <a:ext uri="{FF2B5EF4-FFF2-40B4-BE49-F238E27FC236}">
                <a16:creationId xmlns:a16="http://schemas.microsoft.com/office/drawing/2014/main" id="{3FA24DDE-A296-4264-94A3-D62AF5BDC096}"/>
              </a:ext>
            </a:extLst>
          </p:cNvPr>
          <p:cNvSpPr>
            <a:spLocks noGrp="1"/>
          </p:cNvSpPr>
          <p:nvPr>
            <p:ph type="pic" sz="quarter" idx="12" hasCustomPrompt="1"/>
          </p:nvPr>
        </p:nvSpPr>
        <p:spPr>
          <a:xfrm>
            <a:off x="503936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7" name="Picture Placeholder 10">
            <a:extLst>
              <a:ext uri="{FF2B5EF4-FFF2-40B4-BE49-F238E27FC236}">
                <a16:creationId xmlns:a16="http://schemas.microsoft.com/office/drawing/2014/main" id="{944FD892-B40E-4C8A-BEFD-A9870E1F95BB}"/>
              </a:ext>
            </a:extLst>
          </p:cNvPr>
          <p:cNvSpPr>
            <a:spLocks noGrp="1"/>
          </p:cNvSpPr>
          <p:nvPr>
            <p:ph type="pic" sz="quarter" idx="13" hasCustomPrompt="1"/>
          </p:nvPr>
        </p:nvSpPr>
        <p:spPr>
          <a:xfrm>
            <a:off x="739648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8" name="Picture Placeholder 10">
            <a:extLst>
              <a:ext uri="{FF2B5EF4-FFF2-40B4-BE49-F238E27FC236}">
                <a16:creationId xmlns:a16="http://schemas.microsoft.com/office/drawing/2014/main" id="{AFF585DB-A83A-4238-915C-7030522C217F}"/>
              </a:ext>
            </a:extLst>
          </p:cNvPr>
          <p:cNvSpPr>
            <a:spLocks noGrp="1"/>
          </p:cNvSpPr>
          <p:nvPr>
            <p:ph type="pic" sz="quarter" idx="14" hasCustomPrompt="1"/>
          </p:nvPr>
        </p:nvSpPr>
        <p:spPr>
          <a:xfrm>
            <a:off x="9753600" y="2092914"/>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9" name="Picture Placeholder 10">
            <a:extLst>
              <a:ext uri="{FF2B5EF4-FFF2-40B4-BE49-F238E27FC236}">
                <a16:creationId xmlns:a16="http://schemas.microsoft.com/office/drawing/2014/main" id="{B800CBA0-2590-40E4-B56A-5697FBD2E0C8}"/>
              </a:ext>
            </a:extLst>
          </p:cNvPr>
          <p:cNvSpPr>
            <a:spLocks noGrp="1"/>
          </p:cNvSpPr>
          <p:nvPr>
            <p:ph type="pic" sz="quarter" idx="15" hasCustomPrompt="1"/>
          </p:nvPr>
        </p:nvSpPr>
        <p:spPr>
          <a:xfrm>
            <a:off x="32512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0" name="Picture Placeholder 10">
            <a:extLst>
              <a:ext uri="{FF2B5EF4-FFF2-40B4-BE49-F238E27FC236}">
                <a16:creationId xmlns:a16="http://schemas.microsoft.com/office/drawing/2014/main" id="{137815DD-834A-450B-81D9-F1D90A0CAEDD}"/>
              </a:ext>
            </a:extLst>
          </p:cNvPr>
          <p:cNvSpPr>
            <a:spLocks noGrp="1"/>
          </p:cNvSpPr>
          <p:nvPr>
            <p:ph type="pic" sz="quarter" idx="16" hasCustomPrompt="1"/>
          </p:nvPr>
        </p:nvSpPr>
        <p:spPr>
          <a:xfrm>
            <a:off x="268224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1" name="Picture Placeholder 10">
            <a:extLst>
              <a:ext uri="{FF2B5EF4-FFF2-40B4-BE49-F238E27FC236}">
                <a16:creationId xmlns:a16="http://schemas.microsoft.com/office/drawing/2014/main" id="{1D58274C-6E9E-4343-91B3-DACB9E20B2F0}"/>
              </a:ext>
            </a:extLst>
          </p:cNvPr>
          <p:cNvSpPr>
            <a:spLocks noGrp="1"/>
          </p:cNvSpPr>
          <p:nvPr>
            <p:ph type="pic" sz="quarter" idx="17" hasCustomPrompt="1"/>
          </p:nvPr>
        </p:nvSpPr>
        <p:spPr>
          <a:xfrm>
            <a:off x="503936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2" name="Picture Placeholder 10">
            <a:extLst>
              <a:ext uri="{FF2B5EF4-FFF2-40B4-BE49-F238E27FC236}">
                <a16:creationId xmlns:a16="http://schemas.microsoft.com/office/drawing/2014/main" id="{7ADC8F93-D983-4E6E-8384-5D7D814EEFA6}"/>
              </a:ext>
            </a:extLst>
          </p:cNvPr>
          <p:cNvSpPr>
            <a:spLocks noGrp="1"/>
          </p:cNvSpPr>
          <p:nvPr>
            <p:ph type="pic" sz="quarter" idx="18" hasCustomPrompt="1"/>
          </p:nvPr>
        </p:nvSpPr>
        <p:spPr>
          <a:xfrm>
            <a:off x="739648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43" name="Picture Placeholder 10">
            <a:extLst>
              <a:ext uri="{FF2B5EF4-FFF2-40B4-BE49-F238E27FC236}">
                <a16:creationId xmlns:a16="http://schemas.microsoft.com/office/drawing/2014/main" id="{8B4B45E4-553B-409A-9111-A940DD06D269}"/>
              </a:ext>
            </a:extLst>
          </p:cNvPr>
          <p:cNvSpPr>
            <a:spLocks noGrp="1"/>
          </p:cNvSpPr>
          <p:nvPr>
            <p:ph type="pic" sz="quarter" idx="19" hasCustomPrompt="1"/>
          </p:nvPr>
        </p:nvSpPr>
        <p:spPr>
          <a:xfrm>
            <a:off x="9753600" y="4431823"/>
            <a:ext cx="2113280" cy="2086864"/>
          </a:xfrm>
          <a:prstGeom prst="rect">
            <a:avLst/>
          </a:prstGeom>
          <a:solidFill>
            <a:schemeClr val="tx1"/>
          </a:solidFill>
        </p:spPr>
        <p:txBody>
          <a:bodyPr lIns="0" tIns="0" rIns="0" bIns="648000">
            <a:normAutofit/>
          </a:bodyPr>
          <a:lstStyle>
            <a:lvl1pPr marL="0" indent="0" algn="ctr" rtl="0">
              <a:buNone/>
              <a:defRPr sz="1800" b="1">
                <a:solidFill>
                  <a:schemeClr val="accent1"/>
                </a:solidFill>
              </a:defRPr>
            </a:lvl1pPr>
          </a:lstStyle>
          <a:p>
            <a:r>
              <a:rPr lang="fr-FR" dirty="0"/>
              <a:t>	</a:t>
            </a:r>
          </a:p>
          <a:p>
            <a:r>
              <a:rPr lang="fr-FR" dirty="0"/>
              <a:t>Picture</a:t>
            </a:r>
          </a:p>
        </p:txBody>
      </p:sp>
      <p:sp>
        <p:nvSpPr>
          <p:cNvPr id="3" name="Espace réservé du texte 2">
            <a:extLst>
              <a:ext uri="{FF2B5EF4-FFF2-40B4-BE49-F238E27FC236}">
                <a16:creationId xmlns:a16="http://schemas.microsoft.com/office/drawing/2014/main" id="{316C72E8-81C8-4FB4-85BA-C194C185D587}"/>
              </a:ext>
            </a:extLst>
          </p:cNvPr>
          <p:cNvSpPr>
            <a:spLocks noGrp="1"/>
          </p:cNvSpPr>
          <p:nvPr>
            <p:ph type="body" sz="quarter" idx="20" hasCustomPrompt="1"/>
          </p:nvPr>
        </p:nvSpPr>
        <p:spPr>
          <a:xfrm>
            <a:off x="325119"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6" name="Espace réservé du texte 2">
            <a:extLst>
              <a:ext uri="{FF2B5EF4-FFF2-40B4-BE49-F238E27FC236}">
                <a16:creationId xmlns:a16="http://schemas.microsoft.com/office/drawing/2014/main" id="{1D08509A-CA5E-4810-BB02-ED01A7E3EDC4}"/>
              </a:ext>
            </a:extLst>
          </p:cNvPr>
          <p:cNvSpPr>
            <a:spLocks noGrp="1"/>
          </p:cNvSpPr>
          <p:nvPr>
            <p:ph type="body" sz="quarter" idx="21" hasCustomPrompt="1"/>
          </p:nvPr>
        </p:nvSpPr>
        <p:spPr>
          <a:xfrm>
            <a:off x="325120"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7" name="Espace réservé du texte 2">
            <a:extLst>
              <a:ext uri="{FF2B5EF4-FFF2-40B4-BE49-F238E27FC236}">
                <a16:creationId xmlns:a16="http://schemas.microsoft.com/office/drawing/2014/main" id="{758071FC-D284-419F-9B56-2BB8AC98B408}"/>
              </a:ext>
            </a:extLst>
          </p:cNvPr>
          <p:cNvSpPr>
            <a:spLocks noGrp="1"/>
          </p:cNvSpPr>
          <p:nvPr>
            <p:ph type="body" sz="quarter" idx="22" hasCustomPrompt="1"/>
          </p:nvPr>
        </p:nvSpPr>
        <p:spPr>
          <a:xfrm>
            <a:off x="2682238"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18" name="Espace réservé du texte 2">
            <a:extLst>
              <a:ext uri="{FF2B5EF4-FFF2-40B4-BE49-F238E27FC236}">
                <a16:creationId xmlns:a16="http://schemas.microsoft.com/office/drawing/2014/main" id="{A7FB7B32-A6F1-441F-ABF7-ED5E7620E93A}"/>
              </a:ext>
            </a:extLst>
          </p:cNvPr>
          <p:cNvSpPr>
            <a:spLocks noGrp="1"/>
          </p:cNvSpPr>
          <p:nvPr>
            <p:ph type="body" sz="quarter" idx="23" hasCustomPrompt="1"/>
          </p:nvPr>
        </p:nvSpPr>
        <p:spPr>
          <a:xfrm>
            <a:off x="2682239"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19" name="Espace réservé du texte 2">
            <a:extLst>
              <a:ext uri="{FF2B5EF4-FFF2-40B4-BE49-F238E27FC236}">
                <a16:creationId xmlns:a16="http://schemas.microsoft.com/office/drawing/2014/main" id="{3BB5C338-6573-4AD1-B7C1-7F31BC5582AF}"/>
              </a:ext>
            </a:extLst>
          </p:cNvPr>
          <p:cNvSpPr>
            <a:spLocks noGrp="1"/>
          </p:cNvSpPr>
          <p:nvPr>
            <p:ph type="body" sz="quarter" idx="24" hasCustomPrompt="1"/>
          </p:nvPr>
        </p:nvSpPr>
        <p:spPr>
          <a:xfrm>
            <a:off x="5039355"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0" name="Espace réservé du texte 2">
            <a:extLst>
              <a:ext uri="{FF2B5EF4-FFF2-40B4-BE49-F238E27FC236}">
                <a16:creationId xmlns:a16="http://schemas.microsoft.com/office/drawing/2014/main" id="{E62FFDFA-4672-49E8-BA29-A820D4E34A7F}"/>
              </a:ext>
            </a:extLst>
          </p:cNvPr>
          <p:cNvSpPr>
            <a:spLocks noGrp="1"/>
          </p:cNvSpPr>
          <p:nvPr>
            <p:ph type="body" sz="quarter" idx="25" hasCustomPrompt="1"/>
          </p:nvPr>
        </p:nvSpPr>
        <p:spPr>
          <a:xfrm>
            <a:off x="5039356"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1" name="Espace réservé du texte 2">
            <a:extLst>
              <a:ext uri="{FF2B5EF4-FFF2-40B4-BE49-F238E27FC236}">
                <a16:creationId xmlns:a16="http://schemas.microsoft.com/office/drawing/2014/main" id="{A11689A5-79C4-4A87-B01A-4B9F8A428EC3}"/>
              </a:ext>
            </a:extLst>
          </p:cNvPr>
          <p:cNvSpPr>
            <a:spLocks noGrp="1"/>
          </p:cNvSpPr>
          <p:nvPr>
            <p:ph type="body" sz="quarter" idx="26" hasCustomPrompt="1"/>
          </p:nvPr>
        </p:nvSpPr>
        <p:spPr>
          <a:xfrm>
            <a:off x="7396469"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2" name="Espace réservé du texte 2">
            <a:extLst>
              <a:ext uri="{FF2B5EF4-FFF2-40B4-BE49-F238E27FC236}">
                <a16:creationId xmlns:a16="http://schemas.microsoft.com/office/drawing/2014/main" id="{184713B9-EF45-452D-AB5C-E790803F48EA}"/>
              </a:ext>
            </a:extLst>
          </p:cNvPr>
          <p:cNvSpPr>
            <a:spLocks noGrp="1"/>
          </p:cNvSpPr>
          <p:nvPr>
            <p:ph type="body" sz="quarter" idx="27" hasCustomPrompt="1"/>
          </p:nvPr>
        </p:nvSpPr>
        <p:spPr>
          <a:xfrm>
            <a:off x="7396470"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3" name="Espace réservé du texte 2">
            <a:extLst>
              <a:ext uri="{FF2B5EF4-FFF2-40B4-BE49-F238E27FC236}">
                <a16:creationId xmlns:a16="http://schemas.microsoft.com/office/drawing/2014/main" id="{70B08813-7DA6-42D4-9260-A3656B183C0F}"/>
              </a:ext>
            </a:extLst>
          </p:cNvPr>
          <p:cNvSpPr>
            <a:spLocks noGrp="1"/>
          </p:cNvSpPr>
          <p:nvPr>
            <p:ph type="body" sz="quarter" idx="28" hasCustomPrompt="1"/>
          </p:nvPr>
        </p:nvSpPr>
        <p:spPr>
          <a:xfrm>
            <a:off x="9753586" y="3212990"/>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4" name="Espace réservé du texte 2">
            <a:extLst>
              <a:ext uri="{FF2B5EF4-FFF2-40B4-BE49-F238E27FC236}">
                <a16:creationId xmlns:a16="http://schemas.microsoft.com/office/drawing/2014/main" id="{C11A3551-612E-49A8-9DFD-0DB2C3B6CF27}"/>
              </a:ext>
            </a:extLst>
          </p:cNvPr>
          <p:cNvSpPr>
            <a:spLocks noGrp="1"/>
          </p:cNvSpPr>
          <p:nvPr>
            <p:ph type="body" sz="quarter" idx="29" hasCustomPrompt="1"/>
          </p:nvPr>
        </p:nvSpPr>
        <p:spPr>
          <a:xfrm>
            <a:off x="9753587" y="3648808"/>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5" name="Espace réservé du texte 2">
            <a:extLst>
              <a:ext uri="{FF2B5EF4-FFF2-40B4-BE49-F238E27FC236}">
                <a16:creationId xmlns:a16="http://schemas.microsoft.com/office/drawing/2014/main" id="{15D23A70-0BB2-4635-BFD7-77425C4431CF}"/>
              </a:ext>
            </a:extLst>
          </p:cNvPr>
          <p:cNvSpPr>
            <a:spLocks noGrp="1"/>
          </p:cNvSpPr>
          <p:nvPr>
            <p:ph type="body" sz="quarter" idx="30" hasCustomPrompt="1"/>
          </p:nvPr>
        </p:nvSpPr>
        <p:spPr>
          <a:xfrm>
            <a:off x="325119"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6" name="Espace réservé du texte 2">
            <a:extLst>
              <a:ext uri="{FF2B5EF4-FFF2-40B4-BE49-F238E27FC236}">
                <a16:creationId xmlns:a16="http://schemas.microsoft.com/office/drawing/2014/main" id="{A8DE0069-A8B7-4E2A-A88D-ED057F4A156D}"/>
              </a:ext>
            </a:extLst>
          </p:cNvPr>
          <p:cNvSpPr>
            <a:spLocks noGrp="1"/>
          </p:cNvSpPr>
          <p:nvPr>
            <p:ph type="body" sz="quarter" idx="31" hasCustomPrompt="1"/>
          </p:nvPr>
        </p:nvSpPr>
        <p:spPr>
          <a:xfrm>
            <a:off x="325120"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7" name="Espace réservé du texte 2">
            <a:extLst>
              <a:ext uri="{FF2B5EF4-FFF2-40B4-BE49-F238E27FC236}">
                <a16:creationId xmlns:a16="http://schemas.microsoft.com/office/drawing/2014/main" id="{DED62EA6-CA25-42AF-932E-E226621A7D9A}"/>
              </a:ext>
            </a:extLst>
          </p:cNvPr>
          <p:cNvSpPr>
            <a:spLocks noGrp="1"/>
          </p:cNvSpPr>
          <p:nvPr>
            <p:ph type="body" sz="quarter" idx="32" hasCustomPrompt="1"/>
          </p:nvPr>
        </p:nvSpPr>
        <p:spPr>
          <a:xfrm>
            <a:off x="2682238"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28" name="Espace réservé du texte 2">
            <a:extLst>
              <a:ext uri="{FF2B5EF4-FFF2-40B4-BE49-F238E27FC236}">
                <a16:creationId xmlns:a16="http://schemas.microsoft.com/office/drawing/2014/main" id="{69C73F44-1303-4699-9741-5071A8683183}"/>
              </a:ext>
            </a:extLst>
          </p:cNvPr>
          <p:cNvSpPr>
            <a:spLocks noGrp="1"/>
          </p:cNvSpPr>
          <p:nvPr>
            <p:ph type="body" sz="quarter" idx="33" hasCustomPrompt="1"/>
          </p:nvPr>
        </p:nvSpPr>
        <p:spPr>
          <a:xfrm>
            <a:off x="2682239"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29" name="Espace réservé du texte 2">
            <a:extLst>
              <a:ext uri="{FF2B5EF4-FFF2-40B4-BE49-F238E27FC236}">
                <a16:creationId xmlns:a16="http://schemas.microsoft.com/office/drawing/2014/main" id="{3FAB9CE8-C8F6-4097-9876-3D5BB131A6EE}"/>
              </a:ext>
            </a:extLst>
          </p:cNvPr>
          <p:cNvSpPr>
            <a:spLocks noGrp="1"/>
          </p:cNvSpPr>
          <p:nvPr>
            <p:ph type="body" sz="quarter" idx="34" hasCustomPrompt="1"/>
          </p:nvPr>
        </p:nvSpPr>
        <p:spPr>
          <a:xfrm>
            <a:off x="5039355"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0" name="Espace réservé du texte 2">
            <a:extLst>
              <a:ext uri="{FF2B5EF4-FFF2-40B4-BE49-F238E27FC236}">
                <a16:creationId xmlns:a16="http://schemas.microsoft.com/office/drawing/2014/main" id="{2FE7EAC6-53B9-40F7-BAC8-FFAFE182DB60}"/>
              </a:ext>
            </a:extLst>
          </p:cNvPr>
          <p:cNvSpPr>
            <a:spLocks noGrp="1"/>
          </p:cNvSpPr>
          <p:nvPr>
            <p:ph type="body" sz="quarter" idx="35" hasCustomPrompt="1"/>
          </p:nvPr>
        </p:nvSpPr>
        <p:spPr>
          <a:xfrm>
            <a:off x="5039356"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31" name="Espace réservé du texte 2">
            <a:extLst>
              <a:ext uri="{FF2B5EF4-FFF2-40B4-BE49-F238E27FC236}">
                <a16:creationId xmlns:a16="http://schemas.microsoft.com/office/drawing/2014/main" id="{4AA8E213-976B-4F42-BF73-C960C4D9F66D}"/>
              </a:ext>
            </a:extLst>
          </p:cNvPr>
          <p:cNvSpPr>
            <a:spLocks noGrp="1"/>
          </p:cNvSpPr>
          <p:nvPr>
            <p:ph type="body" sz="quarter" idx="36" hasCustomPrompt="1"/>
          </p:nvPr>
        </p:nvSpPr>
        <p:spPr>
          <a:xfrm>
            <a:off x="7396469"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2" name="Espace réservé du texte 2">
            <a:extLst>
              <a:ext uri="{FF2B5EF4-FFF2-40B4-BE49-F238E27FC236}">
                <a16:creationId xmlns:a16="http://schemas.microsoft.com/office/drawing/2014/main" id="{2B1B6386-3DB5-4B9B-9D72-E30B0FE4104F}"/>
              </a:ext>
            </a:extLst>
          </p:cNvPr>
          <p:cNvSpPr>
            <a:spLocks noGrp="1"/>
          </p:cNvSpPr>
          <p:nvPr>
            <p:ph type="body" sz="quarter" idx="37" hasCustomPrompt="1"/>
          </p:nvPr>
        </p:nvSpPr>
        <p:spPr>
          <a:xfrm>
            <a:off x="7396470"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
        <p:nvSpPr>
          <p:cNvPr id="33" name="Espace réservé du texte 2">
            <a:extLst>
              <a:ext uri="{FF2B5EF4-FFF2-40B4-BE49-F238E27FC236}">
                <a16:creationId xmlns:a16="http://schemas.microsoft.com/office/drawing/2014/main" id="{E3598400-E700-44A3-8903-DB65AFF1248F}"/>
              </a:ext>
            </a:extLst>
          </p:cNvPr>
          <p:cNvSpPr>
            <a:spLocks noGrp="1"/>
          </p:cNvSpPr>
          <p:nvPr>
            <p:ph type="body" sz="quarter" idx="38" hasCustomPrompt="1"/>
          </p:nvPr>
        </p:nvSpPr>
        <p:spPr>
          <a:xfrm>
            <a:off x="9753586" y="5551899"/>
            <a:ext cx="2113279" cy="966788"/>
          </a:xfrm>
          <a:prstGeom prst="rect">
            <a:avLst/>
          </a:prstGeom>
          <a:gradFill flip="none" rotWithShape="1">
            <a:gsLst>
              <a:gs pos="64000">
                <a:srgbClr val="1D1D1D">
                  <a:alpha val="78000"/>
                </a:srgbClr>
              </a:gs>
              <a:gs pos="6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Insert </a:t>
            </a:r>
            <a:r>
              <a:rPr lang="fr-FR" dirty="0" err="1"/>
              <a:t>text</a:t>
            </a:r>
            <a:r>
              <a:rPr lang="fr-FR" dirty="0"/>
              <a:t> </a:t>
            </a:r>
            <a:r>
              <a:rPr lang="fr-FR" dirty="0" err="1"/>
              <a:t>here</a:t>
            </a:r>
            <a:endParaRPr lang="en-US" dirty="0"/>
          </a:p>
        </p:txBody>
      </p:sp>
      <p:sp>
        <p:nvSpPr>
          <p:cNvPr id="34" name="Espace réservé du texte 2">
            <a:extLst>
              <a:ext uri="{FF2B5EF4-FFF2-40B4-BE49-F238E27FC236}">
                <a16:creationId xmlns:a16="http://schemas.microsoft.com/office/drawing/2014/main" id="{64D6E52E-F777-4A62-937F-D377DFED58CE}"/>
              </a:ext>
            </a:extLst>
          </p:cNvPr>
          <p:cNvSpPr>
            <a:spLocks noGrp="1"/>
          </p:cNvSpPr>
          <p:nvPr>
            <p:ph type="body" sz="quarter" idx="39" hasCustomPrompt="1"/>
          </p:nvPr>
        </p:nvSpPr>
        <p:spPr>
          <a:xfrm>
            <a:off x="9753587" y="5987717"/>
            <a:ext cx="45719" cy="325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45720" rIns="91440" bIns="252000" numCol="1" spcCol="0" rtlCol="0" fromWordArt="0" anchor="b" anchorCtr="0" forceAA="0" compatLnSpc="1">
            <a:prstTxWarp prst="textNoShape">
              <a:avLst/>
            </a:prstTxWarp>
            <a:noAutofit/>
          </a:bodyPr>
          <a:lstStyle>
            <a:lvl1pPr marL="0" indent="0">
              <a:buNone/>
              <a:defRPr kumimoji="0" lang="en-US" sz="1400" b="0" i="0" u="none" strike="noStrike" cap="none" spc="0" normalizeH="0" baseline="0" dirty="0">
                <a:ln>
                  <a:noFill/>
                </a:ln>
                <a:solidFill>
                  <a:prstClr val="white"/>
                </a:solidFill>
                <a:effectLst/>
                <a:uLnTx/>
                <a:uFillTx/>
                <a:latin typeface="Segoe UI"/>
              </a:defRPr>
            </a:lvl1pPr>
          </a:lstStyle>
          <a:p>
            <a:pPr marL="228600" marR="0" lvl="0" indent="-228600" fontAlgn="auto">
              <a:lnSpc>
                <a:spcPct val="100000"/>
              </a:lnSpc>
              <a:spcBef>
                <a:spcPts val="0"/>
              </a:spcBef>
              <a:spcAft>
                <a:spcPts val="0"/>
              </a:spcAft>
              <a:buClrTx/>
              <a:buSzTx/>
              <a:tabLst/>
            </a:pPr>
            <a:r>
              <a:rPr lang="fr-FR" dirty="0"/>
              <a:t> </a:t>
            </a:r>
            <a:endParaRPr lang="en-US" dirty="0"/>
          </a:p>
        </p:txBody>
      </p:sp>
    </p:spTree>
    <p:extLst>
      <p:ext uri="{BB962C8B-B14F-4D97-AF65-F5344CB8AC3E}">
        <p14:creationId xmlns:p14="http://schemas.microsoft.com/office/powerpoint/2010/main" val="641602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1">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7BF478B0-BD0C-4753-83DD-0647CA2A70FC}"/>
              </a:ext>
            </a:extLst>
          </p:cNvPr>
          <p:cNvSpPr>
            <a:spLocks noGrp="1"/>
          </p:cNvSpPr>
          <p:nvPr>
            <p:ph type="pic" sz="quarter" idx="14" hasCustomPrompt="1"/>
          </p:nvPr>
        </p:nvSpPr>
        <p:spPr>
          <a:xfrm>
            <a:off x="3903992" y="2612615"/>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
        <p:nvSpPr>
          <p:cNvPr id="13" name="Picture Placeholder 10">
            <a:extLst>
              <a:ext uri="{FF2B5EF4-FFF2-40B4-BE49-F238E27FC236}">
                <a16:creationId xmlns:a16="http://schemas.microsoft.com/office/drawing/2014/main" id="{4E75A3EB-2585-4E8B-966D-EE16E52809A4}"/>
              </a:ext>
            </a:extLst>
          </p:cNvPr>
          <p:cNvSpPr>
            <a:spLocks noGrp="1"/>
          </p:cNvSpPr>
          <p:nvPr>
            <p:ph type="pic" sz="quarter" idx="15" hasCustomPrompt="1"/>
          </p:nvPr>
        </p:nvSpPr>
        <p:spPr>
          <a:xfrm>
            <a:off x="6443986" y="2621323"/>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
        <p:nvSpPr>
          <p:cNvPr id="14" name="Picture Placeholder 10">
            <a:extLst>
              <a:ext uri="{FF2B5EF4-FFF2-40B4-BE49-F238E27FC236}">
                <a16:creationId xmlns:a16="http://schemas.microsoft.com/office/drawing/2014/main" id="{92B3B241-D439-47C0-9E90-9F4C8234BE09}"/>
              </a:ext>
            </a:extLst>
          </p:cNvPr>
          <p:cNvSpPr>
            <a:spLocks noGrp="1"/>
          </p:cNvSpPr>
          <p:nvPr>
            <p:ph type="pic" sz="quarter" idx="16" hasCustomPrompt="1"/>
          </p:nvPr>
        </p:nvSpPr>
        <p:spPr>
          <a:xfrm>
            <a:off x="8983978" y="2612615"/>
            <a:ext cx="1864997" cy="1866477"/>
          </a:xfrm>
          <a:prstGeom prst="ellipse">
            <a:avLst/>
          </a:prstGeom>
          <a:solidFill>
            <a:schemeClr val="tx1"/>
          </a:solidFill>
        </p:spPr>
        <p:txBody>
          <a:bodyPr>
            <a:normAutofit/>
          </a:bodyPr>
          <a:lstStyle>
            <a:lvl1pPr marL="0" indent="0" algn="ctr" rtl="0">
              <a:buNone/>
              <a:defRPr sz="1050"/>
            </a:lvl1pPr>
          </a:lstStyle>
          <a:p>
            <a:r>
              <a:rPr lang="fr-FR" dirty="0"/>
              <a:t>Picture</a:t>
            </a:r>
          </a:p>
        </p:txBody>
      </p:sp>
      <p:sp>
        <p:nvSpPr>
          <p:cNvPr id="11" name="Picture Placeholder 10">
            <a:extLst>
              <a:ext uri="{FF2B5EF4-FFF2-40B4-BE49-F238E27FC236}">
                <a16:creationId xmlns:a16="http://schemas.microsoft.com/office/drawing/2014/main" id="{833B4748-1D15-492B-BFA6-8B1A7240F821}"/>
              </a:ext>
            </a:extLst>
          </p:cNvPr>
          <p:cNvSpPr>
            <a:spLocks noGrp="1"/>
          </p:cNvSpPr>
          <p:nvPr>
            <p:ph type="pic" sz="quarter" idx="13" hasCustomPrompt="1"/>
          </p:nvPr>
        </p:nvSpPr>
        <p:spPr>
          <a:xfrm>
            <a:off x="1364002" y="2612615"/>
            <a:ext cx="1864997" cy="1866477"/>
          </a:xfrm>
          <a:prstGeom prst="ellipse">
            <a:avLst/>
          </a:prstGeom>
          <a:solidFill>
            <a:schemeClr val="tx1"/>
          </a:solidFill>
        </p:spPr>
        <p:txBody>
          <a:bodyPr>
            <a:normAutofit/>
          </a:bodyPr>
          <a:lstStyle>
            <a:lvl1pPr marL="0" indent="0" algn="ctr">
              <a:buNone/>
              <a:defRPr sz="1050"/>
            </a:lvl1pPr>
          </a:lstStyle>
          <a:p>
            <a:r>
              <a:rPr lang="fr-FR" dirty="0"/>
              <a:t>Picture</a:t>
            </a:r>
          </a:p>
        </p:txBody>
      </p:sp>
    </p:spTree>
    <p:extLst>
      <p:ext uri="{BB962C8B-B14F-4D97-AF65-F5344CB8AC3E}">
        <p14:creationId xmlns:p14="http://schemas.microsoft.com/office/powerpoint/2010/main" val="124593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2">
    <p:spTree>
      <p:nvGrpSpPr>
        <p:cNvPr id="1" name=""/>
        <p:cNvGrpSpPr/>
        <p:nvPr/>
      </p:nvGrpSpPr>
      <p:grpSpPr>
        <a:xfrm>
          <a:off x="0" y="0"/>
          <a:ext cx="0" cy="0"/>
          <a:chOff x="0" y="0"/>
          <a:chExt cx="0" cy="0"/>
        </a:xfrm>
      </p:grpSpPr>
      <p:sp>
        <p:nvSpPr>
          <p:cNvPr id="35" name="Picture Placeholder 10">
            <a:extLst>
              <a:ext uri="{FF2B5EF4-FFF2-40B4-BE49-F238E27FC236}">
                <a16:creationId xmlns:a16="http://schemas.microsoft.com/office/drawing/2014/main" id="{28A52817-9434-4248-A9F0-5409D58D80AB}"/>
              </a:ext>
            </a:extLst>
          </p:cNvPr>
          <p:cNvSpPr>
            <a:spLocks noGrp="1"/>
          </p:cNvSpPr>
          <p:nvPr>
            <p:ph type="pic" sz="quarter" idx="13" hasCustomPrompt="1"/>
          </p:nvPr>
        </p:nvSpPr>
        <p:spPr>
          <a:xfrm>
            <a:off x="1367754"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38" name="Picture Placeholder 10">
            <a:extLst>
              <a:ext uri="{FF2B5EF4-FFF2-40B4-BE49-F238E27FC236}">
                <a16:creationId xmlns:a16="http://schemas.microsoft.com/office/drawing/2014/main" id="{48CC145B-9158-4C89-BDE8-D80C6BEAD342}"/>
              </a:ext>
            </a:extLst>
          </p:cNvPr>
          <p:cNvSpPr>
            <a:spLocks noGrp="1"/>
          </p:cNvSpPr>
          <p:nvPr>
            <p:ph type="pic" sz="quarter" idx="14" hasCustomPrompt="1"/>
          </p:nvPr>
        </p:nvSpPr>
        <p:spPr>
          <a:xfrm>
            <a:off x="4776437"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39" name="Picture Placeholder 10">
            <a:extLst>
              <a:ext uri="{FF2B5EF4-FFF2-40B4-BE49-F238E27FC236}">
                <a16:creationId xmlns:a16="http://schemas.microsoft.com/office/drawing/2014/main" id="{18240BEE-6B48-4E46-8571-243D0874F8AD}"/>
              </a:ext>
            </a:extLst>
          </p:cNvPr>
          <p:cNvSpPr>
            <a:spLocks noGrp="1"/>
          </p:cNvSpPr>
          <p:nvPr>
            <p:ph type="pic" sz="quarter" idx="15" hasCustomPrompt="1"/>
          </p:nvPr>
        </p:nvSpPr>
        <p:spPr>
          <a:xfrm>
            <a:off x="8190198" y="234695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0" name="Picture Placeholder 10">
            <a:extLst>
              <a:ext uri="{FF2B5EF4-FFF2-40B4-BE49-F238E27FC236}">
                <a16:creationId xmlns:a16="http://schemas.microsoft.com/office/drawing/2014/main" id="{891A3D34-F938-43C2-B3E0-F6637FB470EA}"/>
              </a:ext>
            </a:extLst>
          </p:cNvPr>
          <p:cNvSpPr>
            <a:spLocks noGrp="1"/>
          </p:cNvSpPr>
          <p:nvPr>
            <p:ph type="pic" sz="quarter" idx="16" hasCustomPrompt="1"/>
          </p:nvPr>
        </p:nvSpPr>
        <p:spPr>
          <a:xfrm>
            <a:off x="1367754"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1" name="Picture Placeholder 10">
            <a:extLst>
              <a:ext uri="{FF2B5EF4-FFF2-40B4-BE49-F238E27FC236}">
                <a16:creationId xmlns:a16="http://schemas.microsoft.com/office/drawing/2014/main" id="{8AA6258D-C0D6-4D37-B7E6-AF882A75F99E}"/>
              </a:ext>
            </a:extLst>
          </p:cNvPr>
          <p:cNvSpPr>
            <a:spLocks noGrp="1"/>
          </p:cNvSpPr>
          <p:nvPr>
            <p:ph type="pic" sz="quarter" idx="17" hasCustomPrompt="1"/>
          </p:nvPr>
        </p:nvSpPr>
        <p:spPr>
          <a:xfrm>
            <a:off x="4776437"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2" name="Picture Placeholder 10">
            <a:extLst>
              <a:ext uri="{FF2B5EF4-FFF2-40B4-BE49-F238E27FC236}">
                <a16:creationId xmlns:a16="http://schemas.microsoft.com/office/drawing/2014/main" id="{C05DB888-4CC2-422E-A90D-0F5961F52473}"/>
              </a:ext>
            </a:extLst>
          </p:cNvPr>
          <p:cNvSpPr>
            <a:spLocks noGrp="1"/>
          </p:cNvSpPr>
          <p:nvPr>
            <p:ph type="pic" sz="quarter" idx="18" hasCustomPrompt="1"/>
          </p:nvPr>
        </p:nvSpPr>
        <p:spPr>
          <a:xfrm>
            <a:off x="8190198" y="3643749"/>
            <a:ext cx="872827" cy="871943"/>
          </a:xfrm>
          <a:prstGeom prst="ellipse">
            <a:avLst/>
          </a:prstGeom>
          <a:solidFill>
            <a:schemeClr val="tx1"/>
          </a:solidFill>
        </p:spPr>
        <p:txBody>
          <a:bodyPr>
            <a:normAutofit/>
          </a:bodyPr>
          <a:lstStyle>
            <a:lvl1pPr marL="0" indent="0" algn="ctr">
              <a:buNone/>
              <a:defRPr sz="600"/>
            </a:lvl1pPr>
          </a:lstStyle>
          <a:p>
            <a:r>
              <a:rPr lang="fr-FR" dirty="0"/>
              <a:t>Picture</a:t>
            </a:r>
          </a:p>
          <a:p>
            <a:endParaRPr lang="fr-FR" dirty="0"/>
          </a:p>
        </p:txBody>
      </p:sp>
      <p:sp>
        <p:nvSpPr>
          <p:cNvPr id="43" name="Picture Placeholder 10">
            <a:extLst>
              <a:ext uri="{FF2B5EF4-FFF2-40B4-BE49-F238E27FC236}">
                <a16:creationId xmlns:a16="http://schemas.microsoft.com/office/drawing/2014/main" id="{91B0F4F4-8EDC-454F-99C3-EFA4EFF06681}"/>
              </a:ext>
            </a:extLst>
          </p:cNvPr>
          <p:cNvSpPr>
            <a:spLocks noGrp="1"/>
          </p:cNvSpPr>
          <p:nvPr>
            <p:ph type="pic" sz="quarter" idx="19" hasCustomPrompt="1"/>
          </p:nvPr>
        </p:nvSpPr>
        <p:spPr>
          <a:xfrm>
            <a:off x="1367754"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
        <p:nvSpPr>
          <p:cNvPr id="44" name="Picture Placeholder 10">
            <a:extLst>
              <a:ext uri="{FF2B5EF4-FFF2-40B4-BE49-F238E27FC236}">
                <a16:creationId xmlns:a16="http://schemas.microsoft.com/office/drawing/2014/main" id="{5F25E1E5-622D-44E9-9FD1-48BBA5FC389D}"/>
              </a:ext>
            </a:extLst>
          </p:cNvPr>
          <p:cNvSpPr>
            <a:spLocks noGrp="1"/>
          </p:cNvSpPr>
          <p:nvPr>
            <p:ph type="pic" sz="quarter" idx="20" hasCustomPrompt="1"/>
          </p:nvPr>
        </p:nvSpPr>
        <p:spPr>
          <a:xfrm>
            <a:off x="4776437"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
        <p:nvSpPr>
          <p:cNvPr id="45" name="Picture Placeholder 10">
            <a:extLst>
              <a:ext uri="{FF2B5EF4-FFF2-40B4-BE49-F238E27FC236}">
                <a16:creationId xmlns:a16="http://schemas.microsoft.com/office/drawing/2014/main" id="{FF0CB30F-6742-4E8E-9918-FF5A545074AE}"/>
              </a:ext>
            </a:extLst>
          </p:cNvPr>
          <p:cNvSpPr>
            <a:spLocks noGrp="1"/>
          </p:cNvSpPr>
          <p:nvPr>
            <p:ph type="pic" sz="quarter" idx="21" hasCustomPrompt="1"/>
          </p:nvPr>
        </p:nvSpPr>
        <p:spPr>
          <a:xfrm>
            <a:off x="8190198" y="4995008"/>
            <a:ext cx="872827" cy="871943"/>
          </a:xfrm>
          <a:prstGeom prst="ellipse">
            <a:avLst/>
          </a:prstGeom>
          <a:solidFill>
            <a:schemeClr val="tx1"/>
          </a:solidFill>
        </p:spPr>
        <p:txBody>
          <a:bodyPr>
            <a:normAutofit/>
          </a:bodyPr>
          <a:lstStyle>
            <a:lvl1pPr marL="0" indent="0" algn="ctr" rtl="0">
              <a:buNone/>
              <a:defRPr sz="600"/>
            </a:lvl1pPr>
          </a:lstStyle>
          <a:p>
            <a:r>
              <a:rPr lang="fr-FR" dirty="0"/>
              <a:t>Picture</a:t>
            </a:r>
          </a:p>
          <a:p>
            <a:endParaRPr lang="fr-FR" dirty="0"/>
          </a:p>
        </p:txBody>
      </p:sp>
    </p:spTree>
    <p:extLst>
      <p:ext uri="{BB962C8B-B14F-4D97-AF65-F5344CB8AC3E}">
        <p14:creationId xmlns:p14="http://schemas.microsoft.com/office/powerpoint/2010/main" val="3403101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3">
    <p:spTree>
      <p:nvGrpSpPr>
        <p:cNvPr id="1" name=""/>
        <p:cNvGrpSpPr/>
        <p:nvPr/>
      </p:nvGrpSpPr>
      <p:grpSpPr>
        <a:xfrm>
          <a:off x="0" y="0"/>
          <a:ext cx="0" cy="0"/>
          <a:chOff x="0" y="0"/>
          <a:chExt cx="0" cy="0"/>
        </a:xfrm>
      </p:grpSpPr>
      <p:sp>
        <p:nvSpPr>
          <p:cNvPr id="26" name="Picture Placeholder 10">
            <a:extLst>
              <a:ext uri="{FF2B5EF4-FFF2-40B4-BE49-F238E27FC236}">
                <a16:creationId xmlns:a16="http://schemas.microsoft.com/office/drawing/2014/main" id="{22EE241B-2BBC-4744-835C-8F40458A127C}"/>
              </a:ext>
            </a:extLst>
          </p:cNvPr>
          <p:cNvSpPr>
            <a:spLocks noGrp="1"/>
          </p:cNvSpPr>
          <p:nvPr>
            <p:ph type="pic" sz="quarter" idx="13" hasCustomPrompt="1"/>
          </p:nvPr>
        </p:nvSpPr>
        <p:spPr>
          <a:xfrm>
            <a:off x="1343505"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7" name="Picture Placeholder 10">
            <a:extLst>
              <a:ext uri="{FF2B5EF4-FFF2-40B4-BE49-F238E27FC236}">
                <a16:creationId xmlns:a16="http://schemas.microsoft.com/office/drawing/2014/main" id="{6CAB5CF8-20D7-4B90-95C9-20E098992A49}"/>
              </a:ext>
            </a:extLst>
          </p:cNvPr>
          <p:cNvSpPr>
            <a:spLocks noGrp="1"/>
          </p:cNvSpPr>
          <p:nvPr>
            <p:ph type="pic" sz="quarter" idx="14" hasCustomPrompt="1"/>
          </p:nvPr>
        </p:nvSpPr>
        <p:spPr>
          <a:xfrm>
            <a:off x="3783307"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8" name="Picture Placeholder 10">
            <a:extLst>
              <a:ext uri="{FF2B5EF4-FFF2-40B4-BE49-F238E27FC236}">
                <a16:creationId xmlns:a16="http://schemas.microsoft.com/office/drawing/2014/main" id="{62CEBB88-3D8A-4909-B93A-1F994D6624FA}"/>
              </a:ext>
            </a:extLst>
          </p:cNvPr>
          <p:cNvSpPr>
            <a:spLocks noGrp="1"/>
          </p:cNvSpPr>
          <p:nvPr>
            <p:ph type="pic" sz="quarter" idx="15" hasCustomPrompt="1"/>
          </p:nvPr>
        </p:nvSpPr>
        <p:spPr>
          <a:xfrm>
            <a:off x="6223109" y="112540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29" name="Picture Placeholder 10">
            <a:extLst>
              <a:ext uri="{FF2B5EF4-FFF2-40B4-BE49-F238E27FC236}">
                <a16:creationId xmlns:a16="http://schemas.microsoft.com/office/drawing/2014/main" id="{1EEB6057-CF61-47A1-8D3B-A9763726F611}"/>
              </a:ext>
            </a:extLst>
          </p:cNvPr>
          <p:cNvSpPr>
            <a:spLocks noGrp="1"/>
          </p:cNvSpPr>
          <p:nvPr>
            <p:ph type="pic" sz="quarter" idx="16" hasCustomPrompt="1"/>
          </p:nvPr>
        </p:nvSpPr>
        <p:spPr>
          <a:xfrm>
            <a:off x="8662910" y="1125405"/>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0" name="Picture Placeholder 10">
            <a:extLst>
              <a:ext uri="{FF2B5EF4-FFF2-40B4-BE49-F238E27FC236}">
                <a16:creationId xmlns:a16="http://schemas.microsoft.com/office/drawing/2014/main" id="{03BD2BA6-012F-4C7B-9935-0A0FF955DB30}"/>
              </a:ext>
            </a:extLst>
          </p:cNvPr>
          <p:cNvSpPr>
            <a:spLocks noGrp="1"/>
          </p:cNvSpPr>
          <p:nvPr>
            <p:ph type="pic" sz="quarter" idx="17" hasCustomPrompt="1"/>
          </p:nvPr>
        </p:nvSpPr>
        <p:spPr>
          <a:xfrm>
            <a:off x="1343505"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1" name="Picture Placeholder 10">
            <a:extLst>
              <a:ext uri="{FF2B5EF4-FFF2-40B4-BE49-F238E27FC236}">
                <a16:creationId xmlns:a16="http://schemas.microsoft.com/office/drawing/2014/main" id="{8212F895-139A-4202-8B95-2C7A110D6760}"/>
              </a:ext>
            </a:extLst>
          </p:cNvPr>
          <p:cNvSpPr>
            <a:spLocks noGrp="1"/>
          </p:cNvSpPr>
          <p:nvPr>
            <p:ph type="pic" sz="quarter" idx="18" hasCustomPrompt="1"/>
          </p:nvPr>
        </p:nvSpPr>
        <p:spPr>
          <a:xfrm>
            <a:off x="3783307"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2" name="Picture Placeholder 10">
            <a:extLst>
              <a:ext uri="{FF2B5EF4-FFF2-40B4-BE49-F238E27FC236}">
                <a16:creationId xmlns:a16="http://schemas.microsoft.com/office/drawing/2014/main" id="{49B61935-611C-4306-A86C-ADAC9B00FAE3}"/>
              </a:ext>
            </a:extLst>
          </p:cNvPr>
          <p:cNvSpPr>
            <a:spLocks noGrp="1"/>
          </p:cNvSpPr>
          <p:nvPr>
            <p:ph type="pic" sz="quarter" idx="19" hasCustomPrompt="1"/>
          </p:nvPr>
        </p:nvSpPr>
        <p:spPr>
          <a:xfrm>
            <a:off x="6223109" y="2156312"/>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3" name="Picture Placeholder 10">
            <a:extLst>
              <a:ext uri="{FF2B5EF4-FFF2-40B4-BE49-F238E27FC236}">
                <a16:creationId xmlns:a16="http://schemas.microsoft.com/office/drawing/2014/main" id="{CEBAAD78-3A0A-4669-9779-D4D727D7F89A}"/>
              </a:ext>
            </a:extLst>
          </p:cNvPr>
          <p:cNvSpPr>
            <a:spLocks noGrp="1"/>
          </p:cNvSpPr>
          <p:nvPr>
            <p:ph type="pic" sz="quarter" idx="20" hasCustomPrompt="1"/>
          </p:nvPr>
        </p:nvSpPr>
        <p:spPr>
          <a:xfrm>
            <a:off x="8662910" y="215631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4" name="Picture Placeholder 10">
            <a:extLst>
              <a:ext uri="{FF2B5EF4-FFF2-40B4-BE49-F238E27FC236}">
                <a16:creationId xmlns:a16="http://schemas.microsoft.com/office/drawing/2014/main" id="{97EC4FAC-6170-4C75-A3FD-3A5D85AA3657}"/>
              </a:ext>
            </a:extLst>
          </p:cNvPr>
          <p:cNvSpPr>
            <a:spLocks noGrp="1"/>
          </p:cNvSpPr>
          <p:nvPr>
            <p:ph type="pic" sz="quarter" idx="21" hasCustomPrompt="1"/>
          </p:nvPr>
        </p:nvSpPr>
        <p:spPr>
          <a:xfrm>
            <a:off x="1343505"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5" name="Picture Placeholder 10">
            <a:extLst>
              <a:ext uri="{FF2B5EF4-FFF2-40B4-BE49-F238E27FC236}">
                <a16:creationId xmlns:a16="http://schemas.microsoft.com/office/drawing/2014/main" id="{2ACB2DC4-26F7-4BC8-88B7-078896321308}"/>
              </a:ext>
            </a:extLst>
          </p:cNvPr>
          <p:cNvSpPr>
            <a:spLocks noGrp="1"/>
          </p:cNvSpPr>
          <p:nvPr>
            <p:ph type="pic" sz="quarter" idx="22" hasCustomPrompt="1"/>
          </p:nvPr>
        </p:nvSpPr>
        <p:spPr>
          <a:xfrm>
            <a:off x="3783307"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6" name="Picture Placeholder 10">
            <a:extLst>
              <a:ext uri="{FF2B5EF4-FFF2-40B4-BE49-F238E27FC236}">
                <a16:creationId xmlns:a16="http://schemas.microsoft.com/office/drawing/2014/main" id="{5C281E6C-DED0-4B17-941E-210561539334}"/>
              </a:ext>
            </a:extLst>
          </p:cNvPr>
          <p:cNvSpPr>
            <a:spLocks noGrp="1"/>
          </p:cNvSpPr>
          <p:nvPr>
            <p:ph type="pic" sz="quarter" idx="23" hasCustomPrompt="1"/>
          </p:nvPr>
        </p:nvSpPr>
        <p:spPr>
          <a:xfrm>
            <a:off x="6223109" y="3201485"/>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7" name="Picture Placeholder 10">
            <a:extLst>
              <a:ext uri="{FF2B5EF4-FFF2-40B4-BE49-F238E27FC236}">
                <a16:creationId xmlns:a16="http://schemas.microsoft.com/office/drawing/2014/main" id="{8A43420A-D73B-4EB8-8CF4-AD69734CBCA1}"/>
              </a:ext>
            </a:extLst>
          </p:cNvPr>
          <p:cNvSpPr>
            <a:spLocks noGrp="1"/>
          </p:cNvSpPr>
          <p:nvPr>
            <p:ph type="pic" sz="quarter" idx="24" hasCustomPrompt="1"/>
          </p:nvPr>
        </p:nvSpPr>
        <p:spPr>
          <a:xfrm>
            <a:off x="8662910" y="3201485"/>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38" name="Picture Placeholder 10">
            <a:extLst>
              <a:ext uri="{FF2B5EF4-FFF2-40B4-BE49-F238E27FC236}">
                <a16:creationId xmlns:a16="http://schemas.microsoft.com/office/drawing/2014/main" id="{436394BF-0BE0-4580-9A4B-6C3F669CE74A}"/>
              </a:ext>
            </a:extLst>
          </p:cNvPr>
          <p:cNvSpPr>
            <a:spLocks noGrp="1"/>
          </p:cNvSpPr>
          <p:nvPr>
            <p:ph type="pic" sz="quarter" idx="25" hasCustomPrompt="1"/>
          </p:nvPr>
        </p:nvSpPr>
        <p:spPr>
          <a:xfrm>
            <a:off x="1343505"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39" name="Picture Placeholder 10">
            <a:extLst>
              <a:ext uri="{FF2B5EF4-FFF2-40B4-BE49-F238E27FC236}">
                <a16:creationId xmlns:a16="http://schemas.microsoft.com/office/drawing/2014/main" id="{6E2E6841-CA27-4420-B76E-77748104AF8C}"/>
              </a:ext>
            </a:extLst>
          </p:cNvPr>
          <p:cNvSpPr>
            <a:spLocks noGrp="1"/>
          </p:cNvSpPr>
          <p:nvPr>
            <p:ph type="pic" sz="quarter" idx="26" hasCustomPrompt="1"/>
          </p:nvPr>
        </p:nvSpPr>
        <p:spPr>
          <a:xfrm>
            <a:off x="3783307"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40" name="Picture Placeholder 10">
            <a:extLst>
              <a:ext uri="{FF2B5EF4-FFF2-40B4-BE49-F238E27FC236}">
                <a16:creationId xmlns:a16="http://schemas.microsoft.com/office/drawing/2014/main" id="{B27D8595-9D80-4B4E-ABD1-DC192925DAC7}"/>
              </a:ext>
            </a:extLst>
          </p:cNvPr>
          <p:cNvSpPr>
            <a:spLocks noGrp="1"/>
          </p:cNvSpPr>
          <p:nvPr>
            <p:ph type="pic" sz="quarter" idx="27" hasCustomPrompt="1"/>
          </p:nvPr>
        </p:nvSpPr>
        <p:spPr>
          <a:xfrm>
            <a:off x="6223109" y="4246658"/>
            <a:ext cx="537516" cy="536970"/>
          </a:xfrm>
          <a:prstGeom prst="ellipse">
            <a:avLst/>
          </a:prstGeom>
          <a:solidFill>
            <a:schemeClr val="tx1"/>
          </a:solidFill>
        </p:spPr>
        <p:txBody>
          <a:bodyPr>
            <a:normAutofit/>
          </a:bodyPr>
          <a:lstStyle>
            <a:lvl1pPr marL="0" indent="0" algn="ctr">
              <a:buNone/>
              <a:defRPr sz="500"/>
            </a:lvl1pPr>
          </a:lstStyle>
          <a:p>
            <a:r>
              <a:rPr lang="fr-FR" dirty="0"/>
              <a:t>Picture</a:t>
            </a:r>
          </a:p>
          <a:p>
            <a:endParaRPr lang="fr-FR" dirty="0"/>
          </a:p>
        </p:txBody>
      </p:sp>
      <p:sp>
        <p:nvSpPr>
          <p:cNvPr id="41" name="Picture Placeholder 10">
            <a:extLst>
              <a:ext uri="{FF2B5EF4-FFF2-40B4-BE49-F238E27FC236}">
                <a16:creationId xmlns:a16="http://schemas.microsoft.com/office/drawing/2014/main" id="{008D5C9F-A7BE-434D-8A2D-382361D56102}"/>
              </a:ext>
            </a:extLst>
          </p:cNvPr>
          <p:cNvSpPr>
            <a:spLocks noGrp="1"/>
          </p:cNvSpPr>
          <p:nvPr>
            <p:ph type="pic" sz="quarter" idx="28" hasCustomPrompt="1"/>
          </p:nvPr>
        </p:nvSpPr>
        <p:spPr>
          <a:xfrm>
            <a:off x="8662910" y="4246658"/>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2" name="Picture Placeholder 10">
            <a:extLst>
              <a:ext uri="{FF2B5EF4-FFF2-40B4-BE49-F238E27FC236}">
                <a16:creationId xmlns:a16="http://schemas.microsoft.com/office/drawing/2014/main" id="{352F1818-2397-4AFC-B47F-7932B5FE27DB}"/>
              </a:ext>
            </a:extLst>
          </p:cNvPr>
          <p:cNvSpPr>
            <a:spLocks noGrp="1"/>
          </p:cNvSpPr>
          <p:nvPr>
            <p:ph type="pic" sz="quarter" idx="29" hasCustomPrompt="1"/>
          </p:nvPr>
        </p:nvSpPr>
        <p:spPr>
          <a:xfrm>
            <a:off x="1343505"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3" name="Picture Placeholder 10">
            <a:extLst>
              <a:ext uri="{FF2B5EF4-FFF2-40B4-BE49-F238E27FC236}">
                <a16:creationId xmlns:a16="http://schemas.microsoft.com/office/drawing/2014/main" id="{B32CAC22-C1FC-4489-8212-D7CB7E687C3D}"/>
              </a:ext>
            </a:extLst>
          </p:cNvPr>
          <p:cNvSpPr>
            <a:spLocks noGrp="1"/>
          </p:cNvSpPr>
          <p:nvPr>
            <p:ph type="pic" sz="quarter" idx="30" hasCustomPrompt="1"/>
          </p:nvPr>
        </p:nvSpPr>
        <p:spPr>
          <a:xfrm>
            <a:off x="3783307"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4" name="Picture Placeholder 10">
            <a:extLst>
              <a:ext uri="{FF2B5EF4-FFF2-40B4-BE49-F238E27FC236}">
                <a16:creationId xmlns:a16="http://schemas.microsoft.com/office/drawing/2014/main" id="{B56CC017-012F-4974-9E86-201FB003BE61}"/>
              </a:ext>
            </a:extLst>
          </p:cNvPr>
          <p:cNvSpPr>
            <a:spLocks noGrp="1"/>
          </p:cNvSpPr>
          <p:nvPr>
            <p:ph type="pic" sz="quarter" idx="31" hasCustomPrompt="1"/>
          </p:nvPr>
        </p:nvSpPr>
        <p:spPr>
          <a:xfrm>
            <a:off x="6223109"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
        <p:nvSpPr>
          <p:cNvPr id="45" name="Picture Placeholder 10">
            <a:extLst>
              <a:ext uri="{FF2B5EF4-FFF2-40B4-BE49-F238E27FC236}">
                <a16:creationId xmlns:a16="http://schemas.microsoft.com/office/drawing/2014/main" id="{9C7581D8-3435-4480-BB56-69621A99B889}"/>
              </a:ext>
            </a:extLst>
          </p:cNvPr>
          <p:cNvSpPr>
            <a:spLocks noGrp="1"/>
          </p:cNvSpPr>
          <p:nvPr>
            <p:ph type="pic" sz="quarter" idx="32" hasCustomPrompt="1"/>
          </p:nvPr>
        </p:nvSpPr>
        <p:spPr>
          <a:xfrm>
            <a:off x="8662910" y="5273432"/>
            <a:ext cx="537516" cy="536970"/>
          </a:xfrm>
          <a:prstGeom prst="ellipse">
            <a:avLst/>
          </a:prstGeom>
          <a:solidFill>
            <a:schemeClr val="tx1"/>
          </a:solidFill>
        </p:spPr>
        <p:txBody>
          <a:bodyPr>
            <a:normAutofit/>
          </a:bodyPr>
          <a:lstStyle>
            <a:lvl1pPr marL="0" indent="0" algn="ctr" rtl="0">
              <a:buNone/>
              <a:defRPr sz="500"/>
            </a:lvl1pPr>
          </a:lstStyle>
          <a:p>
            <a:r>
              <a:rPr lang="fr-FR" dirty="0"/>
              <a:t>Picture</a:t>
            </a:r>
          </a:p>
          <a:p>
            <a:endParaRPr lang="fr-FR" dirty="0"/>
          </a:p>
        </p:txBody>
      </p:sp>
    </p:spTree>
    <p:extLst>
      <p:ext uri="{BB962C8B-B14F-4D97-AF65-F5344CB8AC3E}">
        <p14:creationId xmlns:p14="http://schemas.microsoft.com/office/powerpoint/2010/main" val="2523557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7B4F1CB-95E7-41BB-84CD-811F727BAF3E}"/>
              </a:ext>
            </a:extLst>
          </p:cNvPr>
          <p:cNvSpPr>
            <a:spLocks noGrp="1"/>
          </p:cNvSpPr>
          <p:nvPr>
            <p:ph type="pic" sz="quarter" idx="10" hasCustomPrompt="1"/>
          </p:nvPr>
        </p:nvSpPr>
        <p:spPr>
          <a:xfrm>
            <a:off x="1357314" y="2142548"/>
            <a:ext cx="2036618" cy="2597727"/>
          </a:xfrm>
          <a:prstGeom prst="rect">
            <a:avLst/>
          </a:prstGeom>
          <a:solidFill>
            <a:schemeClr val="tx1"/>
          </a:solidFill>
        </p:spPr>
        <p:txBody>
          <a:bodyPr/>
          <a:lstStyle>
            <a:lvl1pPr marL="0" indent="0" algn="ctr">
              <a:buNone/>
              <a:defRPr sz="1600"/>
            </a:lvl1pPr>
          </a:lstStyle>
          <a:p>
            <a:r>
              <a:rPr lang="fr-FR" dirty="0"/>
              <a:t>	</a:t>
            </a:r>
          </a:p>
          <a:p>
            <a:endParaRPr lang="fr-FR" dirty="0"/>
          </a:p>
          <a:p>
            <a:endParaRPr lang="fr-FR" dirty="0"/>
          </a:p>
          <a:p>
            <a:r>
              <a:rPr lang="fr-FR" dirty="0"/>
              <a:t>PICTURE</a:t>
            </a:r>
          </a:p>
        </p:txBody>
      </p:sp>
      <p:sp>
        <p:nvSpPr>
          <p:cNvPr id="12" name="Picture Placeholder 10">
            <a:extLst>
              <a:ext uri="{FF2B5EF4-FFF2-40B4-BE49-F238E27FC236}">
                <a16:creationId xmlns:a16="http://schemas.microsoft.com/office/drawing/2014/main" id="{2A54250B-4272-4700-9E95-FBE4CD93773E}"/>
              </a:ext>
            </a:extLst>
          </p:cNvPr>
          <p:cNvSpPr>
            <a:spLocks noGrp="1"/>
          </p:cNvSpPr>
          <p:nvPr>
            <p:ph type="pic" sz="quarter" idx="11" hasCustomPrompt="1"/>
          </p:nvPr>
        </p:nvSpPr>
        <p:spPr>
          <a:xfrm>
            <a:off x="3827255"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
        <p:nvSpPr>
          <p:cNvPr id="13" name="Picture Placeholder 10">
            <a:extLst>
              <a:ext uri="{FF2B5EF4-FFF2-40B4-BE49-F238E27FC236}">
                <a16:creationId xmlns:a16="http://schemas.microsoft.com/office/drawing/2014/main" id="{63F891ED-CFDF-48EE-BC3D-74230214B071}"/>
              </a:ext>
            </a:extLst>
          </p:cNvPr>
          <p:cNvSpPr>
            <a:spLocks noGrp="1"/>
          </p:cNvSpPr>
          <p:nvPr>
            <p:ph type="pic" sz="quarter" idx="12" hasCustomPrompt="1"/>
          </p:nvPr>
        </p:nvSpPr>
        <p:spPr>
          <a:xfrm>
            <a:off x="6329860"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
        <p:nvSpPr>
          <p:cNvPr id="14" name="Picture Placeholder 10">
            <a:extLst>
              <a:ext uri="{FF2B5EF4-FFF2-40B4-BE49-F238E27FC236}">
                <a16:creationId xmlns:a16="http://schemas.microsoft.com/office/drawing/2014/main" id="{7427D460-C8D5-4849-98E7-5367CC0527B3}"/>
              </a:ext>
            </a:extLst>
          </p:cNvPr>
          <p:cNvSpPr>
            <a:spLocks noGrp="1"/>
          </p:cNvSpPr>
          <p:nvPr>
            <p:ph type="pic" sz="quarter" idx="13" hasCustomPrompt="1"/>
          </p:nvPr>
        </p:nvSpPr>
        <p:spPr>
          <a:xfrm>
            <a:off x="8810626" y="2142548"/>
            <a:ext cx="2036618" cy="2597727"/>
          </a:xfrm>
          <a:prstGeom prst="rect">
            <a:avLst/>
          </a:prstGeom>
          <a:solidFill>
            <a:schemeClr val="tx1"/>
          </a:solidFill>
        </p:spPr>
        <p:txBody>
          <a:bodyPr/>
          <a:lstStyle>
            <a:lvl1pPr marL="0" indent="0" algn="ctr" rtl="0">
              <a:buNone/>
              <a:defRPr sz="1600"/>
            </a:lvl1pPr>
          </a:lstStyle>
          <a:p>
            <a:r>
              <a:rPr lang="fr-FR" dirty="0"/>
              <a:t>	</a:t>
            </a:r>
          </a:p>
          <a:p>
            <a:endParaRPr lang="fr-FR" dirty="0"/>
          </a:p>
          <a:p>
            <a:endParaRPr lang="fr-FR" dirty="0"/>
          </a:p>
          <a:p>
            <a:r>
              <a:rPr lang="fr-FR" dirty="0"/>
              <a:t>PICTURE</a:t>
            </a:r>
          </a:p>
        </p:txBody>
      </p:sp>
    </p:spTree>
    <p:extLst>
      <p:ext uri="{BB962C8B-B14F-4D97-AF65-F5344CB8AC3E}">
        <p14:creationId xmlns:p14="http://schemas.microsoft.com/office/powerpoint/2010/main" val="3662352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presentation">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D0AF8791-9D94-4BF7-908B-96C3B4C29294}"/>
              </a:ext>
            </a:extLst>
          </p:cNvPr>
          <p:cNvSpPr>
            <a:spLocks noGrp="1"/>
          </p:cNvSpPr>
          <p:nvPr>
            <p:ph type="pic" sz="quarter" idx="10" hasCustomPrompt="1"/>
          </p:nvPr>
        </p:nvSpPr>
        <p:spPr>
          <a:xfrm>
            <a:off x="1357314" y="800100"/>
            <a:ext cx="3839072" cy="52578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3183352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iner 1">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8AC4AD57-0BE9-49C6-825B-E9FA1F1C631B}"/>
              </a:ext>
            </a:extLst>
          </p:cNvPr>
          <p:cNvSpPr>
            <a:spLocks noGrp="1"/>
          </p:cNvSpPr>
          <p:nvPr>
            <p:ph type="pic" sz="quarter" idx="10" hasCustomPrompt="1"/>
          </p:nvPr>
        </p:nvSpPr>
        <p:spPr>
          <a:xfrm>
            <a:off x="1357313" y="2333624"/>
            <a:ext cx="9491659" cy="3724276"/>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320598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iner 2">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7716262" y="0"/>
            <a:ext cx="4475737"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564343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iner 3">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0" y="0"/>
            <a:ext cx="6096000"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1918958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iner 4">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6096000" y="0"/>
            <a:ext cx="6096000" cy="68580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468531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iner 5">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427128" y="552450"/>
            <a:ext cx="8680183" cy="5753100"/>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943839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ood mornin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800098"/>
            <a:ext cx="5329238" cy="5257801"/>
          </a:xfrm>
          <a:prstGeom prst="rect">
            <a:avLst/>
          </a:prstGeom>
          <a:solidFill>
            <a:schemeClr val="tx1"/>
          </a:solidFill>
        </p:spPr>
        <p:txBody>
          <a:bodyPr/>
          <a:lstStyle>
            <a:lvl1pPr marL="0" indent="0" algn="ctr">
              <a:buNone/>
              <a:defRPr sz="2400"/>
            </a:lvl1pPr>
          </a:lstStyle>
          <a:p>
            <a:r>
              <a:rPr lang="fr-FR" dirty="0"/>
              <a:t>	</a:t>
            </a:r>
          </a:p>
          <a:p>
            <a:endParaRPr lang="fr-FR" dirty="0"/>
          </a:p>
          <a:p>
            <a:endParaRPr lang="fr-FR" dirty="0"/>
          </a:p>
          <a:p>
            <a:endParaRPr lang="fr-FR" dirty="0"/>
          </a:p>
          <a:p>
            <a:r>
              <a:rPr lang="fr-FR" dirty="0"/>
              <a:t>PICTURE</a:t>
            </a:r>
          </a:p>
        </p:txBody>
      </p:sp>
    </p:spTree>
    <p:extLst>
      <p:ext uri="{BB962C8B-B14F-4D97-AF65-F5344CB8AC3E}">
        <p14:creationId xmlns:p14="http://schemas.microsoft.com/office/powerpoint/2010/main" val="2967272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key">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800098"/>
            <a:ext cx="2987055" cy="3641271"/>
          </a:xfrm>
          <a:prstGeom prst="rect">
            <a:avLst/>
          </a:prstGeom>
          <a:solidFill>
            <a:schemeClr val="tx1"/>
          </a:solidFill>
        </p:spPr>
        <p:txBody>
          <a:bodyPr/>
          <a:lstStyle>
            <a:lvl1pPr marL="0" indent="0" algn="ctr">
              <a:buNone/>
              <a:defRPr sz="2400"/>
            </a:lvl1pPr>
          </a:lstStyle>
          <a:p>
            <a:r>
              <a:rPr lang="fr-FR" dirty="0"/>
              <a:t>	</a:t>
            </a:r>
          </a:p>
          <a:p>
            <a:endParaRPr lang="fr-FR" dirty="0"/>
          </a:p>
          <a:p>
            <a:r>
              <a:rPr lang="fr-FR" dirty="0"/>
              <a:t>PICTURE</a:t>
            </a:r>
          </a:p>
        </p:txBody>
      </p:sp>
      <p:sp>
        <p:nvSpPr>
          <p:cNvPr id="6" name="Picture Placeholder 10">
            <a:extLst>
              <a:ext uri="{FF2B5EF4-FFF2-40B4-BE49-F238E27FC236}">
                <a16:creationId xmlns:a16="http://schemas.microsoft.com/office/drawing/2014/main" id="{72855E4E-0C63-46F6-AF74-7985B3D2289C}"/>
              </a:ext>
            </a:extLst>
          </p:cNvPr>
          <p:cNvSpPr>
            <a:spLocks noGrp="1"/>
          </p:cNvSpPr>
          <p:nvPr>
            <p:ph type="pic" sz="quarter" idx="11" hasCustomPrompt="1"/>
          </p:nvPr>
        </p:nvSpPr>
        <p:spPr>
          <a:xfrm>
            <a:off x="4568184" y="800098"/>
            <a:ext cx="2987057" cy="3641271"/>
          </a:xfrm>
          <a:prstGeom prst="rect">
            <a:avLst/>
          </a:prstGeom>
          <a:solidFill>
            <a:schemeClr val="tx1"/>
          </a:solidFill>
        </p:spPr>
        <p:txBody>
          <a:bodyPr/>
          <a:lstStyle>
            <a:lvl1pPr marL="0" indent="0" algn="ctr" rtl="0">
              <a:buNone/>
              <a:defRPr sz="24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0555A4FC-4CCB-4761-BA47-6EF02177460A}"/>
              </a:ext>
            </a:extLst>
          </p:cNvPr>
          <p:cNvSpPr>
            <a:spLocks noGrp="1"/>
          </p:cNvSpPr>
          <p:nvPr>
            <p:ph type="pic" sz="quarter" idx="12" hasCustomPrompt="1"/>
          </p:nvPr>
        </p:nvSpPr>
        <p:spPr>
          <a:xfrm>
            <a:off x="7793346" y="800098"/>
            <a:ext cx="3055627" cy="3641271"/>
          </a:xfrm>
          <a:prstGeom prst="rect">
            <a:avLst/>
          </a:prstGeom>
          <a:solidFill>
            <a:schemeClr val="tx1"/>
          </a:solidFill>
        </p:spPr>
        <p:txBody>
          <a:bodyPr/>
          <a:lstStyle>
            <a:lvl1pPr marL="0" indent="0" algn="ctr" rtl="0">
              <a:buNone/>
              <a:defRPr sz="24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3322241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iner 6">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1343025" y="1160463"/>
            <a:ext cx="4752975" cy="4645024"/>
          </a:xfrm>
          <a:prstGeom prst="rect">
            <a:avLst/>
          </a:prstGeom>
          <a:solidFill>
            <a:schemeClr val="tx1"/>
          </a:solidFill>
        </p:spPr>
        <p:txBody>
          <a:bodyPr/>
          <a:lstStyle>
            <a:lvl1pPr marL="0" indent="0" algn="ctr">
              <a:buNone/>
              <a:defRPr sz="24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838677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iner 7">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0" y="0"/>
            <a:ext cx="696687" cy="6858000"/>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4320853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iner 8">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489629"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3C87B226-FB09-4A65-8099-8300B588C926}"/>
              </a:ext>
            </a:extLst>
          </p:cNvPr>
          <p:cNvSpPr>
            <a:spLocks noGrp="1"/>
          </p:cNvSpPr>
          <p:nvPr>
            <p:ph type="pic" sz="quarter" idx="11" hasCustomPrompt="1"/>
          </p:nvPr>
        </p:nvSpPr>
        <p:spPr>
          <a:xfrm>
            <a:off x="3398028"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9" name="Picture Placeholder 10">
            <a:extLst>
              <a:ext uri="{FF2B5EF4-FFF2-40B4-BE49-F238E27FC236}">
                <a16:creationId xmlns:a16="http://schemas.microsoft.com/office/drawing/2014/main" id="{2DB8703F-F124-4DFE-A671-6E977F384329}"/>
              </a:ext>
            </a:extLst>
          </p:cNvPr>
          <p:cNvSpPr>
            <a:spLocks noGrp="1"/>
          </p:cNvSpPr>
          <p:nvPr>
            <p:ph type="pic" sz="quarter" idx="12" hasCustomPrompt="1"/>
          </p:nvPr>
        </p:nvSpPr>
        <p:spPr>
          <a:xfrm>
            <a:off x="6306426"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10" name="Picture Placeholder 10">
            <a:extLst>
              <a:ext uri="{FF2B5EF4-FFF2-40B4-BE49-F238E27FC236}">
                <a16:creationId xmlns:a16="http://schemas.microsoft.com/office/drawing/2014/main" id="{92671105-6192-46DB-B120-D59094B55A07}"/>
              </a:ext>
            </a:extLst>
          </p:cNvPr>
          <p:cNvSpPr>
            <a:spLocks noGrp="1"/>
          </p:cNvSpPr>
          <p:nvPr>
            <p:ph type="pic" sz="quarter" idx="13" hasCustomPrompt="1"/>
          </p:nvPr>
        </p:nvSpPr>
        <p:spPr>
          <a:xfrm>
            <a:off x="9214824" y="2227731"/>
            <a:ext cx="2487528" cy="1652918"/>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3004362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ainer 9">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FE6CB746-1DFB-4E06-9747-15AC7A330E5A}"/>
              </a:ext>
            </a:extLst>
          </p:cNvPr>
          <p:cNvSpPr>
            <a:spLocks noGrp="1"/>
          </p:cNvSpPr>
          <p:nvPr>
            <p:ph type="pic" sz="quarter" idx="10" hasCustomPrompt="1"/>
          </p:nvPr>
        </p:nvSpPr>
        <p:spPr>
          <a:xfrm>
            <a:off x="8624046" y="0"/>
            <a:ext cx="3567954" cy="6858000"/>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40215169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iner 10">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6096000" y="0"/>
            <a:ext cx="6096000" cy="6858000"/>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389945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iner 11">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44517" y="141890"/>
            <a:ext cx="3861170" cy="3626069"/>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8" name="Picture Placeholder 10">
            <a:extLst>
              <a:ext uri="{FF2B5EF4-FFF2-40B4-BE49-F238E27FC236}">
                <a16:creationId xmlns:a16="http://schemas.microsoft.com/office/drawing/2014/main" id="{B1F59BBA-0F82-46E4-88A7-8B4BF1FC9DD1}"/>
              </a:ext>
            </a:extLst>
          </p:cNvPr>
          <p:cNvSpPr>
            <a:spLocks noGrp="1"/>
          </p:cNvSpPr>
          <p:nvPr>
            <p:ph type="pic" sz="quarter" idx="11" hasCustomPrompt="1"/>
          </p:nvPr>
        </p:nvSpPr>
        <p:spPr>
          <a:xfrm>
            <a:off x="4165413" y="141890"/>
            <a:ext cx="3861170" cy="3626069"/>
          </a:xfrm>
          <a:prstGeom prst="rect">
            <a:avLst/>
          </a:prstGeom>
          <a:solidFill>
            <a:schemeClr val="tx1"/>
          </a:solidFill>
        </p:spPr>
        <p:txBody>
          <a:bodyPr/>
          <a:lstStyle>
            <a:lvl1pPr marL="0" indent="0" algn="ctr">
              <a:buNone/>
              <a:defRPr sz="1000"/>
            </a:lvl1pPr>
          </a:lstStyle>
          <a:p>
            <a:r>
              <a:rPr lang="fr-FR" dirty="0"/>
              <a:t>	</a:t>
            </a:r>
          </a:p>
          <a:p>
            <a:endParaRPr lang="fr-FR" dirty="0"/>
          </a:p>
          <a:p>
            <a:r>
              <a:rPr lang="fr-FR" dirty="0"/>
              <a:t>PICTURE</a:t>
            </a:r>
          </a:p>
        </p:txBody>
      </p:sp>
      <p:sp>
        <p:nvSpPr>
          <p:cNvPr id="9" name="Picture Placeholder 10">
            <a:extLst>
              <a:ext uri="{FF2B5EF4-FFF2-40B4-BE49-F238E27FC236}">
                <a16:creationId xmlns:a16="http://schemas.microsoft.com/office/drawing/2014/main" id="{1D484B8B-E091-4030-BC2B-6BA4849566E7}"/>
              </a:ext>
            </a:extLst>
          </p:cNvPr>
          <p:cNvSpPr>
            <a:spLocks noGrp="1"/>
          </p:cNvSpPr>
          <p:nvPr>
            <p:ph type="pic" sz="quarter" idx="12" hasCustomPrompt="1"/>
          </p:nvPr>
        </p:nvSpPr>
        <p:spPr>
          <a:xfrm>
            <a:off x="8186310" y="141890"/>
            <a:ext cx="3861170" cy="3626069"/>
          </a:xfrm>
          <a:prstGeom prst="rect">
            <a:avLst/>
          </a:prstGeom>
          <a:solidFill>
            <a:schemeClr val="tx1"/>
          </a:solidFill>
        </p:spPr>
        <p:txBody>
          <a:bodyPr/>
          <a:lstStyle>
            <a:lvl1pPr marL="0" indent="0" algn="ctr" rtl="0">
              <a:buNone/>
              <a:defRPr sz="10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2849117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iner 12">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 y="1"/>
            <a:ext cx="6095999" cy="4194698"/>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
        <p:nvSpPr>
          <p:cNvPr id="12" name="Picture Placeholder 10">
            <a:extLst>
              <a:ext uri="{FF2B5EF4-FFF2-40B4-BE49-F238E27FC236}">
                <a16:creationId xmlns:a16="http://schemas.microsoft.com/office/drawing/2014/main" id="{35796EA6-35FB-4A7E-809F-A9815E5FEF4A}"/>
              </a:ext>
            </a:extLst>
          </p:cNvPr>
          <p:cNvSpPr>
            <a:spLocks noGrp="1"/>
          </p:cNvSpPr>
          <p:nvPr>
            <p:ph type="pic" sz="quarter" idx="11" hasCustomPrompt="1"/>
          </p:nvPr>
        </p:nvSpPr>
        <p:spPr>
          <a:xfrm>
            <a:off x="6095998" y="1"/>
            <a:ext cx="6095999" cy="4194698"/>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2861390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iner 13">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FEDBDA94-24D5-41E5-9379-523B7141822B}"/>
              </a:ext>
            </a:extLst>
          </p:cNvPr>
          <p:cNvSpPr>
            <a:spLocks noGrp="1"/>
          </p:cNvSpPr>
          <p:nvPr>
            <p:ph type="pic" sz="quarter" idx="10" hasCustomPrompt="1"/>
          </p:nvPr>
        </p:nvSpPr>
        <p:spPr>
          <a:xfrm>
            <a:off x="-1" y="0"/>
            <a:ext cx="12192001" cy="6857999"/>
          </a:xfrm>
          <a:prstGeom prst="rect">
            <a:avLst/>
          </a:prstGeom>
          <a:solidFill>
            <a:schemeClr val="tx1"/>
          </a:solidFill>
        </p:spPr>
        <p:txBody>
          <a:bodyPr>
            <a:normAutofit/>
          </a:bodyPr>
          <a:lstStyle>
            <a:lvl1pPr marL="0" indent="0" algn="ctr">
              <a:buNone/>
              <a:defRPr sz="2800"/>
            </a:lvl1pPr>
          </a:lstStyle>
          <a:p>
            <a:r>
              <a:rPr lang="fr-FR" dirty="0"/>
              <a:t>	</a:t>
            </a:r>
          </a:p>
          <a:p>
            <a:endParaRPr lang="fr-FR" dirty="0"/>
          </a:p>
          <a:p>
            <a:r>
              <a:rPr lang="fr-FR" dirty="0"/>
              <a:t>PICTURE</a:t>
            </a:r>
          </a:p>
        </p:txBody>
      </p:sp>
    </p:spTree>
    <p:extLst>
      <p:ext uri="{BB962C8B-B14F-4D97-AF65-F5344CB8AC3E}">
        <p14:creationId xmlns:p14="http://schemas.microsoft.com/office/powerpoint/2010/main" val="12444794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A62A3B4-90FB-4299-99EA-8A0033116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59418" y="2781300"/>
            <a:ext cx="2073164" cy="1295399"/>
          </a:xfrm>
          <a:prstGeom prst="rect">
            <a:avLst/>
          </a:prstGeom>
        </p:spPr>
      </p:pic>
    </p:spTree>
    <p:extLst>
      <p:ext uri="{BB962C8B-B14F-4D97-AF65-F5344CB8AC3E}">
        <p14:creationId xmlns:p14="http://schemas.microsoft.com/office/powerpoint/2010/main" val="33541309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Phone X">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1908C951-434A-4DD1-AFA3-1AF87D704742}"/>
              </a:ext>
            </a:extLst>
          </p:cNvPr>
          <p:cNvSpPr>
            <a:spLocks noGrp="1"/>
          </p:cNvSpPr>
          <p:nvPr>
            <p:ph type="pic" sz="quarter" idx="11" hasCustomPrompt="1"/>
          </p:nvPr>
        </p:nvSpPr>
        <p:spPr>
          <a:xfrm>
            <a:off x="2547147" y="896184"/>
            <a:ext cx="2366010" cy="5138856"/>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32790 w 2366010"/>
              <a:gd name="connsiteY3" fmla="*/ 189664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6010" h="5136311">
                <a:moveTo>
                  <a:pt x="0" y="256648"/>
                </a:moveTo>
                <a:cubicBezTo>
                  <a:pt x="0" y="121456"/>
                  <a:pt x="101975" y="14401"/>
                  <a:pt x="237167" y="9321"/>
                </a:cubicBezTo>
                <a:cubicBezTo>
                  <a:pt x="333052" y="-1632"/>
                  <a:pt x="444023" y="-4013"/>
                  <a:pt x="520700" y="8052"/>
                </a:cubicBezTo>
                <a:cubicBezTo>
                  <a:pt x="570707" y="42977"/>
                  <a:pt x="486568" y="204269"/>
                  <a:pt x="732790" y="189664"/>
                </a:cubicBezTo>
                <a:cubicBezTo>
                  <a:pt x="889925" y="194321"/>
                  <a:pt x="1103918" y="196755"/>
                  <a:pt x="1274918" y="194110"/>
                </a:cubicBezTo>
                <a:cubicBezTo>
                  <a:pt x="1445918" y="191466"/>
                  <a:pt x="1661739" y="204383"/>
                  <a:pt x="1758788" y="173797"/>
                </a:cubicBezTo>
                <a:cubicBezTo>
                  <a:pt x="1855837" y="143211"/>
                  <a:pt x="1797125" y="37475"/>
                  <a:pt x="1857213" y="10594"/>
                </a:cubicBezTo>
                <a:cubicBezTo>
                  <a:pt x="1896981" y="-1049"/>
                  <a:pt x="2008907" y="688"/>
                  <a:pt x="2133923" y="4245"/>
                </a:cubicBezTo>
                <a:cubicBezTo>
                  <a:pt x="2258939" y="7802"/>
                  <a:pt x="2366010" y="121456"/>
                  <a:pt x="2366010" y="256648"/>
                </a:cubicBezTo>
                <a:lnTo>
                  <a:pt x="2366010" y="4891524"/>
                </a:lnTo>
                <a:cubicBezTo>
                  <a:pt x="2366010" y="5026716"/>
                  <a:pt x="2256415" y="5136311"/>
                  <a:pt x="2121223" y="5136311"/>
                </a:cubicBezTo>
                <a:lnTo>
                  <a:pt x="244787" y="5136311"/>
                </a:lnTo>
                <a:cubicBezTo>
                  <a:pt x="109595" y="5136311"/>
                  <a:pt x="0" y="5026716"/>
                  <a:pt x="0" y="4891524"/>
                </a:cubicBezTo>
                <a:lnTo>
                  <a:pt x="0" y="256648"/>
                </a:lnTo>
                <a:close/>
              </a:path>
            </a:pathLst>
          </a:custGeom>
          <a:solidFill>
            <a:schemeClr val="tx1"/>
          </a:solidFill>
        </p:spPr>
        <p:txBody>
          <a:bodyPr lIns="252000" tIns="612000" bIns="90000" anchor="t">
            <a:normAutofit/>
          </a:bodyPr>
          <a:lstStyle>
            <a:lvl1pPr marL="0" indent="0" algn="l">
              <a:buNone/>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5399270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Phone X Zoom">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1908C951-434A-4DD1-AFA3-1AF87D704742}"/>
              </a:ext>
            </a:extLst>
          </p:cNvPr>
          <p:cNvSpPr>
            <a:spLocks noGrp="1"/>
          </p:cNvSpPr>
          <p:nvPr>
            <p:ph type="pic" sz="quarter" idx="11" hasCustomPrompt="1"/>
          </p:nvPr>
        </p:nvSpPr>
        <p:spPr>
          <a:xfrm>
            <a:off x="1103086" y="1534810"/>
            <a:ext cx="3795555" cy="5334729"/>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32790 w 2366010"/>
              <a:gd name="connsiteY3" fmla="*/ 189664 h 5136311"/>
              <a:gd name="connsiteX4" fmla="*/ 1274918 w 2366010"/>
              <a:gd name="connsiteY4" fmla="*/ 194110 h 5136311"/>
              <a:gd name="connsiteX5" fmla="*/ 1758788 w 2366010"/>
              <a:gd name="connsiteY5" fmla="*/ 173797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84244 w 2384244"/>
              <a:gd name="connsiteY9" fmla="*/ 4891524 h 5136311"/>
              <a:gd name="connsiteX10" fmla="*/ 2139457 w 2384244"/>
              <a:gd name="connsiteY10" fmla="*/ 5136311 h 5136311"/>
              <a:gd name="connsiteX11" fmla="*/ 263021 w 2384244"/>
              <a:gd name="connsiteY11" fmla="*/ 5136311 h 5136311"/>
              <a:gd name="connsiteX12" fmla="*/ 18234 w 2384244"/>
              <a:gd name="connsiteY12" fmla="*/ 4891524 h 5136311"/>
              <a:gd name="connsiteX13" fmla="*/ 0 w 2384244"/>
              <a:gd name="connsiteY13" fmla="*/ 3346754 h 5136311"/>
              <a:gd name="connsiteX14" fmla="*/ 18234 w 2384244"/>
              <a:gd name="connsiteY14" fmla="*/ 256648 h 5136311"/>
              <a:gd name="connsiteX0" fmla="*/ 18234 w 2384244"/>
              <a:gd name="connsiteY0" fmla="*/ 334285 h 5213948"/>
              <a:gd name="connsiteX1" fmla="*/ 255401 w 2384244"/>
              <a:gd name="connsiteY1" fmla="*/ 86958 h 5213948"/>
              <a:gd name="connsiteX2" fmla="*/ 538934 w 2384244"/>
              <a:gd name="connsiteY2" fmla="*/ 85689 h 5213948"/>
              <a:gd name="connsiteX3" fmla="*/ 751024 w 2384244"/>
              <a:gd name="connsiteY3" fmla="*/ 267301 h 5213948"/>
              <a:gd name="connsiteX4" fmla="*/ 1293152 w 2384244"/>
              <a:gd name="connsiteY4" fmla="*/ 271747 h 5213948"/>
              <a:gd name="connsiteX5" fmla="*/ 1777022 w 2384244"/>
              <a:gd name="connsiteY5" fmla="*/ 251434 h 5213948"/>
              <a:gd name="connsiteX6" fmla="*/ 1875447 w 2384244"/>
              <a:gd name="connsiteY6" fmla="*/ 88231 h 5213948"/>
              <a:gd name="connsiteX7" fmla="*/ 2152157 w 2384244"/>
              <a:gd name="connsiteY7" fmla="*/ 81882 h 5213948"/>
              <a:gd name="connsiteX8" fmla="*/ 2384244 w 2384244"/>
              <a:gd name="connsiteY8" fmla="*/ 334285 h 5213948"/>
              <a:gd name="connsiteX9" fmla="*/ 2379641 w 2384244"/>
              <a:gd name="connsiteY9" fmla="*/ 3424391 h 5213948"/>
              <a:gd name="connsiteX10" fmla="*/ 2384244 w 2384244"/>
              <a:gd name="connsiteY10" fmla="*/ 4969161 h 5213948"/>
              <a:gd name="connsiteX11" fmla="*/ 2139457 w 2384244"/>
              <a:gd name="connsiteY11" fmla="*/ 5213948 h 5213948"/>
              <a:gd name="connsiteX12" fmla="*/ 263021 w 2384244"/>
              <a:gd name="connsiteY12" fmla="*/ 5213948 h 5213948"/>
              <a:gd name="connsiteX13" fmla="*/ 18234 w 2384244"/>
              <a:gd name="connsiteY13" fmla="*/ 4969161 h 5213948"/>
              <a:gd name="connsiteX14" fmla="*/ 0 w 2384244"/>
              <a:gd name="connsiteY14" fmla="*/ 3424391 h 5213948"/>
              <a:gd name="connsiteX15" fmla="*/ 18234 w 2384244"/>
              <a:gd name="connsiteY15" fmla="*/ 334285 h 5213948"/>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18234 w 2384244"/>
              <a:gd name="connsiteY13" fmla="*/ 4891524 h 5136311"/>
              <a:gd name="connsiteX14" fmla="*/ 0 w 2384244"/>
              <a:gd name="connsiteY14" fmla="*/ 3346754 h 5136311"/>
              <a:gd name="connsiteX15" fmla="*/ 18234 w 2384244"/>
              <a:gd name="connsiteY15"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263021 w 2384244"/>
              <a:gd name="connsiteY12" fmla="*/ 5136311 h 5136311"/>
              <a:gd name="connsiteX13" fmla="*/ 0 w 2384244"/>
              <a:gd name="connsiteY13" fmla="*/ 3346754 h 5136311"/>
              <a:gd name="connsiteX14" fmla="*/ 18234 w 2384244"/>
              <a:gd name="connsiteY14" fmla="*/ 256648 h 5136311"/>
              <a:gd name="connsiteX0" fmla="*/ 18234 w 2384244"/>
              <a:gd name="connsiteY0" fmla="*/ 256648 h 5136311"/>
              <a:gd name="connsiteX1" fmla="*/ 255401 w 2384244"/>
              <a:gd name="connsiteY1" fmla="*/ 9321 h 5136311"/>
              <a:gd name="connsiteX2" fmla="*/ 538934 w 2384244"/>
              <a:gd name="connsiteY2" fmla="*/ 8052 h 5136311"/>
              <a:gd name="connsiteX3" fmla="*/ 751024 w 2384244"/>
              <a:gd name="connsiteY3" fmla="*/ 189664 h 5136311"/>
              <a:gd name="connsiteX4" fmla="*/ 1293152 w 2384244"/>
              <a:gd name="connsiteY4" fmla="*/ 194110 h 5136311"/>
              <a:gd name="connsiteX5" fmla="*/ 1777022 w 2384244"/>
              <a:gd name="connsiteY5" fmla="*/ 173797 h 5136311"/>
              <a:gd name="connsiteX6" fmla="*/ 1875447 w 2384244"/>
              <a:gd name="connsiteY6" fmla="*/ 10594 h 5136311"/>
              <a:gd name="connsiteX7" fmla="*/ 2152157 w 2384244"/>
              <a:gd name="connsiteY7" fmla="*/ 4245 h 5136311"/>
              <a:gd name="connsiteX8" fmla="*/ 2384244 w 2384244"/>
              <a:gd name="connsiteY8" fmla="*/ 256648 h 5136311"/>
              <a:gd name="connsiteX9" fmla="*/ 2379641 w 2384244"/>
              <a:gd name="connsiteY9" fmla="*/ 3346754 h 5136311"/>
              <a:gd name="connsiteX10" fmla="*/ 2384244 w 2384244"/>
              <a:gd name="connsiteY10" fmla="*/ 4891524 h 5136311"/>
              <a:gd name="connsiteX11" fmla="*/ 2139457 w 2384244"/>
              <a:gd name="connsiteY11" fmla="*/ 5136311 h 5136311"/>
              <a:gd name="connsiteX12" fmla="*/ 0 w 2384244"/>
              <a:gd name="connsiteY12" fmla="*/ 3346754 h 5136311"/>
              <a:gd name="connsiteX13" fmla="*/ 18234 w 2384244"/>
              <a:gd name="connsiteY13" fmla="*/ 256648 h 5136311"/>
              <a:gd name="connsiteX0" fmla="*/ 18234 w 2384244"/>
              <a:gd name="connsiteY0" fmla="*/ 256648 h 4891524"/>
              <a:gd name="connsiteX1" fmla="*/ 255401 w 2384244"/>
              <a:gd name="connsiteY1" fmla="*/ 9321 h 4891524"/>
              <a:gd name="connsiteX2" fmla="*/ 538934 w 2384244"/>
              <a:gd name="connsiteY2" fmla="*/ 8052 h 4891524"/>
              <a:gd name="connsiteX3" fmla="*/ 751024 w 2384244"/>
              <a:gd name="connsiteY3" fmla="*/ 189664 h 4891524"/>
              <a:gd name="connsiteX4" fmla="*/ 1293152 w 2384244"/>
              <a:gd name="connsiteY4" fmla="*/ 194110 h 4891524"/>
              <a:gd name="connsiteX5" fmla="*/ 1777022 w 2384244"/>
              <a:gd name="connsiteY5" fmla="*/ 173797 h 4891524"/>
              <a:gd name="connsiteX6" fmla="*/ 1875447 w 2384244"/>
              <a:gd name="connsiteY6" fmla="*/ 10594 h 4891524"/>
              <a:gd name="connsiteX7" fmla="*/ 2152157 w 2384244"/>
              <a:gd name="connsiteY7" fmla="*/ 4245 h 4891524"/>
              <a:gd name="connsiteX8" fmla="*/ 2384244 w 2384244"/>
              <a:gd name="connsiteY8" fmla="*/ 256648 h 4891524"/>
              <a:gd name="connsiteX9" fmla="*/ 2379641 w 2384244"/>
              <a:gd name="connsiteY9" fmla="*/ 3346754 h 4891524"/>
              <a:gd name="connsiteX10" fmla="*/ 2384244 w 2384244"/>
              <a:gd name="connsiteY10" fmla="*/ 4891524 h 4891524"/>
              <a:gd name="connsiteX11" fmla="*/ 0 w 2384244"/>
              <a:gd name="connsiteY11" fmla="*/ 3346754 h 4891524"/>
              <a:gd name="connsiteX12" fmla="*/ 18234 w 2384244"/>
              <a:gd name="connsiteY12" fmla="*/ 256648 h 4891524"/>
              <a:gd name="connsiteX0" fmla="*/ 18234 w 2384244"/>
              <a:gd name="connsiteY0" fmla="*/ 256648 h 3733017"/>
              <a:gd name="connsiteX1" fmla="*/ 255401 w 2384244"/>
              <a:gd name="connsiteY1" fmla="*/ 9321 h 3733017"/>
              <a:gd name="connsiteX2" fmla="*/ 538934 w 2384244"/>
              <a:gd name="connsiteY2" fmla="*/ 8052 h 3733017"/>
              <a:gd name="connsiteX3" fmla="*/ 751024 w 2384244"/>
              <a:gd name="connsiteY3" fmla="*/ 189664 h 3733017"/>
              <a:gd name="connsiteX4" fmla="*/ 1293152 w 2384244"/>
              <a:gd name="connsiteY4" fmla="*/ 194110 h 3733017"/>
              <a:gd name="connsiteX5" fmla="*/ 1777022 w 2384244"/>
              <a:gd name="connsiteY5" fmla="*/ 173797 h 3733017"/>
              <a:gd name="connsiteX6" fmla="*/ 1875447 w 2384244"/>
              <a:gd name="connsiteY6" fmla="*/ 10594 h 3733017"/>
              <a:gd name="connsiteX7" fmla="*/ 2152157 w 2384244"/>
              <a:gd name="connsiteY7" fmla="*/ 4245 h 3733017"/>
              <a:gd name="connsiteX8" fmla="*/ 2384244 w 2384244"/>
              <a:gd name="connsiteY8" fmla="*/ 256648 h 3733017"/>
              <a:gd name="connsiteX9" fmla="*/ 2379641 w 2384244"/>
              <a:gd name="connsiteY9" fmla="*/ 3346754 h 3733017"/>
              <a:gd name="connsiteX10" fmla="*/ 0 w 2384244"/>
              <a:gd name="connsiteY10" fmla="*/ 3346754 h 3733017"/>
              <a:gd name="connsiteX11" fmla="*/ 18234 w 2384244"/>
              <a:gd name="connsiteY11" fmla="*/ 256648 h 3733017"/>
              <a:gd name="connsiteX0" fmla="*/ 18234 w 2384244"/>
              <a:gd name="connsiteY0" fmla="*/ 256648 h 3576698"/>
              <a:gd name="connsiteX1" fmla="*/ 255401 w 2384244"/>
              <a:gd name="connsiteY1" fmla="*/ 9321 h 3576698"/>
              <a:gd name="connsiteX2" fmla="*/ 538934 w 2384244"/>
              <a:gd name="connsiteY2" fmla="*/ 8052 h 3576698"/>
              <a:gd name="connsiteX3" fmla="*/ 751024 w 2384244"/>
              <a:gd name="connsiteY3" fmla="*/ 189664 h 3576698"/>
              <a:gd name="connsiteX4" fmla="*/ 1293152 w 2384244"/>
              <a:gd name="connsiteY4" fmla="*/ 194110 h 3576698"/>
              <a:gd name="connsiteX5" fmla="*/ 1777022 w 2384244"/>
              <a:gd name="connsiteY5" fmla="*/ 173797 h 3576698"/>
              <a:gd name="connsiteX6" fmla="*/ 1875447 w 2384244"/>
              <a:gd name="connsiteY6" fmla="*/ 10594 h 3576698"/>
              <a:gd name="connsiteX7" fmla="*/ 2152157 w 2384244"/>
              <a:gd name="connsiteY7" fmla="*/ 4245 h 3576698"/>
              <a:gd name="connsiteX8" fmla="*/ 2384244 w 2384244"/>
              <a:gd name="connsiteY8" fmla="*/ 256648 h 3576698"/>
              <a:gd name="connsiteX9" fmla="*/ 2379641 w 2384244"/>
              <a:gd name="connsiteY9" fmla="*/ 3346754 h 3576698"/>
              <a:gd name="connsiteX10" fmla="*/ 0 w 2384244"/>
              <a:gd name="connsiteY10" fmla="*/ 3346754 h 3576698"/>
              <a:gd name="connsiteX11" fmla="*/ 18234 w 2384244"/>
              <a:gd name="connsiteY11" fmla="*/ 256648 h 3576698"/>
              <a:gd name="connsiteX0" fmla="*/ 18234 w 2384244"/>
              <a:gd name="connsiteY0" fmla="*/ 256648 h 3366131"/>
              <a:gd name="connsiteX1" fmla="*/ 255401 w 2384244"/>
              <a:gd name="connsiteY1" fmla="*/ 9321 h 3366131"/>
              <a:gd name="connsiteX2" fmla="*/ 538934 w 2384244"/>
              <a:gd name="connsiteY2" fmla="*/ 8052 h 3366131"/>
              <a:gd name="connsiteX3" fmla="*/ 751024 w 2384244"/>
              <a:gd name="connsiteY3" fmla="*/ 189664 h 3366131"/>
              <a:gd name="connsiteX4" fmla="*/ 1293152 w 2384244"/>
              <a:gd name="connsiteY4" fmla="*/ 194110 h 3366131"/>
              <a:gd name="connsiteX5" fmla="*/ 1777022 w 2384244"/>
              <a:gd name="connsiteY5" fmla="*/ 173797 h 3366131"/>
              <a:gd name="connsiteX6" fmla="*/ 1875447 w 2384244"/>
              <a:gd name="connsiteY6" fmla="*/ 10594 h 3366131"/>
              <a:gd name="connsiteX7" fmla="*/ 2152157 w 2384244"/>
              <a:gd name="connsiteY7" fmla="*/ 4245 h 3366131"/>
              <a:gd name="connsiteX8" fmla="*/ 2384244 w 2384244"/>
              <a:gd name="connsiteY8" fmla="*/ 256648 h 3366131"/>
              <a:gd name="connsiteX9" fmla="*/ 2379641 w 2384244"/>
              <a:gd name="connsiteY9" fmla="*/ 3346754 h 3366131"/>
              <a:gd name="connsiteX10" fmla="*/ 0 w 2384244"/>
              <a:gd name="connsiteY10" fmla="*/ 3346754 h 3366131"/>
              <a:gd name="connsiteX11" fmla="*/ 18234 w 2384244"/>
              <a:gd name="connsiteY11" fmla="*/ 256648 h 3366131"/>
              <a:gd name="connsiteX0" fmla="*/ 18234 w 2384244"/>
              <a:gd name="connsiteY0" fmla="*/ 256648 h 3366131"/>
              <a:gd name="connsiteX1" fmla="*/ 255401 w 2384244"/>
              <a:gd name="connsiteY1" fmla="*/ 9321 h 3366131"/>
              <a:gd name="connsiteX2" fmla="*/ 538934 w 2384244"/>
              <a:gd name="connsiteY2" fmla="*/ 8052 h 3366131"/>
              <a:gd name="connsiteX3" fmla="*/ 751024 w 2384244"/>
              <a:gd name="connsiteY3" fmla="*/ 189664 h 3366131"/>
              <a:gd name="connsiteX4" fmla="*/ 1293152 w 2384244"/>
              <a:gd name="connsiteY4" fmla="*/ 194110 h 3366131"/>
              <a:gd name="connsiteX5" fmla="*/ 1777022 w 2384244"/>
              <a:gd name="connsiteY5" fmla="*/ 173797 h 3366131"/>
              <a:gd name="connsiteX6" fmla="*/ 1875447 w 2384244"/>
              <a:gd name="connsiteY6" fmla="*/ 10594 h 3366131"/>
              <a:gd name="connsiteX7" fmla="*/ 2152157 w 2384244"/>
              <a:gd name="connsiteY7" fmla="*/ 4245 h 3366131"/>
              <a:gd name="connsiteX8" fmla="*/ 2384244 w 2384244"/>
              <a:gd name="connsiteY8" fmla="*/ 256648 h 3366131"/>
              <a:gd name="connsiteX9" fmla="*/ 2379641 w 2384244"/>
              <a:gd name="connsiteY9" fmla="*/ 3346754 h 3366131"/>
              <a:gd name="connsiteX10" fmla="*/ 0 w 2384244"/>
              <a:gd name="connsiteY10" fmla="*/ 3346754 h 3366131"/>
              <a:gd name="connsiteX11" fmla="*/ 18234 w 2384244"/>
              <a:gd name="connsiteY11" fmla="*/ 256648 h 3366131"/>
              <a:gd name="connsiteX0" fmla="*/ 18234 w 2384244"/>
              <a:gd name="connsiteY0" fmla="*/ 256648 h 3349443"/>
              <a:gd name="connsiteX1" fmla="*/ 255401 w 2384244"/>
              <a:gd name="connsiteY1" fmla="*/ 9321 h 3349443"/>
              <a:gd name="connsiteX2" fmla="*/ 538934 w 2384244"/>
              <a:gd name="connsiteY2" fmla="*/ 8052 h 3349443"/>
              <a:gd name="connsiteX3" fmla="*/ 751024 w 2384244"/>
              <a:gd name="connsiteY3" fmla="*/ 189664 h 3349443"/>
              <a:gd name="connsiteX4" fmla="*/ 1293152 w 2384244"/>
              <a:gd name="connsiteY4" fmla="*/ 194110 h 3349443"/>
              <a:gd name="connsiteX5" fmla="*/ 1777022 w 2384244"/>
              <a:gd name="connsiteY5" fmla="*/ 173797 h 3349443"/>
              <a:gd name="connsiteX6" fmla="*/ 1875447 w 2384244"/>
              <a:gd name="connsiteY6" fmla="*/ 10594 h 3349443"/>
              <a:gd name="connsiteX7" fmla="*/ 2152157 w 2384244"/>
              <a:gd name="connsiteY7" fmla="*/ 4245 h 3349443"/>
              <a:gd name="connsiteX8" fmla="*/ 2384244 w 2384244"/>
              <a:gd name="connsiteY8" fmla="*/ 256648 h 3349443"/>
              <a:gd name="connsiteX9" fmla="*/ 2379641 w 2384244"/>
              <a:gd name="connsiteY9" fmla="*/ 3346754 h 3349443"/>
              <a:gd name="connsiteX10" fmla="*/ 0 w 2384244"/>
              <a:gd name="connsiteY10" fmla="*/ 3346754 h 3349443"/>
              <a:gd name="connsiteX11" fmla="*/ 18234 w 2384244"/>
              <a:gd name="connsiteY11" fmla="*/ 256648 h 334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4244" h="3349443">
                <a:moveTo>
                  <a:pt x="18234" y="256648"/>
                </a:moveTo>
                <a:cubicBezTo>
                  <a:pt x="18234" y="121456"/>
                  <a:pt x="120209" y="14401"/>
                  <a:pt x="255401" y="9321"/>
                </a:cubicBezTo>
                <a:cubicBezTo>
                  <a:pt x="351286" y="-1632"/>
                  <a:pt x="462257" y="-4013"/>
                  <a:pt x="538934" y="8052"/>
                </a:cubicBezTo>
                <a:cubicBezTo>
                  <a:pt x="588941" y="42977"/>
                  <a:pt x="504802" y="204269"/>
                  <a:pt x="751024" y="189664"/>
                </a:cubicBezTo>
                <a:cubicBezTo>
                  <a:pt x="908159" y="194321"/>
                  <a:pt x="1122152" y="196755"/>
                  <a:pt x="1293152" y="194110"/>
                </a:cubicBezTo>
                <a:cubicBezTo>
                  <a:pt x="1464152" y="191466"/>
                  <a:pt x="1679973" y="204383"/>
                  <a:pt x="1777022" y="173797"/>
                </a:cubicBezTo>
                <a:cubicBezTo>
                  <a:pt x="1874071" y="143211"/>
                  <a:pt x="1815359" y="37475"/>
                  <a:pt x="1875447" y="10594"/>
                </a:cubicBezTo>
                <a:cubicBezTo>
                  <a:pt x="1915215" y="-1049"/>
                  <a:pt x="2027141" y="688"/>
                  <a:pt x="2152157" y="4245"/>
                </a:cubicBezTo>
                <a:cubicBezTo>
                  <a:pt x="2277173" y="7802"/>
                  <a:pt x="2373683" y="57529"/>
                  <a:pt x="2384244" y="256648"/>
                </a:cubicBezTo>
                <a:cubicBezTo>
                  <a:pt x="2382710" y="1286683"/>
                  <a:pt x="2381175" y="2316719"/>
                  <a:pt x="2379641" y="3346754"/>
                </a:cubicBezTo>
                <a:cubicBezTo>
                  <a:pt x="2383433" y="3351451"/>
                  <a:pt x="1520" y="3349029"/>
                  <a:pt x="0" y="3346754"/>
                </a:cubicBezTo>
                <a:lnTo>
                  <a:pt x="18234" y="256648"/>
                </a:lnTo>
                <a:close/>
              </a:path>
            </a:pathLst>
          </a:custGeom>
          <a:solidFill>
            <a:schemeClr val="tx1"/>
          </a:solidFill>
        </p:spPr>
        <p:txBody>
          <a:bodyPr lIns="252000" tIns="612000" bIns="90000" anchor="t">
            <a:normAutofit/>
          </a:bodyPr>
          <a:lstStyle>
            <a:lvl1pPr marL="0" indent="0" algn="l">
              <a:buNone/>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354605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Phone 8">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BDEBE99-BA7C-4A77-B9B3-C3E2B94B23B6}"/>
              </a:ext>
            </a:extLst>
          </p:cNvPr>
          <p:cNvSpPr>
            <a:spLocks noGrp="1"/>
          </p:cNvSpPr>
          <p:nvPr>
            <p:ph type="pic" sz="quarter" idx="10" hasCustomPrompt="1"/>
          </p:nvPr>
        </p:nvSpPr>
        <p:spPr>
          <a:xfrm>
            <a:off x="2620962" y="1463041"/>
            <a:ext cx="2220277" cy="3930014"/>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982418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acboo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6688183" y="2235200"/>
            <a:ext cx="5503817" cy="4622800"/>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500042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acbook Zoom">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6543040" y="1745672"/>
            <a:ext cx="5661660" cy="3567545"/>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1070322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ell XPS 13">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01FD7D-D544-4772-B580-7DC1E6243425}"/>
              </a:ext>
            </a:extLst>
          </p:cNvPr>
          <p:cNvSpPr>
            <a:spLocks noGrp="1"/>
          </p:cNvSpPr>
          <p:nvPr>
            <p:ph type="pic" sz="quarter" idx="10" hasCustomPrompt="1"/>
          </p:nvPr>
        </p:nvSpPr>
        <p:spPr>
          <a:xfrm>
            <a:off x="5651501" y="1380445"/>
            <a:ext cx="6540499" cy="3681412"/>
          </a:xfrm>
          <a:prstGeom prst="rect">
            <a:avLst/>
          </a:prstGeom>
          <a:solidFill>
            <a:schemeClr val="tx1"/>
          </a:solidFill>
        </p:spPr>
        <p:txBody>
          <a:bodyPr lIns="396000" tIns="1476000" rIns="72000" bIns="72000">
            <a:norm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36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45411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rtWatch">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6F9079A-40FC-45CA-B075-1C157417CDD3}"/>
              </a:ext>
            </a:extLst>
          </p:cNvPr>
          <p:cNvSpPr>
            <a:spLocks noGrp="1"/>
          </p:cNvSpPr>
          <p:nvPr>
            <p:ph type="pic" sz="quarter" idx="10" hasCustomPrompt="1"/>
          </p:nvPr>
        </p:nvSpPr>
        <p:spPr>
          <a:xfrm>
            <a:off x="1657987" y="2600960"/>
            <a:ext cx="1327149" cy="1651804"/>
          </a:xfrm>
          <a:prstGeom prst="rect">
            <a:avLst/>
          </a:prstGeom>
          <a:solidFill>
            <a:schemeClr val="tx1"/>
          </a:solidFill>
        </p:spPr>
        <p:txBody>
          <a:bodyPr lIns="108000" tIns="108000" rIns="108000">
            <a:noAutofit/>
          </a:bodyPr>
          <a:lstStyle>
            <a:lvl1pPr marL="0" marR="0" indent="0" algn="l" defTabSz="914400" rtl="0" eaLnBrk="1" fontAlgn="auto" latinLnBrk="0" hangingPunct="1">
              <a:lnSpc>
                <a:spcPct val="100000"/>
              </a:lnSpc>
              <a:spcBef>
                <a:spcPts val="1000"/>
              </a:spcBef>
              <a:spcAft>
                <a:spcPts val="0"/>
              </a:spcAft>
              <a:buClrTx/>
              <a:buSzTx/>
              <a:buFontTx/>
              <a:buNone/>
              <a:tabLst/>
              <a:defRPr lang="fr-FR" sz="12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8622976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martWatch 2">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A3C18045-4E97-4F51-A09F-D85E0CDDEC54}"/>
              </a:ext>
            </a:extLst>
          </p:cNvPr>
          <p:cNvSpPr>
            <a:spLocks noGrp="1"/>
          </p:cNvSpPr>
          <p:nvPr>
            <p:ph type="pic" sz="quarter" idx="10" hasCustomPrompt="1"/>
          </p:nvPr>
        </p:nvSpPr>
        <p:spPr>
          <a:xfrm>
            <a:off x="7506874" y="2217581"/>
            <a:ext cx="1938270" cy="2422838"/>
          </a:xfrm>
          <a:prstGeom prst="rect">
            <a:avLst/>
          </a:prstGeom>
          <a:solidFill>
            <a:schemeClr val="tx1"/>
          </a:solidFill>
        </p:spPr>
        <p:txBody>
          <a:bodyPr lIns="180000" tIns="1044000" rIns="72000" bIns="72000">
            <a:noAutofit/>
          </a:bodyPr>
          <a:lstStyle>
            <a:lvl1pPr marL="0" marR="0" indent="0" algn="l" defTabSz="914400" rtl="0" eaLnBrk="1" fontAlgn="auto" latinLnBrk="0" hangingPunct="1">
              <a:lnSpc>
                <a:spcPct val="90000"/>
              </a:lnSpc>
              <a:spcBef>
                <a:spcPts val="1000"/>
              </a:spcBef>
              <a:spcAft>
                <a:spcPts val="0"/>
              </a:spcAft>
              <a:buClrTx/>
              <a:buSzTx/>
              <a:buFontTx/>
              <a:buNone/>
              <a:tabLst/>
              <a:defRPr lang="fr-FR" sz="24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16868338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otorola Moto 360">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060C29C-669A-4435-98F7-08E7CA3CB23F}"/>
              </a:ext>
            </a:extLst>
          </p:cNvPr>
          <p:cNvSpPr>
            <a:spLocks noGrp="1"/>
          </p:cNvSpPr>
          <p:nvPr>
            <p:ph type="pic" sz="quarter" idx="10" hasCustomPrompt="1"/>
          </p:nvPr>
        </p:nvSpPr>
        <p:spPr>
          <a:xfrm>
            <a:off x="7097712" y="2143919"/>
            <a:ext cx="2568575" cy="2568575"/>
          </a:xfrm>
          <a:prstGeom prst="ellipse">
            <a:avLst/>
          </a:prstGeom>
          <a:solidFill>
            <a:schemeClr val="tx1"/>
          </a:solidFill>
        </p:spPr>
        <p:txBody>
          <a:bodyPr>
            <a:normAutofit/>
          </a:bodyPr>
          <a:lstStyle>
            <a:lvl1pPr marL="0" indent="0" algn="ctr">
              <a:spcBef>
                <a:spcPts val="0"/>
              </a:spcBef>
              <a:buNone/>
              <a:defRPr lang="fr-FR" sz="20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to add a picture</a:t>
            </a:r>
          </a:p>
        </p:txBody>
      </p:sp>
    </p:spTree>
    <p:extLst>
      <p:ext uri="{BB962C8B-B14F-4D97-AF65-F5344CB8AC3E}">
        <p14:creationId xmlns:p14="http://schemas.microsoft.com/office/powerpoint/2010/main" val="8312166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amsung Galaxy S8">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11B93FC0-473A-4AAF-9633-2ACB63BDC73F}"/>
              </a:ext>
            </a:extLst>
          </p:cNvPr>
          <p:cNvSpPr>
            <a:spLocks noGrp="1"/>
          </p:cNvSpPr>
          <p:nvPr>
            <p:ph type="pic" sz="quarter" idx="10" hasCustomPrompt="1"/>
          </p:nvPr>
        </p:nvSpPr>
        <p:spPr>
          <a:xfrm>
            <a:off x="2560320" y="1024891"/>
            <a:ext cx="2335530" cy="4802886"/>
          </a:xfrm>
          <a:prstGeom prst="roundRect">
            <a:avLst>
              <a:gd name="adj" fmla="val 9054"/>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40176449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amsung Galaxy S8 Zoom">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11B93FC0-473A-4AAF-9633-2ACB63BDC73F}"/>
              </a:ext>
            </a:extLst>
          </p:cNvPr>
          <p:cNvSpPr>
            <a:spLocks noGrp="1"/>
          </p:cNvSpPr>
          <p:nvPr>
            <p:ph type="pic" sz="quarter" idx="10" hasCustomPrompt="1"/>
          </p:nvPr>
        </p:nvSpPr>
        <p:spPr>
          <a:xfrm>
            <a:off x="1168400" y="1558290"/>
            <a:ext cx="3867150" cy="5325110"/>
          </a:xfrm>
          <a:custGeom>
            <a:avLst/>
            <a:gdLst>
              <a:gd name="connsiteX0" fmla="*/ 0 w 3854450"/>
              <a:gd name="connsiteY0" fmla="*/ 348982 h 7926459"/>
              <a:gd name="connsiteX1" fmla="*/ 348982 w 3854450"/>
              <a:gd name="connsiteY1" fmla="*/ 0 h 7926459"/>
              <a:gd name="connsiteX2" fmla="*/ 3505468 w 3854450"/>
              <a:gd name="connsiteY2" fmla="*/ 0 h 7926459"/>
              <a:gd name="connsiteX3" fmla="*/ 3854450 w 3854450"/>
              <a:gd name="connsiteY3" fmla="*/ 348982 h 7926459"/>
              <a:gd name="connsiteX4" fmla="*/ 3854450 w 3854450"/>
              <a:gd name="connsiteY4" fmla="*/ 7577477 h 7926459"/>
              <a:gd name="connsiteX5" fmla="*/ 3505468 w 3854450"/>
              <a:gd name="connsiteY5" fmla="*/ 7926459 h 7926459"/>
              <a:gd name="connsiteX6" fmla="*/ 348982 w 3854450"/>
              <a:gd name="connsiteY6" fmla="*/ 7926459 h 7926459"/>
              <a:gd name="connsiteX7" fmla="*/ 0 w 3854450"/>
              <a:gd name="connsiteY7" fmla="*/ 7577477 h 7926459"/>
              <a:gd name="connsiteX8" fmla="*/ 0 w 3854450"/>
              <a:gd name="connsiteY8"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7150 w 3867150"/>
              <a:gd name="connsiteY4" fmla="*/ 7577477 h 7926459"/>
              <a:gd name="connsiteX5" fmla="*/ 3518168 w 3867150"/>
              <a:gd name="connsiteY5" fmla="*/ 7926459 h 7926459"/>
              <a:gd name="connsiteX6" fmla="*/ 361682 w 3867150"/>
              <a:gd name="connsiteY6" fmla="*/ 7926459 h 7926459"/>
              <a:gd name="connsiteX7" fmla="*/ 12700 w 3867150"/>
              <a:gd name="connsiteY7" fmla="*/ 7577477 h 7926459"/>
              <a:gd name="connsiteX8" fmla="*/ 0 w 3867150"/>
              <a:gd name="connsiteY8" fmla="*/ 5299710 h 7926459"/>
              <a:gd name="connsiteX9" fmla="*/ 12700 w 3867150"/>
              <a:gd name="connsiteY9"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0800 w 3867150"/>
              <a:gd name="connsiteY4" fmla="*/ 5325110 h 7926459"/>
              <a:gd name="connsiteX5" fmla="*/ 3867150 w 3867150"/>
              <a:gd name="connsiteY5" fmla="*/ 7577477 h 7926459"/>
              <a:gd name="connsiteX6" fmla="*/ 3518168 w 3867150"/>
              <a:gd name="connsiteY6" fmla="*/ 7926459 h 7926459"/>
              <a:gd name="connsiteX7" fmla="*/ 361682 w 3867150"/>
              <a:gd name="connsiteY7" fmla="*/ 7926459 h 7926459"/>
              <a:gd name="connsiteX8" fmla="*/ 12700 w 3867150"/>
              <a:gd name="connsiteY8" fmla="*/ 7577477 h 7926459"/>
              <a:gd name="connsiteX9" fmla="*/ 0 w 3867150"/>
              <a:gd name="connsiteY9" fmla="*/ 5299710 h 7926459"/>
              <a:gd name="connsiteX10" fmla="*/ 12700 w 3867150"/>
              <a:gd name="connsiteY10" fmla="*/ 348982 h 7926459"/>
              <a:gd name="connsiteX0" fmla="*/ 12700 w 3886723"/>
              <a:gd name="connsiteY0" fmla="*/ 348982 h 7926459"/>
              <a:gd name="connsiteX1" fmla="*/ 361682 w 3886723"/>
              <a:gd name="connsiteY1" fmla="*/ 0 h 7926459"/>
              <a:gd name="connsiteX2" fmla="*/ 3518168 w 3886723"/>
              <a:gd name="connsiteY2" fmla="*/ 0 h 7926459"/>
              <a:gd name="connsiteX3" fmla="*/ 3867150 w 3886723"/>
              <a:gd name="connsiteY3" fmla="*/ 348982 h 7926459"/>
              <a:gd name="connsiteX4" fmla="*/ 3860800 w 3886723"/>
              <a:gd name="connsiteY4" fmla="*/ 5325110 h 7926459"/>
              <a:gd name="connsiteX5" fmla="*/ 3518168 w 3886723"/>
              <a:gd name="connsiteY5" fmla="*/ 7926459 h 7926459"/>
              <a:gd name="connsiteX6" fmla="*/ 361682 w 3886723"/>
              <a:gd name="connsiteY6" fmla="*/ 7926459 h 7926459"/>
              <a:gd name="connsiteX7" fmla="*/ 12700 w 3886723"/>
              <a:gd name="connsiteY7" fmla="*/ 7577477 h 7926459"/>
              <a:gd name="connsiteX8" fmla="*/ 0 w 3886723"/>
              <a:gd name="connsiteY8" fmla="*/ 5299710 h 7926459"/>
              <a:gd name="connsiteX9" fmla="*/ 12700 w 3886723"/>
              <a:gd name="connsiteY9" fmla="*/ 348982 h 7926459"/>
              <a:gd name="connsiteX0" fmla="*/ 12700 w 3867150"/>
              <a:gd name="connsiteY0" fmla="*/ 348982 h 7926459"/>
              <a:gd name="connsiteX1" fmla="*/ 361682 w 3867150"/>
              <a:gd name="connsiteY1" fmla="*/ 0 h 7926459"/>
              <a:gd name="connsiteX2" fmla="*/ 3518168 w 3867150"/>
              <a:gd name="connsiteY2" fmla="*/ 0 h 7926459"/>
              <a:gd name="connsiteX3" fmla="*/ 3867150 w 3867150"/>
              <a:gd name="connsiteY3" fmla="*/ 348982 h 7926459"/>
              <a:gd name="connsiteX4" fmla="*/ 3860800 w 3867150"/>
              <a:gd name="connsiteY4" fmla="*/ 5325110 h 7926459"/>
              <a:gd name="connsiteX5" fmla="*/ 361682 w 3867150"/>
              <a:gd name="connsiteY5" fmla="*/ 7926459 h 7926459"/>
              <a:gd name="connsiteX6" fmla="*/ 12700 w 3867150"/>
              <a:gd name="connsiteY6" fmla="*/ 7577477 h 7926459"/>
              <a:gd name="connsiteX7" fmla="*/ 0 w 3867150"/>
              <a:gd name="connsiteY7" fmla="*/ 5299710 h 7926459"/>
              <a:gd name="connsiteX8" fmla="*/ 12700 w 3867150"/>
              <a:gd name="connsiteY8" fmla="*/ 348982 h 7926459"/>
              <a:gd name="connsiteX0" fmla="*/ 12700 w 3867150"/>
              <a:gd name="connsiteY0" fmla="*/ 348982 h 7577489"/>
              <a:gd name="connsiteX1" fmla="*/ 361682 w 3867150"/>
              <a:gd name="connsiteY1" fmla="*/ 0 h 7577489"/>
              <a:gd name="connsiteX2" fmla="*/ 3518168 w 3867150"/>
              <a:gd name="connsiteY2" fmla="*/ 0 h 7577489"/>
              <a:gd name="connsiteX3" fmla="*/ 3867150 w 3867150"/>
              <a:gd name="connsiteY3" fmla="*/ 348982 h 7577489"/>
              <a:gd name="connsiteX4" fmla="*/ 3860800 w 3867150"/>
              <a:gd name="connsiteY4" fmla="*/ 5325110 h 7577489"/>
              <a:gd name="connsiteX5" fmla="*/ 12700 w 3867150"/>
              <a:gd name="connsiteY5" fmla="*/ 7577477 h 7577489"/>
              <a:gd name="connsiteX6" fmla="*/ 0 w 3867150"/>
              <a:gd name="connsiteY6" fmla="*/ 5299710 h 7577489"/>
              <a:gd name="connsiteX7" fmla="*/ 12700 w 3867150"/>
              <a:gd name="connsiteY7" fmla="*/ 348982 h 7577489"/>
              <a:gd name="connsiteX0" fmla="*/ 12700 w 3867150"/>
              <a:gd name="connsiteY0" fmla="*/ 348982 h 5932961"/>
              <a:gd name="connsiteX1" fmla="*/ 361682 w 3867150"/>
              <a:gd name="connsiteY1" fmla="*/ 0 h 5932961"/>
              <a:gd name="connsiteX2" fmla="*/ 3518168 w 3867150"/>
              <a:gd name="connsiteY2" fmla="*/ 0 h 5932961"/>
              <a:gd name="connsiteX3" fmla="*/ 3867150 w 3867150"/>
              <a:gd name="connsiteY3" fmla="*/ 348982 h 5932961"/>
              <a:gd name="connsiteX4" fmla="*/ 3860800 w 3867150"/>
              <a:gd name="connsiteY4" fmla="*/ 5325110 h 5932961"/>
              <a:gd name="connsiteX5" fmla="*/ 0 w 3867150"/>
              <a:gd name="connsiteY5" fmla="*/ 5299710 h 5932961"/>
              <a:gd name="connsiteX6" fmla="*/ 12700 w 3867150"/>
              <a:gd name="connsiteY6" fmla="*/ 348982 h 5932961"/>
              <a:gd name="connsiteX0" fmla="*/ 12700 w 3867150"/>
              <a:gd name="connsiteY0" fmla="*/ 348982 h 5697434"/>
              <a:gd name="connsiteX1" fmla="*/ 361682 w 3867150"/>
              <a:gd name="connsiteY1" fmla="*/ 0 h 5697434"/>
              <a:gd name="connsiteX2" fmla="*/ 3518168 w 3867150"/>
              <a:gd name="connsiteY2" fmla="*/ 0 h 5697434"/>
              <a:gd name="connsiteX3" fmla="*/ 3867150 w 3867150"/>
              <a:gd name="connsiteY3" fmla="*/ 348982 h 5697434"/>
              <a:gd name="connsiteX4" fmla="*/ 3860800 w 3867150"/>
              <a:gd name="connsiteY4" fmla="*/ 5325110 h 5697434"/>
              <a:gd name="connsiteX5" fmla="*/ 0 w 3867150"/>
              <a:gd name="connsiteY5" fmla="*/ 5299710 h 5697434"/>
              <a:gd name="connsiteX6" fmla="*/ 12700 w 3867150"/>
              <a:gd name="connsiteY6" fmla="*/ 348982 h 5697434"/>
              <a:gd name="connsiteX0" fmla="*/ 12700 w 3867150"/>
              <a:gd name="connsiteY0" fmla="*/ 348982 h 5348214"/>
              <a:gd name="connsiteX1" fmla="*/ 361682 w 3867150"/>
              <a:gd name="connsiteY1" fmla="*/ 0 h 5348214"/>
              <a:gd name="connsiteX2" fmla="*/ 3518168 w 3867150"/>
              <a:gd name="connsiteY2" fmla="*/ 0 h 5348214"/>
              <a:gd name="connsiteX3" fmla="*/ 3867150 w 3867150"/>
              <a:gd name="connsiteY3" fmla="*/ 348982 h 5348214"/>
              <a:gd name="connsiteX4" fmla="*/ 3860800 w 3867150"/>
              <a:gd name="connsiteY4" fmla="*/ 5325110 h 5348214"/>
              <a:gd name="connsiteX5" fmla="*/ 0 w 3867150"/>
              <a:gd name="connsiteY5" fmla="*/ 5299710 h 5348214"/>
              <a:gd name="connsiteX6" fmla="*/ 12700 w 3867150"/>
              <a:gd name="connsiteY6" fmla="*/ 348982 h 5348214"/>
              <a:gd name="connsiteX0" fmla="*/ 12700 w 3867150"/>
              <a:gd name="connsiteY0" fmla="*/ 348982 h 5353474"/>
              <a:gd name="connsiteX1" fmla="*/ 361682 w 3867150"/>
              <a:gd name="connsiteY1" fmla="*/ 0 h 5353474"/>
              <a:gd name="connsiteX2" fmla="*/ 3518168 w 3867150"/>
              <a:gd name="connsiteY2" fmla="*/ 0 h 5353474"/>
              <a:gd name="connsiteX3" fmla="*/ 3867150 w 3867150"/>
              <a:gd name="connsiteY3" fmla="*/ 348982 h 5353474"/>
              <a:gd name="connsiteX4" fmla="*/ 3860800 w 3867150"/>
              <a:gd name="connsiteY4" fmla="*/ 5325110 h 5353474"/>
              <a:gd name="connsiteX5" fmla="*/ 0 w 3867150"/>
              <a:gd name="connsiteY5" fmla="*/ 5312410 h 5353474"/>
              <a:gd name="connsiteX6" fmla="*/ 12700 w 3867150"/>
              <a:gd name="connsiteY6" fmla="*/ 348982 h 5353474"/>
              <a:gd name="connsiteX0" fmla="*/ 12700 w 3867150"/>
              <a:gd name="connsiteY0" fmla="*/ 348982 h 5340388"/>
              <a:gd name="connsiteX1" fmla="*/ 361682 w 3867150"/>
              <a:gd name="connsiteY1" fmla="*/ 0 h 5340388"/>
              <a:gd name="connsiteX2" fmla="*/ 3518168 w 3867150"/>
              <a:gd name="connsiteY2" fmla="*/ 0 h 5340388"/>
              <a:gd name="connsiteX3" fmla="*/ 3867150 w 3867150"/>
              <a:gd name="connsiteY3" fmla="*/ 348982 h 5340388"/>
              <a:gd name="connsiteX4" fmla="*/ 3860800 w 3867150"/>
              <a:gd name="connsiteY4" fmla="*/ 5325110 h 5340388"/>
              <a:gd name="connsiteX5" fmla="*/ 0 w 3867150"/>
              <a:gd name="connsiteY5" fmla="*/ 5312410 h 5340388"/>
              <a:gd name="connsiteX6" fmla="*/ 12700 w 3867150"/>
              <a:gd name="connsiteY6" fmla="*/ 348982 h 5340388"/>
              <a:gd name="connsiteX0" fmla="*/ 12700 w 3867150"/>
              <a:gd name="connsiteY0" fmla="*/ 348982 h 5325110"/>
              <a:gd name="connsiteX1" fmla="*/ 361682 w 3867150"/>
              <a:gd name="connsiteY1" fmla="*/ 0 h 5325110"/>
              <a:gd name="connsiteX2" fmla="*/ 3518168 w 3867150"/>
              <a:gd name="connsiteY2" fmla="*/ 0 h 5325110"/>
              <a:gd name="connsiteX3" fmla="*/ 3867150 w 3867150"/>
              <a:gd name="connsiteY3" fmla="*/ 348982 h 5325110"/>
              <a:gd name="connsiteX4" fmla="*/ 3860800 w 3867150"/>
              <a:gd name="connsiteY4" fmla="*/ 5325110 h 5325110"/>
              <a:gd name="connsiteX5" fmla="*/ 0 w 3867150"/>
              <a:gd name="connsiteY5" fmla="*/ 5312410 h 5325110"/>
              <a:gd name="connsiteX6" fmla="*/ 12700 w 3867150"/>
              <a:gd name="connsiteY6" fmla="*/ 348982 h 5325110"/>
              <a:gd name="connsiteX0" fmla="*/ 12700 w 3867150"/>
              <a:gd name="connsiteY0" fmla="*/ 348982 h 5325110"/>
              <a:gd name="connsiteX1" fmla="*/ 361682 w 3867150"/>
              <a:gd name="connsiteY1" fmla="*/ 0 h 5325110"/>
              <a:gd name="connsiteX2" fmla="*/ 3518168 w 3867150"/>
              <a:gd name="connsiteY2" fmla="*/ 0 h 5325110"/>
              <a:gd name="connsiteX3" fmla="*/ 3867150 w 3867150"/>
              <a:gd name="connsiteY3" fmla="*/ 348982 h 5325110"/>
              <a:gd name="connsiteX4" fmla="*/ 3860800 w 3867150"/>
              <a:gd name="connsiteY4" fmla="*/ 5325110 h 5325110"/>
              <a:gd name="connsiteX5" fmla="*/ 0 w 3867150"/>
              <a:gd name="connsiteY5" fmla="*/ 5325110 h 5325110"/>
              <a:gd name="connsiteX6" fmla="*/ 12700 w 3867150"/>
              <a:gd name="connsiteY6" fmla="*/ 348982 h 532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7150" h="5325110">
                <a:moveTo>
                  <a:pt x="12700" y="348982"/>
                </a:moveTo>
                <a:cubicBezTo>
                  <a:pt x="12700" y="156245"/>
                  <a:pt x="168945" y="0"/>
                  <a:pt x="361682" y="0"/>
                </a:cubicBezTo>
                <a:lnTo>
                  <a:pt x="3518168" y="0"/>
                </a:lnTo>
                <a:cubicBezTo>
                  <a:pt x="3710905" y="0"/>
                  <a:pt x="3867150" y="156245"/>
                  <a:pt x="3867150" y="348982"/>
                </a:cubicBezTo>
                <a:cubicBezTo>
                  <a:pt x="3865033" y="2007691"/>
                  <a:pt x="3862917" y="3666401"/>
                  <a:pt x="3860800" y="5325110"/>
                </a:cubicBezTo>
                <a:cubicBezTo>
                  <a:pt x="3851275" y="5324731"/>
                  <a:pt x="6350" y="5303565"/>
                  <a:pt x="0" y="5325110"/>
                </a:cubicBezTo>
                <a:cubicBezTo>
                  <a:pt x="4233" y="3674867"/>
                  <a:pt x="8467" y="1999225"/>
                  <a:pt x="12700" y="348982"/>
                </a:cubicBezTo>
                <a:close/>
              </a:path>
            </a:pathLst>
          </a:cu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4659002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Pad Pr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CA23F7C5-F348-47D4-9C59-49AD0BB71814}"/>
              </a:ext>
            </a:extLst>
          </p:cNvPr>
          <p:cNvSpPr>
            <a:spLocks noGrp="1"/>
          </p:cNvSpPr>
          <p:nvPr>
            <p:ph type="pic" sz="quarter" idx="10" hasCustomPrompt="1"/>
          </p:nvPr>
        </p:nvSpPr>
        <p:spPr>
          <a:xfrm>
            <a:off x="2090681" y="1257485"/>
            <a:ext cx="3270364" cy="4346840"/>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32536831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c">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FD0C9DF6-807F-40E6-84C6-BA52193E138C}"/>
              </a:ext>
            </a:extLst>
          </p:cNvPr>
          <p:cNvSpPr>
            <a:spLocks noGrp="1"/>
          </p:cNvSpPr>
          <p:nvPr>
            <p:ph type="pic" sz="quarter" idx="10" hasCustomPrompt="1"/>
          </p:nvPr>
        </p:nvSpPr>
        <p:spPr>
          <a:xfrm>
            <a:off x="1205230" y="1558545"/>
            <a:ext cx="4685030" cy="2633471"/>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2891403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V Sony">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FD0C9DF6-807F-40E6-84C6-BA52193E138C}"/>
              </a:ext>
            </a:extLst>
          </p:cNvPr>
          <p:cNvSpPr>
            <a:spLocks noGrp="1"/>
          </p:cNvSpPr>
          <p:nvPr>
            <p:ph type="pic" sz="quarter" idx="10" hasCustomPrompt="1"/>
          </p:nvPr>
        </p:nvSpPr>
        <p:spPr>
          <a:xfrm>
            <a:off x="-352425" y="1114424"/>
            <a:ext cx="7591425" cy="4279107"/>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15040002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osition Mockups">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77071DD5-C8B5-4225-B8DE-07EA5BA539F6}"/>
              </a:ext>
            </a:extLst>
          </p:cNvPr>
          <p:cNvSpPr>
            <a:spLocks noGrp="1"/>
          </p:cNvSpPr>
          <p:nvPr>
            <p:ph type="pic" sz="quarter" idx="10" hasCustomPrompt="1"/>
          </p:nvPr>
        </p:nvSpPr>
        <p:spPr>
          <a:xfrm>
            <a:off x="7227570" y="1966364"/>
            <a:ext cx="5148656" cy="3851506"/>
          </a:xfrm>
          <a:prstGeom prst="rect">
            <a:avLst/>
          </a:prstGeom>
          <a:solidFill>
            <a:schemeClr val="tx1"/>
          </a:solidFill>
        </p:spPr>
        <p:txBody>
          <a:bodyPr lIns="216000" tIns="216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fr-FR" sz="28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
        <p:nvSpPr>
          <p:cNvPr id="12" name="Picture Placeholder 2">
            <a:extLst>
              <a:ext uri="{FF2B5EF4-FFF2-40B4-BE49-F238E27FC236}">
                <a16:creationId xmlns:a16="http://schemas.microsoft.com/office/drawing/2014/main" id="{2FFAE08D-92CA-4E3A-9155-D1B40C69A854}"/>
              </a:ext>
            </a:extLst>
          </p:cNvPr>
          <p:cNvSpPr>
            <a:spLocks noGrp="1"/>
          </p:cNvSpPr>
          <p:nvPr>
            <p:ph type="pic" sz="quarter" idx="11" hasCustomPrompt="1"/>
          </p:nvPr>
        </p:nvSpPr>
        <p:spPr>
          <a:xfrm>
            <a:off x="1621155" y="4225803"/>
            <a:ext cx="853013" cy="1058154"/>
          </a:xfrm>
          <a:prstGeom prst="rect">
            <a:avLst/>
          </a:prstGeom>
          <a:solidFill>
            <a:schemeClr val="tx1"/>
          </a:solidFill>
        </p:spPr>
        <p:txBody>
          <a:bodyPr lIns="72000" tIns="324000" rIns="72000" bIns="72000">
            <a:noAutofit/>
          </a:bodyPr>
          <a:lstStyle>
            <a:lvl1pPr marL="0" marR="0" indent="0" algn="l" defTabSz="914400" rtl="0" eaLnBrk="1" fontAlgn="auto" latinLnBrk="0" hangingPunct="1">
              <a:lnSpc>
                <a:spcPct val="70000"/>
              </a:lnSpc>
              <a:spcBef>
                <a:spcPts val="1000"/>
              </a:spcBef>
              <a:spcAft>
                <a:spcPts val="0"/>
              </a:spcAft>
              <a:buClrTx/>
              <a:buSzTx/>
              <a:buFontTx/>
              <a:buNone/>
              <a:tabLst/>
              <a:defRPr lang="fr-FR" sz="1000" kern="1200" dirty="0">
                <a:solidFill>
                  <a:schemeClr val="accent1"/>
                </a:solidFill>
                <a:latin typeface="Segoe UI Semibold" panose="020B0702040204020203" pitchFamily="34" charset="0"/>
                <a:ea typeface="+mn-ea"/>
                <a:cs typeface="Segoe UI Semibold" panose="020B07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Click </a:t>
            </a:r>
            <a:br>
              <a:rPr lang="fr-FR" dirty="0"/>
            </a:br>
            <a:r>
              <a:rPr lang="fr-FR" dirty="0"/>
              <a:t>to add </a:t>
            </a:r>
            <a:br>
              <a:rPr lang="fr-FR" dirty="0"/>
            </a:br>
            <a:r>
              <a:rPr lang="fr-FR" dirty="0"/>
              <a:t>a picture</a:t>
            </a:r>
          </a:p>
        </p:txBody>
      </p:sp>
      <p:sp>
        <p:nvSpPr>
          <p:cNvPr id="14" name="Picture Placeholder 2">
            <a:extLst>
              <a:ext uri="{FF2B5EF4-FFF2-40B4-BE49-F238E27FC236}">
                <a16:creationId xmlns:a16="http://schemas.microsoft.com/office/drawing/2014/main" id="{150A7111-6589-40CE-A556-684125F67275}"/>
              </a:ext>
            </a:extLst>
          </p:cNvPr>
          <p:cNvSpPr>
            <a:spLocks noGrp="1"/>
          </p:cNvSpPr>
          <p:nvPr>
            <p:ph type="pic" sz="quarter" idx="12" hasCustomPrompt="1"/>
          </p:nvPr>
        </p:nvSpPr>
        <p:spPr>
          <a:xfrm>
            <a:off x="3818269" y="2254257"/>
            <a:ext cx="1683544" cy="3658476"/>
          </a:xfrm>
          <a:custGeom>
            <a:avLst/>
            <a:gdLst>
              <a:gd name="connsiteX0" fmla="*/ 0 w 2366010"/>
              <a:gd name="connsiteY0" fmla="*/ 244787 h 5124450"/>
              <a:gd name="connsiteX1" fmla="*/ 244787 w 2366010"/>
              <a:gd name="connsiteY1" fmla="*/ 0 h 5124450"/>
              <a:gd name="connsiteX2" fmla="*/ 2121223 w 2366010"/>
              <a:gd name="connsiteY2" fmla="*/ 0 h 5124450"/>
              <a:gd name="connsiteX3" fmla="*/ 2366010 w 2366010"/>
              <a:gd name="connsiteY3" fmla="*/ 244787 h 5124450"/>
              <a:gd name="connsiteX4" fmla="*/ 2366010 w 2366010"/>
              <a:gd name="connsiteY4" fmla="*/ 4879663 h 5124450"/>
              <a:gd name="connsiteX5" fmla="*/ 2121223 w 2366010"/>
              <a:gd name="connsiteY5" fmla="*/ 5124450 h 5124450"/>
              <a:gd name="connsiteX6" fmla="*/ 244787 w 2366010"/>
              <a:gd name="connsiteY6" fmla="*/ 5124450 h 5124450"/>
              <a:gd name="connsiteX7" fmla="*/ 0 w 2366010"/>
              <a:gd name="connsiteY7" fmla="*/ 4879663 h 5124450"/>
              <a:gd name="connsiteX8" fmla="*/ 0 w 2366010"/>
              <a:gd name="connsiteY8" fmla="*/ 244787 h 5124450"/>
              <a:gd name="connsiteX0" fmla="*/ 0 w 2366010"/>
              <a:gd name="connsiteY0" fmla="*/ 244793 h 5124456"/>
              <a:gd name="connsiteX1" fmla="*/ 244787 w 2366010"/>
              <a:gd name="connsiteY1" fmla="*/ 6 h 5124456"/>
              <a:gd name="connsiteX2" fmla="*/ 659130 w 2366010"/>
              <a:gd name="connsiteY2" fmla="*/ 186696 h 5124456"/>
              <a:gd name="connsiteX3" fmla="*/ 2121223 w 2366010"/>
              <a:gd name="connsiteY3" fmla="*/ 6 h 5124456"/>
              <a:gd name="connsiteX4" fmla="*/ 2366010 w 2366010"/>
              <a:gd name="connsiteY4" fmla="*/ 244793 h 5124456"/>
              <a:gd name="connsiteX5" fmla="*/ 2366010 w 2366010"/>
              <a:gd name="connsiteY5" fmla="*/ 4879669 h 5124456"/>
              <a:gd name="connsiteX6" fmla="*/ 2121223 w 2366010"/>
              <a:gd name="connsiteY6" fmla="*/ 5124456 h 5124456"/>
              <a:gd name="connsiteX7" fmla="*/ 244787 w 2366010"/>
              <a:gd name="connsiteY7" fmla="*/ 5124456 h 5124456"/>
              <a:gd name="connsiteX8" fmla="*/ 0 w 2366010"/>
              <a:gd name="connsiteY8" fmla="*/ 4879669 h 5124456"/>
              <a:gd name="connsiteX9" fmla="*/ 0 w 2366010"/>
              <a:gd name="connsiteY9" fmla="*/ 244793 h 5124456"/>
              <a:gd name="connsiteX0" fmla="*/ 0 w 2366010"/>
              <a:gd name="connsiteY0" fmla="*/ 244794 h 5124457"/>
              <a:gd name="connsiteX1" fmla="*/ 244787 w 2366010"/>
              <a:gd name="connsiteY1" fmla="*/ 7 h 5124457"/>
              <a:gd name="connsiteX2" fmla="*/ 659130 w 2366010"/>
              <a:gd name="connsiteY2" fmla="*/ 186697 h 5124457"/>
              <a:gd name="connsiteX3" fmla="*/ 2121223 w 2366010"/>
              <a:gd name="connsiteY3" fmla="*/ 7 h 5124457"/>
              <a:gd name="connsiteX4" fmla="*/ 2366010 w 2366010"/>
              <a:gd name="connsiteY4" fmla="*/ 244794 h 5124457"/>
              <a:gd name="connsiteX5" fmla="*/ 2366010 w 2366010"/>
              <a:gd name="connsiteY5" fmla="*/ 4879670 h 5124457"/>
              <a:gd name="connsiteX6" fmla="*/ 2121223 w 2366010"/>
              <a:gd name="connsiteY6" fmla="*/ 5124457 h 5124457"/>
              <a:gd name="connsiteX7" fmla="*/ 244787 w 2366010"/>
              <a:gd name="connsiteY7" fmla="*/ 5124457 h 5124457"/>
              <a:gd name="connsiteX8" fmla="*/ 0 w 2366010"/>
              <a:gd name="connsiteY8" fmla="*/ 4879670 h 5124457"/>
              <a:gd name="connsiteX9" fmla="*/ 0 w 2366010"/>
              <a:gd name="connsiteY9" fmla="*/ 244794 h 5124457"/>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6591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3683 h 5133346"/>
              <a:gd name="connsiteX1" fmla="*/ 244787 w 2366010"/>
              <a:gd name="connsiteY1" fmla="*/ 8896 h 5133346"/>
              <a:gd name="connsiteX2" fmla="*/ 502920 w 2366010"/>
              <a:gd name="connsiteY2" fmla="*/ 50807 h 5133346"/>
              <a:gd name="connsiteX3" fmla="*/ 735330 w 2366010"/>
              <a:gd name="connsiteY3" fmla="*/ 195586 h 5133346"/>
              <a:gd name="connsiteX4" fmla="*/ 2121223 w 2366010"/>
              <a:gd name="connsiteY4" fmla="*/ 8896 h 5133346"/>
              <a:gd name="connsiteX5" fmla="*/ 2366010 w 2366010"/>
              <a:gd name="connsiteY5" fmla="*/ 253683 h 5133346"/>
              <a:gd name="connsiteX6" fmla="*/ 2366010 w 2366010"/>
              <a:gd name="connsiteY6" fmla="*/ 4888559 h 5133346"/>
              <a:gd name="connsiteX7" fmla="*/ 2121223 w 2366010"/>
              <a:gd name="connsiteY7" fmla="*/ 5133346 h 5133346"/>
              <a:gd name="connsiteX8" fmla="*/ 244787 w 2366010"/>
              <a:gd name="connsiteY8" fmla="*/ 5133346 h 5133346"/>
              <a:gd name="connsiteX9" fmla="*/ 0 w 2366010"/>
              <a:gd name="connsiteY9" fmla="*/ 4888559 h 5133346"/>
              <a:gd name="connsiteX10" fmla="*/ 0 w 2366010"/>
              <a:gd name="connsiteY10" fmla="*/ 253683 h 5133346"/>
              <a:gd name="connsiteX0" fmla="*/ 0 w 2366010"/>
              <a:gd name="connsiteY0" fmla="*/ 259704 h 5139367"/>
              <a:gd name="connsiteX1" fmla="*/ 244787 w 2366010"/>
              <a:gd name="connsiteY1" fmla="*/ 14917 h 5139367"/>
              <a:gd name="connsiteX2" fmla="*/ 499110 w 2366010"/>
              <a:gd name="connsiteY2" fmla="*/ 30158 h 5139367"/>
              <a:gd name="connsiteX3" fmla="*/ 735330 w 2366010"/>
              <a:gd name="connsiteY3" fmla="*/ 201607 h 5139367"/>
              <a:gd name="connsiteX4" fmla="*/ 2121223 w 2366010"/>
              <a:gd name="connsiteY4" fmla="*/ 14917 h 5139367"/>
              <a:gd name="connsiteX5" fmla="*/ 2366010 w 2366010"/>
              <a:gd name="connsiteY5" fmla="*/ 259704 h 5139367"/>
              <a:gd name="connsiteX6" fmla="*/ 2366010 w 2366010"/>
              <a:gd name="connsiteY6" fmla="*/ 4894580 h 5139367"/>
              <a:gd name="connsiteX7" fmla="*/ 2121223 w 2366010"/>
              <a:gd name="connsiteY7" fmla="*/ 5139367 h 5139367"/>
              <a:gd name="connsiteX8" fmla="*/ 244787 w 2366010"/>
              <a:gd name="connsiteY8" fmla="*/ 5139367 h 5139367"/>
              <a:gd name="connsiteX9" fmla="*/ 0 w 2366010"/>
              <a:gd name="connsiteY9" fmla="*/ 4894580 h 5139367"/>
              <a:gd name="connsiteX10" fmla="*/ 0 w 2366010"/>
              <a:gd name="connsiteY10" fmla="*/ 259704 h 5139367"/>
              <a:gd name="connsiteX0" fmla="*/ 0 w 2366010"/>
              <a:gd name="connsiteY0" fmla="*/ 255334 h 5134997"/>
              <a:gd name="connsiteX1" fmla="*/ 244787 w 2366010"/>
              <a:gd name="connsiteY1" fmla="*/ 10547 h 5134997"/>
              <a:gd name="connsiteX2" fmla="*/ 499110 w 2366010"/>
              <a:gd name="connsiteY2" fmla="*/ 25788 h 5134997"/>
              <a:gd name="connsiteX3" fmla="*/ 735330 w 2366010"/>
              <a:gd name="connsiteY3" fmla="*/ 19723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5334 h 5134997"/>
              <a:gd name="connsiteX1" fmla="*/ 244787 w 2366010"/>
              <a:gd name="connsiteY1" fmla="*/ 10547 h 5134997"/>
              <a:gd name="connsiteX2" fmla="*/ 499110 w 2366010"/>
              <a:gd name="connsiteY2" fmla="*/ 25788 h 5134997"/>
              <a:gd name="connsiteX3" fmla="*/ 731520 w 2366010"/>
              <a:gd name="connsiteY3" fmla="*/ 193427 h 5134997"/>
              <a:gd name="connsiteX4" fmla="*/ 2121223 w 2366010"/>
              <a:gd name="connsiteY4" fmla="*/ 10547 h 5134997"/>
              <a:gd name="connsiteX5" fmla="*/ 2366010 w 2366010"/>
              <a:gd name="connsiteY5" fmla="*/ 255334 h 5134997"/>
              <a:gd name="connsiteX6" fmla="*/ 2366010 w 2366010"/>
              <a:gd name="connsiteY6" fmla="*/ 4890210 h 5134997"/>
              <a:gd name="connsiteX7" fmla="*/ 2121223 w 2366010"/>
              <a:gd name="connsiteY7" fmla="*/ 5134997 h 5134997"/>
              <a:gd name="connsiteX8" fmla="*/ 244787 w 2366010"/>
              <a:gd name="connsiteY8" fmla="*/ 5134997 h 5134997"/>
              <a:gd name="connsiteX9" fmla="*/ 0 w 2366010"/>
              <a:gd name="connsiteY9" fmla="*/ 4890210 h 5134997"/>
              <a:gd name="connsiteX10" fmla="*/ 0 w 2366010"/>
              <a:gd name="connsiteY10" fmla="*/ 255334 h 5134997"/>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152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8273 h 5137936"/>
              <a:gd name="connsiteX1" fmla="*/ 244787 w 2366010"/>
              <a:gd name="connsiteY1" fmla="*/ 13486 h 5137936"/>
              <a:gd name="connsiteX2" fmla="*/ 510540 w 2366010"/>
              <a:gd name="connsiteY2" fmla="*/ 17297 h 5137936"/>
              <a:gd name="connsiteX3" fmla="*/ 739140 w 2366010"/>
              <a:gd name="connsiteY3" fmla="*/ 196366 h 5137936"/>
              <a:gd name="connsiteX4" fmla="*/ 2121223 w 2366010"/>
              <a:gd name="connsiteY4" fmla="*/ 13486 h 5137936"/>
              <a:gd name="connsiteX5" fmla="*/ 2366010 w 2366010"/>
              <a:gd name="connsiteY5" fmla="*/ 258273 h 5137936"/>
              <a:gd name="connsiteX6" fmla="*/ 2366010 w 2366010"/>
              <a:gd name="connsiteY6" fmla="*/ 4893149 h 5137936"/>
              <a:gd name="connsiteX7" fmla="*/ 2121223 w 2366010"/>
              <a:gd name="connsiteY7" fmla="*/ 5137936 h 5137936"/>
              <a:gd name="connsiteX8" fmla="*/ 244787 w 2366010"/>
              <a:gd name="connsiteY8" fmla="*/ 5137936 h 5137936"/>
              <a:gd name="connsiteX9" fmla="*/ 0 w 2366010"/>
              <a:gd name="connsiteY9" fmla="*/ 4893149 h 5137936"/>
              <a:gd name="connsiteX10" fmla="*/ 0 w 2366010"/>
              <a:gd name="connsiteY10" fmla="*/ 258273 h 5137936"/>
              <a:gd name="connsiteX0" fmla="*/ 0 w 2366010"/>
              <a:gd name="connsiteY0" fmla="*/ 251685 h 5131348"/>
              <a:gd name="connsiteX1" fmla="*/ 244787 w 2366010"/>
              <a:gd name="connsiteY1" fmla="*/ 6898 h 5131348"/>
              <a:gd name="connsiteX2" fmla="*/ 510540 w 2366010"/>
              <a:gd name="connsiteY2" fmla="*/ 10709 h 5131348"/>
              <a:gd name="connsiteX3" fmla="*/ 73914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1685 h 5131348"/>
              <a:gd name="connsiteX1" fmla="*/ 244787 w 2366010"/>
              <a:gd name="connsiteY1" fmla="*/ 6898 h 5131348"/>
              <a:gd name="connsiteX2" fmla="*/ 510540 w 2366010"/>
              <a:gd name="connsiteY2" fmla="*/ 10709 h 5131348"/>
              <a:gd name="connsiteX3" fmla="*/ 727710 w 2366010"/>
              <a:gd name="connsiteY3" fmla="*/ 189778 h 5131348"/>
              <a:gd name="connsiteX4" fmla="*/ 2121223 w 2366010"/>
              <a:gd name="connsiteY4" fmla="*/ 6898 h 5131348"/>
              <a:gd name="connsiteX5" fmla="*/ 2366010 w 2366010"/>
              <a:gd name="connsiteY5" fmla="*/ 251685 h 5131348"/>
              <a:gd name="connsiteX6" fmla="*/ 2366010 w 2366010"/>
              <a:gd name="connsiteY6" fmla="*/ 4886561 h 5131348"/>
              <a:gd name="connsiteX7" fmla="*/ 2121223 w 2366010"/>
              <a:gd name="connsiteY7" fmla="*/ 5131348 h 5131348"/>
              <a:gd name="connsiteX8" fmla="*/ 244787 w 2366010"/>
              <a:gd name="connsiteY8" fmla="*/ 5131348 h 5131348"/>
              <a:gd name="connsiteX9" fmla="*/ 0 w 2366010"/>
              <a:gd name="connsiteY9" fmla="*/ 4886561 h 5131348"/>
              <a:gd name="connsiteX10" fmla="*/ 0 w 2366010"/>
              <a:gd name="connsiteY10" fmla="*/ 251685 h 5131348"/>
              <a:gd name="connsiteX0" fmla="*/ 0 w 2366010"/>
              <a:gd name="connsiteY0" fmla="*/ 255624 h 5135287"/>
              <a:gd name="connsiteX1" fmla="*/ 244787 w 2366010"/>
              <a:gd name="connsiteY1" fmla="*/ 10837 h 5135287"/>
              <a:gd name="connsiteX2" fmla="*/ 520700 w 2366010"/>
              <a:gd name="connsiteY2" fmla="*/ 7028 h 5135287"/>
              <a:gd name="connsiteX3" fmla="*/ 727710 w 2366010"/>
              <a:gd name="connsiteY3" fmla="*/ 193717 h 5135287"/>
              <a:gd name="connsiteX4" fmla="*/ 2121223 w 2366010"/>
              <a:gd name="connsiteY4" fmla="*/ 10837 h 5135287"/>
              <a:gd name="connsiteX5" fmla="*/ 2366010 w 2366010"/>
              <a:gd name="connsiteY5" fmla="*/ 255624 h 5135287"/>
              <a:gd name="connsiteX6" fmla="*/ 2366010 w 2366010"/>
              <a:gd name="connsiteY6" fmla="*/ 4890500 h 5135287"/>
              <a:gd name="connsiteX7" fmla="*/ 2121223 w 2366010"/>
              <a:gd name="connsiteY7" fmla="*/ 5135287 h 5135287"/>
              <a:gd name="connsiteX8" fmla="*/ 244787 w 2366010"/>
              <a:gd name="connsiteY8" fmla="*/ 5135287 h 5135287"/>
              <a:gd name="connsiteX9" fmla="*/ 0 w 2366010"/>
              <a:gd name="connsiteY9" fmla="*/ 4890500 h 5135287"/>
              <a:gd name="connsiteX10" fmla="*/ 0 w 2366010"/>
              <a:gd name="connsiteY10" fmla="*/ 255624 h 5135287"/>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2121223 w 2366010"/>
              <a:gd name="connsiteY4" fmla="*/ 11860 h 5136310"/>
              <a:gd name="connsiteX5" fmla="*/ 2366010 w 2366010"/>
              <a:gd name="connsiteY5" fmla="*/ 256647 h 5136310"/>
              <a:gd name="connsiteX6" fmla="*/ 2366010 w 2366010"/>
              <a:gd name="connsiteY6" fmla="*/ 4891523 h 5136310"/>
              <a:gd name="connsiteX7" fmla="*/ 2121223 w 2366010"/>
              <a:gd name="connsiteY7" fmla="*/ 5136310 h 5136310"/>
              <a:gd name="connsiteX8" fmla="*/ 244787 w 2366010"/>
              <a:gd name="connsiteY8" fmla="*/ 5136310 h 5136310"/>
              <a:gd name="connsiteX9" fmla="*/ 0 w 2366010"/>
              <a:gd name="connsiteY9" fmla="*/ 4891523 h 5136310"/>
              <a:gd name="connsiteX10" fmla="*/ 0 w 2366010"/>
              <a:gd name="connsiteY10"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2381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2121223 w 2366010"/>
              <a:gd name="connsiteY5" fmla="*/ 11860 h 5136310"/>
              <a:gd name="connsiteX6" fmla="*/ 2366010 w 2366010"/>
              <a:gd name="connsiteY6" fmla="*/ 256647 h 5136310"/>
              <a:gd name="connsiteX7" fmla="*/ 2366010 w 2366010"/>
              <a:gd name="connsiteY7" fmla="*/ 4891523 h 5136310"/>
              <a:gd name="connsiteX8" fmla="*/ 2121223 w 2366010"/>
              <a:gd name="connsiteY8" fmla="*/ 5136310 h 5136310"/>
              <a:gd name="connsiteX9" fmla="*/ 244787 w 2366010"/>
              <a:gd name="connsiteY9" fmla="*/ 5136310 h 5136310"/>
              <a:gd name="connsiteX10" fmla="*/ 0 w 2366010"/>
              <a:gd name="connsiteY10" fmla="*/ 4891523 h 5136310"/>
              <a:gd name="connsiteX11" fmla="*/ 0 w 2366010"/>
              <a:gd name="connsiteY11"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58153 w 2366010"/>
              <a:gd name="connsiteY5" fmla="*/ 1375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5773 w 2366010"/>
              <a:gd name="connsiteY5" fmla="*/ 17823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73393 w 2366010"/>
              <a:gd name="connsiteY5" fmla="*/ 21125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6647 h 5136310"/>
              <a:gd name="connsiteX1" fmla="*/ 237167 w 2366010"/>
              <a:gd name="connsiteY1" fmla="*/ 9320 h 5136310"/>
              <a:gd name="connsiteX2" fmla="*/ 520700 w 2366010"/>
              <a:gd name="connsiteY2" fmla="*/ 8051 h 5136310"/>
              <a:gd name="connsiteX3" fmla="*/ 727710 w 2366010"/>
              <a:gd name="connsiteY3" fmla="*/ 194740 h 5136310"/>
              <a:gd name="connsiteX4" fmla="*/ 1364453 w 2366010"/>
              <a:gd name="connsiteY4" fmla="*/ 196013 h 5136310"/>
              <a:gd name="connsiteX5" fmla="*/ 1760693 w 2366010"/>
              <a:gd name="connsiteY5" fmla="*/ 188393 h 5136310"/>
              <a:gd name="connsiteX6" fmla="*/ 2121223 w 2366010"/>
              <a:gd name="connsiteY6" fmla="*/ 11860 h 5136310"/>
              <a:gd name="connsiteX7" fmla="*/ 2366010 w 2366010"/>
              <a:gd name="connsiteY7" fmla="*/ 256647 h 5136310"/>
              <a:gd name="connsiteX8" fmla="*/ 2366010 w 2366010"/>
              <a:gd name="connsiteY8" fmla="*/ 4891523 h 5136310"/>
              <a:gd name="connsiteX9" fmla="*/ 2121223 w 2366010"/>
              <a:gd name="connsiteY9" fmla="*/ 5136310 h 5136310"/>
              <a:gd name="connsiteX10" fmla="*/ 244787 w 2366010"/>
              <a:gd name="connsiteY10" fmla="*/ 5136310 h 5136310"/>
              <a:gd name="connsiteX11" fmla="*/ 0 w 2366010"/>
              <a:gd name="connsiteY11" fmla="*/ 4891523 h 5136310"/>
              <a:gd name="connsiteX12" fmla="*/ 0 w 2366010"/>
              <a:gd name="connsiteY12" fmla="*/ 256647 h 5136310"/>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58231 h 5137894"/>
              <a:gd name="connsiteX1" fmla="*/ 237167 w 2366010"/>
              <a:gd name="connsiteY1" fmla="*/ 10904 h 5137894"/>
              <a:gd name="connsiteX2" fmla="*/ 520700 w 2366010"/>
              <a:gd name="connsiteY2" fmla="*/ 9635 h 5137894"/>
              <a:gd name="connsiteX3" fmla="*/ 727710 w 2366010"/>
              <a:gd name="connsiteY3" fmla="*/ 196324 h 5137894"/>
              <a:gd name="connsiteX4" fmla="*/ 1364453 w 2366010"/>
              <a:gd name="connsiteY4" fmla="*/ 197597 h 5137894"/>
              <a:gd name="connsiteX5" fmla="*/ 1760693 w 2366010"/>
              <a:gd name="connsiteY5" fmla="*/ 189977 h 5137894"/>
              <a:gd name="connsiteX6" fmla="*/ 1877533 w 2366010"/>
              <a:gd name="connsiteY6" fmla="*/ 37577 h 5137894"/>
              <a:gd name="connsiteX7" fmla="*/ 2121223 w 2366010"/>
              <a:gd name="connsiteY7" fmla="*/ 13444 h 5137894"/>
              <a:gd name="connsiteX8" fmla="*/ 2366010 w 2366010"/>
              <a:gd name="connsiteY8" fmla="*/ 258231 h 5137894"/>
              <a:gd name="connsiteX9" fmla="*/ 2366010 w 2366010"/>
              <a:gd name="connsiteY9" fmla="*/ 4893107 h 5137894"/>
              <a:gd name="connsiteX10" fmla="*/ 2121223 w 2366010"/>
              <a:gd name="connsiteY10" fmla="*/ 5137894 h 5137894"/>
              <a:gd name="connsiteX11" fmla="*/ 244787 w 2366010"/>
              <a:gd name="connsiteY11" fmla="*/ 5137894 h 5137894"/>
              <a:gd name="connsiteX12" fmla="*/ 0 w 2366010"/>
              <a:gd name="connsiteY12" fmla="*/ 4893107 h 5137894"/>
              <a:gd name="connsiteX13" fmla="*/ 0 w 2366010"/>
              <a:gd name="connsiteY13" fmla="*/ 258231 h 5137894"/>
              <a:gd name="connsiteX0" fmla="*/ 0 w 2366010"/>
              <a:gd name="connsiteY0" fmla="*/ 263996 h 5143659"/>
              <a:gd name="connsiteX1" fmla="*/ 237167 w 2366010"/>
              <a:gd name="connsiteY1" fmla="*/ 16669 h 5143659"/>
              <a:gd name="connsiteX2" fmla="*/ 520700 w 2366010"/>
              <a:gd name="connsiteY2" fmla="*/ 15400 h 5143659"/>
              <a:gd name="connsiteX3" fmla="*/ 727710 w 2366010"/>
              <a:gd name="connsiteY3" fmla="*/ 202089 h 5143659"/>
              <a:gd name="connsiteX4" fmla="*/ 1364453 w 2366010"/>
              <a:gd name="connsiteY4" fmla="*/ 203362 h 5143659"/>
              <a:gd name="connsiteX5" fmla="*/ 1760693 w 2366010"/>
              <a:gd name="connsiteY5" fmla="*/ 195742 h 5143659"/>
              <a:gd name="connsiteX6" fmla="*/ 1864833 w 2366010"/>
              <a:gd name="connsiteY6" fmla="*/ 25562 h 5143659"/>
              <a:gd name="connsiteX7" fmla="*/ 2121223 w 2366010"/>
              <a:gd name="connsiteY7" fmla="*/ 19209 h 5143659"/>
              <a:gd name="connsiteX8" fmla="*/ 2366010 w 2366010"/>
              <a:gd name="connsiteY8" fmla="*/ 263996 h 5143659"/>
              <a:gd name="connsiteX9" fmla="*/ 2366010 w 2366010"/>
              <a:gd name="connsiteY9" fmla="*/ 4898872 h 5143659"/>
              <a:gd name="connsiteX10" fmla="*/ 2121223 w 2366010"/>
              <a:gd name="connsiteY10" fmla="*/ 5143659 h 5143659"/>
              <a:gd name="connsiteX11" fmla="*/ 244787 w 2366010"/>
              <a:gd name="connsiteY11" fmla="*/ 5143659 h 5143659"/>
              <a:gd name="connsiteX12" fmla="*/ 0 w 2366010"/>
              <a:gd name="connsiteY12" fmla="*/ 4898872 h 5143659"/>
              <a:gd name="connsiteX13" fmla="*/ 0 w 2366010"/>
              <a:gd name="connsiteY13" fmla="*/ 263996 h 5143659"/>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364453 w 2366010"/>
              <a:gd name="connsiteY4" fmla="*/ 196014 h 5136311"/>
              <a:gd name="connsiteX5" fmla="*/ 1760693 w 2366010"/>
              <a:gd name="connsiteY5" fmla="*/ 188394 h 5136311"/>
              <a:gd name="connsiteX6" fmla="*/ 1864833 w 2366010"/>
              <a:gd name="connsiteY6" fmla="*/ 18214 h 5136311"/>
              <a:gd name="connsiteX7" fmla="*/ 2121223 w 2366010"/>
              <a:gd name="connsiteY7" fmla="*/ 11861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6069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58309 h 5137972"/>
              <a:gd name="connsiteX1" fmla="*/ 237167 w 2366010"/>
              <a:gd name="connsiteY1" fmla="*/ 10982 h 5137972"/>
              <a:gd name="connsiteX2" fmla="*/ 520700 w 2366010"/>
              <a:gd name="connsiteY2" fmla="*/ 9713 h 5137972"/>
              <a:gd name="connsiteX3" fmla="*/ 727710 w 2366010"/>
              <a:gd name="connsiteY3" fmla="*/ 196402 h 5137972"/>
              <a:gd name="connsiteX4" fmla="*/ 1364453 w 2366010"/>
              <a:gd name="connsiteY4" fmla="*/ 197675 h 5137972"/>
              <a:gd name="connsiteX5" fmla="*/ 1753073 w 2366010"/>
              <a:gd name="connsiteY5" fmla="*/ 190055 h 5137972"/>
              <a:gd name="connsiteX6" fmla="*/ 1864833 w 2366010"/>
              <a:gd name="connsiteY6" fmla="*/ 19875 h 5137972"/>
              <a:gd name="connsiteX7" fmla="*/ 2121223 w 2366010"/>
              <a:gd name="connsiteY7" fmla="*/ 13522 h 5137972"/>
              <a:gd name="connsiteX8" fmla="*/ 2366010 w 2366010"/>
              <a:gd name="connsiteY8" fmla="*/ 258309 h 5137972"/>
              <a:gd name="connsiteX9" fmla="*/ 2366010 w 2366010"/>
              <a:gd name="connsiteY9" fmla="*/ 4893185 h 5137972"/>
              <a:gd name="connsiteX10" fmla="*/ 2121223 w 2366010"/>
              <a:gd name="connsiteY10" fmla="*/ 5137972 h 5137972"/>
              <a:gd name="connsiteX11" fmla="*/ 244787 w 2366010"/>
              <a:gd name="connsiteY11" fmla="*/ 5137972 h 5137972"/>
              <a:gd name="connsiteX12" fmla="*/ 0 w 2366010"/>
              <a:gd name="connsiteY12" fmla="*/ 4893185 h 5137972"/>
              <a:gd name="connsiteX13" fmla="*/ 0 w 2366010"/>
              <a:gd name="connsiteY13" fmla="*/ 258309 h 5137972"/>
              <a:gd name="connsiteX0" fmla="*/ 0 w 2366010"/>
              <a:gd name="connsiteY0" fmla="*/ 260632 h 5140295"/>
              <a:gd name="connsiteX1" fmla="*/ 237167 w 2366010"/>
              <a:gd name="connsiteY1" fmla="*/ 13305 h 5140295"/>
              <a:gd name="connsiteX2" fmla="*/ 520700 w 2366010"/>
              <a:gd name="connsiteY2" fmla="*/ 12036 h 5140295"/>
              <a:gd name="connsiteX3" fmla="*/ 727710 w 2366010"/>
              <a:gd name="connsiteY3" fmla="*/ 198725 h 5140295"/>
              <a:gd name="connsiteX4" fmla="*/ 1364453 w 2366010"/>
              <a:gd name="connsiteY4" fmla="*/ 199998 h 5140295"/>
              <a:gd name="connsiteX5" fmla="*/ 1753073 w 2366010"/>
              <a:gd name="connsiteY5" fmla="*/ 192378 h 5140295"/>
              <a:gd name="connsiteX6" fmla="*/ 1857213 w 2366010"/>
              <a:gd name="connsiteY6" fmla="*/ 14578 h 5140295"/>
              <a:gd name="connsiteX7" fmla="*/ 2121223 w 2366010"/>
              <a:gd name="connsiteY7" fmla="*/ 15845 h 5140295"/>
              <a:gd name="connsiteX8" fmla="*/ 2366010 w 2366010"/>
              <a:gd name="connsiteY8" fmla="*/ 260632 h 5140295"/>
              <a:gd name="connsiteX9" fmla="*/ 2366010 w 2366010"/>
              <a:gd name="connsiteY9" fmla="*/ 4895508 h 5140295"/>
              <a:gd name="connsiteX10" fmla="*/ 2121223 w 2366010"/>
              <a:gd name="connsiteY10" fmla="*/ 5140295 h 5140295"/>
              <a:gd name="connsiteX11" fmla="*/ 244787 w 2366010"/>
              <a:gd name="connsiteY11" fmla="*/ 5140295 h 5140295"/>
              <a:gd name="connsiteX12" fmla="*/ 0 w 2366010"/>
              <a:gd name="connsiteY12" fmla="*/ 4895508 h 5140295"/>
              <a:gd name="connsiteX13" fmla="*/ 0 w 2366010"/>
              <a:gd name="connsiteY13" fmla="*/ 260632 h 5140295"/>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59044 h 5138707"/>
              <a:gd name="connsiteX1" fmla="*/ 237167 w 2366010"/>
              <a:gd name="connsiteY1" fmla="*/ 11717 h 5138707"/>
              <a:gd name="connsiteX2" fmla="*/ 520700 w 2366010"/>
              <a:gd name="connsiteY2" fmla="*/ 10448 h 5138707"/>
              <a:gd name="connsiteX3" fmla="*/ 727710 w 2366010"/>
              <a:gd name="connsiteY3" fmla="*/ 197137 h 5138707"/>
              <a:gd name="connsiteX4" fmla="*/ 1364453 w 2366010"/>
              <a:gd name="connsiteY4" fmla="*/ 198410 h 5138707"/>
              <a:gd name="connsiteX5" fmla="*/ 1753073 w 2366010"/>
              <a:gd name="connsiteY5" fmla="*/ 190790 h 5138707"/>
              <a:gd name="connsiteX6" fmla="*/ 1857213 w 2366010"/>
              <a:gd name="connsiteY6" fmla="*/ 12990 h 5138707"/>
              <a:gd name="connsiteX7" fmla="*/ 2121223 w 2366010"/>
              <a:gd name="connsiteY7" fmla="*/ 14257 h 5138707"/>
              <a:gd name="connsiteX8" fmla="*/ 2366010 w 2366010"/>
              <a:gd name="connsiteY8" fmla="*/ 259044 h 5138707"/>
              <a:gd name="connsiteX9" fmla="*/ 2366010 w 2366010"/>
              <a:gd name="connsiteY9" fmla="*/ 4893920 h 5138707"/>
              <a:gd name="connsiteX10" fmla="*/ 2121223 w 2366010"/>
              <a:gd name="connsiteY10" fmla="*/ 5138707 h 5138707"/>
              <a:gd name="connsiteX11" fmla="*/ 244787 w 2366010"/>
              <a:gd name="connsiteY11" fmla="*/ 5138707 h 5138707"/>
              <a:gd name="connsiteX12" fmla="*/ 0 w 2366010"/>
              <a:gd name="connsiteY12" fmla="*/ 4893920 h 5138707"/>
              <a:gd name="connsiteX13" fmla="*/ 0 w 2366010"/>
              <a:gd name="connsiteY13" fmla="*/ 259044 h 5138707"/>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3073 w 2366010"/>
              <a:gd name="connsiteY5" fmla="*/ 193915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2169 h 5141832"/>
              <a:gd name="connsiteX1" fmla="*/ 237167 w 2366010"/>
              <a:gd name="connsiteY1" fmla="*/ 14842 h 5141832"/>
              <a:gd name="connsiteX2" fmla="*/ 520700 w 2366010"/>
              <a:gd name="connsiteY2" fmla="*/ 13573 h 5141832"/>
              <a:gd name="connsiteX3" fmla="*/ 727710 w 2366010"/>
              <a:gd name="connsiteY3" fmla="*/ 200262 h 5141832"/>
              <a:gd name="connsiteX4" fmla="*/ 1364453 w 2366010"/>
              <a:gd name="connsiteY4" fmla="*/ 201535 h 5141832"/>
              <a:gd name="connsiteX5" fmla="*/ 1755613 w 2366010"/>
              <a:gd name="connsiteY5" fmla="*/ 186299 h 5141832"/>
              <a:gd name="connsiteX6" fmla="*/ 1857213 w 2366010"/>
              <a:gd name="connsiteY6" fmla="*/ 16115 h 5141832"/>
              <a:gd name="connsiteX7" fmla="*/ 2121223 w 2366010"/>
              <a:gd name="connsiteY7" fmla="*/ 17382 h 5141832"/>
              <a:gd name="connsiteX8" fmla="*/ 2366010 w 2366010"/>
              <a:gd name="connsiteY8" fmla="*/ 262169 h 5141832"/>
              <a:gd name="connsiteX9" fmla="*/ 2366010 w 2366010"/>
              <a:gd name="connsiteY9" fmla="*/ 4897045 h 5141832"/>
              <a:gd name="connsiteX10" fmla="*/ 2121223 w 2366010"/>
              <a:gd name="connsiteY10" fmla="*/ 5141832 h 5141832"/>
              <a:gd name="connsiteX11" fmla="*/ 244787 w 2366010"/>
              <a:gd name="connsiteY11" fmla="*/ 5141832 h 5141832"/>
              <a:gd name="connsiteX12" fmla="*/ 0 w 2366010"/>
              <a:gd name="connsiteY12" fmla="*/ 4897045 h 5141832"/>
              <a:gd name="connsiteX13" fmla="*/ 0 w 2366010"/>
              <a:gd name="connsiteY13" fmla="*/ 262169 h 5141832"/>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1383 h 5141046"/>
              <a:gd name="connsiteX1" fmla="*/ 237167 w 2366010"/>
              <a:gd name="connsiteY1" fmla="*/ 14056 h 5141046"/>
              <a:gd name="connsiteX2" fmla="*/ 520700 w 2366010"/>
              <a:gd name="connsiteY2" fmla="*/ 12787 h 5141046"/>
              <a:gd name="connsiteX3" fmla="*/ 727710 w 2366010"/>
              <a:gd name="connsiteY3" fmla="*/ 199476 h 5141046"/>
              <a:gd name="connsiteX4" fmla="*/ 1364453 w 2366010"/>
              <a:gd name="connsiteY4" fmla="*/ 200749 h 5141046"/>
              <a:gd name="connsiteX5" fmla="*/ 1755613 w 2366010"/>
              <a:gd name="connsiteY5" fmla="*/ 185513 h 5141046"/>
              <a:gd name="connsiteX6" fmla="*/ 1857213 w 2366010"/>
              <a:gd name="connsiteY6" fmla="*/ 15329 h 5141046"/>
              <a:gd name="connsiteX7" fmla="*/ 2121223 w 2366010"/>
              <a:gd name="connsiteY7" fmla="*/ 16596 h 5141046"/>
              <a:gd name="connsiteX8" fmla="*/ 2366010 w 2366010"/>
              <a:gd name="connsiteY8" fmla="*/ 261383 h 5141046"/>
              <a:gd name="connsiteX9" fmla="*/ 2366010 w 2366010"/>
              <a:gd name="connsiteY9" fmla="*/ 4896259 h 5141046"/>
              <a:gd name="connsiteX10" fmla="*/ 2121223 w 2366010"/>
              <a:gd name="connsiteY10" fmla="*/ 5141046 h 5141046"/>
              <a:gd name="connsiteX11" fmla="*/ 244787 w 2366010"/>
              <a:gd name="connsiteY11" fmla="*/ 5141046 h 5141046"/>
              <a:gd name="connsiteX12" fmla="*/ 0 w 2366010"/>
              <a:gd name="connsiteY12" fmla="*/ 4896259 h 5141046"/>
              <a:gd name="connsiteX13" fmla="*/ 0 w 2366010"/>
              <a:gd name="connsiteY13" fmla="*/ 261383 h 5141046"/>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6517 h 5146180"/>
              <a:gd name="connsiteX1" fmla="*/ 237167 w 2366010"/>
              <a:gd name="connsiteY1" fmla="*/ 19190 h 5146180"/>
              <a:gd name="connsiteX2" fmla="*/ 520700 w 2366010"/>
              <a:gd name="connsiteY2" fmla="*/ 17921 h 5146180"/>
              <a:gd name="connsiteX3" fmla="*/ 727710 w 2366010"/>
              <a:gd name="connsiteY3" fmla="*/ 204610 h 5146180"/>
              <a:gd name="connsiteX4" fmla="*/ 1364453 w 2366010"/>
              <a:gd name="connsiteY4" fmla="*/ 205883 h 5146180"/>
              <a:gd name="connsiteX5" fmla="*/ 1755613 w 2366010"/>
              <a:gd name="connsiteY5" fmla="*/ 190647 h 5146180"/>
              <a:gd name="connsiteX6" fmla="*/ 1857213 w 2366010"/>
              <a:gd name="connsiteY6" fmla="*/ 20463 h 5146180"/>
              <a:gd name="connsiteX7" fmla="*/ 2133923 w 2366010"/>
              <a:gd name="connsiteY7" fmla="*/ 14114 h 5146180"/>
              <a:gd name="connsiteX8" fmla="*/ 2366010 w 2366010"/>
              <a:gd name="connsiteY8" fmla="*/ 266517 h 5146180"/>
              <a:gd name="connsiteX9" fmla="*/ 2366010 w 2366010"/>
              <a:gd name="connsiteY9" fmla="*/ 4901393 h 5146180"/>
              <a:gd name="connsiteX10" fmla="*/ 2121223 w 2366010"/>
              <a:gd name="connsiteY10" fmla="*/ 5146180 h 5146180"/>
              <a:gd name="connsiteX11" fmla="*/ 244787 w 2366010"/>
              <a:gd name="connsiteY11" fmla="*/ 5146180 h 5146180"/>
              <a:gd name="connsiteX12" fmla="*/ 0 w 2366010"/>
              <a:gd name="connsiteY12" fmla="*/ 4901393 h 5146180"/>
              <a:gd name="connsiteX13" fmla="*/ 0 w 2366010"/>
              <a:gd name="connsiteY13" fmla="*/ 266517 h 5146180"/>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364453 w 2366010"/>
              <a:gd name="connsiteY4" fmla="*/ 207009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5613 w 2366010"/>
              <a:gd name="connsiteY5" fmla="*/ 191773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67643 h 5147306"/>
              <a:gd name="connsiteX1" fmla="*/ 237167 w 2366010"/>
              <a:gd name="connsiteY1" fmla="*/ 20316 h 5147306"/>
              <a:gd name="connsiteX2" fmla="*/ 520700 w 2366010"/>
              <a:gd name="connsiteY2" fmla="*/ 19047 h 5147306"/>
              <a:gd name="connsiteX3" fmla="*/ 727710 w 2366010"/>
              <a:gd name="connsiteY3" fmla="*/ 205736 h 5147306"/>
              <a:gd name="connsiteX4" fmla="*/ 1274918 w 2366010"/>
              <a:gd name="connsiteY4" fmla="*/ 205105 h 5147306"/>
              <a:gd name="connsiteX5" fmla="*/ 1753708 w 2366010"/>
              <a:gd name="connsiteY5" fmla="*/ 189869 h 5147306"/>
              <a:gd name="connsiteX6" fmla="*/ 1857213 w 2366010"/>
              <a:gd name="connsiteY6" fmla="*/ 21589 h 5147306"/>
              <a:gd name="connsiteX7" fmla="*/ 2133923 w 2366010"/>
              <a:gd name="connsiteY7" fmla="*/ 15240 h 5147306"/>
              <a:gd name="connsiteX8" fmla="*/ 2366010 w 2366010"/>
              <a:gd name="connsiteY8" fmla="*/ 267643 h 5147306"/>
              <a:gd name="connsiteX9" fmla="*/ 2366010 w 2366010"/>
              <a:gd name="connsiteY9" fmla="*/ 4902519 h 5147306"/>
              <a:gd name="connsiteX10" fmla="*/ 2121223 w 2366010"/>
              <a:gd name="connsiteY10" fmla="*/ 5147306 h 5147306"/>
              <a:gd name="connsiteX11" fmla="*/ 244787 w 2366010"/>
              <a:gd name="connsiteY11" fmla="*/ 5147306 h 5147306"/>
              <a:gd name="connsiteX12" fmla="*/ 0 w 2366010"/>
              <a:gd name="connsiteY12" fmla="*/ 4902519 h 5147306"/>
              <a:gd name="connsiteX13" fmla="*/ 0 w 2366010"/>
              <a:gd name="connsiteY13" fmla="*/ 267643 h 5147306"/>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6648 h 5136311"/>
              <a:gd name="connsiteX1" fmla="*/ 237167 w 2366010"/>
              <a:gd name="connsiteY1" fmla="*/ 9321 h 5136311"/>
              <a:gd name="connsiteX2" fmla="*/ 520700 w 2366010"/>
              <a:gd name="connsiteY2" fmla="*/ 8052 h 5136311"/>
              <a:gd name="connsiteX3" fmla="*/ 727710 w 2366010"/>
              <a:gd name="connsiteY3" fmla="*/ 194741 h 5136311"/>
              <a:gd name="connsiteX4" fmla="*/ 1274918 w 2366010"/>
              <a:gd name="connsiteY4" fmla="*/ 194110 h 5136311"/>
              <a:gd name="connsiteX5" fmla="*/ 1753708 w 2366010"/>
              <a:gd name="connsiteY5" fmla="*/ 178874 h 5136311"/>
              <a:gd name="connsiteX6" fmla="*/ 1857213 w 2366010"/>
              <a:gd name="connsiteY6" fmla="*/ 10594 h 5136311"/>
              <a:gd name="connsiteX7" fmla="*/ 2133923 w 2366010"/>
              <a:gd name="connsiteY7" fmla="*/ 4245 h 5136311"/>
              <a:gd name="connsiteX8" fmla="*/ 2366010 w 2366010"/>
              <a:gd name="connsiteY8" fmla="*/ 256648 h 5136311"/>
              <a:gd name="connsiteX9" fmla="*/ 2366010 w 2366010"/>
              <a:gd name="connsiteY9" fmla="*/ 4891524 h 5136311"/>
              <a:gd name="connsiteX10" fmla="*/ 2121223 w 2366010"/>
              <a:gd name="connsiteY10" fmla="*/ 5136311 h 5136311"/>
              <a:gd name="connsiteX11" fmla="*/ 244787 w 2366010"/>
              <a:gd name="connsiteY11" fmla="*/ 5136311 h 5136311"/>
              <a:gd name="connsiteX12" fmla="*/ 0 w 2366010"/>
              <a:gd name="connsiteY12" fmla="*/ 4891524 h 5136311"/>
              <a:gd name="connsiteX13" fmla="*/ 0 w 2366010"/>
              <a:gd name="connsiteY13" fmla="*/ 256648 h 5136311"/>
              <a:gd name="connsiteX0" fmla="*/ 0 w 2366010"/>
              <a:gd name="connsiteY0" fmla="*/ 258251 h 5137914"/>
              <a:gd name="connsiteX1" fmla="*/ 237167 w 2366010"/>
              <a:gd name="connsiteY1" fmla="*/ 10924 h 5137914"/>
              <a:gd name="connsiteX2" fmla="*/ 518022 w 2366010"/>
              <a:gd name="connsiteY2" fmla="*/ 6979 h 5137914"/>
              <a:gd name="connsiteX3" fmla="*/ 727710 w 2366010"/>
              <a:gd name="connsiteY3" fmla="*/ 196344 h 5137914"/>
              <a:gd name="connsiteX4" fmla="*/ 1274918 w 2366010"/>
              <a:gd name="connsiteY4" fmla="*/ 195713 h 5137914"/>
              <a:gd name="connsiteX5" fmla="*/ 1753708 w 2366010"/>
              <a:gd name="connsiteY5" fmla="*/ 180477 h 5137914"/>
              <a:gd name="connsiteX6" fmla="*/ 1857213 w 2366010"/>
              <a:gd name="connsiteY6" fmla="*/ 12197 h 5137914"/>
              <a:gd name="connsiteX7" fmla="*/ 2133923 w 2366010"/>
              <a:gd name="connsiteY7" fmla="*/ 5848 h 5137914"/>
              <a:gd name="connsiteX8" fmla="*/ 2366010 w 2366010"/>
              <a:gd name="connsiteY8" fmla="*/ 258251 h 5137914"/>
              <a:gd name="connsiteX9" fmla="*/ 2366010 w 2366010"/>
              <a:gd name="connsiteY9" fmla="*/ 4893127 h 5137914"/>
              <a:gd name="connsiteX10" fmla="*/ 2121223 w 2366010"/>
              <a:gd name="connsiteY10" fmla="*/ 5137914 h 5137914"/>
              <a:gd name="connsiteX11" fmla="*/ 244787 w 2366010"/>
              <a:gd name="connsiteY11" fmla="*/ 5137914 h 5137914"/>
              <a:gd name="connsiteX12" fmla="*/ 0 w 2366010"/>
              <a:gd name="connsiteY12" fmla="*/ 4893127 h 5137914"/>
              <a:gd name="connsiteX13" fmla="*/ 0 w 2366010"/>
              <a:gd name="connsiteY13" fmla="*/ 258251 h 5137914"/>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53708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 name="connsiteX0" fmla="*/ 0 w 2366010"/>
              <a:gd name="connsiteY0" fmla="*/ 259323 h 5138986"/>
              <a:gd name="connsiteX1" fmla="*/ 234490 w 2366010"/>
              <a:gd name="connsiteY1" fmla="*/ 9320 h 5138986"/>
              <a:gd name="connsiteX2" fmla="*/ 518022 w 2366010"/>
              <a:gd name="connsiteY2" fmla="*/ 8051 h 5138986"/>
              <a:gd name="connsiteX3" fmla="*/ 727710 w 2366010"/>
              <a:gd name="connsiteY3" fmla="*/ 197416 h 5138986"/>
              <a:gd name="connsiteX4" fmla="*/ 1274918 w 2366010"/>
              <a:gd name="connsiteY4" fmla="*/ 196785 h 5138986"/>
              <a:gd name="connsiteX5" fmla="*/ 1748353 w 2366010"/>
              <a:gd name="connsiteY5" fmla="*/ 181549 h 5138986"/>
              <a:gd name="connsiteX6" fmla="*/ 1857213 w 2366010"/>
              <a:gd name="connsiteY6" fmla="*/ 13269 h 5138986"/>
              <a:gd name="connsiteX7" fmla="*/ 2133923 w 2366010"/>
              <a:gd name="connsiteY7" fmla="*/ 6920 h 5138986"/>
              <a:gd name="connsiteX8" fmla="*/ 2366010 w 2366010"/>
              <a:gd name="connsiteY8" fmla="*/ 259323 h 5138986"/>
              <a:gd name="connsiteX9" fmla="*/ 2366010 w 2366010"/>
              <a:gd name="connsiteY9" fmla="*/ 4894199 h 5138986"/>
              <a:gd name="connsiteX10" fmla="*/ 2121223 w 2366010"/>
              <a:gd name="connsiteY10" fmla="*/ 5138986 h 5138986"/>
              <a:gd name="connsiteX11" fmla="*/ 244787 w 2366010"/>
              <a:gd name="connsiteY11" fmla="*/ 5138986 h 5138986"/>
              <a:gd name="connsiteX12" fmla="*/ 0 w 2366010"/>
              <a:gd name="connsiteY12" fmla="*/ 4894199 h 5138986"/>
              <a:gd name="connsiteX13" fmla="*/ 0 w 2366010"/>
              <a:gd name="connsiteY13" fmla="*/ 259323 h 513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6010" h="5138986">
                <a:moveTo>
                  <a:pt x="0" y="259323"/>
                </a:moveTo>
                <a:cubicBezTo>
                  <a:pt x="0" y="124131"/>
                  <a:pt x="99298" y="14400"/>
                  <a:pt x="234490" y="9320"/>
                </a:cubicBezTo>
                <a:cubicBezTo>
                  <a:pt x="330375" y="-1633"/>
                  <a:pt x="441345" y="-4014"/>
                  <a:pt x="518022" y="8051"/>
                </a:cubicBezTo>
                <a:cubicBezTo>
                  <a:pt x="568029" y="42976"/>
                  <a:pt x="608553" y="191263"/>
                  <a:pt x="727710" y="197416"/>
                </a:cubicBezTo>
                <a:cubicBezTo>
                  <a:pt x="883276" y="205449"/>
                  <a:pt x="1056621" y="196753"/>
                  <a:pt x="1274918" y="196785"/>
                </a:cubicBezTo>
                <a:cubicBezTo>
                  <a:pt x="1493215" y="196817"/>
                  <a:pt x="1691464" y="206784"/>
                  <a:pt x="1748353" y="181549"/>
                </a:cubicBezTo>
                <a:cubicBezTo>
                  <a:pt x="1805242" y="156314"/>
                  <a:pt x="1797125" y="40150"/>
                  <a:pt x="1857213" y="13269"/>
                </a:cubicBezTo>
                <a:cubicBezTo>
                  <a:pt x="1896981" y="1626"/>
                  <a:pt x="2008907" y="3363"/>
                  <a:pt x="2133923" y="6920"/>
                </a:cubicBezTo>
                <a:cubicBezTo>
                  <a:pt x="2258939" y="10477"/>
                  <a:pt x="2366010" y="124131"/>
                  <a:pt x="2366010" y="259323"/>
                </a:cubicBezTo>
                <a:lnTo>
                  <a:pt x="2366010" y="4894199"/>
                </a:lnTo>
                <a:cubicBezTo>
                  <a:pt x="2366010" y="5029391"/>
                  <a:pt x="2256415" y="5138986"/>
                  <a:pt x="2121223" y="5138986"/>
                </a:cubicBezTo>
                <a:lnTo>
                  <a:pt x="244787" y="5138986"/>
                </a:lnTo>
                <a:cubicBezTo>
                  <a:pt x="109595" y="5138986"/>
                  <a:pt x="0" y="5029391"/>
                  <a:pt x="0" y="4894199"/>
                </a:cubicBezTo>
                <a:lnTo>
                  <a:pt x="0" y="259323"/>
                </a:lnTo>
                <a:close/>
              </a:path>
            </a:pathLst>
          </a:custGeom>
          <a:solidFill>
            <a:schemeClr val="tx1"/>
          </a:solidFill>
        </p:spPr>
        <p:txBody>
          <a:bodyPr lIns="252000" tIns="360000" bIns="90000" anchor="t">
            <a:normAutofit/>
          </a:bodyPr>
          <a:lstStyle>
            <a:lvl1pPr marL="0" indent="0" algn="l">
              <a:buNone/>
              <a:defRPr lang="fr-FR" sz="2400" kern="1200" dirty="0">
                <a:solidFill>
                  <a:schemeClr val="accent1"/>
                </a:solidFill>
                <a:latin typeface="Segoe UI Semibold" panose="020B0702040204020203" pitchFamily="34" charset="0"/>
                <a:ea typeface="+mn-ea"/>
                <a:cs typeface="Segoe UI Semibold" panose="020B0702040204020203" pitchFamily="34" charset="0"/>
              </a:defRPr>
            </a:lvl1pPr>
          </a:lstStyle>
          <a:p>
            <a:r>
              <a:rPr lang="fr-FR" dirty="0"/>
              <a:t>Click </a:t>
            </a:r>
            <a:br>
              <a:rPr lang="fr-FR" dirty="0"/>
            </a:br>
            <a:r>
              <a:rPr lang="fr-FR" dirty="0"/>
              <a:t>to add </a:t>
            </a:r>
            <a:br>
              <a:rPr lang="fr-FR" dirty="0"/>
            </a:br>
            <a:r>
              <a:rPr lang="fr-FR" dirty="0"/>
              <a:t>a picture</a:t>
            </a:r>
          </a:p>
        </p:txBody>
      </p:sp>
    </p:spTree>
    <p:extLst>
      <p:ext uri="{BB962C8B-B14F-4D97-AF65-F5344CB8AC3E}">
        <p14:creationId xmlns:p14="http://schemas.microsoft.com/office/powerpoint/2010/main" val="27132455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s - 6 Collage">
    <p:bg>
      <p:bgPr>
        <a:solidFill>
          <a:srgbClr val="F7F7F7"/>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6" name="Picture Placeholder 3"/>
          <p:cNvSpPr>
            <a:spLocks noGrp="1"/>
          </p:cNvSpPr>
          <p:nvPr>
            <p:ph type="pic" sz="quarter" idx="11" hasCustomPrompt="1"/>
          </p:nvPr>
        </p:nvSpPr>
        <p:spPr>
          <a:xfrm>
            <a:off x="406400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7" name="Picture Placeholder 3"/>
          <p:cNvSpPr>
            <a:spLocks noGrp="1"/>
          </p:cNvSpPr>
          <p:nvPr>
            <p:ph type="pic" sz="quarter" idx="12" hasCustomPrompt="1"/>
          </p:nvPr>
        </p:nvSpPr>
        <p:spPr>
          <a:xfrm>
            <a:off x="8128000" y="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8" name="Picture Placeholder 3"/>
          <p:cNvSpPr>
            <a:spLocks noGrp="1"/>
          </p:cNvSpPr>
          <p:nvPr>
            <p:ph type="pic" sz="quarter" idx="13" hasCustomPrompt="1"/>
          </p:nvPr>
        </p:nvSpPr>
        <p:spPr>
          <a:xfrm>
            <a:off x="812800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19" name="Picture Placeholder 3"/>
          <p:cNvSpPr>
            <a:spLocks noGrp="1"/>
          </p:cNvSpPr>
          <p:nvPr>
            <p:ph type="pic" sz="quarter" idx="14" hasCustomPrompt="1"/>
          </p:nvPr>
        </p:nvSpPr>
        <p:spPr>
          <a:xfrm>
            <a:off x="406400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
        <p:nvSpPr>
          <p:cNvPr id="20" name="Picture Placeholder 3"/>
          <p:cNvSpPr>
            <a:spLocks noGrp="1"/>
          </p:cNvSpPr>
          <p:nvPr>
            <p:ph type="pic" sz="quarter" idx="15" hasCustomPrompt="1"/>
          </p:nvPr>
        </p:nvSpPr>
        <p:spPr>
          <a:xfrm>
            <a:off x="0" y="3429000"/>
            <a:ext cx="4064000" cy="3429000"/>
          </a:xfrm>
          <a:prstGeom prst="rect">
            <a:avLst/>
          </a:prstGeom>
          <a:solidFill>
            <a:schemeClr val="tx2"/>
          </a:solidFill>
        </p:spPr>
        <p:txBody>
          <a:bodyPr lIns="252000" tIns="252000" rIns="0" bIns="0">
            <a:normAutofit/>
          </a:bodyPr>
          <a:lstStyle>
            <a:lvl1pPr marL="0" indent="0">
              <a:buNone/>
              <a:defRPr sz="2000" baseline="0">
                <a:solidFill>
                  <a:schemeClr val="accent1"/>
                </a:solidFill>
                <a:latin typeface="+mj-lt"/>
                <a:cs typeface="Segoe UI Light" panose="020B0502040204020203" pitchFamily="34" charset="0"/>
              </a:defRPr>
            </a:lvl1pPr>
          </a:lstStyle>
          <a:p>
            <a:r>
              <a:rPr lang="fr-FR" dirty="0"/>
              <a:t>Click to </a:t>
            </a:r>
            <a:br>
              <a:rPr lang="fr-FR" dirty="0"/>
            </a:br>
            <a:r>
              <a:rPr lang="fr-FR" dirty="0"/>
              <a:t>add a picture</a:t>
            </a:r>
          </a:p>
        </p:txBody>
      </p:sp>
    </p:spTree>
    <p:extLst>
      <p:ext uri="{BB962C8B-B14F-4D97-AF65-F5344CB8AC3E}">
        <p14:creationId xmlns:p14="http://schemas.microsoft.com/office/powerpoint/2010/main" val="1971751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7B15E9-FE43-4841-B877-CF972643F917}"/>
              </a:ext>
            </a:extLst>
          </p:cNvPr>
          <p:cNvPicPr>
            <a:picLocks noChangeAspect="1"/>
          </p:cNvPicPr>
          <p:nvPr userDrawn="1"/>
        </p:nvPicPr>
        <p:blipFill rotWithShape="1">
          <a:blip r:embed="rId2"/>
          <a:srcRect l="70" r="70"/>
          <a:stretch/>
        </p:blipFill>
        <p:spPr>
          <a:xfrm>
            <a:off x="0" y="0"/>
            <a:ext cx="12192000" cy="6858000"/>
          </a:xfrm>
          <a:prstGeom prst="rect">
            <a:avLst/>
          </a:prstGeom>
        </p:spPr>
      </p:pic>
      <p:pic>
        <p:nvPicPr>
          <p:cNvPr id="7" name="Graphic 6">
            <a:extLst>
              <a:ext uri="{FF2B5EF4-FFF2-40B4-BE49-F238E27FC236}">
                <a16:creationId xmlns:a16="http://schemas.microsoft.com/office/drawing/2014/main" id="{6E8AD5E2-80B9-4596-9CB1-D5569DED9AC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630219" y="1588849"/>
            <a:ext cx="2931562" cy="1831762"/>
          </a:xfrm>
          <a:prstGeom prst="rect">
            <a:avLst/>
          </a:prstGeom>
        </p:spPr>
      </p:pic>
      <p:sp>
        <p:nvSpPr>
          <p:cNvPr id="8" name="Rectangle 7">
            <a:extLst>
              <a:ext uri="{FF2B5EF4-FFF2-40B4-BE49-F238E27FC236}">
                <a16:creationId xmlns:a16="http://schemas.microsoft.com/office/drawing/2014/main" id="{60C311A9-D5EE-4491-885B-DF9302BF251A}"/>
              </a:ext>
            </a:extLst>
          </p:cNvPr>
          <p:cNvSpPr/>
          <p:nvPr userDrawn="1"/>
        </p:nvSpPr>
        <p:spPr>
          <a:xfrm>
            <a:off x="3375660" y="3948127"/>
            <a:ext cx="5440680" cy="428698"/>
          </a:xfrm>
          <a:prstGeom prst="rect">
            <a:avLst/>
          </a:prstGeom>
          <a:noFill/>
        </p:spPr>
        <p:txBody>
          <a:bodyPr wrap="square" lIns="0" tIns="0" rIns="0" bIns="0" rtlCol="0" anchor="ctr">
            <a:noAutofit/>
          </a:bodyPr>
          <a:lstStyle/>
          <a:p>
            <a:pPr algn="ctr">
              <a:lnSpc>
                <a:spcPct val="130000"/>
              </a:lnSpc>
              <a:spcAft>
                <a:spcPts val="600"/>
              </a:spcAft>
            </a:pPr>
            <a:r>
              <a:rPr lang="fr-FR" dirty="0">
                <a:solidFill>
                  <a:schemeClr val="bg1"/>
                </a:solidFill>
                <a:latin typeface="Segoe UI Light" panose="020B0502040204020203" pitchFamily="34" charset="0"/>
                <a:cs typeface="Segoe UI Light" panose="020B0502040204020203" pitchFamily="34" charset="0"/>
              </a:rPr>
              <a:t>A free PowerPoint Template made by Slidor.</a:t>
            </a:r>
          </a:p>
        </p:txBody>
      </p:sp>
      <p:grpSp>
        <p:nvGrpSpPr>
          <p:cNvPr id="9" name="Graphic 14">
            <a:extLst>
              <a:ext uri="{FF2B5EF4-FFF2-40B4-BE49-F238E27FC236}">
                <a16:creationId xmlns:a16="http://schemas.microsoft.com/office/drawing/2014/main" id="{D66DC7D3-23E7-4869-88B2-69EB16427068}"/>
              </a:ext>
            </a:extLst>
          </p:cNvPr>
          <p:cNvGrpSpPr/>
          <p:nvPr userDrawn="1"/>
        </p:nvGrpSpPr>
        <p:grpSpPr>
          <a:xfrm>
            <a:off x="6552060" y="3298862"/>
            <a:ext cx="848807" cy="172639"/>
            <a:chOff x="-4840605" y="4879650"/>
            <a:chExt cx="3371850" cy="685800"/>
          </a:xfrm>
        </p:grpSpPr>
        <p:sp>
          <p:nvSpPr>
            <p:cNvPr id="10" name="Freeform: Shape 9">
              <a:extLst>
                <a:ext uri="{FF2B5EF4-FFF2-40B4-BE49-F238E27FC236}">
                  <a16:creationId xmlns:a16="http://schemas.microsoft.com/office/drawing/2014/main" id="{E7923F90-C7F5-4957-8E42-1B5A2C22CF63}"/>
                </a:ext>
              </a:extLst>
            </p:cNvPr>
            <p:cNvSpPr/>
            <p:nvPr/>
          </p:nvSpPr>
          <p:spPr>
            <a:xfrm>
              <a:off x="-4847749" y="4872506"/>
              <a:ext cx="733425" cy="695325"/>
            </a:xfrm>
            <a:custGeom>
              <a:avLst/>
              <a:gdLst>
                <a:gd name="connsiteX0" fmla="*/ 727520 w 733425"/>
                <a:gd name="connsiteY0" fmla="*/ 349758 h 695325"/>
                <a:gd name="connsiteX1" fmla="*/ 728091 w 733425"/>
                <a:gd name="connsiteY1" fmla="*/ 349472 h 695325"/>
                <a:gd name="connsiteX2" fmla="*/ 650748 w 733425"/>
                <a:gd name="connsiteY2" fmla="*/ 303276 h 695325"/>
                <a:gd name="connsiteX3" fmla="*/ 161258 w 733425"/>
                <a:gd name="connsiteY3" fmla="*/ 7144 h 695325"/>
                <a:gd name="connsiteX4" fmla="*/ 11240 w 733425"/>
                <a:gd name="connsiteY4" fmla="*/ 51530 h 695325"/>
                <a:gd name="connsiteX5" fmla="*/ 505968 w 733425"/>
                <a:gd name="connsiteY5" fmla="*/ 349282 h 695325"/>
                <a:gd name="connsiteX6" fmla="*/ 7144 w 733425"/>
                <a:gd name="connsiteY6" fmla="*/ 645605 h 695325"/>
                <a:gd name="connsiteX7" fmla="*/ 161258 w 733425"/>
                <a:gd name="connsiteY7" fmla="*/ 692372 h 695325"/>
                <a:gd name="connsiteX8" fmla="*/ 270605 w 733425"/>
                <a:gd name="connsiteY8" fmla="*/ 626174 h 695325"/>
                <a:gd name="connsiteX9" fmla="*/ 650653 w 733425"/>
                <a:gd name="connsiteY9" fmla="*/ 396240 h 695325"/>
                <a:gd name="connsiteX10" fmla="*/ 728091 w 733425"/>
                <a:gd name="connsiteY10" fmla="*/ 350139 h 695325"/>
                <a:gd name="connsiteX11" fmla="*/ 727520 w 733425"/>
                <a:gd name="connsiteY11" fmla="*/ 349758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3425" h="695325">
                  <a:moveTo>
                    <a:pt x="727520" y="349758"/>
                  </a:moveTo>
                  <a:lnTo>
                    <a:pt x="728091" y="349472"/>
                  </a:lnTo>
                  <a:lnTo>
                    <a:pt x="650748" y="303276"/>
                  </a:lnTo>
                  <a:lnTo>
                    <a:pt x="161258" y="7144"/>
                  </a:lnTo>
                  <a:lnTo>
                    <a:pt x="11240" y="51530"/>
                  </a:lnTo>
                  <a:lnTo>
                    <a:pt x="505968" y="349282"/>
                  </a:lnTo>
                  <a:lnTo>
                    <a:pt x="7144" y="645605"/>
                  </a:lnTo>
                  <a:lnTo>
                    <a:pt x="161258" y="692372"/>
                  </a:lnTo>
                  <a:lnTo>
                    <a:pt x="270605" y="626174"/>
                  </a:lnTo>
                  <a:lnTo>
                    <a:pt x="650653" y="396240"/>
                  </a:lnTo>
                  <a:lnTo>
                    <a:pt x="728091" y="350139"/>
                  </a:lnTo>
                  <a:lnTo>
                    <a:pt x="727520" y="349758"/>
                  </a:lnTo>
                  <a:close/>
                </a:path>
              </a:pathLst>
            </a:custGeom>
            <a:solidFill>
              <a:srgbClr val="F04C3B"/>
            </a:solidFill>
            <a:ln w="9525" cap="flat">
              <a:noFill/>
              <a:prstDash val="solid"/>
              <a:miter/>
            </a:ln>
          </p:spPr>
          <p:txBody>
            <a:bodyPr rtlCol="0" anchor="ctr"/>
            <a:lstStyle/>
            <a:p>
              <a:endParaRPr lang="fr-FR" dirty="0"/>
            </a:p>
          </p:txBody>
        </p:sp>
        <p:sp>
          <p:nvSpPr>
            <p:cNvPr id="11" name="Freeform: Shape 10">
              <a:extLst>
                <a:ext uri="{FF2B5EF4-FFF2-40B4-BE49-F238E27FC236}">
                  <a16:creationId xmlns:a16="http://schemas.microsoft.com/office/drawing/2014/main" id="{1A91D39A-3051-4BF8-9AD2-6A54CECBDBDA}"/>
                </a:ext>
              </a:extLst>
            </p:cNvPr>
            <p:cNvSpPr/>
            <p:nvPr/>
          </p:nvSpPr>
          <p:spPr>
            <a:xfrm>
              <a:off x="-4462177" y="5214930"/>
              <a:ext cx="238125" cy="142875"/>
            </a:xfrm>
            <a:custGeom>
              <a:avLst/>
              <a:gdLst>
                <a:gd name="connsiteX0" fmla="*/ 120777 w 238125"/>
                <a:gd name="connsiteY0" fmla="*/ 7144 h 142875"/>
                <a:gd name="connsiteX1" fmla="*/ 231648 w 238125"/>
                <a:gd name="connsiteY1" fmla="*/ 73819 h 142875"/>
                <a:gd name="connsiteX2" fmla="*/ 120682 w 238125"/>
                <a:gd name="connsiteY2" fmla="*/ 141256 h 142875"/>
                <a:gd name="connsiteX3" fmla="*/ 7144 w 238125"/>
                <a:gd name="connsiteY3" fmla="*/ 74200 h 142875"/>
                <a:gd name="connsiteX4" fmla="*/ 120777 w 238125"/>
                <a:gd name="connsiteY4" fmla="*/ 714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142875">
                  <a:moveTo>
                    <a:pt x="120777" y="7144"/>
                  </a:moveTo>
                  <a:lnTo>
                    <a:pt x="231648" y="73819"/>
                  </a:lnTo>
                  <a:lnTo>
                    <a:pt x="120682" y="141256"/>
                  </a:lnTo>
                  <a:lnTo>
                    <a:pt x="7144" y="74200"/>
                  </a:lnTo>
                  <a:lnTo>
                    <a:pt x="120777" y="7144"/>
                  </a:lnTo>
                  <a:close/>
                </a:path>
              </a:pathLst>
            </a:custGeom>
            <a:solidFill>
              <a:srgbClr val="010101">
                <a:alpha val="30000"/>
              </a:srgbClr>
            </a:solidFill>
            <a:ln w="9525" cap="flat">
              <a:noFill/>
              <a:prstDash val="solid"/>
              <a:miter/>
            </a:ln>
          </p:spPr>
          <p:txBody>
            <a:bodyPr rtlCol="0" anchor="ctr"/>
            <a:lstStyle/>
            <a:p>
              <a:endParaRPr lang="fr-FR" dirty="0"/>
            </a:p>
          </p:txBody>
        </p:sp>
        <p:sp>
          <p:nvSpPr>
            <p:cNvPr id="12" name="Freeform: Shape 11">
              <a:extLst>
                <a:ext uri="{FF2B5EF4-FFF2-40B4-BE49-F238E27FC236}">
                  <a16:creationId xmlns:a16="http://schemas.microsoft.com/office/drawing/2014/main" id="{F85F7B6D-1347-40FE-A80A-D5BD017DF9CD}"/>
                </a:ext>
              </a:extLst>
            </p:cNvPr>
            <p:cNvSpPr/>
            <p:nvPr/>
          </p:nvSpPr>
          <p:spPr>
            <a:xfrm>
              <a:off x="-3434715" y="5011381"/>
              <a:ext cx="295275" cy="419100"/>
            </a:xfrm>
            <a:custGeom>
              <a:avLst/>
              <a:gdLst>
                <a:gd name="connsiteX0" fmla="*/ 7144 w 295275"/>
                <a:gd name="connsiteY0" fmla="*/ 50483 h 419100"/>
                <a:gd name="connsiteX1" fmla="*/ 78772 w 295275"/>
                <a:gd name="connsiteY1" fmla="*/ 7144 h 419100"/>
                <a:gd name="connsiteX2" fmla="*/ 78772 w 295275"/>
                <a:gd name="connsiteY2" fmla="*/ 349472 h 419100"/>
                <a:gd name="connsiteX3" fmla="*/ 292989 w 295275"/>
                <a:gd name="connsiteY3" fmla="*/ 349472 h 419100"/>
                <a:gd name="connsiteX4" fmla="*/ 292989 w 295275"/>
                <a:gd name="connsiteY4" fmla="*/ 414623 h 419100"/>
                <a:gd name="connsiteX5" fmla="*/ 7239 w 295275"/>
                <a:gd name="connsiteY5" fmla="*/ 414623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5" h="419100">
                  <a:moveTo>
                    <a:pt x="7144" y="50483"/>
                  </a:moveTo>
                  <a:lnTo>
                    <a:pt x="78772" y="7144"/>
                  </a:lnTo>
                  <a:lnTo>
                    <a:pt x="78772" y="349472"/>
                  </a:lnTo>
                  <a:lnTo>
                    <a:pt x="292989" y="349472"/>
                  </a:lnTo>
                  <a:lnTo>
                    <a:pt x="292989" y="414623"/>
                  </a:lnTo>
                  <a:lnTo>
                    <a:pt x="7239" y="414623"/>
                  </a:lnTo>
                  <a:close/>
                </a:path>
              </a:pathLst>
            </a:custGeom>
            <a:solidFill>
              <a:schemeClr val="bg1"/>
            </a:solidFill>
            <a:ln w="9525" cap="flat">
              <a:noFill/>
              <a:prstDash val="solid"/>
              <a:miter/>
            </a:ln>
          </p:spPr>
          <p:txBody>
            <a:bodyPr rtlCol="0" anchor="ctr"/>
            <a:lstStyle/>
            <a:p>
              <a:endParaRPr lang="fr-FR" dirty="0"/>
            </a:p>
          </p:txBody>
        </p:sp>
        <p:sp>
          <p:nvSpPr>
            <p:cNvPr id="13" name="Freeform: Shape 12">
              <a:extLst>
                <a:ext uri="{FF2B5EF4-FFF2-40B4-BE49-F238E27FC236}">
                  <a16:creationId xmlns:a16="http://schemas.microsoft.com/office/drawing/2014/main" id="{876C7694-BEEB-45BD-8514-3A1381390988}"/>
                </a:ext>
              </a:extLst>
            </p:cNvPr>
            <p:cNvSpPr/>
            <p:nvPr/>
          </p:nvSpPr>
          <p:spPr>
            <a:xfrm>
              <a:off x="-3041142" y="5011381"/>
              <a:ext cx="85725" cy="419100"/>
            </a:xfrm>
            <a:custGeom>
              <a:avLst/>
              <a:gdLst>
                <a:gd name="connsiteX0" fmla="*/ 7144 w 85725"/>
                <a:gd name="connsiteY0" fmla="*/ 51721 h 419100"/>
                <a:gd name="connsiteX1" fmla="*/ 78772 w 85725"/>
                <a:gd name="connsiteY1" fmla="*/ 7144 h 419100"/>
                <a:gd name="connsiteX2" fmla="*/ 78772 w 85725"/>
                <a:gd name="connsiteY2" fmla="*/ 414623 h 419100"/>
                <a:gd name="connsiteX3" fmla="*/ 7144 w 85725"/>
                <a:gd name="connsiteY3" fmla="*/ 414623 h 419100"/>
              </a:gdLst>
              <a:ahLst/>
              <a:cxnLst>
                <a:cxn ang="0">
                  <a:pos x="connsiteX0" y="connsiteY0"/>
                </a:cxn>
                <a:cxn ang="0">
                  <a:pos x="connsiteX1" y="connsiteY1"/>
                </a:cxn>
                <a:cxn ang="0">
                  <a:pos x="connsiteX2" y="connsiteY2"/>
                </a:cxn>
                <a:cxn ang="0">
                  <a:pos x="connsiteX3" y="connsiteY3"/>
                </a:cxn>
              </a:cxnLst>
              <a:rect l="l" t="t" r="r" b="b"/>
              <a:pathLst>
                <a:path w="85725" h="419100">
                  <a:moveTo>
                    <a:pt x="7144" y="51721"/>
                  </a:moveTo>
                  <a:lnTo>
                    <a:pt x="78772" y="7144"/>
                  </a:lnTo>
                  <a:lnTo>
                    <a:pt x="78772" y="414623"/>
                  </a:lnTo>
                  <a:lnTo>
                    <a:pt x="7144" y="414623"/>
                  </a:lnTo>
                  <a:close/>
                </a:path>
              </a:pathLst>
            </a:custGeom>
            <a:solidFill>
              <a:schemeClr val="bg1"/>
            </a:solidFill>
            <a:ln w="9525" cap="flat">
              <a:noFill/>
              <a:prstDash val="solid"/>
              <a:miter/>
            </a:ln>
          </p:spPr>
          <p:txBody>
            <a:bodyPr rtlCol="0" anchor="ctr"/>
            <a:lstStyle/>
            <a:p>
              <a:endParaRPr lang="fr-FR" dirty="0"/>
            </a:p>
          </p:txBody>
        </p:sp>
        <p:sp>
          <p:nvSpPr>
            <p:cNvPr id="14" name="Freeform: Shape 13">
              <a:extLst>
                <a:ext uri="{FF2B5EF4-FFF2-40B4-BE49-F238E27FC236}">
                  <a16:creationId xmlns:a16="http://schemas.microsoft.com/office/drawing/2014/main" id="{1233C57D-BC6C-45E8-BD7C-CD3182F4BBD4}"/>
                </a:ext>
              </a:extLst>
            </p:cNvPr>
            <p:cNvSpPr/>
            <p:nvPr/>
          </p:nvSpPr>
          <p:spPr>
            <a:xfrm>
              <a:off x="-2831592" y="5011365"/>
              <a:ext cx="381000" cy="419100"/>
            </a:xfrm>
            <a:custGeom>
              <a:avLst/>
              <a:gdLst>
                <a:gd name="connsiteX0" fmla="*/ 7144 w 381000"/>
                <a:gd name="connsiteY0" fmla="*/ 7160 h 419100"/>
                <a:gd name="connsiteX1" fmla="*/ 159544 w 381000"/>
                <a:gd name="connsiteY1" fmla="*/ 7160 h 419100"/>
                <a:gd name="connsiteX2" fmla="*/ 247174 w 381000"/>
                <a:gd name="connsiteY2" fmla="*/ 22590 h 419100"/>
                <a:gd name="connsiteX3" fmla="*/ 315849 w 381000"/>
                <a:gd name="connsiteY3" fmla="*/ 65357 h 419100"/>
                <a:gd name="connsiteX4" fmla="*/ 360426 w 381000"/>
                <a:gd name="connsiteY4" fmla="*/ 129746 h 419100"/>
                <a:gd name="connsiteX5" fmla="*/ 376142 w 381000"/>
                <a:gd name="connsiteY5" fmla="*/ 209756 h 419100"/>
                <a:gd name="connsiteX6" fmla="*/ 376142 w 381000"/>
                <a:gd name="connsiteY6" fmla="*/ 210899 h 419100"/>
                <a:gd name="connsiteX7" fmla="*/ 360426 w 381000"/>
                <a:gd name="connsiteY7" fmla="*/ 291290 h 419100"/>
                <a:gd name="connsiteX8" fmla="*/ 315849 w 381000"/>
                <a:gd name="connsiteY8" fmla="*/ 355870 h 419100"/>
                <a:gd name="connsiteX9" fmla="*/ 247174 w 381000"/>
                <a:gd name="connsiteY9" fmla="*/ 398923 h 419100"/>
                <a:gd name="connsiteX10" fmla="*/ 159544 w 381000"/>
                <a:gd name="connsiteY10" fmla="*/ 414639 h 419100"/>
                <a:gd name="connsiteX11" fmla="*/ 7144 w 381000"/>
                <a:gd name="connsiteY11" fmla="*/ 414639 h 419100"/>
                <a:gd name="connsiteX12" fmla="*/ 78391 w 381000"/>
                <a:gd name="connsiteY12" fmla="*/ 72787 h 419100"/>
                <a:gd name="connsiteX13" fmla="*/ 78391 w 381000"/>
                <a:gd name="connsiteY13" fmla="*/ 349869 h 419100"/>
                <a:gd name="connsiteX14" fmla="*/ 158687 w 381000"/>
                <a:gd name="connsiteY14" fmla="*/ 349869 h 419100"/>
                <a:gd name="connsiteX15" fmla="*/ 216884 w 381000"/>
                <a:gd name="connsiteY15" fmla="*/ 339677 h 419100"/>
                <a:gd name="connsiteX16" fmla="*/ 261461 w 381000"/>
                <a:gd name="connsiteY16" fmla="*/ 311102 h 419100"/>
                <a:gd name="connsiteX17" fmla="*/ 290036 w 381000"/>
                <a:gd name="connsiteY17" fmla="*/ 267478 h 419100"/>
                <a:gd name="connsiteX18" fmla="*/ 300228 w 381000"/>
                <a:gd name="connsiteY18" fmla="*/ 212518 h 419100"/>
                <a:gd name="connsiteX19" fmla="*/ 300228 w 381000"/>
                <a:gd name="connsiteY19" fmla="*/ 211280 h 419100"/>
                <a:gd name="connsiteX20" fmla="*/ 290036 w 381000"/>
                <a:gd name="connsiteY20" fmla="*/ 156035 h 419100"/>
                <a:gd name="connsiteX21" fmla="*/ 261461 w 381000"/>
                <a:gd name="connsiteY21" fmla="*/ 112030 h 419100"/>
                <a:gd name="connsiteX22" fmla="*/ 216884 w 381000"/>
                <a:gd name="connsiteY22" fmla="*/ 83455 h 419100"/>
                <a:gd name="connsiteX23" fmla="*/ 158687 w 381000"/>
                <a:gd name="connsiteY23" fmla="*/ 72977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000" h="419100">
                  <a:moveTo>
                    <a:pt x="7144" y="7160"/>
                  </a:moveTo>
                  <a:lnTo>
                    <a:pt x="159544" y="7160"/>
                  </a:lnTo>
                  <a:cubicBezTo>
                    <a:pt x="189459" y="6817"/>
                    <a:pt x="219175" y="12050"/>
                    <a:pt x="247174" y="22590"/>
                  </a:cubicBezTo>
                  <a:cubicBezTo>
                    <a:pt x="272645" y="32212"/>
                    <a:pt x="295978" y="46743"/>
                    <a:pt x="315849" y="65357"/>
                  </a:cubicBezTo>
                  <a:cubicBezTo>
                    <a:pt x="335007" y="83502"/>
                    <a:pt x="350187" y="105428"/>
                    <a:pt x="360426" y="129746"/>
                  </a:cubicBezTo>
                  <a:cubicBezTo>
                    <a:pt x="371036" y="155075"/>
                    <a:pt x="376383" y="182297"/>
                    <a:pt x="376142" y="209756"/>
                  </a:cubicBezTo>
                  <a:lnTo>
                    <a:pt x="376142" y="210899"/>
                  </a:lnTo>
                  <a:cubicBezTo>
                    <a:pt x="376371" y="238481"/>
                    <a:pt x="371025" y="265825"/>
                    <a:pt x="360426" y="291290"/>
                  </a:cubicBezTo>
                  <a:cubicBezTo>
                    <a:pt x="350257" y="315703"/>
                    <a:pt x="335070" y="337705"/>
                    <a:pt x="315849" y="355870"/>
                  </a:cubicBezTo>
                  <a:cubicBezTo>
                    <a:pt x="295967" y="374540"/>
                    <a:pt x="272642" y="389163"/>
                    <a:pt x="247174" y="398923"/>
                  </a:cubicBezTo>
                  <a:cubicBezTo>
                    <a:pt x="219219" y="409651"/>
                    <a:pt x="189485" y="414983"/>
                    <a:pt x="159544" y="414639"/>
                  </a:cubicBezTo>
                  <a:lnTo>
                    <a:pt x="7144" y="414639"/>
                  </a:lnTo>
                  <a:close/>
                  <a:moveTo>
                    <a:pt x="78391" y="72787"/>
                  </a:moveTo>
                  <a:lnTo>
                    <a:pt x="78391" y="349869"/>
                  </a:lnTo>
                  <a:lnTo>
                    <a:pt x="158687" y="349869"/>
                  </a:lnTo>
                  <a:cubicBezTo>
                    <a:pt x="178551" y="350118"/>
                    <a:pt x="198287" y="346662"/>
                    <a:pt x="216884" y="339677"/>
                  </a:cubicBezTo>
                  <a:cubicBezTo>
                    <a:pt x="233595" y="333409"/>
                    <a:pt x="248788" y="323670"/>
                    <a:pt x="261461" y="311102"/>
                  </a:cubicBezTo>
                  <a:cubicBezTo>
                    <a:pt x="273861" y="298662"/>
                    <a:pt x="283586" y="283816"/>
                    <a:pt x="290036" y="267478"/>
                  </a:cubicBezTo>
                  <a:cubicBezTo>
                    <a:pt x="296973" y="249995"/>
                    <a:pt x="300435" y="231327"/>
                    <a:pt x="300228" y="212518"/>
                  </a:cubicBezTo>
                  <a:lnTo>
                    <a:pt x="300228" y="211280"/>
                  </a:lnTo>
                  <a:cubicBezTo>
                    <a:pt x="300417" y="192381"/>
                    <a:pt x="296957" y="173623"/>
                    <a:pt x="290036" y="156035"/>
                  </a:cubicBezTo>
                  <a:cubicBezTo>
                    <a:pt x="283637" y="139559"/>
                    <a:pt x="273910" y="124578"/>
                    <a:pt x="261461" y="112030"/>
                  </a:cubicBezTo>
                  <a:cubicBezTo>
                    <a:pt x="248705" y="99567"/>
                    <a:pt x="233535" y="89843"/>
                    <a:pt x="216884" y="83455"/>
                  </a:cubicBezTo>
                  <a:cubicBezTo>
                    <a:pt x="198344" y="76236"/>
                    <a:pt x="178581" y="72678"/>
                    <a:pt x="158687" y="72977"/>
                  </a:cubicBezTo>
                  <a:close/>
                </a:path>
              </a:pathLst>
            </a:custGeom>
            <a:solidFill>
              <a:schemeClr val="bg1"/>
            </a:solidFill>
            <a:ln w="9525" cap="flat">
              <a:noFill/>
              <a:prstDash val="solid"/>
              <a:miter/>
            </a:ln>
          </p:spPr>
          <p:txBody>
            <a:bodyPr rtlCol="0" anchor="ctr"/>
            <a:lstStyle/>
            <a:p>
              <a:endParaRPr lang="fr-FR" dirty="0"/>
            </a:p>
          </p:txBody>
        </p:sp>
        <p:sp>
          <p:nvSpPr>
            <p:cNvPr id="15" name="Freeform: Shape 14">
              <a:extLst>
                <a:ext uri="{FF2B5EF4-FFF2-40B4-BE49-F238E27FC236}">
                  <a16:creationId xmlns:a16="http://schemas.microsoft.com/office/drawing/2014/main" id="{E8A94DF9-BAFB-4BE4-9840-26E3AE412F1B}"/>
                </a:ext>
              </a:extLst>
            </p:cNvPr>
            <p:cNvSpPr/>
            <p:nvPr/>
          </p:nvSpPr>
          <p:spPr>
            <a:xfrm>
              <a:off x="-2364680" y="5004696"/>
              <a:ext cx="438150" cy="428625"/>
            </a:xfrm>
            <a:custGeom>
              <a:avLst/>
              <a:gdLst>
                <a:gd name="connsiteX0" fmla="*/ 218983 w 438150"/>
                <a:gd name="connsiteY0" fmla="*/ 428357 h 428625"/>
                <a:gd name="connsiteX1" fmla="*/ 133258 w 438150"/>
                <a:gd name="connsiteY1" fmla="*/ 411783 h 428625"/>
                <a:gd name="connsiteX2" fmla="*/ 66583 w 438150"/>
                <a:gd name="connsiteY2" fmla="*/ 366635 h 428625"/>
                <a:gd name="connsiteX3" fmla="*/ 22864 w 438150"/>
                <a:gd name="connsiteY3" fmla="*/ 299960 h 428625"/>
                <a:gd name="connsiteX4" fmla="*/ 7147 w 438150"/>
                <a:gd name="connsiteY4" fmla="*/ 218807 h 428625"/>
                <a:gd name="connsiteX5" fmla="*/ 7147 w 438150"/>
                <a:gd name="connsiteY5" fmla="*/ 217569 h 428625"/>
                <a:gd name="connsiteX6" fmla="*/ 22864 w 438150"/>
                <a:gd name="connsiteY6" fmla="*/ 136416 h 428625"/>
                <a:gd name="connsiteX7" fmla="*/ 67155 w 438150"/>
                <a:gd name="connsiteY7" fmla="*/ 69741 h 428625"/>
                <a:gd name="connsiteX8" fmla="*/ 134687 w 438150"/>
                <a:gd name="connsiteY8" fmla="*/ 24021 h 428625"/>
                <a:gd name="connsiteX9" fmla="*/ 220888 w 438150"/>
                <a:gd name="connsiteY9" fmla="*/ 7161 h 428625"/>
                <a:gd name="connsiteX10" fmla="*/ 306613 w 438150"/>
                <a:gd name="connsiteY10" fmla="*/ 23735 h 428625"/>
                <a:gd name="connsiteX11" fmla="*/ 373288 w 438150"/>
                <a:gd name="connsiteY11" fmla="*/ 68883 h 428625"/>
                <a:gd name="connsiteX12" fmla="*/ 416913 w 438150"/>
                <a:gd name="connsiteY12" fmla="*/ 135558 h 428625"/>
                <a:gd name="connsiteX13" fmla="*/ 432629 w 438150"/>
                <a:gd name="connsiteY13" fmla="*/ 216711 h 428625"/>
                <a:gd name="connsiteX14" fmla="*/ 432629 w 438150"/>
                <a:gd name="connsiteY14" fmla="*/ 217854 h 428625"/>
                <a:gd name="connsiteX15" fmla="*/ 416913 w 438150"/>
                <a:gd name="connsiteY15" fmla="*/ 299103 h 428625"/>
                <a:gd name="connsiteX16" fmla="*/ 372717 w 438150"/>
                <a:gd name="connsiteY16" fmla="*/ 365778 h 428625"/>
                <a:gd name="connsiteX17" fmla="*/ 218983 w 438150"/>
                <a:gd name="connsiteY17" fmla="*/ 428357 h 428625"/>
                <a:gd name="connsiteX18" fmla="*/ 220222 w 438150"/>
                <a:gd name="connsiteY18" fmla="*/ 361682 h 428625"/>
                <a:gd name="connsiteX19" fmla="*/ 319091 w 438150"/>
                <a:gd name="connsiteY19" fmla="*/ 319677 h 428625"/>
                <a:gd name="connsiteX20" fmla="*/ 347666 w 438150"/>
                <a:gd name="connsiteY20" fmla="*/ 274147 h 428625"/>
                <a:gd name="connsiteX21" fmla="*/ 357858 w 438150"/>
                <a:gd name="connsiteY21" fmla="*/ 218140 h 428625"/>
                <a:gd name="connsiteX22" fmla="*/ 357858 w 438150"/>
                <a:gd name="connsiteY22" fmla="*/ 216997 h 428625"/>
                <a:gd name="connsiteX23" fmla="*/ 347666 w 438150"/>
                <a:gd name="connsiteY23" fmla="*/ 160704 h 428625"/>
                <a:gd name="connsiteX24" fmla="*/ 275181 w 438150"/>
                <a:gd name="connsiteY24" fmla="*/ 83457 h 428625"/>
                <a:gd name="connsiteX25" fmla="*/ 163738 w 438150"/>
                <a:gd name="connsiteY25" fmla="*/ 83457 h 428625"/>
                <a:gd name="connsiteX26" fmla="*/ 120304 w 438150"/>
                <a:gd name="connsiteY26" fmla="*/ 114318 h 428625"/>
                <a:gd name="connsiteX27" fmla="*/ 91729 w 438150"/>
                <a:gd name="connsiteY27" fmla="*/ 160133 h 428625"/>
                <a:gd name="connsiteX28" fmla="*/ 81537 w 438150"/>
                <a:gd name="connsiteY28" fmla="*/ 216140 h 428625"/>
                <a:gd name="connsiteX29" fmla="*/ 81538 w 438150"/>
                <a:gd name="connsiteY29" fmla="*/ 217283 h 428625"/>
                <a:gd name="connsiteX30" fmla="*/ 91729 w 438150"/>
                <a:gd name="connsiteY30" fmla="*/ 273290 h 428625"/>
                <a:gd name="connsiteX31" fmla="*/ 120304 w 438150"/>
                <a:gd name="connsiteY31" fmla="*/ 319391 h 428625"/>
                <a:gd name="connsiteX32" fmla="*/ 164310 w 438150"/>
                <a:gd name="connsiteY32" fmla="*/ 350633 h 428625"/>
                <a:gd name="connsiteX33" fmla="*/ 220222 w 438150"/>
                <a:gd name="connsiteY33" fmla="*/ 361968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8150" h="428625">
                  <a:moveTo>
                    <a:pt x="218983" y="428357"/>
                  </a:moveTo>
                  <a:cubicBezTo>
                    <a:pt x="189583" y="428674"/>
                    <a:pt x="160422" y="423037"/>
                    <a:pt x="133258" y="411783"/>
                  </a:cubicBezTo>
                  <a:cubicBezTo>
                    <a:pt x="108249" y="401324"/>
                    <a:pt x="85580" y="385974"/>
                    <a:pt x="66583" y="366635"/>
                  </a:cubicBezTo>
                  <a:cubicBezTo>
                    <a:pt x="47851" y="347434"/>
                    <a:pt x="33006" y="324794"/>
                    <a:pt x="22864" y="299960"/>
                  </a:cubicBezTo>
                  <a:cubicBezTo>
                    <a:pt x="12325" y="274210"/>
                    <a:pt x="6984" y="246630"/>
                    <a:pt x="7147" y="218807"/>
                  </a:cubicBezTo>
                  <a:lnTo>
                    <a:pt x="7147" y="217569"/>
                  </a:lnTo>
                  <a:cubicBezTo>
                    <a:pt x="6984" y="189746"/>
                    <a:pt x="12325" y="162166"/>
                    <a:pt x="22864" y="136416"/>
                  </a:cubicBezTo>
                  <a:cubicBezTo>
                    <a:pt x="33146" y="111519"/>
                    <a:pt x="48191" y="88870"/>
                    <a:pt x="67155" y="69741"/>
                  </a:cubicBezTo>
                  <a:cubicBezTo>
                    <a:pt x="86504" y="50285"/>
                    <a:pt x="109437" y="34760"/>
                    <a:pt x="134687" y="24021"/>
                  </a:cubicBezTo>
                  <a:cubicBezTo>
                    <a:pt x="161953" y="12523"/>
                    <a:pt x="191300" y="6783"/>
                    <a:pt x="220888" y="7161"/>
                  </a:cubicBezTo>
                  <a:cubicBezTo>
                    <a:pt x="250288" y="6854"/>
                    <a:pt x="279446" y="12492"/>
                    <a:pt x="306613" y="23735"/>
                  </a:cubicBezTo>
                  <a:cubicBezTo>
                    <a:pt x="331611" y="34217"/>
                    <a:pt x="354275" y="49564"/>
                    <a:pt x="373288" y="68883"/>
                  </a:cubicBezTo>
                  <a:cubicBezTo>
                    <a:pt x="392011" y="88073"/>
                    <a:pt x="406827" y="110718"/>
                    <a:pt x="416913" y="135558"/>
                  </a:cubicBezTo>
                  <a:cubicBezTo>
                    <a:pt x="427461" y="161306"/>
                    <a:pt x="432803" y="188888"/>
                    <a:pt x="432629" y="216711"/>
                  </a:cubicBezTo>
                  <a:lnTo>
                    <a:pt x="432629" y="217854"/>
                  </a:lnTo>
                  <a:cubicBezTo>
                    <a:pt x="432803" y="245709"/>
                    <a:pt x="427461" y="273322"/>
                    <a:pt x="416913" y="299103"/>
                  </a:cubicBezTo>
                  <a:cubicBezTo>
                    <a:pt x="406665" y="323995"/>
                    <a:pt x="391652" y="346644"/>
                    <a:pt x="372717" y="365778"/>
                  </a:cubicBezTo>
                  <a:cubicBezTo>
                    <a:pt x="332099" y="406653"/>
                    <a:pt x="276600" y="429244"/>
                    <a:pt x="218983" y="428357"/>
                  </a:cubicBezTo>
                  <a:close/>
                  <a:moveTo>
                    <a:pt x="220222" y="361682"/>
                  </a:moveTo>
                  <a:cubicBezTo>
                    <a:pt x="257610" y="362161"/>
                    <a:pt x="293481" y="346921"/>
                    <a:pt x="319091" y="319677"/>
                  </a:cubicBezTo>
                  <a:cubicBezTo>
                    <a:pt x="331504" y="306517"/>
                    <a:pt x="341213" y="291048"/>
                    <a:pt x="347666" y="274147"/>
                  </a:cubicBezTo>
                  <a:cubicBezTo>
                    <a:pt x="354525" y="256277"/>
                    <a:pt x="357982" y="237281"/>
                    <a:pt x="357858" y="218140"/>
                  </a:cubicBezTo>
                  <a:lnTo>
                    <a:pt x="357858" y="216997"/>
                  </a:lnTo>
                  <a:cubicBezTo>
                    <a:pt x="357948" y="197766"/>
                    <a:pt x="354493" y="178683"/>
                    <a:pt x="347666" y="160704"/>
                  </a:cubicBezTo>
                  <a:cubicBezTo>
                    <a:pt x="334823" y="126287"/>
                    <a:pt x="308712" y="98460"/>
                    <a:pt x="275181" y="83457"/>
                  </a:cubicBezTo>
                  <a:cubicBezTo>
                    <a:pt x="239636" y="68025"/>
                    <a:pt x="199283" y="68025"/>
                    <a:pt x="163738" y="83457"/>
                  </a:cubicBezTo>
                  <a:cubicBezTo>
                    <a:pt x="147300" y="90661"/>
                    <a:pt x="132516" y="101165"/>
                    <a:pt x="120304" y="114318"/>
                  </a:cubicBezTo>
                  <a:cubicBezTo>
                    <a:pt x="107954" y="127634"/>
                    <a:pt x="98256" y="143184"/>
                    <a:pt x="91729" y="160133"/>
                  </a:cubicBezTo>
                  <a:cubicBezTo>
                    <a:pt x="84886" y="178008"/>
                    <a:pt x="81429" y="197000"/>
                    <a:pt x="81537" y="216140"/>
                  </a:cubicBezTo>
                  <a:lnTo>
                    <a:pt x="81538" y="217283"/>
                  </a:lnTo>
                  <a:cubicBezTo>
                    <a:pt x="81421" y="236423"/>
                    <a:pt x="84877" y="255418"/>
                    <a:pt x="91729" y="273290"/>
                  </a:cubicBezTo>
                  <a:cubicBezTo>
                    <a:pt x="98242" y="290331"/>
                    <a:pt x="107940" y="305977"/>
                    <a:pt x="120304" y="319391"/>
                  </a:cubicBezTo>
                  <a:cubicBezTo>
                    <a:pt x="132678" y="332710"/>
                    <a:pt x="147656" y="343344"/>
                    <a:pt x="164310" y="350633"/>
                  </a:cubicBezTo>
                  <a:cubicBezTo>
                    <a:pt x="181946" y="358291"/>
                    <a:pt x="200996" y="362153"/>
                    <a:pt x="220222" y="361968"/>
                  </a:cubicBezTo>
                  <a:close/>
                </a:path>
              </a:pathLst>
            </a:custGeom>
            <a:solidFill>
              <a:schemeClr val="bg1"/>
            </a:solidFill>
            <a:ln w="9525" cap="flat">
              <a:noFill/>
              <a:prstDash val="solid"/>
              <a:miter/>
            </a:ln>
          </p:spPr>
          <p:txBody>
            <a:bodyPr rtlCol="0" anchor="ctr"/>
            <a:lstStyle/>
            <a:p>
              <a:endParaRPr lang="fr-FR" dirty="0"/>
            </a:p>
          </p:txBody>
        </p:sp>
        <p:sp>
          <p:nvSpPr>
            <p:cNvPr id="16" name="Freeform: Shape 15">
              <a:extLst>
                <a:ext uri="{FF2B5EF4-FFF2-40B4-BE49-F238E27FC236}">
                  <a16:creationId xmlns:a16="http://schemas.microsoft.com/office/drawing/2014/main" id="{5F9A081A-E818-4296-AF04-3676C01030AA}"/>
                </a:ext>
              </a:extLst>
            </p:cNvPr>
            <p:cNvSpPr/>
            <p:nvPr/>
          </p:nvSpPr>
          <p:spPr>
            <a:xfrm>
              <a:off x="-1823371" y="5011354"/>
              <a:ext cx="352425" cy="419100"/>
            </a:xfrm>
            <a:custGeom>
              <a:avLst/>
              <a:gdLst>
                <a:gd name="connsiteX0" fmla="*/ 7144 w 352425"/>
                <a:gd name="connsiteY0" fmla="*/ 7171 h 419100"/>
                <a:gd name="connsiteX1" fmla="*/ 188786 w 352425"/>
                <a:gd name="connsiteY1" fmla="*/ 7171 h 419100"/>
                <a:gd name="connsiteX2" fmla="*/ 256889 w 352425"/>
                <a:gd name="connsiteY2" fmla="*/ 17934 h 419100"/>
                <a:gd name="connsiteX3" fmla="*/ 306419 w 352425"/>
                <a:gd name="connsiteY3" fmla="*/ 47938 h 419100"/>
                <a:gd name="connsiteX4" fmla="*/ 331470 w 352425"/>
                <a:gd name="connsiteY4" fmla="*/ 86895 h 419100"/>
                <a:gd name="connsiteX5" fmla="*/ 340138 w 352425"/>
                <a:gd name="connsiteY5" fmla="*/ 135854 h 419100"/>
                <a:gd name="connsiteX6" fmla="*/ 340138 w 352425"/>
                <a:gd name="connsiteY6" fmla="*/ 136997 h 419100"/>
                <a:gd name="connsiteX7" fmla="*/ 313087 w 352425"/>
                <a:gd name="connsiteY7" fmla="*/ 217673 h 419100"/>
                <a:gd name="connsiteX8" fmla="*/ 243554 w 352425"/>
                <a:gd name="connsiteY8" fmla="*/ 260441 h 419100"/>
                <a:gd name="connsiteX9" fmla="*/ 353568 w 352425"/>
                <a:gd name="connsiteY9" fmla="*/ 414650 h 419100"/>
                <a:gd name="connsiteX10" fmla="*/ 268605 w 352425"/>
                <a:gd name="connsiteY10" fmla="*/ 414650 h 419100"/>
                <a:gd name="connsiteX11" fmla="*/ 168402 w 352425"/>
                <a:gd name="connsiteY11" fmla="*/ 272823 h 419100"/>
                <a:gd name="connsiteX12" fmla="*/ 78772 w 352425"/>
                <a:gd name="connsiteY12" fmla="*/ 272823 h 419100"/>
                <a:gd name="connsiteX13" fmla="*/ 78772 w 352425"/>
                <a:gd name="connsiteY13" fmla="*/ 414841 h 419100"/>
                <a:gd name="connsiteX14" fmla="*/ 7144 w 352425"/>
                <a:gd name="connsiteY14" fmla="*/ 414841 h 419100"/>
                <a:gd name="connsiteX15" fmla="*/ 183547 w 352425"/>
                <a:gd name="connsiteY15" fmla="*/ 209196 h 419100"/>
                <a:gd name="connsiteX16" fmla="*/ 244698 w 352425"/>
                <a:gd name="connsiteY16" fmla="*/ 190813 h 419100"/>
                <a:gd name="connsiteX17" fmla="*/ 267367 w 352425"/>
                <a:gd name="connsiteY17" fmla="*/ 141093 h 419100"/>
                <a:gd name="connsiteX18" fmla="*/ 267367 w 352425"/>
                <a:gd name="connsiteY18" fmla="*/ 139949 h 419100"/>
                <a:gd name="connsiteX19" fmla="*/ 245269 w 352425"/>
                <a:gd name="connsiteY19" fmla="*/ 89562 h 419100"/>
                <a:gd name="connsiteX20" fmla="*/ 182975 w 352425"/>
                <a:gd name="connsiteY20" fmla="*/ 72417 h 419100"/>
                <a:gd name="connsiteX21" fmla="*/ 78772 w 352425"/>
                <a:gd name="connsiteY21" fmla="*/ 72417 h 419100"/>
                <a:gd name="connsiteX22" fmla="*/ 78772 w 352425"/>
                <a:gd name="connsiteY22" fmla="*/ 209196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2425" h="419100">
                  <a:moveTo>
                    <a:pt x="7144" y="7171"/>
                  </a:moveTo>
                  <a:lnTo>
                    <a:pt x="188786" y="7171"/>
                  </a:lnTo>
                  <a:cubicBezTo>
                    <a:pt x="211939" y="6790"/>
                    <a:pt x="234982" y="10431"/>
                    <a:pt x="256889" y="17934"/>
                  </a:cubicBezTo>
                  <a:cubicBezTo>
                    <a:pt x="275324" y="24344"/>
                    <a:pt x="292201" y="34567"/>
                    <a:pt x="306419" y="47938"/>
                  </a:cubicBezTo>
                  <a:cubicBezTo>
                    <a:pt x="317253" y="59148"/>
                    <a:pt x="325766" y="72387"/>
                    <a:pt x="331470" y="86895"/>
                  </a:cubicBezTo>
                  <a:cubicBezTo>
                    <a:pt x="337403" y="102527"/>
                    <a:pt x="340343" y="119135"/>
                    <a:pt x="340138" y="135854"/>
                  </a:cubicBezTo>
                  <a:lnTo>
                    <a:pt x="340138" y="136997"/>
                  </a:lnTo>
                  <a:cubicBezTo>
                    <a:pt x="341579" y="166333"/>
                    <a:pt x="331921" y="195136"/>
                    <a:pt x="313087" y="217673"/>
                  </a:cubicBezTo>
                  <a:cubicBezTo>
                    <a:pt x="294505" y="238320"/>
                    <a:pt x="270363" y="253169"/>
                    <a:pt x="243554" y="260441"/>
                  </a:cubicBezTo>
                  <a:lnTo>
                    <a:pt x="353568" y="414650"/>
                  </a:lnTo>
                  <a:lnTo>
                    <a:pt x="268605" y="414650"/>
                  </a:lnTo>
                  <a:lnTo>
                    <a:pt x="168402" y="272823"/>
                  </a:lnTo>
                  <a:lnTo>
                    <a:pt x="78772" y="272823"/>
                  </a:lnTo>
                  <a:lnTo>
                    <a:pt x="78772" y="414841"/>
                  </a:lnTo>
                  <a:lnTo>
                    <a:pt x="7144" y="414841"/>
                  </a:lnTo>
                  <a:close/>
                  <a:moveTo>
                    <a:pt x="183547" y="209196"/>
                  </a:moveTo>
                  <a:cubicBezTo>
                    <a:pt x="205449" y="210374"/>
                    <a:pt x="227076" y="203873"/>
                    <a:pt x="244698" y="190813"/>
                  </a:cubicBezTo>
                  <a:cubicBezTo>
                    <a:pt x="259749" y="178802"/>
                    <a:pt x="268170" y="160332"/>
                    <a:pt x="267367" y="141093"/>
                  </a:cubicBezTo>
                  <a:lnTo>
                    <a:pt x="267367" y="139949"/>
                  </a:lnTo>
                  <a:cubicBezTo>
                    <a:pt x="268637" y="120559"/>
                    <a:pt x="260394" y="101763"/>
                    <a:pt x="245269" y="89562"/>
                  </a:cubicBezTo>
                  <a:cubicBezTo>
                    <a:pt x="226982" y="77093"/>
                    <a:pt x="205067" y="71061"/>
                    <a:pt x="182975" y="72417"/>
                  </a:cubicBezTo>
                  <a:lnTo>
                    <a:pt x="78772" y="72417"/>
                  </a:lnTo>
                  <a:lnTo>
                    <a:pt x="78772" y="209196"/>
                  </a:lnTo>
                  <a:close/>
                </a:path>
              </a:pathLst>
            </a:custGeom>
            <a:solidFill>
              <a:schemeClr val="bg1"/>
            </a:solidFill>
            <a:ln w="9525" cap="flat">
              <a:noFill/>
              <a:prstDash val="solid"/>
              <a:miter/>
            </a:ln>
          </p:spPr>
          <p:txBody>
            <a:bodyPr rtlCol="0" anchor="ctr"/>
            <a:lstStyle/>
            <a:p>
              <a:endParaRPr lang="fr-FR" dirty="0"/>
            </a:p>
          </p:txBody>
        </p:sp>
        <p:sp>
          <p:nvSpPr>
            <p:cNvPr id="17" name="Freeform: Shape 16">
              <a:extLst>
                <a:ext uri="{FF2B5EF4-FFF2-40B4-BE49-F238E27FC236}">
                  <a16:creationId xmlns:a16="http://schemas.microsoft.com/office/drawing/2014/main" id="{2F93CB37-9F90-4482-81C5-10C26B916690}"/>
                </a:ext>
              </a:extLst>
            </p:cNvPr>
            <p:cNvSpPr/>
            <p:nvPr/>
          </p:nvSpPr>
          <p:spPr>
            <a:xfrm>
              <a:off x="-3862578" y="5009827"/>
              <a:ext cx="323850" cy="428625"/>
            </a:xfrm>
            <a:custGeom>
              <a:avLst/>
              <a:gdLst>
                <a:gd name="connsiteX0" fmla="*/ 177165 w 323850"/>
                <a:gd name="connsiteY0" fmla="*/ 425606 h 428625"/>
                <a:gd name="connsiteX1" fmla="*/ 86963 w 323850"/>
                <a:gd name="connsiteY1" fmla="*/ 409605 h 428625"/>
                <a:gd name="connsiteX2" fmla="*/ 7144 w 323850"/>
                <a:gd name="connsiteY2" fmla="*/ 360455 h 428625"/>
                <a:gd name="connsiteX3" fmla="*/ 68199 w 323850"/>
                <a:gd name="connsiteY3" fmla="*/ 323784 h 428625"/>
                <a:gd name="connsiteX4" fmla="*/ 68866 w 323850"/>
                <a:gd name="connsiteY4" fmla="*/ 323784 h 428625"/>
                <a:gd name="connsiteX5" fmla="*/ 110490 w 323850"/>
                <a:gd name="connsiteY5" fmla="*/ 348263 h 428625"/>
                <a:gd name="connsiteX6" fmla="*/ 178879 w 323850"/>
                <a:gd name="connsiteY6" fmla="*/ 361980 h 428625"/>
                <a:gd name="connsiteX7" fmla="*/ 231648 w 323850"/>
                <a:gd name="connsiteY7" fmla="*/ 347692 h 428625"/>
                <a:gd name="connsiteX8" fmla="*/ 250698 w 323850"/>
                <a:gd name="connsiteY8" fmla="*/ 310735 h 428625"/>
                <a:gd name="connsiteX9" fmla="*/ 250698 w 323850"/>
                <a:gd name="connsiteY9" fmla="*/ 309592 h 428625"/>
                <a:gd name="connsiteX10" fmla="*/ 246983 w 323850"/>
                <a:gd name="connsiteY10" fmla="*/ 290066 h 428625"/>
                <a:gd name="connsiteX11" fmla="*/ 233077 w 323850"/>
                <a:gd name="connsiteY11" fmla="*/ 274349 h 428625"/>
                <a:gd name="connsiteX12" fmla="*/ 205073 w 323850"/>
                <a:gd name="connsiteY12" fmla="*/ 260348 h 428625"/>
                <a:gd name="connsiteX13" fmla="*/ 158877 w 323850"/>
                <a:gd name="connsiteY13" fmla="*/ 247584 h 428625"/>
                <a:gd name="connsiteX14" fmla="*/ 100965 w 323850"/>
                <a:gd name="connsiteY14" fmla="*/ 230439 h 428625"/>
                <a:gd name="connsiteX15" fmla="*/ 58388 w 323850"/>
                <a:gd name="connsiteY15" fmla="*/ 207103 h 428625"/>
                <a:gd name="connsiteX16" fmla="*/ 32194 w 323850"/>
                <a:gd name="connsiteY16" fmla="*/ 173670 h 428625"/>
                <a:gd name="connsiteX17" fmla="*/ 23241 w 323850"/>
                <a:gd name="connsiteY17" fmla="*/ 126045 h 428625"/>
                <a:gd name="connsiteX18" fmla="*/ 23241 w 323850"/>
                <a:gd name="connsiteY18" fmla="*/ 124902 h 428625"/>
                <a:gd name="connsiteX19" fmla="*/ 33719 w 323850"/>
                <a:gd name="connsiteY19" fmla="*/ 77277 h 428625"/>
                <a:gd name="connsiteX20" fmla="*/ 62294 w 323850"/>
                <a:gd name="connsiteY20" fmla="*/ 40034 h 428625"/>
                <a:gd name="connsiteX21" fmla="*/ 106299 w 323850"/>
                <a:gd name="connsiteY21" fmla="*/ 15841 h 428625"/>
                <a:gd name="connsiteX22" fmla="*/ 162116 w 323850"/>
                <a:gd name="connsiteY22" fmla="*/ 7173 h 428625"/>
                <a:gd name="connsiteX23" fmla="*/ 242792 w 323850"/>
                <a:gd name="connsiteY23" fmla="*/ 20222 h 428625"/>
                <a:gd name="connsiteX24" fmla="*/ 310039 w 323850"/>
                <a:gd name="connsiteY24" fmla="*/ 58322 h 428625"/>
                <a:gd name="connsiteX25" fmla="*/ 246983 w 323850"/>
                <a:gd name="connsiteY25" fmla="*/ 96422 h 428625"/>
                <a:gd name="connsiteX26" fmla="*/ 245459 w 323850"/>
                <a:gd name="connsiteY26" fmla="*/ 95660 h 428625"/>
                <a:gd name="connsiteX27" fmla="*/ 216313 w 323850"/>
                <a:gd name="connsiteY27" fmla="*/ 81563 h 428625"/>
                <a:gd name="connsiteX28" fmla="*/ 160973 w 323850"/>
                <a:gd name="connsiteY28" fmla="*/ 70800 h 428625"/>
                <a:gd name="connsiteX29" fmla="*/ 112109 w 323850"/>
                <a:gd name="connsiteY29" fmla="*/ 84707 h 428625"/>
                <a:gd name="connsiteX30" fmla="*/ 94583 w 323850"/>
                <a:gd name="connsiteY30" fmla="*/ 119092 h 428625"/>
                <a:gd name="connsiteX31" fmla="*/ 94583 w 323850"/>
                <a:gd name="connsiteY31" fmla="*/ 120235 h 428625"/>
                <a:gd name="connsiteX32" fmla="*/ 98679 w 323850"/>
                <a:gd name="connsiteY32" fmla="*/ 140904 h 428625"/>
                <a:gd name="connsiteX33" fmla="*/ 113824 w 323850"/>
                <a:gd name="connsiteY33" fmla="*/ 157192 h 428625"/>
                <a:gd name="connsiteX34" fmla="*/ 143542 w 323850"/>
                <a:gd name="connsiteY34" fmla="*/ 170908 h 428625"/>
                <a:gd name="connsiteX35" fmla="*/ 191834 w 323850"/>
                <a:gd name="connsiteY35" fmla="*/ 184338 h 428625"/>
                <a:gd name="connsiteX36" fmla="*/ 248317 w 323850"/>
                <a:gd name="connsiteY36" fmla="*/ 202340 h 428625"/>
                <a:gd name="connsiteX37" fmla="*/ 289369 w 323850"/>
                <a:gd name="connsiteY37" fmla="*/ 226534 h 428625"/>
                <a:gd name="connsiteX38" fmla="*/ 314039 w 323850"/>
                <a:gd name="connsiteY38" fmla="*/ 259681 h 428625"/>
                <a:gd name="connsiteX39" fmla="*/ 322231 w 323850"/>
                <a:gd name="connsiteY39" fmla="*/ 303591 h 428625"/>
                <a:gd name="connsiteX40" fmla="*/ 322231 w 323850"/>
                <a:gd name="connsiteY40" fmla="*/ 304829 h 428625"/>
                <a:gd name="connsiteX41" fmla="*/ 311467 w 323850"/>
                <a:gd name="connsiteY41" fmla="*/ 356074 h 428625"/>
                <a:gd name="connsiteX42" fmla="*/ 281464 w 323850"/>
                <a:gd name="connsiteY42" fmla="*/ 394174 h 428625"/>
                <a:gd name="connsiteX43" fmla="*/ 235934 w 323850"/>
                <a:gd name="connsiteY43" fmla="*/ 417224 h 428625"/>
                <a:gd name="connsiteX44" fmla="*/ 177165 w 323850"/>
                <a:gd name="connsiteY44" fmla="*/ 42560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23850" h="428625">
                  <a:moveTo>
                    <a:pt x="177165" y="425606"/>
                  </a:moveTo>
                  <a:cubicBezTo>
                    <a:pt x="146382" y="425714"/>
                    <a:pt x="115831" y="420294"/>
                    <a:pt x="86963" y="409605"/>
                  </a:cubicBezTo>
                  <a:cubicBezTo>
                    <a:pt x="57459" y="398476"/>
                    <a:pt x="30363" y="381791"/>
                    <a:pt x="7144" y="360455"/>
                  </a:cubicBezTo>
                  <a:lnTo>
                    <a:pt x="68199" y="323784"/>
                  </a:lnTo>
                  <a:cubicBezTo>
                    <a:pt x="68199" y="323784"/>
                    <a:pt x="68199" y="323784"/>
                    <a:pt x="68866" y="323784"/>
                  </a:cubicBezTo>
                  <a:cubicBezTo>
                    <a:pt x="81831" y="333400"/>
                    <a:pt x="95785" y="341606"/>
                    <a:pt x="110490" y="348263"/>
                  </a:cubicBezTo>
                  <a:cubicBezTo>
                    <a:pt x="132050" y="357652"/>
                    <a:pt x="155366" y="362328"/>
                    <a:pt x="178879" y="361980"/>
                  </a:cubicBezTo>
                  <a:cubicBezTo>
                    <a:pt x="197543" y="362973"/>
                    <a:pt x="216035" y="357966"/>
                    <a:pt x="231648" y="347692"/>
                  </a:cubicBezTo>
                  <a:cubicBezTo>
                    <a:pt x="243797" y="339350"/>
                    <a:pt x="250952" y="325470"/>
                    <a:pt x="250698" y="310735"/>
                  </a:cubicBezTo>
                  <a:lnTo>
                    <a:pt x="250698" y="309592"/>
                  </a:lnTo>
                  <a:cubicBezTo>
                    <a:pt x="250847" y="302894"/>
                    <a:pt x="249581" y="296241"/>
                    <a:pt x="246983" y="290066"/>
                  </a:cubicBezTo>
                  <a:cubicBezTo>
                    <a:pt x="243715" y="283760"/>
                    <a:pt x="238938" y="278361"/>
                    <a:pt x="233077" y="274349"/>
                  </a:cubicBezTo>
                  <a:cubicBezTo>
                    <a:pt x="224454" y="268378"/>
                    <a:pt x="215025" y="263663"/>
                    <a:pt x="205073" y="260348"/>
                  </a:cubicBezTo>
                  <a:cubicBezTo>
                    <a:pt x="189931" y="255214"/>
                    <a:pt x="174507" y="250952"/>
                    <a:pt x="158877" y="247584"/>
                  </a:cubicBezTo>
                  <a:cubicBezTo>
                    <a:pt x="139212" y="243167"/>
                    <a:pt x="119865" y="237439"/>
                    <a:pt x="100965" y="230439"/>
                  </a:cubicBezTo>
                  <a:cubicBezTo>
                    <a:pt x="85654" y="224903"/>
                    <a:pt x="71292" y="217031"/>
                    <a:pt x="58388" y="207103"/>
                  </a:cubicBezTo>
                  <a:cubicBezTo>
                    <a:pt x="47128" y="198195"/>
                    <a:pt x="38150" y="186735"/>
                    <a:pt x="32194" y="173670"/>
                  </a:cubicBezTo>
                  <a:cubicBezTo>
                    <a:pt x="25866" y="158610"/>
                    <a:pt x="22814" y="142376"/>
                    <a:pt x="23241" y="126045"/>
                  </a:cubicBezTo>
                  <a:lnTo>
                    <a:pt x="23241" y="124902"/>
                  </a:lnTo>
                  <a:cubicBezTo>
                    <a:pt x="23084" y="108439"/>
                    <a:pt x="26667" y="92155"/>
                    <a:pt x="33719" y="77277"/>
                  </a:cubicBezTo>
                  <a:cubicBezTo>
                    <a:pt x="40464" y="62958"/>
                    <a:pt x="50209" y="50257"/>
                    <a:pt x="62294" y="40034"/>
                  </a:cubicBezTo>
                  <a:cubicBezTo>
                    <a:pt x="75311" y="29275"/>
                    <a:pt x="90240" y="21067"/>
                    <a:pt x="106299" y="15841"/>
                  </a:cubicBezTo>
                  <a:cubicBezTo>
                    <a:pt x="124297" y="9886"/>
                    <a:pt x="143159" y="6957"/>
                    <a:pt x="162116" y="7173"/>
                  </a:cubicBezTo>
                  <a:cubicBezTo>
                    <a:pt x="189566" y="6737"/>
                    <a:pt x="216878" y="11155"/>
                    <a:pt x="242792" y="20222"/>
                  </a:cubicBezTo>
                  <a:cubicBezTo>
                    <a:pt x="267106" y="29234"/>
                    <a:pt x="289812" y="42098"/>
                    <a:pt x="310039" y="58322"/>
                  </a:cubicBezTo>
                  <a:lnTo>
                    <a:pt x="246983" y="96422"/>
                  </a:lnTo>
                  <a:lnTo>
                    <a:pt x="245459" y="95660"/>
                  </a:lnTo>
                  <a:cubicBezTo>
                    <a:pt x="236093" y="90271"/>
                    <a:pt x="226353" y="85560"/>
                    <a:pt x="216313" y="81563"/>
                  </a:cubicBezTo>
                  <a:cubicBezTo>
                    <a:pt x="198720" y="74484"/>
                    <a:pt x="179936" y="70831"/>
                    <a:pt x="160973" y="70800"/>
                  </a:cubicBezTo>
                  <a:cubicBezTo>
                    <a:pt x="143578" y="69748"/>
                    <a:pt x="126344" y="74653"/>
                    <a:pt x="112109" y="84707"/>
                  </a:cubicBezTo>
                  <a:cubicBezTo>
                    <a:pt x="101085" y="92690"/>
                    <a:pt x="94566" y="105481"/>
                    <a:pt x="94583" y="119092"/>
                  </a:cubicBezTo>
                  <a:lnTo>
                    <a:pt x="94583" y="120235"/>
                  </a:lnTo>
                  <a:cubicBezTo>
                    <a:pt x="94474" y="127337"/>
                    <a:pt x="95870" y="134381"/>
                    <a:pt x="98679" y="140904"/>
                  </a:cubicBezTo>
                  <a:cubicBezTo>
                    <a:pt x="102108" y="147641"/>
                    <a:pt x="107354" y="153283"/>
                    <a:pt x="113824" y="157192"/>
                  </a:cubicBezTo>
                  <a:cubicBezTo>
                    <a:pt x="123126" y="162973"/>
                    <a:pt x="133108" y="167580"/>
                    <a:pt x="143542" y="170908"/>
                  </a:cubicBezTo>
                  <a:cubicBezTo>
                    <a:pt x="155924" y="175162"/>
                    <a:pt x="172021" y="179639"/>
                    <a:pt x="191834" y="184338"/>
                  </a:cubicBezTo>
                  <a:cubicBezTo>
                    <a:pt x="211040" y="189079"/>
                    <a:pt x="229909" y="195093"/>
                    <a:pt x="248317" y="202340"/>
                  </a:cubicBezTo>
                  <a:cubicBezTo>
                    <a:pt x="263233" y="208104"/>
                    <a:pt x="277101" y="216277"/>
                    <a:pt x="289369" y="226534"/>
                  </a:cubicBezTo>
                  <a:cubicBezTo>
                    <a:pt x="300024" y="235547"/>
                    <a:pt x="308464" y="246887"/>
                    <a:pt x="314039" y="259681"/>
                  </a:cubicBezTo>
                  <a:cubicBezTo>
                    <a:pt x="319741" y="273604"/>
                    <a:pt x="322529" y="288548"/>
                    <a:pt x="322231" y="303591"/>
                  </a:cubicBezTo>
                  <a:lnTo>
                    <a:pt x="322231" y="304829"/>
                  </a:lnTo>
                  <a:cubicBezTo>
                    <a:pt x="322497" y="322498"/>
                    <a:pt x="318820" y="340005"/>
                    <a:pt x="311467" y="356074"/>
                  </a:cubicBezTo>
                  <a:cubicBezTo>
                    <a:pt x="304408" y="370837"/>
                    <a:pt x="294161" y="383850"/>
                    <a:pt x="281464" y="394174"/>
                  </a:cubicBezTo>
                  <a:cubicBezTo>
                    <a:pt x="267913" y="404717"/>
                    <a:pt x="252453" y="412544"/>
                    <a:pt x="235934" y="417224"/>
                  </a:cubicBezTo>
                  <a:cubicBezTo>
                    <a:pt x="216857" y="422865"/>
                    <a:pt x="197058" y="425688"/>
                    <a:pt x="177165" y="425606"/>
                  </a:cubicBezTo>
                  <a:close/>
                </a:path>
              </a:pathLst>
            </a:custGeom>
            <a:solidFill>
              <a:schemeClr val="bg1"/>
            </a:solidFill>
            <a:ln w="9525" cap="flat">
              <a:noFill/>
              <a:prstDash val="solid"/>
              <a:miter/>
            </a:ln>
          </p:spPr>
          <p:txBody>
            <a:bodyPr rtlCol="0" anchor="ctr"/>
            <a:lstStyle/>
            <a:p>
              <a:endParaRPr lang="fr-FR" dirty="0"/>
            </a:p>
          </p:txBody>
        </p:sp>
      </p:grpSp>
      <p:grpSp>
        <p:nvGrpSpPr>
          <p:cNvPr id="2" name="Group 1">
            <a:extLst>
              <a:ext uri="{FF2B5EF4-FFF2-40B4-BE49-F238E27FC236}">
                <a16:creationId xmlns:a16="http://schemas.microsoft.com/office/drawing/2014/main" id="{D79AB743-22E3-4CAA-BED0-6EAB007C6F88}"/>
              </a:ext>
            </a:extLst>
          </p:cNvPr>
          <p:cNvGrpSpPr/>
          <p:nvPr userDrawn="1"/>
        </p:nvGrpSpPr>
        <p:grpSpPr>
          <a:xfrm>
            <a:off x="5250180" y="4888006"/>
            <a:ext cx="1691640" cy="425104"/>
            <a:chOff x="7641302" y="5435575"/>
            <a:chExt cx="1691640" cy="425104"/>
          </a:xfrm>
        </p:grpSpPr>
        <p:sp>
          <p:nvSpPr>
            <p:cNvPr id="19" name="Rectangle: Rounded Corners 18">
              <a:extLst>
                <a:ext uri="{FF2B5EF4-FFF2-40B4-BE49-F238E27FC236}">
                  <a16:creationId xmlns:a16="http://schemas.microsoft.com/office/drawing/2014/main" id="{0FAAD364-CC01-4DB6-9EDD-DFE1AB2147CA}"/>
                </a:ext>
              </a:extLst>
            </p:cNvPr>
            <p:cNvSpPr/>
            <p:nvPr/>
          </p:nvSpPr>
          <p:spPr>
            <a:xfrm>
              <a:off x="7641302" y="5435575"/>
              <a:ext cx="1691640" cy="425104"/>
            </a:xfrm>
            <a:prstGeom prst="roundRect">
              <a:avLst>
                <a:gd name="adj" fmla="val 0"/>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lIns="0" tIns="0" rIns="252000" bIns="0" rtlCol="0" anchor="ctr"/>
            <a:lstStyle/>
            <a:p>
              <a:pPr algn="ctr"/>
              <a:r>
                <a:rPr lang="fr-FR" sz="1100" spc="100" baseline="0" dirty="0">
                  <a:solidFill>
                    <a:schemeClr val="bg1"/>
                  </a:solidFill>
                  <a:latin typeface="+mj-lt"/>
                </a:rPr>
                <a:t>VISIT US</a:t>
              </a:r>
            </a:p>
          </p:txBody>
        </p:sp>
        <p:sp>
          <p:nvSpPr>
            <p:cNvPr id="21" name="Graphic 30">
              <a:extLst>
                <a:ext uri="{FF2B5EF4-FFF2-40B4-BE49-F238E27FC236}">
                  <a16:creationId xmlns:a16="http://schemas.microsoft.com/office/drawing/2014/main" id="{DA2EB7B7-D6F7-4C8F-93B8-20234A9EE0BB}"/>
                </a:ext>
              </a:extLst>
            </p:cNvPr>
            <p:cNvSpPr/>
            <p:nvPr/>
          </p:nvSpPr>
          <p:spPr>
            <a:xfrm>
              <a:off x="8943182" y="5579170"/>
              <a:ext cx="79476" cy="137914"/>
            </a:xfrm>
            <a:custGeom>
              <a:avLst/>
              <a:gdLst>
                <a:gd name="connsiteX0" fmla="*/ 33604 w 323850"/>
                <a:gd name="connsiteY0" fmla="*/ 558660 h 561975"/>
                <a:gd name="connsiteX1" fmla="*/ 7144 w 323850"/>
                <a:gd name="connsiteY1" fmla="*/ 531257 h 561975"/>
                <a:gd name="connsiteX2" fmla="*/ 268910 w 323850"/>
                <a:gd name="connsiteY2" fmla="*/ 278511 h 561975"/>
                <a:gd name="connsiteX3" fmla="*/ 7391 w 323850"/>
                <a:gd name="connsiteY3" fmla="*/ 35033 h 561975"/>
                <a:gd name="connsiteX4" fmla="*/ 33357 w 323850"/>
                <a:gd name="connsiteY4" fmla="*/ 7144 h 561975"/>
                <a:gd name="connsiteX5" fmla="*/ 324288 w 323850"/>
                <a:gd name="connsiteY5" fmla="*/ 278016 h 561975"/>
                <a:gd name="connsiteX6" fmla="*/ 33604 w 323850"/>
                <a:gd name="connsiteY6" fmla="*/ 55866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850" h="561975">
                  <a:moveTo>
                    <a:pt x="33604" y="558660"/>
                  </a:moveTo>
                  <a:lnTo>
                    <a:pt x="7144" y="531257"/>
                  </a:lnTo>
                  <a:lnTo>
                    <a:pt x="268910" y="278511"/>
                  </a:lnTo>
                  <a:lnTo>
                    <a:pt x="7391" y="35033"/>
                  </a:lnTo>
                  <a:lnTo>
                    <a:pt x="33357" y="7144"/>
                  </a:lnTo>
                  <a:lnTo>
                    <a:pt x="324288" y="278016"/>
                  </a:lnTo>
                  <a:lnTo>
                    <a:pt x="33604" y="558660"/>
                  </a:lnTo>
                </a:path>
              </a:pathLst>
            </a:custGeom>
            <a:solidFill>
              <a:schemeClr val="bg1"/>
            </a:solidFill>
            <a:ln w="9525" cap="flat">
              <a:noFill/>
              <a:prstDash val="solid"/>
              <a:miter/>
            </a:ln>
          </p:spPr>
          <p:txBody>
            <a:bodyPr rtlCol="0" anchor="ctr"/>
            <a:lstStyle/>
            <a:p>
              <a:endParaRPr lang="fr-FR" dirty="0"/>
            </a:p>
          </p:txBody>
        </p:sp>
      </p:grpSp>
      <p:sp>
        <p:nvSpPr>
          <p:cNvPr id="22" name="Rectangle 21">
            <a:hlinkClick r:id="rId5"/>
            <a:extLst>
              <a:ext uri="{FF2B5EF4-FFF2-40B4-BE49-F238E27FC236}">
                <a16:creationId xmlns:a16="http://schemas.microsoft.com/office/drawing/2014/main" id="{AB89052F-50A1-4BC9-8E02-36EC129B12F8}"/>
              </a:ext>
            </a:extLst>
          </p:cNvPr>
          <p:cNvSpPr/>
          <p:nvPr userDrawn="1"/>
        </p:nvSpPr>
        <p:spPr>
          <a:xfrm>
            <a:off x="5207000" y="4845050"/>
            <a:ext cx="1778000" cy="511018"/>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2D9C42D9-6359-4049-8072-3AD80D3A28AC}"/>
              </a:ext>
            </a:extLst>
          </p:cNvPr>
          <p:cNvSpPr/>
          <p:nvPr userDrawn="1"/>
        </p:nvSpPr>
        <p:spPr>
          <a:xfrm>
            <a:off x="6345600" y="3264026"/>
            <a:ext cx="231315" cy="264881"/>
          </a:xfrm>
          <a:prstGeom prst="rect">
            <a:avLst/>
          </a:prstGeom>
          <a:noFill/>
        </p:spPr>
        <p:txBody>
          <a:bodyPr wrap="square" lIns="0" rIns="0" rtlCol="0" anchor="ctr">
            <a:spAutoFit/>
          </a:bodyPr>
          <a:lstStyle/>
          <a:p>
            <a:pPr algn="just">
              <a:lnSpc>
                <a:spcPct val="140000"/>
              </a:lnSpc>
              <a:spcAft>
                <a:spcPts val="600"/>
              </a:spcAft>
            </a:pPr>
            <a:r>
              <a:rPr lang="fr-FR" sz="900" dirty="0">
                <a:solidFill>
                  <a:schemeClr val="bg1"/>
                </a:solidFill>
                <a:latin typeface="Segoe UI Light" panose="020B0502040204020203" pitchFamily="34" charset="0"/>
                <a:cs typeface="Segoe UI Light" panose="020B0502040204020203" pitchFamily="34" charset="0"/>
              </a:rPr>
              <a:t>by</a:t>
            </a:r>
          </a:p>
        </p:txBody>
      </p:sp>
    </p:spTree>
    <p:extLst>
      <p:ext uri="{BB962C8B-B14F-4D97-AF65-F5344CB8AC3E}">
        <p14:creationId xmlns:p14="http://schemas.microsoft.com/office/powerpoint/2010/main" val="3134397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C0C2059-8C38-4CB4-80C3-6F18F2A8F4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80954212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682" r:id="rId3"/>
    <p:sldLayoutId id="2147483683" r:id="rId4"/>
    <p:sldLayoutId id="2147483684" r:id="rId5"/>
    <p:sldLayoutId id="2147483685" r:id="rId6"/>
    <p:sldLayoutId id="2147483701" r:id="rId7"/>
    <p:sldLayoutId id="2147483724" r:id="rId8"/>
    <p:sldLayoutId id="2147483678" r:id="rId9"/>
    <p:sldLayoutId id="2147483656" r:id="rId10"/>
    <p:sldLayoutId id="2147483679" r:id="rId11"/>
    <p:sldLayoutId id="2147483680" r:id="rId12"/>
    <p:sldLayoutId id="2147483681"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 id="2147483722" r:id="rId45"/>
    <p:sldLayoutId id="2147483721" r:id="rId4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6000" indent="-228600" algn="l" defTabSz="914400" rtl="0" eaLnBrk="1" latinLnBrk="0" hangingPunct="1">
        <a:lnSpc>
          <a:spcPct val="110000"/>
        </a:lnSpc>
        <a:spcBef>
          <a:spcPts val="0"/>
        </a:spcBef>
        <a:spcAft>
          <a:spcPts val="600"/>
        </a:spcAft>
        <a:buFont typeface="Arial" panose="020B0604020202020204" pitchFamily="34" charset="0"/>
        <a:buChar char="•"/>
        <a:defRPr kumimoji="0" lang="fr-FR" sz="3600" b="0" i="0" u="none" strike="noStrike" kern="1200" cap="none" spc="0" normalizeH="0" baseline="0" dirty="0" smtClean="0">
          <a:ln>
            <a:noFill/>
          </a:ln>
          <a:solidFill>
            <a:schemeClr val="accent1"/>
          </a:solidFill>
          <a:effectLst/>
          <a:uLnTx/>
          <a:uFillTx/>
          <a:latin typeface="Segoe UI Semibold" panose="020B0702040204020203" pitchFamily="34" charset="0"/>
          <a:ea typeface="+mn-ea"/>
          <a:cs typeface="Segoe UI Semibold" panose="020B0702040204020203" pitchFamily="34" charset="0"/>
        </a:defRPr>
      </a:lvl1pPr>
      <a:lvl2pPr marL="360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kumimoji="0" lang="fr-FR" sz="2000" b="0" i="0" u="none" strike="noStrike" kern="1200" cap="none" spc="0" normalizeH="0" baseline="0" dirty="0" smtClean="0">
          <a:ln>
            <a:noFill/>
          </a:ln>
          <a:solidFill>
            <a:schemeClr val="tx1"/>
          </a:solidFill>
          <a:effectLst/>
          <a:uLnTx/>
          <a:uFillTx/>
          <a:latin typeface="Segoe UI Semibold" panose="020B0702040204020203" pitchFamily="34" charset="0"/>
          <a:ea typeface="+mn-ea"/>
          <a:cs typeface="Segoe UI Semibold" panose="020B0702040204020203" pitchFamily="34" charset="0"/>
        </a:defRPr>
      </a:lvl2pPr>
      <a:lvl3pPr marL="36000" indent="-228600" algn="l" defTabSz="914400" rtl="0" eaLnBrk="1" latinLnBrk="0" hangingPunct="1">
        <a:lnSpc>
          <a:spcPct val="150000"/>
        </a:lnSpc>
        <a:spcBef>
          <a:spcPts val="0"/>
        </a:spcBef>
        <a:spcAft>
          <a:spcPts val="600"/>
        </a:spcAft>
        <a:buFont typeface="Arial" panose="020B0604020202020204" pitchFamily="34" charset="0"/>
        <a:buChar char="•"/>
        <a:defRPr lang="fr-FR" sz="1200" kern="1200" dirty="0" smtClean="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9.png"/><Relationship Id="rId5" Type="http://schemas.openxmlformats.org/officeDocument/2006/relationships/image" Target="../media/image4.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12.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13.png"/><Relationship Id="rId5" Type="http://schemas.openxmlformats.org/officeDocument/2006/relationships/image" Target="../media/image4.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2.xml"/><Relationship Id="rId6" Type="http://schemas.openxmlformats.org/officeDocument/2006/relationships/image" Target="../media/image4.jpeg"/><Relationship Id="rId5" Type="http://schemas.openxmlformats.org/officeDocument/2006/relationships/image" Target="../media/image6.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6.png"/><Relationship Id="rId7"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image" Target="../media/image2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063556-7B95-466F-929C-3811BDDCF54A}"/>
              </a:ext>
            </a:extLst>
          </p:cNvPr>
          <p:cNvSpPr txBox="1"/>
          <p:nvPr/>
        </p:nvSpPr>
        <p:spPr>
          <a:xfrm>
            <a:off x="110680" y="1799977"/>
            <a:ext cx="5066402" cy="1557349"/>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Signature électronique en agence </a:t>
            </a:r>
            <a:endParaRPr lang="fr-FR" sz="2000" i="1" dirty="0">
              <a:latin typeface="Segoe UI Semibold" panose="020B0702040204020203" pitchFamily="34" charset="0"/>
              <a:cs typeface="Segoe UI Semibold" panose="020B0702040204020203" pitchFamily="34" charset="0"/>
            </a:endParaRPr>
          </a:p>
          <a:p>
            <a:pPr>
              <a:lnSpc>
                <a:spcPct val="110000"/>
              </a:lnSpc>
            </a:pPr>
            <a:r>
              <a:rPr lang="fr-FR" sz="2800" i="1" dirty="0">
                <a:solidFill>
                  <a:srgbClr val="F44336"/>
                </a:solidFill>
                <a:latin typeface="Segoe UI Semibold" panose="020B0702040204020203" pitchFamily="34" charset="0"/>
                <a:cs typeface="Segoe UI Semibold" panose="020B0702040204020203" pitchFamily="34" charset="0"/>
              </a:rPr>
              <a:t>Signature multi dossiers</a:t>
            </a:r>
          </a:p>
        </p:txBody>
      </p:sp>
      <p:pic>
        <p:nvPicPr>
          <p:cNvPr id="17" name="Espace réservé pour une image  8"/>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0640" y="6141575"/>
            <a:ext cx="2513687" cy="5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50213" y="3484521"/>
            <a:ext cx="3076676" cy="341953"/>
          </a:xfrm>
          <a:prstGeom prst="rect">
            <a:avLst/>
          </a:prstGeom>
        </p:spPr>
        <p:txBody>
          <a:bodyPr wrap="none">
            <a:spAutoFit/>
          </a:bodyPr>
          <a:lstStyle/>
          <a:p>
            <a:pPr>
              <a:lnSpc>
                <a:spcPct val="110000"/>
              </a:lnSpc>
            </a:pPr>
            <a:r>
              <a:rPr lang="fr-FR" sz="1600" dirty="0">
                <a:latin typeface="Segoe UI Semibold" panose="020B0702040204020203" pitchFamily="34" charset="0"/>
                <a:cs typeface="Segoe UI Semibold" panose="020B0702040204020203" pitchFamily="34" charset="0"/>
              </a:rPr>
              <a:t>Mode opératoire – Juillet 2023 </a:t>
            </a:r>
          </a:p>
        </p:txBody>
      </p:sp>
      <p:pic>
        <p:nvPicPr>
          <p:cNvPr id="8" name="Image 7"/>
          <p:cNvPicPr>
            <a:picLocks noChangeAspect="1"/>
          </p:cNvPicPr>
          <p:nvPr/>
        </p:nvPicPr>
        <p:blipFill rotWithShape="1">
          <a:blip r:embed="rId4"/>
          <a:srcRect l="30681"/>
          <a:stretch/>
        </p:blipFill>
        <p:spPr>
          <a:xfrm>
            <a:off x="5088194" y="0"/>
            <a:ext cx="7103806" cy="6847758"/>
          </a:xfrm>
          <a:prstGeom prst="rect">
            <a:avLst/>
          </a:prstGeom>
        </p:spPr>
      </p:pic>
    </p:spTree>
    <p:extLst>
      <p:ext uri="{BB962C8B-B14F-4D97-AF65-F5344CB8AC3E}">
        <p14:creationId xmlns:p14="http://schemas.microsoft.com/office/powerpoint/2010/main" val="254372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6" name="TextBox 5">
            <a:extLst>
              <a:ext uri="{FF2B5EF4-FFF2-40B4-BE49-F238E27FC236}">
                <a16:creationId xmlns:a16="http://schemas.microsoft.com/office/drawing/2014/main" id="{2BBD2685-4CCD-4C4D-8F13-6A1347C957F7}"/>
              </a:ext>
            </a:extLst>
          </p:cNvPr>
          <p:cNvSpPr txBox="1"/>
          <p:nvPr/>
        </p:nvSpPr>
        <p:spPr>
          <a:xfrm>
            <a:off x="6747120" y="1714726"/>
            <a:ext cx="4750042" cy="2319096"/>
          </a:xfrm>
          <a:prstGeom prst="rect">
            <a:avLst/>
          </a:prstGeom>
          <a:noFill/>
        </p:spPr>
        <p:txBody>
          <a:bodyPr wrap="square" lIns="0" tIns="0" rIns="0" bIns="0" rtlCol="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1800" b="0" i="0" u="none" strike="noStrike" kern="1200" cap="none" spc="0" normalizeH="0" baseline="0" noProof="0" dirty="0">
                <a:ln>
                  <a:noFill/>
                </a:ln>
                <a:effectLst/>
                <a:uLnTx/>
                <a:uFillTx/>
                <a:latin typeface="Segoe UI Semibold" panose="020B0702040204020203" pitchFamily="34" charset="0"/>
                <a:cs typeface="Segoe UI Semibold" panose="020B0702040204020203" pitchFamily="34" charset="0"/>
              </a:rPr>
              <a:t>Les produits concernés</a:t>
            </a:r>
            <a:r>
              <a:rPr kumimoji="0" lang="fr-FR" sz="1800" b="0" i="0" u="none" strike="noStrike" kern="1200" cap="none" spc="0" normalizeH="0" noProof="0" dirty="0">
                <a:ln>
                  <a:noFill/>
                </a:ln>
                <a:effectLst/>
                <a:uLnTx/>
                <a:uFillTx/>
                <a:latin typeface="Segoe UI Semibold" panose="020B0702040204020203" pitchFamily="34" charset="0"/>
                <a:cs typeface="Segoe UI Semibold" panose="020B0702040204020203"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lang="fr-FR" sz="800" dirty="0">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lang="fr-FR" dirty="0">
                <a:latin typeface="Segoe UI Semibold" panose="020B0702040204020203" pitchFamily="34" charset="0"/>
                <a:cs typeface="Segoe UI Semibold" panose="020B0702040204020203" pitchFamily="34" charset="0"/>
              </a:rPr>
              <a:t>Les prérequis.</a:t>
            </a:r>
          </a:p>
          <a:p>
            <a:pPr lvl="1">
              <a:lnSpc>
                <a:spcPct val="110000"/>
              </a:lnSpc>
              <a:defRPr/>
            </a:pPr>
            <a:endParaRPr lang="fr-FR" sz="800" dirty="0">
              <a:latin typeface="Segoe UI" panose="020B0502040204020203" pitchFamily="34" charset="0"/>
              <a:cs typeface="Segoe UI" panose="020B0502040204020203" pitchFamily="34" charset="0"/>
            </a:endParaRPr>
          </a:p>
          <a:p>
            <a:pPr lvl="0">
              <a:lnSpc>
                <a:spcPct val="110000"/>
              </a:lnSpc>
              <a:defRPr/>
            </a:pPr>
            <a:r>
              <a:rPr lang="fr-FR" dirty="0">
                <a:latin typeface="Segoe UI Semibold" panose="020B0702040204020203" pitchFamily="34" charset="0"/>
                <a:cs typeface="Segoe UI Semibold" panose="020B0702040204020203" pitchFamily="34" charset="0"/>
              </a:rPr>
              <a:t>Le mode opératoire détaillé.</a:t>
            </a:r>
          </a:p>
          <a:p>
            <a:pPr lvl="0">
              <a:lnSpc>
                <a:spcPct val="110000"/>
              </a:lnSpc>
              <a:defRPr/>
            </a:pPr>
            <a:endParaRPr lang="fr-FR" dirty="0">
              <a:latin typeface="Segoe UI Semibold" panose="020B0702040204020203" pitchFamily="34" charset="0"/>
              <a:cs typeface="Segoe UI Semibold" panose="020B0702040204020203" pitchFamily="34" charset="0"/>
            </a:endParaRPr>
          </a:p>
          <a:p>
            <a:pPr lvl="0">
              <a:lnSpc>
                <a:spcPct val="110000"/>
              </a:lnSpc>
              <a:defRPr/>
            </a:pPr>
            <a:r>
              <a:rPr lang="fr-FR" dirty="0">
                <a:latin typeface="Segoe UI Semibold" panose="020B0702040204020203" pitchFamily="34" charset="0"/>
                <a:cs typeface="Segoe UI Semibold" panose="020B0702040204020203" pitchFamily="34" charset="0"/>
              </a:rPr>
              <a:t>Accompagner mon client pour signer électroniquement en agence. </a:t>
            </a:r>
          </a:p>
          <a:p>
            <a:pPr lvl="1">
              <a:lnSpc>
                <a:spcPct val="110000"/>
              </a:lnSpc>
              <a:defRPr/>
            </a:pPr>
            <a:endParaRPr lang="fr-FR" sz="200" dirty="0">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lang="fr-FR" sz="1100" dirty="0">
              <a:latin typeface="Segoe UI Semibold" panose="020B0702040204020203" pitchFamily="34" charset="0"/>
              <a:cs typeface="Segoe UI Semibold" panose="020B0702040204020203" pitchFamily="34" charset="0"/>
            </a:endParaRPr>
          </a:p>
        </p:txBody>
      </p:sp>
      <p:sp>
        <p:nvSpPr>
          <p:cNvPr id="8" name="TextBox 17">
            <a:extLst>
              <a:ext uri="{FF2B5EF4-FFF2-40B4-BE49-F238E27FC236}">
                <a16:creationId xmlns:a16="http://schemas.microsoft.com/office/drawing/2014/main" id="{622FF2E9-AC2F-46B6-88B6-4691D0507903}"/>
              </a:ext>
            </a:extLst>
          </p:cNvPr>
          <p:cNvSpPr txBox="1"/>
          <p:nvPr/>
        </p:nvSpPr>
        <p:spPr>
          <a:xfrm>
            <a:off x="6804964" y="1026899"/>
            <a:ext cx="1809750" cy="268087"/>
          </a:xfrm>
          <a:prstGeom prst="rect">
            <a:avLst/>
          </a:prstGeom>
          <a:noFill/>
        </p:spPr>
        <p:txBody>
          <a:bodyPr wrap="square" lIns="0" tIns="0" rIns="0" bIns="0" rtlCol="0" anchor="b">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100" normalizeH="0" baseline="0" noProof="0" dirty="0">
                <a:ln>
                  <a:noFill/>
                </a:ln>
                <a:solidFill>
                  <a:schemeClr val="accent1"/>
                </a:solidFill>
                <a:effectLst/>
                <a:uLnTx/>
                <a:uFillTx/>
                <a:latin typeface="Segoe UI Semibold"/>
                <a:ea typeface="+mn-ea"/>
                <a:cs typeface="Segoe UI" panose="020B0502040204020203" pitchFamily="34" charset="0"/>
              </a:rPr>
              <a:t>SOMMAIRE </a:t>
            </a: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02</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Tree>
    <p:extLst>
      <p:ext uri="{BB962C8B-B14F-4D97-AF65-F5344CB8AC3E}">
        <p14:creationId xmlns:p14="http://schemas.microsoft.com/office/powerpoint/2010/main" val="612083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03</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7" y="1807813"/>
            <a:ext cx="5496233" cy="1083374"/>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Les produits concernés. </a:t>
            </a:r>
          </a:p>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L’Epargne (hors Livret A).</a:t>
            </a:r>
          </a:p>
        </p:txBody>
      </p:sp>
    </p:spTree>
    <p:extLst>
      <p:ext uri="{BB962C8B-B14F-4D97-AF65-F5344CB8AC3E}">
        <p14:creationId xmlns:p14="http://schemas.microsoft.com/office/powerpoint/2010/main" val="363119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ECE093F-0B28-4024-8522-A3046ADC1BC4}"/>
              </a:ext>
            </a:extLst>
          </p:cNvPr>
          <p:cNvSpPr/>
          <p:nvPr/>
        </p:nvSpPr>
        <p:spPr>
          <a:xfrm rot="16200000">
            <a:off x="6809606" y="4539134"/>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42900"/>
            <a:ext cx="3735132"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Les produits concernés : </a:t>
            </a:r>
          </a:p>
          <a:p>
            <a:r>
              <a:rPr lang="fr-FR" sz="2000" dirty="0">
                <a:solidFill>
                  <a:schemeClr val="accent1"/>
                </a:solidFill>
                <a:latin typeface="Segoe UI Semibold" panose="020B0702040204020203" pitchFamily="34" charset="0"/>
                <a:cs typeface="Segoe UI Semibold" panose="020B0702040204020203" pitchFamily="34" charset="0"/>
              </a:rPr>
              <a:t>L’épargne.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04</a:t>
            </a:r>
          </a:p>
        </p:txBody>
      </p:sp>
      <p:sp>
        <p:nvSpPr>
          <p:cNvPr id="10" name="Rectangle 9"/>
          <p:cNvSpPr/>
          <p:nvPr/>
        </p:nvSpPr>
        <p:spPr>
          <a:xfrm>
            <a:off x="1247984" y="1063478"/>
            <a:ext cx="6840538" cy="46408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11" name="TextBox 43">
            <a:extLst>
              <a:ext uri="{FF2B5EF4-FFF2-40B4-BE49-F238E27FC236}">
                <a16:creationId xmlns:a16="http://schemas.microsoft.com/office/drawing/2014/main" id="{CFA9367C-BCC7-4CA8-B564-C5BA6EFDFCF6}"/>
              </a:ext>
            </a:extLst>
          </p:cNvPr>
          <p:cNvSpPr txBox="1"/>
          <p:nvPr/>
        </p:nvSpPr>
        <p:spPr>
          <a:xfrm>
            <a:off x="1482079" y="1458970"/>
            <a:ext cx="3593122" cy="738664"/>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a:t>Ce mode opératoire vous guide pour signer électroniquement plusieurs dossiers en agence (SAG)  :</a:t>
            </a:r>
          </a:p>
        </p:txBody>
      </p:sp>
      <p:cxnSp>
        <p:nvCxnSpPr>
          <p:cNvPr id="15" name="Connecteur droit 14"/>
          <p:cNvCxnSpPr/>
          <p:nvPr/>
        </p:nvCxnSpPr>
        <p:spPr>
          <a:xfrm>
            <a:off x="1759660" y="2381489"/>
            <a:ext cx="15165" cy="3096000"/>
          </a:xfrm>
          <a:prstGeom prst="line">
            <a:avLst/>
          </a:prstGeom>
          <a:noFill/>
          <a:ln w="19050" cap="flat" cmpd="sng" algn="ctr">
            <a:solidFill>
              <a:srgbClr val="C00000"/>
            </a:solidFill>
            <a:prstDash val="solid"/>
          </a:ln>
          <a:effectLst/>
        </p:spPr>
      </p:cxnSp>
      <p:grpSp>
        <p:nvGrpSpPr>
          <p:cNvPr id="16" name="Grouper 2"/>
          <p:cNvGrpSpPr/>
          <p:nvPr/>
        </p:nvGrpSpPr>
        <p:grpSpPr>
          <a:xfrm>
            <a:off x="1547998" y="3610823"/>
            <a:ext cx="451098" cy="488656"/>
            <a:chOff x="9674810" y="2339077"/>
            <a:chExt cx="397832" cy="397832"/>
          </a:xfrm>
        </p:grpSpPr>
        <p:sp>
          <p:nvSpPr>
            <p:cNvPr id="17" name="Ellipse 16"/>
            <p:cNvSpPr/>
            <p:nvPr/>
          </p:nvSpPr>
          <p:spPr>
            <a:xfrm>
              <a:off x="9674810" y="2339077"/>
              <a:ext cx="397832" cy="397832"/>
            </a:xfrm>
            <a:prstGeom prst="ellipse">
              <a:avLst/>
            </a:prstGeom>
            <a:solidFill>
              <a:srgbClr val="C00000"/>
            </a:solidFill>
            <a:ln w="28575" cap="flat" cmpd="sng" algn="ctr">
              <a:solidFill>
                <a:srgbClr val="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sp>
          <p:nvSpPr>
            <p:cNvPr id="20" name="Forme en L 19"/>
            <p:cNvSpPr/>
            <p:nvPr/>
          </p:nvSpPr>
          <p:spPr>
            <a:xfrm rot="13500000">
              <a:off x="9761226" y="2459818"/>
              <a:ext cx="161004" cy="161002"/>
            </a:xfrm>
            <a:prstGeom prst="corner">
              <a:avLst>
                <a:gd name="adj1" fmla="val 21216"/>
                <a:gd name="adj2" fmla="val 21355"/>
              </a:avLst>
            </a:prstGeom>
            <a:solidFill>
              <a:srgbClr val="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FFFF"/>
                </a:solidFill>
                <a:effectLst/>
                <a:uLnTx/>
                <a:uFillTx/>
                <a:latin typeface="Arial Narrow" panose="020B0606020202030204" pitchFamily="34" charset="0"/>
                <a:ea typeface="ＭＳ Ｐゴシック"/>
                <a:cs typeface="+mn-cs"/>
              </a:endParaRPr>
            </a:p>
          </p:txBody>
        </p:sp>
      </p:grpSp>
      <p:sp>
        <p:nvSpPr>
          <p:cNvPr id="21" name="TextBox 43">
            <a:extLst>
              <a:ext uri="{FF2B5EF4-FFF2-40B4-BE49-F238E27FC236}">
                <a16:creationId xmlns:a16="http://schemas.microsoft.com/office/drawing/2014/main" id="{CFA9367C-BCC7-4CA8-B564-C5BA6EFDFCF6}"/>
              </a:ext>
            </a:extLst>
          </p:cNvPr>
          <p:cNvSpPr txBox="1"/>
          <p:nvPr/>
        </p:nvSpPr>
        <p:spPr>
          <a:xfrm>
            <a:off x="2196000" y="2569906"/>
            <a:ext cx="5760000" cy="184666"/>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285750" indent="-285750" algn="just">
              <a:lnSpc>
                <a:spcPct val="100000"/>
              </a:lnSpc>
              <a:buFont typeface="Arial" panose="020B0604020202020204" pitchFamily="34" charset="0"/>
              <a:buChar char="•"/>
            </a:pPr>
            <a:r>
              <a:rPr lang="fr-FR" dirty="0"/>
              <a:t>Pour tous les actes de gestions contrats Epargne* (hors Livret A)</a:t>
            </a:r>
            <a:endParaRPr lang="fr-FR" sz="1200" dirty="0"/>
          </a:p>
        </p:txBody>
      </p:sp>
    </p:spTree>
    <p:extLst>
      <p:ext uri="{BB962C8B-B14F-4D97-AF65-F5344CB8AC3E}">
        <p14:creationId xmlns:p14="http://schemas.microsoft.com/office/powerpoint/2010/main" val="330417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05</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7" y="1807813"/>
            <a:ext cx="5496233" cy="1582549"/>
          </a:xfrm>
          <a:prstGeom prst="rect">
            <a:avLst/>
          </a:prstGeom>
          <a:noFill/>
        </p:spPr>
        <p:txBody>
          <a:bodyPr wrap="square" lIns="0" tIns="0" rIns="0" bIns="0" rtlCol="0" anchor="t">
            <a:spAutoFit/>
          </a:bodyPr>
          <a:lstStyle/>
          <a:p>
            <a:pPr>
              <a:lnSpc>
                <a:spcPct val="110000"/>
              </a:lnSpc>
            </a:pPr>
            <a:r>
              <a:rPr lang="fr-FR" sz="3200" dirty="0">
                <a:latin typeface="Segoe UI Semibold" panose="020B0702040204020203" pitchFamily="34" charset="0"/>
                <a:cs typeface="Segoe UI Semibold" panose="020B0702040204020203" pitchFamily="34" charset="0"/>
              </a:rPr>
              <a:t>Le processus de signature électronique en agence multi dossiers. </a:t>
            </a:r>
          </a:p>
        </p:txBody>
      </p:sp>
    </p:spTree>
    <p:extLst>
      <p:ext uri="{BB962C8B-B14F-4D97-AF65-F5344CB8AC3E}">
        <p14:creationId xmlns:p14="http://schemas.microsoft.com/office/powerpoint/2010/main" val="3294070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p:cNvSpPr/>
          <p:nvPr/>
        </p:nvSpPr>
        <p:spPr>
          <a:xfrm>
            <a:off x="1676016" y="976706"/>
            <a:ext cx="9586313" cy="52515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264073"/>
            <a:ext cx="5373704"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PROCESSUS DE </a:t>
            </a:r>
            <a:r>
              <a:rPr lang="fr-FR" sz="2000" cap="all" dirty="0">
                <a:solidFill>
                  <a:schemeClr val="accent1"/>
                </a:solidFill>
                <a:latin typeface="Segoe UI Semibold" panose="020B0702040204020203" pitchFamily="34" charset="0"/>
                <a:cs typeface="Segoe UI Semibold" panose="020B0702040204020203" pitchFamily="34" charset="0"/>
              </a:rPr>
              <a:t>la signature électronique multi dossiers en agence</a:t>
            </a:r>
            <a:r>
              <a:rPr lang="fr-FR" sz="2000" dirty="0">
                <a:solidFill>
                  <a:schemeClr val="accent1"/>
                </a:solidFill>
                <a:latin typeface="Segoe UI Semibold" panose="020B0702040204020203" pitchFamily="34" charset="0"/>
                <a:cs typeface="Segoe UI Semibold" panose="020B0702040204020203" pitchFamily="34" charset="0"/>
              </a:rPr>
              <a:t>. </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06</a:t>
            </a:r>
          </a:p>
        </p:txBody>
      </p:sp>
      <p:sp>
        <p:nvSpPr>
          <p:cNvPr id="14" name="ZoneTexte 13">
            <a:extLst>
              <a:ext uri="{FF2B5EF4-FFF2-40B4-BE49-F238E27FC236}">
                <a16:creationId xmlns:a16="http://schemas.microsoft.com/office/drawing/2014/main" id="{8C3270FC-A0F2-4FC6-AB9A-76DEB9E039FF}"/>
              </a:ext>
            </a:extLst>
          </p:cNvPr>
          <p:cNvSpPr txBox="1"/>
          <p:nvPr/>
        </p:nvSpPr>
        <p:spPr>
          <a:xfrm>
            <a:off x="1850652" y="1373561"/>
            <a:ext cx="2768645" cy="504000"/>
          </a:xfrm>
          <a:prstGeom prst="rect">
            <a:avLst/>
          </a:prstGeom>
          <a:solidFill>
            <a:schemeClr val="accent2">
              <a:lumMod val="20000"/>
              <a:lumOff val="80000"/>
            </a:schemeClr>
          </a:solidFill>
          <a:ln>
            <a:solidFill>
              <a:schemeClr val="bg1">
                <a:lumMod val="65000"/>
              </a:schemeClr>
            </a:solidFill>
          </a:ln>
          <a:effectLst/>
        </p:spPr>
        <p:txBody>
          <a:bodyPr wrap="square" rtlCol="0" anchor="ctr" anchorCtr="0">
            <a:noAutofit/>
          </a:bodyPr>
          <a:lstStyle/>
          <a:p>
            <a:pPr algn="ctr"/>
            <a:r>
              <a:rPr lang="fr-FR" sz="1000" b="1" dirty="0"/>
              <a:t>1. </a:t>
            </a:r>
            <a:r>
              <a:rPr lang="fr-FR" sz="1000" dirty="0"/>
              <a:t>Je m’assure que le client répond </a:t>
            </a:r>
            <a:r>
              <a:rPr lang="fr-FR" sz="1000" b="1" dirty="0"/>
              <a:t>aux exigences réglementaires liées à la signature électronique en agence</a:t>
            </a:r>
            <a:endParaRPr lang="fr-FR" sz="1000" dirty="0"/>
          </a:p>
        </p:txBody>
      </p:sp>
      <p:sp>
        <p:nvSpPr>
          <p:cNvPr id="15" name="ZoneTexte 14">
            <a:extLst>
              <a:ext uri="{FF2B5EF4-FFF2-40B4-BE49-F238E27FC236}">
                <a16:creationId xmlns:a16="http://schemas.microsoft.com/office/drawing/2014/main" id="{B7887667-8FA8-4A70-BAC6-9AA82F0F1762}"/>
              </a:ext>
            </a:extLst>
          </p:cNvPr>
          <p:cNvSpPr txBox="1"/>
          <p:nvPr/>
        </p:nvSpPr>
        <p:spPr>
          <a:xfrm>
            <a:off x="1850652" y="2075758"/>
            <a:ext cx="2768645"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a:t>2. </a:t>
            </a:r>
            <a:r>
              <a:rPr lang="fr-FR" sz="1000" dirty="0"/>
              <a:t>Je vérifie si les </a:t>
            </a:r>
            <a:r>
              <a:rPr lang="fr-FR" sz="1000" b="1" dirty="0"/>
              <a:t>liens inter personne sont à jour</a:t>
            </a:r>
            <a:endParaRPr lang="fr-FR" sz="1000" dirty="0"/>
          </a:p>
        </p:txBody>
      </p:sp>
      <p:sp>
        <p:nvSpPr>
          <p:cNvPr id="16" name="ZoneTexte 15">
            <a:extLst>
              <a:ext uri="{FF2B5EF4-FFF2-40B4-BE49-F238E27FC236}">
                <a16:creationId xmlns:a16="http://schemas.microsoft.com/office/drawing/2014/main" id="{FF92F1BA-64CC-49A8-8C72-45B4AE028D2F}"/>
              </a:ext>
            </a:extLst>
          </p:cNvPr>
          <p:cNvSpPr txBox="1"/>
          <p:nvPr/>
        </p:nvSpPr>
        <p:spPr>
          <a:xfrm>
            <a:off x="1850652" y="2777954"/>
            <a:ext cx="2768645"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a:t>3. </a:t>
            </a:r>
            <a:r>
              <a:rPr lang="fr-FR" sz="1000" dirty="0"/>
              <a:t>J’instruis un premier dossier </a:t>
            </a:r>
            <a:r>
              <a:rPr lang="fr-FR" sz="1000" b="1" dirty="0"/>
              <a:t>dans le SI</a:t>
            </a:r>
            <a:endParaRPr lang="fr-FR" sz="1000" dirty="0"/>
          </a:p>
        </p:txBody>
      </p:sp>
      <p:sp>
        <p:nvSpPr>
          <p:cNvPr id="20" name="ZoneTexte 19">
            <a:extLst>
              <a:ext uri="{FF2B5EF4-FFF2-40B4-BE49-F238E27FC236}">
                <a16:creationId xmlns:a16="http://schemas.microsoft.com/office/drawing/2014/main" id="{62A613B6-B8FF-4FD7-8378-890BCAADDF2D}"/>
              </a:ext>
            </a:extLst>
          </p:cNvPr>
          <p:cNvSpPr txBox="1"/>
          <p:nvPr/>
        </p:nvSpPr>
        <p:spPr>
          <a:xfrm>
            <a:off x="1850652" y="3480150"/>
            <a:ext cx="2768645"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lvl="1">
              <a:lnSpc>
                <a:spcPct val="80000"/>
              </a:lnSpc>
            </a:pPr>
            <a:r>
              <a:rPr lang="fr-FR" sz="1000" b="1" dirty="0"/>
              <a:t>5. </a:t>
            </a:r>
            <a:r>
              <a:rPr lang="fr-FR" sz="1000" dirty="0"/>
              <a:t>Je cliquer sur le nouveau </a:t>
            </a:r>
            <a:r>
              <a:rPr lang="fr-FR" sz="1000" b="1" dirty="0"/>
              <a:t>bouton poursuivre </a:t>
            </a:r>
          </a:p>
        </p:txBody>
      </p:sp>
      <p:sp>
        <p:nvSpPr>
          <p:cNvPr id="21" name="ZoneTexte 20">
            <a:extLst>
              <a:ext uri="{FF2B5EF4-FFF2-40B4-BE49-F238E27FC236}">
                <a16:creationId xmlns:a16="http://schemas.microsoft.com/office/drawing/2014/main" id="{B0198561-E0E1-4200-88DF-2E1F05461367}"/>
              </a:ext>
            </a:extLst>
          </p:cNvPr>
          <p:cNvSpPr txBox="1"/>
          <p:nvPr/>
        </p:nvSpPr>
        <p:spPr>
          <a:xfrm>
            <a:off x="1850652" y="4182346"/>
            <a:ext cx="2768645"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a:t>6. </a:t>
            </a:r>
            <a:r>
              <a:rPr lang="fr-FR" sz="1000" dirty="0"/>
              <a:t>Au moment de signer je choisis </a:t>
            </a:r>
            <a:r>
              <a:rPr lang="fr-FR" sz="1000" b="1" dirty="0"/>
              <a:t>Mettre en attente </a:t>
            </a:r>
            <a:r>
              <a:rPr lang="fr-FR" sz="1000" dirty="0"/>
              <a:t>puis je saisie les autres dossiers</a:t>
            </a:r>
            <a:endParaRPr lang="fr-FR" sz="1000" b="1" dirty="0"/>
          </a:p>
        </p:txBody>
      </p:sp>
      <p:sp>
        <p:nvSpPr>
          <p:cNvPr id="26" name="Rectangle 25">
            <a:extLst>
              <a:ext uri="{FF2B5EF4-FFF2-40B4-BE49-F238E27FC236}">
                <a16:creationId xmlns:a16="http://schemas.microsoft.com/office/drawing/2014/main" id="{B02196BE-4971-490F-A981-983DC02F3CF3}"/>
              </a:ext>
            </a:extLst>
          </p:cNvPr>
          <p:cNvSpPr/>
          <p:nvPr/>
        </p:nvSpPr>
        <p:spPr>
          <a:xfrm>
            <a:off x="5446446" y="1041394"/>
            <a:ext cx="1761771" cy="171890"/>
          </a:xfrm>
          <a:prstGeom prst="rect">
            <a:avLst/>
          </a:prstGeom>
          <a:noFill/>
          <a:ln>
            <a:noFill/>
          </a:ln>
        </p:spPr>
        <p:txBody>
          <a:bodyPr wrap="square" rtlCol="0" anchor="ctr" anchorCtr="0">
            <a:noAutofit/>
          </a:bodyPr>
          <a:lstStyle/>
          <a:p>
            <a:pPr algn="ctr"/>
            <a:r>
              <a:rPr lang="fr-FR" sz="1000" b="1" dirty="0">
                <a:solidFill>
                  <a:srgbClr val="0070C0"/>
                </a:solidFill>
              </a:rPr>
              <a:t>Actions du Client</a:t>
            </a:r>
          </a:p>
        </p:txBody>
      </p:sp>
      <p:sp>
        <p:nvSpPr>
          <p:cNvPr id="27" name="Rectangle 26">
            <a:extLst>
              <a:ext uri="{FF2B5EF4-FFF2-40B4-BE49-F238E27FC236}">
                <a16:creationId xmlns:a16="http://schemas.microsoft.com/office/drawing/2014/main" id="{296DB2BD-4A32-42AD-A6C6-2CBEB33FC6E5}"/>
              </a:ext>
            </a:extLst>
          </p:cNvPr>
          <p:cNvSpPr/>
          <p:nvPr/>
        </p:nvSpPr>
        <p:spPr>
          <a:xfrm>
            <a:off x="2209614" y="1051995"/>
            <a:ext cx="2050719" cy="161289"/>
          </a:xfrm>
          <a:prstGeom prst="rect">
            <a:avLst/>
          </a:prstGeom>
          <a:noFill/>
          <a:ln>
            <a:noFill/>
          </a:ln>
        </p:spPr>
        <p:txBody>
          <a:bodyPr wrap="square" rtlCol="0" anchor="ctr" anchorCtr="0">
            <a:noAutofit/>
          </a:bodyPr>
          <a:lstStyle/>
          <a:p>
            <a:pPr algn="ctr"/>
            <a:r>
              <a:rPr lang="fr-FR" sz="1000" b="1" dirty="0">
                <a:solidFill>
                  <a:srgbClr val="C00000"/>
                </a:solidFill>
              </a:rPr>
              <a:t>Actions du Conseiller</a:t>
            </a:r>
          </a:p>
        </p:txBody>
      </p:sp>
      <p:cxnSp>
        <p:nvCxnSpPr>
          <p:cNvPr id="28" name="Connecteur droit avec flèche 27"/>
          <p:cNvCxnSpPr>
            <a:stCxn id="14" idx="2"/>
            <a:endCxn id="15" idx="0"/>
          </p:cNvCxnSpPr>
          <p:nvPr/>
        </p:nvCxnSpPr>
        <p:spPr>
          <a:xfrm>
            <a:off x="3234975" y="1877561"/>
            <a:ext cx="0" cy="198197"/>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15" idx="2"/>
            <a:endCxn id="16" idx="0"/>
          </p:cNvCxnSpPr>
          <p:nvPr/>
        </p:nvCxnSpPr>
        <p:spPr>
          <a:xfrm>
            <a:off x="3234975" y="2579758"/>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a:stCxn id="20" idx="2"/>
            <a:endCxn id="21" idx="0"/>
          </p:cNvCxnSpPr>
          <p:nvPr/>
        </p:nvCxnSpPr>
        <p:spPr>
          <a:xfrm>
            <a:off x="3234975" y="3984150"/>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flipV="1">
            <a:off x="4619297" y="5157633"/>
            <a:ext cx="323834" cy="613"/>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1850650" y="1254228"/>
            <a:ext cx="276864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4943131" y="1254228"/>
            <a:ext cx="2768400"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B02196BE-4971-490F-A981-983DC02F3CF3}"/>
              </a:ext>
            </a:extLst>
          </p:cNvPr>
          <p:cNvSpPr/>
          <p:nvPr/>
        </p:nvSpPr>
        <p:spPr>
          <a:xfrm>
            <a:off x="8365600" y="1041394"/>
            <a:ext cx="2206705" cy="171890"/>
          </a:xfrm>
          <a:prstGeom prst="rect">
            <a:avLst/>
          </a:prstGeom>
          <a:noFill/>
          <a:ln>
            <a:noFill/>
          </a:ln>
        </p:spPr>
        <p:txBody>
          <a:bodyPr wrap="square" rtlCol="0" anchor="ctr" anchorCtr="0">
            <a:noAutofit/>
          </a:bodyPr>
          <a:lstStyle/>
          <a:p>
            <a:pPr algn="ctr"/>
            <a:r>
              <a:rPr lang="fr-FR" sz="1000" b="1" dirty="0">
                <a:solidFill>
                  <a:schemeClr val="accent6">
                    <a:lumMod val="75000"/>
                  </a:schemeClr>
                </a:solidFill>
              </a:rPr>
              <a:t>Collecte/Archivage automatique</a:t>
            </a:r>
          </a:p>
        </p:txBody>
      </p:sp>
      <p:cxnSp>
        <p:nvCxnSpPr>
          <p:cNvPr id="69" name="Connecteur droit 68"/>
          <p:cNvCxnSpPr/>
          <p:nvPr/>
        </p:nvCxnSpPr>
        <p:spPr>
          <a:xfrm>
            <a:off x="8084752" y="1254228"/>
            <a:ext cx="27684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avec flèche 70"/>
          <p:cNvCxnSpPr/>
          <p:nvPr/>
        </p:nvCxnSpPr>
        <p:spPr>
          <a:xfrm>
            <a:off x="6306824" y="5146114"/>
            <a:ext cx="324699" cy="15905"/>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3" name="ZoneTexte 72">
            <a:extLst>
              <a:ext uri="{FF2B5EF4-FFF2-40B4-BE49-F238E27FC236}">
                <a16:creationId xmlns:a16="http://schemas.microsoft.com/office/drawing/2014/main" id="{C04FAC71-C8B5-4BCA-B3BA-EEE04D7197D1}"/>
              </a:ext>
            </a:extLst>
          </p:cNvPr>
          <p:cNvSpPr txBox="1"/>
          <p:nvPr/>
        </p:nvSpPr>
        <p:spPr>
          <a:xfrm>
            <a:off x="4943131" y="4897665"/>
            <a:ext cx="2768645" cy="504000"/>
          </a:xfrm>
          <a:prstGeom prst="rect">
            <a:avLst/>
          </a:prstGeom>
          <a:solidFill>
            <a:srgbClr val="9FE6FF"/>
          </a:solidFill>
          <a:ln>
            <a:solidFill>
              <a:schemeClr val="bg1">
                <a:lumMod val="65000"/>
              </a:schemeClr>
            </a:solidFill>
          </a:ln>
        </p:spPr>
        <p:txBody>
          <a:bodyPr wrap="square" rtlCol="0" anchor="ctr" anchorCtr="0">
            <a:noAutofit/>
          </a:bodyPr>
          <a:lstStyle/>
          <a:p>
            <a:pPr algn="ctr"/>
            <a:r>
              <a:rPr lang="fr-FR" sz="1000" b="1" dirty="0"/>
              <a:t>8. </a:t>
            </a:r>
            <a:r>
              <a:rPr lang="fr-FR" sz="1000" dirty="0"/>
              <a:t>Le client </a:t>
            </a:r>
            <a:r>
              <a:rPr lang="fr-FR" sz="1000" b="1" dirty="0"/>
              <a:t>consulte et signe les documents </a:t>
            </a:r>
            <a:r>
              <a:rPr lang="fr-FR" sz="1000" dirty="0"/>
              <a:t>sur la tablette SAG</a:t>
            </a:r>
            <a:endParaRPr lang="fr-FR" sz="1000" i="1" dirty="0"/>
          </a:p>
        </p:txBody>
      </p:sp>
      <p:cxnSp>
        <p:nvCxnSpPr>
          <p:cNvPr id="74" name="Connecteur droit avec flèche 73"/>
          <p:cNvCxnSpPr/>
          <p:nvPr/>
        </p:nvCxnSpPr>
        <p:spPr>
          <a:xfrm>
            <a:off x="9469074" y="5422317"/>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5" name="ZoneTexte 74">
            <a:extLst>
              <a:ext uri="{FF2B5EF4-FFF2-40B4-BE49-F238E27FC236}">
                <a16:creationId xmlns:a16="http://schemas.microsoft.com/office/drawing/2014/main" id="{5F917192-1263-4122-995D-9B0414543A94}"/>
              </a:ext>
            </a:extLst>
          </p:cNvPr>
          <p:cNvSpPr txBox="1"/>
          <p:nvPr/>
        </p:nvSpPr>
        <p:spPr>
          <a:xfrm>
            <a:off x="8084752" y="5623904"/>
            <a:ext cx="2768645" cy="504000"/>
          </a:xfrm>
          <a:prstGeom prst="rect">
            <a:avLst/>
          </a:prstGeom>
          <a:solidFill>
            <a:schemeClr val="accent6">
              <a:lumMod val="40000"/>
              <a:lumOff val="60000"/>
            </a:schemeClr>
          </a:solidFill>
          <a:ln>
            <a:solidFill>
              <a:schemeClr val="bg1">
                <a:lumMod val="65000"/>
              </a:schemeClr>
            </a:solidFill>
          </a:ln>
        </p:spPr>
        <p:txBody>
          <a:bodyPr wrap="square" rtlCol="0" anchor="ctr" anchorCtr="0">
            <a:noAutofit/>
          </a:bodyPr>
          <a:lstStyle/>
          <a:p>
            <a:pPr algn="ctr"/>
            <a:r>
              <a:rPr lang="fr-FR" sz="1000" b="1" dirty="0"/>
              <a:t>10.</a:t>
            </a:r>
            <a:r>
              <a:rPr lang="fr-FR" sz="1000" dirty="0"/>
              <a:t> Je clique sur terminer pour revenir à la synthèse. La collecte des document est automatique</a:t>
            </a:r>
            <a:endParaRPr lang="fr-FR" sz="1000" i="1" dirty="0"/>
          </a:p>
        </p:txBody>
      </p:sp>
      <p:cxnSp>
        <p:nvCxnSpPr>
          <p:cNvPr id="39" name="Connecteur droit avec flèche 38"/>
          <p:cNvCxnSpPr/>
          <p:nvPr/>
        </p:nvCxnSpPr>
        <p:spPr>
          <a:xfrm flipV="1">
            <a:off x="7741972" y="5858708"/>
            <a:ext cx="323834" cy="613"/>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a:off x="3229715" y="3299718"/>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ZoneTexte 34">
            <a:extLst>
              <a:ext uri="{FF2B5EF4-FFF2-40B4-BE49-F238E27FC236}">
                <a16:creationId xmlns:a16="http://schemas.microsoft.com/office/drawing/2014/main" id="{B0198561-E0E1-4200-88DF-2E1F05461367}"/>
              </a:ext>
            </a:extLst>
          </p:cNvPr>
          <p:cNvSpPr txBox="1"/>
          <p:nvPr/>
        </p:nvSpPr>
        <p:spPr>
          <a:xfrm>
            <a:off x="1850651" y="4907976"/>
            <a:ext cx="2768645" cy="504000"/>
          </a:xfrm>
          <a:prstGeom prst="rect">
            <a:avLst/>
          </a:prstGeom>
          <a:solidFill>
            <a:schemeClr val="accent2">
              <a:lumMod val="20000"/>
              <a:lumOff val="80000"/>
            </a:schemeClr>
          </a:solidFill>
          <a:ln>
            <a:solidFill>
              <a:schemeClr val="bg1">
                <a:lumMod val="65000"/>
              </a:schemeClr>
            </a:solidFill>
          </a:ln>
        </p:spPr>
        <p:txBody>
          <a:bodyPr wrap="square" rtlCol="0" anchor="ctr" anchorCtr="0">
            <a:noAutofit/>
          </a:bodyPr>
          <a:lstStyle/>
          <a:p>
            <a:pPr algn="ctr"/>
            <a:r>
              <a:rPr lang="fr-FR" sz="1000" b="1" dirty="0"/>
              <a:t>7. </a:t>
            </a:r>
            <a:r>
              <a:rPr lang="fr-FR" sz="1000" dirty="0"/>
              <a:t>Je sélectionne le signataire puis je clique sur signer</a:t>
            </a:r>
            <a:endParaRPr lang="fr-FR" sz="1000" b="1" dirty="0"/>
          </a:p>
        </p:txBody>
      </p:sp>
      <p:cxnSp>
        <p:nvCxnSpPr>
          <p:cNvPr id="36" name="Connecteur droit avec flèche 35"/>
          <p:cNvCxnSpPr>
            <a:endCxn id="35" idx="0"/>
          </p:cNvCxnSpPr>
          <p:nvPr/>
        </p:nvCxnSpPr>
        <p:spPr>
          <a:xfrm>
            <a:off x="3234974" y="4709780"/>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ZoneTexte 39">
            <a:extLst>
              <a:ext uri="{FF2B5EF4-FFF2-40B4-BE49-F238E27FC236}">
                <a16:creationId xmlns:a16="http://schemas.microsoft.com/office/drawing/2014/main" id="{C04FAC71-C8B5-4BCA-B3BA-EEE04D7197D1}"/>
              </a:ext>
            </a:extLst>
          </p:cNvPr>
          <p:cNvSpPr txBox="1"/>
          <p:nvPr/>
        </p:nvSpPr>
        <p:spPr>
          <a:xfrm>
            <a:off x="4943131" y="5629533"/>
            <a:ext cx="2768645" cy="504000"/>
          </a:xfrm>
          <a:prstGeom prst="rect">
            <a:avLst/>
          </a:prstGeom>
          <a:solidFill>
            <a:srgbClr val="9FE6FF"/>
          </a:solidFill>
          <a:ln>
            <a:solidFill>
              <a:schemeClr val="bg1">
                <a:lumMod val="65000"/>
              </a:schemeClr>
            </a:solidFill>
          </a:ln>
        </p:spPr>
        <p:txBody>
          <a:bodyPr wrap="square" rtlCol="0" anchor="ctr" anchorCtr="0">
            <a:noAutofit/>
          </a:bodyPr>
          <a:lstStyle/>
          <a:p>
            <a:pPr algn="ctr"/>
            <a:r>
              <a:rPr lang="fr-FR" sz="1000" b="1" dirty="0"/>
              <a:t>9. </a:t>
            </a:r>
            <a:r>
              <a:rPr lang="fr-FR" sz="1000" dirty="0"/>
              <a:t>Le client retrouve tous ses  documents signés dans son  espace sécurisé DEI</a:t>
            </a:r>
          </a:p>
        </p:txBody>
      </p:sp>
      <p:cxnSp>
        <p:nvCxnSpPr>
          <p:cNvPr id="41" name="Connecteur droit avec flèche 40"/>
          <p:cNvCxnSpPr/>
          <p:nvPr/>
        </p:nvCxnSpPr>
        <p:spPr>
          <a:xfrm>
            <a:off x="6327453" y="5422317"/>
            <a:ext cx="0" cy="1981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4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07</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7" y="1807813"/>
            <a:ext cx="5496233" cy="2166747"/>
          </a:xfrm>
          <a:prstGeom prst="rect">
            <a:avLst/>
          </a:prstGeom>
          <a:noFill/>
        </p:spPr>
        <p:txBody>
          <a:bodyPr wrap="square" lIns="0" tIns="0" rIns="0" bIns="0" rtlCol="0" anchor="t">
            <a:spAutoFit/>
          </a:bodyPr>
          <a:lstStyle/>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Les prérequis </a:t>
            </a:r>
          </a:p>
          <a:p>
            <a:pPr>
              <a:lnSpc>
                <a:spcPct val="110000"/>
              </a:lnSpc>
            </a:pPr>
            <a:r>
              <a:rPr lang="fr-FR" sz="3200" dirty="0">
                <a:latin typeface="Segoe UI Semibold" panose="020B0702040204020203" pitchFamily="34" charset="0"/>
                <a:cs typeface="Segoe UI Semibold" panose="020B0702040204020203" pitchFamily="34" charset="0"/>
              </a:rPr>
              <a:t>pour la signature électronique en agence multi dossiers. </a:t>
            </a:r>
          </a:p>
        </p:txBody>
      </p:sp>
    </p:spTree>
    <p:extLst>
      <p:ext uri="{BB962C8B-B14F-4D97-AF65-F5344CB8AC3E}">
        <p14:creationId xmlns:p14="http://schemas.microsoft.com/office/powerpoint/2010/main" val="528575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895868" y="959993"/>
            <a:ext cx="5441130" cy="5503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42900"/>
            <a:ext cx="4700764"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Les prérequis pour signer  électroniquement en agence .</a:t>
            </a:r>
          </a:p>
        </p:txBody>
      </p:sp>
      <p:cxnSp>
        <p:nvCxnSpPr>
          <p:cNvPr id="18" name="Connecteur droit 17"/>
          <p:cNvCxnSpPr/>
          <p:nvPr/>
        </p:nvCxnSpPr>
        <p:spPr>
          <a:xfrm>
            <a:off x="11499011" y="3581942"/>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278587"/>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08</a:t>
            </a:r>
          </a:p>
        </p:txBody>
      </p:sp>
      <p:sp>
        <p:nvSpPr>
          <p:cNvPr id="26" name="TextBox 43">
            <a:extLst>
              <a:ext uri="{FF2B5EF4-FFF2-40B4-BE49-F238E27FC236}">
                <a16:creationId xmlns:a16="http://schemas.microsoft.com/office/drawing/2014/main" id="{CFA9367C-BCC7-4CA8-B564-C5BA6EFDFCF6}"/>
              </a:ext>
            </a:extLst>
          </p:cNvPr>
          <p:cNvSpPr txBox="1"/>
          <p:nvPr/>
        </p:nvSpPr>
        <p:spPr>
          <a:xfrm>
            <a:off x="2261988" y="1206715"/>
            <a:ext cx="3834012" cy="738664"/>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00000"/>
              </a:lnSpc>
            </a:pPr>
            <a:r>
              <a:rPr lang="fr-FR" sz="1600" b="1" dirty="0"/>
              <a:t>Les indispensables avant de proposer une signature électronique multi dossiers en agence :</a:t>
            </a:r>
          </a:p>
        </p:txBody>
      </p:sp>
      <p:sp>
        <p:nvSpPr>
          <p:cNvPr id="33" name="TextBox 43">
            <a:extLst>
              <a:ext uri="{FF2B5EF4-FFF2-40B4-BE49-F238E27FC236}">
                <a16:creationId xmlns:a16="http://schemas.microsoft.com/office/drawing/2014/main" id="{CFA9367C-BCC7-4CA8-B564-C5BA6EFDFCF6}"/>
              </a:ext>
            </a:extLst>
          </p:cNvPr>
          <p:cNvSpPr txBox="1"/>
          <p:nvPr/>
        </p:nvSpPr>
        <p:spPr>
          <a:xfrm>
            <a:off x="1235074" y="1915674"/>
            <a:ext cx="4860925" cy="2893100"/>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171450" indent="-171450" algn="just">
              <a:lnSpc>
                <a:spcPct val="150000"/>
              </a:lnSpc>
              <a:buFont typeface="Arial" panose="020B0604020202020204" pitchFamily="34" charset="0"/>
              <a:buChar char="•"/>
            </a:pPr>
            <a:endParaRPr lang="fr-FR" sz="400" b="1" dirty="0"/>
          </a:p>
          <a:p>
            <a:pPr marL="285750" indent="-285750" algn="just">
              <a:lnSpc>
                <a:spcPct val="100000"/>
              </a:lnSpc>
              <a:buFont typeface="Arial" panose="020B0604020202020204" pitchFamily="34" charset="0"/>
              <a:buChar char="•"/>
            </a:pPr>
            <a:r>
              <a:rPr lang="fr-FR" sz="1400" dirty="0"/>
              <a:t>Le ou les clients doivent détenir un contrat BAD actif. </a:t>
            </a:r>
          </a:p>
          <a:p>
            <a:pPr algn="just">
              <a:lnSpc>
                <a:spcPct val="100000"/>
              </a:lnSpc>
            </a:pPr>
            <a:endParaRPr lang="fr-FR" sz="1400" dirty="0"/>
          </a:p>
          <a:p>
            <a:pPr marL="285750" indent="-285750" algn="just">
              <a:lnSpc>
                <a:spcPct val="100000"/>
              </a:lnSpc>
              <a:buFont typeface="Arial" panose="020B0604020202020204" pitchFamily="34" charset="0"/>
              <a:buChar char="•"/>
            </a:pPr>
            <a:r>
              <a:rPr lang="fr-FR" sz="1400" dirty="0"/>
              <a:t>Les liens et procurations nécessaires sont actifs. </a:t>
            </a:r>
          </a:p>
          <a:p>
            <a:pPr marL="285750" indent="-285750" algn="just">
              <a:lnSpc>
                <a:spcPct val="100000"/>
              </a:lnSpc>
              <a:buFont typeface="Arial" panose="020B0604020202020204" pitchFamily="34" charset="0"/>
              <a:buChar char="•"/>
            </a:pPr>
            <a:endParaRPr lang="fr-FR" sz="1400" dirty="0"/>
          </a:p>
          <a:p>
            <a:pPr algn="just">
              <a:lnSpc>
                <a:spcPct val="150000"/>
              </a:lnSpc>
            </a:pPr>
            <a:r>
              <a:rPr lang="fr-FR" sz="1400" dirty="0"/>
              <a:t> </a:t>
            </a:r>
            <a:r>
              <a:rPr lang="fr-FR" sz="1400" b="1" dirty="0"/>
              <a:t>Si ces conditions ne sont pas remplies, il convient de proposer aux clients </a:t>
            </a:r>
          </a:p>
          <a:p>
            <a:pPr marL="285750" indent="-285750" algn="just">
              <a:lnSpc>
                <a:spcPct val="150000"/>
              </a:lnSpc>
              <a:buFont typeface="Arial" panose="020B0604020202020204" pitchFamily="34" charset="0"/>
              <a:buChar char="•"/>
            </a:pPr>
            <a:r>
              <a:rPr lang="fr-FR" sz="1400" b="1" dirty="0"/>
              <a:t>de mettre à jour les liens inter personnes et collecter les justificatifs correspondants.</a:t>
            </a:r>
          </a:p>
          <a:p>
            <a:pPr marL="285750" indent="-285750" algn="just">
              <a:lnSpc>
                <a:spcPct val="150000"/>
              </a:lnSpc>
              <a:buFont typeface="Arial" panose="020B0604020202020204" pitchFamily="34" charset="0"/>
              <a:buChar char="•"/>
            </a:pPr>
            <a:r>
              <a:rPr lang="fr-FR" sz="1400" b="1" dirty="0"/>
              <a:t>Vérifier ses accès à la Banque A Distance. </a:t>
            </a:r>
          </a:p>
          <a:p>
            <a:pPr marL="285750" indent="-285750" algn="just">
              <a:lnSpc>
                <a:spcPct val="150000"/>
              </a:lnSpc>
              <a:buFont typeface="Arial" panose="020B0604020202020204" pitchFamily="34" charset="0"/>
              <a:buChar char="•"/>
            </a:pPr>
            <a:endParaRPr lang="fr-FR" sz="1400" b="1" dirty="0"/>
          </a:p>
        </p:txBody>
      </p:sp>
      <p:pic>
        <p:nvPicPr>
          <p:cNvPr id="20" name="Image 19"/>
          <p:cNvPicPr>
            <a:picLocks noChangeAspect="1"/>
          </p:cNvPicPr>
          <p:nvPr/>
        </p:nvPicPr>
        <p:blipFill rotWithShape="1">
          <a:blip r:embed="rId5">
            <a:clrChange>
              <a:clrFrom>
                <a:srgbClr val="FFFFFF"/>
              </a:clrFrom>
              <a:clrTo>
                <a:srgbClr val="FFFFFF">
                  <a:alpha val="0"/>
                </a:srgbClr>
              </a:clrTo>
            </a:clrChange>
          </a:blip>
          <a:srcRect l="3473" t="38188" r="84226" b="45076"/>
          <a:stretch/>
        </p:blipFill>
        <p:spPr>
          <a:xfrm>
            <a:off x="1028598" y="951030"/>
            <a:ext cx="1095170" cy="966326"/>
          </a:xfrm>
          <a:prstGeom prst="rect">
            <a:avLst/>
          </a:prstGeom>
        </p:spPr>
      </p:pic>
    </p:spTree>
    <p:extLst>
      <p:ext uri="{BB962C8B-B14F-4D97-AF65-F5344CB8AC3E}">
        <p14:creationId xmlns:p14="http://schemas.microsoft.com/office/powerpoint/2010/main" val="106388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09</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8" y="1807813"/>
            <a:ext cx="4891548" cy="2708434"/>
          </a:xfrm>
          <a:prstGeom prst="rect">
            <a:avLst/>
          </a:prstGeom>
          <a:noFill/>
        </p:spPr>
        <p:txBody>
          <a:bodyPr wrap="square" lIns="0" tIns="0" rIns="0" bIns="0" rtlCol="0" anchor="t">
            <a:spAutoFit/>
          </a:bodyPr>
          <a:lstStyle/>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Le mode opératoire </a:t>
            </a:r>
          </a:p>
          <a:p>
            <a:pPr>
              <a:lnSpc>
                <a:spcPct val="110000"/>
              </a:lnSpc>
            </a:pPr>
            <a:r>
              <a:rPr lang="fr-FR" sz="3200" dirty="0">
                <a:latin typeface="Segoe UI Semibold" panose="020B0702040204020203" pitchFamily="34" charset="0"/>
                <a:cs typeface="Segoe UI Semibold" panose="020B0702040204020203" pitchFamily="34" charset="0"/>
              </a:rPr>
              <a:t>Saisir plusieurs dossiers de vente et générer une signature électronique en agence multi dossiers</a:t>
            </a:r>
            <a:r>
              <a:rPr lang="fr-FR" sz="3200" dirty="0">
                <a:solidFill>
                  <a:srgbClr val="F44336"/>
                </a:solidFill>
                <a:latin typeface="Segoe UI Semibold" panose="020B0702040204020203" pitchFamily="34" charset="0"/>
                <a:cs typeface="Segoe UI Semibold" panose="020B0702040204020203" pitchFamily="34" charset="0"/>
              </a:rPr>
              <a:t>.</a:t>
            </a:r>
          </a:p>
        </p:txBody>
      </p:sp>
    </p:spTree>
    <p:extLst>
      <p:ext uri="{BB962C8B-B14F-4D97-AF65-F5344CB8AC3E}">
        <p14:creationId xmlns:p14="http://schemas.microsoft.com/office/powerpoint/2010/main" val="2387472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CE995B1-B7A7-A528-4C1C-3C37100CDED8}"/>
              </a:ext>
            </a:extLst>
          </p:cNvPr>
          <p:cNvPicPr>
            <a:picLocks noChangeAspect="1"/>
          </p:cNvPicPr>
          <p:nvPr/>
        </p:nvPicPr>
        <p:blipFill rotWithShape="1">
          <a:blip r:embed="rId3"/>
          <a:srcRect r="1548"/>
          <a:stretch/>
        </p:blipFill>
        <p:spPr>
          <a:xfrm>
            <a:off x="5499586" y="1005103"/>
            <a:ext cx="4591050" cy="2756892"/>
          </a:xfrm>
          <a:prstGeom prst="rect">
            <a:avLst/>
          </a:prstGeom>
        </p:spPr>
      </p:pic>
      <p:pic>
        <p:nvPicPr>
          <p:cNvPr id="5" name="Espace réservé pour une image  4"/>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signature électronique en agence multi dossiers</a:t>
            </a:r>
          </a:p>
          <a:p>
            <a:r>
              <a:rPr lang="fr-FR" sz="2000" dirty="0">
                <a:latin typeface="Segoe UI Semibold" panose="020B0702040204020203" pitchFamily="34" charset="0"/>
                <a:cs typeface="Segoe UI Semibold" panose="020B0702040204020203" pitchFamily="34" charset="0"/>
              </a:rPr>
              <a:t>pas à pas – </a:t>
            </a:r>
            <a:r>
              <a:rPr lang="fr-FR" sz="2000" dirty="0">
                <a:solidFill>
                  <a:srgbClr val="F44336"/>
                </a:solidFill>
                <a:latin typeface="Segoe UI Semibold" panose="020B0702040204020203" pitchFamily="34" charset="0"/>
                <a:cs typeface="Segoe UI Semibold" panose="020B0702040204020203" pitchFamily="34" charset="0"/>
              </a:rPr>
              <a:t>Saisir le premier dossier.</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10</a:t>
            </a:r>
          </a:p>
        </p:txBody>
      </p:sp>
      <p:sp>
        <p:nvSpPr>
          <p:cNvPr id="39" name="Rectangle 38"/>
          <p:cNvSpPr/>
          <p:nvPr/>
        </p:nvSpPr>
        <p:spPr>
          <a:xfrm>
            <a:off x="1235075" y="1229180"/>
            <a:ext cx="8529023" cy="3293209"/>
          </a:xfrm>
          <a:prstGeom prst="rect">
            <a:avLst/>
          </a:prstGeom>
        </p:spPr>
        <p:txBody>
          <a:bodyPr wrap="square">
            <a:spAutoFit/>
          </a:bodyPr>
          <a:lstStyle/>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Souscrire un contrat / réaliser un avenant</a:t>
            </a:r>
          </a:p>
          <a:p>
            <a:endParaRPr lang="fr-FR" sz="1600" b="1" dirty="0"/>
          </a:p>
          <a:p>
            <a:endParaRPr lang="fr-FR" sz="1600" b="1" dirty="0"/>
          </a:p>
          <a:p>
            <a:endParaRPr lang="fr-FR" sz="1600" b="1" dirty="0"/>
          </a:p>
          <a:p>
            <a:endParaRPr lang="fr-FR" sz="1600" b="1" dirty="0"/>
          </a:p>
          <a:p>
            <a:endParaRPr lang="fr-FR" sz="1600" b="1" dirty="0"/>
          </a:p>
          <a:p>
            <a:endParaRPr lang="fr-FR" sz="1600" b="1" dirty="0"/>
          </a:p>
          <a:p>
            <a:endParaRPr lang="fr-FR" sz="1600" b="1" dirty="0"/>
          </a:p>
          <a:p>
            <a:endParaRPr lang="fr-FR" sz="1600" b="1" dirty="0"/>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Cliquer sur le nouveau  bouton poursuivre </a:t>
            </a:r>
          </a:p>
          <a:p>
            <a:pPr marL="285750" indent="-285750">
              <a:buFont typeface="Arial" panose="020B0604020202020204" pitchFamily="34" charset="0"/>
              <a:buChar char="•"/>
            </a:pPr>
            <a:endParaRPr lang="fr-FR" sz="1600" b="1" dirty="0"/>
          </a:p>
        </p:txBody>
      </p:sp>
      <p:pic>
        <p:nvPicPr>
          <p:cNvPr id="20" name="Picture 2"/>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463322" y="3085177"/>
            <a:ext cx="45719" cy="61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463322" y="3166933"/>
            <a:ext cx="45719" cy="61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Espace réservé du texte 4"/>
          <p:cNvSpPr txBox="1">
            <a:spLocks/>
          </p:cNvSpPr>
          <p:nvPr/>
        </p:nvSpPr>
        <p:spPr>
          <a:xfrm>
            <a:off x="1345675" y="1649254"/>
            <a:ext cx="2160240" cy="3097212"/>
          </a:xfrm>
          <a:prstGeom prst="rect">
            <a:avLst/>
          </a:prstGeom>
        </p:spPr>
        <p:txBody>
          <a:bodyPr vert="horz" lIns="91440" tIns="45720" rIns="91440" bIns="45720" rtlCol="0" anchor="ctr">
            <a:normAutofit/>
          </a:bodyPr>
          <a:lstStyle>
            <a:lvl1pPr marL="36000" indent="-228600" algn="l" defTabSz="914400" rtl="0" eaLnBrk="1" latinLnBrk="0" hangingPunct="1">
              <a:lnSpc>
                <a:spcPct val="110000"/>
              </a:lnSpc>
              <a:spcBef>
                <a:spcPts val="0"/>
              </a:spcBef>
              <a:spcAft>
                <a:spcPts val="600"/>
              </a:spcAft>
              <a:buFont typeface="Arial" panose="020B0604020202020204" pitchFamily="34" charset="0"/>
              <a:buChar char="•"/>
              <a:defRPr kumimoji="0" lang="fr-FR" sz="3600" b="0" i="0" u="none" strike="noStrike" kern="1200" cap="none" spc="0" normalizeH="0" baseline="0" dirty="0" smtClean="0">
                <a:ln>
                  <a:noFill/>
                </a:ln>
                <a:solidFill>
                  <a:schemeClr val="accent1"/>
                </a:solidFill>
                <a:effectLst/>
                <a:uLnTx/>
                <a:uFillTx/>
                <a:latin typeface="Segoe UI Semibold" panose="020B0702040204020203" pitchFamily="34" charset="0"/>
                <a:ea typeface="+mn-ea"/>
                <a:cs typeface="Segoe UI Semibold" panose="020B0702040204020203" pitchFamily="34" charset="0"/>
              </a:defRPr>
            </a:lvl1pPr>
            <a:lvl2pPr marL="360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kumimoji="0" lang="fr-FR" sz="2000" b="0" i="0" u="none" strike="noStrike" kern="1200" cap="none" spc="0" normalizeH="0" baseline="0" dirty="0" smtClean="0">
                <a:ln>
                  <a:noFill/>
                </a:ln>
                <a:solidFill>
                  <a:schemeClr val="tx1"/>
                </a:solidFill>
                <a:effectLst/>
                <a:uLnTx/>
                <a:uFillTx/>
                <a:latin typeface="Segoe UI Semibold" panose="020B0702040204020203" pitchFamily="34" charset="0"/>
                <a:ea typeface="+mn-ea"/>
                <a:cs typeface="Segoe UI Semibold" panose="020B0702040204020203" pitchFamily="34" charset="0"/>
              </a:defRPr>
            </a:lvl2pPr>
            <a:lvl3pPr marL="36000" indent="-228600" algn="l" defTabSz="914400" rtl="0" eaLnBrk="1" latinLnBrk="0" hangingPunct="1">
              <a:lnSpc>
                <a:spcPct val="150000"/>
              </a:lnSpc>
              <a:spcBef>
                <a:spcPts val="0"/>
              </a:spcBef>
              <a:spcAft>
                <a:spcPts val="600"/>
              </a:spcAft>
              <a:buFont typeface="Arial" panose="020B0604020202020204" pitchFamily="34" charset="0"/>
              <a:buChar char="•"/>
              <a:defRPr lang="fr-FR" sz="1200" kern="1200" dirty="0" smtClean="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pic>
        <p:nvPicPr>
          <p:cNvPr id="26" name="Image 25"/>
          <p:cNvPicPr>
            <a:picLocks noChangeAspect="1"/>
          </p:cNvPicPr>
          <p:nvPr/>
        </p:nvPicPr>
        <p:blipFill>
          <a:blip r:embed="rId7"/>
          <a:stretch>
            <a:fillRect/>
          </a:stretch>
        </p:blipFill>
        <p:spPr>
          <a:xfrm>
            <a:off x="6580323" y="3734429"/>
            <a:ext cx="4918688" cy="2952000"/>
          </a:xfrm>
          <a:prstGeom prst="rect">
            <a:avLst/>
          </a:prstGeom>
        </p:spPr>
      </p:pic>
      <p:cxnSp>
        <p:nvCxnSpPr>
          <p:cNvPr id="27" name="Connecteur droit avec flèche 26"/>
          <p:cNvCxnSpPr/>
          <p:nvPr/>
        </p:nvCxnSpPr>
        <p:spPr>
          <a:xfrm>
            <a:off x="4905829" y="4257857"/>
            <a:ext cx="5283200" cy="22718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942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signature électronique multi dossiers en agence </a:t>
            </a:r>
          </a:p>
          <a:p>
            <a:r>
              <a:rPr lang="fr-FR" sz="2000" dirty="0">
                <a:latin typeface="Segoe UI Semibold" panose="020B0702040204020203" pitchFamily="34" charset="0"/>
                <a:cs typeface="Segoe UI Semibold" panose="020B0702040204020203" pitchFamily="34" charset="0"/>
              </a:rPr>
              <a:t>pas à pas – </a:t>
            </a:r>
            <a:r>
              <a:rPr lang="fr-FR" sz="2000" dirty="0">
                <a:solidFill>
                  <a:srgbClr val="F44336"/>
                </a:solidFill>
                <a:latin typeface="Segoe UI Semibold" panose="020B0702040204020203" pitchFamily="34" charset="0"/>
                <a:cs typeface="Segoe UI Semibold" panose="020B0702040204020203" pitchFamily="34" charset="0"/>
              </a:rPr>
              <a:t>Choisir Mettre en attente en cas de multi dossiers.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802325"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11</a:t>
            </a:r>
          </a:p>
        </p:txBody>
      </p:sp>
      <p:sp>
        <p:nvSpPr>
          <p:cNvPr id="39" name="Rectangle 38"/>
          <p:cNvSpPr/>
          <p:nvPr/>
        </p:nvSpPr>
        <p:spPr>
          <a:xfrm>
            <a:off x="1177018" y="1262770"/>
            <a:ext cx="8529023" cy="2062103"/>
          </a:xfrm>
          <a:prstGeom prst="rect">
            <a:avLst/>
          </a:prstGeom>
        </p:spPr>
        <p:txBody>
          <a:bodyPr wrap="square">
            <a:spAutoFit/>
          </a:bodyPr>
          <a:lstStyle/>
          <a:p>
            <a:r>
              <a:rPr lang="fr-FR" sz="1600" b="1" dirty="0"/>
              <a:t>Un choix m’est maintenant proposé </a:t>
            </a:r>
          </a:p>
          <a:p>
            <a:endParaRPr lang="fr-FR" sz="1600" b="1" dirty="0"/>
          </a:p>
          <a:p>
            <a:pPr marL="285750" indent="-285750">
              <a:buFont typeface="Arial" panose="020B0604020202020204" pitchFamily="34" charset="0"/>
              <a:buChar char="•"/>
            </a:pPr>
            <a:r>
              <a:rPr lang="fr-FR" sz="1600" b="1" dirty="0"/>
              <a:t>Je clique sur signer maintenant si je veux finaliser la signature</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Je clique sur « mettre en attente »  pour réaliser un autre contrat </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b="1" dirty="0"/>
              <a:t>Je clique sur « mettre en attente » autant de fois que de contrats à initier </a:t>
            </a:r>
          </a:p>
          <a:p>
            <a:pPr marL="285750" indent="-285750">
              <a:buFont typeface="Arial" panose="020B0604020202020204" pitchFamily="34" charset="0"/>
              <a:buChar char="•"/>
            </a:pPr>
            <a:endParaRPr lang="fr-FR" sz="1600" b="1" dirty="0"/>
          </a:p>
        </p:txBody>
      </p:sp>
      <p:pic>
        <p:nvPicPr>
          <p:cNvPr id="36" name="Image 35"/>
          <p:cNvPicPr/>
          <p:nvPr/>
        </p:nvPicPr>
        <p:blipFill rotWithShape="1">
          <a:blip r:embed="rId4"/>
          <a:srcRect l="19969" t="-1115" b="-1"/>
          <a:stretch/>
        </p:blipFill>
        <p:spPr>
          <a:xfrm>
            <a:off x="5715000" y="3629190"/>
            <a:ext cx="3573046" cy="2984922"/>
          </a:xfrm>
          <a:prstGeom prst="rect">
            <a:avLst/>
          </a:prstGeom>
        </p:spPr>
      </p:pic>
      <p:cxnSp>
        <p:nvCxnSpPr>
          <p:cNvPr id="37" name="Connecteur droit avec flèche 36"/>
          <p:cNvCxnSpPr/>
          <p:nvPr/>
        </p:nvCxnSpPr>
        <p:spPr>
          <a:xfrm>
            <a:off x="4238171" y="3125645"/>
            <a:ext cx="3396343" cy="1272184"/>
          </a:xfrm>
          <a:prstGeom prst="straightConnector1">
            <a:avLst/>
          </a:prstGeom>
          <a:ln>
            <a:solidFill>
              <a:srgbClr val="FF0000"/>
            </a:solidFill>
            <a:tailEnd type="arrow"/>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260476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12</a:t>
            </a:r>
          </a:p>
        </p:txBody>
      </p:sp>
      <p:sp>
        <p:nvSpPr>
          <p:cNvPr id="39" name="Rectangle 38"/>
          <p:cNvSpPr/>
          <p:nvPr/>
        </p:nvSpPr>
        <p:spPr>
          <a:xfrm>
            <a:off x="1074442" y="2403104"/>
            <a:ext cx="4104000" cy="338554"/>
          </a:xfrm>
          <a:prstGeom prst="rect">
            <a:avLst/>
          </a:prstGeom>
        </p:spPr>
        <p:txBody>
          <a:bodyPr wrap="square">
            <a:spAutoFit/>
          </a:bodyPr>
          <a:lstStyle/>
          <a:p>
            <a:pPr marL="285750" indent="-285750" algn="just">
              <a:buFont typeface="Arial" panose="020B0604020202020204" pitchFamily="34" charset="0"/>
              <a:buChar char="•"/>
            </a:pPr>
            <a:r>
              <a:rPr lang="fr-FR" sz="1600" dirty="0">
                <a:latin typeface="+mj-lt"/>
              </a:rPr>
              <a:t>J’ai la liste des signataires.  </a:t>
            </a:r>
          </a:p>
        </p:txBody>
      </p:sp>
      <p:sp>
        <p:nvSpPr>
          <p:cNvPr id="58" name="Rectangle 57"/>
          <p:cNvSpPr/>
          <p:nvPr/>
        </p:nvSpPr>
        <p:spPr>
          <a:xfrm>
            <a:off x="1074442" y="3039459"/>
            <a:ext cx="4104000" cy="830997"/>
          </a:xfrm>
          <a:prstGeom prst="rect">
            <a:avLst/>
          </a:prstGeom>
        </p:spPr>
        <p:txBody>
          <a:bodyPr wrap="square">
            <a:spAutoFit/>
          </a:bodyPr>
          <a:lstStyle/>
          <a:p>
            <a:pPr marL="285750" indent="-285750" algn="just">
              <a:buFont typeface="Arial" panose="020B0604020202020204" pitchFamily="34" charset="0"/>
              <a:buChar char="•"/>
            </a:pPr>
            <a:r>
              <a:rPr lang="fr-FR" sz="1600" dirty="0">
                <a:latin typeface="+mj-lt"/>
              </a:rPr>
              <a:t>Mes dossiers apparaissent et sont groupés par signataire. </a:t>
            </a:r>
          </a:p>
          <a:p>
            <a:pPr algn="just"/>
            <a:endParaRPr lang="fr-FR" sz="1600" dirty="0">
              <a:latin typeface="+mj-lt"/>
            </a:endParaRPr>
          </a:p>
        </p:txBody>
      </p:sp>
      <p:sp>
        <p:nvSpPr>
          <p:cNvPr id="61"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signature électronique en agence multi dossiers pas à pas – </a:t>
            </a:r>
            <a:r>
              <a:rPr lang="fr-FR" sz="2000" dirty="0">
                <a:solidFill>
                  <a:srgbClr val="F44336"/>
                </a:solidFill>
                <a:latin typeface="Segoe UI Semibold" panose="020B0702040204020203" pitchFamily="34" charset="0"/>
                <a:cs typeface="Segoe UI Semibold" panose="020B0702040204020203" pitchFamily="34" charset="0"/>
              </a:rPr>
              <a:t>Visualiser les signataires et les dossiers. </a:t>
            </a:r>
          </a:p>
        </p:txBody>
      </p:sp>
      <p:sp>
        <p:nvSpPr>
          <p:cNvPr id="15" name="Espace réservé du texte 4"/>
          <p:cNvSpPr txBox="1">
            <a:spLocks/>
          </p:cNvSpPr>
          <p:nvPr/>
        </p:nvSpPr>
        <p:spPr>
          <a:xfrm>
            <a:off x="5993546" y="2698948"/>
            <a:ext cx="2160240" cy="3570992"/>
          </a:xfrm>
          <a:prstGeom prst="rect">
            <a:avLst/>
          </a:prstGeom>
        </p:spPr>
        <p:txBody>
          <a:bodyPr vert="horz" lIns="91440" tIns="45720" rIns="91440" bIns="45720" rtlCol="0" anchor="ctr">
            <a:normAutofit/>
          </a:bodyPr>
          <a:lstStyle>
            <a:lvl1pPr marL="36000" indent="-228600" algn="l" defTabSz="914400" rtl="0" eaLnBrk="1" latinLnBrk="0" hangingPunct="1">
              <a:lnSpc>
                <a:spcPct val="110000"/>
              </a:lnSpc>
              <a:spcBef>
                <a:spcPts val="0"/>
              </a:spcBef>
              <a:spcAft>
                <a:spcPts val="600"/>
              </a:spcAft>
              <a:buFont typeface="Arial" panose="020B0604020202020204" pitchFamily="34" charset="0"/>
              <a:buChar char="•"/>
              <a:defRPr kumimoji="0" lang="fr-FR" sz="3600" b="0" i="0" u="none" strike="noStrike" kern="1200" cap="none" spc="0" normalizeH="0" baseline="0" dirty="0" smtClean="0">
                <a:ln>
                  <a:noFill/>
                </a:ln>
                <a:solidFill>
                  <a:schemeClr val="accent1"/>
                </a:solidFill>
                <a:effectLst/>
                <a:uLnTx/>
                <a:uFillTx/>
                <a:latin typeface="Segoe UI Semibold" panose="020B0702040204020203" pitchFamily="34" charset="0"/>
                <a:ea typeface="+mn-ea"/>
                <a:cs typeface="Segoe UI Semibold" panose="020B0702040204020203" pitchFamily="34" charset="0"/>
              </a:defRPr>
            </a:lvl1pPr>
            <a:lvl2pPr marL="360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kumimoji="0" lang="fr-FR" sz="2000" b="0" i="0" u="none" strike="noStrike" kern="1200" cap="none" spc="0" normalizeH="0" baseline="0" dirty="0" smtClean="0">
                <a:ln>
                  <a:noFill/>
                </a:ln>
                <a:solidFill>
                  <a:schemeClr val="tx1"/>
                </a:solidFill>
                <a:effectLst/>
                <a:uLnTx/>
                <a:uFillTx/>
                <a:latin typeface="Segoe UI Semibold" panose="020B0702040204020203" pitchFamily="34" charset="0"/>
                <a:ea typeface="+mn-ea"/>
                <a:cs typeface="Segoe UI Semibold" panose="020B0702040204020203" pitchFamily="34" charset="0"/>
              </a:defRPr>
            </a:lvl2pPr>
            <a:lvl3pPr marL="36000" indent="-228600" algn="l" defTabSz="914400" rtl="0" eaLnBrk="1" latinLnBrk="0" hangingPunct="1">
              <a:lnSpc>
                <a:spcPct val="150000"/>
              </a:lnSpc>
              <a:spcBef>
                <a:spcPts val="0"/>
              </a:spcBef>
              <a:spcAft>
                <a:spcPts val="600"/>
              </a:spcAft>
              <a:buFont typeface="Arial" panose="020B0604020202020204" pitchFamily="34" charset="0"/>
              <a:buChar char="•"/>
              <a:defRPr lang="fr-FR" sz="1200" kern="1200" dirty="0" smtClean="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dirty="0"/>
          </a:p>
          <a:p>
            <a:pPr marL="0" indent="0">
              <a:buFont typeface="Arial" panose="020B0604020202020204" pitchFamily="34" charset="0"/>
              <a:buNone/>
            </a:pPr>
            <a:endParaRPr lang="fr-FR" sz="1400" dirty="0"/>
          </a:p>
          <a:p>
            <a:pPr marL="0" indent="0">
              <a:buFont typeface="Arial" panose="020B0604020202020204" pitchFamily="34" charset="0"/>
              <a:buNone/>
            </a:pPr>
            <a:endParaRPr lang="fr-FR" sz="2200" dirty="0"/>
          </a:p>
        </p:txBody>
      </p:sp>
      <p:pic>
        <p:nvPicPr>
          <p:cNvPr id="16" name="Image 15"/>
          <p:cNvPicPr>
            <a:picLocks noChangeAspect="1"/>
          </p:cNvPicPr>
          <p:nvPr/>
        </p:nvPicPr>
        <p:blipFill>
          <a:blip r:embed="rId5"/>
          <a:stretch>
            <a:fillRect/>
          </a:stretch>
        </p:blipFill>
        <p:spPr>
          <a:xfrm>
            <a:off x="6710781" y="1988627"/>
            <a:ext cx="4895900" cy="2952000"/>
          </a:xfrm>
          <a:prstGeom prst="rect">
            <a:avLst/>
          </a:prstGeom>
        </p:spPr>
      </p:pic>
      <p:cxnSp>
        <p:nvCxnSpPr>
          <p:cNvPr id="17" name="Connecteur droit avec flèche 16"/>
          <p:cNvCxnSpPr/>
          <p:nvPr/>
        </p:nvCxnSpPr>
        <p:spPr>
          <a:xfrm flipV="1">
            <a:off x="3959485" y="2467772"/>
            <a:ext cx="4194301" cy="164552"/>
          </a:xfrm>
          <a:prstGeom prst="straightConnector1">
            <a:avLst/>
          </a:prstGeom>
          <a:ln>
            <a:solidFill>
              <a:srgbClr val="FF0000"/>
            </a:solidFill>
            <a:tailEnd type="arrow"/>
          </a:ln>
        </p:spPr>
        <p:style>
          <a:lnRef idx="2">
            <a:schemeClr val="accent5"/>
          </a:lnRef>
          <a:fillRef idx="0">
            <a:schemeClr val="accent5"/>
          </a:fillRef>
          <a:effectRef idx="1">
            <a:schemeClr val="accent5"/>
          </a:effectRef>
          <a:fontRef idx="minor">
            <a:schemeClr val="tx1"/>
          </a:fontRef>
        </p:style>
      </p:cxnSp>
      <p:sp>
        <p:nvSpPr>
          <p:cNvPr id="20" name="Rectangle 19"/>
          <p:cNvSpPr/>
          <p:nvPr/>
        </p:nvSpPr>
        <p:spPr>
          <a:xfrm>
            <a:off x="1059928" y="1432920"/>
            <a:ext cx="4104000" cy="584775"/>
          </a:xfrm>
          <a:prstGeom prst="rect">
            <a:avLst/>
          </a:prstGeom>
        </p:spPr>
        <p:txBody>
          <a:bodyPr wrap="square">
            <a:spAutoFit/>
          </a:bodyPr>
          <a:lstStyle/>
          <a:p>
            <a:pPr algn="just"/>
            <a:r>
              <a:rPr lang="fr-FR" sz="1600" dirty="0">
                <a:latin typeface="+mj-lt"/>
              </a:rPr>
              <a:t>Lorsque j’ai saisie mes dossiers de vente et cliqué sur Signer maintenant.  </a:t>
            </a:r>
          </a:p>
        </p:txBody>
      </p:sp>
      <p:sp>
        <p:nvSpPr>
          <p:cNvPr id="22" name="Rectangle 21"/>
          <p:cNvSpPr/>
          <p:nvPr/>
        </p:nvSpPr>
        <p:spPr>
          <a:xfrm>
            <a:off x="1074442" y="3859517"/>
            <a:ext cx="4104000" cy="830997"/>
          </a:xfrm>
          <a:prstGeom prst="rect">
            <a:avLst/>
          </a:prstGeom>
        </p:spPr>
        <p:txBody>
          <a:bodyPr wrap="square">
            <a:spAutoFit/>
          </a:bodyPr>
          <a:lstStyle/>
          <a:p>
            <a:pPr marL="285750" indent="-285750" algn="just">
              <a:buFont typeface="Arial" panose="020B0604020202020204" pitchFamily="34" charset="0"/>
              <a:buChar char="•"/>
            </a:pPr>
            <a:r>
              <a:rPr lang="fr-FR" sz="1600" dirty="0">
                <a:latin typeface="+mj-lt"/>
              </a:rPr>
              <a:t>Je clique sur signer pour envoyer les documents à signer sur la tablette SAG</a:t>
            </a:r>
          </a:p>
          <a:p>
            <a:pPr algn="just"/>
            <a:endParaRPr lang="fr-FR" sz="1600" dirty="0">
              <a:latin typeface="+mj-lt"/>
            </a:endParaRPr>
          </a:p>
        </p:txBody>
      </p:sp>
    </p:spTree>
    <p:extLst>
      <p:ext uri="{BB962C8B-B14F-4D97-AF65-F5344CB8AC3E}">
        <p14:creationId xmlns:p14="http://schemas.microsoft.com/office/powerpoint/2010/main" val="397991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F05D686-BF49-70C3-AD24-79525AF42B37}"/>
              </a:ext>
            </a:extLst>
          </p:cNvPr>
          <p:cNvPicPr>
            <a:picLocks noChangeAspect="1"/>
          </p:cNvPicPr>
          <p:nvPr/>
        </p:nvPicPr>
        <p:blipFill rotWithShape="1">
          <a:blip r:embed="rId3"/>
          <a:srcRect r="1548"/>
          <a:stretch/>
        </p:blipFill>
        <p:spPr>
          <a:xfrm>
            <a:off x="5306705" y="3368212"/>
            <a:ext cx="4591050" cy="2756892"/>
          </a:xfrm>
          <a:prstGeom prst="rect">
            <a:avLst/>
          </a:prstGeom>
        </p:spPr>
      </p:pic>
      <p:pic>
        <p:nvPicPr>
          <p:cNvPr id="5" name="Espace réservé pour une image  4"/>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13</a:t>
            </a:r>
          </a:p>
        </p:txBody>
      </p:sp>
      <p:sp>
        <p:nvSpPr>
          <p:cNvPr id="58" name="Rectangle 57"/>
          <p:cNvSpPr/>
          <p:nvPr/>
        </p:nvSpPr>
        <p:spPr>
          <a:xfrm>
            <a:off x="1235075" y="1777371"/>
            <a:ext cx="4071630" cy="2677656"/>
          </a:xfrm>
          <a:prstGeom prst="rect">
            <a:avLst/>
          </a:prstGeom>
        </p:spPr>
        <p:txBody>
          <a:bodyPr wrap="square">
            <a:spAutoFit/>
          </a:bodyPr>
          <a:lstStyle/>
          <a:p>
            <a:pPr marL="285750" indent="-285750" algn="just">
              <a:buFont typeface="Arial" panose="020B0604020202020204" pitchFamily="34" charset="0"/>
              <a:buChar char="•"/>
            </a:pPr>
            <a:r>
              <a:rPr lang="fr-FR" sz="1400" b="1" dirty="0"/>
              <a:t>La remise des documents est récapitulé dans un nouvel écran</a:t>
            </a:r>
          </a:p>
          <a:p>
            <a:pPr marL="285750" indent="-285750" algn="just">
              <a:buFont typeface="Arial" panose="020B0604020202020204" pitchFamily="34" charset="0"/>
              <a:buChar char="•"/>
            </a:pPr>
            <a:endParaRPr lang="fr-FR" sz="1400" b="1" dirty="0"/>
          </a:p>
          <a:p>
            <a:pPr algn="just"/>
            <a:endParaRPr lang="fr-FR" sz="1400" b="1" dirty="0"/>
          </a:p>
          <a:p>
            <a:pPr algn="just"/>
            <a:endParaRPr lang="fr-FR" sz="1400" b="1" dirty="0"/>
          </a:p>
          <a:p>
            <a:pPr algn="just"/>
            <a:endParaRPr lang="fr-FR" sz="1400" b="1" dirty="0"/>
          </a:p>
          <a:p>
            <a:pPr algn="just"/>
            <a:endParaRPr lang="fr-FR" sz="1400" b="1" dirty="0"/>
          </a:p>
          <a:p>
            <a:pPr algn="just"/>
            <a:endParaRPr lang="fr-FR" sz="1400" b="1" dirty="0"/>
          </a:p>
          <a:p>
            <a:pPr algn="just"/>
            <a:endParaRPr lang="fr-FR" sz="1400" b="1" dirty="0"/>
          </a:p>
          <a:p>
            <a:pPr algn="just"/>
            <a:endParaRPr lang="fr-FR" sz="1400" b="1" dirty="0"/>
          </a:p>
          <a:p>
            <a:pPr marL="285750" indent="-285750" algn="just">
              <a:buFont typeface="Arial" panose="020B0604020202020204" pitchFamily="34" charset="0"/>
              <a:buChar char="•"/>
            </a:pPr>
            <a:r>
              <a:rPr lang="fr-FR" sz="1400" b="1" dirty="0"/>
              <a:t>Je clique sur terminer et retourne à la synthèse </a:t>
            </a:r>
          </a:p>
        </p:txBody>
      </p:sp>
      <p:sp>
        <p:nvSpPr>
          <p:cNvPr id="26" name="TextBox 3">
            <a:extLst>
              <a:ext uri="{FF2B5EF4-FFF2-40B4-BE49-F238E27FC236}">
                <a16:creationId xmlns:a16="http://schemas.microsoft.com/office/drawing/2014/main" id="{EF8A0F5C-5C6B-47C2-96B1-DCDB923954D3}"/>
              </a:ext>
            </a:extLst>
          </p:cNvPr>
          <p:cNvSpPr txBox="1"/>
          <p:nvPr/>
        </p:nvSpPr>
        <p:spPr>
          <a:xfrm>
            <a:off x="933120" y="342900"/>
            <a:ext cx="8299369"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signature électronique en agence multi dossiers pas à pas – </a:t>
            </a:r>
            <a:r>
              <a:rPr lang="fr-FR" sz="2000" dirty="0">
                <a:solidFill>
                  <a:srgbClr val="F44336"/>
                </a:solidFill>
                <a:latin typeface="Segoe UI Semibold" panose="020B0702040204020203" pitchFamily="34" charset="0"/>
                <a:cs typeface="Segoe UI Semibold" panose="020B0702040204020203" pitchFamily="34" charset="0"/>
              </a:rPr>
              <a:t>Après la signature électronique client sur la tablette SAG. </a:t>
            </a:r>
          </a:p>
        </p:txBody>
      </p:sp>
      <p:pic>
        <p:nvPicPr>
          <p:cNvPr id="17" name="Image 16"/>
          <p:cNvPicPr>
            <a:picLocks noChangeAspect="1"/>
          </p:cNvPicPr>
          <p:nvPr/>
        </p:nvPicPr>
        <p:blipFill>
          <a:blip r:embed="rId6"/>
          <a:stretch>
            <a:fillRect/>
          </a:stretch>
        </p:blipFill>
        <p:spPr>
          <a:xfrm>
            <a:off x="6447797" y="1448980"/>
            <a:ext cx="4960508" cy="2952000"/>
          </a:xfrm>
          <a:prstGeom prst="rect">
            <a:avLst/>
          </a:prstGeom>
        </p:spPr>
      </p:pic>
      <p:cxnSp>
        <p:nvCxnSpPr>
          <p:cNvPr id="15" name="Connecteur droit avec flèche 14"/>
          <p:cNvCxnSpPr/>
          <p:nvPr/>
        </p:nvCxnSpPr>
        <p:spPr>
          <a:xfrm>
            <a:off x="4760686" y="4252686"/>
            <a:ext cx="5733143" cy="43543"/>
          </a:xfrm>
          <a:prstGeom prst="straightConnector1">
            <a:avLst/>
          </a:prstGeom>
          <a:ln>
            <a:solidFill>
              <a:srgbClr val="FF0000"/>
            </a:solidFill>
            <a:tailEnd type="arrow"/>
          </a:ln>
        </p:spPr>
        <p:style>
          <a:lnRef idx="2">
            <a:schemeClr val="accent5"/>
          </a:lnRef>
          <a:fillRef idx="1">
            <a:schemeClr val="lt1"/>
          </a:fillRef>
          <a:effectRef idx="0">
            <a:schemeClr val="accent5"/>
          </a:effectRef>
          <a:fontRef idx="minor">
            <a:schemeClr val="dk1"/>
          </a:fontRef>
        </p:style>
      </p:cxnSp>
    </p:spTree>
    <p:extLst>
      <p:ext uri="{BB962C8B-B14F-4D97-AF65-F5344CB8AC3E}">
        <p14:creationId xmlns:p14="http://schemas.microsoft.com/office/powerpoint/2010/main" val="145927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F6B41EA-66D4-DAC6-8F24-17C1CD37DEDE}"/>
              </a:ext>
            </a:extLst>
          </p:cNvPr>
          <p:cNvPicPr>
            <a:picLocks noChangeAspect="1"/>
          </p:cNvPicPr>
          <p:nvPr/>
        </p:nvPicPr>
        <p:blipFill rotWithShape="1">
          <a:blip r:embed="rId3"/>
          <a:srcRect r="1548"/>
          <a:stretch/>
        </p:blipFill>
        <p:spPr>
          <a:xfrm>
            <a:off x="5060577" y="1074275"/>
            <a:ext cx="4591050" cy="2756892"/>
          </a:xfrm>
          <a:prstGeom prst="rect">
            <a:avLst/>
          </a:prstGeom>
        </p:spPr>
      </p:pic>
      <p:pic>
        <p:nvPicPr>
          <p:cNvPr id="39" name="Image 38"/>
          <p:cNvPicPr>
            <a:picLocks noChangeAspect="1"/>
          </p:cNvPicPr>
          <p:nvPr/>
        </p:nvPicPr>
        <p:blipFill>
          <a:blip r:embed="rId4"/>
          <a:stretch>
            <a:fillRect/>
          </a:stretch>
        </p:blipFill>
        <p:spPr>
          <a:xfrm>
            <a:off x="6274611" y="2526066"/>
            <a:ext cx="4673672" cy="2952000"/>
          </a:xfrm>
          <a:prstGeom prst="rect">
            <a:avLst/>
          </a:prstGeom>
        </p:spPr>
      </p:pic>
      <p:pic>
        <p:nvPicPr>
          <p:cNvPr id="5" name="Espace réservé pour une image  4"/>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42900"/>
            <a:ext cx="8299369" cy="923330"/>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Le mode opératoire </a:t>
            </a:r>
            <a:r>
              <a:rPr lang="fr-FR" sz="2000" dirty="0">
                <a:latin typeface="Segoe UI Semibold" panose="020B0702040204020203" pitchFamily="34" charset="0"/>
                <a:cs typeface="Segoe UI Semibold" panose="020B0702040204020203" pitchFamily="34" charset="0"/>
              </a:rPr>
              <a:t>de signature électronique en agence multi dossiers pas à pas – </a:t>
            </a:r>
            <a:r>
              <a:rPr lang="fr-FR" sz="2000" dirty="0">
                <a:solidFill>
                  <a:srgbClr val="F44336"/>
                </a:solidFill>
                <a:latin typeface="Segoe UI Semibold" panose="020B0702040204020203" pitchFamily="34" charset="0"/>
                <a:cs typeface="Segoe UI Semibold" panose="020B0702040204020203" pitchFamily="34" charset="0"/>
              </a:rPr>
              <a:t>Retrouver un dossier en attente de signature. </a:t>
            </a:r>
          </a:p>
          <a:p>
            <a:endParaRPr lang="fr-FR" sz="2000" dirty="0">
              <a:solidFill>
                <a:srgbClr val="F44336"/>
              </a:solidFill>
              <a:latin typeface="Segoe UI Semibold" panose="020B0702040204020203" pitchFamily="34" charset="0"/>
              <a:cs typeface="Segoe UI Semibold" panose="020B0702040204020203" pitchFamily="34" charset="0"/>
            </a:endParaRP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14</a:t>
            </a:r>
          </a:p>
        </p:txBody>
      </p:sp>
      <p:sp>
        <p:nvSpPr>
          <p:cNvPr id="15" name="Rectangle 14"/>
          <p:cNvSpPr/>
          <p:nvPr/>
        </p:nvSpPr>
        <p:spPr>
          <a:xfrm>
            <a:off x="1323597" y="1354905"/>
            <a:ext cx="2868353" cy="3539430"/>
          </a:xfrm>
          <a:prstGeom prst="rect">
            <a:avLst/>
          </a:prstGeom>
        </p:spPr>
        <p:txBody>
          <a:bodyPr wrap="square">
            <a:spAutoFit/>
          </a:bodyPr>
          <a:lstStyle/>
          <a:p>
            <a:pPr marL="285750" indent="-285750" algn="just">
              <a:buFont typeface="Arial" panose="020B0604020202020204" pitchFamily="34" charset="0"/>
              <a:buChar char="•"/>
            </a:pPr>
            <a:r>
              <a:rPr lang="fr-FR" sz="1400" b="1" dirty="0"/>
              <a:t>Suite à un incident ou a un clic sur Mise en attente .</a:t>
            </a:r>
          </a:p>
          <a:p>
            <a:pPr algn="just"/>
            <a:endParaRPr lang="fr-FR" sz="1400" b="1" dirty="0"/>
          </a:p>
          <a:p>
            <a:pPr marL="285750" indent="-285750" algn="just">
              <a:buFont typeface="Arial" panose="020B0604020202020204" pitchFamily="34" charset="0"/>
              <a:buChar char="•"/>
            </a:pPr>
            <a:r>
              <a:rPr lang="fr-FR" sz="1400" b="1" dirty="0"/>
              <a:t>Je récupérer ma session de signature depuis dossier de vente </a:t>
            </a:r>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endParaRPr lang="fr-FR" sz="1400" b="1" dirty="0"/>
          </a:p>
          <a:p>
            <a:pPr marL="285750" indent="-285750" algn="just">
              <a:buFont typeface="Arial" panose="020B0604020202020204" pitchFamily="34" charset="0"/>
              <a:buChar char="•"/>
            </a:pPr>
            <a:r>
              <a:rPr lang="fr-FR" sz="1400" b="1" dirty="0"/>
              <a:t>Cliquer sur faire signer </a:t>
            </a:r>
          </a:p>
          <a:p>
            <a:pPr algn="just"/>
            <a:endParaRPr lang="fr-FR" sz="1400" b="1" dirty="0"/>
          </a:p>
          <a:p>
            <a:pPr algn="just"/>
            <a:endParaRPr lang="fr-FR" sz="1400" b="1" dirty="0"/>
          </a:p>
          <a:p>
            <a:pPr algn="just"/>
            <a:endParaRPr lang="fr-FR" sz="1400" b="1" dirty="0"/>
          </a:p>
          <a:p>
            <a:pPr marL="285750" indent="-285750" algn="just">
              <a:buFont typeface="Arial" panose="020B0604020202020204" pitchFamily="34" charset="0"/>
              <a:buChar char="•"/>
            </a:pPr>
            <a:r>
              <a:rPr lang="fr-FR" sz="1400" b="1" dirty="0"/>
              <a:t>Ou cliquer sur fin client </a:t>
            </a:r>
          </a:p>
        </p:txBody>
      </p:sp>
      <p:pic>
        <p:nvPicPr>
          <p:cNvPr id="22" name="Picture 2"/>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10453267" y="3541782"/>
            <a:ext cx="45719" cy="61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10453267" y="3623538"/>
            <a:ext cx="45719" cy="61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8" name="Connecteur droit avec flèche 37"/>
          <p:cNvCxnSpPr/>
          <p:nvPr/>
        </p:nvCxnSpPr>
        <p:spPr>
          <a:xfrm flipV="1">
            <a:off x="4316508" y="2352172"/>
            <a:ext cx="1910121" cy="228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p:cNvCxnSpPr/>
          <p:nvPr/>
        </p:nvCxnSpPr>
        <p:spPr>
          <a:xfrm flipV="1">
            <a:off x="3673366" y="3388147"/>
            <a:ext cx="6094252" cy="4642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3" name="Groupe 42"/>
          <p:cNvGrpSpPr/>
          <p:nvPr/>
        </p:nvGrpSpPr>
        <p:grpSpPr>
          <a:xfrm>
            <a:off x="109695" y="5421750"/>
            <a:ext cx="4462764" cy="1344936"/>
            <a:chOff x="11452913" y="3821837"/>
            <a:chExt cx="3683622" cy="1344936"/>
          </a:xfrm>
        </p:grpSpPr>
        <p:sp>
          <p:nvSpPr>
            <p:cNvPr id="44" name="Rectangle 43">
              <a:extLst>
                <a:ext uri="{FF2B5EF4-FFF2-40B4-BE49-F238E27FC236}">
                  <a16:creationId xmlns:a16="http://schemas.microsoft.com/office/drawing/2014/main" id="{7D74D3CF-2BB2-4EF5-8FB2-433C1A10B5A3}"/>
                </a:ext>
              </a:extLst>
            </p:cNvPr>
            <p:cNvSpPr/>
            <p:nvPr/>
          </p:nvSpPr>
          <p:spPr>
            <a:xfrm>
              <a:off x="11452913" y="3821837"/>
              <a:ext cx="3425896" cy="134493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5" name="TextBox 51">
              <a:extLst>
                <a:ext uri="{FF2B5EF4-FFF2-40B4-BE49-F238E27FC236}">
                  <a16:creationId xmlns:a16="http://schemas.microsoft.com/office/drawing/2014/main" id="{F708EF1C-09AF-4842-83E7-962720BC5CE5}"/>
                </a:ext>
              </a:extLst>
            </p:cNvPr>
            <p:cNvSpPr txBox="1"/>
            <p:nvPr/>
          </p:nvSpPr>
          <p:spPr>
            <a:xfrm>
              <a:off x="11562686" y="3850882"/>
              <a:ext cx="3573849" cy="129266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a:solidFill>
                    <a:schemeClr val="bg1"/>
                  </a:solidFill>
                  <a:latin typeface="Segoe UI Semibold" panose="020B0702040204020203" pitchFamily="34" charset="0"/>
                  <a:cs typeface="Segoe UI Semibold" panose="020B0702040204020203" pitchFamily="34" charset="0"/>
                </a:rPr>
                <a:t>SAV VAD  POUR LES COLLABORATEURS :</a:t>
              </a:r>
            </a:p>
            <a:p>
              <a:pPr marL="285750" indent="-285750">
                <a:lnSpc>
                  <a:spcPct val="150000"/>
                </a:lnSpc>
                <a:buFont typeface="Wingdings" panose="05000000000000000000" pitchFamily="2" charset="2"/>
                <a:buChar char="§"/>
              </a:pPr>
              <a:r>
                <a:rPr lang="fr-FR" sz="1400" dirty="0" err="1">
                  <a:solidFill>
                    <a:schemeClr val="bg1"/>
                  </a:solidFill>
                  <a:latin typeface="Segoe UI Semibold" panose="020B0702040204020203" pitchFamily="34" charset="0"/>
                  <a:cs typeface="Segoe UI Semibold" panose="020B0702040204020203" pitchFamily="34" charset="0"/>
                </a:rPr>
                <a:t>CloE</a:t>
              </a:r>
              <a:r>
                <a:rPr lang="fr-FR" sz="1400" dirty="0">
                  <a:solidFill>
                    <a:schemeClr val="bg1"/>
                  </a:solidFill>
                  <a:latin typeface="Segoe UI Semibold" panose="020B0702040204020203" pitchFamily="34" charset="0"/>
                  <a:cs typeface="Segoe UI Semibold" panose="020B0702040204020203" pitchFamily="34" charset="0"/>
                </a:rPr>
                <a:t>  est à votre disposition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Par téléphone , </a:t>
              </a:r>
              <a:r>
                <a:rPr lang="fr-FR" sz="1400" dirty="0" err="1">
                  <a:solidFill>
                    <a:schemeClr val="bg1"/>
                  </a:solidFill>
                  <a:latin typeface="Segoe UI Semibold" panose="020B0702040204020203" pitchFamily="34" charset="0"/>
                  <a:cs typeface="Segoe UI Semibold" panose="020B0702040204020203" pitchFamily="34" charset="0"/>
                </a:rPr>
                <a:t>MyAssistance</a:t>
              </a:r>
              <a:r>
                <a:rPr lang="fr-FR" sz="1400" dirty="0">
                  <a:solidFill>
                    <a:schemeClr val="bg1"/>
                  </a:solidFill>
                  <a:latin typeface="Segoe UI Semibold" panose="020B0702040204020203" pitchFamily="34" charset="0"/>
                  <a:cs typeface="Segoe UI Semibold" panose="020B0702040204020203" pitchFamily="34" charset="0"/>
                </a:rPr>
                <a:t> : 0326868585,  choix 2 puis choisir l’univers concerné.</a:t>
              </a:r>
            </a:p>
          </p:txBody>
        </p:sp>
      </p:grpSp>
      <p:grpSp>
        <p:nvGrpSpPr>
          <p:cNvPr id="46" name="Groupe 45"/>
          <p:cNvGrpSpPr/>
          <p:nvPr/>
        </p:nvGrpSpPr>
        <p:grpSpPr>
          <a:xfrm>
            <a:off x="109696" y="5420357"/>
            <a:ext cx="5076671" cy="1350508"/>
            <a:chOff x="11452912" y="3816265"/>
            <a:chExt cx="4190348" cy="1350508"/>
          </a:xfrm>
        </p:grpSpPr>
        <p:sp>
          <p:nvSpPr>
            <p:cNvPr id="47" name="Rectangle 46">
              <a:extLst>
                <a:ext uri="{FF2B5EF4-FFF2-40B4-BE49-F238E27FC236}">
                  <a16:creationId xmlns:a16="http://schemas.microsoft.com/office/drawing/2014/main" id="{7D74D3CF-2BB2-4EF5-8FB2-433C1A10B5A3}"/>
                </a:ext>
              </a:extLst>
            </p:cNvPr>
            <p:cNvSpPr/>
            <p:nvPr/>
          </p:nvSpPr>
          <p:spPr>
            <a:xfrm>
              <a:off x="11452912" y="3821837"/>
              <a:ext cx="4190348" cy="13449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8" name="TextBox 51">
              <a:extLst>
                <a:ext uri="{FF2B5EF4-FFF2-40B4-BE49-F238E27FC236}">
                  <a16:creationId xmlns:a16="http://schemas.microsoft.com/office/drawing/2014/main" id="{F708EF1C-09AF-4842-83E7-962720BC5CE5}"/>
                </a:ext>
              </a:extLst>
            </p:cNvPr>
            <p:cNvSpPr txBox="1"/>
            <p:nvPr/>
          </p:nvSpPr>
          <p:spPr>
            <a:xfrm>
              <a:off x="11552215" y="3816265"/>
              <a:ext cx="4091045" cy="129266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a:solidFill>
                    <a:schemeClr val="bg1"/>
                  </a:solidFill>
                  <a:latin typeface="Segoe UI Semibold" panose="020B0702040204020203" pitchFamily="34" charset="0"/>
                  <a:cs typeface="Segoe UI Semibold" panose="020B0702040204020203" pitchFamily="34" charset="0"/>
                </a:rPr>
                <a:t>POINT D’ATTENTION</a:t>
              </a:r>
              <a:r>
                <a:rPr lang="fr-FR" sz="1400" dirty="0">
                  <a:solidFill>
                    <a:schemeClr val="bg1"/>
                  </a:solidFill>
                  <a:latin typeface="Segoe UI Semibold" panose="020B0702040204020203" pitchFamily="34" charset="0"/>
                  <a:cs typeface="Segoe UI Semibold" panose="020B0702040204020203" pitchFamily="34" charset="0"/>
                </a:rPr>
                <a:t>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Les dossiers en attentes ne peuvent pas être annulés, en cas d’erreur la signature électronique doit être refusée et le produit ou service doit être soldé.</a:t>
              </a:r>
            </a:p>
          </p:txBody>
        </p:sp>
      </p:grpSp>
      <p:pic>
        <p:nvPicPr>
          <p:cNvPr id="3" name="Image 2">
            <a:extLst>
              <a:ext uri="{FF2B5EF4-FFF2-40B4-BE49-F238E27FC236}">
                <a16:creationId xmlns:a16="http://schemas.microsoft.com/office/drawing/2014/main" id="{4D141ECB-AA24-1618-D7A3-3D45704C3309}"/>
              </a:ext>
            </a:extLst>
          </p:cNvPr>
          <p:cNvPicPr>
            <a:picLocks noChangeAspect="1"/>
          </p:cNvPicPr>
          <p:nvPr/>
        </p:nvPicPr>
        <p:blipFill rotWithShape="1">
          <a:blip r:embed="rId3"/>
          <a:srcRect r="1548"/>
          <a:stretch/>
        </p:blipFill>
        <p:spPr>
          <a:xfrm>
            <a:off x="7143238" y="3810581"/>
            <a:ext cx="4591050" cy="2756892"/>
          </a:xfrm>
          <a:prstGeom prst="rect">
            <a:avLst/>
          </a:prstGeom>
        </p:spPr>
      </p:pic>
      <p:cxnSp>
        <p:nvCxnSpPr>
          <p:cNvPr id="42" name="Connecteur droit avec flèche 41"/>
          <p:cNvCxnSpPr>
            <a:cxnSpLocks/>
          </p:cNvCxnSpPr>
          <p:nvPr/>
        </p:nvCxnSpPr>
        <p:spPr>
          <a:xfrm flipV="1">
            <a:off x="3807252" y="4282633"/>
            <a:ext cx="7593811" cy="4994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10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CE093F-0B28-4024-8522-A3046ADC1BC4}"/>
              </a:ext>
            </a:extLst>
          </p:cNvPr>
          <p:cNvSpPr/>
          <p:nvPr/>
        </p:nvSpPr>
        <p:spPr>
          <a:xfrm>
            <a:off x="5785191" y="3037490"/>
            <a:ext cx="483476" cy="2532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B3891AF3-88BA-42CA-A642-D68490970260}"/>
              </a:ext>
            </a:extLst>
          </p:cNvPr>
          <p:cNvSpPr/>
          <p:nvPr/>
        </p:nvSpPr>
        <p:spPr>
          <a:xfrm>
            <a:off x="908390" y="643759"/>
            <a:ext cx="4212020" cy="42120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0" name="Espace réservé pour une image  8"/>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15</a:t>
            </a:r>
          </a:p>
        </p:txBody>
      </p:sp>
      <p:pic>
        <p:nvPicPr>
          <p:cNvPr id="15" name="Image 14"/>
          <p:cNvPicPr>
            <a:picLocks noChangeAspect="1"/>
          </p:cNvPicPr>
          <p:nvPr/>
        </p:nvPicPr>
        <p:blipFill rotWithShape="1">
          <a:blip r:embed="rId3"/>
          <a:srcRect l="30681"/>
          <a:stretch/>
        </p:blipFill>
        <p:spPr>
          <a:xfrm>
            <a:off x="1235075" y="1050878"/>
            <a:ext cx="4810198" cy="4636820"/>
          </a:xfrm>
          <a:prstGeom prst="rect">
            <a:avLst/>
          </a:prstGeom>
        </p:spPr>
      </p:pic>
      <p:sp>
        <p:nvSpPr>
          <p:cNvPr id="12" name="TextBox 3">
            <a:extLst>
              <a:ext uri="{FF2B5EF4-FFF2-40B4-BE49-F238E27FC236}">
                <a16:creationId xmlns:a16="http://schemas.microsoft.com/office/drawing/2014/main" id="{D9063556-7B95-466F-929C-3811BDDCF54A}"/>
              </a:ext>
            </a:extLst>
          </p:cNvPr>
          <p:cNvSpPr txBox="1"/>
          <p:nvPr/>
        </p:nvSpPr>
        <p:spPr>
          <a:xfrm>
            <a:off x="6390968" y="1807813"/>
            <a:ext cx="4891548" cy="2166747"/>
          </a:xfrm>
          <a:prstGeom prst="rect">
            <a:avLst/>
          </a:prstGeom>
          <a:noFill/>
        </p:spPr>
        <p:txBody>
          <a:bodyPr wrap="square" lIns="0" tIns="0" rIns="0" bIns="0" rtlCol="0" anchor="t">
            <a:spAutoFit/>
          </a:bodyPr>
          <a:lstStyle/>
          <a:p>
            <a:pPr>
              <a:lnSpc>
                <a:spcPct val="110000"/>
              </a:lnSpc>
            </a:pPr>
            <a:r>
              <a:rPr lang="fr-FR" sz="3200" dirty="0">
                <a:solidFill>
                  <a:srgbClr val="F44336"/>
                </a:solidFill>
                <a:latin typeface="Segoe UI Semibold" panose="020B0702040204020203" pitchFamily="34" charset="0"/>
                <a:cs typeface="Segoe UI Semibold" panose="020B0702040204020203" pitchFamily="34" charset="0"/>
              </a:rPr>
              <a:t>Accompagner mon client </a:t>
            </a:r>
            <a:r>
              <a:rPr lang="fr-FR" sz="3200" dirty="0">
                <a:latin typeface="Segoe UI Semibold" panose="020B0702040204020203" pitchFamily="34" charset="0"/>
                <a:cs typeface="Segoe UI Semibold" panose="020B0702040204020203" pitchFamily="34" charset="0"/>
              </a:rPr>
              <a:t>pour signer électroniquement en agence multi dossiers. </a:t>
            </a:r>
          </a:p>
        </p:txBody>
      </p:sp>
    </p:spTree>
    <p:extLst>
      <p:ext uri="{BB962C8B-B14F-4D97-AF65-F5344CB8AC3E}">
        <p14:creationId xmlns:p14="http://schemas.microsoft.com/office/powerpoint/2010/main" val="2108749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7098" y="297314"/>
            <a:ext cx="5337574"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signer électroniquement en agence multi dossiers.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16</a:t>
            </a:r>
          </a:p>
        </p:txBody>
      </p:sp>
      <p:sp>
        <p:nvSpPr>
          <p:cNvPr id="39" name="Rectangle 38"/>
          <p:cNvSpPr/>
          <p:nvPr/>
        </p:nvSpPr>
        <p:spPr>
          <a:xfrm>
            <a:off x="946318" y="1517938"/>
            <a:ext cx="2903788" cy="523220"/>
          </a:xfrm>
          <a:prstGeom prst="rect">
            <a:avLst/>
          </a:prstGeom>
        </p:spPr>
        <p:txBody>
          <a:bodyPr wrap="square">
            <a:spAutoFit/>
          </a:bodyPr>
          <a:lstStyle/>
          <a:p>
            <a:pPr marL="285750" indent="-285750" algn="just">
              <a:buFont typeface="Arial" panose="020B0604020202020204" pitchFamily="34" charset="0"/>
              <a:buChar char="•"/>
            </a:pPr>
            <a:r>
              <a:rPr lang="fr-FR" sz="1400" dirty="0"/>
              <a:t>Les documents s’affichent sur la tablette.</a:t>
            </a:r>
          </a:p>
        </p:txBody>
      </p:sp>
      <p:sp>
        <p:nvSpPr>
          <p:cNvPr id="11" name="Rectangle 10"/>
          <p:cNvSpPr/>
          <p:nvPr/>
        </p:nvSpPr>
        <p:spPr>
          <a:xfrm>
            <a:off x="946318" y="2174105"/>
            <a:ext cx="2903788" cy="523220"/>
          </a:xfrm>
          <a:prstGeom prst="rect">
            <a:avLst/>
          </a:prstGeom>
        </p:spPr>
        <p:txBody>
          <a:bodyPr wrap="square">
            <a:spAutoFit/>
          </a:bodyPr>
          <a:lstStyle/>
          <a:p>
            <a:pPr marL="285750" indent="-285750" algn="just">
              <a:buFont typeface="Arial" panose="020B0604020202020204" pitchFamily="34" charset="0"/>
              <a:buChar char="•"/>
            </a:pPr>
            <a:r>
              <a:rPr lang="fr-FR" sz="1400" dirty="0"/>
              <a:t>Le client consulte les documents sur la tablette SAG</a:t>
            </a:r>
          </a:p>
        </p:txBody>
      </p:sp>
      <p:sp>
        <p:nvSpPr>
          <p:cNvPr id="13" name="Rectangle 12"/>
          <p:cNvSpPr/>
          <p:nvPr/>
        </p:nvSpPr>
        <p:spPr>
          <a:xfrm>
            <a:off x="946318" y="2830272"/>
            <a:ext cx="2903788" cy="523220"/>
          </a:xfrm>
          <a:prstGeom prst="rect">
            <a:avLst/>
          </a:prstGeom>
        </p:spPr>
        <p:txBody>
          <a:bodyPr wrap="square">
            <a:spAutoFit/>
          </a:bodyPr>
          <a:lstStyle/>
          <a:p>
            <a:pPr marL="285750" indent="-285750" algn="just">
              <a:buFont typeface="Arial" panose="020B0604020202020204" pitchFamily="34" charset="0"/>
              <a:buChar char="•"/>
            </a:pPr>
            <a:r>
              <a:rPr lang="fr-FR" sz="1400" dirty="0"/>
              <a:t>Le client accepte les documents</a:t>
            </a:r>
          </a:p>
        </p:txBody>
      </p:sp>
      <p:sp>
        <p:nvSpPr>
          <p:cNvPr id="14" name="Rectangle 13"/>
          <p:cNvSpPr/>
          <p:nvPr/>
        </p:nvSpPr>
        <p:spPr>
          <a:xfrm>
            <a:off x="946318" y="3486438"/>
            <a:ext cx="2903788" cy="523220"/>
          </a:xfrm>
          <a:prstGeom prst="rect">
            <a:avLst/>
          </a:prstGeom>
        </p:spPr>
        <p:txBody>
          <a:bodyPr wrap="square">
            <a:spAutoFit/>
          </a:bodyPr>
          <a:lstStyle/>
          <a:p>
            <a:pPr marL="285750" indent="-285750" algn="just">
              <a:buFont typeface="Arial" panose="020B0604020202020204" pitchFamily="34" charset="0"/>
              <a:buChar char="•"/>
            </a:pPr>
            <a:r>
              <a:rPr lang="fr-FR" sz="1400" dirty="0"/>
              <a:t>Le client signe les documents sur la tablette SAG</a:t>
            </a:r>
          </a:p>
        </p:txBody>
      </p:sp>
      <p:pic>
        <p:nvPicPr>
          <p:cNvPr id="15" name="Image 14"/>
          <p:cNvPicPr>
            <a:picLocks noChangeAspect="1"/>
          </p:cNvPicPr>
          <p:nvPr/>
        </p:nvPicPr>
        <p:blipFill>
          <a:blip r:embed="rId5"/>
          <a:stretch>
            <a:fillRect/>
          </a:stretch>
        </p:blipFill>
        <p:spPr>
          <a:xfrm>
            <a:off x="4291554" y="1364086"/>
            <a:ext cx="3988989" cy="2599616"/>
          </a:xfrm>
          <a:prstGeom prst="rect">
            <a:avLst/>
          </a:prstGeom>
        </p:spPr>
      </p:pic>
      <p:pic>
        <p:nvPicPr>
          <p:cNvPr id="16" name="Image 15"/>
          <p:cNvPicPr>
            <a:picLocks noChangeAspect="1"/>
          </p:cNvPicPr>
          <p:nvPr/>
        </p:nvPicPr>
        <p:blipFill>
          <a:blip r:embed="rId6"/>
          <a:stretch>
            <a:fillRect/>
          </a:stretch>
        </p:blipFill>
        <p:spPr>
          <a:xfrm>
            <a:off x="5802398" y="2258913"/>
            <a:ext cx="3988990" cy="2499996"/>
          </a:xfrm>
          <a:prstGeom prst="rect">
            <a:avLst/>
          </a:prstGeom>
        </p:spPr>
      </p:pic>
      <p:pic>
        <p:nvPicPr>
          <p:cNvPr id="17" name="Image 16"/>
          <p:cNvPicPr>
            <a:picLocks noChangeAspect="1"/>
          </p:cNvPicPr>
          <p:nvPr/>
        </p:nvPicPr>
        <p:blipFill>
          <a:blip r:embed="rId7"/>
          <a:stretch>
            <a:fillRect/>
          </a:stretch>
        </p:blipFill>
        <p:spPr>
          <a:xfrm>
            <a:off x="7553192" y="3812406"/>
            <a:ext cx="4002441" cy="2355076"/>
          </a:xfrm>
          <a:prstGeom prst="rect">
            <a:avLst/>
          </a:prstGeom>
        </p:spPr>
      </p:pic>
    </p:spTree>
    <p:extLst>
      <p:ext uri="{BB962C8B-B14F-4D97-AF65-F5344CB8AC3E}">
        <p14:creationId xmlns:p14="http://schemas.microsoft.com/office/powerpoint/2010/main" val="129882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0" y="354842"/>
            <a:ext cx="5940645"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signer électroniquement en agence multi dossiers.</a:t>
            </a:r>
          </a:p>
        </p:txBody>
      </p:sp>
      <p:cxnSp>
        <p:nvCxnSpPr>
          <p:cNvPr id="18" name="Connecteur droit 17"/>
          <p:cNvCxnSpPr/>
          <p:nvPr/>
        </p:nvCxnSpPr>
        <p:spPr>
          <a:xfrm>
            <a:off x="11476186" y="3307003"/>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476186" y="2965759"/>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17</a:t>
            </a:r>
          </a:p>
        </p:txBody>
      </p:sp>
      <p:sp>
        <p:nvSpPr>
          <p:cNvPr id="39" name="Rectangle 38"/>
          <p:cNvSpPr/>
          <p:nvPr/>
        </p:nvSpPr>
        <p:spPr>
          <a:xfrm>
            <a:off x="8042676" y="1255014"/>
            <a:ext cx="3960000" cy="954107"/>
          </a:xfrm>
          <a:prstGeom prst="rect">
            <a:avLst/>
          </a:prstGeom>
        </p:spPr>
        <p:txBody>
          <a:bodyPr wrap="square">
            <a:spAutoFit/>
          </a:bodyPr>
          <a:lstStyle/>
          <a:p>
            <a:pPr marL="285750" indent="-285750" algn="just">
              <a:buFont typeface="Arial" panose="020B0604020202020204" pitchFamily="34" charset="0"/>
              <a:buChar char="•"/>
            </a:pPr>
            <a:r>
              <a:rPr lang="fr-FR" sz="1400" dirty="0"/>
              <a:t>Accès aux documents  Le client retrouve tous ses  documents signés dans son  espace sécurisé DEI.</a:t>
            </a:r>
          </a:p>
        </p:txBody>
      </p:sp>
      <p:sp>
        <p:nvSpPr>
          <p:cNvPr id="46" name="Rectangle 45"/>
          <p:cNvSpPr/>
          <p:nvPr/>
        </p:nvSpPr>
        <p:spPr>
          <a:xfrm>
            <a:off x="8042676" y="3690541"/>
            <a:ext cx="3960000" cy="1384995"/>
          </a:xfrm>
          <a:prstGeom prst="rect">
            <a:avLst/>
          </a:prstGeom>
        </p:spPr>
        <p:txBody>
          <a:bodyPr wrap="square">
            <a:spAutoFit/>
          </a:bodyPr>
          <a:lstStyle/>
          <a:p>
            <a:pPr marL="285750" indent="-285750" algn="just">
              <a:buFont typeface="Arial" panose="020B0604020202020204" pitchFamily="34" charset="0"/>
              <a:buChar char="•"/>
            </a:pPr>
            <a:r>
              <a:rPr lang="fr-FR" sz="1400" dirty="0"/>
              <a:t>Les messages de plus de 90 jours (qu’ils soient lus ou non lus) sont purgés automatiquement  de la MSI du client. S’il n’a pas de CFN, le  client doit télécharger les documents et les  enregistrer sur ses équipements personnels.</a:t>
            </a:r>
          </a:p>
        </p:txBody>
      </p:sp>
      <p:sp>
        <p:nvSpPr>
          <p:cNvPr id="31" name="object 20"/>
          <p:cNvSpPr txBox="1"/>
          <p:nvPr/>
        </p:nvSpPr>
        <p:spPr>
          <a:xfrm>
            <a:off x="1398444" y="1712219"/>
            <a:ext cx="1490345" cy="689610"/>
          </a:xfrm>
          <a:prstGeom prst="rect">
            <a:avLst/>
          </a:prstGeom>
        </p:spPr>
        <p:txBody>
          <a:bodyPr vert="horz" wrap="square" lIns="0" tIns="12700" rIns="0" bIns="0" rtlCol="0">
            <a:spAutoFit/>
          </a:bodyPr>
          <a:lstStyle/>
          <a:p>
            <a:pPr marL="12700" marR="5080" algn="ctr">
              <a:lnSpc>
                <a:spcPct val="100000"/>
              </a:lnSpc>
              <a:spcBef>
                <a:spcPts val="100"/>
              </a:spcBef>
            </a:pPr>
            <a:r>
              <a:rPr sz="1200" b="1" u="sng" dirty="0">
                <a:solidFill>
                  <a:srgbClr val="FFFFFF"/>
                </a:solidFill>
                <a:uFill>
                  <a:solidFill>
                    <a:srgbClr val="FFFFFF"/>
                  </a:solidFill>
                </a:uFill>
                <a:latin typeface="Arial Narrow"/>
                <a:cs typeface="Arial Narrow"/>
              </a:rPr>
              <a:t>Accès aux </a:t>
            </a:r>
            <a:r>
              <a:rPr sz="1200" b="1" u="sng" spc="-5" dirty="0">
                <a:solidFill>
                  <a:srgbClr val="FFFFFF"/>
                </a:solidFill>
                <a:uFill>
                  <a:solidFill>
                    <a:srgbClr val="FFFFFF"/>
                  </a:solidFill>
                </a:uFill>
                <a:latin typeface="Arial Narrow"/>
                <a:cs typeface="Arial Narrow"/>
              </a:rPr>
              <a:t>documents </a:t>
            </a:r>
            <a:r>
              <a:rPr sz="1200" b="1" spc="-5" dirty="0">
                <a:solidFill>
                  <a:srgbClr val="FFFFFF"/>
                </a:solidFill>
                <a:latin typeface="Arial Narrow"/>
                <a:cs typeface="Arial Narrow"/>
              </a:rPr>
              <a:t> </a:t>
            </a:r>
            <a:r>
              <a:rPr sz="1050" b="1" dirty="0">
                <a:solidFill>
                  <a:srgbClr val="FFFFFF"/>
                </a:solidFill>
                <a:latin typeface="Arial Narrow"/>
                <a:cs typeface="Arial Narrow"/>
              </a:rPr>
              <a:t>Le </a:t>
            </a:r>
            <a:r>
              <a:rPr sz="1050" b="1" spc="-5" dirty="0">
                <a:solidFill>
                  <a:srgbClr val="FFFFFF"/>
                </a:solidFill>
                <a:latin typeface="Arial Narrow"/>
                <a:cs typeface="Arial Narrow"/>
              </a:rPr>
              <a:t>client </a:t>
            </a:r>
            <a:r>
              <a:rPr sz="1050" b="1" dirty="0">
                <a:solidFill>
                  <a:srgbClr val="FFFFFF"/>
                </a:solidFill>
                <a:latin typeface="Arial Narrow"/>
                <a:cs typeface="Arial Narrow"/>
              </a:rPr>
              <a:t>retrouve tous </a:t>
            </a:r>
            <a:r>
              <a:rPr sz="1050" b="1" spc="-5" dirty="0">
                <a:solidFill>
                  <a:srgbClr val="FFFFFF"/>
                </a:solidFill>
                <a:latin typeface="Arial Narrow"/>
                <a:cs typeface="Arial Narrow"/>
              </a:rPr>
              <a:t>ses  documents signés dans</a:t>
            </a:r>
            <a:r>
              <a:rPr sz="1050" b="1" spc="-114" dirty="0">
                <a:solidFill>
                  <a:srgbClr val="FFFFFF"/>
                </a:solidFill>
                <a:latin typeface="Arial Narrow"/>
                <a:cs typeface="Arial Narrow"/>
              </a:rPr>
              <a:t> </a:t>
            </a:r>
            <a:r>
              <a:rPr sz="1050" b="1" spc="-5" dirty="0">
                <a:solidFill>
                  <a:srgbClr val="FFFFFF"/>
                </a:solidFill>
                <a:latin typeface="Arial Narrow"/>
                <a:cs typeface="Arial Narrow"/>
              </a:rPr>
              <a:t>son  espace </a:t>
            </a:r>
            <a:r>
              <a:rPr sz="1050" b="1" dirty="0">
                <a:solidFill>
                  <a:srgbClr val="FFFFFF"/>
                </a:solidFill>
                <a:latin typeface="Arial Narrow"/>
                <a:cs typeface="Arial Narrow"/>
              </a:rPr>
              <a:t>sécurisé</a:t>
            </a:r>
            <a:r>
              <a:rPr sz="1050" b="1" spc="-80" dirty="0">
                <a:solidFill>
                  <a:srgbClr val="FFFFFF"/>
                </a:solidFill>
                <a:latin typeface="Arial Narrow"/>
                <a:cs typeface="Arial Narrow"/>
              </a:rPr>
              <a:t> </a:t>
            </a:r>
            <a:r>
              <a:rPr sz="1050" b="1" dirty="0">
                <a:solidFill>
                  <a:srgbClr val="FFFFFF"/>
                </a:solidFill>
                <a:latin typeface="Arial Narrow"/>
                <a:cs typeface="Arial Narrow"/>
              </a:rPr>
              <a:t>DEI</a:t>
            </a:r>
            <a:endParaRPr sz="1050" dirty="0">
              <a:latin typeface="Arial Narrow"/>
              <a:cs typeface="Arial Narrow"/>
            </a:endParaRPr>
          </a:p>
        </p:txBody>
      </p:sp>
      <p:sp>
        <p:nvSpPr>
          <p:cNvPr id="38" name="object 27"/>
          <p:cNvSpPr/>
          <p:nvPr/>
        </p:nvSpPr>
        <p:spPr>
          <a:xfrm>
            <a:off x="1852669" y="2721905"/>
            <a:ext cx="2458085" cy="130175"/>
          </a:xfrm>
          <a:custGeom>
            <a:avLst/>
            <a:gdLst/>
            <a:ahLst/>
            <a:cxnLst/>
            <a:rect l="l" t="t" r="r" b="b"/>
            <a:pathLst>
              <a:path w="2458085" h="130175">
                <a:moveTo>
                  <a:pt x="0" y="129844"/>
                </a:moveTo>
                <a:lnTo>
                  <a:pt x="2457957" y="129844"/>
                </a:lnTo>
                <a:lnTo>
                  <a:pt x="2457957" y="0"/>
                </a:lnTo>
                <a:lnTo>
                  <a:pt x="0" y="0"/>
                </a:lnTo>
                <a:lnTo>
                  <a:pt x="0" y="129844"/>
                </a:lnTo>
                <a:close/>
              </a:path>
            </a:pathLst>
          </a:custGeom>
          <a:ln w="9525">
            <a:solidFill>
              <a:srgbClr val="C00000"/>
            </a:solidFill>
          </a:ln>
        </p:spPr>
        <p:txBody>
          <a:bodyPr wrap="square" lIns="0" tIns="0" rIns="0" bIns="0" rtlCol="0"/>
          <a:lstStyle/>
          <a:p>
            <a:endParaRPr dirty="0"/>
          </a:p>
        </p:txBody>
      </p:sp>
      <p:sp>
        <p:nvSpPr>
          <p:cNvPr id="40" name="object 28"/>
          <p:cNvSpPr txBox="1"/>
          <p:nvPr/>
        </p:nvSpPr>
        <p:spPr>
          <a:xfrm>
            <a:off x="8042676" y="2150141"/>
            <a:ext cx="3960000" cy="659155"/>
          </a:xfrm>
          <a:prstGeom prst="rect">
            <a:avLst/>
          </a:prstGeom>
        </p:spPr>
        <p:txBody>
          <a:bodyPr vert="horz" wrap="square" lIns="0" tIns="12700" rIns="0" bIns="0" rtlCol="0">
            <a:spAutoFit/>
          </a:bodyPr>
          <a:lstStyle/>
          <a:p>
            <a:pPr marL="361950" marR="5080" indent="-349250" algn="just">
              <a:lnSpc>
                <a:spcPct val="100000"/>
              </a:lnSpc>
              <a:spcBef>
                <a:spcPts val="100"/>
              </a:spcBef>
              <a:buFont typeface="Arial"/>
              <a:buChar char="•"/>
              <a:tabLst>
                <a:tab pos="361950" algn="l"/>
              </a:tabLst>
            </a:pPr>
            <a:r>
              <a:rPr sz="1400" spc="-5" dirty="0">
                <a:cs typeface="Calibri"/>
              </a:rPr>
              <a:t>Le </a:t>
            </a:r>
            <a:r>
              <a:rPr sz="1400" dirty="0"/>
              <a:t>client</a:t>
            </a:r>
            <a:r>
              <a:rPr sz="1400" spc="-5" dirty="0">
                <a:cs typeface="Calibri"/>
              </a:rPr>
              <a:t> dispose </a:t>
            </a:r>
            <a:r>
              <a:rPr sz="1400" dirty="0">
                <a:cs typeface="Calibri"/>
              </a:rPr>
              <a:t>des </a:t>
            </a:r>
            <a:r>
              <a:rPr sz="1400" spc="-5" dirty="0">
                <a:cs typeface="Calibri"/>
              </a:rPr>
              <a:t>documents  signés électroniquement dans sa  MSI quelques </a:t>
            </a:r>
            <a:r>
              <a:rPr sz="1400" dirty="0"/>
              <a:t>minutes après les  avoir signés sur la </a:t>
            </a:r>
            <a:r>
              <a:rPr sz="1400" spc="-5" dirty="0" err="1">
                <a:cs typeface="Calibri"/>
              </a:rPr>
              <a:t>t</a:t>
            </a:r>
            <a:r>
              <a:rPr sz="1400" dirty="0" err="1"/>
              <a:t>a</a:t>
            </a:r>
            <a:r>
              <a:rPr sz="1400" spc="-5" dirty="0" err="1">
                <a:cs typeface="Calibri"/>
              </a:rPr>
              <a:t>blette</a:t>
            </a:r>
            <a:r>
              <a:rPr sz="1400" spc="-5" dirty="0">
                <a:cs typeface="Calibri"/>
              </a:rPr>
              <a:t>.</a:t>
            </a:r>
            <a:endParaRPr sz="1400" dirty="0">
              <a:cs typeface="Calibri"/>
            </a:endParaRPr>
          </a:p>
        </p:txBody>
      </p:sp>
      <p:sp>
        <p:nvSpPr>
          <p:cNvPr id="53" name="object 37"/>
          <p:cNvSpPr/>
          <p:nvPr/>
        </p:nvSpPr>
        <p:spPr>
          <a:xfrm>
            <a:off x="299504" y="145541"/>
            <a:ext cx="80203" cy="86359"/>
          </a:xfrm>
          <a:prstGeom prst="rect">
            <a:avLst/>
          </a:prstGeom>
          <a:blipFill>
            <a:blip r:embed="rId5" cstate="print"/>
            <a:stretch>
              <a:fillRect/>
            </a:stretch>
          </a:blipFill>
        </p:spPr>
        <p:txBody>
          <a:bodyPr wrap="square" lIns="0" tIns="0" rIns="0" bIns="0" rtlCol="0"/>
          <a:lstStyle/>
          <a:p>
            <a:endParaRPr dirty="0"/>
          </a:p>
        </p:txBody>
      </p:sp>
      <p:sp>
        <p:nvSpPr>
          <p:cNvPr id="59" name="object 43"/>
          <p:cNvSpPr/>
          <p:nvPr/>
        </p:nvSpPr>
        <p:spPr>
          <a:xfrm>
            <a:off x="1608272" y="402081"/>
            <a:ext cx="30480" cy="10795"/>
          </a:xfrm>
          <a:custGeom>
            <a:avLst/>
            <a:gdLst/>
            <a:ahLst/>
            <a:cxnLst/>
            <a:rect l="l" t="t" r="r" b="b"/>
            <a:pathLst>
              <a:path w="30480" h="10795">
                <a:moveTo>
                  <a:pt x="28376" y="0"/>
                </a:moveTo>
                <a:lnTo>
                  <a:pt x="27741" y="0"/>
                </a:lnTo>
                <a:lnTo>
                  <a:pt x="1960" y="1904"/>
                </a:lnTo>
                <a:lnTo>
                  <a:pt x="1198" y="1904"/>
                </a:lnTo>
                <a:lnTo>
                  <a:pt x="690" y="2285"/>
                </a:lnTo>
                <a:lnTo>
                  <a:pt x="436" y="2920"/>
                </a:lnTo>
                <a:lnTo>
                  <a:pt x="55" y="3555"/>
                </a:lnTo>
                <a:lnTo>
                  <a:pt x="0" y="5587"/>
                </a:lnTo>
                <a:lnTo>
                  <a:pt x="182" y="7873"/>
                </a:lnTo>
                <a:lnTo>
                  <a:pt x="436" y="8889"/>
                </a:lnTo>
                <a:lnTo>
                  <a:pt x="944" y="9525"/>
                </a:lnTo>
                <a:lnTo>
                  <a:pt x="1325" y="10159"/>
                </a:lnTo>
                <a:lnTo>
                  <a:pt x="1833" y="10413"/>
                </a:lnTo>
                <a:lnTo>
                  <a:pt x="2595" y="10287"/>
                </a:lnTo>
                <a:lnTo>
                  <a:pt x="28376" y="8381"/>
                </a:lnTo>
                <a:lnTo>
                  <a:pt x="29011" y="8381"/>
                </a:lnTo>
                <a:lnTo>
                  <a:pt x="29519" y="8000"/>
                </a:lnTo>
                <a:lnTo>
                  <a:pt x="30281" y="6730"/>
                </a:lnTo>
                <a:lnTo>
                  <a:pt x="30213" y="4698"/>
                </a:lnTo>
                <a:lnTo>
                  <a:pt x="30104" y="2920"/>
                </a:lnTo>
                <a:lnTo>
                  <a:pt x="29773" y="1523"/>
                </a:lnTo>
                <a:lnTo>
                  <a:pt x="29519" y="1142"/>
                </a:lnTo>
                <a:lnTo>
                  <a:pt x="29392" y="762"/>
                </a:lnTo>
                <a:lnTo>
                  <a:pt x="29138" y="380"/>
                </a:lnTo>
                <a:lnTo>
                  <a:pt x="28376" y="0"/>
                </a:lnTo>
                <a:close/>
              </a:path>
            </a:pathLst>
          </a:custGeom>
          <a:solidFill>
            <a:srgbClr val="000000"/>
          </a:solidFill>
        </p:spPr>
        <p:txBody>
          <a:bodyPr wrap="square" lIns="0" tIns="0" rIns="0" bIns="0" rtlCol="0"/>
          <a:lstStyle/>
          <a:p>
            <a:endParaRPr dirty="0"/>
          </a:p>
        </p:txBody>
      </p:sp>
      <p:sp>
        <p:nvSpPr>
          <p:cNvPr id="60" name="object 44"/>
          <p:cNvSpPr/>
          <p:nvPr/>
        </p:nvSpPr>
        <p:spPr>
          <a:xfrm>
            <a:off x="1986732" y="373633"/>
            <a:ext cx="30480" cy="10795"/>
          </a:xfrm>
          <a:custGeom>
            <a:avLst/>
            <a:gdLst/>
            <a:ahLst/>
            <a:cxnLst/>
            <a:rect l="l" t="t" r="r" b="b"/>
            <a:pathLst>
              <a:path w="30480" h="10795">
                <a:moveTo>
                  <a:pt x="28249" y="0"/>
                </a:moveTo>
                <a:lnTo>
                  <a:pt x="27741" y="0"/>
                </a:lnTo>
                <a:lnTo>
                  <a:pt x="1960" y="1904"/>
                </a:lnTo>
                <a:lnTo>
                  <a:pt x="0" y="5587"/>
                </a:lnTo>
                <a:lnTo>
                  <a:pt x="182" y="7874"/>
                </a:lnTo>
                <a:lnTo>
                  <a:pt x="436" y="8889"/>
                </a:lnTo>
                <a:lnTo>
                  <a:pt x="1198" y="10160"/>
                </a:lnTo>
                <a:lnTo>
                  <a:pt x="1833" y="10413"/>
                </a:lnTo>
                <a:lnTo>
                  <a:pt x="2595" y="10413"/>
                </a:lnTo>
                <a:lnTo>
                  <a:pt x="28376" y="8381"/>
                </a:lnTo>
                <a:lnTo>
                  <a:pt x="29011" y="8381"/>
                </a:lnTo>
                <a:lnTo>
                  <a:pt x="29519" y="8000"/>
                </a:lnTo>
                <a:lnTo>
                  <a:pt x="29900" y="7365"/>
                </a:lnTo>
                <a:lnTo>
                  <a:pt x="30154" y="6730"/>
                </a:lnTo>
                <a:lnTo>
                  <a:pt x="30027" y="2539"/>
                </a:lnTo>
                <a:lnTo>
                  <a:pt x="29900" y="2031"/>
                </a:lnTo>
                <a:lnTo>
                  <a:pt x="29646" y="1524"/>
                </a:lnTo>
                <a:lnTo>
                  <a:pt x="29519" y="1142"/>
                </a:lnTo>
                <a:lnTo>
                  <a:pt x="29265" y="762"/>
                </a:lnTo>
                <a:lnTo>
                  <a:pt x="29138" y="380"/>
                </a:lnTo>
                <a:lnTo>
                  <a:pt x="28630" y="126"/>
                </a:lnTo>
                <a:lnTo>
                  <a:pt x="28249" y="0"/>
                </a:lnTo>
                <a:close/>
              </a:path>
            </a:pathLst>
          </a:custGeom>
          <a:solidFill>
            <a:srgbClr val="000000"/>
          </a:solidFill>
        </p:spPr>
        <p:txBody>
          <a:bodyPr wrap="square" lIns="0" tIns="0" rIns="0" bIns="0" rtlCol="0"/>
          <a:lstStyle/>
          <a:p>
            <a:endParaRPr dirty="0"/>
          </a:p>
        </p:txBody>
      </p:sp>
      <p:sp>
        <p:nvSpPr>
          <p:cNvPr id="66" name="object 28"/>
          <p:cNvSpPr txBox="1"/>
          <p:nvPr/>
        </p:nvSpPr>
        <p:spPr>
          <a:xfrm>
            <a:off x="8042676" y="2875057"/>
            <a:ext cx="3960000" cy="738664"/>
          </a:xfrm>
          <a:prstGeom prst="rect">
            <a:avLst/>
          </a:prstGeom>
        </p:spPr>
        <p:txBody>
          <a:bodyPr wrap="square">
            <a:spAutoFit/>
          </a:bodyPr>
          <a:lstStyle>
            <a:defPPr>
              <a:defRPr lang="fr-FR"/>
            </a:defPPr>
            <a:lvl1pPr marL="285750" indent="-285750" algn="just">
              <a:buFont typeface="Arial" panose="020B0604020202020204" pitchFamily="34" charset="0"/>
              <a:buChar char="•"/>
              <a:defRPr sz="1400"/>
            </a:lvl1pPr>
          </a:lstStyle>
          <a:p>
            <a:r>
              <a:rPr dirty="0"/>
              <a:t>Les documents seront </a:t>
            </a:r>
            <a:r>
              <a:rPr dirty="0" err="1"/>
              <a:t>disponibles</a:t>
            </a:r>
            <a:r>
              <a:rPr dirty="0"/>
              <a:t>  </a:t>
            </a:r>
            <a:r>
              <a:rPr dirty="0" err="1"/>
              <a:t>dans</a:t>
            </a:r>
            <a:r>
              <a:rPr dirty="0"/>
              <a:t> le CFN (si le client en détient  un) le lendemain de la signature</a:t>
            </a:r>
          </a:p>
        </p:txBody>
      </p:sp>
      <p:sp>
        <p:nvSpPr>
          <p:cNvPr id="68" name="object 28"/>
          <p:cNvSpPr txBox="1"/>
          <p:nvPr/>
        </p:nvSpPr>
        <p:spPr>
          <a:xfrm>
            <a:off x="8042676" y="5121640"/>
            <a:ext cx="3960000" cy="1169551"/>
          </a:xfrm>
          <a:prstGeom prst="rect">
            <a:avLst/>
          </a:prstGeom>
        </p:spPr>
        <p:txBody>
          <a:bodyPr wrap="square">
            <a:spAutoFit/>
          </a:bodyPr>
          <a:lstStyle>
            <a:defPPr>
              <a:defRPr lang="fr-FR"/>
            </a:defPPr>
            <a:lvl1pPr marL="285750" indent="-285750" algn="just">
              <a:buFont typeface="Arial" panose="020B0604020202020204" pitchFamily="34" charset="0"/>
              <a:buChar char="•"/>
              <a:defRPr sz="1400"/>
            </a:lvl1pPr>
          </a:lstStyle>
          <a:p>
            <a:r>
              <a:rPr lang="fr-FR" dirty="0"/>
              <a:t>La remise des conditions générales  est effectuée par un lien figurant  dans le mail qui invite le client à les  consulter et/ou les récupérer sur le  portail internet de la Caisse  d’Epargne.</a:t>
            </a:r>
          </a:p>
        </p:txBody>
      </p:sp>
      <p:sp>
        <p:nvSpPr>
          <p:cNvPr id="69" name="object 21"/>
          <p:cNvSpPr/>
          <p:nvPr/>
        </p:nvSpPr>
        <p:spPr>
          <a:xfrm>
            <a:off x="871060" y="1178907"/>
            <a:ext cx="3502152" cy="2399411"/>
          </a:xfrm>
          <a:prstGeom prst="rect">
            <a:avLst/>
          </a:prstGeom>
          <a:blipFill>
            <a:blip r:embed="rId6" cstate="print"/>
            <a:stretch>
              <a:fillRect/>
            </a:stretch>
          </a:blipFill>
          <a:ln>
            <a:solidFill>
              <a:schemeClr val="tx1">
                <a:lumMod val="25000"/>
                <a:lumOff val="75000"/>
              </a:schemeClr>
            </a:solidFill>
          </a:ln>
        </p:spPr>
        <p:txBody>
          <a:bodyPr wrap="square" lIns="0" tIns="0" rIns="0" bIns="0" rtlCol="0"/>
          <a:lstStyle/>
          <a:p>
            <a:endParaRPr dirty="0"/>
          </a:p>
        </p:txBody>
      </p:sp>
      <p:sp>
        <p:nvSpPr>
          <p:cNvPr id="70" name="object 25"/>
          <p:cNvSpPr/>
          <p:nvPr/>
        </p:nvSpPr>
        <p:spPr>
          <a:xfrm>
            <a:off x="2810717" y="2884295"/>
            <a:ext cx="3492000" cy="2376000"/>
          </a:xfrm>
          <a:prstGeom prst="rect">
            <a:avLst/>
          </a:prstGeom>
          <a:blipFill>
            <a:blip r:embed="rId7" cstate="print"/>
            <a:stretch>
              <a:fillRect/>
            </a:stretch>
          </a:blipFill>
          <a:ln>
            <a:solidFill>
              <a:schemeClr val="tx1">
                <a:lumMod val="25000"/>
                <a:lumOff val="75000"/>
              </a:schemeClr>
            </a:solidFill>
          </a:ln>
        </p:spPr>
        <p:txBody>
          <a:bodyPr wrap="square" lIns="0" tIns="0" rIns="0" bIns="0" rtlCol="0"/>
          <a:lstStyle/>
          <a:p>
            <a:endParaRPr dirty="0"/>
          </a:p>
        </p:txBody>
      </p:sp>
      <p:sp>
        <p:nvSpPr>
          <p:cNvPr id="34" name="object 23"/>
          <p:cNvSpPr/>
          <p:nvPr/>
        </p:nvSpPr>
        <p:spPr>
          <a:xfrm>
            <a:off x="4742550" y="4076840"/>
            <a:ext cx="3492000" cy="2412000"/>
          </a:xfrm>
          <a:prstGeom prst="rect">
            <a:avLst/>
          </a:prstGeom>
          <a:blipFill>
            <a:blip r:embed="rId8" cstate="print"/>
            <a:stretch>
              <a:fillRect/>
            </a:stretch>
          </a:blipFill>
          <a:ln>
            <a:solidFill>
              <a:schemeClr val="tx1">
                <a:lumMod val="25000"/>
                <a:lumOff val="75000"/>
              </a:schemeClr>
            </a:solidFill>
          </a:ln>
        </p:spPr>
        <p:txBody>
          <a:bodyPr wrap="square" lIns="0" tIns="0" rIns="0" bIns="0" rtlCol="0"/>
          <a:lstStyle/>
          <a:p>
            <a:endParaRPr dirty="0"/>
          </a:p>
        </p:txBody>
      </p:sp>
    </p:spTree>
    <p:extLst>
      <p:ext uri="{BB962C8B-B14F-4D97-AF65-F5344CB8AC3E}">
        <p14:creationId xmlns:p14="http://schemas.microsoft.com/office/powerpoint/2010/main" val="340241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063" r="47063"/>
          <a:stretch>
            <a:fillRect/>
          </a:stretch>
        </p:blipFill>
        <p:spPr/>
      </p:pic>
      <p:pic>
        <p:nvPicPr>
          <p:cNvPr id="6" name="Espace réservé pour une 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1340" y="6228271"/>
            <a:ext cx="2041870" cy="4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
            <a:extLst>
              <a:ext uri="{FF2B5EF4-FFF2-40B4-BE49-F238E27FC236}">
                <a16:creationId xmlns:a16="http://schemas.microsoft.com/office/drawing/2014/main" id="{EF8A0F5C-5C6B-47C2-96B1-DCDB923954D3}"/>
              </a:ext>
            </a:extLst>
          </p:cNvPr>
          <p:cNvSpPr txBox="1"/>
          <p:nvPr/>
        </p:nvSpPr>
        <p:spPr>
          <a:xfrm>
            <a:off x="933121" y="354842"/>
            <a:ext cx="6145596" cy="615553"/>
          </a:xfrm>
          <a:prstGeom prst="rect">
            <a:avLst/>
          </a:prstGeom>
          <a:noFill/>
        </p:spPr>
        <p:txBody>
          <a:bodyPr wrap="square" lIns="0" tIns="0" rIns="0" bIns="0" rtlCol="0">
            <a:spAutoFit/>
          </a:bodyPr>
          <a:lstStyle/>
          <a:p>
            <a:r>
              <a:rPr lang="fr-FR" sz="2000" dirty="0">
                <a:solidFill>
                  <a:schemeClr val="accent1"/>
                </a:solidFill>
                <a:latin typeface="Segoe UI Semibold" panose="020B0702040204020203" pitchFamily="34" charset="0"/>
                <a:cs typeface="Segoe UI Semibold" panose="020B0702040204020203" pitchFamily="34" charset="0"/>
              </a:rPr>
              <a:t>Accompagner mon client </a:t>
            </a:r>
            <a:r>
              <a:rPr lang="fr-FR" sz="2000" dirty="0">
                <a:latin typeface="Segoe UI Semibold" panose="020B0702040204020203" pitchFamily="34" charset="0"/>
                <a:cs typeface="Segoe UI Semibold" panose="020B0702040204020203" pitchFamily="34" charset="0"/>
              </a:rPr>
              <a:t>pour signer électroniquement en agence multi dossiers.</a:t>
            </a:r>
          </a:p>
        </p:txBody>
      </p:sp>
      <p:cxnSp>
        <p:nvCxnSpPr>
          <p:cNvPr id="18" name="Connecteur droit 17"/>
          <p:cNvCxnSpPr/>
          <p:nvPr/>
        </p:nvCxnSpPr>
        <p:spPr>
          <a:xfrm>
            <a:off x="11499011" y="3429000"/>
            <a:ext cx="692989" cy="0"/>
          </a:xfrm>
          <a:prstGeom prst="line">
            <a:avLst/>
          </a:prstGeom>
          <a:ln w="28575">
            <a:solidFill>
              <a:schemeClr val="tx2">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1786559" y="3125645"/>
            <a:ext cx="405441" cy="242567"/>
          </a:xfrm>
          <a:prstGeom prst="rect">
            <a:avLst/>
          </a:prstGeom>
          <a:noFill/>
        </p:spPr>
        <p:txBody>
          <a:bodyPr wrap="square" lIns="0" tIns="0" bIns="0" rtlCol="0" anchor="t">
            <a:spAutoFit/>
          </a:bodyPr>
          <a:lstStyle/>
          <a:p>
            <a:pPr algn="ctr">
              <a:lnSpc>
                <a:spcPct val="150000"/>
              </a:lnSpc>
            </a:pPr>
            <a:r>
              <a:rPr lang="fr-FR" sz="1200" dirty="0">
                <a:solidFill>
                  <a:schemeClr val="tx1">
                    <a:lumMod val="90000"/>
                    <a:lumOff val="10000"/>
                  </a:schemeClr>
                </a:solidFill>
                <a:latin typeface="Segoe UI Semibold" panose="020B0702040204020203" pitchFamily="34" charset="0"/>
                <a:cs typeface="Segoe UI Semibold" panose="020B0702040204020203" pitchFamily="34" charset="0"/>
              </a:rPr>
              <a:t>18</a:t>
            </a:r>
          </a:p>
        </p:txBody>
      </p:sp>
      <p:sp>
        <p:nvSpPr>
          <p:cNvPr id="15" name="Rectangle 1"/>
          <p:cNvSpPr>
            <a:spLocks noChangeArrowheads="1"/>
          </p:cNvSpPr>
          <p:nvPr/>
        </p:nvSpPr>
        <p:spPr bwMode="auto">
          <a:xfrm>
            <a:off x="1881187" y="1648456"/>
            <a:ext cx="514350" cy="152473"/>
          </a:xfrm>
          <a:prstGeom prst="rect">
            <a:avLst/>
          </a:prstGeom>
          <a:solidFill>
            <a:schemeClr val="bg1"/>
          </a:solidFill>
          <a:ln w="9525" algn="ctr">
            <a:solidFill>
              <a:schemeClr val="bg1"/>
            </a:solidFill>
            <a:round/>
            <a:headEnd/>
            <a:tailEnd/>
          </a:ln>
        </p:spPr>
        <p:txBody>
          <a:bodyPr wrap="none"/>
          <a:lstStyle>
            <a:lvl1pPr>
              <a:spcBef>
                <a:spcPct val="20000"/>
              </a:spcBef>
              <a:buClr>
                <a:srgbClr val="E9030A"/>
              </a:buClr>
              <a:buFont typeface="Wingdings" panose="05000000000000000000" pitchFamily="2" charset="2"/>
              <a:buChar char="§"/>
              <a:defRPr sz="2000">
                <a:solidFill>
                  <a:schemeClr val="tx2"/>
                </a:solidFill>
                <a:latin typeface="Arial Narrow" panose="020B0606020202030204" pitchFamily="34" charset="0"/>
              </a:defRPr>
            </a:lvl1pPr>
            <a:lvl2pPr marL="742950" indent="-285750">
              <a:spcBef>
                <a:spcPct val="20000"/>
              </a:spcBef>
              <a:buClr>
                <a:srgbClr val="E9030A"/>
              </a:buClr>
              <a:buSzPct val="80000"/>
              <a:buFont typeface="Arial Black" panose="020B0A04020102020204" pitchFamily="34" charset="0"/>
              <a:buChar char="&gt;"/>
              <a:defRPr sz="1600">
                <a:solidFill>
                  <a:schemeClr val="tx2"/>
                </a:solidFill>
                <a:latin typeface="Arial Narrow" panose="020B0606020202030204" pitchFamily="34" charset="0"/>
              </a:defRPr>
            </a:lvl2pPr>
            <a:lvl3pPr marL="1143000" indent="-228600">
              <a:spcBef>
                <a:spcPct val="20000"/>
              </a:spcBef>
              <a:buClr>
                <a:srgbClr val="E9030A"/>
              </a:buClr>
              <a:buSzPct val="70000"/>
              <a:buChar char="•"/>
              <a:defRPr sz="1400">
                <a:solidFill>
                  <a:schemeClr val="tx2"/>
                </a:solidFill>
                <a:latin typeface="Arial Narrow" panose="020B0606020202030204" pitchFamily="34" charset="0"/>
              </a:defRPr>
            </a:lvl3pPr>
            <a:lvl4pPr marL="1600200" indent="-228600">
              <a:spcBef>
                <a:spcPct val="20000"/>
              </a:spcBef>
              <a:buClr>
                <a:srgbClr val="E9030A"/>
              </a:buClr>
              <a:buFont typeface="Arial Narrow" panose="020B0606020202030204" pitchFamily="34" charset="0"/>
              <a:buChar char="―"/>
              <a:defRPr sz="1200">
                <a:solidFill>
                  <a:schemeClr val="tx2"/>
                </a:solidFill>
                <a:latin typeface="Arial Narrow" panose="020B0606020202030204" pitchFamily="34" charset="0"/>
              </a:defRPr>
            </a:lvl4pPr>
            <a:lvl5pPr marL="2057400" indent="-228600">
              <a:spcBef>
                <a:spcPct val="20000"/>
              </a:spcBef>
              <a:buClr>
                <a:srgbClr val="990033"/>
              </a:buClr>
              <a:buSzPct val="70000"/>
              <a:buChar char="o"/>
              <a:defRPr sz="1100">
                <a:solidFill>
                  <a:schemeClr val="tx2"/>
                </a:solidFill>
                <a:latin typeface="Arial Narrow" panose="020B0606020202030204" pitchFamily="34" charset="0"/>
              </a:defRPr>
            </a:lvl5pPr>
            <a:lvl6pPr marL="25146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6pPr>
            <a:lvl7pPr marL="29718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7pPr>
            <a:lvl8pPr marL="34290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8pPr>
            <a:lvl9pPr marL="3886200" indent="-228600" eaLnBrk="0" fontAlgn="base" hangingPunct="0">
              <a:spcBef>
                <a:spcPct val="20000"/>
              </a:spcBef>
              <a:spcAft>
                <a:spcPct val="0"/>
              </a:spcAft>
              <a:buClr>
                <a:srgbClr val="990033"/>
              </a:buClr>
              <a:buSzPct val="70000"/>
              <a:buChar char="o"/>
              <a:defRPr sz="1100">
                <a:solidFill>
                  <a:schemeClr val="tx2"/>
                </a:solidFill>
                <a:latin typeface="Arial Narrow" panose="020B0606020202030204" pitchFamily="34" charset="0"/>
              </a:defRPr>
            </a:lvl9pPr>
          </a:lstStyle>
          <a:p>
            <a:pPr eaLnBrk="1" hangingPunct="1">
              <a:spcBef>
                <a:spcPct val="55000"/>
              </a:spcBef>
              <a:buClrTx/>
              <a:buFontTx/>
              <a:buNone/>
            </a:pPr>
            <a:endParaRPr lang="fr-FR" altLang="fr-FR" sz="3200">
              <a:solidFill>
                <a:schemeClr val="tx1"/>
              </a:solidFill>
            </a:endParaRPr>
          </a:p>
        </p:txBody>
      </p:sp>
      <p:sp>
        <p:nvSpPr>
          <p:cNvPr id="30" name="Rectangle 29"/>
          <p:cNvSpPr/>
          <p:nvPr/>
        </p:nvSpPr>
        <p:spPr>
          <a:xfrm>
            <a:off x="8548520" y="1480336"/>
            <a:ext cx="2950492" cy="954107"/>
          </a:xfrm>
          <a:prstGeom prst="rect">
            <a:avLst/>
          </a:prstGeom>
        </p:spPr>
        <p:txBody>
          <a:bodyPr wrap="square">
            <a:spAutoFit/>
          </a:bodyPr>
          <a:lstStyle/>
          <a:p>
            <a:pPr algn="just"/>
            <a:r>
              <a:rPr lang="fr-FR" sz="1400" b="1" dirty="0"/>
              <a:t>Je clique sur terminer pour revenir à la Synthèse Client   </a:t>
            </a:r>
          </a:p>
          <a:p>
            <a:pPr marL="273050" algn="just"/>
            <a:endParaRPr lang="fr-FR" sz="1400" dirty="0"/>
          </a:p>
          <a:p>
            <a:pPr marL="273050" algn="just"/>
            <a:endParaRPr lang="fr-FR" sz="1400" dirty="0"/>
          </a:p>
        </p:txBody>
      </p:sp>
      <p:pic>
        <p:nvPicPr>
          <p:cNvPr id="3" name="Image 2"/>
          <p:cNvPicPr>
            <a:picLocks noChangeAspect="1"/>
          </p:cNvPicPr>
          <p:nvPr/>
        </p:nvPicPr>
        <p:blipFill rotWithShape="1">
          <a:blip r:embed="rId5"/>
          <a:srcRect l="2120" t="1287"/>
          <a:stretch/>
        </p:blipFill>
        <p:spPr>
          <a:xfrm>
            <a:off x="933121" y="1116343"/>
            <a:ext cx="6429376" cy="3951473"/>
          </a:xfrm>
          <a:prstGeom prst="rect">
            <a:avLst/>
          </a:prstGeom>
        </p:spPr>
      </p:pic>
      <p:grpSp>
        <p:nvGrpSpPr>
          <p:cNvPr id="27" name="Groupe 26"/>
          <p:cNvGrpSpPr/>
          <p:nvPr/>
        </p:nvGrpSpPr>
        <p:grpSpPr>
          <a:xfrm>
            <a:off x="109695" y="5437516"/>
            <a:ext cx="4462764" cy="1344936"/>
            <a:chOff x="11452913" y="3821837"/>
            <a:chExt cx="3683622" cy="1344936"/>
          </a:xfrm>
        </p:grpSpPr>
        <p:sp>
          <p:nvSpPr>
            <p:cNvPr id="29" name="Rectangle 28">
              <a:extLst>
                <a:ext uri="{FF2B5EF4-FFF2-40B4-BE49-F238E27FC236}">
                  <a16:creationId xmlns:a16="http://schemas.microsoft.com/office/drawing/2014/main" id="{7D74D3CF-2BB2-4EF5-8FB2-433C1A10B5A3}"/>
                </a:ext>
              </a:extLst>
            </p:cNvPr>
            <p:cNvSpPr/>
            <p:nvPr/>
          </p:nvSpPr>
          <p:spPr>
            <a:xfrm>
              <a:off x="11452913" y="3821837"/>
              <a:ext cx="3425896" cy="134493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35" name="TextBox 51">
              <a:extLst>
                <a:ext uri="{FF2B5EF4-FFF2-40B4-BE49-F238E27FC236}">
                  <a16:creationId xmlns:a16="http://schemas.microsoft.com/office/drawing/2014/main" id="{F708EF1C-09AF-4842-83E7-962720BC5CE5}"/>
                </a:ext>
              </a:extLst>
            </p:cNvPr>
            <p:cNvSpPr txBox="1"/>
            <p:nvPr/>
          </p:nvSpPr>
          <p:spPr>
            <a:xfrm>
              <a:off x="11562686" y="3850882"/>
              <a:ext cx="3573849" cy="129266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a:solidFill>
                    <a:schemeClr val="bg1"/>
                  </a:solidFill>
                  <a:latin typeface="Segoe UI Semibold" panose="020B0702040204020203" pitchFamily="34" charset="0"/>
                  <a:cs typeface="Segoe UI Semibold" panose="020B0702040204020203" pitchFamily="34" charset="0"/>
                </a:rPr>
                <a:t>SAV VAD  POUR LES COLLABORATEURS :</a:t>
              </a:r>
            </a:p>
            <a:p>
              <a:pPr marL="285750" indent="-285750">
                <a:lnSpc>
                  <a:spcPct val="150000"/>
                </a:lnSpc>
                <a:buFont typeface="Wingdings" panose="05000000000000000000" pitchFamily="2" charset="2"/>
                <a:buChar char="§"/>
              </a:pPr>
              <a:r>
                <a:rPr lang="fr-FR" sz="1400" dirty="0" err="1">
                  <a:solidFill>
                    <a:schemeClr val="bg1"/>
                  </a:solidFill>
                  <a:latin typeface="Segoe UI Semibold" panose="020B0702040204020203" pitchFamily="34" charset="0"/>
                  <a:cs typeface="Segoe UI Semibold" panose="020B0702040204020203" pitchFamily="34" charset="0"/>
                </a:rPr>
                <a:t>CloE</a:t>
              </a:r>
              <a:r>
                <a:rPr lang="fr-FR" sz="1400" dirty="0">
                  <a:solidFill>
                    <a:schemeClr val="bg1"/>
                  </a:solidFill>
                  <a:latin typeface="Segoe UI Semibold" panose="020B0702040204020203" pitchFamily="34" charset="0"/>
                  <a:cs typeface="Segoe UI Semibold" panose="020B0702040204020203" pitchFamily="34" charset="0"/>
                </a:rPr>
                <a:t>  est à votre disposition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Par téléphone , </a:t>
              </a:r>
              <a:r>
                <a:rPr lang="fr-FR" sz="1400" dirty="0" err="1">
                  <a:solidFill>
                    <a:schemeClr val="bg1"/>
                  </a:solidFill>
                  <a:latin typeface="Segoe UI Semibold" panose="020B0702040204020203" pitchFamily="34" charset="0"/>
                  <a:cs typeface="Segoe UI Semibold" panose="020B0702040204020203" pitchFamily="34" charset="0"/>
                </a:rPr>
                <a:t>MyAssistance</a:t>
              </a:r>
              <a:r>
                <a:rPr lang="fr-FR" sz="1400" dirty="0">
                  <a:solidFill>
                    <a:schemeClr val="bg1"/>
                  </a:solidFill>
                  <a:latin typeface="Segoe UI Semibold" panose="020B0702040204020203" pitchFamily="34" charset="0"/>
                  <a:cs typeface="Segoe UI Semibold" panose="020B0702040204020203" pitchFamily="34" charset="0"/>
                </a:rPr>
                <a:t> : 0326868585,  choix 2 puis choisir l’univers concerné.</a:t>
              </a:r>
            </a:p>
          </p:txBody>
        </p:sp>
      </p:grpSp>
      <p:grpSp>
        <p:nvGrpSpPr>
          <p:cNvPr id="39" name="Groupe 38"/>
          <p:cNvGrpSpPr/>
          <p:nvPr/>
        </p:nvGrpSpPr>
        <p:grpSpPr>
          <a:xfrm>
            <a:off x="109695" y="5441695"/>
            <a:ext cx="4462764" cy="1344936"/>
            <a:chOff x="11452913" y="3821837"/>
            <a:chExt cx="3683622" cy="1344936"/>
          </a:xfrm>
        </p:grpSpPr>
        <p:sp>
          <p:nvSpPr>
            <p:cNvPr id="46" name="Rectangle 45">
              <a:extLst>
                <a:ext uri="{FF2B5EF4-FFF2-40B4-BE49-F238E27FC236}">
                  <a16:creationId xmlns:a16="http://schemas.microsoft.com/office/drawing/2014/main" id="{7D74D3CF-2BB2-4EF5-8FB2-433C1A10B5A3}"/>
                </a:ext>
              </a:extLst>
            </p:cNvPr>
            <p:cNvSpPr/>
            <p:nvPr/>
          </p:nvSpPr>
          <p:spPr>
            <a:xfrm>
              <a:off x="11452913" y="3821837"/>
              <a:ext cx="3425896" cy="134493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
          <p:nvSpPr>
            <p:cNvPr id="47" name="TextBox 51">
              <a:extLst>
                <a:ext uri="{FF2B5EF4-FFF2-40B4-BE49-F238E27FC236}">
                  <a16:creationId xmlns:a16="http://schemas.microsoft.com/office/drawing/2014/main" id="{F708EF1C-09AF-4842-83E7-962720BC5CE5}"/>
                </a:ext>
              </a:extLst>
            </p:cNvPr>
            <p:cNvSpPr txBox="1"/>
            <p:nvPr/>
          </p:nvSpPr>
          <p:spPr>
            <a:xfrm>
              <a:off x="11562686" y="3850882"/>
              <a:ext cx="3573849" cy="1252522"/>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fr-FR" sz="1400" u="sng" dirty="0">
                  <a:solidFill>
                    <a:schemeClr val="bg1"/>
                  </a:solidFill>
                  <a:latin typeface="Segoe UI Semibold" panose="020B0702040204020203" pitchFamily="34" charset="0"/>
                  <a:cs typeface="Segoe UI Semibold" panose="020B0702040204020203" pitchFamily="34" charset="0"/>
                </a:rPr>
                <a:t>SAV VAD  POUR LES COLLABORATEURS :</a:t>
              </a:r>
            </a:p>
            <a:p>
              <a:pPr marL="285750" indent="-285750">
                <a:lnSpc>
                  <a:spcPct val="150000"/>
                </a:lnSpc>
                <a:buFont typeface="Wingdings" panose="05000000000000000000" pitchFamily="2" charset="2"/>
                <a:buChar char="§"/>
              </a:pPr>
              <a:r>
                <a:rPr lang="fr-FR" sz="1400" dirty="0" err="1">
                  <a:solidFill>
                    <a:schemeClr val="bg1"/>
                  </a:solidFill>
                  <a:latin typeface="Segoe UI Semibold" panose="020B0702040204020203" pitchFamily="34" charset="0"/>
                  <a:cs typeface="Segoe UI Semibold" panose="020B0702040204020203" pitchFamily="34" charset="0"/>
                </a:rPr>
                <a:t>CloE</a:t>
              </a:r>
              <a:r>
                <a:rPr lang="fr-FR" sz="1400" dirty="0">
                  <a:solidFill>
                    <a:schemeClr val="bg1"/>
                  </a:solidFill>
                  <a:latin typeface="Segoe UI Semibold" panose="020B0702040204020203" pitchFamily="34" charset="0"/>
                  <a:cs typeface="Segoe UI Semibold" panose="020B0702040204020203" pitchFamily="34" charset="0"/>
                </a:rPr>
                <a:t>  est à votre disposition </a:t>
              </a:r>
            </a:p>
            <a:p>
              <a:pPr marL="285750" indent="-285750">
                <a:lnSpc>
                  <a:spcPct val="150000"/>
                </a:lnSpc>
                <a:buFont typeface="Wingdings" panose="05000000000000000000" pitchFamily="2" charset="2"/>
                <a:buChar char="§"/>
              </a:pPr>
              <a:r>
                <a:rPr lang="fr-FR" sz="1400" dirty="0">
                  <a:solidFill>
                    <a:schemeClr val="bg1"/>
                  </a:solidFill>
                  <a:latin typeface="Segoe UI Semibold" panose="020B0702040204020203" pitchFamily="34" charset="0"/>
                  <a:cs typeface="Segoe UI Semibold" panose="020B0702040204020203" pitchFamily="34" charset="0"/>
                </a:rPr>
                <a:t>Par téléphone , appeler votre solution régionalisée </a:t>
              </a:r>
            </a:p>
          </p:txBody>
        </p:sp>
      </p:grpSp>
    </p:spTree>
    <p:extLst>
      <p:ext uri="{BB962C8B-B14F-4D97-AF65-F5344CB8AC3E}">
        <p14:creationId xmlns:p14="http://schemas.microsoft.com/office/powerpoint/2010/main" val="169230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Personnalisé 30">
      <a:dk1>
        <a:srgbClr val="1D1D1D"/>
      </a:dk1>
      <a:lt1>
        <a:sysClr val="window" lastClr="FFFFFF"/>
      </a:lt1>
      <a:dk2>
        <a:srgbClr val="111111"/>
      </a:dk2>
      <a:lt2>
        <a:srgbClr val="F8F8F8"/>
      </a:lt2>
      <a:accent1>
        <a:srgbClr val="F44336"/>
      </a:accent1>
      <a:accent2>
        <a:srgbClr val="9C27B0"/>
      </a:accent2>
      <a:accent3>
        <a:srgbClr val="3F51B5"/>
      </a:accent3>
      <a:accent4>
        <a:srgbClr val="03A9F4"/>
      </a:accent4>
      <a:accent5>
        <a:srgbClr val="009688"/>
      </a:accent5>
      <a:accent6>
        <a:srgbClr val="8BC34A"/>
      </a:accent6>
      <a:hlink>
        <a:srgbClr val="F44336"/>
      </a:hlink>
      <a:folHlink>
        <a:srgbClr val="3F51B5"/>
      </a:folHlink>
    </a:clrScheme>
    <a:fontScheme name="Slidor">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bIns="0" rtlCol="0" anchor="t">
        <a:spAutoFit/>
      </a:bodyPr>
      <a:lstStyle>
        <a:defPPr algn="l">
          <a:lnSpc>
            <a:spcPct val="150000"/>
          </a:lnSpc>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5BC222503CE594E96A8A70B1703BBD9" ma:contentTypeVersion="10" ma:contentTypeDescription="Create a new document." ma:contentTypeScope="" ma:versionID="03c4ccee553eb1451b06100a6525a0ce">
  <xsd:schema xmlns:xsd="http://www.w3.org/2001/XMLSchema" xmlns:xs="http://www.w3.org/2001/XMLSchema" xmlns:p="http://schemas.microsoft.com/office/2006/metadata/properties" xmlns:ns3="3edcd01c-fa64-4670-bc4f-9984a77729ad" targetNamespace="http://schemas.microsoft.com/office/2006/metadata/properties" ma:root="true" ma:fieldsID="7a300ed33c241031652a832fae683c65" ns3:_="">
    <xsd:import namespace="3edcd01c-fa64-4670-bc4f-9984a77729a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dcd01c-fa64-4670-bc4f-9984a77729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C04AE7-04A0-4A82-ADA8-C3FBEB282CF9}">
  <ds:schemaRefs>
    <ds:schemaRef ds:uri="Microsoft.SharePoint.Taxonomy.ContentTypeSync"/>
  </ds:schemaRefs>
</ds:datastoreItem>
</file>

<file path=customXml/itemProps2.xml><?xml version="1.0" encoding="utf-8"?>
<ds:datastoreItem xmlns:ds="http://schemas.openxmlformats.org/officeDocument/2006/customXml" ds:itemID="{57EBB59F-BFF8-4DDB-84C6-99A958858996}">
  <ds:schemaRefs>
    <ds:schemaRef ds:uri="http://schemas.microsoft.com/sharepoint/v3/contenttype/forms"/>
  </ds:schemaRefs>
</ds:datastoreItem>
</file>

<file path=customXml/itemProps3.xml><?xml version="1.0" encoding="utf-8"?>
<ds:datastoreItem xmlns:ds="http://schemas.openxmlformats.org/officeDocument/2006/customXml" ds:itemID="{732C61B9-A7AB-44A9-BA6A-358DAC7E0A5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3edcd01c-fa64-4670-bc4f-9984a77729ad"/>
    <ds:schemaRef ds:uri="http://www.w3.org/XML/1998/namespace"/>
    <ds:schemaRef ds:uri="http://purl.org/dc/dcmitype/"/>
  </ds:schemaRefs>
</ds:datastoreItem>
</file>

<file path=customXml/itemProps4.xml><?xml version="1.0" encoding="utf-8"?>
<ds:datastoreItem xmlns:ds="http://schemas.openxmlformats.org/officeDocument/2006/customXml" ds:itemID="{DDCDE614-1B8B-41DF-A7BF-40C3E7B9F5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dcd01c-fa64-4670-bc4f-9984a77729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8583</TotalTime>
  <Words>962</Words>
  <Application>Microsoft Office PowerPoint</Application>
  <PresentationFormat>Grand écran</PresentationFormat>
  <Paragraphs>154</Paragraphs>
  <Slides>18</Slides>
  <Notes>12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Arial</vt:lpstr>
      <vt:lpstr>Arial Narrow</vt:lpstr>
      <vt:lpstr>Segoe UI</vt:lpstr>
      <vt:lpstr>Segoe UI Light</vt:lpstr>
      <vt:lpstr>Segoe UI Semibold</vt:lpstr>
      <vt:lpstr>Wingdings</vt:lpstr>
      <vt:lpstr>2_Office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Glide - by Slidor</dc:title>
  <dc:creator>Jerome BESTEL;Slidor</dc:creator>
  <cp:keywords>PowerPoint, Glide, Slidor</cp:keywords>
  <cp:lastModifiedBy>BULET Carine [CEGEE]</cp:lastModifiedBy>
  <cp:revision>753</cp:revision>
  <dcterms:created xsi:type="dcterms:W3CDTF">2018-11-08T16:43:29Z</dcterms:created>
  <dcterms:modified xsi:type="dcterms:W3CDTF">2023-07-21T08:29:21Z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0x010100D5BC222503CE594E96A8A70B1703BBD9</vt:lpwstr>
  </property>
  <property fmtid="{D5CDD505-2E9C-101B-9397-08002B2CF9AE}" pid="3" name="MSIP_Label_48a19f0c-bea1-442e-a475-ed109d9ec508_Enabled">
    <vt:lpwstr>true</vt:lpwstr>
  </property>
  <property fmtid="{D5CDD505-2E9C-101B-9397-08002B2CF9AE}" pid="4" name="MSIP_Label_48a19f0c-bea1-442e-a475-ed109d9ec508_SetDate">
    <vt:lpwstr>2023-07-21T08:21:14Z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