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sldIdLst>
    <p:sldId id="263" r:id="rId2"/>
    <p:sldId id="276" r:id="rId3"/>
    <p:sldId id="264" r:id="rId4"/>
    <p:sldId id="265" r:id="rId5"/>
    <p:sldId id="281" r:id="rId6"/>
    <p:sldId id="266" r:id="rId7"/>
    <p:sldId id="268" r:id="rId8"/>
    <p:sldId id="277" r:id="rId9"/>
    <p:sldId id="280" r:id="rId10"/>
    <p:sldId id="269" r:id="rId11"/>
    <p:sldId id="271" r:id="rId12"/>
    <p:sldId id="274" r:id="rId13"/>
    <p:sldId id="279" r:id="rId14"/>
  </p:sldIdLst>
  <p:sldSz cx="6858000" cy="9906000" type="A4"/>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xence Arnes" initials="MA"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2FB"/>
    <a:srgbClr val="003C82"/>
    <a:srgbClr val="C00000"/>
    <a:srgbClr val="F2F2F2"/>
    <a:srgbClr val="D1EBFF"/>
    <a:srgbClr val="EDE4EF"/>
    <a:srgbClr val="EED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2F867-CA82-4D65-8D2E-57E2959750BE}" v="47" dt="2019-02-13T17:42:01.7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00" autoAdjust="0"/>
    <p:restoredTop sz="94660"/>
  </p:normalViewPr>
  <p:slideViewPr>
    <p:cSldViewPr snapToGrid="0" showGuides="1">
      <p:cViewPr>
        <p:scale>
          <a:sx n="125" d="100"/>
          <a:sy n="125" d="100"/>
        </p:scale>
        <p:origin x="-810" y="211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Roche" userId="3ec7e303-bd33-4ccc-9bbb-6dfeb0f3cf7c" providerId="ADAL" clId="{F310BF1E-90B3-4EDB-A227-D4FF2A1F0595}"/>
  </pc:docChgLst>
  <pc:docChgLst>
    <pc:chgData name="Maxence Arnes" userId="7710327b-c7d6-4db5-8fc5-f5aa77290d75" providerId="ADAL" clId="{6B03883C-7F0D-4940-91AD-62C04EE58595}"/>
    <pc:docChg chg="undo custSel addSld modSld">
      <pc:chgData name="Maxence Arnes" userId="7710327b-c7d6-4db5-8fc5-f5aa77290d75" providerId="ADAL" clId="{6B03883C-7F0D-4940-91AD-62C04EE58595}" dt="2018-11-20T10:20:59.062" v="711" actId="20577"/>
      <pc:docMkLst>
        <pc:docMk/>
      </pc:docMkLst>
      <pc:sldChg chg="addSp delSp modSp">
        <pc:chgData name="Maxence Arnes" userId="7710327b-c7d6-4db5-8fc5-f5aa77290d75" providerId="ADAL" clId="{6B03883C-7F0D-4940-91AD-62C04EE58595}" dt="2018-11-20T10:04:36.488" v="538" actId="1035"/>
        <pc:sldMkLst>
          <pc:docMk/>
          <pc:sldMk cId="3110292163" sldId="263"/>
        </pc:sldMkLst>
        <pc:spChg chg="mod">
          <ac:chgData name="Maxence Arnes" userId="7710327b-c7d6-4db5-8fc5-f5aa77290d75" providerId="ADAL" clId="{6B03883C-7F0D-4940-91AD-62C04EE58595}" dt="2018-11-20T10:04:31.896" v="526" actId="20577"/>
          <ac:spMkLst>
            <pc:docMk/>
            <pc:sldMk cId="3110292163" sldId="263"/>
            <ac:spMk id="6" creationId="{77DB52F8-85E8-45B0-B7B8-69BACC6AA041}"/>
          </ac:spMkLst>
        </pc:spChg>
        <pc:spChg chg="mod">
          <ac:chgData name="Maxence Arnes" userId="7710327b-c7d6-4db5-8fc5-f5aa77290d75" providerId="ADAL" clId="{6B03883C-7F0D-4940-91AD-62C04EE58595}" dt="2018-11-14T12:38:02.273" v="115" actId="207"/>
          <ac:spMkLst>
            <pc:docMk/>
            <pc:sldMk cId="3110292163" sldId="263"/>
            <ac:spMk id="10" creationId="{6F9E0C9C-1429-4CCF-9B46-F834789EA2BA}"/>
          </ac:spMkLst>
        </pc:spChg>
        <pc:spChg chg="mod">
          <ac:chgData name="Maxence Arnes" userId="7710327b-c7d6-4db5-8fc5-f5aa77290d75" providerId="ADAL" clId="{6B03883C-7F0D-4940-91AD-62C04EE58595}" dt="2018-11-19T16:46:39.704" v="296" actId="108"/>
          <ac:spMkLst>
            <pc:docMk/>
            <pc:sldMk cId="3110292163" sldId="263"/>
            <ac:spMk id="13" creationId="{3383F1F2-0F94-4211-8981-B2BCADCBD38B}"/>
          </ac:spMkLst>
        </pc:spChg>
        <pc:spChg chg="mod">
          <ac:chgData name="Maxence Arnes" userId="7710327b-c7d6-4db5-8fc5-f5aa77290d75" providerId="ADAL" clId="{6B03883C-7F0D-4940-91AD-62C04EE58595}" dt="2018-11-14T12:37:21.655" v="91" actId="20577"/>
          <ac:spMkLst>
            <pc:docMk/>
            <pc:sldMk cId="3110292163" sldId="263"/>
            <ac:spMk id="20" creationId="{248A8CCF-3B2D-4DDC-8422-F76C94D0DE00}"/>
          </ac:spMkLst>
        </pc:spChg>
        <pc:grpChg chg="mod">
          <ac:chgData name="Maxence Arnes" userId="7710327b-c7d6-4db5-8fc5-f5aa77290d75" providerId="ADAL" clId="{6B03883C-7F0D-4940-91AD-62C04EE58595}" dt="2018-11-20T10:04:36.488" v="538" actId="1035"/>
          <ac:grpSpMkLst>
            <pc:docMk/>
            <pc:sldMk cId="3110292163" sldId="263"/>
            <ac:grpSpMk id="21" creationId="{DC3D58B0-191B-4808-8555-7278FB6FBE3E}"/>
          </ac:grpSpMkLst>
        </pc:grpChg>
        <pc:picChg chg="del">
          <ac:chgData name="Maxence Arnes" userId="7710327b-c7d6-4db5-8fc5-f5aa77290d75" providerId="ADAL" clId="{6B03883C-7F0D-4940-91AD-62C04EE58595}" dt="2018-11-14T12:35:32.106" v="0" actId="478"/>
          <ac:picMkLst>
            <pc:docMk/>
            <pc:sldMk cId="3110292163" sldId="263"/>
            <ac:picMk id="38" creationId="{381A1C2F-5F50-448D-926C-96E156974A41}"/>
          </ac:picMkLst>
        </pc:picChg>
        <pc:picChg chg="add">
          <ac:chgData name="Maxence Arnes" userId="7710327b-c7d6-4db5-8fc5-f5aa77290d75" providerId="ADAL" clId="{6B03883C-7F0D-4940-91AD-62C04EE58595}" dt="2018-11-19T16:47:58.653" v="345"/>
          <ac:picMkLst>
            <pc:docMk/>
            <pc:sldMk cId="3110292163" sldId="263"/>
            <ac:picMk id="63" creationId="{F1A20852-68D9-437F-A69A-2893EEAD6C97}"/>
          </ac:picMkLst>
        </pc:picChg>
      </pc:sldChg>
      <pc:sldChg chg="addSp delSp">
        <pc:chgData name="Maxence Arnes" userId="7710327b-c7d6-4db5-8fc5-f5aa77290d75" providerId="ADAL" clId="{6B03883C-7F0D-4940-91AD-62C04EE58595}" dt="2018-11-19T16:47:55.824" v="343"/>
        <pc:sldMkLst>
          <pc:docMk/>
          <pc:sldMk cId="2985699892" sldId="264"/>
        </pc:sldMkLst>
        <pc:picChg chg="add">
          <ac:chgData name="Maxence Arnes" userId="7710327b-c7d6-4db5-8fc5-f5aa77290d75" providerId="ADAL" clId="{6B03883C-7F0D-4940-91AD-62C04EE58595}" dt="2018-11-19T16:47:55.824" v="343"/>
          <ac:picMkLst>
            <pc:docMk/>
            <pc:sldMk cId="2985699892" sldId="264"/>
            <ac:picMk id="6" creationId="{0A95B4BD-00CF-45CD-9DB0-67B287FB3900}"/>
          </ac:picMkLst>
        </pc:picChg>
        <pc:picChg chg="del">
          <ac:chgData name="Maxence Arnes" userId="7710327b-c7d6-4db5-8fc5-f5aa77290d75" providerId="ADAL" clId="{6B03883C-7F0D-4940-91AD-62C04EE58595}" dt="2018-11-14T12:35:37.919" v="2" actId="478"/>
          <ac:picMkLst>
            <pc:docMk/>
            <pc:sldMk cId="2985699892" sldId="264"/>
            <ac:picMk id="38" creationId="{381A1C2F-5F50-448D-926C-96E156974A41}"/>
          </ac:picMkLst>
        </pc:picChg>
      </pc:sldChg>
      <pc:sldChg chg="addSp delSp modSp">
        <pc:chgData name="Maxence Arnes" userId="7710327b-c7d6-4db5-8fc5-f5aa77290d75" providerId="ADAL" clId="{6B03883C-7F0D-4940-91AD-62C04EE58595}" dt="2018-11-19T16:47:54.385" v="342"/>
        <pc:sldMkLst>
          <pc:docMk/>
          <pc:sldMk cId="710961685" sldId="265"/>
        </pc:sldMkLst>
        <pc:spChg chg="mod">
          <ac:chgData name="Maxence Arnes" userId="7710327b-c7d6-4db5-8fc5-f5aa77290d75" providerId="ADAL" clId="{6B03883C-7F0D-4940-91AD-62C04EE58595}" dt="2018-11-14T12:41:31.623" v="175" actId="20577"/>
          <ac:spMkLst>
            <pc:docMk/>
            <pc:sldMk cId="710961685" sldId="265"/>
            <ac:spMk id="20" creationId="{1400FC64-C365-4D68-9900-EEB746971D28}"/>
          </ac:spMkLst>
        </pc:spChg>
        <pc:picChg chg="add">
          <ac:chgData name="Maxence Arnes" userId="7710327b-c7d6-4db5-8fc5-f5aa77290d75" providerId="ADAL" clId="{6B03883C-7F0D-4940-91AD-62C04EE58595}" dt="2018-11-19T16:47:54.385" v="342"/>
          <ac:picMkLst>
            <pc:docMk/>
            <pc:sldMk cId="710961685" sldId="265"/>
            <ac:picMk id="10" creationId="{DD7EC875-5983-43FD-A927-AAF6A9E9C7A5}"/>
          </ac:picMkLst>
        </pc:picChg>
        <pc:picChg chg="del">
          <ac:chgData name="Maxence Arnes" userId="7710327b-c7d6-4db5-8fc5-f5aa77290d75" providerId="ADAL" clId="{6B03883C-7F0D-4940-91AD-62C04EE58595}" dt="2018-11-14T12:35:43.608" v="3" actId="478"/>
          <ac:picMkLst>
            <pc:docMk/>
            <pc:sldMk cId="710961685" sldId="265"/>
            <ac:picMk id="38" creationId="{381A1C2F-5F50-448D-926C-96E156974A41}"/>
          </ac:picMkLst>
        </pc:picChg>
      </pc:sldChg>
      <pc:sldChg chg="addSp delSp">
        <pc:chgData name="Maxence Arnes" userId="7710327b-c7d6-4db5-8fc5-f5aa77290d75" providerId="ADAL" clId="{6B03883C-7F0D-4940-91AD-62C04EE58595}" dt="2018-11-19T16:47:52.486" v="341"/>
        <pc:sldMkLst>
          <pc:docMk/>
          <pc:sldMk cId="2126386332" sldId="266"/>
        </pc:sldMkLst>
        <pc:picChg chg="del">
          <ac:chgData name="Maxence Arnes" userId="7710327b-c7d6-4db5-8fc5-f5aa77290d75" providerId="ADAL" clId="{6B03883C-7F0D-4940-91AD-62C04EE58595}" dt="2018-11-14T12:35:46.296" v="4" actId="478"/>
          <ac:picMkLst>
            <pc:docMk/>
            <pc:sldMk cId="2126386332" sldId="266"/>
            <ac:picMk id="38" creationId="{381A1C2F-5F50-448D-926C-96E156974A41}"/>
          </ac:picMkLst>
        </pc:picChg>
        <pc:picChg chg="add">
          <ac:chgData name="Maxence Arnes" userId="7710327b-c7d6-4db5-8fc5-f5aa77290d75" providerId="ADAL" clId="{6B03883C-7F0D-4940-91AD-62C04EE58595}" dt="2018-11-19T16:47:52.486" v="341"/>
          <ac:picMkLst>
            <pc:docMk/>
            <pc:sldMk cId="2126386332" sldId="266"/>
            <ac:picMk id="49" creationId="{26B6430E-BFD2-470D-95C9-3597DBB68F6E}"/>
          </ac:picMkLst>
        </pc:picChg>
      </pc:sldChg>
      <pc:sldChg chg="addSp delSp modSp">
        <pc:chgData name="Maxence Arnes" userId="7710327b-c7d6-4db5-8fc5-f5aa77290d75" providerId="ADAL" clId="{6B03883C-7F0D-4940-91AD-62C04EE58595}" dt="2018-11-19T16:47:48.122" v="340" actId="1037"/>
        <pc:sldMkLst>
          <pc:docMk/>
          <pc:sldMk cId="2474572212" sldId="268"/>
        </pc:sldMkLst>
        <pc:spChg chg="mod">
          <ac:chgData name="Maxence Arnes" userId="7710327b-c7d6-4db5-8fc5-f5aa77290d75" providerId="ADAL" clId="{6B03883C-7F0D-4940-91AD-62C04EE58595}" dt="2018-11-14T12:50:23.821" v="280" actId="14100"/>
          <ac:spMkLst>
            <pc:docMk/>
            <pc:sldMk cId="2474572212" sldId="268"/>
            <ac:spMk id="33" creationId="{8E95EDDE-8675-4D46-8752-CE473B7DB5F6}"/>
          </ac:spMkLst>
        </pc:spChg>
        <pc:spChg chg="mod">
          <ac:chgData name="Maxence Arnes" userId="7710327b-c7d6-4db5-8fc5-f5aa77290d75" providerId="ADAL" clId="{6B03883C-7F0D-4940-91AD-62C04EE58595}" dt="2018-11-14T12:48:24.225" v="253" actId="1035"/>
          <ac:spMkLst>
            <pc:docMk/>
            <pc:sldMk cId="2474572212" sldId="268"/>
            <ac:spMk id="68" creationId="{A145EE17-6E99-4632-A40E-AF8ECAA0832E}"/>
          </ac:spMkLst>
        </pc:spChg>
        <pc:picChg chg="del">
          <ac:chgData name="Maxence Arnes" userId="7710327b-c7d6-4db5-8fc5-f5aa77290d75" providerId="ADAL" clId="{6B03883C-7F0D-4940-91AD-62C04EE58595}" dt="2018-11-14T12:35:49.250" v="5" actId="478"/>
          <ac:picMkLst>
            <pc:docMk/>
            <pc:sldMk cId="2474572212" sldId="268"/>
            <ac:picMk id="38" creationId="{381A1C2F-5F50-448D-926C-96E156974A41}"/>
          </ac:picMkLst>
        </pc:picChg>
        <pc:picChg chg="add mod">
          <ac:chgData name="Maxence Arnes" userId="7710327b-c7d6-4db5-8fc5-f5aa77290d75" providerId="ADAL" clId="{6B03883C-7F0D-4940-91AD-62C04EE58595}" dt="2018-11-19T16:47:48.122" v="340" actId="1037"/>
          <ac:picMkLst>
            <pc:docMk/>
            <pc:sldMk cId="2474572212" sldId="268"/>
            <ac:picMk id="38" creationId="{CF8E7168-D8EF-4D74-B1C1-82FCA4C66974}"/>
          </ac:picMkLst>
        </pc:picChg>
      </pc:sldChg>
      <pc:sldChg chg="addSp delSp modSp">
        <pc:chgData name="Maxence Arnes" userId="7710327b-c7d6-4db5-8fc5-f5aa77290d75" providerId="ADAL" clId="{6B03883C-7F0D-4940-91AD-62C04EE58595}" dt="2018-11-19T16:48:13.080" v="355"/>
        <pc:sldMkLst>
          <pc:docMk/>
          <pc:sldMk cId="3285629807" sldId="269"/>
        </pc:sldMkLst>
        <pc:graphicFrameChg chg="mod modGraphic">
          <ac:chgData name="Maxence Arnes" userId="7710327b-c7d6-4db5-8fc5-f5aa77290d75" providerId="ADAL" clId="{6B03883C-7F0D-4940-91AD-62C04EE58595}" dt="2018-11-14T12:42:18.479" v="220" actId="20577"/>
          <ac:graphicFrameMkLst>
            <pc:docMk/>
            <pc:sldMk cId="3285629807" sldId="269"/>
            <ac:graphicFrameMk id="33" creationId="{49AAC3AA-7D6B-4B5B-8D2B-37878D57EE65}"/>
          </ac:graphicFrameMkLst>
        </pc:graphicFrameChg>
        <pc:picChg chg="add del">
          <ac:chgData name="Maxence Arnes" userId="7710327b-c7d6-4db5-8fc5-f5aa77290d75" providerId="ADAL" clId="{6B03883C-7F0D-4940-91AD-62C04EE58595}" dt="2018-11-19T16:48:12.861" v="354" actId="478"/>
          <ac:picMkLst>
            <pc:docMk/>
            <pc:sldMk cId="3285629807" sldId="269"/>
            <ac:picMk id="10" creationId="{07611EE2-550A-4C69-B251-626EAA72F38C}"/>
          </ac:picMkLst>
        </pc:picChg>
        <pc:picChg chg="add">
          <ac:chgData name="Maxence Arnes" userId="7710327b-c7d6-4db5-8fc5-f5aa77290d75" providerId="ADAL" clId="{6B03883C-7F0D-4940-91AD-62C04EE58595}" dt="2018-11-19T16:48:13.080" v="355"/>
          <ac:picMkLst>
            <pc:docMk/>
            <pc:sldMk cId="3285629807" sldId="269"/>
            <ac:picMk id="11" creationId="{7C7A8698-334D-4F0E-8C50-F4FD94E52D90}"/>
          </ac:picMkLst>
        </pc:picChg>
        <pc:picChg chg="del">
          <ac:chgData name="Maxence Arnes" userId="7710327b-c7d6-4db5-8fc5-f5aa77290d75" providerId="ADAL" clId="{6B03883C-7F0D-4940-91AD-62C04EE58595}" dt="2018-11-14T12:35:57.041" v="8" actId="478"/>
          <ac:picMkLst>
            <pc:docMk/>
            <pc:sldMk cId="3285629807" sldId="269"/>
            <ac:picMk id="38" creationId="{381A1C2F-5F50-448D-926C-96E156974A41}"/>
          </ac:picMkLst>
        </pc:picChg>
      </pc:sldChg>
      <pc:sldChg chg="addSp delSp modSp">
        <pc:chgData name="Maxence Arnes" userId="7710327b-c7d6-4db5-8fc5-f5aa77290d75" providerId="ADAL" clId="{6B03883C-7F0D-4940-91AD-62C04EE58595}" dt="2018-11-19T16:48:07.138" v="351"/>
        <pc:sldMkLst>
          <pc:docMk/>
          <pc:sldMk cId="3110474004" sldId="271"/>
        </pc:sldMkLst>
        <pc:picChg chg="add del mod">
          <ac:chgData name="Maxence Arnes" userId="7710327b-c7d6-4db5-8fc5-f5aa77290d75" providerId="ADAL" clId="{6B03883C-7F0D-4940-91AD-62C04EE58595}" dt="2018-11-19T16:48:06.934" v="350" actId="478"/>
          <ac:picMkLst>
            <pc:docMk/>
            <pc:sldMk cId="3110474004" sldId="271"/>
            <ac:picMk id="8" creationId="{EA7AD403-2662-4EE2-BA0D-FEBB95F003BB}"/>
          </ac:picMkLst>
        </pc:picChg>
        <pc:picChg chg="add">
          <ac:chgData name="Maxence Arnes" userId="7710327b-c7d6-4db5-8fc5-f5aa77290d75" providerId="ADAL" clId="{6B03883C-7F0D-4940-91AD-62C04EE58595}" dt="2018-11-19T16:48:07.138" v="351"/>
          <ac:picMkLst>
            <pc:docMk/>
            <pc:sldMk cId="3110474004" sldId="271"/>
            <ac:picMk id="10" creationId="{04A12340-B430-4650-8F09-C2D31BF01103}"/>
          </ac:picMkLst>
        </pc:picChg>
        <pc:picChg chg="del">
          <ac:chgData name="Maxence Arnes" userId="7710327b-c7d6-4db5-8fc5-f5aa77290d75" providerId="ADAL" clId="{6B03883C-7F0D-4940-91AD-62C04EE58595}" dt="2018-11-19T16:46:53.041" v="297" actId="478"/>
          <ac:picMkLst>
            <pc:docMk/>
            <pc:sldMk cId="3110474004" sldId="271"/>
            <ac:picMk id="38" creationId="{381A1C2F-5F50-448D-926C-96E156974A41}"/>
          </ac:picMkLst>
        </pc:picChg>
      </pc:sldChg>
      <pc:sldChg chg="addSp delSp">
        <pc:chgData name="Maxence Arnes" userId="7710327b-c7d6-4db5-8fc5-f5aa77290d75" providerId="ADAL" clId="{6B03883C-7F0D-4940-91AD-62C04EE58595}" dt="2018-11-19T16:48:04.713" v="349"/>
        <pc:sldMkLst>
          <pc:docMk/>
          <pc:sldMk cId="997228315" sldId="274"/>
        </pc:sldMkLst>
        <pc:picChg chg="add del">
          <ac:chgData name="Maxence Arnes" userId="7710327b-c7d6-4db5-8fc5-f5aa77290d75" providerId="ADAL" clId="{6B03883C-7F0D-4940-91AD-62C04EE58595}" dt="2018-11-19T16:48:04.463" v="348" actId="478"/>
          <ac:picMkLst>
            <pc:docMk/>
            <pc:sldMk cId="997228315" sldId="274"/>
            <ac:picMk id="12" creationId="{A149FD89-EC62-48DC-AE10-BDDE64A24879}"/>
          </ac:picMkLst>
        </pc:picChg>
        <pc:picChg chg="add">
          <ac:chgData name="Maxence Arnes" userId="7710327b-c7d6-4db5-8fc5-f5aa77290d75" providerId="ADAL" clId="{6B03883C-7F0D-4940-91AD-62C04EE58595}" dt="2018-11-19T16:48:04.713" v="349"/>
          <ac:picMkLst>
            <pc:docMk/>
            <pc:sldMk cId="997228315" sldId="274"/>
            <ac:picMk id="14" creationId="{EC81F069-1E51-4EAE-87E7-6F163CA0016C}"/>
          </ac:picMkLst>
        </pc:picChg>
        <pc:picChg chg="del">
          <ac:chgData name="Maxence Arnes" userId="7710327b-c7d6-4db5-8fc5-f5aa77290d75" providerId="ADAL" clId="{6B03883C-7F0D-4940-91AD-62C04EE58595}" dt="2018-11-14T12:36:01.557" v="9" actId="478"/>
          <ac:picMkLst>
            <pc:docMk/>
            <pc:sldMk cId="997228315" sldId="274"/>
            <ac:picMk id="38" creationId="{381A1C2F-5F50-448D-926C-96E156974A41}"/>
          </ac:picMkLst>
        </pc:picChg>
      </pc:sldChg>
      <pc:sldChg chg="addSp delSp modSp">
        <pc:chgData name="Maxence Arnes" userId="7710327b-c7d6-4db5-8fc5-f5aa77290d75" providerId="ADAL" clId="{6B03883C-7F0D-4940-91AD-62C04EE58595}" dt="2018-11-20T10:17:29.965" v="695" actId="1076"/>
        <pc:sldMkLst>
          <pc:docMk/>
          <pc:sldMk cId="1224869674" sldId="276"/>
        </pc:sldMkLst>
        <pc:spChg chg="mod">
          <ac:chgData name="Maxence Arnes" userId="7710327b-c7d6-4db5-8fc5-f5aa77290d75" providerId="ADAL" clId="{6B03883C-7F0D-4940-91AD-62C04EE58595}" dt="2018-11-14T12:38:14.087" v="123" actId="20577"/>
          <ac:spMkLst>
            <pc:docMk/>
            <pc:sldMk cId="1224869674" sldId="276"/>
            <ac:spMk id="10" creationId="{57C469FD-25EC-43F3-8A26-9B12D32923EC}"/>
          </ac:spMkLst>
        </pc:spChg>
        <pc:spChg chg="del">
          <ac:chgData name="Maxence Arnes" userId="7710327b-c7d6-4db5-8fc5-f5aa77290d75" providerId="ADAL" clId="{6B03883C-7F0D-4940-91AD-62C04EE58595}" dt="2018-11-14T12:39:29.777" v="124" actId="478"/>
          <ac:spMkLst>
            <pc:docMk/>
            <pc:sldMk cId="1224869674" sldId="276"/>
            <ac:spMk id="11" creationId="{8F282B81-C0DA-4998-937A-B2670CA8A765}"/>
          </ac:spMkLst>
        </pc:spChg>
        <pc:spChg chg="mod">
          <ac:chgData name="Maxence Arnes" userId="7710327b-c7d6-4db5-8fc5-f5aa77290d75" providerId="ADAL" clId="{6B03883C-7F0D-4940-91AD-62C04EE58595}" dt="2018-11-20T10:17:29.965" v="695" actId="1076"/>
          <ac:spMkLst>
            <pc:docMk/>
            <pc:sldMk cId="1224869674" sldId="276"/>
            <ac:spMk id="12" creationId="{9F898428-3F93-4426-88BF-69CD6955DE48}"/>
          </ac:spMkLst>
        </pc:spChg>
        <pc:spChg chg="mod">
          <ac:chgData name="Maxence Arnes" userId="7710327b-c7d6-4db5-8fc5-f5aa77290d75" providerId="ADAL" clId="{6B03883C-7F0D-4940-91AD-62C04EE58595}" dt="2018-11-20T10:17:25.273" v="694" actId="20577"/>
          <ac:spMkLst>
            <pc:docMk/>
            <pc:sldMk cId="1224869674" sldId="276"/>
            <ac:spMk id="13" creationId="{3383F1F2-0F94-4211-8981-B2BCADCBD38B}"/>
          </ac:spMkLst>
        </pc:spChg>
        <pc:graphicFrameChg chg="modGraphic">
          <ac:chgData name="Maxence Arnes" userId="7710327b-c7d6-4db5-8fc5-f5aa77290d75" providerId="ADAL" clId="{6B03883C-7F0D-4940-91AD-62C04EE58595}" dt="2018-11-14T12:40:06.727" v="172" actId="20577"/>
          <ac:graphicFrameMkLst>
            <pc:docMk/>
            <pc:sldMk cId="1224869674" sldId="276"/>
            <ac:graphicFrameMk id="16" creationId="{8894A8D3-1A21-425B-9B2F-3DB863FCEB76}"/>
          </ac:graphicFrameMkLst>
        </pc:graphicFrameChg>
        <pc:picChg chg="add">
          <ac:chgData name="Maxence Arnes" userId="7710327b-c7d6-4db5-8fc5-f5aa77290d75" providerId="ADAL" clId="{6B03883C-7F0D-4940-91AD-62C04EE58595}" dt="2018-11-19T16:47:57.074" v="344"/>
          <ac:picMkLst>
            <pc:docMk/>
            <pc:sldMk cId="1224869674" sldId="276"/>
            <ac:picMk id="11" creationId="{BA19CD56-4B80-418B-A700-5B946AA5A7D1}"/>
          </ac:picMkLst>
        </pc:picChg>
        <pc:picChg chg="del">
          <ac:chgData name="Maxence Arnes" userId="7710327b-c7d6-4db5-8fc5-f5aa77290d75" providerId="ADAL" clId="{6B03883C-7F0D-4940-91AD-62C04EE58595}" dt="2018-11-14T12:35:35.341" v="1" actId="478"/>
          <ac:picMkLst>
            <pc:docMk/>
            <pc:sldMk cId="1224869674" sldId="276"/>
            <ac:picMk id="38" creationId="{381A1C2F-5F50-448D-926C-96E156974A41}"/>
          </ac:picMkLst>
        </pc:picChg>
      </pc:sldChg>
      <pc:sldChg chg="addSp delSp">
        <pc:chgData name="Maxence Arnes" userId="7710327b-c7d6-4db5-8fc5-f5aa77290d75" providerId="ADAL" clId="{6B03883C-7F0D-4940-91AD-62C04EE58595}" dt="2018-11-19T16:48:22.006" v="359"/>
        <pc:sldMkLst>
          <pc:docMk/>
          <pc:sldMk cId="74269937" sldId="277"/>
        </pc:sldMkLst>
        <pc:picChg chg="del">
          <ac:chgData name="Maxence Arnes" userId="7710327b-c7d6-4db5-8fc5-f5aa77290d75" providerId="ADAL" clId="{6B03883C-7F0D-4940-91AD-62C04EE58595}" dt="2018-11-14T12:35:51.688" v="6" actId="478"/>
          <ac:picMkLst>
            <pc:docMk/>
            <pc:sldMk cId="74269937" sldId="277"/>
            <ac:picMk id="4" creationId="{7E3B93D8-D9C6-4AFF-A54E-5E8BD0FA0D42}"/>
          </ac:picMkLst>
        </pc:picChg>
        <pc:picChg chg="add del">
          <ac:chgData name="Maxence Arnes" userId="7710327b-c7d6-4db5-8fc5-f5aa77290d75" providerId="ADAL" clId="{6B03883C-7F0D-4940-91AD-62C04EE58595}" dt="2018-11-19T16:48:21.600" v="358" actId="478"/>
          <ac:picMkLst>
            <pc:docMk/>
            <pc:sldMk cId="74269937" sldId="277"/>
            <ac:picMk id="31" creationId="{D98BF54B-01D1-4615-852F-684CCB1A950B}"/>
          </ac:picMkLst>
        </pc:picChg>
        <pc:picChg chg="add">
          <ac:chgData name="Maxence Arnes" userId="7710327b-c7d6-4db5-8fc5-f5aa77290d75" providerId="ADAL" clId="{6B03883C-7F0D-4940-91AD-62C04EE58595}" dt="2018-11-19T16:48:22.006" v="359"/>
          <ac:picMkLst>
            <pc:docMk/>
            <pc:sldMk cId="74269937" sldId="277"/>
            <ac:picMk id="32" creationId="{5033156B-A4A8-46AD-AEE6-1F6E192F5E56}"/>
          </ac:picMkLst>
        </pc:picChg>
      </pc:sldChg>
      <pc:sldChg chg="addSp delSp modSp">
        <pc:chgData name="Maxence Arnes" userId="7710327b-c7d6-4db5-8fc5-f5aa77290d75" providerId="ADAL" clId="{6B03883C-7F0D-4940-91AD-62C04EE58595}" dt="2018-11-20T10:17:12.685" v="688" actId="20577"/>
        <pc:sldMkLst>
          <pc:docMk/>
          <pc:sldMk cId="2009232490" sldId="279"/>
        </pc:sldMkLst>
        <pc:spChg chg="mod">
          <ac:chgData name="Maxence Arnes" userId="7710327b-c7d6-4db5-8fc5-f5aa77290d75" providerId="ADAL" clId="{6B03883C-7F0D-4940-91AD-62C04EE58595}" dt="2018-11-20T10:17:12.685" v="688" actId="20577"/>
          <ac:spMkLst>
            <pc:docMk/>
            <pc:sldMk cId="2009232490" sldId="279"/>
            <ac:spMk id="19" creationId="{23E66F15-9C07-462B-815E-491CE3C1F614}"/>
          </ac:spMkLst>
        </pc:spChg>
        <pc:picChg chg="del">
          <ac:chgData name="Maxence Arnes" userId="7710327b-c7d6-4db5-8fc5-f5aa77290d75" providerId="ADAL" clId="{6B03883C-7F0D-4940-91AD-62C04EE58595}" dt="2018-11-14T12:36:07.006" v="10" actId="478"/>
          <ac:picMkLst>
            <pc:docMk/>
            <pc:sldMk cId="2009232490" sldId="279"/>
            <ac:picMk id="5" creationId="{5B694525-8270-4FC0-8B13-BC8C32DAA7B5}"/>
          </ac:picMkLst>
        </pc:picChg>
        <pc:picChg chg="add del">
          <ac:chgData name="Maxence Arnes" userId="7710327b-c7d6-4db5-8fc5-f5aa77290d75" providerId="ADAL" clId="{6B03883C-7F0D-4940-91AD-62C04EE58595}" dt="2018-11-19T16:48:01.970" v="346" actId="478"/>
          <ac:picMkLst>
            <pc:docMk/>
            <pc:sldMk cId="2009232490" sldId="279"/>
            <ac:picMk id="7" creationId="{0DDCF3A5-EF1B-472A-937F-1A9EBF77FCE7}"/>
          </ac:picMkLst>
        </pc:picChg>
        <pc:picChg chg="add">
          <ac:chgData name="Maxence Arnes" userId="7710327b-c7d6-4db5-8fc5-f5aa77290d75" providerId="ADAL" clId="{6B03883C-7F0D-4940-91AD-62C04EE58595}" dt="2018-11-19T16:48:02.197" v="347"/>
          <ac:picMkLst>
            <pc:docMk/>
            <pc:sldMk cId="2009232490" sldId="279"/>
            <ac:picMk id="8" creationId="{B98C1573-C994-4C2D-897B-9B59E0CFE633}"/>
          </ac:picMkLst>
        </pc:picChg>
      </pc:sldChg>
      <pc:sldChg chg="addSp delSp">
        <pc:chgData name="Maxence Arnes" userId="7710327b-c7d6-4db5-8fc5-f5aa77290d75" providerId="ADAL" clId="{6B03883C-7F0D-4940-91AD-62C04EE58595}" dt="2018-11-19T16:48:18.068" v="357"/>
        <pc:sldMkLst>
          <pc:docMk/>
          <pc:sldMk cId="2441966149" sldId="280"/>
        </pc:sldMkLst>
        <pc:picChg chg="del">
          <ac:chgData name="Maxence Arnes" userId="7710327b-c7d6-4db5-8fc5-f5aa77290d75" providerId="ADAL" clId="{6B03883C-7F0D-4940-91AD-62C04EE58595}" dt="2018-11-14T12:35:54.595" v="7" actId="478"/>
          <ac:picMkLst>
            <pc:docMk/>
            <pc:sldMk cId="2441966149" sldId="280"/>
            <ac:picMk id="4" creationId="{7E3B93D8-D9C6-4AFF-A54E-5E8BD0FA0D42}"/>
          </ac:picMkLst>
        </pc:picChg>
        <pc:picChg chg="add del">
          <ac:chgData name="Maxence Arnes" userId="7710327b-c7d6-4db5-8fc5-f5aa77290d75" providerId="ADAL" clId="{6B03883C-7F0D-4940-91AD-62C04EE58595}" dt="2018-11-19T16:48:17.818" v="356" actId="478"/>
          <ac:picMkLst>
            <pc:docMk/>
            <pc:sldMk cId="2441966149" sldId="280"/>
            <ac:picMk id="7" creationId="{8C2C9C2F-AA01-4C55-8783-B5076E05E087}"/>
          </ac:picMkLst>
        </pc:picChg>
        <pc:picChg chg="add">
          <ac:chgData name="Maxence Arnes" userId="7710327b-c7d6-4db5-8fc5-f5aa77290d75" providerId="ADAL" clId="{6B03883C-7F0D-4940-91AD-62C04EE58595}" dt="2018-11-19T16:48:18.068" v="357"/>
          <ac:picMkLst>
            <pc:docMk/>
            <pc:sldMk cId="2441966149" sldId="280"/>
            <ac:picMk id="8" creationId="{703C936A-4EEF-422B-9696-ED87746F09A7}"/>
          </ac:picMkLst>
        </pc:picChg>
      </pc:sldChg>
      <pc:sldChg chg="addSp delSp modSp add">
        <pc:chgData name="Maxence Arnes" userId="7710327b-c7d6-4db5-8fc5-f5aa77290d75" providerId="ADAL" clId="{6B03883C-7F0D-4940-91AD-62C04EE58595}" dt="2018-11-20T10:20:59.062" v="711" actId="20577"/>
        <pc:sldMkLst>
          <pc:docMk/>
          <pc:sldMk cId="2353618355" sldId="281"/>
        </pc:sldMkLst>
        <pc:spChg chg="mod">
          <ac:chgData name="Maxence Arnes" userId="7710327b-c7d6-4db5-8fc5-f5aa77290d75" providerId="ADAL" clId="{6B03883C-7F0D-4940-91AD-62C04EE58595}" dt="2018-11-19T16:51:15.415" v="379" actId="20577"/>
          <ac:spMkLst>
            <pc:docMk/>
            <pc:sldMk cId="2353618355" sldId="281"/>
            <ac:spMk id="6" creationId="{58320C2A-B3E2-4F90-A125-1B6555F9F15D}"/>
          </ac:spMkLst>
        </pc:spChg>
        <pc:spChg chg="del">
          <ac:chgData name="Maxence Arnes" userId="7710327b-c7d6-4db5-8fc5-f5aa77290d75" providerId="ADAL" clId="{6B03883C-7F0D-4940-91AD-62C04EE58595}" dt="2018-11-19T16:51:11.778" v="361" actId="478"/>
          <ac:spMkLst>
            <pc:docMk/>
            <pc:sldMk cId="2353618355" sldId="281"/>
            <ac:spMk id="8" creationId="{62DBD96A-D197-4ED6-96BF-294155261E4F}"/>
          </ac:spMkLst>
        </pc:spChg>
        <pc:spChg chg="del">
          <ac:chgData name="Maxence Arnes" userId="7710327b-c7d6-4db5-8fc5-f5aa77290d75" providerId="ADAL" clId="{6B03883C-7F0D-4940-91AD-62C04EE58595}" dt="2018-11-19T16:51:11.778" v="361" actId="478"/>
          <ac:spMkLst>
            <pc:docMk/>
            <pc:sldMk cId="2353618355" sldId="281"/>
            <ac:spMk id="9" creationId="{30D33D57-7832-4C8B-AFFD-A9EE9F295BCF}"/>
          </ac:spMkLst>
        </pc:spChg>
        <pc:spChg chg="add mod">
          <ac:chgData name="Maxence Arnes" userId="7710327b-c7d6-4db5-8fc5-f5aa77290d75" providerId="ADAL" clId="{6B03883C-7F0D-4940-91AD-62C04EE58595}" dt="2018-11-19T16:54:46.956" v="431" actId="1076"/>
          <ac:spMkLst>
            <pc:docMk/>
            <pc:sldMk cId="2353618355" sldId="281"/>
            <ac:spMk id="12" creationId="{CECE449F-831B-4690-8B14-13A22982FC35}"/>
          </ac:spMkLst>
        </pc:spChg>
        <pc:spChg chg="add mod">
          <ac:chgData name="Maxence Arnes" userId="7710327b-c7d6-4db5-8fc5-f5aa77290d75" providerId="ADAL" clId="{6B03883C-7F0D-4940-91AD-62C04EE58595}" dt="2018-11-20T10:20:59.062" v="711" actId="20577"/>
          <ac:spMkLst>
            <pc:docMk/>
            <pc:sldMk cId="2353618355" sldId="281"/>
            <ac:spMk id="13" creationId="{35976594-711B-4F29-AF28-43CCD18AE67F}"/>
          </ac:spMkLst>
        </pc:spChg>
        <pc:spChg chg="add del mod">
          <ac:chgData name="Maxence Arnes" userId="7710327b-c7d6-4db5-8fc5-f5aa77290d75" providerId="ADAL" clId="{6B03883C-7F0D-4940-91AD-62C04EE58595}" dt="2018-11-19T16:55:28.405" v="497" actId="478"/>
          <ac:spMkLst>
            <pc:docMk/>
            <pc:sldMk cId="2353618355" sldId="281"/>
            <ac:spMk id="14" creationId="{9A34F5F9-9F8A-41BA-A4F4-AC864BA0BB75}"/>
          </ac:spMkLst>
        </pc:spChg>
        <pc:spChg chg="add del mod">
          <ac:chgData name="Maxence Arnes" userId="7710327b-c7d6-4db5-8fc5-f5aa77290d75" providerId="ADAL" clId="{6B03883C-7F0D-4940-91AD-62C04EE58595}" dt="2018-11-19T16:55:29.947" v="498" actId="478"/>
          <ac:spMkLst>
            <pc:docMk/>
            <pc:sldMk cId="2353618355" sldId="281"/>
            <ac:spMk id="15" creationId="{6A053047-0E71-4ADD-B0BE-A6064EAF3480}"/>
          </ac:spMkLst>
        </pc:spChg>
        <pc:spChg chg="add mod">
          <ac:chgData name="Maxence Arnes" userId="7710327b-c7d6-4db5-8fc5-f5aa77290d75" providerId="ADAL" clId="{6B03883C-7F0D-4940-91AD-62C04EE58595}" dt="2018-11-20T10:20:45.773" v="707" actId="1035"/>
          <ac:spMkLst>
            <pc:docMk/>
            <pc:sldMk cId="2353618355" sldId="281"/>
            <ac:spMk id="16" creationId="{D504B3E3-6B39-40E6-8F66-6A1A043803B6}"/>
          </ac:spMkLst>
        </pc:spChg>
        <pc:spChg chg="del">
          <ac:chgData name="Maxence Arnes" userId="7710327b-c7d6-4db5-8fc5-f5aa77290d75" providerId="ADAL" clId="{6B03883C-7F0D-4940-91AD-62C04EE58595}" dt="2018-11-19T16:51:11.778" v="361" actId="478"/>
          <ac:spMkLst>
            <pc:docMk/>
            <pc:sldMk cId="2353618355" sldId="281"/>
            <ac:spMk id="17" creationId="{7673B1AD-81F9-4576-9C70-F8613871A6BB}"/>
          </ac:spMkLst>
        </pc:spChg>
        <pc:spChg chg="add mod">
          <ac:chgData name="Maxence Arnes" userId="7710327b-c7d6-4db5-8fc5-f5aa77290d75" providerId="ADAL" clId="{6B03883C-7F0D-4940-91AD-62C04EE58595}" dt="2018-11-19T16:54:51.243" v="432" actId="1076"/>
          <ac:spMkLst>
            <pc:docMk/>
            <pc:sldMk cId="2353618355" sldId="281"/>
            <ac:spMk id="18" creationId="{21097C27-B2B5-4F61-BAA0-5BDAE62F7124}"/>
          </ac:spMkLst>
        </pc:spChg>
        <pc:spChg chg="del">
          <ac:chgData name="Maxence Arnes" userId="7710327b-c7d6-4db5-8fc5-f5aa77290d75" providerId="ADAL" clId="{6B03883C-7F0D-4940-91AD-62C04EE58595}" dt="2018-11-19T16:51:11.778" v="361" actId="478"/>
          <ac:spMkLst>
            <pc:docMk/>
            <pc:sldMk cId="2353618355" sldId="281"/>
            <ac:spMk id="19" creationId="{24444DA4-4FF5-4596-A3BA-ED80F21C1F3C}"/>
          </ac:spMkLst>
        </pc:spChg>
        <pc:spChg chg="del">
          <ac:chgData name="Maxence Arnes" userId="7710327b-c7d6-4db5-8fc5-f5aa77290d75" providerId="ADAL" clId="{6B03883C-7F0D-4940-91AD-62C04EE58595}" dt="2018-11-19T16:51:11.778" v="361" actId="478"/>
          <ac:spMkLst>
            <pc:docMk/>
            <pc:sldMk cId="2353618355" sldId="281"/>
            <ac:spMk id="20" creationId="{1400FC64-C365-4D68-9900-EEB746971D28}"/>
          </ac:spMkLst>
        </pc:spChg>
        <pc:spChg chg="add mod">
          <ac:chgData name="Maxence Arnes" userId="7710327b-c7d6-4db5-8fc5-f5aa77290d75" providerId="ADAL" clId="{6B03883C-7F0D-4940-91AD-62C04EE58595}" dt="2018-11-20T10:20:45.773" v="707" actId="1035"/>
          <ac:spMkLst>
            <pc:docMk/>
            <pc:sldMk cId="2353618355" sldId="281"/>
            <ac:spMk id="21" creationId="{DF685D26-27E6-441B-8666-AC47ED83F107}"/>
          </ac:spMkLst>
        </pc:spChg>
        <pc:graphicFrameChg chg="del">
          <ac:chgData name="Maxence Arnes" userId="7710327b-c7d6-4db5-8fc5-f5aa77290d75" providerId="ADAL" clId="{6B03883C-7F0D-4940-91AD-62C04EE58595}" dt="2018-11-19T16:51:11.778" v="361" actId="478"/>
          <ac:graphicFrameMkLst>
            <pc:docMk/>
            <pc:sldMk cId="2353618355" sldId="281"/>
            <ac:graphicFrameMk id="11" creationId="{E6659757-C663-43D3-AA09-0AFEF16A56B4}"/>
          </ac:graphicFrameMkLst>
        </pc:graphicFrameChg>
      </pc:sldChg>
    </pc:docChg>
  </pc:docChgLst>
  <pc:docChgLst>
    <pc:chgData name="Maxence Arnes" userId="7710327b-c7d6-4db5-8fc5-f5aa77290d75" providerId="ADAL" clId="{DB655083-A2E8-4E65-90D9-3F086459C14C}"/>
  </pc:docChgLst>
  <pc:docChgLst>
    <pc:chgData name="Maxence Arnes" userId="7710327b-c7d6-4db5-8fc5-f5aa77290d75" providerId="ADAL" clId="{AD82F867-CA82-4D65-8D2E-57E2959750BE}"/>
    <pc:docChg chg="undo redo custSel delSld modSld">
      <pc:chgData name="Maxence Arnes" userId="7710327b-c7d6-4db5-8fc5-f5aa77290d75" providerId="ADAL" clId="{AD82F867-CA82-4D65-8D2E-57E2959750BE}" dt="2019-02-13T17:43:11.773" v="1570" actId="20577"/>
      <pc:docMkLst>
        <pc:docMk/>
      </pc:docMkLst>
      <pc:sldChg chg="modSp">
        <pc:chgData name="Maxence Arnes" userId="7710327b-c7d6-4db5-8fc5-f5aa77290d75" providerId="ADAL" clId="{AD82F867-CA82-4D65-8D2E-57E2959750BE}" dt="2019-02-13T08:36:49.031" v="1270" actId="20577"/>
        <pc:sldMkLst>
          <pc:docMk/>
          <pc:sldMk cId="3110292163" sldId="263"/>
        </pc:sldMkLst>
        <pc:spChg chg="mod">
          <ac:chgData name="Maxence Arnes" userId="7710327b-c7d6-4db5-8fc5-f5aa77290d75" providerId="ADAL" clId="{AD82F867-CA82-4D65-8D2E-57E2959750BE}" dt="2019-02-06T14:37:37.197" v="33" actId="20577"/>
          <ac:spMkLst>
            <pc:docMk/>
            <pc:sldMk cId="3110292163" sldId="263"/>
            <ac:spMk id="6" creationId="{77DB52F8-85E8-45B0-B7B8-69BACC6AA041}"/>
          </ac:spMkLst>
        </pc:spChg>
        <pc:spChg chg="mod">
          <ac:chgData name="Maxence Arnes" userId="7710327b-c7d6-4db5-8fc5-f5aa77290d75" providerId="ADAL" clId="{AD82F867-CA82-4D65-8D2E-57E2959750BE}" dt="2019-02-11T11:19:01.877" v="1196" actId="947"/>
          <ac:spMkLst>
            <pc:docMk/>
            <pc:sldMk cId="3110292163" sldId="263"/>
            <ac:spMk id="10" creationId="{6F9E0C9C-1429-4CCF-9B46-F834789EA2BA}"/>
          </ac:spMkLst>
        </pc:spChg>
        <pc:spChg chg="mod">
          <ac:chgData name="Maxence Arnes" userId="7710327b-c7d6-4db5-8fc5-f5aa77290d75" providerId="ADAL" clId="{AD82F867-CA82-4D65-8D2E-57E2959750BE}" dt="2019-02-13T08:36:49.031" v="1270" actId="20577"/>
          <ac:spMkLst>
            <pc:docMk/>
            <pc:sldMk cId="3110292163" sldId="263"/>
            <ac:spMk id="22" creationId="{C17FE363-90F7-4480-BD11-ED23F8D1F214}"/>
          </ac:spMkLst>
        </pc:spChg>
      </pc:sldChg>
      <pc:sldChg chg="modSp">
        <pc:chgData name="Maxence Arnes" userId="7710327b-c7d6-4db5-8fc5-f5aa77290d75" providerId="ADAL" clId="{AD82F867-CA82-4D65-8D2E-57E2959750BE}" dt="2019-02-06T14:38:58.040" v="36" actId="20577"/>
        <pc:sldMkLst>
          <pc:docMk/>
          <pc:sldMk cId="2985699892" sldId="264"/>
        </pc:sldMkLst>
        <pc:spChg chg="mod">
          <ac:chgData name="Maxence Arnes" userId="7710327b-c7d6-4db5-8fc5-f5aa77290d75" providerId="ADAL" clId="{AD82F867-CA82-4D65-8D2E-57E2959750BE}" dt="2019-02-06T14:38:58.040" v="36" actId="20577"/>
          <ac:spMkLst>
            <pc:docMk/>
            <pc:sldMk cId="2985699892" sldId="264"/>
            <ac:spMk id="15" creationId="{E6A4CEAD-EFBD-4C1A-A661-0E0AACC80BBC}"/>
          </ac:spMkLst>
        </pc:spChg>
      </pc:sldChg>
      <pc:sldChg chg="modSp">
        <pc:chgData name="Maxence Arnes" userId="7710327b-c7d6-4db5-8fc5-f5aa77290d75" providerId="ADAL" clId="{AD82F867-CA82-4D65-8D2E-57E2959750BE}" dt="2019-02-06T14:40:41.075" v="41" actId="20577"/>
        <pc:sldMkLst>
          <pc:docMk/>
          <pc:sldMk cId="710961685" sldId="265"/>
        </pc:sldMkLst>
        <pc:spChg chg="mod">
          <ac:chgData name="Maxence Arnes" userId="7710327b-c7d6-4db5-8fc5-f5aa77290d75" providerId="ADAL" clId="{AD82F867-CA82-4D65-8D2E-57E2959750BE}" dt="2019-02-06T14:40:41.075" v="41" actId="20577"/>
          <ac:spMkLst>
            <pc:docMk/>
            <pc:sldMk cId="710961685" sldId="265"/>
            <ac:spMk id="17" creationId="{7673B1AD-81F9-4576-9C70-F8613871A6BB}"/>
          </ac:spMkLst>
        </pc:spChg>
      </pc:sldChg>
      <pc:sldChg chg="addSp delSp modSp">
        <pc:chgData name="Maxence Arnes" userId="7710327b-c7d6-4db5-8fc5-f5aa77290d75" providerId="ADAL" clId="{AD82F867-CA82-4D65-8D2E-57E2959750BE}" dt="2019-02-13T08:37:09.193" v="1289" actId="1036"/>
        <pc:sldMkLst>
          <pc:docMk/>
          <pc:sldMk cId="2474572212" sldId="268"/>
        </pc:sldMkLst>
        <pc:spChg chg="add mod ord">
          <ac:chgData name="Maxence Arnes" userId="7710327b-c7d6-4db5-8fc5-f5aa77290d75" providerId="ADAL" clId="{AD82F867-CA82-4D65-8D2E-57E2959750BE}" dt="2019-02-13T08:36:57.639" v="1282" actId="1036"/>
          <ac:spMkLst>
            <pc:docMk/>
            <pc:sldMk cId="2474572212" sldId="268"/>
            <ac:spMk id="5" creationId="{3FA9EDD6-C128-4892-BC6E-5659E84033F3}"/>
          </ac:spMkLst>
        </pc:spChg>
        <pc:spChg chg="mod">
          <ac:chgData name="Maxence Arnes" userId="7710327b-c7d6-4db5-8fc5-f5aa77290d75" providerId="ADAL" clId="{AD82F867-CA82-4D65-8D2E-57E2959750BE}" dt="2019-02-06T17:36:26.696" v="1140" actId="1035"/>
          <ac:spMkLst>
            <pc:docMk/>
            <pc:sldMk cId="2474572212" sldId="268"/>
            <ac:spMk id="26" creationId="{DB72DD5C-FC12-4ACD-9DB7-801BC78AFF21}"/>
          </ac:spMkLst>
        </pc:spChg>
        <pc:spChg chg="mod">
          <ac:chgData name="Maxence Arnes" userId="7710327b-c7d6-4db5-8fc5-f5aa77290d75" providerId="ADAL" clId="{AD82F867-CA82-4D65-8D2E-57E2959750BE}" dt="2019-02-06T17:36:26.696" v="1140" actId="1035"/>
          <ac:spMkLst>
            <pc:docMk/>
            <pc:sldMk cId="2474572212" sldId="268"/>
            <ac:spMk id="27" creationId="{81FD09E2-378C-4448-A4AF-A87D126C2F12}"/>
          </ac:spMkLst>
        </pc:spChg>
        <pc:spChg chg="mod">
          <ac:chgData name="Maxence Arnes" userId="7710327b-c7d6-4db5-8fc5-f5aa77290d75" providerId="ADAL" clId="{AD82F867-CA82-4D65-8D2E-57E2959750BE}" dt="2019-02-06T14:47:02.433" v="78" actId="20577"/>
          <ac:spMkLst>
            <pc:docMk/>
            <pc:sldMk cId="2474572212" sldId="268"/>
            <ac:spMk id="33" creationId="{8E95EDDE-8675-4D46-8752-CE473B7DB5F6}"/>
          </ac:spMkLst>
        </pc:spChg>
        <pc:spChg chg="mod">
          <ac:chgData name="Maxence Arnes" userId="7710327b-c7d6-4db5-8fc5-f5aa77290d75" providerId="ADAL" clId="{AD82F867-CA82-4D65-8D2E-57E2959750BE}" dt="2019-02-13T08:37:09.193" v="1289" actId="1036"/>
          <ac:spMkLst>
            <pc:docMk/>
            <pc:sldMk cId="2474572212" sldId="268"/>
            <ac:spMk id="37" creationId="{F0F41FB6-6455-478C-A26F-831BAFA00EBC}"/>
          </ac:spMkLst>
        </pc:spChg>
        <pc:spChg chg="mod">
          <ac:chgData name="Maxence Arnes" userId="7710327b-c7d6-4db5-8fc5-f5aa77290d75" providerId="ADAL" clId="{AD82F867-CA82-4D65-8D2E-57E2959750BE}" dt="2019-02-13T08:37:09.193" v="1289" actId="1036"/>
          <ac:spMkLst>
            <pc:docMk/>
            <pc:sldMk cId="2474572212" sldId="268"/>
            <ac:spMk id="41" creationId="{A75D35AE-94C4-4E22-9BB8-AA4DD2B317C7}"/>
          </ac:spMkLst>
        </pc:spChg>
        <pc:spChg chg="mod">
          <ac:chgData name="Maxence Arnes" userId="7710327b-c7d6-4db5-8fc5-f5aa77290d75" providerId="ADAL" clId="{AD82F867-CA82-4D65-8D2E-57E2959750BE}" dt="2019-02-06T16:06:47.926" v="940" actId="14100"/>
          <ac:spMkLst>
            <pc:docMk/>
            <pc:sldMk cId="2474572212" sldId="268"/>
            <ac:spMk id="43" creationId="{D4483B73-49E3-4190-8B1F-F71AAD6E4FE7}"/>
          </ac:spMkLst>
        </pc:spChg>
        <pc:spChg chg="mod">
          <ac:chgData name="Maxence Arnes" userId="7710327b-c7d6-4db5-8fc5-f5aa77290d75" providerId="ADAL" clId="{AD82F867-CA82-4D65-8D2E-57E2959750BE}" dt="2019-02-06T16:08:15.390" v="972" actId="14100"/>
          <ac:spMkLst>
            <pc:docMk/>
            <pc:sldMk cId="2474572212" sldId="268"/>
            <ac:spMk id="46" creationId="{7FABEBA3-24E2-46BE-B51B-ACDA8DF7E866}"/>
          </ac:spMkLst>
        </pc:spChg>
        <pc:spChg chg="add del">
          <ac:chgData name="Maxence Arnes" userId="7710327b-c7d6-4db5-8fc5-f5aa77290d75" providerId="ADAL" clId="{AD82F867-CA82-4D65-8D2E-57E2959750BE}" dt="2019-02-06T16:06:17.905" v="934"/>
          <ac:spMkLst>
            <pc:docMk/>
            <pc:sldMk cId="2474572212" sldId="268"/>
            <ac:spMk id="62" creationId="{B66432FD-817F-4399-9AB5-F002468AB6E7}"/>
          </ac:spMkLst>
        </pc:spChg>
        <pc:spChg chg="add del">
          <ac:chgData name="Maxence Arnes" userId="7710327b-c7d6-4db5-8fc5-f5aa77290d75" providerId="ADAL" clId="{AD82F867-CA82-4D65-8D2E-57E2959750BE}" dt="2019-02-06T16:06:17.905" v="934"/>
          <ac:spMkLst>
            <pc:docMk/>
            <pc:sldMk cId="2474572212" sldId="268"/>
            <ac:spMk id="63" creationId="{8750E4E3-C7AE-4469-A19A-0294FBF87DC2}"/>
          </ac:spMkLst>
        </pc:spChg>
        <pc:spChg chg="add del">
          <ac:chgData name="Maxence Arnes" userId="7710327b-c7d6-4db5-8fc5-f5aa77290d75" providerId="ADAL" clId="{AD82F867-CA82-4D65-8D2E-57E2959750BE}" dt="2019-02-06T16:06:17.905" v="934"/>
          <ac:spMkLst>
            <pc:docMk/>
            <pc:sldMk cId="2474572212" sldId="268"/>
            <ac:spMk id="64" creationId="{4C8AF1E7-C7F2-4FF1-B3D9-53F9D659CC56}"/>
          </ac:spMkLst>
        </pc:spChg>
        <pc:spChg chg="add del">
          <ac:chgData name="Maxence Arnes" userId="7710327b-c7d6-4db5-8fc5-f5aa77290d75" providerId="ADAL" clId="{AD82F867-CA82-4D65-8D2E-57E2959750BE}" dt="2019-02-06T16:06:17.905" v="934"/>
          <ac:spMkLst>
            <pc:docMk/>
            <pc:sldMk cId="2474572212" sldId="268"/>
            <ac:spMk id="66" creationId="{A8DEE408-AA2F-4687-859C-AE414935E4B1}"/>
          </ac:spMkLst>
        </pc:spChg>
        <pc:spChg chg="add del">
          <ac:chgData name="Maxence Arnes" userId="7710327b-c7d6-4db5-8fc5-f5aa77290d75" providerId="ADAL" clId="{AD82F867-CA82-4D65-8D2E-57E2959750BE}" dt="2019-02-06T16:06:17.905" v="934"/>
          <ac:spMkLst>
            <pc:docMk/>
            <pc:sldMk cId="2474572212" sldId="268"/>
            <ac:spMk id="67" creationId="{5A2CD30F-9B6F-4E90-8257-0BD0709E1EEB}"/>
          </ac:spMkLst>
        </pc:spChg>
        <pc:spChg chg="add del">
          <ac:chgData name="Maxence Arnes" userId="7710327b-c7d6-4db5-8fc5-f5aa77290d75" providerId="ADAL" clId="{AD82F867-CA82-4D65-8D2E-57E2959750BE}" dt="2019-02-06T16:06:17.905" v="934"/>
          <ac:spMkLst>
            <pc:docMk/>
            <pc:sldMk cId="2474572212" sldId="268"/>
            <ac:spMk id="71" creationId="{CD5935DE-4BE7-4E78-876D-4596C5FDF8F9}"/>
          </ac:spMkLst>
        </pc:spChg>
        <pc:spChg chg="add del">
          <ac:chgData name="Maxence Arnes" userId="7710327b-c7d6-4db5-8fc5-f5aa77290d75" providerId="ADAL" clId="{AD82F867-CA82-4D65-8D2E-57E2959750BE}" dt="2019-02-06T16:06:17.905" v="934"/>
          <ac:spMkLst>
            <pc:docMk/>
            <pc:sldMk cId="2474572212" sldId="268"/>
            <ac:spMk id="72" creationId="{DED64C8E-9760-406D-AB40-5E7C7617C616}"/>
          </ac:spMkLst>
        </pc:spChg>
        <pc:spChg chg="add del">
          <ac:chgData name="Maxence Arnes" userId="7710327b-c7d6-4db5-8fc5-f5aa77290d75" providerId="ADAL" clId="{AD82F867-CA82-4D65-8D2E-57E2959750BE}" dt="2019-02-06T16:06:17.905" v="934"/>
          <ac:spMkLst>
            <pc:docMk/>
            <pc:sldMk cId="2474572212" sldId="268"/>
            <ac:spMk id="73" creationId="{FE2C54EA-6BDA-4F73-8E25-2FBED6CCF26F}"/>
          </ac:spMkLst>
        </pc:spChg>
        <pc:spChg chg="add del">
          <ac:chgData name="Maxence Arnes" userId="7710327b-c7d6-4db5-8fc5-f5aa77290d75" providerId="ADAL" clId="{AD82F867-CA82-4D65-8D2E-57E2959750BE}" dt="2019-02-06T16:06:17.905" v="934"/>
          <ac:spMkLst>
            <pc:docMk/>
            <pc:sldMk cId="2474572212" sldId="268"/>
            <ac:spMk id="74" creationId="{E5CDD9D3-AD92-459C-A74E-D80DF3B241D9}"/>
          </ac:spMkLst>
        </pc:spChg>
        <pc:spChg chg="add del">
          <ac:chgData name="Maxence Arnes" userId="7710327b-c7d6-4db5-8fc5-f5aa77290d75" providerId="ADAL" clId="{AD82F867-CA82-4D65-8D2E-57E2959750BE}" dt="2019-02-06T16:06:17.905" v="934"/>
          <ac:spMkLst>
            <pc:docMk/>
            <pc:sldMk cId="2474572212" sldId="268"/>
            <ac:spMk id="76" creationId="{70262E97-4308-4C2B-9543-BA45E800836D}"/>
          </ac:spMkLst>
        </pc:spChg>
        <pc:spChg chg="add del">
          <ac:chgData name="Maxence Arnes" userId="7710327b-c7d6-4db5-8fc5-f5aa77290d75" providerId="ADAL" clId="{AD82F867-CA82-4D65-8D2E-57E2959750BE}" dt="2019-02-06T16:06:17.905" v="934"/>
          <ac:spMkLst>
            <pc:docMk/>
            <pc:sldMk cId="2474572212" sldId="268"/>
            <ac:spMk id="77" creationId="{8BD0F381-12FF-4D89-9ADE-75409C5CB3B2}"/>
          </ac:spMkLst>
        </pc:spChg>
        <pc:spChg chg="add del">
          <ac:chgData name="Maxence Arnes" userId="7710327b-c7d6-4db5-8fc5-f5aa77290d75" providerId="ADAL" clId="{AD82F867-CA82-4D65-8D2E-57E2959750BE}" dt="2019-02-06T16:06:17.905" v="934"/>
          <ac:spMkLst>
            <pc:docMk/>
            <pc:sldMk cId="2474572212" sldId="268"/>
            <ac:spMk id="78" creationId="{3649D37F-D44F-4B87-BD00-FF90503E5B1F}"/>
          </ac:spMkLst>
        </pc:spChg>
        <pc:spChg chg="add del">
          <ac:chgData name="Maxence Arnes" userId="7710327b-c7d6-4db5-8fc5-f5aa77290d75" providerId="ADAL" clId="{AD82F867-CA82-4D65-8D2E-57E2959750BE}" dt="2019-02-06T17:29:02.352" v="998"/>
          <ac:spMkLst>
            <pc:docMk/>
            <pc:sldMk cId="2474572212" sldId="268"/>
            <ac:spMk id="80" creationId="{4E034010-AD47-4705-A18C-E523661F727E}"/>
          </ac:spMkLst>
        </pc:spChg>
        <pc:spChg chg="add del">
          <ac:chgData name="Maxence Arnes" userId="7710327b-c7d6-4db5-8fc5-f5aa77290d75" providerId="ADAL" clId="{AD82F867-CA82-4D65-8D2E-57E2959750BE}" dt="2019-02-06T17:29:02.352" v="998"/>
          <ac:spMkLst>
            <pc:docMk/>
            <pc:sldMk cId="2474572212" sldId="268"/>
            <ac:spMk id="81" creationId="{1970E61A-8ABD-45F4-9833-A4A2B92F3808}"/>
          </ac:spMkLst>
        </pc:spChg>
        <pc:spChg chg="add del">
          <ac:chgData name="Maxence Arnes" userId="7710327b-c7d6-4db5-8fc5-f5aa77290d75" providerId="ADAL" clId="{AD82F867-CA82-4D65-8D2E-57E2959750BE}" dt="2019-02-06T17:29:02.352" v="998"/>
          <ac:spMkLst>
            <pc:docMk/>
            <pc:sldMk cId="2474572212" sldId="268"/>
            <ac:spMk id="82" creationId="{E7260489-08DA-466A-8EA5-8C7863D73ED5}"/>
          </ac:spMkLst>
        </pc:spChg>
        <pc:spChg chg="add del">
          <ac:chgData name="Maxence Arnes" userId="7710327b-c7d6-4db5-8fc5-f5aa77290d75" providerId="ADAL" clId="{AD82F867-CA82-4D65-8D2E-57E2959750BE}" dt="2019-02-06T17:29:02.352" v="998"/>
          <ac:spMkLst>
            <pc:docMk/>
            <pc:sldMk cId="2474572212" sldId="268"/>
            <ac:spMk id="84" creationId="{140BB360-B3E7-44B3-92B3-6B3F56B3E6A0}"/>
          </ac:spMkLst>
        </pc:spChg>
        <pc:spChg chg="add del">
          <ac:chgData name="Maxence Arnes" userId="7710327b-c7d6-4db5-8fc5-f5aa77290d75" providerId="ADAL" clId="{AD82F867-CA82-4D65-8D2E-57E2959750BE}" dt="2019-02-06T17:29:02.352" v="998"/>
          <ac:spMkLst>
            <pc:docMk/>
            <pc:sldMk cId="2474572212" sldId="268"/>
            <ac:spMk id="85" creationId="{0D1A4AE7-1405-40E9-88C8-E6ADD0D41940}"/>
          </ac:spMkLst>
        </pc:spChg>
        <pc:spChg chg="add del">
          <ac:chgData name="Maxence Arnes" userId="7710327b-c7d6-4db5-8fc5-f5aa77290d75" providerId="ADAL" clId="{AD82F867-CA82-4D65-8D2E-57E2959750BE}" dt="2019-02-06T17:29:02.352" v="998"/>
          <ac:spMkLst>
            <pc:docMk/>
            <pc:sldMk cId="2474572212" sldId="268"/>
            <ac:spMk id="86" creationId="{FF41F469-1655-4A17-8EF4-CA78B77C12C1}"/>
          </ac:spMkLst>
        </pc:spChg>
        <pc:spChg chg="add del">
          <ac:chgData name="Maxence Arnes" userId="7710327b-c7d6-4db5-8fc5-f5aa77290d75" providerId="ADAL" clId="{AD82F867-CA82-4D65-8D2E-57E2959750BE}" dt="2019-02-06T17:29:02.352" v="998"/>
          <ac:spMkLst>
            <pc:docMk/>
            <pc:sldMk cId="2474572212" sldId="268"/>
            <ac:spMk id="87" creationId="{8BD49D93-B32C-4FDB-A4CE-73374DF6798B}"/>
          </ac:spMkLst>
        </pc:spChg>
        <pc:spChg chg="add del">
          <ac:chgData name="Maxence Arnes" userId="7710327b-c7d6-4db5-8fc5-f5aa77290d75" providerId="ADAL" clId="{AD82F867-CA82-4D65-8D2E-57E2959750BE}" dt="2019-02-06T17:29:02.352" v="998"/>
          <ac:spMkLst>
            <pc:docMk/>
            <pc:sldMk cId="2474572212" sldId="268"/>
            <ac:spMk id="90" creationId="{149CC159-0C00-4E0D-A45B-E611D4720840}"/>
          </ac:spMkLst>
        </pc:spChg>
        <pc:spChg chg="add del">
          <ac:chgData name="Maxence Arnes" userId="7710327b-c7d6-4db5-8fc5-f5aa77290d75" providerId="ADAL" clId="{AD82F867-CA82-4D65-8D2E-57E2959750BE}" dt="2019-02-06T17:29:02.352" v="998"/>
          <ac:spMkLst>
            <pc:docMk/>
            <pc:sldMk cId="2474572212" sldId="268"/>
            <ac:spMk id="91" creationId="{D0F1C5B5-DB9B-46C1-A3E3-AA86C839B42D}"/>
          </ac:spMkLst>
        </pc:spChg>
        <pc:spChg chg="add del">
          <ac:chgData name="Maxence Arnes" userId="7710327b-c7d6-4db5-8fc5-f5aa77290d75" providerId="ADAL" clId="{AD82F867-CA82-4D65-8D2E-57E2959750BE}" dt="2019-02-06T17:29:02.352" v="998"/>
          <ac:spMkLst>
            <pc:docMk/>
            <pc:sldMk cId="2474572212" sldId="268"/>
            <ac:spMk id="92" creationId="{441D0B5B-09C6-401D-9225-B6C82CFFCDB0}"/>
          </ac:spMkLst>
        </pc:spChg>
        <pc:spChg chg="add del">
          <ac:chgData name="Maxence Arnes" userId="7710327b-c7d6-4db5-8fc5-f5aa77290d75" providerId="ADAL" clId="{AD82F867-CA82-4D65-8D2E-57E2959750BE}" dt="2019-02-06T17:29:02.352" v="998"/>
          <ac:spMkLst>
            <pc:docMk/>
            <pc:sldMk cId="2474572212" sldId="268"/>
            <ac:spMk id="93" creationId="{3047D1F5-F5A4-490C-9746-4AF8B051FAD7}"/>
          </ac:spMkLst>
        </pc:spChg>
        <pc:spChg chg="add del">
          <ac:chgData name="Maxence Arnes" userId="7710327b-c7d6-4db5-8fc5-f5aa77290d75" providerId="ADAL" clId="{AD82F867-CA82-4D65-8D2E-57E2959750BE}" dt="2019-02-06T17:29:02.352" v="998"/>
          <ac:spMkLst>
            <pc:docMk/>
            <pc:sldMk cId="2474572212" sldId="268"/>
            <ac:spMk id="94" creationId="{7A1B9C06-5F91-4535-BD6A-6464B24AA305}"/>
          </ac:spMkLst>
        </pc:spChg>
        <pc:spChg chg="add del">
          <ac:chgData name="Maxence Arnes" userId="7710327b-c7d6-4db5-8fc5-f5aa77290d75" providerId="ADAL" clId="{AD82F867-CA82-4D65-8D2E-57E2959750BE}" dt="2019-02-06T17:29:02.352" v="998"/>
          <ac:spMkLst>
            <pc:docMk/>
            <pc:sldMk cId="2474572212" sldId="268"/>
            <ac:spMk id="95" creationId="{68288BC2-48AA-476D-8261-FF3F82EE4461}"/>
          </ac:spMkLst>
        </pc:spChg>
        <pc:spChg chg="add del">
          <ac:chgData name="Maxence Arnes" userId="7710327b-c7d6-4db5-8fc5-f5aa77290d75" providerId="ADAL" clId="{AD82F867-CA82-4D65-8D2E-57E2959750BE}" dt="2019-02-06T17:29:02.352" v="998"/>
          <ac:spMkLst>
            <pc:docMk/>
            <pc:sldMk cId="2474572212" sldId="268"/>
            <ac:spMk id="97" creationId="{1AFE2C4A-3137-48A8-96E5-7A4E9E86B829}"/>
          </ac:spMkLst>
        </pc:spChg>
        <pc:spChg chg="add del">
          <ac:chgData name="Maxence Arnes" userId="7710327b-c7d6-4db5-8fc5-f5aa77290d75" providerId="ADAL" clId="{AD82F867-CA82-4D65-8D2E-57E2959750BE}" dt="2019-02-06T17:29:02.352" v="998"/>
          <ac:spMkLst>
            <pc:docMk/>
            <pc:sldMk cId="2474572212" sldId="268"/>
            <ac:spMk id="98" creationId="{0BA57C87-E4D6-4F88-A1A8-C358F20B0F6D}"/>
          </ac:spMkLst>
        </pc:spChg>
        <pc:spChg chg="add del">
          <ac:chgData name="Maxence Arnes" userId="7710327b-c7d6-4db5-8fc5-f5aa77290d75" providerId="ADAL" clId="{AD82F867-CA82-4D65-8D2E-57E2959750BE}" dt="2019-02-06T17:35:14.186" v="1010"/>
          <ac:spMkLst>
            <pc:docMk/>
            <pc:sldMk cId="2474572212" sldId="268"/>
            <ac:spMk id="99" creationId="{B4096021-BFE7-4B26-AB8D-516EA8518FDF}"/>
          </ac:spMkLst>
        </pc:spChg>
        <pc:spChg chg="add del">
          <ac:chgData name="Maxence Arnes" userId="7710327b-c7d6-4db5-8fc5-f5aa77290d75" providerId="ADAL" clId="{AD82F867-CA82-4D65-8D2E-57E2959750BE}" dt="2019-02-06T17:35:14.186" v="1010"/>
          <ac:spMkLst>
            <pc:docMk/>
            <pc:sldMk cId="2474572212" sldId="268"/>
            <ac:spMk id="100" creationId="{965ABD65-A6BE-4F33-824E-99BA24F9E848}"/>
          </ac:spMkLst>
        </pc:spChg>
        <pc:spChg chg="add del">
          <ac:chgData name="Maxence Arnes" userId="7710327b-c7d6-4db5-8fc5-f5aa77290d75" providerId="ADAL" clId="{AD82F867-CA82-4D65-8D2E-57E2959750BE}" dt="2019-02-06T17:35:14.186" v="1010"/>
          <ac:spMkLst>
            <pc:docMk/>
            <pc:sldMk cId="2474572212" sldId="268"/>
            <ac:spMk id="101" creationId="{25C235B8-EFB0-452A-BB0B-1C02F2DB116C}"/>
          </ac:spMkLst>
        </pc:spChg>
        <pc:spChg chg="add del">
          <ac:chgData name="Maxence Arnes" userId="7710327b-c7d6-4db5-8fc5-f5aa77290d75" providerId="ADAL" clId="{AD82F867-CA82-4D65-8D2E-57E2959750BE}" dt="2019-02-06T17:35:14.186" v="1010"/>
          <ac:spMkLst>
            <pc:docMk/>
            <pc:sldMk cId="2474572212" sldId="268"/>
            <ac:spMk id="103" creationId="{A05ED609-33C2-44EA-BEF0-5A3E906E34A2}"/>
          </ac:spMkLst>
        </pc:spChg>
        <pc:spChg chg="add del">
          <ac:chgData name="Maxence Arnes" userId="7710327b-c7d6-4db5-8fc5-f5aa77290d75" providerId="ADAL" clId="{AD82F867-CA82-4D65-8D2E-57E2959750BE}" dt="2019-02-06T17:35:14.186" v="1010"/>
          <ac:spMkLst>
            <pc:docMk/>
            <pc:sldMk cId="2474572212" sldId="268"/>
            <ac:spMk id="104" creationId="{3F6ADB31-46C2-4FC2-A67F-BA48A86E86CA}"/>
          </ac:spMkLst>
        </pc:spChg>
        <pc:spChg chg="add del">
          <ac:chgData name="Maxence Arnes" userId="7710327b-c7d6-4db5-8fc5-f5aa77290d75" providerId="ADAL" clId="{AD82F867-CA82-4D65-8D2E-57E2959750BE}" dt="2019-02-06T17:35:14.186" v="1010"/>
          <ac:spMkLst>
            <pc:docMk/>
            <pc:sldMk cId="2474572212" sldId="268"/>
            <ac:spMk id="105" creationId="{B2072D78-5E2B-48D7-BD0A-8DF7944D0E09}"/>
          </ac:spMkLst>
        </pc:spChg>
        <pc:spChg chg="add del">
          <ac:chgData name="Maxence Arnes" userId="7710327b-c7d6-4db5-8fc5-f5aa77290d75" providerId="ADAL" clId="{AD82F867-CA82-4D65-8D2E-57E2959750BE}" dt="2019-02-06T17:35:14.186" v="1010"/>
          <ac:spMkLst>
            <pc:docMk/>
            <pc:sldMk cId="2474572212" sldId="268"/>
            <ac:spMk id="106" creationId="{1987BB94-5423-4374-8F96-C9F9C7FA63B0}"/>
          </ac:spMkLst>
        </pc:spChg>
        <pc:spChg chg="add del">
          <ac:chgData name="Maxence Arnes" userId="7710327b-c7d6-4db5-8fc5-f5aa77290d75" providerId="ADAL" clId="{AD82F867-CA82-4D65-8D2E-57E2959750BE}" dt="2019-02-06T17:35:14.186" v="1010"/>
          <ac:spMkLst>
            <pc:docMk/>
            <pc:sldMk cId="2474572212" sldId="268"/>
            <ac:spMk id="109" creationId="{5B3E061F-A444-4395-9282-FE33B31CAA1E}"/>
          </ac:spMkLst>
        </pc:spChg>
        <pc:spChg chg="add del">
          <ac:chgData name="Maxence Arnes" userId="7710327b-c7d6-4db5-8fc5-f5aa77290d75" providerId="ADAL" clId="{AD82F867-CA82-4D65-8D2E-57E2959750BE}" dt="2019-02-06T17:35:14.186" v="1010"/>
          <ac:spMkLst>
            <pc:docMk/>
            <pc:sldMk cId="2474572212" sldId="268"/>
            <ac:spMk id="110" creationId="{32B67442-30BD-4CAB-B807-DDA60DF14DC2}"/>
          </ac:spMkLst>
        </pc:spChg>
        <pc:spChg chg="add del">
          <ac:chgData name="Maxence Arnes" userId="7710327b-c7d6-4db5-8fc5-f5aa77290d75" providerId="ADAL" clId="{AD82F867-CA82-4D65-8D2E-57E2959750BE}" dt="2019-02-06T17:35:14.186" v="1010"/>
          <ac:spMkLst>
            <pc:docMk/>
            <pc:sldMk cId="2474572212" sldId="268"/>
            <ac:spMk id="111" creationId="{D647C004-2DCC-48EC-8E63-48F149601DD3}"/>
          </ac:spMkLst>
        </pc:spChg>
        <pc:spChg chg="add del">
          <ac:chgData name="Maxence Arnes" userId="7710327b-c7d6-4db5-8fc5-f5aa77290d75" providerId="ADAL" clId="{AD82F867-CA82-4D65-8D2E-57E2959750BE}" dt="2019-02-06T17:35:14.186" v="1010"/>
          <ac:spMkLst>
            <pc:docMk/>
            <pc:sldMk cId="2474572212" sldId="268"/>
            <ac:spMk id="112" creationId="{3786D05B-3DAF-4C91-8E18-B54B3510D2A0}"/>
          </ac:spMkLst>
        </pc:spChg>
        <pc:spChg chg="add del">
          <ac:chgData name="Maxence Arnes" userId="7710327b-c7d6-4db5-8fc5-f5aa77290d75" providerId="ADAL" clId="{AD82F867-CA82-4D65-8D2E-57E2959750BE}" dt="2019-02-06T17:35:14.186" v="1010"/>
          <ac:spMkLst>
            <pc:docMk/>
            <pc:sldMk cId="2474572212" sldId="268"/>
            <ac:spMk id="113" creationId="{6A60AFAA-80D5-4506-B8A4-6AC41A2F46F2}"/>
          </ac:spMkLst>
        </pc:spChg>
        <pc:spChg chg="add del">
          <ac:chgData name="Maxence Arnes" userId="7710327b-c7d6-4db5-8fc5-f5aa77290d75" providerId="ADAL" clId="{AD82F867-CA82-4D65-8D2E-57E2959750BE}" dt="2019-02-06T17:35:14.186" v="1010"/>
          <ac:spMkLst>
            <pc:docMk/>
            <pc:sldMk cId="2474572212" sldId="268"/>
            <ac:spMk id="114" creationId="{F9D33DAD-1E23-448E-A73C-6E4E905A6838}"/>
          </ac:spMkLst>
        </pc:spChg>
        <pc:spChg chg="add del">
          <ac:chgData name="Maxence Arnes" userId="7710327b-c7d6-4db5-8fc5-f5aa77290d75" providerId="ADAL" clId="{AD82F867-CA82-4D65-8D2E-57E2959750BE}" dt="2019-02-06T17:35:14.186" v="1010"/>
          <ac:spMkLst>
            <pc:docMk/>
            <pc:sldMk cId="2474572212" sldId="268"/>
            <ac:spMk id="116" creationId="{9D541654-4BCC-4C72-8E7D-F5DB30F6A4BF}"/>
          </ac:spMkLst>
        </pc:spChg>
        <pc:spChg chg="add del">
          <ac:chgData name="Maxence Arnes" userId="7710327b-c7d6-4db5-8fc5-f5aa77290d75" providerId="ADAL" clId="{AD82F867-CA82-4D65-8D2E-57E2959750BE}" dt="2019-02-06T17:35:14.186" v="1010"/>
          <ac:spMkLst>
            <pc:docMk/>
            <pc:sldMk cId="2474572212" sldId="268"/>
            <ac:spMk id="117" creationId="{14A7FFC3-58B9-4388-8747-1BA4FA4A29F8}"/>
          </ac:spMkLst>
        </pc:spChg>
        <pc:grpChg chg="mod">
          <ac:chgData name="Maxence Arnes" userId="7710327b-c7d6-4db5-8fc5-f5aa77290d75" providerId="ADAL" clId="{AD82F867-CA82-4D65-8D2E-57E2959750BE}" dt="2019-02-13T08:36:57.639" v="1282" actId="1036"/>
          <ac:grpSpMkLst>
            <pc:docMk/>
            <pc:sldMk cId="2474572212" sldId="268"/>
            <ac:grpSpMk id="3" creationId="{7117B538-EC33-4177-91A0-37B66728BF91}"/>
          </ac:grpSpMkLst>
        </pc:grpChg>
        <pc:grpChg chg="del">
          <ac:chgData name="Maxence Arnes" userId="7710327b-c7d6-4db5-8fc5-f5aa77290d75" providerId="ADAL" clId="{AD82F867-CA82-4D65-8D2E-57E2959750BE}" dt="2019-02-06T15:01:28.577" v="79" actId="478"/>
          <ac:grpSpMkLst>
            <pc:docMk/>
            <pc:sldMk cId="2474572212" sldId="268"/>
            <ac:grpSpMk id="39" creationId="{71F34031-83F1-43C5-B673-709F4C97D28B}"/>
          </ac:grpSpMkLst>
        </pc:grpChg>
        <pc:graphicFrameChg chg="add del">
          <ac:chgData name="Maxence Arnes" userId="7710327b-c7d6-4db5-8fc5-f5aa77290d75" providerId="ADAL" clId="{AD82F867-CA82-4D65-8D2E-57E2959750BE}" dt="2019-02-06T16:06:17.905" v="934"/>
          <ac:graphicFrameMkLst>
            <pc:docMk/>
            <pc:sldMk cId="2474572212" sldId="268"/>
            <ac:graphicFrameMk id="65" creationId="{790F141C-D872-4FFA-AB02-BC07B90D5B05}"/>
          </ac:graphicFrameMkLst>
        </pc:graphicFrameChg>
        <pc:graphicFrameChg chg="add del">
          <ac:chgData name="Maxence Arnes" userId="7710327b-c7d6-4db5-8fc5-f5aa77290d75" providerId="ADAL" clId="{AD82F867-CA82-4D65-8D2E-57E2959750BE}" dt="2019-02-06T16:06:17.905" v="934"/>
          <ac:graphicFrameMkLst>
            <pc:docMk/>
            <pc:sldMk cId="2474572212" sldId="268"/>
            <ac:graphicFrameMk id="69" creationId="{F88501D5-8528-440F-951E-F2AC5F1EE5E3}"/>
          </ac:graphicFrameMkLst>
        </pc:graphicFrameChg>
        <pc:graphicFrameChg chg="add del">
          <ac:chgData name="Maxence Arnes" userId="7710327b-c7d6-4db5-8fc5-f5aa77290d75" providerId="ADAL" clId="{AD82F867-CA82-4D65-8D2E-57E2959750BE}" dt="2019-02-06T16:06:17.905" v="934"/>
          <ac:graphicFrameMkLst>
            <pc:docMk/>
            <pc:sldMk cId="2474572212" sldId="268"/>
            <ac:graphicFrameMk id="70" creationId="{C96C29B0-656F-402A-8FF4-B6A3988E3562}"/>
          </ac:graphicFrameMkLst>
        </pc:graphicFrameChg>
        <pc:graphicFrameChg chg="add del">
          <ac:chgData name="Maxence Arnes" userId="7710327b-c7d6-4db5-8fc5-f5aa77290d75" providerId="ADAL" clId="{AD82F867-CA82-4D65-8D2E-57E2959750BE}" dt="2019-02-06T16:06:17.905" v="934"/>
          <ac:graphicFrameMkLst>
            <pc:docMk/>
            <pc:sldMk cId="2474572212" sldId="268"/>
            <ac:graphicFrameMk id="75" creationId="{3A1DCE22-3E70-4D4A-A38A-170321BD3D82}"/>
          </ac:graphicFrameMkLst>
        </pc:graphicFrameChg>
        <pc:graphicFrameChg chg="add del">
          <ac:chgData name="Maxence Arnes" userId="7710327b-c7d6-4db5-8fc5-f5aa77290d75" providerId="ADAL" clId="{AD82F867-CA82-4D65-8D2E-57E2959750BE}" dt="2019-02-06T17:29:02.352" v="998"/>
          <ac:graphicFrameMkLst>
            <pc:docMk/>
            <pc:sldMk cId="2474572212" sldId="268"/>
            <ac:graphicFrameMk id="83" creationId="{5913E4C1-C59B-45BC-8E4B-2702E01D9AD1}"/>
          </ac:graphicFrameMkLst>
        </pc:graphicFrameChg>
        <pc:graphicFrameChg chg="add del">
          <ac:chgData name="Maxence Arnes" userId="7710327b-c7d6-4db5-8fc5-f5aa77290d75" providerId="ADAL" clId="{AD82F867-CA82-4D65-8D2E-57E2959750BE}" dt="2019-02-06T17:29:02.352" v="998"/>
          <ac:graphicFrameMkLst>
            <pc:docMk/>
            <pc:sldMk cId="2474572212" sldId="268"/>
            <ac:graphicFrameMk id="88" creationId="{00192090-DCD5-410A-AC4D-8D58FF6AC0DF}"/>
          </ac:graphicFrameMkLst>
        </pc:graphicFrameChg>
        <pc:graphicFrameChg chg="add del">
          <ac:chgData name="Maxence Arnes" userId="7710327b-c7d6-4db5-8fc5-f5aa77290d75" providerId="ADAL" clId="{AD82F867-CA82-4D65-8D2E-57E2959750BE}" dt="2019-02-06T17:29:02.352" v="998"/>
          <ac:graphicFrameMkLst>
            <pc:docMk/>
            <pc:sldMk cId="2474572212" sldId="268"/>
            <ac:graphicFrameMk id="89" creationId="{081E0532-E916-4D88-B8F6-FEE78D023535}"/>
          </ac:graphicFrameMkLst>
        </pc:graphicFrameChg>
        <pc:graphicFrameChg chg="add del">
          <ac:chgData name="Maxence Arnes" userId="7710327b-c7d6-4db5-8fc5-f5aa77290d75" providerId="ADAL" clId="{AD82F867-CA82-4D65-8D2E-57E2959750BE}" dt="2019-02-06T17:29:02.352" v="998"/>
          <ac:graphicFrameMkLst>
            <pc:docMk/>
            <pc:sldMk cId="2474572212" sldId="268"/>
            <ac:graphicFrameMk id="96" creationId="{17A381B1-A7F9-4AB4-8BD8-A8C3AA612F71}"/>
          </ac:graphicFrameMkLst>
        </pc:graphicFrameChg>
        <pc:graphicFrameChg chg="add del">
          <ac:chgData name="Maxence Arnes" userId="7710327b-c7d6-4db5-8fc5-f5aa77290d75" providerId="ADAL" clId="{AD82F867-CA82-4D65-8D2E-57E2959750BE}" dt="2019-02-06T17:35:14.186" v="1010"/>
          <ac:graphicFrameMkLst>
            <pc:docMk/>
            <pc:sldMk cId="2474572212" sldId="268"/>
            <ac:graphicFrameMk id="102" creationId="{504139F3-1DF6-42AF-8D38-51107E03A912}"/>
          </ac:graphicFrameMkLst>
        </pc:graphicFrameChg>
        <pc:graphicFrameChg chg="add del">
          <ac:chgData name="Maxence Arnes" userId="7710327b-c7d6-4db5-8fc5-f5aa77290d75" providerId="ADAL" clId="{AD82F867-CA82-4D65-8D2E-57E2959750BE}" dt="2019-02-06T17:35:14.186" v="1010"/>
          <ac:graphicFrameMkLst>
            <pc:docMk/>
            <pc:sldMk cId="2474572212" sldId="268"/>
            <ac:graphicFrameMk id="107" creationId="{01B3A61C-040F-42EA-AE31-391C2446BC6F}"/>
          </ac:graphicFrameMkLst>
        </pc:graphicFrameChg>
        <pc:graphicFrameChg chg="add del">
          <ac:chgData name="Maxence Arnes" userId="7710327b-c7d6-4db5-8fc5-f5aa77290d75" providerId="ADAL" clId="{AD82F867-CA82-4D65-8D2E-57E2959750BE}" dt="2019-02-06T17:35:14.186" v="1010"/>
          <ac:graphicFrameMkLst>
            <pc:docMk/>
            <pc:sldMk cId="2474572212" sldId="268"/>
            <ac:graphicFrameMk id="108" creationId="{F86ADE57-733B-4B46-9BB7-CCEB74FFC901}"/>
          </ac:graphicFrameMkLst>
        </pc:graphicFrameChg>
        <pc:graphicFrameChg chg="add del">
          <ac:chgData name="Maxence Arnes" userId="7710327b-c7d6-4db5-8fc5-f5aa77290d75" providerId="ADAL" clId="{AD82F867-CA82-4D65-8D2E-57E2959750BE}" dt="2019-02-06T17:35:14.186" v="1010"/>
          <ac:graphicFrameMkLst>
            <pc:docMk/>
            <pc:sldMk cId="2474572212" sldId="268"/>
            <ac:graphicFrameMk id="115" creationId="{F4F4D4C4-0199-4CA3-AA53-66FC1CF40D30}"/>
          </ac:graphicFrameMkLst>
        </pc:graphicFrameChg>
        <pc:picChg chg="add del mod">
          <ac:chgData name="Maxence Arnes" userId="7710327b-c7d6-4db5-8fc5-f5aa77290d75" providerId="ADAL" clId="{AD82F867-CA82-4D65-8D2E-57E2959750BE}" dt="2019-02-06T17:26:23.724" v="990" actId="478"/>
          <ac:picMkLst>
            <pc:docMk/>
            <pc:sldMk cId="2474572212" sldId="268"/>
            <ac:picMk id="4" creationId="{EF46FD2A-5F1A-4D27-9831-1B5E1E6ADF1B}"/>
          </ac:picMkLst>
        </pc:picChg>
        <pc:picChg chg="add del mod">
          <ac:chgData name="Maxence Arnes" userId="7710327b-c7d6-4db5-8fc5-f5aa77290d75" providerId="ADAL" clId="{AD82F867-CA82-4D65-8D2E-57E2959750BE}" dt="2019-02-06T17:35:08.840" v="1004" actId="478"/>
          <ac:picMkLst>
            <pc:docMk/>
            <pc:sldMk cId="2474572212" sldId="268"/>
            <ac:picMk id="6" creationId="{BB83B338-39D6-406B-9755-A72980157964}"/>
          </ac:picMkLst>
        </pc:picChg>
        <pc:picChg chg="add mod">
          <ac:chgData name="Maxence Arnes" userId="7710327b-c7d6-4db5-8fc5-f5aa77290d75" providerId="ADAL" clId="{AD82F867-CA82-4D65-8D2E-57E2959750BE}" dt="2019-02-13T08:36:57.639" v="1282" actId="1036"/>
          <ac:picMkLst>
            <pc:docMk/>
            <pc:sldMk cId="2474572212" sldId="268"/>
            <ac:picMk id="7" creationId="{0EFCD30A-0DBF-4B91-8520-023FE0E2DA1D}"/>
          </ac:picMkLst>
        </pc:picChg>
        <pc:picChg chg="del">
          <ac:chgData name="Maxence Arnes" userId="7710327b-c7d6-4db5-8fc5-f5aa77290d75" providerId="ADAL" clId="{AD82F867-CA82-4D65-8D2E-57E2959750BE}" dt="2019-02-06T15:01:28.577" v="79" actId="478"/>
          <ac:picMkLst>
            <pc:docMk/>
            <pc:sldMk cId="2474572212" sldId="268"/>
            <ac:picMk id="40" creationId="{C7BBDC09-5257-4027-9103-9468C8CA1E1D}"/>
          </ac:picMkLst>
        </pc:picChg>
        <pc:picChg chg="add del">
          <ac:chgData name="Maxence Arnes" userId="7710327b-c7d6-4db5-8fc5-f5aa77290d75" providerId="ADAL" clId="{AD82F867-CA82-4D65-8D2E-57E2959750BE}" dt="2019-02-06T17:28:57.460" v="992" actId="478"/>
          <ac:picMkLst>
            <pc:docMk/>
            <pc:sldMk cId="2474572212" sldId="268"/>
            <ac:picMk id="79" creationId="{73C6D172-6E23-4043-8D79-C6C0BCE58980}"/>
          </ac:picMkLst>
        </pc:picChg>
      </pc:sldChg>
      <pc:sldChg chg="modSp">
        <pc:chgData name="Maxence Arnes" userId="7710327b-c7d6-4db5-8fc5-f5aa77290d75" providerId="ADAL" clId="{AD82F867-CA82-4D65-8D2E-57E2959750BE}" dt="2019-02-06T16:11:07.752" v="988" actId="20577"/>
        <pc:sldMkLst>
          <pc:docMk/>
          <pc:sldMk cId="3285629807" sldId="269"/>
        </pc:sldMkLst>
        <pc:graphicFrameChg chg="mod modGraphic">
          <ac:chgData name="Maxence Arnes" userId="7710327b-c7d6-4db5-8fc5-f5aa77290d75" providerId="ADAL" clId="{AD82F867-CA82-4D65-8D2E-57E2959750BE}" dt="2019-02-06T16:11:07.752" v="988" actId="20577"/>
          <ac:graphicFrameMkLst>
            <pc:docMk/>
            <pc:sldMk cId="3285629807" sldId="269"/>
            <ac:graphicFrameMk id="33" creationId="{49AAC3AA-7D6B-4B5B-8D2B-37878D57EE65}"/>
          </ac:graphicFrameMkLst>
        </pc:graphicFrameChg>
      </pc:sldChg>
      <pc:sldChg chg="addSp modSp">
        <pc:chgData name="Maxence Arnes" userId="7710327b-c7d6-4db5-8fc5-f5aa77290d75" providerId="ADAL" clId="{AD82F867-CA82-4D65-8D2E-57E2959750BE}" dt="2019-02-13T08:39:17.858" v="1308" actId="20577"/>
        <pc:sldMkLst>
          <pc:docMk/>
          <pc:sldMk cId="3110474004" sldId="271"/>
        </pc:sldMkLst>
        <pc:spChg chg="mod">
          <ac:chgData name="Maxence Arnes" userId="7710327b-c7d6-4db5-8fc5-f5aa77290d75" providerId="ADAL" clId="{AD82F867-CA82-4D65-8D2E-57E2959750BE}" dt="2019-02-06T17:38:38.741" v="1186" actId="1035"/>
          <ac:spMkLst>
            <pc:docMk/>
            <pc:sldMk cId="3110474004" sldId="271"/>
            <ac:spMk id="2" creationId="{17A6CB78-A65D-45DB-BF1F-A8A2C78CD617}"/>
          </ac:spMkLst>
        </pc:spChg>
        <pc:spChg chg="mod">
          <ac:chgData name="Maxence Arnes" userId="7710327b-c7d6-4db5-8fc5-f5aa77290d75" providerId="ADAL" clId="{AD82F867-CA82-4D65-8D2E-57E2959750BE}" dt="2019-02-06T17:38:38.741" v="1186" actId="1035"/>
          <ac:spMkLst>
            <pc:docMk/>
            <pc:sldMk cId="3110474004" sldId="271"/>
            <ac:spMk id="5" creationId="{31E1509C-47B3-4816-B31C-48B5E7AA1B52}"/>
          </ac:spMkLst>
        </pc:spChg>
        <pc:spChg chg="mod">
          <ac:chgData name="Maxence Arnes" userId="7710327b-c7d6-4db5-8fc5-f5aa77290d75" providerId="ADAL" clId="{AD82F867-CA82-4D65-8D2E-57E2959750BE}" dt="2019-02-06T17:38:38.741" v="1186" actId="1035"/>
          <ac:spMkLst>
            <pc:docMk/>
            <pc:sldMk cId="3110474004" sldId="271"/>
            <ac:spMk id="6" creationId="{EBC49D40-1445-441E-9B42-256D34C14A57}"/>
          </ac:spMkLst>
        </pc:spChg>
        <pc:spChg chg="add mod">
          <ac:chgData name="Maxence Arnes" userId="7710327b-c7d6-4db5-8fc5-f5aa77290d75" providerId="ADAL" clId="{AD82F867-CA82-4D65-8D2E-57E2959750BE}" dt="2019-02-06T17:38:45.803" v="1194" actId="1035"/>
          <ac:spMkLst>
            <pc:docMk/>
            <pc:sldMk cId="3110474004" sldId="271"/>
            <ac:spMk id="8" creationId="{7D24CEDC-8028-4DCA-89C1-67DCE3881F13}"/>
          </ac:spMkLst>
        </pc:spChg>
        <pc:spChg chg="mod">
          <ac:chgData name="Maxence Arnes" userId="7710327b-c7d6-4db5-8fc5-f5aa77290d75" providerId="ADAL" clId="{AD82F867-CA82-4D65-8D2E-57E2959750BE}" dt="2019-02-06T17:38:38.741" v="1186" actId="1035"/>
          <ac:spMkLst>
            <pc:docMk/>
            <pc:sldMk cId="3110474004" sldId="271"/>
            <ac:spMk id="11" creationId="{32786D52-780A-4DC9-87DA-26122927F830}"/>
          </ac:spMkLst>
        </pc:spChg>
        <pc:graphicFrameChg chg="mod modGraphic">
          <ac:chgData name="Maxence Arnes" userId="7710327b-c7d6-4db5-8fc5-f5aa77290d75" providerId="ADAL" clId="{AD82F867-CA82-4D65-8D2E-57E2959750BE}" dt="2019-02-13T08:39:17.858" v="1308" actId="20577"/>
          <ac:graphicFrameMkLst>
            <pc:docMk/>
            <pc:sldMk cId="3110474004" sldId="271"/>
            <ac:graphicFrameMk id="9" creationId="{729CA07F-6D93-4BB1-8AA2-BAA2A599DCB6}"/>
          </ac:graphicFrameMkLst>
        </pc:graphicFrameChg>
      </pc:sldChg>
      <pc:sldChg chg="modSp">
        <pc:chgData name="Maxence Arnes" userId="7710327b-c7d6-4db5-8fc5-f5aa77290d75" providerId="ADAL" clId="{AD82F867-CA82-4D65-8D2E-57E2959750BE}" dt="2019-02-13T16:17:07.626" v="1319" actId="20577"/>
        <pc:sldMkLst>
          <pc:docMk/>
          <pc:sldMk cId="997228315" sldId="274"/>
        </pc:sldMkLst>
        <pc:spChg chg="mod">
          <ac:chgData name="Maxence Arnes" userId="7710327b-c7d6-4db5-8fc5-f5aa77290d75" providerId="ADAL" clId="{AD82F867-CA82-4D65-8D2E-57E2959750BE}" dt="2019-02-13T16:17:07.626" v="1319" actId="20577"/>
          <ac:spMkLst>
            <pc:docMk/>
            <pc:sldMk cId="997228315" sldId="274"/>
            <ac:spMk id="6" creationId="{C97BCEE5-A4D8-45E1-A389-5ECEB60B0A6F}"/>
          </ac:spMkLst>
        </pc:spChg>
      </pc:sldChg>
      <pc:sldChg chg="addSp delSp modSp">
        <pc:chgData name="Maxence Arnes" userId="7710327b-c7d6-4db5-8fc5-f5aa77290d75" providerId="ADAL" clId="{AD82F867-CA82-4D65-8D2E-57E2959750BE}" dt="2019-02-12T17:41:28.789" v="1253" actId="20577"/>
        <pc:sldMkLst>
          <pc:docMk/>
          <pc:sldMk cId="1224869674" sldId="276"/>
        </pc:sldMkLst>
        <pc:spChg chg="del">
          <ac:chgData name="Maxence Arnes" userId="7710327b-c7d6-4db5-8fc5-f5aa77290d75" providerId="ADAL" clId="{AD82F867-CA82-4D65-8D2E-57E2959750BE}" dt="2019-02-05T15:56:22.843" v="0" actId="478"/>
          <ac:spMkLst>
            <pc:docMk/>
            <pc:sldMk cId="1224869674" sldId="276"/>
            <ac:spMk id="9" creationId="{0E67D504-186B-4A5B-84AA-6FB13DEE2CD2}"/>
          </ac:spMkLst>
        </pc:spChg>
        <pc:spChg chg="del">
          <ac:chgData name="Maxence Arnes" userId="7710327b-c7d6-4db5-8fc5-f5aa77290d75" providerId="ADAL" clId="{AD82F867-CA82-4D65-8D2E-57E2959750BE}" dt="2019-02-05T15:56:22.843" v="0" actId="478"/>
          <ac:spMkLst>
            <pc:docMk/>
            <pc:sldMk cId="1224869674" sldId="276"/>
            <ac:spMk id="10" creationId="{57C469FD-25EC-43F3-8A26-9B12D32923EC}"/>
          </ac:spMkLst>
        </pc:spChg>
        <pc:spChg chg="del">
          <ac:chgData name="Maxence Arnes" userId="7710327b-c7d6-4db5-8fc5-f5aa77290d75" providerId="ADAL" clId="{AD82F867-CA82-4D65-8D2E-57E2959750BE}" dt="2019-02-05T15:56:22.843" v="0" actId="478"/>
          <ac:spMkLst>
            <pc:docMk/>
            <pc:sldMk cId="1224869674" sldId="276"/>
            <ac:spMk id="14" creationId="{FB66B77C-8F93-415D-BDF6-E490BACE8659}"/>
          </ac:spMkLst>
        </pc:spChg>
        <pc:spChg chg="add mod">
          <ac:chgData name="Maxence Arnes" userId="7710327b-c7d6-4db5-8fc5-f5aa77290d75" providerId="ADAL" clId="{AD82F867-CA82-4D65-8D2E-57E2959750BE}" dt="2019-02-06T14:37:27.362" v="32" actId="20577"/>
          <ac:spMkLst>
            <pc:docMk/>
            <pc:sldMk cId="1224869674" sldId="276"/>
            <ac:spMk id="15" creationId="{BED71D15-88EA-441B-B8CE-2480B2E9C1F8}"/>
          </ac:spMkLst>
        </pc:spChg>
        <pc:spChg chg="del">
          <ac:chgData name="Maxence Arnes" userId="7710327b-c7d6-4db5-8fc5-f5aa77290d75" providerId="ADAL" clId="{AD82F867-CA82-4D65-8D2E-57E2959750BE}" dt="2019-02-05T15:56:22.843" v="0" actId="478"/>
          <ac:spMkLst>
            <pc:docMk/>
            <pc:sldMk cId="1224869674" sldId="276"/>
            <ac:spMk id="17" creationId="{28F061DF-B9C8-4D18-AF93-6B3309454C9F}"/>
          </ac:spMkLst>
        </pc:spChg>
        <pc:spChg chg="add mod">
          <ac:chgData name="Maxence Arnes" userId="7710327b-c7d6-4db5-8fc5-f5aa77290d75" providerId="ADAL" clId="{AD82F867-CA82-4D65-8D2E-57E2959750BE}" dt="2019-02-06T14:37:41.890" v="34" actId="1076"/>
          <ac:spMkLst>
            <pc:docMk/>
            <pc:sldMk cId="1224869674" sldId="276"/>
            <ac:spMk id="18" creationId="{2F71930C-E12B-4719-8D61-77BE76230ABA}"/>
          </ac:spMkLst>
        </pc:spChg>
        <pc:spChg chg="add mod">
          <ac:chgData name="Maxence Arnes" userId="7710327b-c7d6-4db5-8fc5-f5aa77290d75" providerId="ADAL" clId="{AD82F867-CA82-4D65-8D2E-57E2959750BE}" dt="2019-02-05T15:56:53.849" v="27" actId="1076"/>
          <ac:spMkLst>
            <pc:docMk/>
            <pc:sldMk cId="1224869674" sldId="276"/>
            <ac:spMk id="20" creationId="{450AC613-C3CA-4CC8-A7E6-756660368613}"/>
          </ac:spMkLst>
        </pc:spChg>
        <pc:spChg chg="add mod">
          <ac:chgData name="Maxence Arnes" userId="7710327b-c7d6-4db5-8fc5-f5aa77290d75" providerId="ADAL" clId="{AD82F867-CA82-4D65-8D2E-57E2959750BE}" dt="2019-02-06T14:37:07.492" v="31" actId="1037"/>
          <ac:spMkLst>
            <pc:docMk/>
            <pc:sldMk cId="1224869674" sldId="276"/>
            <ac:spMk id="21" creationId="{D5CF29EA-B3A1-43CE-A74D-8C313910EB4D}"/>
          </ac:spMkLst>
        </pc:spChg>
        <pc:graphicFrameChg chg="del">
          <ac:chgData name="Maxence Arnes" userId="7710327b-c7d6-4db5-8fc5-f5aa77290d75" providerId="ADAL" clId="{AD82F867-CA82-4D65-8D2E-57E2959750BE}" dt="2019-02-05T15:56:22.843" v="0" actId="478"/>
          <ac:graphicFrameMkLst>
            <pc:docMk/>
            <pc:sldMk cId="1224869674" sldId="276"/>
            <ac:graphicFrameMk id="16" creationId="{8894A8D3-1A21-425B-9B2F-3DB863FCEB76}"/>
          </ac:graphicFrameMkLst>
        </pc:graphicFrameChg>
        <pc:graphicFrameChg chg="add mod modGraphic">
          <ac:chgData name="Maxence Arnes" userId="7710327b-c7d6-4db5-8fc5-f5aa77290d75" providerId="ADAL" clId="{AD82F867-CA82-4D65-8D2E-57E2959750BE}" dt="2019-02-12T17:41:28.789" v="1253" actId="20577"/>
          <ac:graphicFrameMkLst>
            <pc:docMk/>
            <pc:sldMk cId="1224869674" sldId="276"/>
            <ac:graphicFrameMk id="19" creationId="{73BDA045-FB43-4FFC-8652-3A7A0F310F17}"/>
          </ac:graphicFrameMkLst>
        </pc:graphicFrameChg>
      </pc:sldChg>
      <pc:sldChg chg="modSp">
        <pc:chgData name="Maxence Arnes" userId="7710327b-c7d6-4db5-8fc5-f5aa77290d75" providerId="ADAL" clId="{AD82F867-CA82-4D65-8D2E-57E2959750BE}" dt="2019-02-13T08:38:03.452" v="1291" actId="255"/>
        <pc:sldMkLst>
          <pc:docMk/>
          <pc:sldMk cId="74269937" sldId="277"/>
        </pc:sldMkLst>
        <pc:spChg chg="mod">
          <ac:chgData name="Maxence Arnes" userId="7710327b-c7d6-4db5-8fc5-f5aa77290d75" providerId="ADAL" clId="{AD82F867-CA82-4D65-8D2E-57E2959750BE}" dt="2019-02-06T15:22:13.334" v="577" actId="465"/>
          <ac:spMkLst>
            <pc:docMk/>
            <pc:sldMk cId="74269937" sldId="277"/>
            <ac:spMk id="10" creationId="{BBA639D8-C348-4293-AF3B-C058DD874FEA}"/>
          </ac:spMkLst>
        </pc:spChg>
        <pc:spChg chg="mod">
          <ac:chgData name="Maxence Arnes" userId="7710327b-c7d6-4db5-8fc5-f5aa77290d75" providerId="ADAL" clId="{AD82F867-CA82-4D65-8D2E-57E2959750BE}" dt="2019-02-06T15:16:25.917" v="169" actId="14100"/>
          <ac:spMkLst>
            <pc:docMk/>
            <pc:sldMk cId="74269937" sldId="277"/>
            <ac:spMk id="20" creationId="{AC0DC7C7-D2F9-409D-A269-7F33F126A330}"/>
          </ac:spMkLst>
        </pc:spChg>
        <pc:spChg chg="mod">
          <ac:chgData name="Maxence Arnes" userId="7710327b-c7d6-4db5-8fc5-f5aa77290d75" providerId="ADAL" clId="{AD82F867-CA82-4D65-8D2E-57E2959750BE}" dt="2019-02-06T15:17:55.712" v="171" actId="1076"/>
          <ac:spMkLst>
            <pc:docMk/>
            <pc:sldMk cId="74269937" sldId="277"/>
            <ac:spMk id="23" creationId="{A8DDB364-4FED-4944-B528-2F0B739E4C1A}"/>
          </ac:spMkLst>
        </pc:spChg>
        <pc:spChg chg="mod">
          <ac:chgData name="Maxence Arnes" userId="7710327b-c7d6-4db5-8fc5-f5aa77290d75" providerId="ADAL" clId="{AD82F867-CA82-4D65-8D2E-57E2959750BE}" dt="2019-02-06T15:20:14.216" v="562" actId="1076"/>
          <ac:spMkLst>
            <pc:docMk/>
            <pc:sldMk cId="74269937" sldId="277"/>
            <ac:spMk id="24" creationId="{D2F4DB4E-B433-4431-9626-C2FB75D576BF}"/>
          </ac:spMkLst>
        </pc:spChg>
        <pc:spChg chg="mod">
          <ac:chgData name="Maxence Arnes" userId="7710327b-c7d6-4db5-8fc5-f5aa77290d75" providerId="ADAL" clId="{AD82F867-CA82-4D65-8D2E-57E2959750BE}" dt="2019-02-06T15:22:13.334" v="577" actId="465"/>
          <ac:spMkLst>
            <pc:docMk/>
            <pc:sldMk cId="74269937" sldId="277"/>
            <ac:spMk id="28" creationId="{2CFEB640-FFB9-498B-9829-61A69A350046}"/>
          </ac:spMkLst>
        </pc:spChg>
        <pc:spChg chg="mod">
          <ac:chgData name="Maxence Arnes" userId="7710327b-c7d6-4db5-8fc5-f5aa77290d75" providerId="ADAL" clId="{AD82F867-CA82-4D65-8D2E-57E2959750BE}" dt="2019-02-13T08:38:03.452" v="1291" actId="255"/>
          <ac:spMkLst>
            <pc:docMk/>
            <pc:sldMk cId="74269937" sldId="277"/>
            <ac:spMk id="30" creationId="{EB927478-E350-4117-A4FB-EBB5F147A4FA}"/>
          </ac:spMkLst>
        </pc:spChg>
        <pc:spChg chg="mod">
          <ac:chgData name="Maxence Arnes" userId="7710327b-c7d6-4db5-8fc5-f5aa77290d75" providerId="ADAL" clId="{AD82F867-CA82-4D65-8D2E-57E2959750BE}" dt="2019-02-06T15:22:13.334" v="577" actId="465"/>
          <ac:spMkLst>
            <pc:docMk/>
            <pc:sldMk cId="74269937" sldId="277"/>
            <ac:spMk id="40" creationId="{63548E76-6AFC-4DB1-887B-0F75333085F4}"/>
          </ac:spMkLst>
        </pc:spChg>
        <pc:spChg chg="mod">
          <ac:chgData name="Maxence Arnes" userId="7710327b-c7d6-4db5-8fc5-f5aa77290d75" providerId="ADAL" clId="{AD82F867-CA82-4D65-8D2E-57E2959750BE}" dt="2019-02-06T15:22:13.334" v="577" actId="465"/>
          <ac:spMkLst>
            <pc:docMk/>
            <pc:sldMk cId="74269937" sldId="277"/>
            <ac:spMk id="43" creationId="{C97336D7-0F53-4442-BDF8-8F76EEEA7896}"/>
          </ac:spMkLst>
        </pc:spChg>
        <pc:spChg chg="mod">
          <ac:chgData name="Maxence Arnes" userId="7710327b-c7d6-4db5-8fc5-f5aa77290d75" providerId="ADAL" clId="{AD82F867-CA82-4D65-8D2E-57E2959750BE}" dt="2019-02-06T15:22:13.334" v="577" actId="465"/>
          <ac:spMkLst>
            <pc:docMk/>
            <pc:sldMk cId="74269937" sldId="277"/>
            <ac:spMk id="54" creationId="{36BA211C-571C-40BC-955B-24279EC2BE29}"/>
          </ac:spMkLst>
        </pc:spChg>
        <pc:grpChg chg="mod">
          <ac:chgData name="Maxence Arnes" userId="7710327b-c7d6-4db5-8fc5-f5aa77290d75" providerId="ADAL" clId="{AD82F867-CA82-4D65-8D2E-57E2959750BE}" dt="2019-02-06T15:22:13.334" v="577" actId="465"/>
          <ac:grpSpMkLst>
            <pc:docMk/>
            <pc:sldMk cId="74269937" sldId="277"/>
            <ac:grpSpMk id="41" creationId="{0DA3498C-436F-4C7E-8C17-34F8A922E276}"/>
          </ac:grpSpMkLst>
        </pc:grpChg>
        <pc:grpChg chg="mod">
          <ac:chgData name="Maxence Arnes" userId="7710327b-c7d6-4db5-8fc5-f5aa77290d75" providerId="ADAL" clId="{AD82F867-CA82-4D65-8D2E-57E2959750BE}" dt="2019-02-06T15:22:13.334" v="577" actId="465"/>
          <ac:grpSpMkLst>
            <pc:docMk/>
            <pc:sldMk cId="74269937" sldId="277"/>
            <ac:grpSpMk id="47" creationId="{F9032AD4-DA98-49AE-8CF3-EA1A4E860E6F}"/>
          </ac:grpSpMkLst>
        </pc:grpChg>
        <pc:grpChg chg="mod">
          <ac:chgData name="Maxence Arnes" userId="7710327b-c7d6-4db5-8fc5-f5aa77290d75" providerId="ADAL" clId="{AD82F867-CA82-4D65-8D2E-57E2959750BE}" dt="2019-02-06T15:22:13.334" v="577" actId="465"/>
          <ac:grpSpMkLst>
            <pc:docMk/>
            <pc:sldMk cId="74269937" sldId="277"/>
            <ac:grpSpMk id="48" creationId="{AA82C482-A080-4165-9B37-5AD458E27229}"/>
          </ac:grpSpMkLst>
        </pc:grpChg>
        <pc:grpChg chg="mod">
          <ac:chgData name="Maxence Arnes" userId="7710327b-c7d6-4db5-8fc5-f5aa77290d75" providerId="ADAL" clId="{AD82F867-CA82-4D65-8D2E-57E2959750BE}" dt="2019-02-06T15:22:13.334" v="577" actId="465"/>
          <ac:grpSpMkLst>
            <pc:docMk/>
            <pc:sldMk cId="74269937" sldId="277"/>
            <ac:grpSpMk id="49" creationId="{80DCFCE5-99C5-4183-B007-0278F5B54277}"/>
          </ac:grpSpMkLst>
        </pc:grpChg>
        <pc:grpChg chg="mod">
          <ac:chgData name="Maxence Arnes" userId="7710327b-c7d6-4db5-8fc5-f5aa77290d75" providerId="ADAL" clId="{AD82F867-CA82-4D65-8D2E-57E2959750BE}" dt="2019-02-06T15:22:13.334" v="577" actId="465"/>
          <ac:grpSpMkLst>
            <pc:docMk/>
            <pc:sldMk cId="74269937" sldId="277"/>
            <ac:grpSpMk id="50" creationId="{317E87FF-09EC-43C0-8811-1B5B39ED8EDF}"/>
          </ac:grpSpMkLst>
        </pc:grpChg>
        <pc:grpChg chg="mod">
          <ac:chgData name="Maxence Arnes" userId="7710327b-c7d6-4db5-8fc5-f5aa77290d75" providerId="ADAL" clId="{AD82F867-CA82-4D65-8D2E-57E2959750BE}" dt="2019-02-06T15:22:13.334" v="577" actId="465"/>
          <ac:grpSpMkLst>
            <pc:docMk/>
            <pc:sldMk cId="74269937" sldId="277"/>
            <ac:grpSpMk id="51" creationId="{42C44F1B-111A-42E9-8FD7-95B68B8F9DBD}"/>
          </ac:grpSpMkLst>
        </pc:grpChg>
      </pc:sldChg>
      <pc:sldChg chg="modSp">
        <pc:chgData name="Maxence Arnes" userId="7710327b-c7d6-4db5-8fc5-f5aa77290d75" providerId="ADAL" clId="{AD82F867-CA82-4D65-8D2E-57E2959750BE}" dt="2019-02-13T17:43:11.773" v="1570" actId="20577"/>
        <pc:sldMkLst>
          <pc:docMk/>
          <pc:sldMk cId="2009232490" sldId="279"/>
        </pc:sldMkLst>
        <pc:spChg chg="mod">
          <ac:chgData name="Maxence Arnes" userId="7710327b-c7d6-4db5-8fc5-f5aa77290d75" providerId="ADAL" clId="{AD82F867-CA82-4D65-8D2E-57E2959750BE}" dt="2019-02-13T16:24:40.144" v="1423" actId="1076"/>
          <ac:spMkLst>
            <pc:docMk/>
            <pc:sldMk cId="2009232490" sldId="279"/>
            <ac:spMk id="18" creationId="{5B2421EE-FA99-4259-8CEA-87954DE52807}"/>
          </ac:spMkLst>
        </pc:spChg>
        <pc:spChg chg="mod">
          <ac:chgData name="Maxence Arnes" userId="7710327b-c7d6-4db5-8fc5-f5aa77290d75" providerId="ADAL" clId="{AD82F867-CA82-4D65-8D2E-57E2959750BE}" dt="2019-02-13T17:43:11.773" v="1570" actId="20577"/>
          <ac:spMkLst>
            <pc:docMk/>
            <pc:sldMk cId="2009232490" sldId="279"/>
            <ac:spMk id="19" creationId="{23E66F15-9C07-462B-815E-491CE3C1F614}"/>
          </ac:spMkLst>
        </pc:spChg>
      </pc:sldChg>
      <pc:sldChg chg="delSp modSp">
        <pc:chgData name="Maxence Arnes" userId="7710327b-c7d6-4db5-8fc5-f5aa77290d75" providerId="ADAL" clId="{AD82F867-CA82-4D65-8D2E-57E2959750BE}" dt="2019-02-11T14:22:35.325" v="1209" actId="108"/>
        <pc:sldMkLst>
          <pc:docMk/>
          <pc:sldMk cId="2441966149" sldId="280"/>
        </pc:sldMkLst>
        <pc:spChg chg="mod">
          <ac:chgData name="Maxence Arnes" userId="7710327b-c7d6-4db5-8fc5-f5aa77290d75" providerId="ADAL" clId="{AD82F867-CA82-4D65-8D2E-57E2959750BE}" dt="2019-02-11T14:22:35.325" v="1209" actId="108"/>
          <ac:spMkLst>
            <pc:docMk/>
            <pc:sldMk cId="2441966149" sldId="280"/>
            <ac:spMk id="5" creationId="{CD7AABF0-57BB-4AE8-AC0D-D1488FCD61DB}"/>
          </ac:spMkLst>
        </pc:spChg>
        <pc:spChg chg="del">
          <ac:chgData name="Maxence Arnes" userId="7710327b-c7d6-4db5-8fc5-f5aa77290d75" providerId="ADAL" clId="{AD82F867-CA82-4D65-8D2E-57E2959750BE}" dt="2019-02-06T15:25:32.580" v="666" actId="478"/>
          <ac:spMkLst>
            <pc:docMk/>
            <pc:sldMk cId="2441966149" sldId="280"/>
            <ac:spMk id="6" creationId="{9DC50CA9-BF71-4B88-A01F-1E5A1EA194EF}"/>
          </ac:spMkLst>
        </pc:spChg>
      </pc:sldChg>
      <pc:sldChg chg="addSp delSp modSp">
        <pc:chgData name="Maxence Arnes" userId="7710327b-c7d6-4db5-8fc5-f5aa77290d75" providerId="ADAL" clId="{AD82F867-CA82-4D65-8D2E-57E2959750BE}" dt="2019-02-06T14:45:32.157" v="73" actId="1076"/>
        <pc:sldMkLst>
          <pc:docMk/>
          <pc:sldMk cId="2353618355" sldId="281"/>
        </pc:sldMkLst>
        <pc:spChg chg="del">
          <ac:chgData name="Maxence Arnes" userId="7710327b-c7d6-4db5-8fc5-f5aa77290d75" providerId="ADAL" clId="{AD82F867-CA82-4D65-8D2E-57E2959750BE}" dt="2019-02-06T14:43:04.211" v="54" actId="478"/>
          <ac:spMkLst>
            <pc:docMk/>
            <pc:sldMk cId="2353618355" sldId="281"/>
            <ac:spMk id="9" creationId="{69A93FA7-7F67-41CD-AD6B-2F4FCF70A546}"/>
          </ac:spMkLst>
        </pc:spChg>
        <pc:spChg chg="add mod">
          <ac:chgData name="Maxence Arnes" userId="7710327b-c7d6-4db5-8fc5-f5aa77290d75" providerId="ADAL" clId="{AD82F867-CA82-4D65-8D2E-57E2959750BE}" dt="2019-02-06T14:45:27.514" v="72" actId="20577"/>
          <ac:spMkLst>
            <pc:docMk/>
            <pc:sldMk cId="2353618355" sldId="281"/>
            <ac:spMk id="11" creationId="{326C15EE-8ACA-49D5-98C0-0BCC1819C0EE}"/>
          </ac:spMkLst>
        </pc:spChg>
        <pc:spChg chg="del mod">
          <ac:chgData name="Maxence Arnes" userId="7710327b-c7d6-4db5-8fc5-f5aa77290d75" providerId="ADAL" clId="{AD82F867-CA82-4D65-8D2E-57E2959750BE}" dt="2019-02-06T14:43:42.880" v="55" actId="478"/>
          <ac:spMkLst>
            <pc:docMk/>
            <pc:sldMk cId="2353618355" sldId="281"/>
            <ac:spMk id="12" creationId="{CECE449F-831B-4690-8B14-13A22982FC35}"/>
          </ac:spMkLst>
        </pc:spChg>
        <pc:spChg chg="del">
          <ac:chgData name="Maxence Arnes" userId="7710327b-c7d6-4db5-8fc5-f5aa77290d75" providerId="ADAL" clId="{AD82F867-CA82-4D65-8D2E-57E2959750BE}" dt="2019-02-06T14:43:42.880" v="55" actId="478"/>
          <ac:spMkLst>
            <pc:docMk/>
            <pc:sldMk cId="2353618355" sldId="281"/>
            <ac:spMk id="13" creationId="{35976594-711B-4F29-AF28-43CCD18AE67F}"/>
          </ac:spMkLst>
        </pc:spChg>
        <pc:spChg chg="mod">
          <ac:chgData name="Maxence Arnes" userId="7710327b-c7d6-4db5-8fc5-f5aa77290d75" providerId="ADAL" clId="{AD82F867-CA82-4D65-8D2E-57E2959750BE}" dt="2019-02-06T14:45:32.157" v="73" actId="1076"/>
          <ac:spMkLst>
            <pc:docMk/>
            <pc:sldMk cId="2353618355" sldId="281"/>
            <ac:spMk id="16" creationId="{D504B3E3-6B39-40E6-8F66-6A1A043803B6}"/>
          </ac:spMkLst>
        </pc:spChg>
        <pc:spChg chg="del">
          <ac:chgData name="Maxence Arnes" userId="7710327b-c7d6-4db5-8fc5-f5aa77290d75" providerId="ADAL" clId="{AD82F867-CA82-4D65-8D2E-57E2959750BE}" dt="2019-02-06T14:43:43.768" v="56" actId="478"/>
          <ac:spMkLst>
            <pc:docMk/>
            <pc:sldMk cId="2353618355" sldId="281"/>
            <ac:spMk id="18" creationId="{21097C27-B2B5-4F61-BAA0-5BDAE62F7124}"/>
          </ac:spMkLst>
        </pc:spChg>
        <pc:spChg chg="del">
          <ac:chgData name="Maxence Arnes" userId="7710327b-c7d6-4db5-8fc5-f5aa77290d75" providerId="ADAL" clId="{AD82F867-CA82-4D65-8D2E-57E2959750BE}" dt="2019-02-06T14:43:42.880" v="55" actId="478"/>
          <ac:spMkLst>
            <pc:docMk/>
            <pc:sldMk cId="2353618355" sldId="281"/>
            <ac:spMk id="21" creationId="{DF685D26-27E6-441B-8666-AC47ED83F107}"/>
          </ac:spMkLst>
        </pc:spChg>
      </pc:sldChg>
    </pc:docChg>
  </pc:docChgLst>
  <pc:docChgLst>
    <pc:chgData name="Maxence Arnes" userId="7710327b-c7d6-4db5-8fc5-f5aa77290d75" providerId="ADAL" clId="{A5EBE22E-94E7-4F60-B43A-E4DEBA8D76B4}"/>
    <pc:docChg chg="modSld">
      <pc:chgData name="Maxence Arnes" userId="7710327b-c7d6-4db5-8fc5-f5aa77290d75" providerId="ADAL" clId="{A5EBE22E-94E7-4F60-B43A-E4DEBA8D76B4}" dt="2018-12-06T15:21:27.126" v="5" actId="1036"/>
      <pc:docMkLst>
        <pc:docMk/>
      </pc:docMkLst>
      <pc:sldChg chg="addSp modSp">
        <pc:chgData name="Maxence Arnes" userId="7710327b-c7d6-4db5-8fc5-f5aa77290d75" providerId="ADAL" clId="{A5EBE22E-94E7-4F60-B43A-E4DEBA8D76B4}" dt="2018-12-06T15:21:27.126" v="5" actId="1036"/>
        <pc:sldMkLst>
          <pc:docMk/>
          <pc:sldMk cId="2353618355" sldId="281"/>
        </pc:sldMkLst>
        <pc:spChg chg="add">
          <ac:chgData name="Maxence Arnes" userId="7710327b-c7d6-4db5-8fc5-f5aa77290d75" providerId="ADAL" clId="{A5EBE22E-94E7-4F60-B43A-E4DEBA8D76B4}" dt="2018-12-06T15:21:23.303" v="0"/>
          <ac:spMkLst>
            <pc:docMk/>
            <pc:sldMk cId="2353618355" sldId="281"/>
            <ac:spMk id="9" creationId="{69A93FA7-7F67-41CD-AD6B-2F4FCF70A546}"/>
          </ac:spMkLst>
        </pc:spChg>
        <pc:spChg chg="mod">
          <ac:chgData name="Maxence Arnes" userId="7710327b-c7d6-4db5-8fc5-f5aa77290d75" providerId="ADAL" clId="{A5EBE22E-94E7-4F60-B43A-E4DEBA8D76B4}" dt="2018-12-06T15:21:27.126" v="5" actId="1036"/>
          <ac:spMkLst>
            <pc:docMk/>
            <pc:sldMk cId="2353618355" sldId="281"/>
            <ac:spMk id="16" creationId="{D504B3E3-6B39-40E6-8F66-6A1A043803B6}"/>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sp>
        <p:nvSpPr>
          <p:cNvPr id="8" name="AutoShape 11">
            <a:extLst>
              <a:ext uri="{FF2B5EF4-FFF2-40B4-BE49-F238E27FC236}">
                <a16:creationId xmlns:a16="http://schemas.microsoft.com/office/drawing/2014/main" xmlns="" id="{0189E43E-0207-4360-A191-F569F9BE2957}"/>
              </a:ext>
            </a:extLst>
          </p:cNvPr>
          <p:cNvSpPr>
            <a:spLocks noChangeAspect="1" noChangeArrowheads="1" noTextEdit="1"/>
          </p:cNvSpPr>
          <p:nvPr/>
        </p:nvSpPr>
        <p:spPr bwMode="auto">
          <a:xfrm>
            <a:off x="219075" y="1"/>
            <a:ext cx="4968479" cy="991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z="1350"/>
          </a:p>
        </p:txBody>
      </p:sp>
      <p:pic>
        <p:nvPicPr>
          <p:cNvPr id="9" name="Image 13">
            <a:extLst>
              <a:ext uri="{FF2B5EF4-FFF2-40B4-BE49-F238E27FC236}">
                <a16:creationId xmlns:a16="http://schemas.microsoft.com/office/drawing/2014/main" xmlns="" id="{0C879019-3027-49B3-B5F4-B225C8727F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17244" y="8628005"/>
            <a:ext cx="2208610" cy="111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pour une image  4"/>
          <p:cNvSpPr>
            <a:spLocks noGrp="1"/>
          </p:cNvSpPr>
          <p:nvPr>
            <p:ph type="pic" sz="quarter" idx="13"/>
          </p:nvPr>
        </p:nvSpPr>
        <p:spPr>
          <a:xfrm>
            <a:off x="1" y="-14762"/>
            <a:ext cx="4603337" cy="9929935"/>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rtlCol="0">
            <a:normAutofit/>
          </a:bodyPr>
          <a:lstStyle/>
          <a:p>
            <a:pPr lvl="0"/>
            <a:r>
              <a:rPr lang="fr-FR" noProof="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18489" y="3664198"/>
            <a:ext cx="4370440" cy="2233687"/>
          </a:xfrm>
          <a:prstGeom prst="rect">
            <a:avLst/>
          </a:prstGeom>
        </p:spPr>
        <p:txBody>
          <a:bodyPr tIns="0" bIns="0" anchor="ctr"/>
          <a:lstStyle>
            <a:lvl1pPr lvl="0" algn="l">
              <a:lnSpc>
                <a:spcPct val="90000"/>
              </a:lnSpc>
              <a:spcBef>
                <a:spcPts val="0"/>
              </a:spcBef>
              <a:buClr>
                <a:srgbClr val="FFFFFF"/>
              </a:buClr>
              <a:buSzPct val="100000"/>
              <a:buFont typeface="Cabin Condensed"/>
              <a:defRPr sz="27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p:ph type="body" sz="quarter" idx="10"/>
          </p:nvPr>
        </p:nvSpPr>
        <p:spPr>
          <a:xfrm>
            <a:off x="218489" y="8048092"/>
            <a:ext cx="2707077" cy="227216"/>
          </a:xfrm>
          <a:prstGeom prst="roundRect">
            <a:avLst>
              <a:gd name="adj" fmla="val 50000"/>
            </a:avLst>
          </a:prstGeom>
          <a:solidFill>
            <a:schemeClr val="bg1"/>
          </a:solidFill>
          <a:ln>
            <a:noFill/>
          </a:ln>
        </p:spPr>
        <p:txBody>
          <a:bodyPr wrap="none" lIns="72000" tIns="0" rIns="72000" bIns="0" anchor="ctr">
            <a:spAutoFit/>
          </a:bodyPr>
          <a:lstStyle>
            <a:lvl1pPr marL="0" indent="0">
              <a:buNone/>
              <a:defRPr sz="1050" b="0" cap="all" baseline="0">
                <a:solidFill>
                  <a:schemeClr val="accent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6" name="Espace réservé du texte 52"/>
          <p:cNvSpPr>
            <a:spLocks noGrp="1"/>
          </p:cNvSpPr>
          <p:nvPr>
            <p:ph type="body" sz="quarter" idx="11"/>
          </p:nvPr>
        </p:nvSpPr>
        <p:spPr>
          <a:xfrm>
            <a:off x="218489" y="5975220"/>
            <a:ext cx="4370440" cy="276999"/>
          </a:xfrm>
          <a:prstGeom prst="rect">
            <a:avLst/>
          </a:prstGeom>
          <a:noFill/>
          <a:ln>
            <a:noFill/>
          </a:ln>
        </p:spPr>
        <p:txBody>
          <a:bodyPr lIns="0" tIns="0" rIns="0" bIns="0">
            <a:spAutoFit/>
          </a:bodyPr>
          <a:lstStyle>
            <a:lvl1pPr marL="0" indent="0" algn="l">
              <a:buNone/>
              <a:defRPr sz="18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12" name="Espace réservé du texte 52"/>
          <p:cNvSpPr>
            <a:spLocks noGrp="1"/>
          </p:cNvSpPr>
          <p:nvPr>
            <p:ph type="body" sz="quarter" idx="12"/>
          </p:nvPr>
        </p:nvSpPr>
        <p:spPr>
          <a:xfrm>
            <a:off x="5187243" y="307151"/>
            <a:ext cx="1512168" cy="624069"/>
          </a:xfrm>
          <a:prstGeom prst="rect">
            <a:avLst/>
          </a:prstGeom>
        </p:spPr>
        <p:txBody>
          <a:bodyPr lIns="0" tIns="0" rIns="0" bIns="0" anchor="ctr"/>
          <a:lstStyle>
            <a:lvl1pPr marL="0" indent="0" algn="r">
              <a:buNone/>
              <a:defRPr sz="900" b="0">
                <a:solidFill>
                  <a:srgbClr val="83517B"/>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292986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re B">
    <p:spTree>
      <p:nvGrpSpPr>
        <p:cNvPr id="1" name="Shape 8"/>
        <p:cNvGrpSpPr/>
        <p:nvPr/>
      </p:nvGrpSpPr>
      <p:grpSpPr>
        <a:xfrm>
          <a:off x="0" y="0"/>
          <a:ext cx="0" cy="0"/>
          <a:chOff x="0" y="0"/>
          <a:chExt cx="0" cy="0"/>
        </a:xfrm>
      </p:grpSpPr>
      <p:sp>
        <p:nvSpPr>
          <p:cNvPr id="8" name="AutoShape 11">
            <a:extLst>
              <a:ext uri="{FF2B5EF4-FFF2-40B4-BE49-F238E27FC236}">
                <a16:creationId xmlns:a16="http://schemas.microsoft.com/office/drawing/2014/main" xmlns="" id="{67F7A760-54C0-482E-A5CB-0484D70D48B0}"/>
              </a:ext>
            </a:extLst>
          </p:cNvPr>
          <p:cNvSpPr>
            <a:spLocks noChangeAspect="1" noChangeArrowheads="1" noTextEdit="1"/>
          </p:cNvSpPr>
          <p:nvPr/>
        </p:nvSpPr>
        <p:spPr bwMode="auto">
          <a:xfrm>
            <a:off x="219075" y="1"/>
            <a:ext cx="4968479" cy="991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z="1350"/>
          </a:p>
        </p:txBody>
      </p:sp>
      <p:pic>
        <p:nvPicPr>
          <p:cNvPr id="11" name="Image 13">
            <a:extLst>
              <a:ext uri="{FF2B5EF4-FFF2-40B4-BE49-F238E27FC236}">
                <a16:creationId xmlns:a16="http://schemas.microsoft.com/office/drawing/2014/main" xmlns="" id="{05FFC65D-1B3F-45CE-8CD8-CE945C7F49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17244" y="8628005"/>
            <a:ext cx="2208610" cy="111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pour une image  4"/>
          <p:cNvSpPr>
            <a:spLocks noGrp="1"/>
          </p:cNvSpPr>
          <p:nvPr>
            <p:ph type="pic" sz="quarter" idx="13"/>
          </p:nvPr>
        </p:nvSpPr>
        <p:spPr>
          <a:xfrm>
            <a:off x="1" y="-14762"/>
            <a:ext cx="4603337" cy="9929935"/>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rtlCol="0">
            <a:normAutofit/>
          </a:bodyPr>
          <a:lstStyle/>
          <a:p>
            <a:pPr lvl="0"/>
            <a:r>
              <a:rPr lang="fr-FR" noProof="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18489" y="2595406"/>
            <a:ext cx="4370440" cy="2233687"/>
          </a:xfrm>
          <a:prstGeom prst="rect">
            <a:avLst/>
          </a:prstGeom>
        </p:spPr>
        <p:txBody>
          <a:bodyPr tIns="0" bIns="0" anchor="ctr"/>
          <a:lstStyle>
            <a:lvl1pPr lvl="0" algn="l">
              <a:lnSpc>
                <a:spcPct val="90000"/>
              </a:lnSpc>
              <a:spcBef>
                <a:spcPts val="0"/>
              </a:spcBef>
              <a:buClr>
                <a:srgbClr val="FFFFFF"/>
              </a:buClr>
              <a:buSzPct val="100000"/>
              <a:buFont typeface="Cabin Condensed"/>
              <a:defRPr sz="27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p:ph type="body" sz="quarter" idx="10"/>
          </p:nvPr>
        </p:nvSpPr>
        <p:spPr>
          <a:xfrm>
            <a:off x="218489" y="8048092"/>
            <a:ext cx="2707077" cy="227216"/>
          </a:xfrm>
          <a:prstGeom prst="roundRect">
            <a:avLst>
              <a:gd name="adj" fmla="val 50000"/>
            </a:avLst>
          </a:prstGeom>
          <a:solidFill>
            <a:schemeClr val="accent1"/>
          </a:solidFill>
          <a:ln>
            <a:noFill/>
          </a:ln>
        </p:spPr>
        <p:txBody>
          <a:bodyPr wrap="none" lIns="72000" tIns="0" rIns="72000" bIns="0" anchor="ctr">
            <a:spAutoFit/>
          </a:bodyPr>
          <a:lstStyle>
            <a:lvl1pPr marL="0" indent="0">
              <a:buNone/>
              <a:defRPr sz="1050" b="0" cap="all" baseline="0">
                <a:solidFill>
                  <a:schemeClr val="bg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6" name="Espace réservé du texte 52"/>
          <p:cNvSpPr>
            <a:spLocks noGrp="1"/>
          </p:cNvSpPr>
          <p:nvPr>
            <p:ph type="body" sz="quarter" idx="11"/>
          </p:nvPr>
        </p:nvSpPr>
        <p:spPr>
          <a:xfrm>
            <a:off x="218489" y="4906427"/>
            <a:ext cx="4370440" cy="276999"/>
          </a:xfrm>
          <a:prstGeom prst="rect">
            <a:avLst/>
          </a:prstGeom>
          <a:noFill/>
          <a:ln>
            <a:noFill/>
          </a:ln>
        </p:spPr>
        <p:txBody>
          <a:bodyPr lIns="0" tIns="0" rIns="0" bIns="0">
            <a:spAutoFit/>
          </a:bodyPr>
          <a:lstStyle>
            <a:lvl1pPr marL="0" indent="0" algn="l">
              <a:buNone/>
              <a:defRPr sz="1800" b="0" cap="none" baseline="0">
                <a:solidFill>
                  <a:schemeClr val="accent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12" name="Espace réservé du texte 52"/>
          <p:cNvSpPr>
            <a:spLocks noGrp="1"/>
          </p:cNvSpPr>
          <p:nvPr>
            <p:ph type="body" sz="quarter" idx="12"/>
          </p:nvPr>
        </p:nvSpPr>
        <p:spPr>
          <a:xfrm>
            <a:off x="5187243" y="307151"/>
            <a:ext cx="1512168" cy="624069"/>
          </a:xfrm>
          <a:prstGeom prst="rect">
            <a:avLst/>
          </a:prstGeom>
        </p:spPr>
        <p:txBody>
          <a:bodyPr lIns="0" tIns="0" rIns="0" bIns="0" anchor="ctr"/>
          <a:lstStyle>
            <a:lvl1pPr marL="0" indent="0" algn="r">
              <a:buNone/>
              <a:defRPr sz="900" b="0">
                <a:solidFill>
                  <a:srgbClr val="83517B"/>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3271898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re C">
    <p:spTree>
      <p:nvGrpSpPr>
        <p:cNvPr id="1" name="Shape 8"/>
        <p:cNvGrpSpPr/>
        <p:nvPr/>
      </p:nvGrpSpPr>
      <p:grpSpPr>
        <a:xfrm>
          <a:off x="0" y="0"/>
          <a:ext cx="0" cy="0"/>
          <a:chOff x="0" y="0"/>
          <a:chExt cx="0" cy="0"/>
        </a:xfrm>
      </p:grpSpPr>
      <p:sp>
        <p:nvSpPr>
          <p:cNvPr id="8" name="AutoShape 11">
            <a:extLst>
              <a:ext uri="{FF2B5EF4-FFF2-40B4-BE49-F238E27FC236}">
                <a16:creationId xmlns:a16="http://schemas.microsoft.com/office/drawing/2014/main" xmlns="" id="{3EE81983-0AA9-489D-8346-8FE9F9BE7299}"/>
              </a:ext>
            </a:extLst>
          </p:cNvPr>
          <p:cNvSpPr>
            <a:spLocks noChangeAspect="1" noChangeArrowheads="1" noTextEdit="1"/>
          </p:cNvSpPr>
          <p:nvPr/>
        </p:nvSpPr>
        <p:spPr bwMode="auto">
          <a:xfrm>
            <a:off x="219075" y="1"/>
            <a:ext cx="4968479" cy="991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z="1350"/>
          </a:p>
        </p:txBody>
      </p:sp>
      <p:pic>
        <p:nvPicPr>
          <p:cNvPr id="11" name="Image 13">
            <a:extLst>
              <a:ext uri="{FF2B5EF4-FFF2-40B4-BE49-F238E27FC236}">
                <a16:creationId xmlns:a16="http://schemas.microsoft.com/office/drawing/2014/main" xmlns="" id="{F25E13CE-B65F-4AE2-AA5C-6D0FC045A4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17244" y="8628005"/>
            <a:ext cx="2208610" cy="111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pour une image  4"/>
          <p:cNvSpPr>
            <a:spLocks noGrp="1"/>
          </p:cNvSpPr>
          <p:nvPr>
            <p:ph type="pic" sz="quarter" idx="13"/>
          </p:nvPr>
        </p:nvSpPr>
        <p:spPr>
          <a:xfrm>
            <a:off x="1" y="-14762"/>
            <a:ext cx="4603337" cy="9929935"/>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rtlCol="0">
            <a:normAutofit/>
          </a:bodyPr>
          <a:lstStyle/>
          <a:p>
            <a:pPr lvl="0"/>
            <a:r>
              <a:rPr lang="fr-FR" noProof="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18489" y="2595406"/>
            <a:ext cx="4370440" cy="2233687"/>
          </a:xfrm>
          <a:prstGeom prst="rect">
            <a:avLst/>
          </a:prstGeom>
        </p:spPr>
        <p:txBody>
          <a:bodyPr tIns="0" bIns="0" anchor="ctr"/>
          <a:lstStyle>
            <a:lvl1pPr lvl="0" algn="l">
              <a:lnSpc>
                <a:spcPct val="90000"/>
              </a:lnSpc>
              <a:spcBef>
                <a:spcPts val="0"/>
              </a:spcBef>
              <a:buClr>
                <a:srgbClr val="FFFFFF"/>
              </a:buClr>
              <a:buSzPct val="100000"/>
              <a:buFont typeface="Cabin Condensed"/>
              <a:defRPr sz="27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45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7" name="Espace réservé du texte 52"/>
          <p:cNvSpPr>
            <a:spLocks noGrp="1"/>
          </p:cNvSpPr>
          <p:nvPr>
            <p:ph type="body" sz="quarter" idx="10"/>
          </p:nvPr>
        </p:nvSpPr>
        <p:spPr>
          <a:xfrm>
            <a:off x="218489" y="8048092"/>
            <a:ext cx="2707077" cy="227216"/>
          </a:xfrm>
          <a:prstGeom prst="roundRect">
            <a:avLst>
              <a:gd name="adj" fmla="val 50000"/>
            </a:avLst>
          </a:prstGeom>
          <a:solidFill>
            <a:schemeClr val="bg1"/>
          </a:solidFill>
          <a:ln>
            <a:noFill/>
          </a:ln>
        </p:spPr>
        <p:txBody>
          <a:bodyPr wrap="none" lIns="72000" tIns="0" rIns="72000" bIns="0" anchor="ctr">
            <a:spAutoFit/>
          </a:bodyPr>
          <a:lstStyle>
            <a:lvl1pPr marL="0" indent="0">
              <a:buNone/>
              <a:defRPr sz="1050" b="0" cap="all" baseline="0">
                <a:solidFill>
                  <a:schemeClr val="accent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6" name="Espace réservé du texte 52"/>
          <p:cNvSpPr>
            <a:spLocks noGrp="1"/>
          </p:cNvSpPr>
          <p:nvPr>
            <p:ph type="body" sz="quarter" idx="11"/>
          </p:nvPr>
        </p:nvSpPr>
        <p:spPr>
          <a:xfrm>
            <a:off x="218489" y="4906427"/>
            <a:ext cx="4370440" cy="276999"/>
          </a:xfrm>
          <a:prstGeom prst="rect">
            <a:avLst/>
          </a:prstGeom>
          <a:noFill/>
          <a:ln>
            <a:noFill/>
          </a:ln>
        </p:spPr>
        <p:txBody>
          <a:bodyPr lIns="0" tIns="0" rIns="0" bIns="0">
            <a:spAutoFit/>
          </a:bodyPr>
          <a:lstStyle>
            <a:lvl1pPr marL="0" indent="0" algn="l">
              <a:buNone/>
              <a:defRPr sz="1800" b="0" cap="none" baseline="0">
                <a:solidFill>
                  <a:schemeClr val="accent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12" name="Espace réservé du texte 52"/>
          <p:cNvSpPr>
            <a:spLocks noGrp="1"/>
          </p:cNvSpPr>
          <p:nvPr>
            <p:ph type="body" sz="quarter" idx="12"/>
          </p:nvPr>
        </p:nvSpPr>
        <p:spPr>
          <a:xfrm>
            <a:off x="5187243" y="307151"/>
            <a:ext cx="1512168" cy="624069"/>
          </a:xfrm>
          <a:prstGeom prst="rect">
            <a:avLst/>
          </a:prstGeom>
        </p:spPr>
        <p:txBody>
          <a:bodyPr lIns="0" tIns="0" rIns="0" bIns="0" anchor="ctr"/>
          <a:lstStyle>
            <a:lvl1pPr marL="0" indent="0" algn="r">
              <a:buNone/>
              <a:defRPr sz="900" b="0">
                <a:solidFill>
                  <a:srgbClr val="83517B"/>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278371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4" name="Shape 24">
            <a:extLst>
              <a:ext uri="{FF2B5EF4-FFF2-40B4-BE49-F238E27FC236}">
                <a16:creationId xmlns:a16="http://schemas.microsoft.com/office/drawing/2014/main" xmlns="" id="{6CC0CE31-0E20-4F44-B825-8622C02BDC13}"/>
              </a:ext>
            </a:extLst>
          </p:cNvPr>
          <p:cNvSpPr>
            <a:spLocks noChangeArrowheads="1"/>
          </p:cNvSpPr>
          <p:nvPr/>
        </p:nvSpPr>
        <p:spPr bwMode="auto">
          <a:xfrm>
            <a:off x="1743075" y="1473670"/>
            <a:ext cx="141685" cy="366889"/>
          </a:xfrm>
          <a:prstGeom prst="ellipse">
            <a:avLst/>
          </a:prstGeom>
          <a:solidFill>
            <a:schemeClr val="bg1"/>
          </a:solidFill>
          <a:ln w="28575">
            <a:solidFill>
              <a:schemeClr val="bg1"/>
            </a:solidFill>
            <a:round/>
            <a:headEnd/>
            <a:tailEnd/>
          </a:ln>
        </p:spPr>
        <p:txBody>
          <a:bodyPr lIns="68569" tIns="68569" rIns="68569" bIns="68569"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fr-FR" altLang="fr-FR" sz="1050"/>
          </a:p>
        </p:txBody>
      </p:sp>
      <p:sp>
        <p:nvSpPr>
          <p:cNvPr id="15" name="Espace réservé du texte 52">
            <a:extLst>
              <a:ext uri="{FF2B5EF4-FFF2-40B4-BE49-F238E27FC236}">
                <a16:creationId xmlns:a16="http://schemas.microsoft.com/office/drawing/2014/main" xmlns="" id="{5706E976-9403-4790-B2F7-86EF0CC6FF9B}"/>
              </a:ext>
            </a:extLst>
          </p:cNvPr>
          <p:cNvSpPr txBox="1">
            <a:spLocks/>
          </p:cNvSpPr>
          <p:nvPr/>
        </p:nvSpPr>
        <p:spPr>
          <a:xfrm>
            <a:off x="194191" y="639458"/>
            <a:ext cx="676157" cy="194756"/>
          </a:xfrm>
          <a:prstGeom prst="roundRect">
            <a:avLst>
              <a:gd name="adj" fmla="val 50000"/>
            </a:avLst>
          </a:prstGeom>
          <a:solidFill>
            <a:schemeClr val="bg1"/>
          </a:solidFill>
          <a:ln>
            <a:solidFill>
              <a:schemeClr val="accent1"/>
            </a:solidFill>
          </a:ln>
        </p:spPr>
        <p:txBody>
          <a:bodyPr wrap="none" lIns="54000" tIns="0" rIns="54000" bIns="0" anchor="ctr">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defRPr/>
            </a:pPr>
            <a:r>
              <a:rPr lang="fr-FR" sz="900" kern="0" dirty="0">
                <a:solidFill>
                  <a:schemeClr val="accent1"/>
                </a:solidFill>
              </a:rPr>
              <a:t>sommaire</a:t>
            </a:r>
          </a:p>
        </p:txBody>
      </p:sp>
      <p:cxnSp>
        <p:nvCxnSpPr>
          <p:cNvPr id="16" name="Shape 23">
            <a:extLst>
              <a:ext uri="{FF2B5EF4-FFF2-40B4-BE49-F238E27FC236}">
                <a16:creationId xmlns:a16="http://schemas.microsoft.com/office/drawing/2014/main" xmlns="" id="{11D107B8-9F51-48EB-A09E-242DFE56A7B6}"/>
              </a:ext>
            </a:extLst>
          </p:cNvPr>
          <p:cNvCxnSpPr>
            <a:cxnSpLocks noChangeShapeType="1"/>
          </p:cNvCxnSpPr>
          <p:nvPr/>
        </p:nvCxnSpPr>
        <p:spPr bwMode="auto">
          <a:xfrm>
            <a:off x="1814513" y="-15287"/>
            <a:ext cx="0" cy="9404587"/>
          </a:xfrm>
          <a:prstGeom prst="straightConnector1">
            <a:avLst/>
          </a:prstGeom>
          <a:noFill/>
          <a:ln w="6350">
            <a:solidFill>
              <a:srgbClr val="999FA9"/>
            </a:solidFill>
            <a:round/>
            <a:headEnd type="none" w="lg" len="lg"/>
            <a:tailEnd type="none" w="lg" len="lg"/>
          </a:ln>
          <a:extLst>
            <a:ext uri="{909E8E84-426E-40DD-AFC4-6F175D3DCCD1}">
              <a14:hiddenFill xmlns:a14="http://schemas.microsoft.com/office/drawing/2010/main">
                <a:noFill/>
              </a14:hiddenFill>
            </a:ext>
          </a:extLst>
        </p:spPr>
      </p:cxnSp>
      <p:sp>
        <p:nvSpPr>
          <p:cNvPr id="27" name="Espace réservé du texte 2"/>
          <p:cNvSpPr>
            <a:spLocks noGrp="1"/>
          </p:cNvSpPr>
          <p:nvPr>
            <p:ph type="body" sz="quarter" idx="11"/>
          </p:nvPr>
        </p:nvSpPr>
        <p:spPr>
          <a:xfrm>
            <a:off x="2128037" y="792799"/>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2128037" y="2193463"/>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2128037" y="3594127"/>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2128037" y="4994791"/>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2128037" y="6395456"/>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2128037" y="7796120"/>
            <a:ext cx="4460314" cy="1178538"/>
          </a:xfrm>
          <a:prstGeom prst="rect">
            <a:avLst/>
          </a:prstGeom>
        </p:spPr>
        <p:txBody>
          <a:bodyPr lIns="0" tIns="0" rIns="0" bIns="0" anchor="ctr">
            <a:normAutofit/>
          </a:bodyPr>
          <a:lstStyle>
            <a:lvl1pPr marL="0" marR="0" indent="0" algn="l" rtl="0">
              <a:lnSpc>
                <a:spcPct val="70000"/>
              </a:lnSpc>
              <a:spcBef>
                <a:spcPts val="0"/>
              </a:spcBef>
              <a:spcAft>
                <a:spcPts val="0"/>
              </a:spcAft>
              <a:buNone/>
              <a:defRPr lang="fr-FR" sz="15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p:nvPr>
        </p:nvSpPr>
        <p:spPr>
          <a:xfrm>
            <a:off x="1595373" y="792661"/>
            <a:ext cx="432000" cy="1109333"/>
          </a:xfrm>
          <a:prstGeom prst="ellipse">
            <a:avLst/>
          </a:prstGeom>
          <a:solidFill>
            <a:schemeClr val="accent1"/>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28" name="Espace réservé du texte 52"/>
          <p:cNvSpPr>
            <a:spLocks noGrp="1"/>
          </p:cNvSpPr>
          <p:nvPr>
            <p:ph type="body" sz="quarter" idx="12"/>
          </p:nvPr>
        </p:nvSpPr>
        <p:spPr>
          <a:xfrm>
            <a:off x="1595373" y="2193326"/>
            <a:ext cx="432000" cy="1109333"/>
          </a:xfrm>
          <a:prstGeom prst="ellipse">
            <a:avLst/>
          </a:prstGeom>
          <a:solidFill>
            <a:schemeClr val="accent4"/>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30" name="Espace réservé du texte 52"/>
          <p:cNvSpPr>
            <a:spLocks noGrp="1"/>
          </p:cNvSpPr>
          <p:nvPr>
            <p:ph type="body" sz="quarter" idx="14"/>
          </p:nvPr>
        </p:nvSpPr>
        <p:spPr>
          <a:xfrm>
            <a:off x="1595373" y="3593990"/>
            <a:ext cx="432000" cy="1109333"/>
          </a:xfrm>
          <a:prstGeom prst="ellipse">
            <a:avLst/>
          </a:prstGeom>
          <a:solidFill>
            <a:schemeClr val="accent5"/>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32" name="Espace réservé du texte 52"/>
          <p:cNvSpPr>
            <a:spLocks noGrp="1"/>
          </p:cNvSpPr>
          <p:nvPr>
            <p:ph type="body" sz="quarter" idx="16"/>
          </p:nvPr>
        </p:nvSpPr>
        <p:spPr>
          <a:xfrm>
            <a:off x="1595373" y="4994654"/>
            <a:ext cx="432000" cy="1109333"/>
          </a:xfrm>
          <a:prstGeom prst="ellipse">
            <a:avLst/>
          </a:prstGeom>
          <a:solidFill>
            <a:schemeClr val="accent6"/>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34" name="Espace réservé du texte 52"/>
          <p:cNvSpPr>
            <a:spLocks noGrp="1"/>
          </p:cNvSpPr>
          <p:nvPr>
            <p:ph type="body" sz="quarter" idx="18"/>
          </p:nvPr>
        </p:nvSpPr>
        <p:spPr>
          <a:xfrm>
            <a:off x="1595373" y="6395318"/>
            <a:ext cx="432000" cy="1109333"/>
          </a:xfrm>
          <a:prstGeom prst="ellipse">
            <a:avLst/>
          </a:prstGeom>
          <a:solidFill>
            <a:schemeClr val="accent3"/>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36" name="Espace réservé du texte 52"/>
          <p:cNvSpPr>
            <a:spLocks noGrp="1"/>
          </p:cNvSpPr>
          <p:nvPr>
            <p:ph type="body" sz="quarter" idx="20"/>
          </p:nvPr>
        </p:nvSpPr>
        <p:spPr>
          <a:xfrm>
            <a:off x="1595373" y="7795983"/>
            <a:ext cx="432000" cy="1109333"/>
          </a:xfrm>
          <a:prstGeom prst="ellipse">
            <a:avLst/>
          </a:prstGeom>
          <a:solidFill>
            <a:schemeClr val="accent2"/>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100" b="1" i="0" u="none" strike="noStrike" cap="none" dirty="0">
                <a:solidFill>
                  <a:schemeClr val="bg1"/>
                </a:solidFill>
                <a:latin typeface="Arial"/>
                <a:ea typeface="Arial"/>
                <a:cs typeface="Arial"/>
                <a:sym typeface="Aria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1490185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188640" y="861880"/>
            <a:ext cx="1458162" cy="2226083"/>
          </a:xfrm>
          <a:prstGeom prst="rect">
            <a:avLst/>
          </a:prstGeom>
        </p:spPr>
        <p:txBody>
          <a:bodyPr/>
          <a:lstStyle>
            <a:lvl1pPr>
              <a:lnSpc>
                <a:spcPct val="90000"/>
              </a:lnSpc>
              <a:defRPr/>
            </a:lvl1pPr>
          </a:lstStyle>
          <a:p>
            <a:r>
              <a:rPr lang="fr-FR"/>
              <a:t>Modifiez le style du titre</a:t>
            </a:r>
            <a:endParaRPr lang="fr-FR" dirty="0"/>
          </a:p>
        </p:txBody>
      </p:sp>
      <p:sp>
        <p:nvSpPr>
          <p:cNvPr id="4" name="Espace réservé du texte 12"/>
          <p:cNvSpPr>
            <a:spLocks noGrp="1"/>
          </p:cNvSpPr>
          <p:nvPr>
            <p:ph idx="1"/>
          </p:nvPr>
        </p:nvSpPr>
        <p:spPr>
          <a:xfrm>
            <a:off x="1970838" y="792539"/>
            <a:ext cx="4752528" cy="8112591"/>
          </a:xfrm>
          <a:prstGeom prst="rect">
            <a:avLst/>
          </a:prstGeom>
        </p:spPr>
        <p:txBody>
          <a:bodyPr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p:nvPr>
        </p:nvSpPr>
        <p:spPr>
          <a:xfrm>
            <a:off x="188640" y="3269791"/>
            <a:ext cx="1457996" cy="2515302"/>
          </a:xfrm>
          <a:prstGeom prst="rect">
            <a:avLst/>
          </a:prstGeom>
        </p:spPr>
        <p:txBody>
          <a:bodyPr lIns="0" tIns="0" rIns="0" bIns="0">
            <a:normAutofit/>
          </a:bodyPr>
          <a:lstStyle>
            <a:lvl1pPr marL="0" indent="0" algn="r">
              <a:buNone/>
              <a:defRPr sz="1200" b="0" i="1" baseline="0">
                <a:solidFill>
                  <a:schemeClr val="accent2">
                    <a:lumMod val="75000"/>
                  </a:schemeClr>
                </a:solidFil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169765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8" y="931220"/>
            <a:ext cx="2295000" cy="8251583"/>
          </a:xfrm>
          <a:prstGeom prst="rect">
            <a:avLst/>
          </a:prstGeom>
        </p:spPr>
        <p:txBody>
          <a:bodyPr lIns="0" tIns="0" rIns="0" bIns="0" rtlCol="0">
            <a:normAutofit/>
          </a:bodyPr>
          <a:lstStyle>
            <a:lvl1pPr marL="134541" indent="-134541">
              <a:defRPr sz="1200"/>
            </a:lvl1pPr>
            <a:lvl2pPr>
              <a:defRPr sz="1050"/>
            </a:lvl2pPr>
            <a:lvl3pPr>
              <a:defRPr sz="900"/>
            </a:lvl3pPr>
            <a:lvl4pPr>
              <a:defRPr sz="825"/>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401363" y="931220"/>
            <a:ext cx="2295000" cy="8251583"/>
          </a:xfrm>
          <a:prstGeom prst="rect">
            <a:avLst/>
          </a:prstGeom>
        </p:spPr>
        <p:txBody>
          <a:bodyPr lIns="0" tIns="0" rIns="0" bIns="0" rtlCol="0">
            <a:normAutofit/>
          </a:bodyPr>
          <a:lstStyle>
            <a:lvl1pPr marL="134541" indent="-134541">
              <a:defRPr sz="1200"/>
            </a:lvl1pPr>
            <a:lvl2pPr>
              <a:defRPr sz="1050"/>
            </a:lvl2pPr>
            <a:lvl3pPr>
              <a:defRPr sz="900"/>
            </a:lvl3pPr>
            <a:lvl4pPr>
              <a:defRPr sz="825"/>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188640" y="843129"/>
            <a:ext cx="1458162" cy="2226083"/>
          </a:xfrm>
          <a:prstGeom prst="rect">
            <a:avLst/>
          </a:prstGeo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p:nvPr>
        </p:nvSpPr>
        <p:spPr>
          <a:xfrm>
            <a:off x="188640" y="3251040"/>
            <a:ext cx="1457996" cy="2515302"/>
          </a:xfrm>
          <a:prstGeom prst="rect">
            <a:avLst/>
          </a:prstGeom>
        </p:spPr>
        <p:txBody>
          <a:bodyPr lIns="0" tIns="0" rIns="0" bIns="0">
            <a:normAutofit/>
          </a:bodyPr>
          <a:lstStyle>
            <a:lvl1pPr marL="0" indent="0" algn="r">
              <a:buNone/>
              <a:defRPr sz="1200" b="0" i="1" baseline="0">
                <a:solidFill>
                  <a:schemeClr val="accent2">
                    <a:lumMod val="75000"/>
                  </a:schemeClr>
                </a:solidFil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2159049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8" y="1485948"/>
            <a:ext cx="2295000" cy="7488832"/>
          </a:xfrm>
          <a:prstGeom prst="rect">
            <a:avLst/>
          </a:prstGeom>
        </p:spPr>
        <p:txBody>
          <a:bodyPr lIns="0" tIns="0" rIns="0" bIns="0" rtlCol="0">
            <a:normAutofit/>
          </a:bodyPr>
          <a:lstStyle>
            <a:lvl1pPr>
              <a:defRPr sz="1200"/>
            </a:lvl1pPr>
            <a:lvl2pPr>
              <a:defRPr sz="1050"/>
            </a:lvl2pPr>
            <a:lvl3pPr>
              <a:defRPr sz="900"/>
            </a:lvl3pPr>
            <a:lvl4pPr>
              <a:defRPr sz="825"/>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401363" y="1485948"/>
            <a:ext cx="2295000" cy="7488832"/>
          </a:xfrm>
          <a:prstGeom prst="rect">
            <a:avLst/>
          </a:prstGeom>
        </p:spPr>
        <p:txBody>
          <a:bodyPr lIns="0" tIns="0" rIns="0" bIns="0" rtlCol="0">
            <a:normAutofit/>
          </a:bodyPr>
          <a:lstStyle>
            <a:lvl1pPr>
              <a:defRPr sz="1200"/>
            </a:lvl1pPr>
            <a:lvl2pPr>
              <a:defRPr sz="1050"/>
            </a:lvl2pPr>
            <a:lvl3pPr>
              <a:defRPr sz="900"/>
            </a:lvl3pPr>
            <a:lvl4pPr>
              <a:defRPr sz="825"/>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188640" y="845685"/>
            <a:ext cx="1458162" cy="2226083"/>
          </a:xfrm>
          <a:prstGeom prst="rect">
            <a:avLst/>
          </a:prstGeom>
        </p:spPr>
        <p:txBody>
          <a:bodyPr/>
          <a:lstStyle>
            <a:lvl1pPr>
              <a:lnSpc>
                <a:spcPct val="90000"/>
              </a:lnSpc>
              <a:defRPr/>
            </a:lvl1pPr>
          </a:lstStyle>
          <a:p>
            <a:r>
              <a:rPr lang="fr-FR"/>
              <a:t>Modifiez le style du titre</a:t>
            </a:r>
            <a:endParaRPr lang="fr-FR" dirty="0"/>
          </a:p>
        </p:txBody>
      </p:sp>
      <p:sp>
        <p:nvSpPr>
          <p:cNvPr id="9" name="Espace réservé du texte 52"/>
          <p:cNvSpPr>
            <a:spLocks noGrp="1"/>
          </p:cNvSpPr>
          <p:nvPr>
            <p:ph type="body" sz="quarter" idx="12"/>
          </p:nvPr>
        </p:nvSpPr>
        <p:spPr>
          <a:xfrm>
            <a:off x="188640" y="3253596"/>
            <a:ext cx="1457996" cy="2515302"/>
          </a:xfrm>
          <a:prstGeom prst="rect">
            <a:avLst/>
          </a:prstGeom>
        </p:spPr>
        <p:txBody>
          <a:bodyPr lIns="0" tIns="0" rIns="0" bIns="0">
            <a:normAutofit/>
          </a:bodyPr>
          <a:lstStyle>
            <a:lvl1pPr marL="0" indent="0" algn="r">
              <a:buNone/>
              <a:defRPr sz="1200" b="0" i="1" baseline="0">
                <a:solidFill>
                  <a:schemeClr val="accent2">
                    <a:lumMod val="75000"/>
                  </a:schemeClr>
                </a:solidFil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164403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1970838" y="1014882"/>
            <a:ext cx="1539000" cy="8167921"/>
          </a:xfrm>
          <a:prstGeom prst="rect">
            <a:avLst/>
          </a:prstGeom>
        </p:spPr>
        <p:txBody>
          <a:bodyPr lIns="0" tIns="0" rIns="0" bIns="0" rtlCol="0">
            <a:normAutofit/>
          </a:bodyPr>
          <a:lstStyle>
            <a:lvl1pPr>
              <a:defRPr sz="1050"/>
            </a:lvl1pPr>
            <a:lvl2pPr>
              <a:defRPr sz="900"/>
            </a:lvl2pPr>
            <a:lvl3pPr>
              <a:defRPr sz="825"/>
            </a:lvl3pPr>
            <a:lvl4pPr>
              <a:defRPr sz="788"/>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3577517" y="1014882"/>
            <a:ext cx="1539000" cy="8167921"/>
          </a:xfrm>
          <a:prstGeom prst="rect">
            <a:avLst/>
          </a:prstGeom>
        </p:spPr>
        <p:txBody>
          <a:bodyPr lIns="0" tIns="0" rIns="0" bIns="0" rtlCol="0">
            <a:normAutofit/>
          </a:bodyPr>
          <a:lstStyle>
            <a:lvl1pPr>
              <a:defRPr sz="1050"/>
            </a:lvl1pPr>
            <a:lvl2pPr>
              <a:defRPr sz="900"/>
            </a:lvl2pPr>
            <a:lvl3pPr>
              <a:defRPr sz="825"/>
            </a:lvl3pPr>
            <a:lvl4pPr>
              <a:defRPr sz="788"/>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5184195" y="1014882"/>
            <a:ext cx="1539000" cy="8167921"/>
          </a:xfrm>
          <a:prstGeom prst="rect">
            <a:avLst/>
          </a:prstGeom>
        </p:spPr>
        <p:txBody>
          <a:bodyPr lIns="0" tIns="0" rIns="0" bIns="0" rtlCol="0">
            <a:normAutofit/>
          </a:bodyPr>
          <a:lstStyle>
            <a:lvl1pPr>
              <a:defRPr sz="1050"/>
            </a:lvl1pPr>
            <a:lvl2pPr>
              <a:defRPr sz="900"/>
            </a:lvl2pPr>
            <a:lvl3pPr>
              <a:defRPr sz="825"/>
            </a:lvl3pPr>
            <a:lvl4pPr>
              <a:defRPr sz="788"/>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188640" y="862190"/>
            <a:ext cx="1458162" cy="2226083"/>
          </a:xfrm>
          <a:prstGeom prst="rect">
            <a:avLst/>
          </a:prstGeom>
        </p:spPr>
        <p:txBody>
          <a:bodyPr/>
          <a:lstStyle>
            <a:lvl1pPr>
              <a:lnSpc>
                <a:spcPct val="90000"/>
              </a:lnSpc>
              <a:defRPr/>
            </a:lvl1pPr>
          </a:lstStyle>
          <a:p>
            <a:r>
              <a:rPr lang="fr-FR"/>
              <a:t>Modifiez le style du titre</a:t>
            </a:r>
            <a:endParaRPr lang="fr-FR" dirty="0"/>
          </a:p>
        </p:txBody>
      </p:sp>
      <p:sp>
        <p:nvSpPr>
          <p:cNvPr id="10" name="Espace réservé du texte 52"/>
          <p:cNvSpPr>
            <a:spLocks noGrp="1"/>
          </p:cNvSpPr>
          <p:nvPr>
            <p:ph type="body" sz="quarter" idx="12"/>
          </p:nvPr>
        </p:nvSpPr>
        <p:spPr>
          <a:xfrm>
            <a:off x="188640" y="3270101"/>
            <a:ext cx="1457996" cy="2515302"/>
          </a:xfrm>
          <a:prstGeom prst="rect">
            <a:avLst/>
          </a:prstGeom>
        </p:spPr>
        <p:txBody>
          <a:bodyPr lIns="0" tIns="0" rIns="0" bIns="0">
            <a:normAutofit/>
          </a:bodyPr>
          <a:lstStyle>
            <a:lvl1pPr marL="0" indent="0" algn="r">
              <a:buNone/>
              <a:defRPr sz="1200" b="0" i="1" baseline="0">
                <a:solidFill>
                  <a:schemeClr val="accent2">
                    <a:lumMod val="75000"/>
                  </a:schemeClr>
                </a:solidFil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2827002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Entree de partie">
    <p:spTree>
      <p:nvGrpSpPr>
        <p:cNvPr id="1" name="Shape 11"/>
        <p:cNvGrpSpPr/>
        <p:nvPr/>
      </p:nvGrpSpPr>
      <p:grpSpPr>
        <a:xfrm>
          <a:off x="0" y="0"/>
          <a:ext cx="0" cy="0"/>
          <a:chOff x="0" y="0"/>
          <a:chExt cx="0" cy="0"/>
        </a:xfrm>
      </p:grpSpPr>
      <p:sp>
        <p:nvSpPr>
          <p:cNvPr id="5" name="Oval 13">
            <a:extLst>
              <a:ext uri="{FF2B5EF4-FFF2-40B4-BE49-F238E27FC236}">
                <a16:creationId xmlns:a16="http://schemas.microsoft.com/office/drawing/2014/main" xmlns="" id="{D20AE076-5989-4AF4-AB79-9891098C90CC}"/>
              </a:ext>
            </a:extLst>
          </p:cNvPr>
          <p:cNvSpPr txBox="1">
            <a:spLocks noChangeAspect="1" noChangeArrowheads="1"/>
          </p:cNvSpPr>
          <p:nvPr/>
        </p:nvSpPr>
        <p:spPr bwMode="auto">
          <a:xfrm>
            <a:off x="52868" y="9526882"/>
            <a:ext cx="155492" cy="103875"/>
          </a:xfrm>
          <a:prstGeom prst="rect">
            <a:avLst/>
          </a:prstGeom>
          <a:noFill/>
          <a:ln>
            <a:noFill/>
          </a:ln>
          <a:effectLst/>
        </p:spPr>
        <p:txBody>
          <a:bodyPr wrap="none" lIns="0" tIns="0" rIns="0" bIns="0">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a:fld id="{4C1E5F06-2E62-4C74-8FFE-DE2650351876}" type="slidenum">
              <a:rPr lang="fr-FR" altLang="fr-FR" sz="675" b="1">
                <a:solidFill>
                  <a:schemeClr val="accent1"/>
                </a:solidFill>
              </a:rPr>
              <a:pPr algn="r"/>
              <a:t>‹N°›</a:t>
            </a:fld>
            <a:endParaRPr lang="fr-FR" altLang="fr-FR" sz="675" b="1">
              <a:solidFill>
                <a:schemeClr val="accent1"/>
              </a:solidFill>
            </a:endParaRPr>
          </a:p>
        </p:txBody>
      </p:sp>
      <p:pic>
        <p:nvPicPr>
          <p:cNvPr id="6" name="Image 13">
            <a:extLst>
              <a:ext uri="{FF2B5EF4-FFF2-40B4-BE49-F238E27FC236}">
                <a16:creationId xmlns:a16="http://schemas.microsoft.com/office/drawing/2014/main" xmlns="" id="{EC66C634-3C3E-4337-A5CB-BECB95A59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0719" y="9511596"/>
            <a:ext cx="959644" cy="296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52"/>
          <p:cNvSpPr>
            <a:spLocks noGrp="1"/>
          </p:cNvSpPr>
          <p:nvPr>
            <p:ph type="body" sz="quarter" idx="12"/>
          </p:nvPr>
        </p:nvSpPr>
        <p:spPr>
          <a:xfrm>
            <a:off x="134634" y="-1109487"/>
            <a:ext cx="4773031" cy="12133641"/>
          </a:xfrm>
          <a:prstGeom prst="ellipse">
            <a:avLst/>
          </a:prstGeom>
          <a:noFill/>
          <a:ln w="76200">
            <a:solidFill>
              <a:schemeClr val="accent1"/>
            </a:solidFill>
          </a:ln>
        </p:spPr>
        <p:txBody>
          <a:bodyPr wrap="none" lIns="0" tIns="0" rIns="0" bIns="0" anchor="ctr">
            <a:noAutofit/>
          </a:bodyPr>
          <a:lstStyle>
            <a:lvl1pPr marL="0" indent="0" algn="r">
              <a:buNone/>
              <a:defRPr sz="825" b="0" cap="all" baseline="0">
                <a:solidFill>
                  <a:schemeClr val="bg1"/>
                </a:solidFill>
                <a:latin typeface="Arial Narrow" panose="020B0606020202030204" pitchFamily="34" charset="0"/>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
        <p:nvSpPr>
          <p:cNvPr id="13" name="Shape 13"/>
          <p:cNvSpPr txBox="1">
            <a:spLocks noGrp="1"/>
          </p:cNvSpPr>
          <p:nvPr>
            <p:ph type="ctrTitle"/>
          </p:nvPr>
        </p:nvSpPr>
        <p:spPr>
          <a:xfrm>
            <a:off x="264609" y="3640966"/>
            <a:ext cx="4514541" cy="2233687"/>
          </a:xfrm>
          <a:prstGeom prst="rect">
            <a:avLst/>
          </a:prstGeom>
        </p:spPr>
        <p:txBody>
          <a:bodyPr lIns="91425" tIns="91425" rIns="91425" bIns="91425" anchor="b"/>
          <a:lstStyle>
            <a:lvl1pPr lvl="0" algn="ctr" rtl="0">
              <a:spcBef>
                <a:spcPts val="0"/>
              </a:spcBef>
              <a:buClr>
                <a:srgbClr val="000000"/>
              </a:buClr>
              <a:buSzPct val="100000"/>
              <a:defRPr sz="2700">
                <a:solidFill>
                  <a:schemeClr val="accent1"/>
                </a:solidFill>
                <a:latin typeface="Arial Narrow" panose="020B0606020202030204" pitchFamily="34" charset="0"/>
              </a:defRPr>
            </a:lvl1pPr>
            <a:lvl2pPr lvl="1" algn="ctr" rtl="0">
              <a:spcBef>
                <a:spcPts val="0"/>
              </a:spcBef>
              <a:buClr>
                <a:srgbClr val="000000"/>
              </a:buClr>
              <a:buSzPct val="100000"/>
              <a:defRPr sz="3600">
                <a:solidFill>
                  <a:srgbClr val="000000"/>
                </a:solidFill>
              </a:defRPr>
            </a:lvl2pPr>
            <a:lvl3pPr lvl="2" algn="ctr" rtl="0">
              <a:spcBef>
                <a:spcPts val="0"/>
              </a:spcBef>
              <a:buClr>
                <a:srgbClr val="000000"/>
              </a:buClr>
              <a:buSzPct val="100000"/>
              <a:defRPr sz="3600">
                <a:solidFill>
                  <a:srgbClr val="000000"/>
                </a:solidFill>
              </a:defRPr>
            </a:lvl3pPr>
            <a:lvl4pPr lvl="3" algn="ctr" rtl="0">
              <a:spcBef>
                <a:spcPts val="0"/>
              </a:spcBef>
              <a:buClr>
                <a:srgbClr val="000000"/>
              </a:buClr>
              <a:buSzPct val="100000"/>
              <a:defRPr sz="3600">
                <a:solidFill>
                  <a:srgbClr val="000000"/>
                </a:solidFill>
              </a:defRPr>
            </a:lvl4pPr>
            <a:lvl5pPr lvl="4" algn="ctr" rtl="0">
              <a:spcBef>
                <a:spcPts val="0"/>
              </a:spcBef>
              <a:buClr>
                <a:srgbClr val="000000"/>
              </a:buClr>
              <a:buSzPct val="100000"/>
              <a:defRPr sz="3600">
                <a:solidFill>
                  <a:srgbClr val="000000"/>
                </a:solidFill>
              </a:defRPr>
            </a:lvl5pPr>
            <a:lvl6pPr lvl="5" algn="ctr" rtl="0">
              <a:spcBef>
                <a:spcPts val="0"/>
              </a:spcBef>
              <a:buClr>
                <a:srgbClr val="000000"/>
              </a:buClr>
              <a:buSzPct val="100000"/>
              <a:defRPr sz="3600">
                <a:solidFill>
                  <a:srgbClr val="000000"/>
                </a:solidFill>
              </a:defRPr>
            </a:lvl6pPr>
            <a:lvl7pPr lvl="6" algn="ctr" rtl="0">
              <a:spcBef>
                <a:spcPts val="0"/>
              </a:spcBef>
              <a:buClr>
                <a:srgbClr val="000000"/>
              </a:buClr>
              <a:buSzPct val="100000"/>
              <a:defRPr sz="3600">
                <a:solidFill>
                  <a:srgbClr val="000000"/>
                </a:solidFill>
              </a:defRPr>
            </a:lvl7pPr>
            <a:lvl8pPr lvl="7" algn="ctr" rtl="0">
              <a:spcBef>
                <a:spcPts val="0"/>
              </a:spcBef>
              <a:buClr>
                <a:srgbClr val="000000"/>
              </a:buClr>
              <a:buSzPct val="100000"/>
              <a:defRPr sz="3600">
                <a:solidFill>
                  <a:srgbClr val="000000"/>
                </a:solidFill>
              </a:defRPr>
            </a:lvl8pPr>
            <a:lvl9pPr lvl="8" algn="ctr" rtl="0">
              <a:spcBef>
                <a:spcPts val="0"/>
              </a:spcBef>
              <a:buClr>
                <a:srgbClr val="000000"/>
              </a:buClr>
              <a:buSzPct val="100000"/>
              <a:defRPr sz="3600">
                <a:solidFill>
                  <a:srgbClr val="000000"/>
                </a:solidFill>
              </a:defRPr>
            </a:lvl9pPr>
          </a:lstStyle>
          <a:p>
            <a:r>
              <a:rPr lang="fr-FR"/>
              <a:t>Modifiez le style du titre</a:t>
            </a:r>
            <a:endParaRPr dirty="0"/>
          </a:p>
        </p:txBody>
      </p:sp>
      <p:sp>
        <p:nvSpPr>
          <p:cNvPr id="17" name="Shape 14"/>
          <p:cNvSpPr txBox="1">
            <a:spLocks noGrp="1"/>
          </p:cNvSpPr>
          <p:nvPr>
            <p:ph type="subTitle" idx="1"/>
          </p:nvPr>
        </p:nvSpPr>
        <p:spPr>
          <a:xfrm>
            <a:off x="485673" y="6131798"/>
            <a:ext cx="4104456" cy="1511465"/>
          </a:xfrm>
          <a:prstGeom prst="rect">
            <a:avLst/>
          </a:prstGeom>
          <a:noFill/>
        </p:spPr>
        <p:txBody>
          <a:bodyPr lIns="91425" tIns="91425" rIns="91425" bIns="91425"/>
          <a:lstStyle>
            <a:lvl1pPr marL="0" lvl="0" indent="0" algn="ctr" rtl="0">
              <a:spcBef>
                <a:spcPts val="0"/>
              </a:spcBef>
              <a:buClr>
                <a:srgbClr val="FFFFFF"/>
              </a:buClr>
              <a:buSzPct val="100000"/>
              <a:buNone/>
              <a:defRPr sz="1800">
                <a:solidFill>
                  <a:srgbClr val="FFFFFF"/>
                </a:solidFill>
                <a:highlight>
                  <a:srgbClr val="000000"/>
                </a:highlight>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1800">
                <a:solidFill>
                  <a:srgbClr val="FFFFFF"/>
                </a:solidFill>
                <a:highlight>
                  <a:srgbClr val="000000"/>
                </a:highlight>
              </a:defRPr>
            </a:lvl4pPr>
            <a:lvl5pPr lvl="4" algn="ctr" rtl="0">
              <a:spcBef>
                <a:spcPts val="0"/>
              </a:spcBef>
              <a:buClr>
                <a:srgbClr val="FFFFFF"/>
              </a:buClr>
              <a:buSzPct val="100000"/>
              <a:buNone/>
              <a:defRPr sz="1800">
                <a:solidFill>
                  <a:srgbClr val="FFFFFF"/>
                </a:solidFill>
                <a:highlight>
                  <a:srgbClr val="000000"/>
                </a:highlight>
              </a:defRPr>
            </a:lvl5pPr>
            <a:lvl6pPr lvl="5" algn="ctr" rtl="0">
              <a:spcBef>
                <a:spcPts val="0"/>
              </a:spcBef>
              <a:buClr>
                <a:srgbClr val="FFFFFF"/>
              </a:buClr>
              <a:buSzPct val="100000"/>
              <a:buNone/>
              <a:defRPr sz="1800">
                <a:solidFill>
                  <a:srgbClr val="FFFFFF"/>
                </a:solidFill>
                <a:highlight>
                  <a:srgbClr val="000000"/>
                </a:highlight>
              </a:defRPr>
            </a:lvl6pPr>
            <a:lvl7pPr lvl="6" algn="ctr" rtl="0">
              <a:spcBef>
                <a:spcPts val="0"/>
              </a:spcBef>
              <a:buClr>
                <a:srgbClr val="FFFFFF"/>
              </a:buClr>
              <a:buSzPct val="100000"/>
              <a:buNone/>
              <a:defRPr sz="1800">
                <a:solidFill>
                  <a:srgbClr val="FFFFFF"/>
                </a:solidFill>
                <a:highlight>
                  <a:srgbClr val="000000"/>
                </a:highlight>
              </a:defRPr>
            </a:lvl7pPr>
            <a:lvl8pPr lvl="7" algn="ctr" rtl="0">
              <a:spcBef>
                <a:spcPts val="0"/>
              </a:spcBef>
              <a:buClr>
                <a:srgbClr val="FFFFFF"/>
              </a:buClr>
              <a:buSzPct val="100000"/>
              <a:buNone/>
              <a:defRPr sz="1800">
                <a:solidFill>
                  <a:srgbClr val="FFFFFF"/>
                </a:solidFill>
                <a:highlight>
                  <a:srgbClr val="000000"/>
                </a:highlight>
              </a:defRPr>
            </a:lvl8pPr>
            <a:lvl9pPr lvl="8" algn="ctr" rtl="0">
              <a:spcBef>
                <a:spcPts val="0"/>
              </a:spcBef>
              <a:buClr>
                <a:srgbClr val="FFFFFF"/>
              </a:buClr>
              <a:buSzPct val="100000"/>
              <a:buNone/>
              <a:defRPr sz="1800">
                <a:solidFill>
                  <a:srgbClr val="FFFFFF"/>
                </a:solidFill>
                <a:highlight>
                  <a:srgbClr val="000000"/>
                </a:highlight>
              </a:defRPr>
            </a:lvl9pPr>
          </a:lstStyle>
          <a:p>
            <a:r>
              <a:rPr lang="fr-FR"/>
              <a:t>Modifiez le style des sous-titres du masque</a:t>
            </a:r>
            <a:endParaRPr dirty="0"/>
          </a:p>
        </p:txBody>
      </p:sp>
    </p:spTree>
    <p:extLst>
      <p:ext uri="{BB962C8B-B14F-4D97-AF65-F5344CB8AC3E}">
        <p14:creationId xmlns:p14="http://schemas.microsoft.com/office/powerpoint/2010/main" val="370834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188640" y="861880"/>
            <a:ext cx="1458162" cy="2226083"/>
          </a:xfrm>
          <a:prstGeom prst="rect">
            <a:avLst/>
          </a:prstGeom>
        </p:spPr>
        <p:txBody>
          <a:bodyPr/>
          <a:lstStyle>
            <a:lvl1pPr>
              <a:lnSpc>
                <a:spcPct val="90000"/>
              </a:lnSpc>
              <a:defRPr/>
            </a:lvl1pPr>
          </a:lstStyle>
          <a:p>
            <a:r>
              <a:rPr lang="fr-FR"/>
              <a:t>Modifiez le style du titre</a:t>
            </a:r>
            <a:endParaRPr lang="fr-FR" dirty="0"/>
          </a:p>
        </p:txBody>
      </p:sp>
      <p:sp>
        <p:nvSpPr>
          <p:cNvPr id="16" name="Espace réservé du texte 52"/>
          <p:cNvSpPr>
            <a:spLocks noGrp="1"/>
          </p:cNvSpPr>
          <p:nvPr>
            <p:ph type="body" sz="quarter" idx="12"/>
          </p:nvPr>
        </p:nvSpPr>
        <p:spPr>
          <a:xfrm>
            <a:off x="188640" y="3269791"/>
            <a:ext cx="1457996" cy="2515302"/>
          </a:xfrm>
          <a:prstGeom prst="rect">
            <a:avLst/>
          </a:prstGeom>
        </p:spPr>
        <p:txBody>
          <a:bodyPr lIns="0" tIns="0" rIns="0" bIns="0">
            <a:normAutofit/>
          </a:bodyPr>
          <a:lstStyle>
            <a:lvl1pPr marL="0" indent="0" algn="r">
              <a:buNone/>
              <a:defRPr sz="1200" b="0" i="1" baseline="0">
                <a:solidFill>
                  <a:schemeClr val="accent2">
                    <a:lumMod val="75000"/>
                  </a:schemeClr>
                </a:solidFill>
              </a:defRPr>
            </a:lvl1pPr>
            <a:lvl2pPr marL="342900" indent="0">
              <a:buNone/>
              <a:defRPr sz="900" b="0">
                <a:solidFill>
                  <a:schemeClr val="bg1"/>
                </a:solidFill>
              </a:defRPr>
            </a:lvl2pPr>
            <a:lvl3pPr marL="685800" indent="0">
              <a:buNone/>
              <a:defRPr sz="900" b="0">
                <a:solidFill>
                  <a:schemeClr val="bg1"/>
                </a:solidFill>
              </a:defRPr>
            </a:lvl3pPr>
            <a:lvl4pPr marL="1028700" indent="0">
              <a:buNone/>
              <a:defRPr sz="900" b="0">
                <a:solidFill>
                  <a:schemeClr val="bg1"/>
                </a:solidFill>
              </a:defRPr>
            </a:lvl4pPr>
            <a:lvl5pPr marL="1371600" indent="0">
              <a:buNone/>
              <a:defRPr sz="900" b="0">
                <a:solidFill>
                  <a:schemeClr val="bg1"/>
                </a:solidFill>
              </a:defRPr>
            </a:lvl5pPr>
          </a:lstStyle>
          <a:p>
            <a:pPr lvl="0"/>
            <a:r>
              <a:rPr lang="fr-FR"/>
              <a:t>Modifier les styles du texte du masque</a:t>
            </a:r>
          </a:p>
        </p:txBody>
      </p:sp>
    </p:spTree>
    <p:extLst>
      <p:ext uri="{BB962C8B-B14F-4D97-AF65-F5344CB8AC3E}">
        <p14:creationId xmlns:p14="http://schemas.microsoft.com/office/powerpoint/2010/main" val="382851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in vide">
    <p:bg>
      <p:bgPr>
        <a:solidFill>
          <a:schemeClr val="accent1"/>
        </a:solidFill>
        <a:effectLst/>
      </p:bgPr>
    </p:bg>
    <p:spTree>
      <p:nvGrpSpPr>
        <p:cNvPr id="1" name="Shape 8"/>
        <p:cNvGrpSpPr/>
        <p:nvPr/>
      </p:nvGrpSpPr>
      <p:grpSpPr>
        <a:xfrm>
          <a:off x="0" y="0"/>
          <a:ext cx="0" cy="0"/>
          <a:chOff x="0" y="0"/>
          <a:chExt cx="0" cy="0"/>
        </a:xfrm>
      </p:grpSpPr>
      <p:sp>
        <p:nvSpPr>
          <p:cNvPr id="2" name="Freeform 7">
            <a:extLst>
              <a:ext uri="{FF2B5EF4-FFF2-40B4-BE49-F238E27FC236}">
                <a16:creationId xmlns:a16="http://schemas.microsoft.com/office/drawing/2014/main" xmlns="" id="{BA0285F6-DBA2-47FB-AA36-16464682EA27}"/>
              </a:ext>
            </a:extLst>
          </p:cNvPr>
          <p:cNvSpPr>
            <a:spLocks/>
          </p:cNvSpPr>
          <p:nvPr/>
        </p:nvSpPr>
        <p:spPr bwMode="auto">
          <a:xfrm>
            <a:off x="-27385" y="-21402"/>
            <a:ext cx="4619626" cy="9964092"/>
          </a:xfrm>
          <a:custGeom>
            <a:avLst/>
            <a:gdLst>
              <a:gd name="T0" fmla="*/ 0 w 1930"/>
              <a:gd name="T1" fmla="*/ 6383 h 1621"/>
              <a:gd name="T2" fmla="*/ 5029726 w 1930"/>
              <a:gd name="T3" fmla="*/ 0 h 1621"/>
              <a:gd name="T4" fmla="*/ 6153117 w 1930"/>
              <a:gd name="T5" fmla="*/ 2575661 h 1621"/>
              <a:gd name="T6" fmla="*/ 5068024 w 1930"/>
              <a:gd name="T7" fmla="*/ 5173663 h 1621"/>
              <a:gd name="T8" fmla="*/ 0 w 1930"/>
              <a:gd name="T9" fmla="*/ 5173663 h 1621"/>
              <a:gd name="T10" fmla="*/ 0 w 1930"/>
              <a:gd name="T11" fmla="*/ 6383 h 16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Tree>
    <p:extLst>
      <p:ext uri="{BB962C8B-B14F-4D97-AF65-F5344CB8AC3E}">
        <p14:creationId xmlns:p14="http://schemas.microsoft.com/office/powerpoint/2010/main" val="450350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Fin">
    <p:bg>
      <p:bgPr>
        <a:solidFill>
          <a:schemeClr val="accent1"/>
        </a:solidFill>
        <a:effectLst/>
      </p:bgPr>
    </p:bg>
    <p:spTree>
      <p:nvGrpSpPr>
        <p:cNvPr id="1" name="Shape 8"/>
        <p:cNvGrpSpPr/>
        <p:nvPr/>
      </p:nvGrpSpPr>
      <p:grpSpPr>
        <a:xfrm>
          <a:off x="0" y="0"/>
          <a:ext cx="0" cy="0"/>
          <a:chOff x="0" y="0"/>
          <a:chExt cx="0" cy="0"/>
        </a:xfrm>
      </p:grpSpPr>
      <p:sp>
        <p:nvSpPr>
          <p:cNvPr id="2" name="Freeform 7">
            <a:extLst>
              <a:ext uri="{FF2B5EF4-FFF2-40B4-BE49-F238E27FC236}">
                <a16:creationId xmlns:a16="http://schemas.microsoft.com/office/drawing/2014/main" xmlns="" id="{6567E73D-4AA7-42FF-B3ED-F14108E369B1}"/>
              </a:ext>
            </a:extLst>
          </p:cNvPr>
          <p:cNvSpPr>
            <a:spLocks/>
          </p:cNvSpPr>
          <p:nvPr/>
        </p:nvSpPr>
        <p:spPr bwMode="auto">
          <a:xfrm>
            <a:off x="-27385" y="-21402"/>
            <a:ext cx="4619626" cy="9964092"/>
          </a:xfrm>
          <a:custGeom>
            <a:avLst/>
            <a:gdLst>
              <a:gd name="T0" fmla="*/ 0 w 1930"/>
              <a:gd name="T1" fmla="*/ 6383 h 1621"/>
              <a:gd name="T2" fmla="*/ 5029726 w 1930"/>
              <a:gd name="T3" fmla="*/ 0 h 1621"/>
              <a:gd name="T4" fmla="*/ 6153117 w 1930"/>
              <a:gd name="T5" fmla="*/ 2575661 h 1621"/>
              <a:gd name="T6" fmla="*/ 5068024 w 1930"/>
              <a:gd name="T7" fmla="*/ 5173663 h 1621"/>
              <a:gd name="T8" fmla="*/ 0 w 1930"/>
              <a:gd name="T9" fmla="*/ 5173663 h 1621"/>
              <a:gd name="T10" fmla="*/ 0 w 1930"/>
              <a:gd name="T11" fmla="*/ 6383 h 16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pic>
        <p:nvPicPr>
          <p:cNvPr id="3" name="Image 13">
            <a:extLst>
              <a:ext uri="{FF2B5EF4-FFF2-40B4-BE49-F238E27FC236}">
                <a16:creationId xmlns:a16="http://schemas.microsoft.com/office/drawing/2014/main" xmlns="" id="{F430BEB0-EC72-4ABA-AB6B-D72150F2A8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156" y="3879852"/>
            <a:ext cx="4314825" cy="2182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6">
            <a:hlinkClick r:id="rId3"/>
            <a:extLst>
              <a:ext uri="{FF2B5EF4-FFF2-40B4-BE49-F238E27FC236}">
                <a16:creationId xmlns:a16="http://schemas.microsoft.com/office/drawing/2014/main" xmlns="" id="{3AA8976C-70AF-4369-9C09-422997CA4D8A}"/>
              </a:ext>
            </a:extLst>
          </p:cNvPr>
          <p:cNvSpPr>
            <a:spLocks noEditPoints="1"/>
          </p:cNvSpPr>
          <p:nvPr/>
        </p:nvSpPr>
        <p:spPr bwMode="auto">
          <a:xfrm>
            <a:off x="4968479" y="8637178"/>
            <a:ext cx="295275" cy="752122"/>
          </a:xfrm>
          <a:custGeom>
            <a:avLst/>
            <a:gdLst>
              <a:gd name="T0" fmla="*/ 393700 w 105"/>
              <a:gd name="T1" fmla="*/ 195263 h 104"/>
              <a:gd name="T2" fmla="*/ 198725 w 105"/>
              <a:gd name="T3" fmla="*/ 390525 h 104"/>
              <a:gd name="T4" fmla="*/ 0 w 105"/>
              <a:gd name="T5" fmla="*/ 195263 h 104"/>
              <a:gd name="T6" fmla="*/ 198725 w 105"/>
              <a:gd name="T7" fmla="*/ 0 h 104"/>
              <a:gd name="T8" fmla="*/ 393700 w 105"/>
              <a:gd name="T9" fmla="*/ 195263 h 104"/>
              <a:gd name="T10" fmla="*/ 239970 w 105"/>
              <a:gd name="T11" fmla="*/ 101386 h 104"/>
              <a:gd name="T12" fmla="*/ 194975 w 105"/>
              <a:gd name="T13" fmla="*/ 150202 h 104"/>
              <a:gd name="T14" fmla="*/ 194975 w 105"/>
              <a:gd name="T15" fmla="*/ 161467 h 104"/>
              <a:gd name="T16" fmla="*/ 97488 w 105"/>
              <a:gd name="T17" fmla="*/ 112651 h 104"/>
              <a:gd name="T18" fmla="*/ 93738 w 105"/>
              <a:gd name="T19" fmla="*/ 135182 h 104"/>
              <a:gd name="T20" fmla="*/ 112486 w 105"/>
              <a:gd name="T21" fmla="*/ 172732 h 104"/>
              <a:gd name="T22" fmla="*/ 93738 w 105"/>
              <a:gd name="T23" fmla="*/ 168977 h 104"/>
              <a:gd name="T24" fmla="*/ 93738 w 105"/>
              <a:gd name="T25" fmla="*/ 168977 h 104"/>
              <a:gd name="T26" fmla="*/ 131233 w 105"/>
              <a:gd name="T27" fmla="*/ 214038 h 104"/>
              <a:gd name="T28" fmla="*/ 116235 w 105"/>
              <a:gd name="T29" fmla="*/ 217793 h 104"/>
              <a:gd name="T30" fmla="*/ 108736 w 105"/>
              <a:gd name="T31" fmla="*/ 214038 h 104"/>
              <a:gd name="T32" fmla="*/ 153730 w 105"/>
              <a:gd name="T33" fmla="*/ 247833 h 104"/>
              <a:gd name="T34" fmla="*/ 93738 w 105"/>
              <a:gd name="T35" fmla="*/ 266608 h 104"/>
              <a:gd name="T36" fmla="*/ 82490 w 105"/>
              <a:gd name="T37" fmla="*/ 266608 h 104"/>
              <a:gd name="T38" fmla="*/ 153730 w 105"/>
              <a:gd name="T39" fmla="*/ 289139 h 104"/>
              <a:gd name="T40" fmla="*/ 288713 w 105"/>
              <a:gd name="T41" fmla="*/ 153957 h 104"/>
              <a:gd name="T42" fmla="*/ 288713 w 105"/>
              <a:gd name="T43" fmla="*/ 150202 h 104"/>
              <a:gd name="T44" fmla="*/ 311210 w 105"/>
              <a:gd name="T45" fmla="*/ 123917 h 104"/>
              <a:gd name="T46" fmla="*/ 284964 w 105"/>
              <a:gd name="T47" fmla="*/ 131427 h 104"/>
              <a:gd name="T48" fmla="*/ 303711 w 105"/>
              <a:gd name="T49" fmla="*/ 105141 h 104"/>
              <a:gd name="T50" fmla="*/ 273715 w 105"/>
              <a:gd name="T51" fmla="*/ 116406 h 104"/>
              <a:gd name="T52" fmla="*/ 239970 w 105"/>
              <a:gd name="T53" fmla="*/ 101386 h 10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5" name="Freeform 14">
            <a:hlinkClick r:id="rId4"/>
            <a:extLst>
              <a:ext uri="{FF2B5EF4-FFF2-40B4-BE49-F238E27FC236}">
                <a16:creationId xmlns:a16="http://schemas.microsoft.com/office/drawing/2014/main" xmlns="" id="{37CBBB0D-50E9-4E3A-AAD2-AB5D94FD4BF9}"/>
              </a:ext>
            </a:extLst>
          </p:cNvPr>
          <p:cNvSpPr>
            <a:spLocks noEditPoints="1"/>
          </p:cNvSpPr>
          <p:nvPr/>
        </p:nvSpPr>
        <p:spPr bwMode="auto">
          <a:xfrm>
            <a:off x="5307807" y="8637178"/>
            <a:ext cx="292894" cy="752122"/>
          </a:xfrm>
          <a:custGeom>
            <a:avLst/>
            <a:gdLst>
              <a:gd name="T0" fmla="*/ 390525 w 104"/>
              <a:gd name="T1" fmla="*/ 195263 h 104"/>
              <a:gd name="T2" fmla="*/ 195263 w 104"/>
              <a:gd name="T3" fmla="*/ 390525 h 104"/>
              <a:gd name="T4" fmla="*/ 0 w 104"/>
              <a:gd name="T5" fmla="*/ 195263 h 104"/>
              <a:gd name="T6" fmla="*/ 195263 w 104"/>
              <a:gd name="T7" fmla="*/ 0 h 104"/>
              <a:gd name="T8" fmla="*/ 390525 w 104"/>
              <a:gd name="T9" fmla="*/ 195263 h 104"/>
              <a:gd name="T10" fmla="*/ 138937 w 104"/>
              <a:gd name="T11" fmla="*/ 161467 h 104"/>
              <a:gd name="T12" fmla="*/ 97631 w 104"/>
              <a:gd name="T13" fmla="*/ 161467 h 104"/>
              <a:gd name="T14" fmla="*/ 97631 w 104"/>
              <a:gd name="T15" fmla="*/ 292894 h 104"/>
              <a:gd name="T16" fmla="*/ 138937 w 104"/>
              <a:gd name="T17" fmla="*/ 292894 h 104"/>
              <a:gd name="T18" fmla="*/ 138937 w 104"/>
              <a:gd name="T19" fmla="*/ 161467 h 104"/>
              <a:gd name="T20" fmla="*/ 142692 w 104"/>
              <a:gd name="T21" fmla="*/ 120162 h 104"/>
              <a:gd name="T22" fmla="*/ 120162 w 104"/>
              <a:gd name="T23" fmla="*/ 101386 h 104"/>
              <a:gd name="T24" fmla="*/ 93876 w 104"/>
              <a:gd name="T25" fmla="*/ 120162 h 104"/>
              <a:gd name="T26" fmla="*/ 120162 w 104"/>
              <a:gd name="T27" fmla="*/ 142692 h 104"/>
              <a:gd name="T28" fmla="*/ 120162 w 104"/>
              <a:gd name="T29" fmla="*/ 142692 h 104"/>
              <a:gd name="T30" fmla="*/ 142692 w 104"/>
              <a:gd name="T31" fmla="*/ 120162 h 104"/>
              <a:gd name="T32" fmla="*/ 296649 w 104"/>
              <a:gd name="T33" fmla="*/ 217793 h 104"/>
              <a:gd name="T34" fmla="*/ 244078 w 104"/>
              <a:gd name="T35" fmla="*/ 157712 h 104"/>
              <a:gd name="T36" fmla="*/ 206528 w 104"/>
              <a:gd name="T37" fmla="*/ 180242 h 104"/>
              <a:gd name="T38" fmla="*/ 206528 w 104"/>
              <a:gd name="T39" fmla="*/ 161467 h 104"/>
              <a:gd name="T40" fmla="*/ 165222 w 104"/>
              <a:gd name="T41" fmla="*/ 161467 h 104"/>
              <a:gd name="T42" fmla="*/ 165222 w 104"/>
              <a:gd name="T43" fmla="*/ 292894 h 104"/>
              <a:gd name="T44" fmla="*/ 206528 w 104"/>
              <a:gd name="T45" fmla="*/ 292894 h 104"/>
              <a:gd name="T46" fmla="*/ 206528 w 104"/>
              <a:gd name="T47" fmla="*/ 217793 h 104"/>
              <a:gd name="T48" fmla="*/ 210283 w 104"/>
              <a:gd name="T49" fmla="*/ 210283 h 104"/>
              <a:gd name="T50" fmla="*/ 229058 w 104"/>
              <a:gd name="T51" fmla="*/ 191507 h 104"/>
              <a:gd name="T52" fmla="*/ 251588 w 104"/>
              <a:gd name="T53" fmla="*/ 221548 h 104"/>
              <a:gd name="T54" fmla="*/ 251588 w 104"/>
              <a:gd name="T55" fmla="*/ 292894 h 104"/>
              <a:gd name="T56" fmla="*/ 296649 w 104"/>
              <a:gd name="T57" fmla="*/ 292894 h 104"/>
              <a:gd name="T58" fmla="*/ 296649 w 104"/>
              <a:gd name="T59" fmla="*/ 217793 h 10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grpSp>
        <p:nvGrpSpPr>
          <p:cNvPr id="6" name="Groupe 20">
            <a:extLst>
              <a:ext uri="{FF2B5EF4-FFF2-40B4-BE49-F238E27FC236}">
                <a16:creationId xmlns:a16="http://schemas.microsoft.com/office/drawing/2014/main" xmlns="" id="{4BE45373-ED7C-4E7F-AE7F-91065676DB99}"/>
              </a:ext>
            </a:extLst>
          </p:cNvPr>
          <p:cNvGrpSpPr>
            <a:grpSpLocks/>
          </p:cNvGrpSpPr>
          <p:nvPr/>
        </p:nvGrpSpPr>
        <p:grpSpPr bwMode="auto">
          <a:xfrm>
            <a:off x="5645944" y="8637178"/>
            <a:ext cx="280988" cy="752122"/>
            <a:chOff x="7656513" y="4516438"/>
            <a:chExt cx="374650" cy="390525"/>
          </a:xfrm>
        </p:grpSpPr>
        <p:sp>
          <p:nvSpPr>
            <p:cNvPr id="7" name="Oval 15">
              <a:hlinkClick r:id="rId5"/>
              <a:extLst>
                <a:ext uri="{FF2B5EF4-FFF2-40B4-BE49-F238E27FC236}">
                  <a16:creationId xmlns:a16="http://schemas.microsoft.com/office/drawing/2014/main" xmlns="" id="{D04C3FCB-C0D3-4EDE-BF48-0278FDB8D05F}"/>
                </a:ext>
              </a:extLst>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fr-FR" altLang="fr-FR" sz="1050"/>
            </a:p>
          </p:txBody>
        </p:sp>
        <p:sp>
          <p:nvSpPr>
            <p:cNvPr id="8" name="Freeform 16">
              <a:hlinkClick r:id="rId5"/>
              <a:extLst>
                <a:ext uri="{FF2B5EF4-FFF2-40B4-BE49-F238E27FC236}">
                  <a16:creationId xmlns:a16="http://schemas.microsoft.com/office/drawing/2014/main" xmlns="" id="{7276C90F-1647-4467-A344-B7270B7FE8BD}"/>
                </a:ext>
              </a:extLst>
            </p:cNvPr>
            <p:cNvSpPr>
              <a:spLocks noEditPoints="1"/>
            </p:cNvSpPr>
            <p:nvPr/>
          </p:nvSpPr>
          <p:spPr bwMode="auto">
            <a:xfrm>
              <a:off x="7734300" y="4595813"/>
              <a:ext cx="222250" cy="231775"/>
            </a:xfrm>
            <a:custGeom>
              <a:avLst/>
              <a:gdLst>
                <a:gd name="T0" fmla="*/ 218483 w 59"/>
                <a:gd name="T1" fmla="*/ 33645 h 62"/>
                <a:gd name="T2" fmla="*/ 207182 w 59"/>
                <a:gd name="T3" fmla="*/ 18692 h 62"/>
                <a:gd name="T4" fmla="*/ 192114 w 59"/>
                <a:gd name="T5" fmla="*/ 7477 h 62"/>
                <a:gd name="T6" fmla="*/ 165746 w 59"/>
                <a:gd name="T7" fmla="*/ 0 h 62"/>
                <a:gd name="T8" fmla="*/ 109242 w 59"/>
                <a:gd name="T9" fmla="*/ 0 h 62"/>
                <a:gd name="T10" fmla="*/ 56504 w 59"/>
                <a:gd name="T11" fmla="*/ 0 h 62"/>
                <a:gd name="T12" fmla="*/ 30136 w 59"/>
                <a:gd name="T13" fmla="*/ 7477 h 62"/>
                <a:gd name="T14" fmla="*/ 15068 w 59"/>
                <a:gd name="T15" fmla="*/ 18692 h 62"/>
                <a:gd name="T16" fmla="*/ 3767 w 59"/>
                <a:gd name="T17" fmla="*/ 33645 h 62"/>
                <a:gd name="T18" fmla="*/ 0 w 59"/>
                <a:gd name="T19" fmla="*/ 59813 h 62"/>
                <a:gd name="T20" fmla="*/ 0 w 59"/>
                <a:gd name="T21" fmla="*/ 115888 h 62"/>
                <a:gd name="T22" fmla="*/ 0 w 59"/>
                <a:gd name="T23" fmla="*/ 171962 h 62"/>
                <a:gd name="T24" fmla="*/ 3767 w 59"/>
                <a:gd name="T25" fmla="*/ 198130 h 62"/>
                <a:gd name="T26" fmla="*/ 15068 w 59"/>
                <a:gd name="T27" fmla="*/ 216822 h 62"/>
                <a:gd name="T28" fmla="*/ 30136 w 59"/>
                <a:gd name="T29" fmla="*/ 228037 h 62"/>
                <a:gd name="T30" fmla="*/ 56504 w 59"/>
                <a:gd name="T31" fmla="*/ 231775 h 62"/>
                <a:gd name="T32" fmla="*/ 109242 w 59"/>
                <a:gd name="T33" fmla="*/ 231775 h 62"/>
                <a:gd name="T34" fmla="*/ 165746 w 59"/>
                <a:gd name="T35" fmla="*/ 231775 h 62"/>
                <a:gd name="T36" fmla="*/ 192114 w 59"/>
                <a:gd name="T37" fmla="*/ 228037 h 62"/>
                <a:gd name="T38" fmla="*/ 207182 w 59"/>
                <a:gd name="T39" fmla="*/ 216822 h 62"/>
                <a:gd name="T40" fmla="*/ 218483 w 59"/>
                <a:gd name="T41" fmla="*/ 198130 h 62"/>
                <a:gd name="T42" fmla="*/ 222250 w 59"/>
                <a:gd name="T43" fmla="*/ 171962 h 62"/>
                <a:gd name="T44" fmla="*/ 222250 w 59"/>
                <a:gd name="T45" fmla="*/ 115888 h 62"/>
                <a:gd name="T46" fmla="*/ 222250 w 59"/>
                <a:gd name="T47" fmla="*/ 59813 h 62"/>
                <a:gd name="T48" fmla="*/ 218483 w 59"/>
                <a:gd name="T49" fmla="*/ 33645 h 62"/>
                <a:gd name="T50" fmla="*/ 109242 w 59"/>
                <a:gd name="T51" fmla="*/ 186915 h 62"/>
                <a:gd name="T52" fmla="*/ 41436 w 59"/>
                <a:gd name="T53" fmla="*/ 115888 h 62"/>
                <a:gd name="T54" fmla="*/ 109242 w 59"/>
                <a:gd name="T55" fmla="*/ 44860 h 62"/>
                <a:gd name="T56" fmla="*/ 180814 w 59"/>
                <a:gd name="T57" fmla="*/ 115888 h 62"/>
                <a:gd name="T58" fmla="*/ 109242 w 59"/>
                <a:gd name="T59" fmla="*/ 186915 h 62"/>
                <a:gd name="T60" fmla="*/ 184581 w 59"/>
                <a:gd name="T61" fmla="*/ 56075 h 62"/>
                <a:gd name="T62" fmla="*/ 165746 w 59"/>
                <a:gd name="T63" fmla="*/ 41121 h 62"/>
                <a:gd name="T64" fmla="*/ 184581 w 59"/>
                <a:gd name="T65" fmla="*/ 22430 h 62"/>
                <a:gd name="T66" fmla="*/ 199648 w 59"/>
                <a:gd name="T67" fmla="*/ 41121 h 62"/>
                <a:gd name="T68" fmla="*/ 184581 w 59"/>
                <a:gd name="T69" fmla="*/ 56075 h 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9" name="Freeform 17">
              <a:hlinkClick r:id="rId6"/>
              <a:extLst>
                <a:ext uri="{FF2B5EF4-FFF2-40B4-BE49-F238E27FC236}">
                  <a16:creationId xmlns:a16="http://schemas.microsoft.com/office/drawing/2014/main" xmlns="" id="{A969A87F-6ACF-427E-AD4E-3DC78EAE8EFF}"/>
                </a:ext>
              </a:extLst>
            </p:cNvPr>
            <p:cNvSpPr>
              <a:spLocks noEditPoints="1"/>
            </p:cNvSpPr>
            <p:nvPr/>
          </p:nvSpPr>
          <p:spPr bwMode="auto">
            <a:xfrm>
              <a:off x="7656513" y="4516438"/>
              <a:ext cx="374650" cy="390525"/>
            </a:xfrm>
            <a:custGeom>
              <a:avLst/>
              <a:gdLst>
                <a:gd name="T0" fmla="*/ 187325 w 100"/>
                <a:gd name="T1" fmla="*/ 0 h 104"/>
                <a:gd name="T2" fmla="*/ 0 w 100"/>
                <a:gd name="T3" fmla="*/ 195263 h 104"/>
                <a:gd name="T4" fmla="*/ 187325 w 100"/>
                <a:gd name="T5" fmla="*/ 390525 h 104"/>
                <a:gd name="T6" fmla="*/ 374650 w 100"/>
                <a:gd name="T7" fmla="*/ 195263 h 104"/>
                <a:gd name="T8" fmla="*/ 187325 w 100"/>
                <a:gd name="T9" fmla="*/ 0 h 104"/>
                <a:gd name="T10" fmla="*/ 318453 w 100"/>
                <a:gd name="T11" fmla="*/ 289139 h 104"/>
                <a:gd name="T12" fmla="*/ 299720 w 100"/>
                <a:gd name="T13" fmla="*/ 315424 h 104"/>
                <a:gd name="T14" fmla="*/ 277241 w 100"/>
                <a:gd name="T15" fmla="*/ 330444 h 104"/>
                <a:gd name="T16" fmla="*/ 243523 w 100"/>
                <a:gd name="T17" fmla="*/ 337954 h 104"/>
                <a:gd name="T18" fmla="*/ 187325 w 100"/>
                <a:gd name="T19" fmla="*/ 337954 h 104"/>
                <a:gd name="T20" fmla="*/ 131128 w 100"/>
                <a:gd name="T21" fmla="*/ 337954 h 104"/>
                <a:gd name="T22" fmla="*/ 97409 w 100"/>
                <a:gd name="T23" fmla="*/ 330444 h 104"/>
                <a:gd name="T24" fmla="*/ 74930 w 100"/>
                <a:gd name="T25" fmla="*/ 315424 h 104"/>
                <a:gd name="T26" fmla="*/ 59944 w 100"/>
                <a:gd name="T27" fmla="*/ 289139 h 104"/>
                <a:gd name="T28" fmla="*/ 52451 w 100"/>
                <a:gd name="T29" fmla="*/ 255343 h 104"/>
                <a:gd name="T30" fmla="*/ 52451 w 100"/>
                <a:gd name="T31" fmla="*/ 195263 h 104"/>
                <a:gd name="T32" fmla="*/ 52451 w 100"/>
                <a:gd name="T33" fmla="*/ 138937 h 104"/>
                <a:gd name="T34" fmla="*/ 59944 w 100"/>
                <a:gd name="T35" fmla="*/ 101386 h 104"/>
                <a:gd name="T36" fmla="*/ 74930 w 100"/>
                <a:gd name="T37" fmla="*/ 78856 h 104"/>
                <a:gd name="T38" fmla="*/ 97409 w 100"/>
                <a:gd name="T39" fmla="*/ 60081 h 104"/>
                <a:gd name="T40" fmla="*/ 131128 w 100"/>
                <a:gd name="T41" fmla="*/ 56326 h 104"/>
                <a:gd name="T42" fmla="*/ 187325 w 100"/>
                <a:gd name="T43" fmla="*/ 52571 h 104"/>
                <a:gd name="T44" fmla="*/ 243523 w 100"/>
                <a:gd name="T45" fmla="*/ 56326 h 104"/>
                <a:gd name="T46" fmla="*/ 277241 w 100"/>
                <a:gd name="T47" fmla="*/ 60081 h 104"/>
                <a:gd name="T48" fmla="*/ 299720 w 100"/>
                <a:gd name="T49" fmla="*/ 78856 h 104"/>
                <a:gd name="T50" fmla="*/ 318453 w 100"/>
                <a:gd name="T51" fmla="*/ 101386 h 104"/>
                <a:gd name="T52" fmla="*/ 322199 w 100"/>
                <a:gd name="T53" fmla="*/ 138937 h 104"/>
                <a:gd name="T54" fmla="*/ 325946 w 100"/>
                <a:gd name="T55" fmla="*/ 195263 h 104"/>
                <a:gd name="T56" fmla="*/ 322199 w 100"/>
                <a:gd name="T57" fmla="*/ 255343 h 104"/>
                <a:gd name="T58" fmla="*/ 318453 w 100"/>
                <a:gd name="T59" fmla="*/ 289139 h 10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grpSp>
      <p:sp>
        <p:nvSpPr>
          <p:cNvPr id="10" name="Shape 190">
            <a:hlinkClick r:id="rId7"/>
            <a:extLst>
              <a:ext uri="{FF2B5EF4-FFF2-40B4-BE49-F238E27FC236}">
                <a16:creationId xmlns:a16="http://schemas.microsoft.com/office/drawing/2014/main" xmlns="" id="{83828B71-85DA-406D-978C-49C047C354AA}"/>
              </a:ext>
            </a:extLst>
          </p:cNvPr>
          <p:cNvSpPr txBox="1">
            <a:spLocks/>
          </p:cNvSpPr>
          <p:nvPr/>
        </p:nvSpPr>
        <p:spPr bwMode="auto">
          <a:xfrm>
            <a:off x="4994672" y="8290834"/>
            <a:ext cx="904094" cy="12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pPr>
            <a:r>
              <a:rPr lang="fr-FR" altLang="fr-FR" sz="1050" b="1">
                <a:solidFill>
                  <a:schemeClr val="bg1"/>
                </a:solidFill>
                <a:cs typeface="Cabin" charset="0"/>
                <a:sym typeface="Cabin" charset="0"/>
              </a:rPr>
              <a:t>groupebpce.fr</a:t>
            </a:r>
          </a:p>
        </p:txBody>
      </p:sp>
      <p:grpSp>
        <p:nvGrpSpPr>
          <p:cNvPr id="11" name="Groupe 26">
            <a:extLst>
              <a:ext uri="{FF2B5EF4-FFF2-40B4-BE49-F238E27FC236}">
                <a16:creationId xmlns:a16="http://schemas.microsoft.com/office/drawing/2014/main" xmlns="" id="{B2FB4E0E-3EAD-451E-B5E7-A685255A1F0A}"/>
              </a:ext>
            </a:extLst>
          </p:cNvPr>
          <p:cNvGrpSpPr>
            <a:grpSpLocks/>
          </p:cNvGrpSpPr>
          <p:nvPr/>
        </p:nvGrpSpPr>
        <p:grpSpPr bwMode="auto">
          <a:xfrm>
            <a:off x="5970985" y="8643293"/>
            <a:ext cx="292894" cy="752122"/>
            <a:chOff x="7173964" y="1442837"/>
            <a:chExt cx="390525" cy="390525"/>
          </a:xfrm>
        </p:grpSpPr>
        <p:sp>
          <p:nvSpPr>
            <p:cNvPr id="12" name="Ellipse 11">
              <a:hlinkClick r:id="rId8"/>
              <a:extLst>
                <a:ext uri="{FF2B5EF4-FFF2-40B4-BE49-F238E27FC236}">
                  <a16:creationId xmlns:a16="http://schemas.microsoft.com/office/drawing/2014/main" xmlns="" id="{B51C2853-9373-4B19-92DA-CB308FEE849B}"/>
                </a:ext>
              </a:extLst>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350" kern="0">
                <a:sym typeface="Arial"/>
              </a:endParaRPr>
            </a:p>
          </p:txBody>
        </p:sp>
        <p:grpSp>
          <p:nvGrpSpPr>
            <p:cNvPr id="13" name="Groupe 28">
              <a:extLst>
                <a:ext uri="{FF2B5EF4-FFF2-40B4-BE49-F238E27FC236}">
                  <a16:creationId xmlns:a16="http://schemas.microsoft.com/office/drawing/2014/main" xmlns="" id="{D4CCB5FC-3700-4AAD-B090-581F97ED4E60}"/>
                </a:ext>
              </a:extLst>
            </p:cNvPr>
            <p:cNvGrpSpPr>
              <a:grpSpLocks/>
            </p:cNvGrpSpPr>
            <p:nvPr/>
          </p:nvGrpSpPr>
          <p:grpSpPr bwMode="auto">
            <a:xfrm>
              <a:off x="7241802" y="1548089"/>
              <a:ext cx="254848" cy="180020"/>
              <a:chOff x="7539038" y="5757863"/>
              <a:chExt cx="373063" cy="263525"/>
            </a:xfrm>
          </p:grpSpPr>
          <p:sp>
            <p:nvSpPr>
              <p:cNvPr id="14" name="Freeform 12">
                <a:extLst>
                  <a:ext uri="{FF2B5EF4-FFF2-40B4-BE49-F238E27FC236}">
                    <a16:creationId xmlns:a16="http://schemas.microsoft.com/office/drawing/2014/main" xmlns="" id="{538CF307-649F-41AE-A3AA-A0EE89E4E506}"/>
                  </a:ext>
                </a:extLst>
              </p:cNvPr>
              <p:cNvSpPr>
                <a:spLocks/>
              </p:cNvSpPr>
              <p:nvPr/>
            </p:nvSpPr>
            <p:spPr bwMode="auto">
              <a:xfrm>
                <a:off x="7688263" y="5832475"/>
                <a:ext cx="100013" cy="104775"/>
              </a:xfrm>
              <a:custGeom>
                <a:avLst/>
                <a:gdLst>
                  <a:gd name="T0" fmla="*/ 0 w 63"/>
                  <a:gd name="T1" fmla="*/ 104775 h 66"/>
                  <a:gd name="T2" fmla="*/ 100013 w 63"/>
                  <a:gd name="T3" fmla="*/ 52388 h 66"/>
                  <a:gd name="T4" fmla="*/ 0 w 63"/>
                  <a:gd name="T5" fmla="*/ 0 h 66"/>
                  <a:gd name="T6" fmla="*/ 0 w 63"/>
                  <a:gd name="T7" fmla="*/ 104775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5" name="Freeform 13">
                <a:extLst>
                  <a:ext uri="{FF2B5EF4-FFF2-40B4-BE49-F238E27FC236}">
                    <a16:creationId xmlns:a16="http://schemas.microsoft.com/office/drawing/2014/main" xmlns="" id="{2A7FA15A-C259-4F2C-AAE8-A4F6A05DEBB2}"/>
                  </a:ext>
                </a:extLst>
              </p:cNvPr>
              <p:cNvSpPr>
                <a:spLocks/>
              </p:cNvSpPr>
              <p:nvPr/>
            </p:nvSpPr>
            <p:spPr bwMode="auto">
              <a:xfrm>
                <a:off x="7688263" y="5832475"/>
                <a:ext cx="100013" cy="104775"/>
              </a:xfrm>
              <a:custGeom>
                <a:avLst/>
                <a:gdLst>
                  <a:gd name="T0" fmla="*/ 0 w 63"/>
                  <a:gd name="T1" fmla="*/ 104775 h 66"/>
                  <a:gd name="T2" fmla="*/ 100013 w 63"/>
                  <a:gd name="T3" fmla="*/ 52388 h 66"/>
                  <a:gd name="T4" fmla="*/ 0 w 63"/>
                  <a:gd name="T5" fmla="*/ 0 h 66"/>
                  <a:gd name="T6" fmla="*/ 0 w 63"/>
                  <a:gd name="T7" fmla="*/ 104775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6" name="Freeform 14">
                <a:extLst>
                  <a:ext uri="{FF2B5EF4-FFF2-40B4-BE49-F238E27FC236}">
                    <a16:creationId xmlns:a16="http://schemas.microsoft.com/office/drawing/2014/main" xmlns="" id="{20A221F3-1A20-4C5F-95C4-2C601F06B738}"/>
                  </a:ext>
                </a:extLst>
              </p:cNvPr>
              <p:cNvSpPr>
                <a:spLocks/>
              </p:cNvSpPr>
              <p:nvPr/>
            </p:nvSpPr>
            <p:spPr bwMode="auto">
              <a:xfrm>
                <a:off x="7777163" y="5884863"/>
                <a:ext cx="11113" cy="6350"/>
              </a:xfrm>
              <a:custGeom>
                <a:avLst/>
                <a:gdLst>
                  <a:gd name="T0" fmla="*/ 11113 w 7"/>
                  <a:gd name="T1" fmla="*/ 0 h 4"/>
                  <a:gd name="T2" fmla="*/ 0 w 7"/>
                  <a:gd name="T3" fmla="*/ 6350 h 4"/>
                  <a:gd name="T4" fmla="*/ 0 w 7"/>
                  <a:gd name="T5" fmla="*/ 6350 h 4"/>
                  <a:gd name="T6" fmla="*/ 11113 w 7"/>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7" y="0"/>
                    </a:move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7" name="Freeform 15">
                <a:extLst>
                  <a:ext uri="{FF2B5EF4-FFF2-40B4-BE49-F238E27FC236}">
                    <a16:creationId xmlns:a16="http://schemas.microsoft.com/office/drawing/2014/main" xmlns="" id="{784E8863-AD2A-4BA0-9EB3-16BF27F1F28E}"/>
                  </a:ext>
                </a:extLst>
              </p:cNvPr>
              <p:cNvSpPr>
                <a:spLocks/>
              </p:cNvSpPr>
              <p:nvPr/>
            </p:nvSpPr>
            <p:spPr bwMode="auto">
              <a:xfrm>
                <a:off x="7777163" y="5884863"/>
                <a:ext cx="11113" cy="6350"/>
              </a:xfrm>
              <a:custGeom>
                <a:avLst/>
                <a:gdLst>
                  <a:gd name="T0" fmla="*/ 11113 w 7"/>
                  <a:gd name="T1" fmla="*/ 0 h 4"/>
                  <a:gd name="T2" fmla="*/ 0 w 7"/>
                  <a:gd name="T3" fmla="*/ 6350 h 4"/>
                  <a:gd name="T4" fmla="*/ 0 w 7"/>
                  <a:gd name="T5" fmla="*/ 6350 h 4"/>
                  <a:gd name="T6" fmla="*/ 11113 w 7"/>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7" y="0"/>
                    </a:move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8" name="Freeform 16">
                <a:extLst>
                  <a:ext uri="{FF2B5EF4-FFF2-40B4-BE49-F238E27FC236}">
                    <a16:creationId xmlns:a16="http://schemas.microsoft.com/office/drawing/2014/main" xmlns="" id="{282AA72F-C4B5-45D5-89F1-A15FEFD17A14}"/>
                  </a:ext>
                </a:extLst>
              </p:cNvPr>
              <p:cNvSpPr>
                <a:spLocks/>
              </p:cNvSpPr>
              <p:nvPr/>
            </p:nvSpPr>
            <p:spPr bwMode="auto">
              <a:xfrm>
                <a:off x="7688263" y="5832475"/>
                <a:ext cx="100013" cy="58738"/>
              </a:xfrm>
              <a:custGeom>
                <a:avLst/>
                <a:gdLst>
                  <a:gd name="T0" fmla="*/ 0 w 63"/>
                  <a:gd name="T1" fmla="*/ 0 h 37"/>
                  <a:gd name="T2" fmla="*/ 88900 w 63"/>
                  <a:gd name="T3" fmla="*/ 58738 h 37"/>
                  <a:gd name="T4" fmla="*/ 100013 w 63"/>
                  <a:gd name="T5" fmla="*/ 52388 h 37"/>
                  <a:gd name="T6" fmla="*/ 0 w 63"/>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9" name="Freeform 17">
                <a:extLst>
                  <a:ext uri="{FF2B5EF4-FFF2-40B4-BE49-F238E27FC236}">
                    <a16:creationId xmlns:a16="http://schemas.microsoft.com/office/drawing/2014/main" xmlns="" id="{38C39CB9-C775-49DA-9F6F-19727847AF69}"/>
                  </a:ext>
                </a:extLst>
              </p:cNvPr>
              <p:cNvSpPr>
                <a:spLocks/>
              </p:cNvSpPr>
              <p:nvPr/>
            </p:nvSpPr>
            <p:spPr bwMode="auto">
              <a:xfrm>
                <a:off x="7688263" y="5832475"/>
                <a:ext cx="100013" cy="58738"/>
              </a:xfrm>
              <a:custGeom>
                <a:avLst/>
                <a:gdLst>
                  <a:gd name="T0" fmla="*/ 0 w 63"/>
                  <a:gd name="T1" fmla="*/ 0 h 37"/>
                  <a:gd name="T2" fmla="*/ 88900 w 63"/>
                  <a:gd name="T3" fmla="*/ 58738 h 37"/>
                  <a:gd name="T4" fmla="*/ 100013 w 63"/>
                  <a:gd name="T5" fmla="*/ 52388 h 37"/>
                  <a:gd name="T6" fmla="*/ 0 w 63"/>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0" name="Freeform 18">
                <a:extLst>
                  <a:ext uri="{FF2B5EF4-FFF2-40B4-BE49-F238E27FC236}">
                    <a16:creationId xmlns:a16="http://schemas.microsoft.com/office/drawing/2014/main" xmlns="" id="{8C690C96-481A-4FCB-9120-8A221335ECEF}"/>
                  </a:ext>
                </a:extLst>
              </p:cNvPr>
              <p:cNvSpPr>
                <a:spLocks noEditPoints="1"/>
              </p:cNvSpPr>
              <p:nvPr/>
            </p:nvSpPr>
            <p:spPr bwMode="auto">
              <a:xfrm>
                <a:off x="7539038" y="5757863"/>
                <a:ext cx="373063" cy="263525"/>
              </a:xfrm>
              <a:custGeom>
                <a:avLst/>
                <a:gdLst>
                  <a:gd name="T0" fmla="*/ 368280 w 156"/>
                  <a:gd name="T1" fmla="*/ 57496 h 110"/>
                  <a:gd name="T2" fmla="*/ 353932 w 156"/>
                  <a:gd name="T3" fmla="*/ 19165 h 110"/>
                  <a:gd name="T4" fmla="*/ 315669 w 156"/>
                  <a:gd name="T5" fmla="*/ 4791 h 110"/>
                  <a:gd name="T6" fmla="*/ 186532 w 156"/>
                  <a:gd name="T7" fmla="*/ 0 h 110"/>
                  <a:gd name="T8" fmla="*/ 186532 w 156"/>
                  <a:gd name="T9" fmla="*/ 0 h 110"/>
                  <a:gd name="T10" fmla="*/ 55003 w 156"/>
                  <a:gd name="T11" fmla="*/ 4791 h 110"/>
                  <a:gd name="T12" fmla="*/ 19131 w 156"/>
                  <a:gd name="T13" fmla="*/ 19165 h 110"/>
                  <a:gd name="T14" fmla="*/ 4783 w 156"/>
                  <a:gd name="T15" fmla="*/ 57496 h 110"/>
                  <a:gd name="T16" fmla="*/ 0 w 156"/>
                  <a:gd name="T17" fmla="*/ 117388 h 110"/>
                  <a:gd name="T18" fmla="*/ 0 w 156"/>
                  <a:gd name="T19" fmla="*/ 146137 h 110"/>
                  <a:gd name="T20" fmla="*/ 4783 w 156"/>
                  <a:gd name="T21" fmla="*/ 206029 h 110"/>
                  <a:gd name="T22" fmla="*/ 19131 w 156"/>
                  <a:gd name="T23" fmla="*/ 241964 h 110"/>
                  <a:gd name="T24" fmla="*/ 59786 w 156"/>
                  <a:gd name="T25" fmla="*/ 258734 h 110"/>
                  <a:gd name="T26" fmla="*/ 186532 w 156"/>
                  <a:gd name="T27" fmla="*/ 263525 h 110"/>
                  <a:gd name="T28" fmla="*/ 315669 w 156"/>
                  <a:gd name="T29" fmla="*/ 258734 h 110"/>
                  <a:gd name="T30" fmla="*/ 353932 w 156"/>
                  <a:gd name="T31" fmla="*/ 241964 h 110"/>
                  <a:gd name="T32" fmla="*/ 368280 w 156"/>
                  <a:gd name="T33" fmla="*/ 206029 h 110"/>
                  <a:gd name="T34" fmla="*/ 373063 w 156"/>
                  <a:gd name="T35" fmla="*/ 146137 h 110"/>
                  <a:gd name="T36" fmla="*/ 373063 w 156"/>
                  <a:gd name="T37" fmla="*/ 117388 h 110"/>
                  <a:gd name="T38" fmla="*/ 368280 w 156"/>
                  <a:gd name="T39" fmla="*/ 57496 h 110"/>
                  <a:gd name="T40" fmla="*/ 148269 w 156"/>
                  <a:gd name="T41" fmla="*/ 179676 h 110"/>
                  <a:gd name="T42" fmla="*/ 148269 w 156"/>
                  <a:gd name="T43" fmla="*/ 74266 h 110"/>
                  <a:gd name="T44" fmla="*/ 248709 w 156"/>
                  <a:gd name="T45" fmla="*/ 126971 h 110"/>
                  <a:gd name="T46" fmla="*/ 148269 w 156"/>
                  <a:gd name="T47" fmla="*/ 179676 h 1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grpSp>
      </p:grpSp>
    </p:spTree>
    <p:extLst>
      <p:ext uri="{BB962C8B-B14F-4D97-AF65-F5344CB8AC3E}">
        <p14:creationId xmlns:p14="http://schemas.microsoft.com/office/powerpoint/2010/main" val="664213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538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xmlns="" id="{D578BA19-1FBE-45EE-A991-C51C04F525C6}"/>
              </a:ext>
            </a:extLst>
          </p:cNvPr>
          <p:cNvSpPr>
            <a:spLocks noGrp="1"/>
          </p:cNvSpPr>
          <p:nvPr>
            <p:ph type="sldNum" sz="quarter" idx="10"/>
          </p:nvPr>
        </p:nvSpPr>
        <p:spPr/>
        <p:txBody>
          <a:bodyPr/>
          <a:lstStyle/>
          <a:p>
            <a:fld id="{95310847-7131-4C09-A28C-7C9F0CD9ED74}" type="slidenum">
              <a:rPr lang="fr-FR" smtClean="0"/>
              <a:t>‹N°›</a:t>
            </a:fld>
            <a:endParaRPr lang="fr-FR"/>
          </a:p>
        </p:txBody>
      </p:sp>
    </p:spTree>
    <p:extLst>
      <p:ext uri="{BB962C8B-B14F-4D97-AF65-F5344CB8AC3E}">
        <p14:creationId xmlns:p14="http://schemas.microsoft.com/office/powerpoint/2010/main" val="4013658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iapositive de titre">
    <p:bg>
      <p:bgRef idx="1001">
        <a:schemeClr val="bg1"/>
      </p:bgRef>
    </p:bg>
    <p:spTree>
      <p:nvGrpSpPr>
        <p:cNvPr id="1" name=""/>
        <p:cNvGrpSpPr/>
        <p:nvPr/>
      </p:nvGrpSpPr>
      <p:grpSpPr>
        <a:xfrm>
          <a:off x="0" y="0"/>
          <a:ext cx="0" cy="0"/>
          <a:chOff x="0" y="0"/>
          <a:chExt cx="0" cy="0"/>
        </a:xfrm>
      </p:grpSpPr>
      <p:sp>
        <p:nvSpPr>
          <p:cNvPr id="30" name="Titre 29">
            <a:extLst>
              <a:ext uri="{FF2B5EF4-FFF2-40B4-BE49-F238E27FC236}">
                <a16:creationId xmlns:a16="http://schemas.microsoft.com/office/drawing/2014/main" xmlns="" id="{956B075F-46BB-4491-8BCE-19815C9011E4}"/>
              </a:ext>
            </a:extLst>
          </p:cNvPr>
          <p:cNvSpPr>
            <a:spLocks noGrp="1"/>
          </p:cNvSpPr>
          <p:nvPr>
            <p:ph type="title" hasCustomPrompt="1"/>
          </p:nvPr>
        </p:nvSpPr>
        <p:spPr>
          <a:xfrm>
            <a:off x="936693" y="3014796"/>
            <a:ext cx="4984615" cy="1308828"/>
          </a:xfrm>
        </p:spPr>
        <p:txBody>
          <a:bodyPr>
            <a:normAutofit/>
          </a:bodyPr>
          <a:lstStyle>
            <a:lvl1pPr algn="l">
              <a:defRPr sz="1662"/>
            </a:lvl1pPr>
          </a:lstStyle>
          <a:p>
            <a:r>
              <a:rPr lang="fr-FR" dirty="0"/>
              <a:t>MODIFIEZ LE STYLE DU TITRE</a:t>
            </a:r>
          </a:p>
        </p:txBody>
      </p:sp>
      <p:sp>
        <p:nvSpPr>
          <p:cNvPr id="35" name="Espace réservé du texte 34">
            <a:extLst>
              <a:ext uri="{FF2B5EF4-FFF2-40B4-BE49-F238E27FC236}">
                <a16:creationId xmlns:a16="http://schemas.microsoft.com/office/drawing/2014/main" xmlns="" id="{D7B31B90-B879-4B7F-A57F-96C2CE425E68}"/>
              </a:ext>
            </a:extLst>
          </p:cNvPr>
          <p:cNvSpPr>
            <a:spLocks noGrp="1"/>
          </p:cNvSpPr>
          <p:nvPr>
            <p:ph type="body" sz="quarter" idx="11"/>
          </p:nvPr>
        </p:nvSpPr>
        <p:spPr>
          <a:xfrm>
            <a:off x="936693" y="4477972"/>
            <a:ext cx="4984615" cy="646642"/>
          </a:xfrm>
        </p:spPr>
        <p:txBody>
          <a:bodyPr anchor="b" anchorCtr="0">
            <a:normAutofit/>
          </a:bodyPr>
          <a:lstStyle>
            <a:lvl1pPr marL="0" indent="0" algn="l">
              <a:buNone/>
              <a:defRPr sz="1246">
                <a:solidFill>
                  <a:srgbClr val="4466A7"/>
                </a:solidFill>
              </a:defRPr>
            </a:lvl1pPr>
          </a:lstStyle>
          <a:p>
            <a:pPr lvl="0"/>
            <a:r>
              <a:rPr lang="fr-FR"/>
              <a:t>Modifier les styles du texte du masque</a:t>
            </a:r>
          </a:p>
        </p:txBody>
      </p:sp>
    </p:spTree>
    <p:extLst>
      <p:ext uri="{BB962C8B-B14F-4D97-AF65-F5344CB8AC3E}">
        <p14:creationId xmlns:p14="http://schemas.microsoft.com/office/powerpoint/2010/main" val="134752977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lnSpc>
                <a:spcPct val="108000"/>
              </a:lnSpc>
              <a:spcBef>
                <a:spcPts val="415"/>
              </a:spcBef>
              <a:buNone/>
              <a:defRPr sz="1108" b="1"/>
            </a:lvl1pPr>
            <a:lvl2pPr marL="184636" indent="-120893">
              <a:lnSpc>
                <a:spcPct val="108000"/>
              </a:lnSpc>
              <a:spcBef>
                <a:spcPts val="415"/>
              </a:spcBef>
              <a:buClr>
                <a:schemeClr val="accent2"/>
              </a:buClr>
              <a:buFont typeface="Wingdings" panose="05000000000000000000" pitchFamily="2" charset="2"/>
              <a:buChar char="§"/>
              <a:defRPr sz="969"/>
            </a:lvl2pPr>
            <a:lvl3pPr marL="433016" indent="-121992">
              <a:lnSpc>
                <a:spcPct val="108000"/>
              </a:lnSpc>
              <a:spcBef>
                <a:spcPts val="415"/>
              </a:spcBef>
              <a:buClr>
                <a:schemeClr val="accent3"/>
              </a:buClr>
              <a:buFont typeface="Verdana" panose="020B0604030504040204" pitchFamily="34" charset="0"/>
              <a:buChar char="›"/>
              <a:defRPr sz="831"/>
            </a:lvl3pPr>
            <a:lvl4pPr marL="622049" indent="-126388">
              <a:lnSpc>
                <a:spcPct val="108000"/>
              </a:lnSpc>
              <a:spcBef>
                <a:spcPts val="415"/>
              </a:spcBef>
              <a:defRPr sz="762"/>
            </a:lvl4pPr>
            <a:lvl5pPr>
              <a:defRPr sz="831"/>
            </a:lvl5pPr>
          </a:lstStyle>
          <a:p>
            <a:pPr lvl="0"/>
            <a:r>
              <a:rPr lang="fr-FR"/>
              <a:t>Modifier les styles du texte du masque</a:t>
            </a:r>
          </a:p>
          <a:p>
            <a:pPr lvl="1"/>
            <a:r>
              <a:rPr lang="fr-FR"/>
              <a:t>Deuxième niveau</a:t>
            </a:r>
          </a:p>
          <a:p>
            <a:pPr lvl="2"/>
            <a:r>
              <a:rPr lang="fr-FR"/>
              <a:t>Troisième niveau</a:t>
            </a:r>
          </a:p>
        </p:txBody>
      </p:sp>
      <p:sp>
        <p:nvSpPr>
          <p:cNvPr id="6" name="Slide Number Placeholder 5"/>
          <p:cNvSpPr>
            <a:spLocks noGrp="1"/>
          </p:cNvSpPr>
          <p:nvPr>
            <p:ph type="sldNum" sz="quarter" idx="12"/>
          </p:nvPr>
        </p:nvSpPr>
        <p:spPr/>
        <p:txBody>
          <a:bodyPr/>
          <a:lstStyle/>
          <a:p>
            <a:fld id="{95310847-7131-4C09-A28C-7C9F0CD9ED74}" type="slidenum">
              <a:rPr lang="fr-FR" smtClean="0"/>
              <a:t>‹N°›</a:t>
            </a:fld>
            <a:endParaRPr lang="fr-FR"/>
          </a:p>
        </p:txBody>
      </p:sp>
      <p:sp>
        <p:nvSpPr>
          <p:cNvPr id="14" name="Titre 20">
            <a:extLst>
              <a:ext uri="{FF2B5EF4-FFF2-40B4-BE49-F238E27FC236}">
                <a16:creationId xmlns:a16="http://schemas.microsoft.com/office/drawing/2014/main" xmlns="" id="{D9B9D077-BFCC-4B14-9E41-302DB65E2EE1}"/>
              </a:ext>
            </a:extLst>
          </p:cNvPr>
          <p:cNvSpPr>
            <a:spLocks noGrp="1"/>
          </p:cNvSpPr>
          <p:nvPr>
            <p:ph type="title" hasCustomPrompt="1"/>
          </p:nvPr>
        </p:nvSpPr>
        <p:spPr>
          <a:xfrm>
            <a:off x="313227" y="132080"/>
            <a:ext cx="5580433" cy="1287324"/>
          </a:xfrm>
        </p:spPr>
        <p:txBody>
          <a:bodyPr/>
          <a:lstStyle/>
          <a:p>
            <a:r>
              <a:rPr lang="fr-FR" dirty="0"/>
              <a:t>MODIFIEZ LE STYLE DU TITRE</a:t>
            </a:r>
          </a:p>
        </p:txBody>
      </p:sp>
    </p:spTree>
    <p:extLst>
      <p:ext uri="{BB962C8B-B14F-4D97-AF65-F5344CB8AC3E}">
        <p14:creationId xmlns:p14="http://schemas.microsoft.com/office/powerpoint/2010/main" val="226774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Espace réservé de la date 3">
            <a:extLst>
              <a:ext uri="{FF2B5EF4-FFF2-40B4-BE49-F238E27FC236}">
                <a16:creationId xmlns:a16="http://schemas.microsoft.com/office/drawing/2014/main" xmlns="" id="{5091BCA3-FCD8-4B04-A4E8-A263633E0F3D}"/>
              </a:ext>
            </a:extLst>
          </p:cNvPr>
          <p:cNvSpPr txBox="1">
            <a:spLocks noGrp="1"/>
          </p:cNvSpPr>
          <p:nvPr/>
        </p:nvSpPr>
        <p:spPr bwMode="auto">
          <a:xfrm>
            <a:off x="271463" y="9747665"/>
            <a:ext cx="3290966" cy="103875"/>
          </a:xfrm>
          <a:prstGeom prst="rect">
            <a:avLst/>
          </a:prstGeom>
          <a:noFill/>
          <a:ln>
            <a:noFill/>
          </a:ln>
          <a:extLst/>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675" kern="0" cap="all"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Nouveau parcours entretien épargne financière – Mémo règles fonctionnelles</a:t>
            </a:r>
            <a:endParaRPr lang="fr-FR" sz="675" kern="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sp>
        <p:nvSpPr>
          <p:cNvPr id="18" name="Oval 13">
            <a:extLst>
              <a:ext uri="{FF2B5EF4-FFF2-40B4-BE49-F238E27FC236}">
                <a16:creationId xmlns:a16="http://schemas.microsoft.com/office/drawing/2014/main" xmlns="" id="{4B2B0F61-576C-44FE-8223-8470926FD13F}"/>
              </a:ext>
            </a:extLst>
          </p:cNvPr>
          <p:cNvSpPr txBox="1">
            <a:spLocks noChangeAspect="1" noChangeArrowheads="1"/>
          </p:cNvSpPr>
          <p:nvPr/>
        </p:nvSpPr>
        <p:spPr bwMode="auto">
          <a:xfrm>
            <a:off x="52868" y="9747665"/>
            <a:ext cx="155492" cy="103875"/>
          </a:xfrm>
          <a:prstGeom prst="rect">
            <a:avLst/>
          </a:prstGeom>
          <a:noFill/>
          <a:ln>
            <a:noFill/>
          </a:ln>
          <a:effectLst/>
        </p:spPr>
        <p:txBody>
          <a:bodyPr wrap="none" lIns="0" tIns="0" rIns="0" bIns="0">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a:fld id="{6AA5C88D-179D-4040-A458-3A4241266167}" type="slidenum">
              <a:rPr lang="fr-FR" altLang="fr-FR" sz="675" b="1">
                <a:solidFill>
                  <a:schemeClr val="accent1"/>
                </a:solidFill>
              </a:rPr>
              <a:pPr algn="r"/>
              <a:t>‹N°›</a:t>
            </a:fld>
            <a:endParaRPr lang="fr-FR" altLang="fr-FR" sz="675" b="1">
              <a:solidFill>
                <a:schemeClr val="accent1"/>
              </a:solidFill>
            </a:endParaRPr>
          </a:p>
        </p:txBody>
      </p:sp>
      <p:pic>
        <p:nvPicPr>
          <p:cNvPr id="1032" name="Image 18">
            <a:extLst>
              <a:ext uri="{FF2B5EF4-FFF2-40B4-BE49-F238E27FC236}">
                <a16:creationId xmlns:a16="http://schemas.microsoft.com/office/drawing/2014/main" xmlns="" id="{881C61C3-EA1D-474A-95EA-C38C4CB5FB28}"/>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5750719" y="9710617"/>
            <a:ext cx="959644" cy="14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Connecteur droit 21">
            <a:extLst>
              <a:ext uri="{FF2B5EF4-FFF2-40B4-BE49-F238E27FC236}">
                <a16:creationId xmlns:a16="http://schemas.microsoft.com/office/drawing/2014/main" xmlns="" id="{094C1A7E-C670-408D-94C4-2431F68C0C9B}"/>
              </a:ext>
            </a:extLst>
          </p:cNvPr>
          <p:cNvCxnSpPr/>
          <p:nvPr/>
        </p:nvCxnSpPr>
        <p:spPr>
          <a:xfrm>
            <a:off x="0" y="9658539"/>
            <a:ext cx="6858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8592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defPPr marR="0" lvl="0" algn="l" rtl="0">
        <a:lnSpc>
          <a:spcPct val="100000"/>
        </a:lnSpc>
        <a:spcBef>
          <a:spcPts val="0"/>
        </a:spcBef>
        <a:spcAft>
          <a:spcPts val="0"/>
        </a:spcAft>
      </a:defPPr>
      <a:lvl1pPr algn="r" rtl="0" eaLnBrk="1" fontAlgn="base" hangingPunct="1">
        <a:lnSpc>
          <a:spcPct val="90000"/>
        </a:lnSpc>
        <a:spcBef>
          <a:spcPct val="0"/>
        </a:spcBef>
        <a:spcAft>
          <a:spcPct val="0"/>
        </a:spcAft>
        <a:defRPr sz="1500" b="1" cap="all">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1pPr>
      <a:lvl2pPr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2pPr>
      <a:lvl3pPr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3pPr>
      <a:lvl4pPr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4pPr>
      <a:lvl5pPr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5pPr>
      <a:lvl6pPr marL="342900"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6pPr>
      <a:lvl7pPr marL="685800"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7pPr>
      <a:lvl8pPr marL="1028700"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8pPr>
      <a:lvl9pPr marL="1371600" algn="r" rtl="0" eaLnBrk="1" fontAlgn="base" hangingPunct="1">
        <a:lnSpc>
          <a:spcPct val="90000"/>
        </a:lnSpc>
        <a:spcBef>
          <a:spcPct val="0"/>
        </a:spcBef>
        <a:spcAft>
          <a:spcPct val="0"/>
        </a:spcAft>
        <a:defRPr sz="1500" b="1">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Arial" panose="020B0604020202020204" pitchFamily="34" charset="0"/>
        </a:defRPr>
      </a:lvl9pPr>
    </p:titleStyle>
    <p:body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xmlns="">
        <p15:guide id="1" orient="horz" pos="5955">
          <p15:clr>
            <a:srgbClr val="F26B43"/>
          </p15:clr>
        </p15:guide>
        <p15:guide id="2" orient="horz" pos="3120">
          <p15:clr>
            <a:srgbClr val="F26B43"/>
          </p15:clr>
        </p15:guide>
        <p15:guide id="3" pos="2160">
          <p15:clr>
            <a:srgbClr val="F26B43"/>
          </p15:clr>
        </p15:guide>
        <p15:guide id="4" pos="4088">
          <p15:clr>
            <a:srgbClr val="F26B43"/>
          </p15:clr>
        </p15:guide>
        <p15:guide id="5" pos="2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6.jpeg"/><Relationship Id="rId4" Type="http://schemas.openxmlformats.org/officeDocument/2006/relationships/image" Target="../media/image120.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xmlns="" id="{6F9E0C9C-1429-4CCF-9B46-F834789EA2BA}"/>
              </a:ext>
            </a:extLst>
          </p:cNvPr>
          <p:cNvSpPr txBox="1"/>
          <p:nvPr/>
        </p:nvSpPr>
        <p:spPr>
          <a:xfrm>
            <a:off x="144780" y="487490"/>
            <a:ext cx="6568440" cy="785343"/>
          </a:xfrm>
          <a:prstGeom prst="rect">
            <a:avLst/>
          </a:prstGeom>
          <a:noFill/>
        </p:spPr>
        <p:txBody>
          <a:bodyPr wrap="square" rtlCol="0">
            <a:spAutoFit/>
          </a:bodyPr>
          <a:lstStyle/>
          <a:p>
            <a:pPr algn="ctr">
              <a:lnSpc>
                <a:spcPct val="150000"/>
              </a:lnSpc>
              <a:spcBef>
                <a:spcPts val="1200"/>
              </a:spcBef>
              <a:spcAft>
                <a:spcPts val="600"/>
              </a:spcAft>
            </a:pPr>
            <a:r>
              <a:rPr lang="fr-FR" sz="1600" b="1" cap="all" dirty="0">
                <a:solidFill>
                  <a:srgbClr val="002060"/>
                </a:solidFill>
                <a:ea typeface="Verdana" panose="020B0604030504040204" pitchFamily="34" charset="0"/>
                <a:cs typeface="Verdana" panose="020B0604030504040204" pitchFamily="34" charset="0"/>
              </a:rPr>
              <a:t>MÉMO REGLES FONCTIONNELLES</a:t>
            </a:r>
            <a:br>
              <a:rPr lang="fr-FR" sz="1600" b="1" cap="all" dirty="0">
                <a:solidFill>
                  <a:srgbClr val="002060"/>
                </a:solidFill>
                <a:ea typeface="Verdana" panose="020B0604030504040204" pitchFamily="34" charset="0"/>
                <a:cs typeface="Verdana" panose="020B0604030504040204" pitchFamily="34" charset="0"/>
              </a:rPr>
            </a:br>
            <a:r>
              <a:rPr lang="fr-FR" sz="1600" b="1" cap="all" dirty="0">
                <a:solidFill>
                  <a:srgbClr val="0070C0"/>
                </a:solidFill>
                <a:ea typeface="Verdana" panose="020B0604030504040204" pitchFamily="34" charset="0"/>
                <a:cs typeface="Verdana" panose="020B0604030504040204" pitchFamily="34" charset="0"/>
              </a:rPr>
              <a:t>Parcours L</a:t>
            </a:r>
            <a:r>
              <a:rPr lang="fr-FR" sz="1600" b="1" cap="all" dirty="0">
                <a:solidFill>
                  <a:srgbClr val="0070C0"/>
                </a:solidFill>
              </a:rPr>
              <a:t>ÉA</a:t>
            </a:r>
            <a:endParaRPr lang="fr-FR" sz="1600" b="1" cap="all" dirty="0">
              <a:solidFill>
                <a:srgbClr val="0070C0"/>
              </a:solidFill>
              <a:ea typeface="Verdana" panose="020B0604030504040204" pitchFamily="34" charset="0"/>
              <a:cs typeface="Verdana" panose="020B0604030504040204" pitchFamily="34" charset="0"/>
            </a:endParaRPr>
          </a:p>
        </p:txBody>
      </p:sp>
      <p:cxnSp>
        <p:nvCxnSpPr>
          <p:cNvPr id="12" name="Connecteur droit 11">
            <a:extLst>
              <a:ext uri="{FF2B5EF4-FFF2-40B4-BE49-F238E27FC236}">
                <a16:creationId xmlns:a16="http://schemas.microsoft.com/office/drawing/2014/main" xmlns="" id="{99B070F7-F9AD-4C13-853E-A98EA3E704DE}"/>
              </a:ext>
            </a:extLst>
          </p:cNvPr>
          <p:cNvCxnSpPr>
            <a:cxnSpLocks/>
          </p:cNvCxnSpPr>
          <p:nvPr/>
        </p:nvCxnSpPr>
        <p:spPr>
          <a:xfrm>
            <a:off x="0" y="1401054"/>
            <a:ext cx="685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xmlns="" id="{3383F1F2-0F94-4211-8981-B2BCADCBD38B}"/>
              </a:ext>
            </a:extLst>
          </p:cNvPr>
          <p:cNvSpPr txBox="1"/>
          <p:nvPr/>
        </p:nvSpPr>
        <p:spPr>
          <a:xfrm>
            <a:off x="343298" y="1533353"/>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FONCTIONNEMENT DE LÉA</a:t>
            </a:r>
          </a:p>
        </p:txBody>
      </p:sp>
      <p:grpSp>
        <p:nvGrpSpPr>
          <p:cNvPr id="5" name="Groupe 4">
            <a:extLst>
              <a:ext uri="{FF2B5EF4-FFF2-40B4-BE49-F238E27FC236}">
                <a16:creationId xmlns:a16="http://schemas.microsoft.com/office/drawing/2014/main" xmlns="" id="{3B1B6435-1730-44F9-B123-F007DD242F52}"/>
              </a:ext>
            </a:extLst>
          </p:cNvPr>
          <p:cNvGrpSpPr/>
          <p:nvPr/>
        </p:nvGrpSpPr>
        <p:grpSpPr>
          <a:xfrm>
            <a:off x="304018" y="2088163"/>
            <a:ext cx="6249964" cy="2315519"/>
            <a:chOff x="144781" y="1979188"/>
            <a:chExt cx="6249964" cy="2315519"/>
          </a:xfrm>
        </p:grpSpPr>
        <p:grpSp>
          <p:nvGrpSpPr>
            <p:cNvPr id="15" name="Groupe 14">
              <a:extLst>
                <a:ext uri="{FF2B5EF4-FFF2-40B4-BE49-F238E27FC236}">
                  <a16:creationId xmlns:a16="http://schemas.microsoft.com/office/drawing/2014/main" xmlns="" id="{846296F6-B840-44D4-8AB7-589A19EDDE51}"/>
                </a:ext>
              </a:extLst>
            </p:cNvPr>
            <p:cNvGrpSpPr/>
            <p:nvPr/>
          </p:nvGrpSpPr>
          <p:grpSpPr>
            <a:xfrm>
              <a:off x="144781" y="1979188"/>
              <a:ext cx="2166619" cy="2315519"/>
              <a:chOff x="456196" y="1199293"/>
              <a:chExt cx="2361488" cy="1736640"/>
            </a:xfrm>
          </p:grpSpPr>
          <p:grpSp>
            <p:nvGrpSpPr>
              <p:cNvPr id="18" name="Groupe 17">
                <a:extLst>
                  <a:ext uri="{FF2B5EF4-FFF2-40B4-BE49-F238E27FC236}">
                    <a16:creationId xmlns:a16="http://schemas.microsoft.com/office/drawing/2014/main" xmlns="" id="{8F063743-F796-42F6-BCC2-92B1343B01C0}"/>
                  </a:ext>
                </a:extLst>
              </p:cNvPr>
              <p:cNvGrpSpPr/>
              <p:nvPr/>
            </p:nvGrpSpPr>
            <p:grpSpPr>
              <a:xfrm>
                <a:off x="456197" y="1225329"/>
                <a:ext cx="1127156" cy="284955"/>
                <a:chOff x="3808780" y="2078115"/>
                <a:chExt cx="945255" cy="284955"/>
              </a:xfrm>
            </p:grpSpPr>
            <p:sp>
              <p:nvSpPr>
                <p:cNvPr id="30" name="ZoneTexte 29">
                  <a:extLst>
                    <a:ext uri="{FF2B5EF4-FFF2-40B4-BE49-F238E27FC236}">
                      <a16:creationId xmlns:a16="http://schemas.microsoft.com/office/drawing/2014/main" xmlns="" id="{065B9C77-060B-43BC-8F38-317BC4EFF5C8}"/>
                    </a:ext>
                  </a:extLst>
                </p:cNvPr>
                <p:cNvSpPr txBox="1"/>
                <p:nvPr/>
              </p:nvSpPr>
              <p:spPr>
                <a:xfrm>
                  <a:off x="3823076" y="2078115"/>
                  <a:ext cx="916662" cy="229490"/>
                </a:xfrm>
                <a:prstGeom prst="rect">
                  <a:avLst/>
                </a:prstGeom>
                <a:solidFill>
                  <a:schemeClr val="bg1"/>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5C1F75"/>
                      </a:solidFill>
                      <a:latin typeface="+mj-lt"/>
                    </a:rPr>
                    <a:t>Connaissance client</a:t>
                  </a:r>
                </a:p>
              </p:txBody>
            </p:sp>
            <p:cxnSp>
              <p:nvCxnSpPr>
                <p:cNvPr id="31" name="Connecteur droit 30">
                  <a:extLst>
                    <a:ext uri="{FF2B5EF4-FFF2-40B4-BE49-F238E27FC236}">
                      <a16:creationId xmlns:a16="http://schemas.microsoft.com/office/drawing/2014/main" xmlns="" id="{3F29EA6A-9880-431C-BC60-7B10BF0B2E33}"/>
                    </a:ext>
                  </a:extLst>
                </p:cNvPr>
                <p:cNvCxnSpPr>
                  <a:cxnSpLocks/>
                </p:cNvCxnSpPr>
                <p:nvPr/>
              </p:nvCxnSpPr>
              <p:spPr>
                <a:xfrm>
                  <a:off x="3808780" y="2363070"/>
                  <a:ext cx="945255" cy="0"/>
                </a:xfrm>
                <a:prstGeom prst="line">
                  <a:avLst/>
                </a:prstGeom>
                <a:noFill/>
                <a:ln w="12700" cap="flat" cmpd="sng" algn="ctr">
                  <a:solidFill>
                    <a:srgbClr val="5C1F75"/>
                  </a:solidFill>
                  <a:prstDash val="solid"/>
                  <a:miter lim="800000"/>
                </a:ln>
                <a:effectLst/>
              </p:spPr>
            </p:cxnSp>
          </p:grpSp>
          <p:sp>
            <p:nvSpPr>
              <p:cNvPr id="20" name="ZoneTexte 19">
                <a:extLst>
                  <a:ext uri="{FF2B5EF4-FFF2-40B4-BE49-F238E27FC236}">
                    <a16:creationId xmlns:a16="http://schemas.microsoft.com/office/drawing/2014/main" xmlns="" id="{248A8CCF-3B2D-4DDC-8422-F76C94D0DE00}"/>
                  </a:ext>
                </a:extLst>
              </p:cNvPr>
              <p:cNvSpPr txBox="1"/>
              <p:nvPr/>
            </p:nvSpPr>
            <p:spPr>
              <a:xfrm>
                <a:off x="456196" y="1599450"/>
                <a:ext cx="1127158" cy="409014"/>
              </a:xfrm>
              <a:prstGeom prst="rect">
                <a:avLst/>
              </a:prstGeom>
              <a:solidFill>
                <a:srgbClr val="963B8E"/>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Projets du client</a:t>
                </a:r>
              </a:p>
            </p:txBody>
          </p:sp>
          <p:sp>
            <p:nvSpPr>
              <p:cNvPr id="22" name="ZoneTexte 21">
                <a:extLst>
                  <a:ext uri="{FF2B5EF4-FFF2-40B4-BE49-F238E27FC236}">
                    <a16:creationId xmlns:a16="http://schemas.microsoft.com/office/drawing/2014/main" xmlns="" id="{C17FE363-90F7-4480-BD11-ED23F8D1F214}"/>
                  </a:ext>
                </a:extLst>
              </p:cNvPr>
              <p:cNvSpPr txBox="1"/>
              <p:nvPr/>
            </p:nvSpPr>
            <p:spPr>
              <a:xfrm>
                <a:off x="456197" y="2526920"/>
                <a:ext cx="1127158" cy="409013"/>
              </a:xfrm>
              <a:prstGeom prst="rect">
                <a:avLst/>
              </a:prstGeom>
              <a:solidFill>
                <a:srgbClr val="963B8E"/>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Epargne du client </a:t>
                </a:r>
              </a:p>
              <a:p>
                <a:pPr algn="ctr" defTabSz="609585">
                  <a:buClr>
                    <a:srgbClr val="5C1F75"/>
                  </a:buClr>
                  <a:defRPr/>
                </a:pPr>
                <a:r>
                  <a:rPr lang="fr-FR" sz="800" b="1" dirty="0">
                    <a:solidFill>
                      <a:srgbClr val="FFFFFF"/>
                    </a:solidFill>
                    <a:latin typeface="+mj-lt"/>
                  </a:rPr>
                  <a:t>dans la caisse et à la concurrence</a:t>
                </a:r>
                <a:endParaRPr lang="fr-FR" sz="1050" b="1" dirty="0">
                  <a:solidFill>
                    <a:srgbClr val="FFFFFF"/>
                  </a:solidFill>
                  <a:latin typeface="+mj-lt"/>
                </a:endParaRPr>
              </a:p>
            </p:txBody>
          </p:sp>
          <p:sp>
            <p:nvSpPr>
              <p:cNvPr id="24" name="ZoneTexte 23">
                <a:extLst>
                  <a:ext uri="{FF2B5EF4-FFF2-40B4-BE49-F238E27FC236}">
                    <a16:creationId xmlns:a16="http://schemas.microsoft.com/office/drawing/2014/main" xmlns="" id="{0D2F4050-249A-41A8-A13E-B8D414604145}"/>
                  </a:ext>
                </a:extLst>
              </p:cNvPr>
              <p:cNvSpPr txBox="1"/>
              <p:nvPr/>
            </p:nvSpPr>
            <p:spPr>
              <a:xfrm>
                <a:off x="457467" y="2065468"/>
                <a:ext cx="1127158" cy="409010"/>
              </a:xfrm>
              <a:prstGeom prst="rect">
                <a:avLst/>
              </a:prstGeom>
              <a:solidFill>
                <a:srgbClr val="963B8E"/>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Profil de risque du client</a:t>
                </a:r>
              </a:p>
            </p:txBody>
          </p:sp>
          <p:grpSp>
            <p:nvGrpSpPr>
              <p:cNvPr id="25" name="Groupe 24">
                <a:extLst>
                  <a:ext uri="{FF2B5EF4-FFF2-40B4-BE49-F238E27FC236}">
                    <a16:creationId xmlns:a16="http://schemas.microsoft.com/office/drawing/2014/main" xmlns="" id="{C295BE9E-07C9-4DD2-BCD8-27D53F078FF7}"/>
                  </a:ext>
                </a:extLst>
              </p:cNvPr>
              <p:cNvGrpSpPr/>
              <p:nvPr/>
            </p:nvGrpSpPr>
            <p:grpSpPr>
              <a:xfrm>
                <a:off x="1690523" y="1199293"/>
                <a:ext cx="1127161" cy="316089"/>
                <a:chOff x="4834549" y="-350512"/>
                <a:chExt cx="945259" cy="316089"/>
              </a:xfrm>
            </p:grpSpPr>
            <p:sp>
              <p:nvSpPr>
                <p:cNvPr id="28" name="ZoneTexte 27">
                  <a:extLst>
                    <a:ext uri="{FF2B5EF4-FFF2-40B4-BE49-F238E27FC236}">
                      <a16:creationId xmlns:a16="http://schemas.microsoft.com/office/drawing/2014/main" xmlns="" id="{0B8BDD3E-CC09-4BA1-8D9A-19B63D8B2EEB}"/>
                    </a:ext>
                  </a:extLst>
                </p:cNvPr>
                <p:cNvSpPr txBox="1"/>
                <p:nvPr/>
              </p:nvSpPr>
              <p:spPr>
                <a:xfrm>
                  <a:off x="4834549" y="-350512"/>
                  <a:ext cx="945259" cy="279895"/>
                </a:xfrm>
                <a:prstGeom prst="rect">
                  <a:avLst/>
                </a:prstGeom>
                <a:noFill/>
                <a:ln w="19050">
                  <a:noFill/>
                </a:ln>
              </p:spPr>
              <p:txBody>
                <a:bodyPr wrap="square" lIns="96000" tIns="48000" rIns="96000" bIns="48000" rtlCol="0" anchor="ctr" anchorCtr="0">
                  <a:noAutofit/>
                </a:bodyPr>
                <a:lstStyle/>
                <a:p>
                  <a:pPr algn="ctr" defTabSz="609585">
                    <a:buClr>
                      <a:srgbClr val="5C1F75"/>
                    </a:buClr>
                    <a:defRPr/>
                  </a:pPr>
                  <a:r>
                    <a:rPr lang="fr-FR" sz="1000" b="1" dirty="0">
                      <a:solidFill>
                        <a:srgbClr val="5C1F75"/>
                      </a:solidFill>
                      <a:latin typeface="+mj-lt"/>
                    </a:rPr>
                    <a:t>Stratégie commerciale </a:t>
                  </a:r>
                </a:p>
              </p:txBody>
            </p:sp>
            <p:cxnSp>
              <p:nvCxnSpPr>
                <p:cNvPr id="29" name="Connecteur droit 28">
                  <a:extLst>
                    <a:ext uri="{FF2B5EF4-FFF2-40B4-BE49-F238E27FC236}">
                      <a16:creationId xmlns:a16="http://schemas.microsoft.com/office/drawing/2014/main" xmlns="" id="{FF765531-08BA-4054-BECE-2D0C99F75266}"/>
                    </a:ext>
                  </a:extLst>
                </p:cNvPr>
                <p:cNvCxnSpPr>
                  <a:cxnSpLocks/>
                </p:cNvCxnSpPr>
                <p:nvPr/>
              </p:nvCxnSpPr>
              <p:spPr>
                <a:xfrm>
                  <a:off x="4843913" y="-34423"/>
                  <a:ext cx="928641" cy="0"/>
                </a:xfrm>
                <a:prstGeom prst="line">
                  <a:avLst/>
                </a:prstGeom>
                <a:noFill/>
                <a:ln w="12700" cap="flat" cmpd="sng" algn="ctr">
                  <a:solidFill>
                    <a:srgbClr val="5C1F75"/>
                  </a:solidFill>
                  <a:prstDash val="solid"/>
                  <a:miter lim="800000"/>
                </a:ln>
                <a:effectLst/>
              </p:spPr>
            </p:cxnSp>
          </p:grpSp>
          <p:sp>
            <p:nvSpPr>
              <p:cNvPr id="26" name="ZoneTexte 25">
                <a:extLst>
                  <a:ext uri="{FF2B5EF4-FFF2-40B4-BE49-F238E27FC236}">
                    <a16:creationId xmlns:a16="http://schemas.microsoft.com/office/drawing/2014/main" xmlns="" id="{AFD60C53-7BA7-4ACB-91CF-BFCEE61723CC}"/>
                  </a:ext>
                </a:extLst>
              </p:cNvPr>
              <p:cNvSpPr txBox="1"/>
              <p:nvPr/>
            </p:nvSpPr>
            <p:spPr>
              <a:xfrm>
                <a:off x="1690526" y="1839999"/>
                <a:ext cx="1127158" cy="409008"/>
              </a:xfrm>
              <a:prstGeom prst="rect">
                <a:avLst/>
              </a:prstGeom>
              <a:solidFill>
                <a:srgbClr val="963B8E"/>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Portefeuilles modèles</a:t>
                </a:r>
              </a:p>
            </p:txBody>
          </p:sp>
          <p:sp>
            <p:nvSpPr>
              <p:cNvPr id="27" name="ZoneTexte 26">
                <a:extLst>
                  <a:ext uri="{FF2B5EF4-FFF2-40B4-BE49-F238E27FC236}">
                    <a16:creationId xmlns:a16="http://schemas.microsoft.com/office/drawing/2014/main" xmlns="" id="{E012B918-67CB-4973-9ED9-20FCF46D67A9}"/>
                  </a:ext>
                </a:extLst>
              </p:cNvPr>
              <p:cNvSpPr txBox="1"/>
              <p:nvPr/>
            </p:nvSpPr>
            <p:spPr>
              <a:xfrm>
                <a:off x="1690523" y="2301736"/>
                <a:ext cx="1127158" cy="409005"/>
              </a:xfrm>
              <a:prstGeom prst="rect">
                <a:avLst/>
              </a:prstGeom>
              <a:solidFill>
                <a:srgbClr val="963B8E"/>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Catalogue de </a:t>
                </a:r>
                <a:r>
                  <a:rPr lang="fr-FR" sz="840" b="1" dirty="0">
                    <a:solidFill>
                      <a:srgbClr val="FFFFFF"/>
                    </a:solidFill>
                    <a:latin typeface="+mj-lt"/>
                  </a:rPr>
                  <a:t>commercialisation</a:t>
                </a:r>
              </a:p>
            </p:txBody>
          </p:sp>
        </p:grpSp>
        <p:sp>
          <p:nvSpPr>
            <p:cNvPr id="32" name="Accolade fermante 31">
              <a:extLst>
                <a:ext uri="{FF2B5EF4-FFF2-40B4-BE49-F238E27FC236}">
                  <a16:creationId xmlns:a16="http://schemas.microsoft.com/office/drawing/2014/main" xmlns="" id="{0BBE20DA-B320-4804-8A8C-C95A503604A1}"/>
                </a:ext>
              </a:extLst>
            </p:cNvPr>
            <p:cNvSpPr/>
            <p:nvPr/>
          </p:nvSpPr>
          <p:spPr>
            <a:xfrm>
              <a:off x="2440617" y="2007795"/>
              <a:ext cx="176377" cy="2286907"/>
            </a:xfrm>
            <a:prstGeom prst="rightBrace">
              <a:avLst>
                <a:gd name="adj1" fmla="val 85641"/>
                <a:gd name="adj2" fmla="val 49894"/>
              </a:avLst>
            </a:prstGeom>
            <a:noFill/>
            <a:ln w="12700" cap="flat" cmpd="sng" algn="ctr">
              <a:solidFill>
                <a:srgbClr val="92D1D6"/>
              </a:solidFill>
              <a:prstDash val="solid"/>
              <a:miter lim="800000"/>
            </a:ln>
            <a:effectLst/>
          </p:spPr>
          <p:txBody>
            <a:bodyPr rtlCol="0" anchor="ctr"/>
            <a:lstStyle/>
            <a:p>
              <a:pPr algn="ctr" defTabSz="609585">
                <a:defRPr/>
              </a:pPr>
              <a:endParaRPr lang="fr-FR" sz="1200" dirty="0">
                <a:solidFill>
                  <a:srgbClr val="7F7F7F"/>
                </a:solidFill>
                <a:latin typeface="Verdana"/>
              </a:endParaRPr>
            </a:p>
          </p:txBody>
        </p:sp>
        <p:grpSp>
          <p:nvGrpSpPr>
            <p:cNvPr id="2" name="Groupe 1">
              <a:extLst>
                <a:ext uri="{FF2B5EF4-FFF2-40B4-BE49-F238E27FC236}">
                  <a16:creationId xmlns:a16="http://schemas.microsoft.com/office/drawing/2014/main" xmlns="" id="{452EBBD1-E929-42B5-A03B-B4F6B03AD1CB}"/>
                </a:ext>
              </a:extLst>
            </p:cNvPr>
            <p:cNvGrpSpPr/>
            <p:nvPr/>
          </p:nvGrpSpPr>
          <p:grpSpPr>
            <a:xfrm>
              <a:off x="3451003" y="2391014"/>
              <a:ext cx="2943742" cy="1150368"/>
              <a:chOff x="2696745" y="5478171"/>
              <a:chExt cx="4327290" cy="1150368"/>
            </a:xfrm>
          </p:grpSpPr>
          <p:sp>
            <p:nvSpPr>
              <p:cNvPr id="39" name="ZoneTexte 38">
                <a:extLst>
                  <a:ext uri="{FF2B5EF4-FFF2-40B4-BE49-F238E27FC236}">
                    <a16:creationId xmlns:a16="http://schemas.microsoft.com/office/drawing/2014/main" xmlns="" id="{5E73F2A1-0C8A-4A25-957B-C2A8B49FDF10}"/>
                  </a:ext>
                </a:extLst>
              </p:cNvPr>
              <p:cNvSpPr txBox="1"/>
              <p:nvPr/>
            </p:nvSpPr>
            <p:spPr>
              <a:xfrm>
                <a:off x="2696745" y="5976512"/>
                <a:ext cx="1508523" cy="652027"/>
              </a:xfrm>
              <a:prstGeom prst="rect">
                <a:avLst/>
              </a:prstGeom>
              <a:solidFill>
                <a:srgbClr val="5C1F75"/>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Proposition d’allocation automatisée</a:t>
                </a:r>
              </a:p>
            </p:txBody>
          </p:sp>
          <p:grpSp>
            <p:nvGrpSpPr>
              <p:cNvPr id="41" name="Groupe 40">
                <a:extLst>
                  <a:ext uri="{FF2B5EF4-FFF2-40B4-BE49-F238E27FC236}">
                    <a16:creationId xmlns:a16="http://schemas.microsoft.com/office/drawing/2014/main" xmlns="" id="{2BF86F79-822E-4C0A-9D97-8A5FE0A32FC7}"/>
                  </a:ext>
                </a:extLst>
              </p:cNvPr>
              <p:cNvGrpSpPr/>
              <p:nvPr/>
            </p:nvGrpSpPr>
            <p:grpSpPr>
              <a:xfrm>
                <a:off x="2696745" y="5478171"/>
                <a:ext cx="4327290" cy="391035"/>
                <a:chOff x="2789041" y="2335567"/>
                <a:chExt cx="6428560" cy="432670"/>
              </a:xfrm>
            </p:grpSpPr>
            <p:sp>
              <p:nvSpPr>
                <p:cNvPr id="42" name="ZoneTexte 41">
                  <a:extLst>
                    <a:ext uri="{FF2B5EF4-FFF2-40B4-BE49-F238E27FC236}">
                      <a16:creationId xmlns:a16="http://schemas.microsoft.com/office/drawing/2014/main" xmlns="" id="{12749B54-3A32-4C1E-B623-477F211929D0}"/>
                    </a:ext>
                  </a:extLst>
                </p:cNvPr>
                <p:cNvSpPr txBox="1"/>
                <p:nvPr/>
              </p:nvSpPr>
              <p:spPr>
                <a:xfrm>
                  <a:off x="4874163" y="2335567"/>
                  <a:ext cx="2241037" cy="432670"/>
                </a:xfrm>
                <a:prstGeom prst="rect">
                  <a:avLst/>
                </a:prstGeom>
                <a:no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5C1F75"/>
                      </a:solidFill>
                      <a:latin typeface="+mj-lt"/>
                    </a:rPr>
                    <a:t>Propositions</a:t>
                  </a:r>
                </a:p>
              </p:txBody>
            </p:sp>
            <p:cxnSp>
              <p:nvCxnSpPr>
                <p:cNvPr id="43" name="Connecteur droit 42">
                  <a:extLst>
                    <a:ext uri="{FF2B5EF4-FFF2-40B4-BE49-F238E27FC236}">
                      <a16:creationId xmlns:a16="http://schemas.microsoft.com/office/drawing/2014/main" xmlns="" id="{BC7C2D2F-1D47-42BC-891C-DFDDE444CF9E}"/>
                    </a:ext>
                  </a:extLst>
                </p:cNvPr>
                <p:cNvCxnSpPr>
                  <a:cxnSpLocks/>
                </p:cNvCxnSpPr>
                <p:nvPr/>
              </p:nvCxnSpPr>
              <p:spPr>
                <a:xfrm>
                  <a:off x="2789041" y="2735152"/>
                  <a:ext cx="6428560" cy="0"/>
                </a:xfrm>
                <a:prstGeom prst="line">
                  <a:avLst/>
                </a:prstGeom>
                <a:noFill/>
                <a:ln w="12700" cap="flat" cmpd="sng" algn="ctr">
                  <a:solidFill>
                    <a:srgbClr val="5C1F75"/>
                  </a:solidFill>
                  <a:prstDash val="solid"/>
                  <a:miter lim="800000"/>
                </a:ln>
                <a:effectLst/>
              </p:spPr>
            </p:cxnSp>
          </p:grpSp>
        </p:grpSp>
        <p:sp>
          <p:nvSpPr>
            <p:cNvPr id="47" name="ZoneTexte 46">
              <a:extLst>
                <a:ext uri="{FF2B5EF4-FFF2-40B4-BE49-F238E27FC236}">
                  <a16:creationId xmlns:a16="http://schemas.microsoft.com/office/drawing/2014/main" xmlns="" id="{61C1CE92-C5DC-4DBB-96B0-1FA8B6123046}"/>
                </a:ext>
              </a:extLst>
            </p:cNvPr>
            <p:cNvSpPr txBox="1"/>
            <p:nvPr/>
          </p:nvSpPr>
          <p:spPr>
            <a:xfrm>
              <a:off x="5368535" y="2886524"/>
              <a:ext cx="1026209" cy="638072"/>
            </a:xfrm>
            <a:prstGeom prst="rect">
              <a:avLst/>
            </a:prstGeom>
            <a:solidFill>
              <a:srgbClr val="5C1F75"/>
            </a:solidFill>
            <a:ln w="19050">
              <a:noFill/>
            </a:ln>
          </p:spPr>
          <p:txBody>
            <a:bodyPr wrap="square" lIns="48000" tIns="48000" rIns="48000" bIns="48000" rtlCol="0" anchor="ctr" anchorCtr="0">
              <a:noAutofit/>
            </a:bodyPr>
            <a:lstStyle/>
            <a:p>
              <a:pPr algn="ctr" defTabSz="609585">
                <a:buClr>
                  <a:srgbClr val="5C1F75"/>
                </a:buClr>
                <a:defRPr/>
              </a:pPr>
              <a:r>
                <a:rPr lang="fr-FR" sz="1000" b="1" dirty="0">
                  <a:solidFill>
                    <a:srgbClr val="FFFFFF"/>
                  </a:solidFill>
                  <a:latin typeface="+mj-lt"/>
                </a:rPr>
                <a:t>Proposition d’allocation personnalisée</a:t>
              </a:r>
            </a:p>
          </p:txBody>
        </p:sp>
        <p:sp>
          <p:nvSpPr>
            <p:cNvPr id="48" name="Flèche : droite 47">
              <a:extLst>
                <a:ext uri="{FF2B5EF4-FFF2-40B4-BE49-F238E27FC236}">
                  <a16:creationId xmlns:a16="http://schemas.microsoft.com/office/drawing/2014/main" xmlns="" id="{CEC006EB-EDFF-4EA7-B573-440F6F37A3DA}"/>
                </a:ext>
              </a:extLst>
            </p:cNvPr>
            <p:cNvSpPr/>
            <p:nvPr/>
          </p:nvSpPr>
          <p:spPr>
            <a:xfrm>
              <a:off x="4671314" y="2866865"/>
              <a:ext cx="503118" cy="480484"/>
            </a:xfrm>
            <a:prstGeom prst="rightArrow">
              <a:avLst/>
            </a:prstGeom>
            <a:solidFill>
              <a:srgbClr val="92D1D6"/>
            </a:solidFill>
            <a:ln w="12700" cap="flat" cmpd="sng" algn="ctr">
              <a:noFill/>
              <a:prstDash val="solid"/>
              <a:miter lim="800000"/>
            </a:ln>
            <a:effectLst/>
          </p:spPr>
          <p:txBody>
            <a:bodyPr rtlCol="0" anchor="ctr"/>
            <a:lstStyle/>
            <a:p>
              <a:pPr algn="ctr" defTabSz="609585">
                <a:defRPr/>
              </a:pPr>
              <a:endParaRPr lang="fr-FR" sz="1000" dirty="0">
                <a:solidFill>
                  <a:srgbClr val="FFFFFF"/>
                </a:solidFill>
                <a:latin typeface="+mj-lt"/>
              </a:endParaRPr>
            </a:p>
          </p:txBody>
        </p:sp>
        <p:pic>
          <p:nvPicPr>
            <p:cNvPr id="49" name="Image 48">
              <a:extLst>
                <a:ext uri="{FF2B5EF4-FFF2-40B4-BE49-F238E27FC236}">
                  <a16:creationId xmlns:a16="http://schemas.microsoft.com/office/drawing/2014/main" xmlns="" id="{DA9AF271-958D-4556-8C7E-81A8F431C3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7588" y="3006312"/>
              <a:ext cx="182660" cy="183935"/>
            </a:xfrm>
            <a:prstGeom prst="rect">
              <a:avLst/>
            </a:prstGeom>
          </p:spPr>
        </p:pic>
        <p:grpSp>
          <p:nvGrpSpPr>
            <p:cNvPr id="3" name="Groupe 2">
              <a:extLst>
                <a:ext uri="{FF2B5EF4-FFF2-40B4-BE49-F238E27FC236}">
                  <a16:creationId xmlns:a16="http://schemas.microsoft.com/office/drawing/2014/main" xmlns="" id="{4AEEE5B8-25DD-468C-BED9-FFBB6D789E73}"/>
                </a:ext>
              </a:extLst>
            </p:cNvPr>
            <p:cNvGrpSpPr/>
            <p:nvPr/>
          </p:nvGrpSpPr>
          <p:grpSpPr>
            <a:xfrm rot="16200000">
              <a:off x="2829981" y="2855548"/>
              <a:ext cx="480484" cy="503118"/>
              <a:chOff x="3201199" y="5048462"/>
              <a:chExt cx="480484" cy="503118"/>
            </a:xfrm>
          </p:grpSpPr>
          <p:sp>
            <p:nvSpPr>
              <p:cNvPr id="40" name="Flèche : droite 39">
                <a:extLst>
                  <a:ext uri="{FF2B5EF4-FFF2-40B4-BE49-F238E27FC236}">
                    <a16:creationId xmlns:a16="http://schemas.microsoft.com/office/drawing/2014/main" xmlns="" id="{A9D4F91C-CCC1-4E10-9559-41C589EF36E5}"/>
                  </a:ext>
                </a:extLst>
              </p:cNvPr>
              <p:cNvSpPr/>
              <p:nvPr/>
            </p:nvSpPr>
            <p:spPr>
              <a:xfrm rot="5400000">
                <a:off x="3189882" y="5059779"/>
                <a:ext cx="503118" cy="480484"/>
              </a:xfrm>
              <a:prstGeom prst="rightArrow">
                <a:avLst/>
              </a:prstGeom>
              <a:solidFill>
                <a:srgbClr val="92D1D6"/>
              </a:solidFill>
              <a:ln w="12700" cap="flat" cmpd="sng" algn="ctr">
                <a:noFill/>
                <a:prstDash val="solid"/>
                <a:miter lim="800000"/>
              </a:ln>
              <a:effectLst/>
            </p:spPr>
            <p:txBody>
              <a:bodyPr rtlCol="0" anchor="ctr"/>
              <a:lstStyle/>
              <a:p>
                <a:pPr algn="ctr" defTabSz="609585">
                  <a:defRPr/>
                </a:pPr>
                <a:endParaRPr lang="fr-FR" dirty="0">
                  <a:solidFill>
                    <a:srgbClr val="FFFFFF"/>
                  </a:solidFill>
                  <a:latin typeface="Verdana"/>
                </a:endParaRPr>
              </a:p>
            </p:txBody>
          </p:sp>
          <p:pic>
            <p:nvPicPr>
              <p:cNvPr id="33" name="Image 32">
                <a:extLst>
                  <a:ext uri="{FF2B5EF4-FFF2-40B4-BE49-F238E27FC236}">
                    <a16:creationId xmlns:a16="http://schemas.microsoft.com/office/drawing/2014/main" xmlns="" id="{56EC9F66-5BDD-4D71-AFA8-3AD0C9EF9E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2902" y="5202900"/>
                <a:ext cx="216193" cy="216193"/>
              </a:xfrm>
              <a:prstGeom prst="rect">
                <a:avLst/>
              </a:prstGeom>
            </p:spPr>
          </p:pic>
        </p:grpSp>
        <p:sp>
          <p:nvSpPr>
            <p:cNvPr id="53" name="ZoneTexte 52">
              <a:extLst>
                <a:ext uri="{FF2B5EF4-FFF2-40B4-BE49-F238E27FC236}">
                  <a16:creationId xmlns:a16="http://schemas.microsoft.com/office/drawing/2014/main" xmlns="" id="{AC6304E8-0C8C-49D1-81C3-CB830C6235F2}"/>
                </a:ext>
              </a:extLst>
            </p:cNvPr>
            <p:cNvSpPr txBox="1"/>
            <p:nvPr/>
          </p:nvSpPr>
          <p:spPr>
            <a:xfrm>
              <a:off x="2575561" y="3386403"/>
              <a:ext cx="903106" cy="255784"/>
            </a:xfrm>
            <a:prstGeom prst="rect">
              <a:avLst/>
            </a:prstGeom>
            <a:noFill/>
            <a:ln w="19050">
              <a:noFill/>
            </a:ln>
          </p:spPr>
          <p:txBody>
            <a:bodyPr wrap="square" lIns="48000" tIns="48000" rIns="48000" bIns="48000" rtlCol="0" anchor="ctr" anchorCtr="0">
              <a:noAutofit/>
            </a:bodyPr>
            <a:lstStyle/>
            <a:p>
              <a:pPr algn="ctr" defTabSz="609585">
                <a:buClr>
                  <a:srgbClr val="5C1F75"/>
                </a:buClr>
                <a:defRPr/>
              </a:pPr>
              <a:r>
                <a:rPr lang="fr-FR" sz="800" b="1" dirty="0">
                  <a:solidFill>
                    <a:srgbClr val="5C1F75"/>
                  </a:solidFill>
                  <a:latin typeface="+mj-lt"/>
                </a:rPr>
                <a:t>Algorithme</a:t>
              </a:r>
            </a:p>
          </p:txBody>
        </p:sp>
        <p:sp>
          <p:nvSpPr>
            <p:cNvPr id="50" name="ZoneTexte 49">
              <a:extLst>
                <a:ext uri="{FF2B5EF4-FFF2-40B4-BE49-F238E27FC236}">
                  <a16:creationId xmlns:a16="http://schemas.microsoft.com/office/drawing/2014/main" xmlns="" id="{59ED67BC-E347-460C-AC4A-05E09B0A81A8}"/>
                </a:ext>
              </a:extLst>
            </p:cNvPr>
            <p:cNvSpPr txBox="1"/>
            <p:nvPr/>
          </p:nvSpPr>
          <p:spPr>
            <a:xfrm>
              <a:off x="4471320" y="3388652"/>
              <a:ext cx="903106" cy="255784"/>
            </a:xfrm>
            <a:prstGeom prst="rect">
              <a:avLst/>
            </a:prstGeom>
            <a:noFill/>
            <a:ln w="19050">
              <a:noFill/>
            </a:ln>
          </p:spPr>
          <p:txBody>
            <a:bodyPr wrap="square" lIns="48000" tIns="48000" rIns="48000" bIns="48000" rtlCol="0" anchor="ctr" anchorCtr="0">
              <a:noAutofit/>
            </a:bodyPr>
            <a:lstStyle/>
            <a:p>
              <a:pPr algn="ctr" defTabSz="609585">
                <a:buClr>
                  <a:srgbClr val="5C1F75"/>
                </a:buClr>
                <a:defRPr/>
              </a:pPr>
              <a:r>
                <a:rPr lang="fr-FR" sz="800" b="1" dirty="0">
                  <a:solidFill>
                    <a:srgbClr val="5C1F75"/>
                  </a:solidFill>
                  <a:latin typeface="+mj-lt"/>
                </a:rPr>
                <a:t>Modifications</a:t>
              </a:r>
            </a:p>
          </p:txBody>
        </p:sp>
      </p:grpSp>
      <p:sp>
        <p:nvSpPr>
          <p:cNvPr id="52" name="Ellipse 51">
            <a:extLst>
              <a:ext uri="{FF2B5EF4-FFF2-40B4-BE49-F238E27FC236}">
                <a16:creationId xmlns:a16="http://schemas.microsoft.com/office/drawing/2014/main" xmlns="" id="{14ED2118-CC70-476A-AB4E-E6043907E39E}"/>
              </a:ext>
            </a:extLst>
          </p:cNvPr>
          <p:cNvSpPr/>
          <p:nvPr/>
        </p:nvSpPr>
        <p:spPr>
          <a:xfrm>
            <a:off x="180291" y="2527176"/>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1</a:t>
            </a:r>
          </a:p>
        </p:txBody>
      </p:sp>
      <p:sp>
        <p:nvSpPr>
          <p:cNvPr id="54" name="Ellipse 53">
            <a:extLst>
              <a:ext uri="{FF2B5EF4-FFF2-40B4-BE49-F238E27FC236}">
                <a16:creationId xmlns:a16="http://schemas.microsoft.com/office/drawing/2014/main" xmlns="" id="{FBA916ED-A131-4A8A-883E-CF93B8D145D4}"/>
              </a:ext>
            </a:extLst>
          </p:cNvPr>
          <p:cNvSpPr/>
          <p:nvPr/>
        </p:nvSpPr>
        <p:spPr>
          <a:xfrm>
            <a:off x="1248921" y="318456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a:t>
            </a:r>
          </a:p>
        </p:txBody>
      </p:sp>
      <p:sp>
        <p:nvSpPr>
          <p:cNvPr id="55" name="Ellipse 54">
            <a:extLst>
              <a:ext uri="{FF2B5EF4-FFF2-40B4-BE49-F238E27FC236}">
                <a16:creationId xmlns:a16="http://schemas.microsoft.com/office/drawing/2014/main" xmlns="" id="{12E97BC9-E232-498A-8BFF-65683C3DFB34}"/>
              </a:ext>
            </a:extLst>
          </p:cNvPr>
          <p:cNvSpPr/>
          <p:nvPr/>
        </p:nvSpPr>
        <p:spPr>
          <a:xfrm>
            <a:off x="2851731" y="289740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3</a:t>
            </a:r>
          </a:p>
        </p:txBody>
      </p:sp>
      <p:sp>
        <p:nvSpPr>
          <p:cNvPr id="56" name="Ellipse 55">
            <a:extLst>
              <a:ext uri="{FF2B5EF4-FFF2-40B4-BE49-F238E27FC236}">
                <a16:creationId xmlns:a16="http://schemas.microsoft.com/office/drawing/2014/main" xmlns="" id="{B03F7C19-2B52-4A2D-AE96-6A8D8F5BA27A}"/>
              </a:ext>
            </a:extLst>
          </p:cNvPr>
          <p:cNvSpPr/>
          <p:nvPr/>
        </p:nvSpPr>
        <p:spPr>
          <a:xfrm>
            <a:off x="3492803" y="2891024"/>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4</a:t>
            </a:r>
          </a:p>
        </p:txBody>
      </p:sp>
      <p:sp>
        <p:nvSpPr>
          <p:cNvPr id="57" name="Ellipse 56">
            <a:extLst>
              <a:ext uri="{FF2B5EF4-FFF2-40B4-BE49-F238E27FC236}">
                <a16:creationId xmlns:a16="http://schemas.microsoft.com/office/drawing/2014/main" xmlns="" id="{9D1C9975-3B5A-48F7-A51B-6EAD023B25D1}"/>
              </a:ext>
            </a:extLst>
          </p:cNvPr>
          <p:cNvSpPr/>
          <p:nvPr/>
        </p:nvSpPr>
        <p:spPr>
          <a:xfrm>
            <a:off x="4707632" y="2891024"/>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5</a:t>
            </a:r>
          </a:p>
        </p:txBody>
      </p:sp>
      <p:grpSp>
        <p:nvGrpSpPr>
          <p:cNvPr id="21" name="Groupe 20">
            <a:extLst>
              <a:ext uri="{FF2B5EF4-FFF2-40B4-BE49-F238E27FC236}">
                <a16:creationId xmlns:a16="http://schemas.microsoft.com/office/drawing/2014/main" xmlns="" id="{DC3D58B0-191B-4808-8555-7278FB6FBE3E}"/>
              </a:ext>
            </a:extLst>
          </p:cNvPr>
          <p:cNvGrpSpPr/>
          <p:nvPr/>
        </p:nvGrpSpPr>
        <p:grpSpPr>
          <a:xfrm>
            <a:off x="507736" y="4967162"/>
            <a:ext cx="5857786" cy="1308050"/>
            <a:chOff x="507736" y="5063412"/>
            <a:chExt cx="5857786" cy="1308050"/>
          </a:xfrm>
        </p:grpSpPr>
        <p:sp>
          <p:nvSpPr>
            <p:cNvPr id="6" name="Rectangle 5">
              <a:extLst>
                <a:ext uri="{FF2B5EF4-FFF2-40B4-BE49-F238E27FC236}">
                  <a16:creationId xmlns:a16="http://schemas.microsoft.com/office/drawing/2014/main" xmlns="" id="{77DB52F8-85E8-45B0-B7B8-69BACC6AA041}"/>
                </a:ext>
              </a:extLst>
            </p:cNvPr>
            <p:cNvSpPr/>
            <p:nvPr/>
          </p:nvSpPr>
          <p:spPr>
            <a:xfrm>
              <a:off x="507736" y="5063412"/>
              <a:ext cx="5857786" cy="1308050"/>
            </a:xfrm>
            <a:prstGeom prst="rect">
              <a:avLst/>
            </a:prstGeom>
          </p:spPr>
          <p:txBody>
            <a:bodyPr wrap="square">
              <a:spAutoFit/>
            </a:bodyPr>
            <a:lstStyle/>
            <a:p>
              <a:pPr marL="228600" indent="-228600">
                <a:spcBef>
                  <a:spcPts val="600"/>
                </a:spcBef>
                <a:spcAft>
                  <a:spcPts val="600"/>
                </a:spcAft>
                <a:buAutoNum type="arabicPeriod"/>
              </a:pPr>
              <a:r>
                <a:rPr lang="fr-FR" sz="1600" b="1" dirty="0">
                  <a:solidFill>
                    <a:schemeClr val="accent4"/>
                  </a:solidFill>
                  <a:ea typeface="Verdana" panose="020B0604030504040204" pitchFamily="34" charset="0"/>
                  <a:cs typeface="Verdana" panose="020B0604030504040204" pitchFamily="34" charset="0"/>
                </a:rPr>
                <a:t>D</a:t>
              </a:r>
              <a:r>
                <a:rPr lang="fr-FR" sz="1600" b="1" dirty="0">
                  <a:solidFill>
                    <a:schemeClr val="accent4"/>
                  </a:solidFill>
                </a:rPr>
                <a:t>ÉFINITION DES PROJETS</a:t>
              </a:r>
            </a:p>
            <a:p>
              <a:pPr marL="628650" lvl="1" indent="-171450">
                <a:spcAft>
                  <a:spcPts val="600"/>
                </a:spcAft>
                <a:buFont typeface="Arial" panose="020B0604020202020204" pitchFamily="34" charset="0"/>
                <a:buChar char="•"/>
              </a:pPr>
              <a:r>
                <a:rPr lang="fr-FR" sz="1600" b="1" dirty="0">
                  <a:solidFill>
                    <a:schemeClr val="accent1"/>
                  </a:solidFill>
                  <a:ea typeface="Verdana" panose="020B0604030504040204" pitchFamily="34" charset="0"/>
                  <a:cs typeface="Verdana" panose="020B0604030504040204" pitchFamily="34" charset="0"/>
                </a:rPr>
                <a:t>Affectation d’une enveloppe à un projet</a:t>
              </a:r>
            </a:p>
            <a:p>
              <a:pPr marL="628650" lvl="1" indent="-171450">
                <a:spcAft>
                  <a:spcPts val="600"/>
                </a:spcAft>
                <a:buFont typeface="Arial" panose="020B0604020202020204" pitchFamily="34" charset="0"/>
                <a:buChar char="•"/>
              </a:pPr>
              <a:r>
                <a:rPr lang="fr-FR" sz="1600" b="1" dirty="0">
                  <a:solidFill>
                    <a:schemeClr val="accent1"/>
                  </a:solidFill>
                  <a:ea typeface="Verdana" panose="020B0604030504040204" pitchFamily="34" charset="0"/>
                  <a:cs typeface="Verdana" panose="020B0604030504040204" pitchFamily="34" charset="0"/>
                </a:rPr>
                <a:t>Souscription d’un nouveau contrat</a:t>
              </a:r>
            </a:p>
            <a:p>
              <a:pPr marL="628650" lvl="1" indent="-171450">
                <a:spcAft>
                  <a:spcPts val="600"/>
                </a:spcAft>
                <a:buFont typeface="Arial" panose="020B0604020202020204" pitchFamily="34" charset="0"/>
                <a:buChar char="•"/>
              </a:pPr>
              <a:r>
                <a:rPr lang="fr-FR" sz="1600" b="1" dirty="0">
                  <a:solidFill>
                    <a:schemeClr val="accent1"/>
                  </a:solidFill>
                  <a:ea typeface="Verdana" panose="020B0604030504040204" pitchFamily="34" charset="0"/>
                  <a:cs typeface="Verdana" panose="020B0604030504040204" pitchFamily="34" charset="0"/>
                </a:rPr>
                <a:t>Transfert Fourgous</a:t>
              </a:r>
              <a:endParaRPr lang="fr-FR" sz="1600" b="1" dirty="0">
                <a:solidFill>
                  <a:schemeClr val="accent4"/>
                </a:solidFill>
              </a:endParaRPr>
            </a:p>
          </p:txBody>
        </p:sp>
        <p:sp>
          <p:nvSpPr>
            <p:cNvPr id="58" name="Ellipse 57">
              <a:extLst>
                <a:ext uri="{FF2B5EF4-FFF2-40B4-BE49-F238E27FC236}">
                  <a16:creationId xmlns:a16="http://schemas.microsoft.com/office/drawing/2014/main" xmlns="" id="{2298E1DA-13C5-4FF4-91C6-C0A436E82296}"/>
                </a:ext>
              </a:extLst>
            </p:cNvPr>
            <p:cNvSpPr/>
            <p:nvPr/>
          </p:nvSpPr>
          <p:spPr>
            <a:xfrm>
              <a:off x="527815" y="510812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1</a:t>
              </a:r>
            </a:p>
          </p:txBody>
        </p:sp>
      </p:grpSp>
      <p:grpSp>
        <p:nvGrpSpPr>
          <p:cNvPr id="19" name="Groupe 18">
            <a:extLst>
              <a:ext uri="{FF2B5EF4-FFF2-40B4-BE49-F238E27FC236}">
                <a16:creationId xmlns:a16="http://schemas.microsoft.com/office/drawing/2014/main" xmlns="" id="{66534CA0-EFAF-4F94-8D74-C6B93A807208}"/>
              </a:ext>
            </a:extLst>
          </p:cNvPr>
          <p:cNvGrpSpPr/>
          <p:nvPr/>
        </p:nvGrpSpPr>
        <p:grpSpPr>
          <a:xfrm>
            <a:off x="500105" y="6277763"/>
            <a:ext cx="5857786" cy="416011"/>
            <a:chOff x="500105" y="6255886"/>
            <a:chExt cx="5857786" cy="416011"/>
          </a:xfrm>
        </p:grpSpPr>
        <p:sp>
          <p:nvSpPr>
            <p:cNvPr id="7" name="Rectangle 6">
              <a:extLst>
                <a:ext uri="{FF2B5EF4-FFF2-40B4-BE49-F238E27FC236}">
                  <a16:creationId xmlns:a16="http://schemas.microsoft.com/office/drawing/2014/main" xmlns="" id="{2F2C94CE-47E1-45E3-BCBF-34001872DBC7}"/>
                </a:ext>
              </a:extLst>
            </p:cNvPr>
            <p:cNvSpPr/>
            <p:nvPr/>
          </p:nvSpPr>
          <p:spPr>
            <a:xfrm>
              <a:off x="500105" y="6255886"/>
              <a:ext cx="5857786" cy="416011"/>
            </a:xfrm>
            <a:prstGeom prst="rect">
              <a:avLst/>
            </a:prstGeom>
          </p:spPr>
          <p:txBody>
            <a:bodyPr wrap="square">
              <a:spAutoFit/>
            </a:bodyPr>
            <a:lstStyle/>
            <a:p>
              <a:pPr marL="228600" indent="-228600">
                <a:lnSpc>
                  <a:spcPct val="150000"/>
                </a:lnSpc>
                <a:spcBef>
                  <a:spcPts val="600"/>
                </a:spcBef>
                <a:spcAft>
                  <a:spcPts val="600"/>
                </a:spcAft>
                <a:buAutoNum type="arabicPeriod" startAt="2"/>
              </a:pPr>
              <a:r>
                <a:rPr lang="fr-FR" sz="1600" b="1" dirty="0">
                  <a:solidFill>
                    <a:schemeClr val="accent4"/>
                  </a:solidFill>
                  <a:ea typeface="Verdana" panose="020B0604030504040204" pitchFamily="34" charset="0"/>
                  <a:cs typeface="Verdana" panose="020B0604030504040204" pitchFamily="34" charset="0"/>
                </a:rPr>
                <a:t>PROFILS DE RISQUE ET PORTEFEUILLES MODELES</a:t>
              </a:r>
            </a:p>
          </p:txBody>
        </p:sp>
        <p:sp>
          <p:nvSpPr>
            <p:cNvPr id="59" name="Ellipse 58">
              <a:extLst>
                <a:ext uri="{FF2B5EF4-FFF2-40B4-BE49-F238E27FC236}">
                  <a16:creationId xmlns:a16="http://schemas.microsoft.com/office/drawing/2014/main" xmlns="" id="{BBDBD1D1-9674-467C-B4B4-93F848318938}"/>
                </a:ext>
              </a:extLst>
            </p:cNvPr>
            <p:cNvSpPr/>
            <p:nvPr/>
          </p:nvSpPr>
          <p:spPr>
            <a:xfrm>
              <a:off x="527815" y="6368913"/>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a:t>
              </a:r>
            </a:p>
          </p:txBody>
        </p:sp>
      </p:grpSp>
      <p:grpSp>
        <p:nvGrpSpPr>
          <p:cNvPr id="17" name="Groupe 16">
            <a:extLst>
              <a:ext uri="{FF2B5EF4-FFF2-40B4-BE49-F238E27FC236}">
                <a16:creationId xmlns:a16="http://schemas.microsoft.com/office/drawing/2014/main" xmlns="" id="{7FEE04C4-0944-4EDC-AD4F-3B5391D660A7}"/>
              </a:ext>
            </a:extLst>
          </p:cNvPr>
          <p:cNvGrpSpPr/>
          <p:nvPr/>
        </p:nvGrpSpPr>
        <p:grpSpPr>
          <a:xfrm>
            <a:off x="507736" y="6923240"/>
            <a:ext cx="5857786" cy="416011"/>
            <a:chOff x="507736" y="6908655"/>
            <a:chExt cx="5857786" cy="416011"/>
          </a:xfrm>
        </p:grpSpPr>
        <p:sp>
          <p:nvSpPr>
            <p:cNvPr id="8" name="Rectangle 7">
              <a:extLst>
                <a:ext uri="{FF2B5EF4-FFF2-40B4-BE49-F238E27FC236}">
                  <a16:creationId xmlns:a16="http://schemas.microsoft.com/office/drawing/2014/main" xmlns="" id="{FB6D4DDC-1738-4855-99FE-4A46510C3549}"/>
                </a:ext>
              </a:extLst>
            </p:cNvPr>
            <p:cNvSpPr/>
            <p:nvPr/>
          </p:nvSpPr>
          <p:spPr>
            <a:xfrm>
              <a:off x="507736" y="6908655"/>
              <a:ext cx="5857786" cy="416011"/>
            </a:xfrm>
            <a:prstGeom prst="rect">
              <a:avLst/>
            </a:prstGeom>
          </p:spPr>
          <p:txBody>
            <a:bodyPr wrap="square">
              <a:spAutoFit/>
            </a:bodyPr>
            <a:lstStyle/>
            <a:p>
              <a:pPr marL="228600" indent="-228600">
                <a:lnSpc>
                  <a:spcPct val="150000"/>
                </a:lnSpc>
                <a:spcBef>
                  <a:spcPts val="600"/>
                </a:spcBef>
                <a:spcAft>
                  <a:spcPts val="600"/>
                </a:spcAft>
                <a:buAutoNum type="arabicPeriod" startAt="3"/>
              </a:pPr>
              <a:r>
                <a:rPr lang="fr-FR" sz="1600" b="1" dirty="0">
                  <a:solidFill>
                    <a:schemeClr val="accent4"/>
                  </a:solidFill>
                  <a:ea typeface="Verdana" panose="020B0604030504040204" pitchFamily="34" charset="0"/>
                  <a:cs typeface="Verdana" panose="020B0604030504040204" pitchFamily="34" charset="0"/>
                </a:rPr>
                <a:t>FONCTIONNEMENT DE L’ALGORITHME</a:t>
              </a:r>
            </a:p>
          </p:txBody>
        </p:sp>
        <p:sp>
          <p:nvSpPr>
            <p:cNvPr id="60" name="Ellipse 59">
              <a:extLst>
                <a:ext uri="{FF2B5EF4-FFF2-40B4-BE49-F238E27FC236}">
                  <a16:creationId xmlns:a16="http://schemas.microsoft.com/office/drawing/2014/main" xmlns="" id="{E64B31CC-E244-4FD9-9B82-E4409BD85032}"/>
                </a:ext>
              </a:extLst>
            </p:cNvPr>
            <p:cNvSpPr/>
            <p:nvPr/>
          </p:nvSpPr>
          <p:spPr>
            <a:xfrm>
              <a:off x="531257" y="7029627"/>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3</a:t>
              </a:r>
            </a:p>
          </p:txBody>
        </p:sp>
      </p:grpSp>
      <p:grpSp>
        <p:nvGrpSpPr>
          <p:cNvPr id="16" name="Groupe 15">
            <a:extLst>
              <a:ext uri="{FF2B5EF4-FFF2-40B4-BE49-F238E27FC236}">
                <a16:creationId xmlns:a16="http://schemas.microsoft.com/office/drawing/2014/main" xmlns="" id="{D563B1BA-1EEA-47FE-952E-BFAA7ED6AD61}"/>
              </a:ext>
            </a:extLst>
          </p:cNvPr>
          <p:cNvGrpSpPr/>
          <p:nvPr/>
        </p:nvGrpSpPr>
        <p:grpSpPr>
          <a:xfrm>
            <a:off x="502668" y="7568717"/>
            <a:ext cx="5857785" cy="416011"/>
            <a:chOff x="502668" y="7561424"/>
            <a:chExt cx="5857785" cy="416011"/>
          </a:xfrm>
        </p:grpSpPr>
        <p:sp>
          <p:nvSpPr>
            <p:cNvPr id="9" name="Rectangle 8">
              <a:extLst>
                <a:ext uri="{FF2B5EF4-FFF2-40B4-BE49-F238E27FC236}">
                  <a16:creationId xmlns:a16="http://schemas.microsoft.com/office/drawing/2014/main" xmlns="" id="{5B3F4FBF-D21A-4B54-A53D-127079E1C173}"/>
                </a:ext>
              </a:extLst>
            </p:cNvPr>
            <p:cNvSpPr/>
            <p:nvPr/>
          </p:nvSpPr>
          <p:spPr>
            <a:xfrm>
              <a:off x="502668" y="7561424"/>
              <a:ext cx="5857785" cy="416011"/>
            </a:xfrm>
            <a:prstGeom prst="rect">
              <a:avLst/>
            </a:prstGeom>
          </p:spPr>
          <p:txBody>
            <a:bodyPr wrap="square">
              <a:spAutoFit/>
            </a:bodyPr>
            <a:lstStyle/>
            <a:p>
              <a:pPr marL="228600" indent="-228600">
                <a:lnSpc>
                  <a:spcPct val="150000"/>
                </a:lnSpc>
                <a:spcBef>
                  <a:spcPts val="600"/>
                </a:spcBef>
                <a:spcAft>
                  <a:spcPts val="600"/>
                </a:spcAft>
                <a:buAutoNum type="arabicPeriod" startAt="4"/>
              </a:pPr>
              <a:r>
                <a:rPr lang="fr-FR" sz="1600" b="1" dirty="0">
                  <a:solidFill>
                    <a:schemeClr val="accent4"/>
                  </a:solidFill>
                  <a:ea typeface="Verdana" panose="020B0604030504040204" pitchFamily="34" charset="0"/>
                  <a:cs typeface="Verdana" panose="020B0604030504040204" pitchFamily="34" charset="0"/>
                </a:rPr>
                <a:t>PROPOSITION D’ALLOCATION</a:t>
              </a:r>
            </a:p>
          </p:txBody>
        </p:sp>
        <p:sp>
          <p:nvSpPr>
            <p:cNvPr id="61" name="Ellipse 60">
              <a:extLst>
                <a:ext uri="{FF2B5EF4-FFF2-40B4-BE49-F238E27FC236}">
                  <a16:creationId xmlns:a16="http://schemas.microsoft.com/office/drawing/2014/main" xmlns="" id="{2F88E233-1012-4C01-A1F7-9B0DDC3CCFCE}"/>
                </a:ext>
              </a:extLst>
            </p:cNvPr>
            <p:cNvSpPr/>
            <p:nvPr/>
          </p:nvSpPr>
          <p:spPr>
            <a:xfrm>
              <a:off x="527815" y="7676100"/>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4</a:t>
              </a:r>
            </a:p>
          </p:txBody>
        </p:sp>
      </p:grpSp>
      <p:grpSp>
        <p:nvGrpSpPr>
          <p:cNvPr id="14" name="Groupe 13">
            <a:extLst>
              <a:ext uri="{FF2B5EF4-FFF2-40B4-BE49-F238E27FC236}">
                <a16:creationId xmlns:a16="http://schemas.microsoft.com/office/drawing/2014/main" xmlns="" id="{F47F2BC6-6843-44EE-83CE-FF2110219AD2}"/>
              </a:ext>
            </a:extLst>
          </p:cNvPr>
          <p:cNvGrpSpPr/>
          <p:nvPr/>
        </p:nvGrpSpPr>
        <p:grpSpPr>
          <a:xfrm>
            <a:off x="507737" y="8214193"/>
            <a:ext cx="5857785" cy="984885"/>
            <a:chOff x="507737" y="8214193"/>
            <a:chExt cx="5857785" cy="984885"/>
          </a:xfrm>
        </p:grpSpPr>
        <p:sp>
          <p:nvSpPr>
            <p:cNvPr id="34" name="ZoneTexte 33">
              <a:extLst>
                <a:ext uri="{FF2B5EF4-FFF2-40B4-BE49-F238E27FC236}">
                  <a16:creationId xmlns:a16="http://schemas.microsoft.com/office/drawing/2014/main" xmlns="" id="{FB6587B3-63EC-48CD-A72A-A452774B825F}"/>
                </a:ext>
              </a:extLst>
            </p:cNvPr>
            <p:cNvSpPr txBox="1"/>
            <p:nvPr/>
          </p:nvSpPr>
          <p:spPr>
            <a:xfrm>
              <a:off x="507737" y="8214193"/>
              <a:ext cx="5857785" cy="984885"/>
            </a:xfrm>
            <a:prstGeom prst="rect">
              <a:avLst/>
            </a:prstGeom>
            <a:noFill/>
          </p:spPr>
          <p:txBody>
            <a:bodyPr wrap="square" rtlCol="0" anchor="ctr" anchorCtr="0">
              <a:spAutoFit/>
            </a:bodyPr>
            <a:lstStyle/>
            <a:p>
              <a:pPr marL="228600" indent="-228600">
                <a:spcAft>
                  <a:spcPts val="600"/>
                </a:spcAft>
                <a:buAutoNum type="arabicPeriod" startAt="5"/>
              </a:pPr>
              <a:r>
                <a:rPr lang="fr-FR" sz="1600" b="1" dirty="0">
                  <a:solidFill>
                    <a:schemeClr val="accent4"/>
                  </a:solidFill>
                  <a:ea typeface="Verdana" panose="020B0604030504040204" pitchFamily="34" charset="0"/>
                  <a:cs typeface="Verdana" panose="020B0604030504040204" pitchFamily="34" charset="0"/>
                </a:rPr>
                <a:t>MODIFICATION DE LA PROPOSITION</a:t>
              </a:r>
            </a:p>
            <a:p>
              <a:pPr marL="628650" lvl="1" indent="-171450" algn="just">
                <a:spcAft>
                  <a:spcPts val="600"/>
                </a:spcAft>
                <a:buFont typeface="Arial" panose="020B0604020202020204" pitchFamily="34" charset="0"/>
                <a:buChar char="•"/>
              </a:pPr>
              <a:r>
                <a:rPr lang="fr-FR" sz="1600" b="1" dirty="0">
                  <a:solidFill>
                    <a:schemeClr val="accent1"/>
                  </a:solidFill>
                  <a:ea typeface="Verdana" panose="020B0604030504040204" pitchFamily="34" charset="0"/>
                  <a:cs typeface="Verdana" panose="020B0604030504040204" pitchFamily="34" charset="0"/>
                </a:rPr>
                <a:t>Modification à l’étape de la proposition</a:t>
              </a:r>
            </a:p>
            <a:p>
              <a:pPr marL="628650" lvl="1" indent="-171450" algn="just">
                <a:spcAft>
                  <a:spcPts val="600"/>
                </a:spcAft>
                <a:buFont typeface="Arial" panose="020B0604020202020204" pitchFamily="34" charset="0"/>
                <a:buChar char="•"/>
              </a:pPr>
              <a:r>
                <a:rPr lang="fr-FR" sz="1600" b="1" dirty="0">
                  <a:solidFill>
                    <a:schemeClr val="accent1"/>
                  </a:solidFill>
                  <a:ea typeface="Verdana" panose="020B0604030504040204" pitchFamily="34" charset="0"/>
                  <a:cs typeface="Verdana" panose="020B0604030504040204" pitchFamily="34" charset="0"/>
                </a:rPr>
                <a:t>Modification à l’étape de la synthèse</a:t>
              </a:r>
            </a:p>
          </p:txBody>
        </p:sp>
        <p:sp>
          <p:nvSpPr>
            <p:cNvPr id="62" name="Ellipse 61">
              <a:extLst>
                <a:ext uri="{FF2B5EF4-FFF2-40B4-BE49-F238E27FC236}">
                  <a16:creationId xmlns:a16="http://schemas.microsoft.com/office/drawing/2014/main" xmlns="" id="{CCC3A337-C494-4A1E-AF02-5B0AB2C25960}"/>
                </a:ext>
              </a:extLst>
            </p:cNvPr>
            <p:cNvSpPr/>
            <p:nvPr/>
          </p:nvSpPr>
          <p:spPr>
            <a:xfrm>
              <a:off x="527815" y="826363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5</a:t>
              </a:r>
            </a:p>
          </p:txBody>
        </p:sp>
      </p:grpSp>
      <p:pic>
        <p:nvPicPr>
          <p:cNvPr id="63" name="Picture 8" descr="RÃ©sultat de recherche d'images pour &quot;caisse d'Ã©pargne logo&quot;">
            <a:extLst>
              <a:ext uri="{FF2B5EF4-FFF2-40B4-BE49-F238E27FC236}">
                <a16:creationId xmlns:a16="http://schemas.microsoft.com/office/drawing/2014/main" xmlns="" id="{F1A20852-68D9-437F-A69A-2893EEAD6C9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292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7F4BD9BA-9402-4A47-AAD2-7267CB1D775B}"/>
              </a:ext>
            </a:extLst>
          </p:cNvPr>
          <p:cNvGrpSpPr/>
          <p:nvPr/>
        </p:nvGrpSpPr>
        <p:grpSpPr>
          <a:xfrm>
            <a:off x="368298" y="470918"/>
            <a:ext cx="6121402" cy="342145"/>
            <a:chOff x="368298" y="532356"/>
            <a:chExt cx="6121402" cy="342145"/>
          </a:xfrm>
        </p:grpSpPr>
        <p:sp>
          <p:nvSpPr>
            <p:cNvPr id="13" name="ZoneTexte 12">
              <a:extLst>
                <a:ext uri="{FF2B5EF4-FFF2-40B4-BE49-F238E27FC236}">
                  <a16:creationId xmlns:a16="http://schemas.microsoft.com/office/drawing/2014/main" xmlns="" id="{3383F1F2-0F94-4211-8981-B2BCADCBD38B}"/>
                </a:ext>
              </a:extLst>
            </p:cNvPr>
            <p:cNvSpPr txBox="1"/>
            <p:nvPr/>
          </p:nvSpPr>
          <p:spPr>
            <a:xfrm>
              <a:off x="368298" y="532356"/>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D</a:t>
              </a:r>
              <a:r>
                <a:rPr lang="fr-FR" sz="1600" b="1" dirty="0">
                  <a:solidFill>
                    <a:schemeClr val="accent4"/>
                  </a:solidFill>
                </a:rPr>
                <a:t>ÉFINITION DES PROJETS</a:t>
              </a:r>
              <a:endParaRPr lang="fr-FR" sz="1400" b="1" dirty="0">
                <a:solidFill>
                  <a:schemeClr val="accent4"/>
                </a:solidFill>
                <a:latin typeface="+mj-lt"/>
                <a:ea typeface="Verdana" panose="020B0604030504040204" pitchFamily="34" charset="0"/>
                <a:cs typeface="Verdana" panose="020B0604030504040204" pitchFamily="34" charset="0"/>
              </a:endParaRPr>
            </a:p>
          </p:txBody>
        </p:sp>
        <p:sp>
          <p:nvSpPr>
            <p:cNvPr id="12" name="Ellipse 11">
              <a:extLst>
                <a:ext uri="{FF2B5EF4-FFF2-40B4-BE49-F238E27FC236}">
                  <a16:creationId xmlns:a16="http://schemas.microsoft.com/office/drawing/2014/main" xmlns="" id="{9F898428-3F93-4426-88BF-69CD6955DE48}"/>
                </a:ext>
              </a:extLst>
            </p:cNvPr>
            <p:cNvSpPr/>
            <p:nvPr/>
          </p:nvSpPr>
          <p:spPr>
            <a:xfrm>
              <a:off x="1758366" y="571701"/>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1</a:t>
              </a:r>
            </a:p>
          </p:txBody>
        </p:sp>
      </p:grpSp>
      <p:pic>
        <p:nvPicPr>
          <p:cNvPr id="11" name="Picture 8" descr="RÃ©sultat de recherche d'images pour &quot;caisse d'Ã©pargne logo&quot;">
            <a:extLst>
              <a:ext uri="{FF2B5EF4-FFF2-40B4-BE49-F238E27FC236}">
                <a16:creationId xmlns:a16="http://schemas.microsoft.com/office/drawing/2014/main" xmlns="" id="{BA19CD56-4B80-418B-A700-5B946AA5A7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xmlns="" id="{BED71D15-88EA-441B-B8CE-2480B2E9C1F8}"/>
              </a:ext>
            </a:extLst>
          </p:cNvPr>
          <p:cNvSpPr txBox="1"/>
          <p:nvPr/>
        </p:nvSpPr>
        <p:spPr>
          <a:xfrm>
            <a:off x="368294" y="2594673"/>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Affectation d’une enveloppe à un projet</a:t>
            </a:r>
          </a:p>
        </p:txBody>
      </p:sp>
      <p:sp>
        <p:nvSpPr>
          <p:cNvPr id="18" name="Rectangle 17">
            <a:extLst>
              <a:ext uri="{FF2B5EF4-FFF2-40B4-BE49-F238E27FC236}">
                <a16:creationId xmlns:a16="http://schemas.microsoft.com/office/drawing/2014/main" xmlns="" id="{2F71930C-E12B-4719-8D61-77BE76230ABA}"/>
              </a:ext>
            </a:extLst>
          </p:cNvPr>
          <p:cNvSpPr/>
          <p:nvPr/>
        </p:nvSpPr>
        <p:spPr>
          <a:xfrm>
            <a:off x="368294" y="3080779"/>
            <a:ext cx="6121400" cy="1632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A chaque projet d’épargne financière, le client doit affecter un contrat, soit déjà détenu au sein de son patrimoine, soit à souscrire. </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Il existe des contraintes d’affectation : </a:t>
            </a:r>
          </a:p>
          <a:p>
            <a:pPr marL="628650" lvl="1" indent="-171450" algn="just">
              <a:lnSpc>
                <a:spcPct val="120000"/>
              </a:lnSpc>
              <a:buClr>
                <a:schemeClr val="accent1"/>
              </a:buClr>
              <a:buFont typeface="Arial" panose="020B0604020202020204" pitchFamily="34" charset="0"/>
              <a:buChar char="•"/>
            </a:pPr>
            <a:r>
              <a:rPr lang="fr-FR" sz="1200" dirty="0">
                <a:solidFill>
                  <a:schemeClr val="tx1"/>
                </a:solidFill>
                <a:latin typeface="+mj-lt"/>
                <a:ea typeface="Verdana" panose="020B0604030504040204" pitchFamily="34" charset="0"/>
                <a:cs typeface="Verdana" panose="020B0604030504040204" pitchFamily="34" charset="0"/>
              </a:rPr>
              <a:t>En fonction du type et de la durée du projet.</a:t>
            </a:r>
          </a:p>
          <a:p>
            <a:pPr marL="628650" lvl="1" indent="-171450" algn="just">
              <a:lnSpc>
                <a:spcPct val="120000"/>
              </a:lnSpc>
              <a:buClr>
                <a:schemeClr val="accent1"/>
              </a:buClr>
              <a:buFont typeface="Arial" panose="020B0604020202020204" pitchFamily="34" charset="0"/>
              <a:buChar char="•"/>
            </a:pPr>
            <a:r>
              <a:rPr lang="fr-FR" sz="1200" dirty="0">
                <a:solidFill>
                  <a:schemeClr val="tx1"/>
                </a:solidFill>
                <a:latin typeface="+mj-lt"/>
                <a:ea typeface="Verdana" panose="020B0604030504040204" pitchFamily="34" charset="0"/>
                <a:cs typeface="Verdana" panose="020B0604030504040204" pitchFamily="34" charset="0"/>
              </a:rPr>
              <a:t>En fonction de la segmentation du client.</a:t>
            </a:r>
          </a:p>
          <a:p>
            <a:pPr marL="628650" lvl="1" indent="-171450" algn="just">
              <a:lnSpc>
                <a:spcPct val="120000"/>
              </a:lnSpc>
              <a:buClr>
                <a:schemeClr val="accent1"/>
              </a:buClr>
              <a:buFont typeface="Arial" panose="020B0604020202020204" pitchFamily="34" charset="0"/>
              <a:buChar char="•"/>
            </a:pPr>
            <a:r>
              <a:rPr lang="fr-FR" sz="1200" dirty="0">
                <a:solidFill>
                  <a:schemeClr val="tx1"/>
                </a:solidFill>
                <a:latin typeface="+mj-lt"/>
                <a:ea typeface="Verdana" panose="020B0604030504040204" pitchFamily="34" charset="0"/>
                <a:cs typeface="Verdana" panose="020B0604030504040204" pitchFamily="34" charset="0"/>
              </a:rPr>
              <a:t>En fonction des spécificités du contrat.</a:t>
            </a:r>
          </a:p>
        </p:txBody>
      </p:sp>
      <p:graphicFrame>
        <p:nvGraphicFramePr>
          <p:cNvPr id="19" name="Tableau 18">
            <a:extLst>
              <a:ext uri="{FF2B5EF4-FFF2-40B4-BE49-F238E27FC236}">
                <a16:creationId xmlns:a16="http://schemas.microsoft.com/office/drawing/2014/main" xmlns="" id="{73BDA045-FB43-4FFC-8652-3A7A0F310F17}"/>
              </a:ext>
            </a:extLst>
          </p:cNvPr>
          <p:cNvGraphicFramePr>
            <a:graphicFrameLocks noGrp="1"/>
          </p:cNvGraphicFramePr>
          <p:nvPr>
            <p:extLst>
              <p:ext uri="{D42A27DB-BD31-4B8C-83A1-F6EECF244321}">
                <p14:modId xmlns:p14="http://schemas.microsoft.com/office/powerpoint/2010/main" val="1515863065"/>
              </p:ext>
            </p:extLst>
          </p:nvPr>
        </p:nvGraphicFramePr>
        <p:xfrm>
          <a:off x="368298" y="5189491"/>
          <a:ext cx="6121402" cy="4206246"/>
        </p:xfrm>
        <a:graphic>
          <a:graphicData uri="http://schemas.openxmlformats.org/drawingml/2006/table">
            <a:tbl>
              <a:tblPr firstRow="1" bandRow="1">
                <a:tableStyleId>{5C22544A-7EE6-4342-B048-85BDC9FD1C3A}</a:tableStyleId>
              </a:tblPr>
              <a:tblGrid>
                <a:gridCol w="1673860">
                  <a:extLst>
                    <a:ext uri="{9D8B030D-6E8A-4147-A177-3AD203B41FA5}">
                      <a16:colId xmlns:a16="http://schemas.microsoft.com/office/drawing/2014/main" xmlns="" val="659865154"/>
                    </a:ext>
                  </a:extLst>
                </a:gridCol>
                <a:gridCol w="741257">
                  <a:extLst>
                    <a:ext uri="{9D8B030D-6E8A-4147-A177-3AD203B41FA5}">
                      <a16:colId xmlns:a16="http://schemas.microsoft.com/office/drawing/2014/main" xmlns="" val="441720264"/>
                    </a:ext>
                  </a:extLst>
                </a:gridCol>
                <a:gridCol w="741257">
                  <a:extLst>
                    <a:ext uri="{9D8B030D-6E8A-4147-A177-3AD203B41FA5}">
                      <a16:colId xmlns:a16="http://schemas.microsoft.com/office/drawing/2014/main" xmlns="" val="3185146412"/>
                    </a:ext>
                  </a:extLst>
                </a:gridCol>
                <a:gridCol w="741257">
                  <a:extLst>
                    <a:ext uri="{9D8B030D-6E8A-4147-A177-3AD203B41FA5}">
                      <a16:colId xmlns:a16="http://schemas.microsoft.com/office/drawing/2014/main" xmlns="" val="3945940908"/>
                    </a:ext>
                  </a:extLst>
                </a:gridCol>
                <a:gridCol w="741257">
                  <a:extLst>
                    <a:ext uri="{9D8B030D-6E8A-4147-A177-3AD203B41FA5}">
                      <a16:colId xmlns:a16="http://schemas.microsoft.com/office/drawing/2014/main" xmlns="" val="995326575"/>
                    </a:ext>
                  </a:extLst>
                </a:gridCol>
                <a:gridCol w="741257">
                  <a:extLst>
                    <a:ext uri="{9D8B030D-6E8A-4147-A177-3AD203B41FA5}">
                      <a16:colId xmlns:a16="http://schemas.microsoft.com/office/drawing/2014/main" xmlns="" val="1837331516"/>
                    </a:ext>
                  </a:extLst>
                </a:gridCol>
                <a:gridCol w="741257">
                  <a:extLst>
                    <a:ext uri="{9D8B030D-6E8A-4147-A177-3AD203B41FA5}">
                      <a16:colId xmlns:a16="http://schemas.microsoft.com/office/drawing/2014/main" xmlns="" val="4104932216"/>
                    </a:ext>
                  </a:extLst>
                </a:gridCol>
              </a:tblGrid>
              <a:tr h="412997">
                <a:tc>
                  <a:txBody>
                    <a:bodyPr/>
                    <a:lstStyle/>
                    <a:p>
                      <a:pPr algn="ctr"/>
                      <a:r>
                        <a:rPr lang="fr-FR" sz="900" b="1">
                          <a:solidFill>
                            <a:schemeClr val="bg1"/>
                          </a:solidFill>
                        </a:rPr>
                        <a:t>Nom du projet</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dirty="0">
                          <a:solidFill>
                            <a:schemeClr val="bg1"/>
                          </a:solidFill>
                        </a:rPr>
                        <a:t>Assurance vie</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a:solidFill>
                            <a:schemeClr val="bg1"/>
                          </a:solidFill>
                        </a:rPr>
                        <a:t>Contrat de capitalisation</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a:solidFill>
                            <a:schemeClr val="bg1"/>
                          </a:solidFill>
                        </a:rPr>
                        <a:t>PEA </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a:solidFill>
                            <a:schemeClr val="bg1"/>
                          </a:solidFill>
                        </a:rPr>
                        <a:t>CTO</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a:solidFill>
                            <a:schemeClr val="bg1"/>
                          </a:solidFill>
                        </a:rPr>
                        <a:t>PEA-PME</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a:solidFill>
                            <a:schemeClr val="bg1"/>
                          </a:solidFill>
                        </a:rPr>
                        <a:t>PERP</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3092486110"/>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noProof="0">
                          <a:solidFill>
                            <a:schemeClr val="tx1"/>
                          </a:solidFill>
                          <a:latin typeface="+mn-lt"/>
                          <a:ea typeface="+mn-ea"/>
                          <a:cs typeface="+mn-cs"/>
                          <a:sym typeface="Arial"/>
                        </a:rPr>
                        <a:t>Epargner pour mes proches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93135610"/>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Constituer une épargne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265521276"/>
                  </a:ext>
                </a:extLst>
              </a:tr>
              <a:tr h="5131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Transmettre mon patrimoine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mn-lt"/>
                          <a:ea typeface="+mn-ea"/>
                          <a:cs typeface="+mn-cs"/>
                          <a:sym typeface="Wingdings" panose="05000000000000000000" pitchFamily="2" charset="2"/>
                        </a:rPr>
                        <a:t></a:t>
                      </a:r>
                      <a:r>
                        <a:rPr kumimoji="0" lang="fr-FR" sz="700" b="0" i="1" u="none" strike="noStrike" kern="0" cap="none" spc="0" normalizeH="0" baseline="0" noProof="0">
                          <a:ln>
                            <a:noFill/>
                          </a:ln>
                          <a:solidFill>
                            <a:srgbClr val="581D74"/>
                          </a:solidFill>
                          <a:effectLst/>
                          <a:uLnTx/>
                          <a:uFillTx/>
                          <a:latin typeface="+mn-lt"/>
                          <a:ea typeface="+mn-ea"/>
                          <a:cs typeface="+mn-cs"/>
                          <a:sym typeface="Wingdings" panose="05000000000000000000" pitchFamily="2" charset="2"/>
                        </a:rPr>
                        <a:t>(uniquement pour les clients fortuné et patrimoniale)</a:t>
                      </a:r>
                      <a:endParaRPr kumimoji="0" lang="fr-FR" sz="900" b="0" i="1" u="none" strike="noStrike" kern="0" cap="none" spc="0" normalizeH="0" baseline="0" noProof="0">
                        <a:ln>
                          <a:noFill/>
                        </a:ln>
                        <a:solidFill>
                          <a:srgbClr val="581D74"/>
                        </a:solidFill>
                        <a:effectLst/>
                        <a:uLnTx/>
                        <a:uFillTx/>
                        <a:latin typeface="+mn-lt"/>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8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652796500"/>
                  </a:ext>
                </a:extLst>
              </a:tr>
              <a:tr h="5131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Préparer ma retraite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r>
                        <a:rPr kumimoji="0" lang="fr-FR" sz="700" b="0" i="1"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(uniquement pour les clients fortuné et patrimoniale)</a:t>
                      </a:r>
                      <a:endParaRPr kumimoji="0" lang="fr-FR" sz="900" b="0" i="1"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0" i="1"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a:solidFill>
                            <a:schemeClr val="accent1"/>
                          </a:solidFill>
                          <a:sym typeface="Wingdings" panose="05000000000000000000" pitchFamily="2" charset="2"/>
                        </a:rPr>
                        <a:t></a:t>
                      </a: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790623607"/>
                  </a:ext>
                </a:extLst>
              </a:tr>
              <a:tr h="3524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Percevoir des revenus complémentaires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dirty="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a:solidFill>
                            <a:schemeClr val="accent1"/>
                          </a:solidFill>
                          <a:sym typeface="Wingdings" panose="05000000000000000000" pitchFamily="2" charset="2"/>
                        </a:rPr>
                        <a:t></a:t>
                      </a: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61776396"/>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Préparer un projet immobilier</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927687744"/>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Optimiser mon imposition</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a:solidFill>
                            <a:schemeClr val="accent1"/>
                          </a:solidFill>
                          <a:sym typeface="Wingdings" panose="05000000000000000000" pitchFamily="2" charset="2"/>
                        </a:rPr>
                        <a:t></a:t>
                      </a:r>
                      <a:r>
                        <a:rPr lang="fr-FR" sz="700" b="0" i="1">
                          <a:solidFill>
                            <a:schemeClr val="accent1"/>
                          </a:solidFill>
                          <a:sym typeface="Wingdings" panose="05000000000000000000" pitchFamily="2" charset="2"/>
                        </a:rPr>
                        <a:t>(CTO Fisc)</a:t>
                      </a:r>
                      <a:endParaRPr lang="fr-FR" sz="900" b="0" i="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110038947"/>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Valoriser un versement et/ou un abonnement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334067117"/>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Valoriser toute mon épargne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814658304"/>
                  </a:ext>
                </a:extLst>
              </a:tr>
              <a:tr h="3449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a:solidFill>
                            <a:schemeClr val="tx1"/>
                          </a:solidFill>
                          <a:latin typeface="+mn-lt"/>
                          <a:ea typeface="+mn-ea"/>
                          <a:cs typeface="+mn-cs"/>
                          <a:sym typeface="Arial"/>
                        </a:rPr>
                        <a:t>Valoriser mon épargne restante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581D74"/>
                          </a:solidFill>
                          <a:effectLst/>
                          <a:uLnTx/>
                          <a:uFillTx/>
                          <a:latin typeface="Arial"/>
                          <a:ea typeface="+mn-ea"/>
                          <a:cs typeface="+mn-cs"/>
                          <a:sym typeface="Wingdings" panose="05000000000000000000" pitchFamily="2" charset="2"/>
                        </a:rPr>
                        <a:t></a:t>
                      </a:r>
                      <a:endParaRPr kumimoji="0" lang="fr-FR" sz="900" b="1" i="0" u="none" strike="noStrike" kern="0" cap="none" spc="0" normalizeH="0" baseline="0" noProof="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441979212"/>
                  </a:ext>
                </a:extLst>
              </a:tr>
            </a:tbl>
          </a:graphicData>
        </a:graphic>
      </p:graphicFrame>
      <p:sp>
        <p:nvSpPr>
          <p:cNvPr id="20" name="ZoneTexte 19">
            <a:extLst>
              <a:ext uri="{FF2B5EF4-FFF2-40B4-BE49-F238E27FC236}">
                <a16:creationId xmlns:a16="http://schemas.microsoft.com/office/drawing/2014/main" xmlns="" id="{450AC613-C3CA-4CC8-A7E6-756660368613}"/>
              </a:ext>
            </a:extLst>
          </p:cNvPr>
          <p:cNvSpPr txBox="1"/>
          <p:nvPr/>
        </p:nvSpPr>
        <p:spPr>
          <a:xfrm>
            <a:off x="368296" y="4764014"/>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contrat affecté doit respecter l’éligibilité enveloppe / type de projet</a:t>
            </a:r>
          </a:p>
        </p:txBody>
      </p:sp>
      <p:sp>
        <p:nvSpPr>
          <p:cNvPr id="21" name="Rectangle 20">
            <a:extLst>
              <a:ext uri="{FF2B5EF4-FFF2-40B4-BE49-F238E27FC236}">
                <a16:creationId xmlns:a16="http://schemas.microsoft.com/office/drawing/2014/main" xmlns="" id="{D5CF29EA-B3A1-43CE-A74D-8C313910EB4D}"/>
              </a:ext>
            </a:extLst>
          </p:cNvPr>
          <p:cNvSpPr/>
          <p:nvPr/>
        </p:nvSpPr>
        <p:spPr>
          <a:xfrm>
            <a:off x="368296" y="962281"/>
            <a:ext cx="6121400" cy="1333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Tout projet créé dans LEA doit avoir un objectif, un horizon de placement, une priorité et un montant. Le montant peut être exprimé en montant cible (le montant cible minimum est de 500€) ou en montant apporté.</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Lors de la définition des projets, il est nécessaire de respecter les règles d’affectation d’une enveloppe à un projet et les règles de souscription d’un contrat.</a:t>
            </a:r>
          </a:p>
        </p:txBody>
      </p:sp>
    </p:spTree>
    <p:extLst>
      <p:ext uri="{BB962C8B-B14F-4D97-AF65-F5344CB8AC3E}">
        <p14:creationId xmlns:p14="http://schemas.microsoft.com/office/powerpoint/2010/main" val="122486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a:extLst>
              <a:ext uri="{FF2B5EF4-FFF2-40B4-BE49-F238E27FC236}">
                <a16:creationId xmlns:a16="http://schemas.microsoft.com/office/drawing/2014/main" xmlns="" id="{A89E6683-08D5-4299-9FB8-2EF59A5EAB2E}"/>
              </a:ext>
            </a:extLst>
          </p:cNvPr>
          <p:cNvGraphicFramePr>
            <a:graphicFrameLocks noGrp="1"/>
          </p:cNvGraphicFramePr>
          <p:nvPr>
            <p:extLst>
              <p:ext uri="{D42A27DB-BD31-4B8C-83A1-F6EECF244321}">
                <p14:modId xmlns:p14="http://schemas.microsoft.com/office/powerpoint/2010/main" val="2483035871"/>
              </p:ext>
            </p:extLst>
          </p:nvPr>
        </p:nvGraphicFramePr>
        <p:xfrm>
          <a:off x="369700" y="1162783"/>
          <a:ext cx="6118598" cy="2710609"/>
        </p:xfrm>
        <a:graphic>
          <a:graphicData uri="http://schemas.openxmlformats.org/drawingml/2006/table">
            <a:tbl>
              <a:tblPr firstRow="1" bandRow="1">
                <a:tableStyleId>{5C22544A-7EE6-4342-B048-85BDC9FD1C3A}</a:tableStyleId>
              </a:tblPr>
              <a:tblGrid>
                <a:gridCol w="953903">
                  <a:extLst>
                    <a:ext uri="{9D8B030D-6E8A-4147-A177-3AD203B41FA5}">
                      <a16:colId xmlns:a16="http://schemas.microsoft.com/office/drawing/2014/main" xmlns="" val="659865154"/>
                    </a:ext>
                  </a:extLst>
                </a:gridCol>
                <a:gridCol w="1512730">
                  <a:extLst>
                    <a:ext uri="{9D8B030D-6E8A-4147-A177-3AD203B41FA5}">
                      <a16:colId xmlns:a16="http://schemas.microsoft.com/office/drawing/2014/main" xmlns="" val="2177321111"/>
                    </a:ext>
                  </a:extLst>
                </a:gridCol>
                <a:gridCol w="3651965">
                  <a:extLst>
                    <a:ext uri="{9D8B030D-6E8A-4147-A177-3AD203B41FA5}">
                      <a16:colId xmlns:a16="http://schemas.microsoft.com/office/drawing/2014/main" xmlns="" val="441720264"/>
                    </a:ext>
                  </a:extLst>
                </a:gridCol>
              </a:tblGrid>
              <a:tr h="304727">
                <a:tc>
                  <a:txBody>
                    <a:bodyPr/>
                    <a:lstStyle/>
                    <a:p>
                      <a:pPr algn="ctr"/>
                      <a:r>
                        <a:rPr lang="fr-FR" sz="900" b="1" dirty="0">
                          <a:solidFill>
                            <a:schemeClr val="bg1"/>
                          </a:solidFill>
                        </a:rPr>
                        <a:t>Contrat</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dirty="0">
                          <a:solidFill>
                            <a:schemeClr val="bg1"/>
                          </a:solidFill>
                        </a:rPr>
                        <a:t>Durée de détention recommandée</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dirty="0">
                          <a:solidFill>
                            <a:schemeClr val="bg1"/>
                          </a:solidFill>
                        </a:rPr>
                        <a:t>Règle</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3092486110"/>
                  </a:ext>
                </a:extLst>
              </a:tr>
              <a:tr h="3047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noProof="0" dirty="0">
                          <a:solidFill>
                            <a:schemeClr val="tx1"/>
                          </a:solidFill>
                          <a:latin typeface="+mn-lt"/>
                          <a:ea typeface="+mn-ea"/>
                          <a:cs typeface="+mn-cs"/>
                          <a:sym typeface="Arial"/>
                        </a:rPr>
                        <a:t>PEL</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4 ans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dirty="0">
                          <a:effectLst/>
                        </a:rPr>
                        <a:t>Le PEL ne sera pas affecté à un projet qui échoit avant ses 4 ans.</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93135610"/>
                  </a:ext>
                </a:extLst>
              </a:tr>
              <a:tr h="5371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ASV</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8 ans </a:t>
                      </a:r>
                      <a:b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br>
                      <a:r>
                        <a:rPr kumimoji="0" lang="fr-FR" sz="900" b="0" i="1" u="none" strike="noStrike" kern="0" cap="none" spc="0" normalizeH="0" baseline="0" noProof="0" dirty="0">
                          <a:ln>
                            <a:noFill/>
                          </a:ln>
                          <a:solidFill>
                            <a:srgbClr val="581D74"/>
                          </a:solidFill>
                          <a:effectLst/>
                          <a:uLnTx/>
                          <a:uFillTx/>
                          <a:latin typeface="Arial"/>
                          <a:ea typeface="+mn-ea"/>
                          <a:cs typeface="+mn-cs"/>
                          <a:sym typeface="Arial"/>
                        </a:rPr>
                        <a:t>(non bloquant)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Verdana" panose="020B0604030504040204" pitchFamily="34" charset="0"/>
                          <a:cs typeface="Verdana" panose="020B0604030504040204" pitchFamily="34" charset="0"/>
                          <a:sym typeface="Arial"/>
                        </a:rPr>
                        <a:t>Si la date de réalisation du projet est inférieure au 8ème anniversaire du contrat assurance-vie (ou contrat de Capi) du client, alors l’affectation du contrat d’assurance-vie au projet est déconseillé mais reste possible (contrainte non bloquante).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265521276"/>
                  </a:ext>
                </a:extLst>
              </a:tr>
              <a:tr h="3090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Contrat de Capi</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8 ans </a:t>
                      </a:r>
                      <a:b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br>
                      <a:r>
                        <a:rPr kumimoji="0" lang="fr-FR" sz="900" b="0" i="1" u="none" strike="noStrike" kern="0" cap="none" spc="0" normalizeH="0" baseline="0" noProof="0" dirty="0">
                          <a:ln>
                            <a:noFill/>
                          </a:ln>
                          <a:solidFill>
                            <a:srgbClr val="581D74"/>
                          </a:solidFill>
                          <a:effectLst/>
                          <a:uLnTx/>
                          <a:uFillTx/>
                          <a:latin typeface="+mn-lt"/>
                          <a:ea typeface="+mn-ea"/>
                          <a:cs typeface="+mn-cs"/>
                          <a:sym typeface="Arial"/>
                        </a:rPr>
                        <a:t>(non bloquant)</a:t>
                      </a:r>
                      <a:endParaRPr kumimoji="0" lang="fr-FR" sz="900" b="1" i="0" u="none" strike="noStrike" kern="0" cap="none" spc="0" normalizeH="0" baseline="0" noProof="0" dirty="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1" u="none" strike="noStrike" kern="0" cap="none" spc="0" normalizeH="0" baseline="0" noProof="0" dirty="0">
                        <a:ln>
                          <a:noFill/>
                        </a:ln>
                        <a:solidFill>
                          <a:srgbClr val="581D74"/>
                        </a:solidFill>
                        <a:effectLst/>
                        <a:uLnTx/>
                        <a:uFillTx/>
                        <a:latin typeface="+mn-lt"/>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32347974"/>
                  </a:ext>
                </a:extLst>
              </a:tr>
              <a:tr h="4148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PEA / PEA-PME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chemeClr val="accent1"/>
                          </a:solidFill>
                          <a:effectLst/>
                          <a:uLnTx/>
                          <a:uFillTx/>
                          <a:latin typeface="Arial"/>
                          <a:ea typeface="+mn-ea"/>
                          <a:cs typeface="+mn-cs"/>
                          <a:sym typeface="Arial"/>
                        </a:rPr>
                        <a:t>5 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1" u="none" strike="noStrike" kern="0" cap="none" spc="0" normalizeH="0" baseline="0" noProof="0" dirty="0">
                          <a:ln>
                            <a:noFill/>
                          </a:ln>
                          <a:solidFill>
                            <a:schemeClr val="accent1"/>
                          </a:solidFill>
                          <a:effectLst/>
                          <a:uLnTx/>
                          <a:uFillTx/>
                          <a:latin typeface="Arial"/>
                          <a:ea typeface="+mn-ea"/>
                          <a:cs typeface="+mn-cs"/>
                          <a:sym typeface="Arial"/>
                        </a:rPr>
                        <a:t>(bloquant)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Verdana" panose="020B0604030504040204" pitchFamily="34" charset="0"/>
                          <a:cs typeface="Verdana" panose="020B0604030504040204" pitchFamily="34" charset="0"/>
                          <a:sym typeface="Arial"/>
                        </a:rPr>
                        <a:t>Si la date de réalisation du projet est inférieure au 5ème anniversaire du contrat PEA du client, alors le PEA ne peut pas être affecté au projet en question.</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652796500"/>
                  </a:ext>
                </a:extLst>
              </a:tr>
              <a:tr h="3047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CTO</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713471954"/>
                  </a:ext>
                </a:extLst>
              </a:tr>
              <a:tr h="3748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PERP</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8 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581D74"/>
                          </a:solidFill>
                          <a:effectLst/>
                          <a:uLnTx/>
                          <a:uFillTx/>
                          <a:latin typeface="+mn-lt"/>
                          <a:ea typeface="+mn-ea"/>
                          <a:cs typeface="+mn-cs"/>
                          <a:sym typeface="Arial"/>
                        </a:rPr>
                        <a:t>(non bloquant)</a:t>
                      </a:r>
                      <a:endParaRPr kumimoji="0" lang="fr-FR" sz="900" b="1" i="0" u="none" strike="noStrike" kern="0" cap="none" spc="0" normalizeH="0" baseline="0" noProof="0" dirty="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Verdana" panose="020B0604030504040204" pitchFamily="34" charset="0"/>
                          <a:cs typeface="Verdana" panose="020B0604030504040204" pitchFamily="34" charset="0"/>
                          <a:sym typeface="Arial"/>
                        </a:rPr>
                        <a:t>Si la date de réalisation du projet est inférieure au 8ème anniversaire du PERP du client, alors l’affectation du PERP au projet est déconseillé mais reste possible (contrainte non bloquante).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25424574"/>
                  </a:ext>
                </a:extLst>
              </a:tr>
            </a:tbl>
          </a:graphicData>
        </a:graphic>
      </p:graphicFrame>
      <p:sp>
        <p:nvSpPr>
          <p:cNvPr id="9" name="ZoneTexte 8">
            <a:extLst>
              <a:ext uri="{FF2B5EF4-FFF2-40B4-BE49-F238E27FC236}">
                <a16:creationId xmlns:a16="http://schemas.microsoft.com/office/drawing/2014/main" xmlns="" id="{239713BC-2341-4E54-9063-2E83925A998C}"/>
              </a:ext>
            </a:extLst>
          </p:cNvPr>
          <p:cNvSpPr txBox="1"/>
          <p:nvPr/>
        </p:nvSpPr>
        <p:spPr>
          <a:xfrm>
            <a:off x="366896" y="573204"/>
            <a:ext cx="6121402" cy="547907"/>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ea typeface="Verdana" panose="020B0604030504040204" pitchFamily="34" charset="0"/>
                <a:cs typeface="Verdana" panose="020B0604030504040204" pitchFamily="34" charset="0"/>
              </a:rPr>
              <a:t>Le contrat affecté doit respecter l’éligibilité durée de détention recommandée / durée de projet</a:t>
            </a:r>
          </a:p>
        </p:txBody>
      </p:sp>
      <p:sp>
        <p:nvSpPr>
          <p:cNvPr id="14" name="ZoneTexte 13">
            <a:extLst>
              <a:ext uri="{FF2B5EF4-FFF2-40B4-BE49-F238E27FC236}">
                <a16:creationId xmlns:a16="http://schemas.microsoft.com/office/drawing/2014/main" xmlns="" id="{277835A1-B425-470B-A8D4-7CC17FD2877B}"/>
              </a:ext>
            </a:extLst>
          </p:cNvPr>
          <p:cNvSpPr txBox="1"/>
          <p:nvPr/>
        </p:nvSpPr>
        <p:spPr>
          <a:xfrm>
            <a:off x="366896" y="4219864"/>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contrat doit pouvoir être affecté au projet</a:t>
            </a:r>
          </a:p>
        </p:txBody>
      </p:sp>
      <p:sp>
        <p:nvSpPr>
          <p:cNvPr id="15" name="Rectangle 14">
            <a:extLst>
              <a:ext uri="{FF2B5EF4-FFF2-40B4-BE49-F238E27FC236}">
                <a16:creationId xmlns:a16="http://schemas.microsoft.com/office/drawing/2014/main" xmlns="" id="{E6A4CEAD-EFBD-4C1A-A661-0E0AACC80BBC}"/>
              </a:ext>
            </a:extLst>
          </p:cNvPr>
          <p:cNvSpPr/>
          <p:nvPr/>
        </p:nvSpPr>
        <p:spPr>
          <a:xfrm>
            <a:off x="366898" y="4715662"/>
            <a:ext cx="6121400" cy="4627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b="1" dirty="0">
                <a:solidFill>
                  <a:schemeClr val="tx1"/>
                </a:solidFill>
                <a:latin typeface="+mj-lt"/>
                <a:ea typeface="Verdana" panose="020B0604030504040204" pitchFamily="34" charset="0"/>
                <a:cs typeface="Verdana" panose="020B0604030504040204" pitchFamily="34" charset="0"/>
              </a:rPr>
              <a:t>Tout contrat peut être affecté aux projets, à l’exception des contrats suivants :</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latin typeface="+mj-lt"/>
                <a:ea typeface="Verdana" panose="020B0604030504040204" pitchFamily="34" charset="0"/>
                <a:cs typeface="Verdana" panose="020B0604030504040204" pitchFamily="34" charset="0"/>
              </a:rPr>
              <a:t>Contrats en gestion déléguée</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latin typeface="+mj-lt"/>
                <a:ea typeface="Verdana" panose="020B0604030504040204" pitchFamily="34" charset="0"/>
                <a:cs typeface="Verdana" panose="020B0604030504040204" pitchFamily="34" charset="0"/>
              </a:rPr>
              <a:t>Contrats en nantissement.</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ea typeface="Verdana" panose="020B0604030504040204" pitchFamily="34" charset="0"/>
                <a:cs typeface="Verdana" panose="020B0604030504040204" pitchFamily="34" charset="0"/>
              </a:rPr>
              <a:t>Contrats détenus en </a:t>
            </a:r>
            <a:r>
              <a:rPr lang="fr-FR" sz="1200" dirty="0" err="1">
                <a:solidFill>
                  <a:schemeClr val="tx1"/>
                </a:solidFill>
                <a:ea typeface="Verdana" panose="020B0604030504040204" pitchFamily="34" charset="0"/>
                <a:cs typeface="Verdana" panose="020B0604030504040204" pitchFamily="34" charset="0"/>
              </a:rPr>
              <a:t>co</a:t>
            </a:r>
            <a:r>
              <a:rPr lang="fr-FR" sz="1200" dirty="0">
                <a:solidFill>
                  <a:schemeClr val="tx1"/>
                </a:solidFill>
                <a:ea typeface="Verdana" panose="020B0604030504040204" pitchFamily="34" charset="0"/>
                <a:cs typeface="Verdana" panose="020B0604030504040204" pitchFamily="34" charset="0"/>
              </a:rPr>
              <a:t>-adhésion.</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ea typeface="Verdana" panose="020B0604030504040204" pitchFamily="34" charset="0"/>
                <a:cs typeface="Verdana" panose="020B0604030504040204" pitchFamily="34" charset="0"/>
              </a:rPr>
              <a:t>Contrats NWM déjà détenus par le client (la souscription d’un contrat NWM pour l’affecter à un projet est possible).</a:t>
            </a:r>
            <a:endParaRPr lang="fr-FR" sz="1200" dirty="0">
              <a:solidFill>
                <a:schemeClr val="tx1"/>
              </a:solidFill>
              <a:latin typeface="+mj-lt"/>
              <a:ea typeface="Verdana" panose="020B0604030504040204" pitchFamily="34" charset="0"/>
              <a:cs typeface="Verdana" panose="020B0604030504040204" pitchFamily="34" charset="0"/>
            </a:endParaRP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ea typeface="Verdana" panose="020B0604030504040204" pitchFamily="34" charset="0"/>
                <a:cs typeface="Verdana" panose="020B0604030504040204" pitchFamily="34" charset="0"/>
              </a:rPr>
              <a:t>Il n’est pas possible de faire un versement sur ces contrats.</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ea typeface="Verdana" panose="020B0604030504040204" pitchFamily="34" charset="0"/>
                <a:cs typeface="Verdana" panose="020B0604030504040204" pitchFamily="34" charset="0"/>
              </a:rPr>
              <a:t>L’algorithme ne transforme pas les Unités de Compte (UC) détenues sur ces contrats. </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ea typeface="Verdana" panose="020B0604030504040204" pitchFamily="34" charset="0"/>
                <a:cs typeface="Verdana" panose="020B0604030504040204" pitchFamily="34" charset="0"/>
              </a:rPr>
              <a:t>Si les contrats en gestion déléguée, ou en nantissement ne peuvent pas être affectés à un projet, ils peuvent néanmoins être utilisés par l’algorithme pour l’atteinte des projets.</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ea typeface="Verdana" panose="020B0604030504040204" pitchFamily="34" charset="0"/>
                <a:cs typeface="Verdana" panose="020B0604030504040204" pitchFamily="34" charset="0"/>
              </a:rPr>
              <a:t>Les contrats en </a:t>
            </a:r>
            <a:r>
              <a:rPr lang="fr-FR" sz="1200" dirty="0" err="1">
                <a:solidFill>
                  <a:schemeClr val="tx1"/>
                </a:solidFill>
                <a:ea typeface="Verdana" panose="020B0604030504040204" pitchFamily="34" charset="0"/>
                <a:cs typeface="Verdana" panose="020B0604030504040204" pitchFamily="34" charset="0"/>
              </a:rPr>
              <a:t>co</a:t>
            </a:r>
            <a:r>
              <a:rPr lang="fr-FR" sz="1200" dirty="0">
                <a:solidFill>
                  <a:schemeClr val="tx1"/>
                </a:solidFill>
                <a:ea typeface="Verdana" panose="020B0604030504040204" pitchFamily="34" charset="0"/>
                <a:cs typeface="Verdana" panose="020B0604030504040204" pitchFamily="34" charset="0"/>
              </a:rPr>
              <a:t>-adhésion ne sont pas utilisés par l’algorithme pour l’atteinte des projets. Ils sont placés automatiquement sur le projet « Valoriser mon épargne restante ».</a:t>
            </a:r>
            <a:endParaRPr lang="fr-FR" sz="1200" dirty="0">
              <a:solidFill>
                <a:schemeClr val="tx1"/>
              </a:solidFill>
            </a:endParaRPr>
          </a:p>
        </p:txBody>
      </p:sp>
      <p:pic>
        <p:nvPicPr>
          <p:cNvPr id="6" name="Picture 8" descr="RÃ©sultat de recherche d'images pour &quot;caisse d'Ã©pargne logo&quot;">
            <a:extLst>
              <a:ext uri="{FF2B5EF4-FFF2-40B4-BE49-F238E27FC236}">
                <a16:creationId xmlns:a16="http://schemas.microsoft.com/office/drawing/2014/main" xmlns="" id="{0A95B4BD-00CF-45CD-9DB0-67B287FB39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699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xmlns="" id="{58320C2A-B3E2-4F90-A125-1B6555F9F15D}"/>
              </a:ext>
            </a:extLst>
          </p:cNvPr>
          <p:cNvSpPr txBox="1"/>
          <p:nvPr/>
        </p:nvSpPr>
        <p:spPr>
          <a:xfrm>
            <a:off x="368295" y="743003"/>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Souscription d’un nouveau contrat</a:t>
            </a:r>
          </a:p>
        </p:txBody>
      </p:sp>
      <p:sp>
        <p:nvSpPr>
          <p:cNvPr id="8" name="Rectangle 7">
            <a:extLst>
              <a:ext uri="{FF2B5EF4-FFF2-40B4-BE49-F238E27FC236}">
                <a16:creationId xmlns:a16="http://schemas.microsoft.com/office/drawing/2014/main" xmlns="" id="{62DBD96A-D197-4ED6-96BF-294155261E4F}"/>
              </a:ext>
            </a:extLst>
          </p:cNvPr>
          <p:cNvSpPr/>
          <p:nvPr/>
        </p:nvSpPr>
        <p:spPr>
          <a:xfrm>
            <a:off x="368286" y="1278097"/>
            <a:ext cx="6121400" cy="5152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just">
              <a:lnSpc>
                <a:spcPct val="120000"/>
              </a:lnSpc>
              <a:spcBef>
                <a:spcPts val="600"/>
              </a:spcBef>
              <a:spcAft>
                <a:spcPts val="600"/>
              </a:spcAft>
              <a:buClr>
                <a:schemeClr val="accent6"/>
              </a:buClr>
            </a:pPr>
            <a:r>
              <a:rPr lang="fr-FR" sz="1200" dirty="0">
                <a:solidFill>
                  <a:schemeClr val="tx1"/>
                </a:solidFill>
                <a:latin typeface="+mj-lt"/>
                <a:ea typeface="Verdana" panose="020B0604030504040204" pitchFamily="34" charset="0"/>
                <a:cs typeface="Verdana" panose="020B0604030504040204" pitchFamily="34" charset="0"/>
              </a:rPr>
              <a:t>Le client peut décider de souscrire un nouveau contrat pour l’affecter à ses projets. Cette souscription obéit à certaines conditions.</a:t>
            </a:r>
          </a:p>
        </p:txBody>
      </p:sp>
      <p:sp>
        <p:nvSpPr>
          <p:cNvPr id="9" name="ZoneTexte 8">
            <a:extLst>
              <a:ext uri="{FF2B5EF4-FFF2-40B4-BE49-F238E27FC236}">
                <a16:creationId xmlns:a16="http://schemas.microsoft.com/office/drawing/2014/main" xmlns="" id="{30D33D57-7832-4C8B-AFFD-A9EE9F295BCF}"/>
              </a:ext>
            </a:extLst>
          </p:cNvPr>
          <p:cNvSpPr txBox="1"/>
          <p:nvPr/>
        </p:nvSpPr>
        <p:spPr>
          <a:xfrm>
            <a:off x="368290" y="2099722"/>
            <a:ext cx="6121402" cy="310919"/>
          </a:xfrm>
          <a:prstGeom prst="rect">
            <a:avLst/>
          </a:prstGeom>
          <a:noFill/>
        </p:spPr>
        <p:txBody>
          <a:bodyPr wrap="square" rtlCol="0" anchor="ctr" anchorCtr="0">
            <a:spAutoFit/>
          </a:bodyPr>
          <a:lstStyle/>
          <a:p>
            <a:pPr algn="just">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contrat à souscrire doit être adapté au client</a:t>
            </a:r>
          </a:p>
        </p:txBody>
      </p:sp>
      <p:graphicFrame>
        <p:nvGraphicFramePr>
          <p:cNvPr id="11" name="Tableau 10">
            <a:extLst>
              <a:ext uri="{FF2B5EF4-FFF2-40B4-BE49-F238E27FC236}">
                <a16:creationId xmlns:a16="http://schemas.microsoft.com/office/drawing/2014/main" xmlns="" id="{E6659757-C663-43D3-AA09-0AFEF16A56B4}"/>
              </a:ext>
            </a:extLst>
          </p:cNvPr>
          <p:cNvGraphicFramePr>
            <a:graphicFrameLocks noGrp="1"/>
          </p:cNvGraphicFramePr>
          <p:nvPr>
            <p:extLst>
              <p:ext uri="{D42A27DB-BD31-4B8C-83A1-F6EECF244321}">
                <p14:modId xmlns:p14="http://schemas.microsoft.com/office/powerpoint/2010/main" val="2601974120"/>
              </p:ext>
            </p:extLst>
          </p:nvPr>
        </p:nvGraphicFramePr>
        <p:xfrm>
          <a:off x="368287" y="4258677"/>
          <a:ext cx="6121399" cy="1756080"/>
        </p:xfrm>
        <a:graphic>
          <a:graphicData uri="http://schemas.openxmlformats.org/drawingml/2006/table">
            <a:tbl>
              <a:tblPr firstRow="1" bandRow="1">
                <a:tableStyleId>{5C22544A-7EE6-4342-B048-85BDC9FD1C3A}</a:tableStyleId>
              </a:tblPr>
              <a:tblGrid>
                <a:gridCol w="1512101">
                  <a:extLst>
                    <a:ext uri="{9D8B030D-6E8A-4147-A177-3AD203B41FA5}">
                      <a16:colId xmlns:a16="http://schemas.microsoft.com/office/drawing/2014/main" xmlns="" val="659865154"/>
                    </a:ext>
                  </a:extLst>
                </a:gridCol>
                <a:gridCol w="2386804">
                  <a:extLst>
                    <a:ext uri="{9D8B030D-6E8A-4147-A177-3AD203B41FA5}">
                      <a16:colId xmlns:a16="http://schemas.microsoft.com/office/drawing/2014/main" xmlns="" val="441720264"/>
                    </a:ext>
                  </a:extLst>
                </a:gridCol>
                <a:gridCol w="2222494">
                  <a:extLst>
                    <a:ext uri="{9D8B030D-6E8A-4147-A177-3AD203B41FA5}">
                      <a16:colId xmlns:a16="http://schemas.microsoft.com/office/drawing/2014/main" xmlns="" val="3185146412"/>
                    </a:ext>
                  </a:extLst>
                </a:gridCol>
              </a:tblGrid>
              <a:tr h="292680">
                <a:tc>
                  <a:txBody>
                    <a:bodyPr/>
                    <a:lstStyle/>
                    <a:p>
                      <a:pPr algn="ctr"/>
                      <a:r>
                        <a:rPr lang="fr-FR" sz="900" b="1" dirty="0">
                          <a:solidFill>
                            <a:schemeClr val="bg1"/>
                          </a:solidFill>
                        </a:rPr>
                        <a:t>Contrat</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dirty="0">
                          <a:solidFill>
                            <a:schemeClr val="bg1"/>
                          </a:solidFill>
                        </a:rPr>
                        <a:t>Age minimum de souscription</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900" b="1" dirty="0">
                          <a:solidFill>
                            <a:schemeClr val="bg1"/>
                          </a:solidFill>
                        </a:rPr>
                        <a:t>Age maximum de souscription</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3092486110"/>
                  </a:ext>
                </a:extLst>
              </a:tr>
              <a:tr h="292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PERP</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Wingdings" panose="05000000000000000000" pitchFamily="2" charset="2"/>
                        </a:rPr>
                        <a:t>18 ans</a:t>
                      </a:r>
                      <a:endParaRPr kumimoji="0" lang="fr-FR" sz="900" b="1" i="0" u="none" strike="noStrike" kern="0" cap="none" spc="0" normalizeH="0" baseline="0" noProof="0" dirty="0">
                        <a:ln>
                          <a:noFill/>
                        </a:ln>
                        <a:solidFill>
                          <a:srgbClr val="581D74"/>
                        </a:solidFill>
                        <a:effectLst/>
                        <a:uLnTx/>
                        <a:uFillTx/>
                        <a:latin typeface="Arial"/>
                        <a:ea typeface="+mn-ea"/>
                        <a:cs typeface="+mn-cs"/>
                        <a:sym typeface="Aria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72 ans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93135610"/>
                  </a:ext>
                </a:extLst>
              </a:tr>
              <a:tr h="292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ASV</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96 ans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265521276"/>
                  </a:ext>
                </a:extLst>
              </a:tr>
              <a:tr h="292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PEA / PEA-PME</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18 ans</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652796500"/>
                  </a:ext>
                </a:extLst>
              </a:tr>
              <a:tr h="292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CTO</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713471954"/>
                  </a:ext>
                </a:extLst>
              </a:tr>
              <a:tr h="292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cap="none" dirty="0">
                          <a:solidFill>
                            <a:schemeClr val="tx1"/>
                          </a:solidFill>
                          <a:latin typeface="+mn-lt"/>
                          <a:ea typeface="+mn-ea"/>
                          <a:cs typeface="+mn-cs"/>
                          <a:sym typeface="Arial"/>
                        </a:rPr>
                        <a:t>PEL</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581D74"/>
                          </a:solidFill>
                          <a:effectLst/>
                          <a:uLnTx/>
                          <a:uFillTx/>
                          <a:latin typeface="Arial"/>
                          <a:ea typeface="+mn-ea"/>
                          <a:cs typeface="+mn-cs"/>
                          <a:sym typeface="Arial"/>
                        </a:rPr>
                        <a:t>-</a:t>
                      </a: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25424574"/>
                  </a:ext>
                </a:extLst>
              </a:tr>
            </a:tbl>
          </a:graphicData>
        </a:graphic>
      </p:graphicFrame>
      <p:sp>
        <p:nvSpPr>
          <p:cNvPr id="17" name="Rectangle 16">
            <a:extLst>
              <a:ext uri="{FF2B5EF4-FFF2-40B4-BE49-F238E27FC236}">
                <a16:creationId xmlns:a16="http://schemas.microsoft.com/office/drawing/2014/main" xmlns="" id="{7673B1AD-81F9-4576-9C70-F8613871A6BB}"/>
              </a:ext>
            </a:extLst>
          </p:cNvPr>
          <p:cNvSpPr/>
          <p:nvPr/>
        </p:nvSpPr>
        <p:spPr>
          <a:xfrm>
            <a:off x="368286" y="2615847"/>
            <a:ext cx="6121400" cy="1420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ea typeface="Verdana" panose="020B0604030504040204" pitchFamily="34" charset="0"/>
                <a:cs typeface="Verdana" panose="020B0604030504040204" pitchFamily="34" charset="0"/>
              </a:rPr>
              <a:t>La possibilité pour un client d’ouvrir un contrat dépend de : </a:t>
            </a:r>
            <a:endParaRPr lang="fr-FR" sz="1200" dirty="0">
              <a:solidFill>
                <a:schemeClr val="tx1"/>
              </a:solidFill>
            </a:endParaRPr>
          </a:p>
          <a:p>
            <a:pPr marL="628650" lvl="1" indent="-171450">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Sa segmentation.</a:t>
            </a:r>
          </a:p>
          <a:p>
            <a:pPr marL="628650" lvl="1" indent="-171450">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Son profil de risque.</a:t>
            </a:r>
          </a:p>
          <a:p>
            <a:pPr marL="628650" lvl="1" indent="-171450">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Son âge :</a:t>
            </a:r>
          </a:p>
        </p:txBody>
      </p:sp>
      <p:sp>
        <p:nvSpPr>
          <p:cNvPr id="19" name="ZoneTexte 18">
            <a:extLst>
              <a:ext uri="{FF2B5EF4-FFF2-40B4-BE49-F238E27FC236}">
                <a16:creationId xmlns:a16="http://schemas.microsoft.com/office/drawing/2014/main" xmlns="" id="{24444DA4-4FF5-4596-A3BA-ED80F21C1F3C}"/>
              </a:ext>
            </a:extLst>
          </p:cNvPr>
          <p:cNvSpPr txBox="1"/>
          <p:nvPr/>
        </p:nvSpPr>
        <p:spPr>
          <a:xfrm>
            <a:off x="368284" y="6518528"/>
            <a:ext cx="6121402" cy="547907"/>
          </a:xfrm>
          <a:prstGeom prst="rect">
            <a:avLst/>
          </a:prstGeom>
          <a:noFill/>
        </p:spPr>
        <p:txBody>
          <a:bodyPr wrap="square" rtlCol="0" anchor="ctr" anchorCtr="0">
            <a:spAutoFit/>
          </a:bodyPr>
          <a:lstStyle/>
          <a:p>
            <a:pPr algn="just">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Les seuils minimums de souscription d’un contrat doivent être respectés</a:t>
            </a:r>
          </a:p>
        </p:txBody>
      </p:sp>
      <p:sp>
        <p:nvSpPr>
          <p:cNvPr id="20" name="Rectangle 19">
            <a:extLst>
              <a:ext uri="{FF2B5EF4-FFF2-40B4-BE49-F238E27FC236}">
                <a16:creationId xmlns:a16="http://schemas.microsoft.com/office/drawing/2014/main" xmlns="" id="{1400FC64-C365-4D68-9900-EEB746971D28}"/>
              </a:ext>
            </a:extLst>
          </p:cNvPr>
          <p:cNvSpPr/>
          <p:nvPr/>
        </p:nvSpPr>
        <p:spPr>
          <a:xfrm>
            <a:off x="246377" y="7173198"/>
            <a:ext cx="6121400" cy="8906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Il existe des seuils minimums de souscription en Versement Initial et en Versement Programmé pour chaque contrat.</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latin typeface="+mj-lt"/>
                <a:ea typeface="Verdana" panose="020B0604030504040204" pitchFamily="34" charset="0"/>
                <a:cs typeface="Verdana" panose="020B0604030504040204" pitchFamily="34" charset="0"/>
              </a:rPr>
              <a:t>Si ces seuils ne sont pas respectés, le contrat ne pourra pas être ouvert.</a:t>
            </a:r>
          </a:p>
        </p:txBody>
      </p:sp>
      <p:pic>
        <p:nvPicPr>
          <p:cNvPr id="10" name="Picture 8" descr="RÃ©sultat de recherche d'images pour &quot;caisse d'Ã©pargne logo&quot;">
            <a:extLst>
              <a:ext uri="{FF2B5EF4-FFF2-40B4-BE49-F238E27FC236}">
                <a16:creationId xmlns:a16="http://schemas.microsoft.com/office/drawing/2014/main" xmlns="" id="{DD7EC875-5983-43FD-A927-AAF6A9E9C7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96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xmlns="" id="{58320C2A-B3E2-4F90-A125-1B6555F9F15D}"/>
              </a:ext>
            </a:extLst>
          </p:cNvPr>
          <p:cNvSpPr txBox="1"/>
          <p:nvPr/>
        </p:nvSpPr>
        <p:spPr>
          <a:xfrm>
            <a:off x="368295" y="743003"/>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Transfert Fourgous</a:t>
            </a:r>
          </a:p>
        </p:txBody>
      </p:sp>
      <p:pic>
        <p:nvPicPr>
          <p:cNvPr id="10" name="Picture 8" descr="RÃ©sultat de recherche d'images pour &quot;caisse d'Ã©pargne logo&quot;">
            <a:extLst>
              <a:ext uri="{FF2B5EF4-FFF2-40B4-BE49-F238E27FC236}">
                <a16:creationId xmlns:a16="http://schemas.microsoft.com/office/drawing/2014/main" xmlns="" id="{DD7EC875-5983-43FD-A927-AAF6A9E9C7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xmlns="" id="{D504B3E3-6B39-40E6-8F66-6A1A043803B6}"/>
              </a:ext>
            </a:extLst>
          </p:cNvPr>
          <p:cNvSpPr/>
          <p:nvPr/>
        </p:nvSpPr>
        <p:spPr>
          <a:xfrm>
            <a:off x="368294" y="8169737"/>
            <a:ext cx="6121402" cy="515206"/>
          </a:xfrm>
          <a:prstGeom prst="rect">
            <a:avLst/>
          </a:prstGeom>
        </p:spPr>
        <p:txBody>
          <a:bodyPr wrap="square">
            <a:spAutoFit/>
          </a:bodyPr>
          <a:lstStyle/>
          <a:p>
            <a:pPr algn="ctr" defTabSz="1219170">
              <a:lnSpc>
                <a:spcPct val="120000"/>
              </a:lnSpc>
              <a:spcBef>
                <a:spcPts val="533"/>
              </a:spcBef>
              <a:spcAft>
                <a:spcPts val="533"/>
              </a:spcAft>
            </a:pPr>
            <a:r>
              <a:rPr lang="fr-FR" sz="1200" b="1" i="1" kern="0" dirty="0">
                <a:solidFill>
                  <a:srgbClr val="581D74"/>
                </a:solidFill>
                <a:latin typeface="Arial"/>
                <a:cs typeface="Arial"/>
                <a:sym typeface="Wingdings" panose="05000000000000000000" pitchFamily="2" charset="2"/>
              </a:rPr>
              <a:t>Placer </a:t>
            </a:r>
            <a:r>
              <a:rPr lang="fr-FR" sz="1200" b="1" i="1" kern="0" dirty="0">
                <a:solidFill>
                  <a:srgbClr val="581D74"/>
                </a:solidFill>
                <a:latin typeface="Arial"/>
                <a:cs typeface="Arial"/>
                <a:sym typeface="Arial"/>
              </a:rPr>
              <a:t>en priorité 1 le projet avec le Fourgous pour augmenter les chances de transformation.</a:t>
            </a:r>
          </a:p>
        </p:txBody>
      </p:sp>
      <p:sp>
        <p:nvSpPr>
          <p:cNvPr id="11" name="Espace réservé du contenu 2">
            <a:extLst>
              <a:ext uri="{FF2B5EF4-FFF2-40B4-BE49-F238E27FC236}">
                <a16:creationId xmlns:a16="http://schemas.microsoft.com/office/drawing/2014/main" xmlns="" id="{326C15EE-8ACA-49D5-98C0-0BCC1819C0EE}"/>
              </a:ext>
            </a:extLst>
          </p:cNvPr>
          <p:cNvSpPr txBox="1">
            <a:spLocks/>
          </p:cNvSpPr>
          <p:nvPr/>
        </p:nvSpPr>
        <p:spPr>
          <a:xfrm>
            <a:off x="368300" y="1307463"/>
            <a:ext cx="6121402" cy="6639959"/>
          </a:xfrm>
          <a:prstGeom prst="rect">
            <a:avLst/>
          </a:prstGeom>
          <a:noFill/>
        </p:spPr>
        <p:txBody>
          <a:bodyPr vert="horz" wrap="square" lIns="121920" tIns="60960" rIns="121920" bIns="60960" rtlCol="0">
            <a:sp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just" defTabSz="1219170">
              <a:lnSpc>
                <a:spcPct val="120000"/>
              </a:lnSpc>
              <a:spcBef>
                <a:spcPts val="600"/>
              </a:spcBef>
              <a:spcAft>
                <a:spcPts val="600"/>
              </a:spcAft>
              <a:buNone/>
            </a:pPr>
            <a:r>
              <a:rPr lang="fr-FR" sz="1400" b="1" dirty="0">
                <a:solidFill>
                  <a:schemeClr val="accent2"/>
                </a:solidFill>
                <a:ea typeface="Verdana" panose="020B0604030504040204" pitchFamily="34" charset="0"/>
                <a:cs typeface="Verdana" panose="020B0604030504040204" pitchFamily="34" charset="0"/>
              </a:rPr>
              <a:t>Conditions d’éligibilité à la transformation Fourgous </a:t>
            </a:r>
            <a:endParaRPr lang="fr-FR" sz="1400" b="1" kern="0" dirty="0">
              <a:latin typeface="Arial"/>
            </a:endParaRPr>
          </a:p>
          <a:p>
            <a:pPr marL="0" indent="0" algn="just" defTabSz="1219170">
              <a:lnSpc>
                <a:spcPct val="120000"/>
              </a:lnSpc>
              <a:spcBef>
                <a:spcPts val="600"/>
              </a:spcBef>
              <a:spcAft>
                <a:spcPts val="600"/>
              </a:spcAft>
              <a:buNone/>
            </a:pPr>
            <a:r>
              <a:rPr lang="fr-FR" sz="1200" b="1" kern="0" dirty="0">
                <a:latin typeface="Arial"/>
              </a:rPr>
              <a:t>Pour que la transformation Fourgous puisse s’effectuer, il est nécessaire de respecter les conditions suivantes : </a:t>
            </a:r>
          </a:p>
          <a:p>
            <a:pPr algn="just" defTabSz="1219170">
              <a:lnSpc>
                <a:spcPct val="120000"/>
              </a:lnSpc>
              <a:spcBef>
                <a:spcPts val="600"/>
              </a:spcBef>
              <a:spcAft>
                <a:spcPts val="600"/>
              </a:spcAft>
              <a:buFont typeface="Cambria" panose="02040503050406030204" pitchFamily="18" charset="0"/>
              <a:buChar char="ʘ"/>
            </a:pPr>
            <a:r>
              <a:rPr lang="fr-FR" sz="1200" b="1" kern="0" dirty="0">
                <a:latin typeface="Arial"/>
              </a:rPr>
              <a:t>Le projet sélectionné doit être éligible au transfert Fourgous </a:t>
            </a:r>
          </a:p>
          <a:p>
            <a:pPr marL="628650" lvl="1"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Les 3 projets suivants ne sont pas éligibles au transfert Fourgous : </a:t>
            </a:r>
          </a:p>
          <a:p>
            <a:pPr marL="895350" lvl="2"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Optimiser mon imposition</a:t>
            </a:r>
          </a:p>
          <a:p>
            <a:pPr marL="895350" lvl="2"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Préparer ma retraite</a:t>
            </a:r>
          </a:p>
          <a:p>
            <a:pPr marL="895350" lvl="2"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Préparer un projet immobilier </a:t>
            </a:r>
          </a:p>
          <a:p>
            <a:pPr algn="just" defTabSz="1219170">
              <a:lnSpc>
                <a:spcPct val="120000"/>
              </a:lnSpc>
              <a:spcBef>
                <a:spcPts val="600"/>
              </a:spcBef>
              <a:spcAft>
                <a:spcPts val="600"/>
              </a:spcAft>
              <a:buFont typeface="Cambria" panose="02040503050406030204" pitchFamily="18" charset="0"/>
              <a:buChar char="ʘ"/>
            </a:pPr>
            <a:r>
              <a:rPr lang="fr-FR" sz="1200" b="1" kern="0" dirty="0">
                <a:latin typeface="Arial"/>
              </a:rPr>
              <a:t>Au moins 20% UC à détenir sur le nouveau contrat doivent être éligibles Fourgous </a:t>
            </a:r>
          </a:p>
          <a:p>
            <a:pPr marL="336550" lvl="1" indent="0" algn="just" defTabSz="1219170">
              <a:lnSpc>
                <a:spcPct val="120000"/>
              </a:lnSpc>
              <a:spcBef>
                <a:spcPts val="600"/>
              </a:spcBef>
              <a:spcAft>
                <a:spcPts val="600"/>
              </a:spcAft>
              <a:buNone/>
            </a:pPr>
            <a:r>
              <a:rPr lang="fr-FR" sz="1200" kern="0" dirty="0">
                <a:latin typeface="Arial"/>
              </a:rPr>
              <a:t>Au regard de cette contrainte, la transformation ne pourra donc s’effectuer si : </a:t>
            </a:r>
          </a:p>
          <a:p>
            <a:pPr marL="628650" lvl="1"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Les avoirs détenus par le client et son profil de risque ne sont pas compatibles avec cette exigence de 20% d’UC éligibles Fourgous </a:t>
            </a:r>
          </a:p>
          <a:p>
            <a:pPr marL="628650" lvl="1" indent="-171450" algn="just">
              <a:lnSpc>
                <a:spcPct val="120000"/>
              </a:lnSpc>
              <a:spcBef>
                <a:spcPts val="600"/>
              </a:spcBef>
              <a:spcAft>
                <a:spcPts val="600"/>
              </a:spcAft>
              <a:buFont typeface="Arial" panose="020B0604020202020204" pitchFamily="34" charset="0"/>
              <a:buChar char="•"/>
            </a:pPr>
            <a:r>
              <a:rPr lang="fr-FR" sz="1200" dirty="0">
                <a:solidFill>
                  <a:schemeClr val="tx1"/>
                </a:solidFill>
                <a:ea typeface="+mn-ea"/>
              </a:rPr>
              <a:t>Vous baissez la part d’avoirs risqués de sorte que la proportion des supports qui sont achetés selon le portefeuille modèle ne respecte pas la contrainte de minimum 20% d’UC éligibles Fourgous (tous les fonds des portefeuilles </a:t>
            </a:r>
            <a:r>
              <a:rPr lang="fr-FR" sz="1200" kern="0" dirty="0">
                <a:latin typeface="Arial"/>
              </a:rPr>
              <a:t>modèles ne sont pas éligibles Fourgous).</a:t>
            </a:r>
          </a:p>
          <a:p>
            <a:pPr algn="just" defTabSz="1219170">
              <a:lnSpc>
                <a:spcPct val="120000"/>
              </a:lnSpc>
              <a:spcBef>
                <a:spcPts val="600"/>
              </a:spcBef>
              <a:spcAft>
                <a:spcPts val="600"/>
              </a:spcAft>
              <a:buFont typeface="Cambria" panose="02040503050406030204" pitchFamily="18" charset="0"/>
              <a:buChar char="ʘ"/>
            </a:pPr>
            <a:r>
              <a:rPr lang="fr-FR" sz="1200" b="1" kern="0" dirty="0">
                <a:latin typeface="Arial"/>
              </a:rPr>
              <a:t>Le montant minimum des VP sur l’enveloppe réceptacle du Fourgous doit être respecté</a:t>
            </a:r>
          </a:p>
          <a:p>
            <a:pPr marL="0" indent="0" algn="just" defTabSz="1219170">
              <a:lnSpc>
                <a:spcPct val="120000"/>
              </a:lnSpc>
              <a:spcBef>
                <a:spcPts val="600"/>
              </a:spcBef>
              <a:spcAft>
                <a:spcPts val="600"/>
              </a:spcAft>
              <a:buNone/>
            </a:pPr>
            <a:r>
              <a:rPr lang="fr-FR" sz="1200" kern="0" dirty="0">
                <a:latin typeface="Arial"/>
              </a:rPr>
              <a:t>Si les VP qui sont en place sur le contrat mono-support à fourgousser sont inférieurs au montant minimum de VP sur l’enveloppe réceptacle, alors ils sont supprimés.</a:t>
            </a:r>
          </a:p>
        </p:txBody>
      </p:sp>
    </p:spTree>
    <p:extLst>
      <p:ext uri="{BB962C8B-B14F-4D97-AF65-F5344CB8AC3E}">
        <p14:creationId xmlns:p14="http://schemas.microsoft.com/office/powerpoint/2010/main" val="235361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F030A6BE-42EA-41E0-B755-033BE5B4AE05}"/>
              </a:ext>
            </a:extLst>
          </p:cNvPr>
          <p:cNvSpPr/>
          <p:nvPr/>
        </p:nvSpPr>
        <p:spPr>
          <a:xfrm>
            <a:off x="333734" y="1069414"/>
            <a:ext cx="6121403" cy="1333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1450" indent="-171450" algn="just">
              <a:lnSpc>
                <a:spcPct val="120000"/>
              </a:lnSpc>
              <a:spcAft>
                <a:spcPts val="600"/>
              </a:spcAft>
              <a:buClr>
                <a:schemeClr val="accent6"/>
              </a:buClr>
              <a:buFont typeface="Cambria" panose="02040503050406030204" pitchFamily="18" charset="0"/>
              <a:buChar char="ʘ"/>
            </a:pPr>
            <a:r>
              <a:rPr lang="fr-FR" sz="1200" dirty="0">
                <a:solidFill>
                  <a:schemeClr val="tx1"/>
                </a:solidFill>
              </a:rPr>
              <a:t>À</a:t>
            </a:r>
            <a:r>
              <a:rPr lang="fr-FR" sz="1200" dirty="0">
                <a:solidFill>
                  <a:srgbClr val="000000"/>
                </a:solidFill>
                <a:cs typeface="Arial"/>
              </a:rPr>
              <a:t> chaque client est associé un profil de risque global qui détermine : </a:t>
            </a:r>
          </a:p>
          <a:p>
            <a:pPr marL="812791" lvl="1" indent="-355591" algn="just">
              <a:lnSpc>
                <a:spcPct val="120000"/>
              </a:lnSpc>
              <a:spcAft>
                <a:spcPts val="600"/>
              </a:spcAft>
              <a:buClr>
                <a:schemeClr val="accent1"/>
              </a:buClr>
              <a:buFont typeface="Arial" panose="020B0604020202020204" pitchFamily="34" charset="0"/>
              <a:buChar char="•"/>
            </a:pPr>
            <a:r>
              <a:rPr lang="fr-FR" sz="1200" dirty="0">
                <a:solidFill>
                  <a:srgbClr val="000000"/>
                </a:solidFill>
                <a:cs typeface="Arial"/>
              </a:rPr>
              <a:t>Une répartition cible de l’épargne du client entre ses avoirs </a:t>
            </a:r>
            <a:r>
              <a:rPr lang="fr-FR" sz="1200" b="1" dirty="0">
                <a:solidFill>
                  <a:srgbClr val="000000"/>
                </a:solidFill>
                <a:cs typeface="Arial"/>
              </a:rPr>
              <a:t>sécurisés</a:t>
            </a:r>
            <a:r>
              <a:rPr lang="fr-FR" sz="1200" dirty="0">
                <a:solidFill>
                  <a:srgbClr val="000000"/>
                </a:solidFill>
                <a:cs typeface="Arial"/>
              </a:rPr>
              <a:t> et ses avoirs </a:t>
            </a:r>
            <a:r>
              <a:rPr lang="fr-FR" sz="1200" b="1" dirty="0">
                <a:solidFill>
                  <a:srgbClr val="000000"/>
                </a:solidFill>
                <a:cs typeface="Arial"/>
              </a:rPr>
              <a:t>risqués </a:t>
            </a:r>
            <a:r>
              <a:rPr lang="fr-FR" sz="1200" dirty="0">
                <a:solidFill>
                  <a:srgbClr val="000000"/>
                </a:solidFill>
                <a:cs typeface="Arial"/>
              </a:rPr>
              <a:t>selon des portefeuilles modèles.</a:t>
            </a:r>
          </a:p>
          <a:p>
            <a:pPr marL="812791" lvl="1" indent="-355591" algn="just">
              <a:lnSpc>
                <a:spcPct val="120000"/>
              </a:lnSpc>
              <a:spcAft>
                <a:spcPts val="600"/>
              </a:spcAft>
              <a:buClr>
                <a:schemeClr val="accent1"/>
              </a:buClr>
              <a:buFont typeface="Arial" panose="020B0604020202020204" pitchFamily="34" charset="0"/>
              <a:buChar char="•"/>
            </a:pPr>
            <a:r>
              <a:rPr lang="fr-FR" sz="1200" dirty="0">
                <a:solidFill>
                  <a:srgbClr val="000000"/>
                </a:solidFill>
                <a:cs typeface="Arial"/>
              </a:rPr>
              <a:t>Un seuil de volatilité maximum à respecter sur l’ensemble du patrimoine du client.</a:t>
            </a:r>
          </a:p>
        </p:txBody>
      </p:sp>
      <p:grpSp>
        <p:nvGrpSpPr>
          <p:cNvPr id="2" name="Groupe 1">
            <a:extLst>
              <a:ext uri="{FF2B5EF4-FFF2-40B4-BE49-F238E27FC236}">
                <a16:creationId xmlns:a16="http://schemas.microsoft.com/office/drawing/2014/main" xmlns="" id="{D5F7F4C2-CC01-419B-AD61-ED10E718EA64}"/>
              </a:ext>
            </a:extLst>
          </p:cNvPr>
          <p:cNvGrpSpPr/>
          <p:nvPr/>
        </p:nvGrpSpPr>
        <p:grpSpPr>
          <a:xfrm>
            <a:off x="352191" y="2600035"/>
            <a:ext cx="6198014" cy="1333111"/>
            <a:chOff x="304127" y="2831078"/>
            <a:chExt cx="6330406" cy="1333111"/>
          </a:xfrm>
        </p:grpSpPr>
        <p:grpSp>
          <p:nvGrpSpPr>
            <p:cNvPr id="13" name="Groupe 12">
              <a:extLst>
                <a:ext uri="{FF2B5EF4-FFF2-40B4-BE49-F238E27FC236}">
                  <a16:creationId xmlns:a16="http://schemas.microsoft.com/office/drawing/2014/main" xmlns="" id="{84865012-8A0A-49AF-99A3-23EE33090207}"/>
                </a:ext>
              </a:extLst>
            </p:cNvPr>
            <p:cNvGrpSpPr/>
            <p:nvPr/>
          </p:nvGrpSpPr>
          <p:grpSpPr>
            <a:xfrm>
              <a:off x="304127" y="2837502"/>
              <a:ext cx="1037783" cy="1272914"/>
              <a:chOff x="3502940" y="3087106"/>
              <a:chExt cx="1692000" cy="1885543"/>
            </a:xfrm>
          </p:grpSpPr>
          <p:sp>
            <p:nvSpPr>
              <p:cNvPr id="16" name="Rectangle 15">
                <a:extLst>
                  <a:ext uri="{FF2B5EF4-FFF2-40B4-BE49-F238E27FC236}">
                    <a16:creationId xmlns:a16="http://schemas.microsoft.com/office/drawing/2014/main" xmlns="" id="{E756060D-E563-4E1B-A2CD-4B3F4C117120}"/>
                  </a:ext>
                </a:extLst>
              </p:cNvPr>
              <p:cNvSpPr/>
              <p:nvPr/>
            </p:nvSpPr>
            <p:spPr>
              <a:xfrm>
                <a:off x="3502940" y="3087106"/>
                <a:ext cx="1692000" cy="188554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2000" dirty="0"/>
              </a:p>
            </p:txBody>
          </p:sp>
          <p:pic>
            <p:nvPicPr>
              <p:cNvPr id="17" name="Image 16">
                <a:extLst>
                  <a:ext uri="{FF2B5EF4-FFF2-40B4-BE49-F238E27FC236}">
                    <a16:creationId xmlns:a16="http://schemas.microsoft.com/office/drawing/2014/main" xmlns="" id="{8F6692C7-632E-4F3E-80C6-E2036A4001B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766" b="91406" l="9766" r="89844">
                            <a14:foregroundMark x1="54688" y1="39453" x2="54688" y2="39453"/>
                            <a14:foregroundMark x1="59375" y1="91406" x2="59375" y2="91406"/>
                          </a14:backgroundRemoval>
                        </a14:imgEffect>
                      </a14:imgLayer>
                    </a14:imgProps>
                  </a:ext>
                  <a:ext uri="{28A0092B-C50C-407E-A947-70E740481C1C}">
                    <a14:useLocalDpi xmlns:a14="http://schemas.microsoft.com/office/drawing/2010/main" val="0"/>
                  </a:ext>
                </a:extLst>
              </a:blip>
              <a:srcRect l="22397" t="19149" r="21076" b="4000"/>
              <a:stretch/>
            </p:blipFill>
            <p:spPr>
              <a:xfrm>
                <a:off x="4081392" y="3346032"/>
                <a:ext cx="525781" cy="609433"/>
              </a:xfrm>
              <a:prstGeom prst="rect">
                <a:avLst/>
              </a:prstGeom>
            </p:spPr>
          </p:pic>
          <p:sp>
            <p:nvSpPr>
              <p:cNvPr id="18" name="ZoneTexte 17">
                <a:extLst>
                  <a:ext uri="{FF2B5EF4-FFF2-40B4-BE49-F238E27FC236}">
                    <a16:creationId xmlns:a16="http://schemas.microsoft.com/office/drawing/2014/main" xmlns="" id="{FCAC154F-2C75-4D86-9E82-32F671F0AD01}"/>
                  </a:ext>
                </a:extLst>
              </p:cNvPr>
              <p:cNvSpPr txBox="1"/>
              <p:nvPr/>
            </p:nvSpPr>
            <p:spPr>
              <a:xfrm>
                <a:off x="3752665" y="4259706"/>
                <a:ext cx="1062227" cy="376121"/>
              </a:xfrm>
              <a:prstGeom prst="rect">
                <a:avLst/>
              </a:prstGeom>
              <a:noFill/>
            </p:spPr>
            <p:txBody>
              <a:bodyPr wrap="square" rtlCol="0">
                <a:spAutoFit/>
              </a:bodyPr>
              <a:lstStyle/>
              <a:p>
                <a:pPr algn="ctr"/>
                <a:r>
                  <a:rPr lang="fr-FR" sz="1050" dirty="0">
                    <a:solidFill>
                      <a:schemeClr val="accent1"/>
                    </a:solidFill>
                  </a:rPr>
                  <a:t>1 client</a:t>
                </a:r>
              </a:p>
            </p:txBody>
          </p:sp>
        </p:grpSp>
        <p:grpSp>
          <p:nvGrpSpPr>
            <p:cNvPr id="19" name="Groupe 18">
              <a:extLst>
                <a:ext uri="{FF2B5EF4-FFF2-40B4-BE49-F238E27FC236}">
                  <a16:creationId xmlns:a16="http://schemas.microsoft.com/office/drawing/2014/main" xmlns="" id="{1CF892EE-625D-441D-9F79-0AD52BF8AD55}"/>
                </a:ext>
              </a:extLst>
            </p:cNvPr>
            <p:cNvGrpSpPr/>
            <p:nvPr/>
          </p:nvGrpSpPr>
          <p:grpSpPr>
            <a:xfrm>
              <a:off x="1968977" y="2831078"/>
              <a:ext cx="1188580" cy="1333111"/>
              <a:chOff x="5509158" y="3087106"/>
              <a:chExt cx="1937861" cy="1974712"/>
            </a:xfrm>
          </p:grpSpPr>
          <p:sp>
            <p:nvSpPr>
              <p:cNvPr id="20" name="Rectangle 19">
                <a:extLst>
                  <a:ext uri="{FF2B5EF4-FFF2-40B4-BE49-F238E27FC236}">
                    <a16:creationId xmlns:a16="http://schemas.microsoft.com/office/drawing/2014/main" xmlns="" id="{B80DC0E0-C745-4E17-8533-8C2CC511DFC5}"/>
                  </a:ext>
                </a:extLst>
              </p:cNvPr>
              <p:cNvSpPr/>
              <p:nvPr/>
            </p:nvSpPr>
            <p:spPr>
              <a:xfrm>
                <a:off x="5632088" y="3087106"/>
                <a:ext cx="1692000" cy="188554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2000" dirty="0"/>
              </a:p>
            </p:txBody>
          </p:sp>
          <p:sp>
            <p:nvSpPr>
              <p:cNvPr id="21" name="ZoneTexte 20">
                <a:extLst>
                  <a:ext uri="{FF2B5EF4-FFF2-40B4-BE49-F238E27FC236}">
                    <a16:creationId xmlns:a16="http://schemas.microsoft.com/office/drawing/2014/main" xmlns="" id="{7C6DC436-A6A2-441F-AD3B-E27FB52DEC36}"/>
                  </a:ext>
                </a:extLst>
              </p:cNvPr>
              <p:cNvSpPr txBox="1"/>
              <p:nvPr/>
            </p:nvSpPr>
            <p:spPr>
              <a:xfrm>
                <a:off x="5509158" y="4213167"/>
                <a:ext cx="1937861" cy="848651"/>
              </a:xfrm>
              <a:prstGeom prst="rect">
                <a:avLst/>
              </a:prstGeom>
              <a:noFill/>
            </p:spPr>
            <p:txBody>
              <a:bodyPr wrap="square" rtlCol="0">
                <a:spAutoFit/>
              </a:bodyPr>
              <a:lstStyle/>
              <a:p>
                <a:pPr algn="ctr"/>
                <a:r>
                  <a:rPr lang="fr-FR" sz="1050" dirty="0">
                    <a:solidFill>
                      <a:schemeClr val="accent1"/>
                    </a:solidFill>
                  </a:rPr>
                  <a:t>1 profil de risque global</a:t>
                </a:r>
              </a:p>
            </p:txBody>
          </p:sp>
          <p:pic>
            <p:nvPicPr>
              <p:cNvPr id="22" name="Image 21">
                <a:extLst>
                  <a:ext uri="{FF2B5EF4-FFF2-40B4-BE49-F238E27FC236}">
                    <a16:creationId xmlns:a16="http://schemas.microsoft.com/office/drawing/2014/main" xmlns="" id="{8F0725A0-B767-4E36-9983-9FF63C1F4C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8784" y="3371379"/>
                <a:ext cx="644368" cy="599360"/>
              </a:xfrm>
              <a:prstGeom prst="rect">
                <a:avLst/>
              </a:prstGeom>
            </p:spPr>
          </p:pic>
        </p:grpSp>
        <p:grpSp>
          <p:nvGrpSpPr>
            <p:cNvPr id="23" name="Groupe 22">
              <a:extLst>
                <a:ext uri="{FF2B5EF4-FFF2-40B4-BE49-F238E27FC236}">
                  <a16:creationId xmlns:a16="http://schemas.microsoft.com/office/drawing/2014/main" xmlns="" id="{C198FAB6-8D2F-488B-9689-B7986AA78BF4}"/>
                </a:ext>
              </a:extLst>
            </p:cNvPr>
            <p:cNvGrpSpPr/>
            <p:nvPr/>
          </p:nvGrpSpPr>
          <p:grpSpPr>
            <a:xfrm>
              <a:off x="3669572" y="2831078"/>
              <a:ext cx="1307845" cy="1272916"/>
              <a:chOff x="7542516" y="3089465"/>
              <a:chExt cx="2132308" cy="1885543"/>
            </a:xfrm>
          </p:grpSpPr>
          <p:sp>
            <p:nvSpPr>
              <p:cNvPr id="24" name="Rectangle 23">
                <a:extLst>
                  <a:ext uri="{FF2B5EF4-FFF2-40B4-BE49-F238E27FC236}">
                    <a16:creationId xmlns:a16="http://schemas.microsoft.com/office/drawing/2014/main" xmlns="" id="{18AF050E-3D3C-405B-89FE-F7D64506E907}"/>
                  </a:ext>
                </a:extLst>
              </p:cNvPr>
              <p:cNvSpPr/>
              <p:nvPr/>
            </p:nvSpPr>
            <p:spPr>
              <a:xfrm>
                <a:off x="7732570" y="3089465"/>
                <a:ext cx="1691999" cy="188554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2000" dirty="0"/>
              </a:p>
            </p:txBody>
          </p:sp>
          <p:pic>
            <p:nvPicPr>
              <p:cNvPr id="25" name="Image 24">
                <a:extLst>
                  <a:ext uri="{FF2B5EF4-FFF2-40B4-BE49-F238E27FC236}">
                    <a16:creationId xmlns:a16="http://schemas.microsoft.com/office/drawing/2014/main" xmlns="" id="{A2B08568-6B6C-492D-9FBF-F46D6FFE91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6090" y="3225156"/>
                <a:ext cx="654662" cy="615260"/>
              </a:xfrm>
              <a:prstGeom prst="rect">
                <a:avLst/>
              </a:prstGeom>
            </p:spPr>
          </p:pic>
          <p:sp>
            <p:nvSpPr>
              <p:cNvPr id="26" name="ZoneTexte 25">
                <a:extLst>
                  <a:ext uri="{FF2B5EF4-FFF2-40B4-BE49-F238E27FC236}">
                    <a16:creationId xmlns:a16="http://schemas.microsoft.com/office/drawing/2014/main" xmlns="" id="{F3887995-E962-4963-8483-0F922EEC1442}"/>
                  </a:ext>
                </a:extLst>
              </p:cNvPr>
              <p:cNvSpPr txBox="1"/>
              <p:nvPr/>
            </p:nvSpPr>
            <p:spPr>
              <a:xfrm>
                <a:off x="7542516" y="4085435"/>
                <a:ext cx="2132308" cy="854818"/>
              </a:xfrm>
              <a:prstGeom prst="rect">
                <a:avLst/>
              </a:prstGeom>
              <a:noFill/>
            </p:spPr>
            <p:txBody>
              <a:bodyPr wrap="square" rtlCol="0">
                <a:spAutoFit/>
              </a:bodyPr>
              <a:lstStyle/>
              <a:p>
                <a:pPr algn="ctr"/>
                <a:r>
                  <a:rPr lang="fr-FR" sz="1050" dirty="0">
                    <a:solidFill>
                      <a:schemeClr val="accent1"/>
                    </a:solidFill>
                  </a:rPr>
                  <a:t>1 répartition cible avoirs risqués/ avoirs sécurisés</a:t>
                </a:r>
              </a:p>
            </p:txBody>
          </p:sp>
        </p:grpSp>
        <p:grpSp>
          <p:nvGrpSpPr>
            <p:cNvPr id="34" name="Groupe 33">
              <a:extLst>
                <a:ext uri="{FF2B5EF4-FFF2-40B4-BE49-F238E27FC236}">
                  <a16:creationId xmlns:a16="http://schemas.microsoft.com/office/drawing/2014/main" xmlns="" id="{799B7B83-75CE-46B0-B7FB-30F8B6211F17}"/>
                </a:ext>
              </a:extLst>
            </p:cNvPr>
            <p:cNvGrpSpPr/>
            <p:nvPr/>
          </p:nvGrpSpPr>
          <p:grpSpPr>
            <a:xfrm>
              <a:off x="5445954" y="2837582"/>
              <a:ext cx="1188579" cy="1318218"/>
              <a:chOff x="9851188" y="3087106"/>
              <a:chExt cx="1937860" cy="1947199"/>
            </a:xfrm>
          </p:grpSpPr>
          <p:sp>
            <p:nvSpPr>
              <p:cNvPr id="35" name="Rectangle 34">
                <a:extLst>
                  <a:ext uri="{FF2B5EF4-FFF2-40B4-BE49-F238E27FC236}">
                    <a16:creationId xmlns:a16="http://schemas.microsoft.com/office/drawing/2014/main" xmlns="" id="{9CF485C7-F553-4748-8E0E-3B921999FBD4}"/>
                  </a:ext>
                </a:extLst>
              </p:cNvPr>
              <p:cNvSpPr/>
              <p:nvPr/>
            </p:nvSpPr>
            <p:spPr>
              <a:xfrm>
                <a:off x="9963400" y="3087106"/>
                <a:ext cx="1691999" cy="188554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fr-FR" sz="2000" dirty="0"/>
              </a:p>
            </p:txBody>
          </p:sp>
          <p:pic>
            <p:nvPicPr>
              <p:cNvPr id="36" name="Image 35">
                <a:extLst>
                  <a:ext uri="{FF2B5EF4-FFF2-40B4-BE49-F238E27FC236}">
                    <a16:creationId xmlns:a16="http://schemas.microsoft.com/office/drawing/2014/main" xmlns="" id="{23F5DC48-E614-4B96-83F9-815A5220C7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87210" y="3280934"/>
                <a:ext cx="644366" cy="644368"/>
              </a:xfrm>
              <a:prstGeom prst="rect">
                <a:avLst/>
              </a:prstGeom>
            </p:spPr>
          </p:pic>
          <p:sp>
            <p:nvSpPr>
              <p:cNvPr id="37" name="ZoneTexte 36">
                <a:extLst>
                  <a:ext uri="{FF2B5EF4-FFF2-40B4-BE49-F238E27FC236}">
                    <a16:creationId xmlns:a16="http://schemas.microsoft.com/office/drawing/2014/main" xmlns="" id="{4B2EF0FA-1AB7-4AFA-8B11-DC89339C3432}"/>
                  </a:ext>
                </a:extLst>
              </p:cNvPr>
              <p:cNvSpPr txBox="1"/>
              <p:nvPr/>
            </p:nvSpPr>
            <p:spPr>
              <a:xfrm>
                <a:off x="9851188" y="3943191"/>
                <a:ext cx="1937860" cy="1091114"/>
              </a:xfrm>
              <a:prstGeom prst="rect">
                <a:avLst/>
              </a:prstGeom>
              <a:noFill/>
            </p:spPr>
            <p:txBody>
              <a:bodyPr wrap="square" rtlCol="0">
                <a:spAutoFit/>
              </a:bodyPr>
              <a:lstStyle/>
              <a:p>
                <a:pPr algn="ctr"/>
                <a:r>
                  <a:rPr lang="fr-FR" sz="1050" dirty="0">
                    <a:solidFill>
                      <a:schemeClr val="accent1"/>
                    </a:solidFill>
                  </a:rPr>
                  <a:t>1 seuil de volatilité maximum autorisé</a:t>
                </a:r>
              </a:p>
            </p:txBody>
          </p:sp>
        </p:grpSp>
        <p:sp>
          <p:nvSpPr>
            <p:cNvPr id="40" name="Flèche : droite 39">
              <a:extLst>
                <a:ext uri="{FF2B5EF4-FFF2-40B4-BE49-F238E27FC236}">
                  <a16:creationId xmlns:a16="http://schemas.microsoft.com/office/drawing/2014/main" xmlns="" id="{1DCAAB83-EED0-4428-92E1-083F27FA79C4}"/>
                </a:ext>
              </a:extLst>
            </p:cNvPr>
            <p:cNvSpPr/>
            <p:nvPr/>
          </p:nvSpPr>
          <p:spPr>
            <a:xfrm>
              <a:off x="1421498" y="3271780"/>
              <a:ext cx="583918" cy="464971"/>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Flèche : droite 40">
              <a:extLst>
                <a:ext uri="{FF2B5EF4-FFF2-40B4-BE49-F238E27FC236}">
                  <a16:creationId xmlns:a16="http://schemas.microsoft.com/office/drawing/2014/main" xmlns="" id="{7861BA4B-7FE0-497C-A2A7-5AFB1FC3FA41}"/>
                </a:ext>
              </a:extLst>
            </p:cNvPr>
            <p:cNvSpPr/>
            <p:nvPr/>
          </p:nvSpPr>
          <p:spPr>
            <a:xfrm>
              <a:off x="3157792" y="3262700"/>
              <a:ext cx="583918" cy="464971"/>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Flèche : droite 41">
              <a:extLst>
                <a:ext uri="{FF2B5EF4-FFF2-40B4-BE49-F238E27FC236}">
                  <a16:creationId xmlns:a16="http://schemas.microsoft.com/office/drawing/2014/main" xmlns="" id="{51AEB58B-98EB-499D-A7B9-615855B105BB}"/>
                </a:ext>
              </a:extLst>
            </p:cNvPr>
            <p:cNvSpPr/>
            <p:nvPr/>
          </p:nvSpPr>
          <p:spPr>
            <a:xfrm>
              <a:off x="4909034" y="3253469"/>
              <a:ext cx="583918" cy="464971"/>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96" name="ZoneTexte 95">
            <a:extLst>
              <a:ext uri="{FF2B5EF4-FFF2-40B4-BE49-F238E27FC236}">
                <a16:creationId xmlns:a16="http://schemas.microsoft.com/office/drawing/2014/main" xmlns="" id="{8A851066-CF46-4098-8208-A5397ADCAA7B}"/>
              </a:ext>
            </a:extLst>
          </p:cNvPr>
          <p:cNvSpPr txBox="1"/>
          <p:nvPr/>
        </p:nvSpPr>
        <p:spPr>
          <a:xfrm>
            <a:off x="391168" y="4262725"/>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Profils de risque du client</a:t>
            </a:r>
          </a:p>
        </p:txBody>
      </p:sp>
      <p:grpSp>
        <p:nvGrpSpPr>
          <p:cNvPr id="98" name="Groupe 97">
            <a:extLst>
              <a:ext uri="{FF2B5EF4-FFF2-40B4-BE49-F238E27FC236}">
                <a16:creationId xmlns:a16="http://schemas.microsoft.com/office/drawing/2014/main" xmlns="" id="{B89D9E96-C095-4EC2-AD32-66238489E562}"/>
              </a:ext>
            </a:extLst>
          </p:cNvPr>
          <p:cNvGrpSpPr/>
          <p:nvPr/>
        </p:nvGrpSpPr>
        <p:grpSpPr>
          <a:xfrm>
            <a:off x="352191" y="5587142"/>
            <a:ext cx="6121403" cy="2008109"/>
            <a:chOff x="1407426" y="5770221"/>
            <a:chExt cx="3663619" cy="2008109"/>
          </a:xfrm>
        </p:grpSpPr>
        <p:sp>
          <p:nvSpPr>
            <p:cNvPr id="99" name="Rectangle 98">
              <a:extLst>
                <a:ext uri="{FF2B5EF4-FFF2-40B4-BE49-F238E27FC236}">
                  <a16:creationId xmlns:a16="http://schemas.microsoft.com/office/drawing/2014/main" xmlns="" id="{5F30364F-54B7-4C33-87E4-33CE0EDAD2A7}"/>
                </a:ext>
              </a:extLst>
            </p:cNvPr>
            <p:cNvSpPr/>
            <p:nvPr/>
          </p:nvSpPr>
          <p:spPr>
            <a:xfrm>
              <a:off x="1407429" y="6223000"/>
              <a:ext cx="1235679" cy="3623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PRUDENT</a:t>
              </a:r>
            </a:p>
          </p:txBody>
        </p:sp>
        <p:sp>
          <p:nvSpPr>
            <p:cNvPr id="100" name="Rectangle 99">
              <a:extLst>
                <a:ext uri="{FF2B5EF4-FFF2-40B4-BE49-F238E27FC236}">
                  <a16:creationId xmlns:a16="http://schemas.microsoft.com/office/drawing/2014/main" xmlns="" id="{A461DA6B-4C21-4DDB-B22B-C4AF5FC49895}"/>
                </a:ext>
              </a:extLst>
            </p:cNvPr>
            <p:cNvSpPr/>
            <p:nvPr/>
          </p:nvSpPr>
          <p:spPr>
            <a:xfrm>
              <a:off x="1407428" y="6620644"/>
              <a:ext cx="1235679" cy="36239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EQUILIBRÉ</a:t>
              </a:r>
            </a:p>
          </p:txBody>
        </p:sp>
        <p:sp>
          <p:nvSpPr>
            <p:cNvPr id="101" name="Rectangle 100">
              <a:extLst>
                <a:ext uri="{FF2B5EF4-FFF2-40B4-BE49-F238E27FC236}">
                  <a16:creationId xmlns:a16="http://schemas.microsoft.com/office/drawing/2014/main" xmlns="" id="{4C5B189F-97F9-4CEA-9559-0F6FF9CEC1D9}"/>
                </a:ext>
              </a:extLst>
            </p:cNvPr>
            <p:cNvSpPr/>
            <p:nvPr/>
          </p:nvSpPr>
          <p:spPr>
            <a:xfrm>
              <a:off x="1407427" y="7018288"/>
              <a:ext cx="1235679" cy="36239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accent1"/>
                  </a:solidFill>
                </a:rPr>
                <a:t>DYNAMIQUE</a:t>
              </a:r>
            </a:p>
          </p:txBody>
        </p:sp>
        <p:sp>
          <p:nvSpPr>
            <p:cNvPr id="102" name="Rectangle 101">
              <a:extLst>
                <a:ext uri="{FF2B5EF4-FFF2-40B4-BE49-F238E27FC236}">
                  <a16:creationId xmlns:a16="http://schemas.microsoft.com/office/drawing/2014/main" xmlns="" id="{CBE8A497-6461-4C1F-A161-27D9D7AC6C1F}"/>
                </a:ext>
              </a:extLst>
            </p:cNvPr>
            <p:cNvSpPr/>
            <p:nvPr/>
          </p:nvSpPr>
          <p:spPr>
            <a:xfrm>
              <a:off x="1407426" y="7415933"/>
              <a:ext cx="1235679" cy="36239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solidFill>
                </a:rPr>
                <a:t>OFFENSIF</a:t>
              </a:r>
            </a:p>
          </p:txBody>
        </p:sp>
        <p:sp>
          <p:nvSpPr>
            <p:cNvPr id="103" name="Rectangle 102">
              <a:extLst>
                <a:ext uri="{FF2B5EF4-FFF2-40B4-BE49-F238E27FC236}">
                  <a16:creationId xmlns:a16="http://schemas.microsoft.com/office/drawing/2014/main" xmlns="" id="{76558EB9-DEA5-486E-8DF2-C571C49E4ECC}"/>
                </a:ext>
              </a:extLst>
            </p:cNvPr>
            <p:cNvSpPr/>
            <p:nvPr/>
          </p:nvSpPr>
          <p:spPr>
            <a:xfrm>
              <a:off x="1407426" y="5770221"/>
              <a:ext cx="1235679" cy="47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b="1" dirty="0">
                  <a:solidFill>
                    <a:schemeClr val="accent1"/>
                  </a:solidFill>
                </a:rPr>
                <a:t>Profil de risque</a:t>
              </a:r>
            </a:p>
          </p:txBody>
        </p:sp>
        <p:cxnSp>
          <p:nvCxnSpPr>
            <p:cNvPr id="104" name="Connecteur droit 103">
              <a:extLst>
                <a:ext uri="{FF2B5EF4-FFF2-40B4-BE49-F238E27FC236}">
                  <a16:creationId xmlns:a16="http://schemas.microsoft.com/office/drawing/2014/main" xmlns="" id="{565CF7FD-DAC1-4F09-B5CC-D1D43043EBF5}"/>
                </a:ext>
              </a:extLst>
            </p:cNvPr>
            <p:cNvCxnSpPr>
              <a:cxnSpLocks/>
            </p:cNvCxnSpPr>
            <p:nvPr/>
          </p:nvCxnSpPr>
          <p:spPr>
            <a:xfrm>
              <a:off x="1407429" y="6171658"/>
              <a:ext cx="123567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xmlns="" id="{C85E0DC5-70B7-4B70-A2BC-37BC1B2C0D96}"/>
                </a:ext>
              </a:extLst>
            </p:cNvPr>
            <p:cNvSpPr/>
            <p:nvPr/>
          </p:nvSpPr>
          <p:spPr>
            <a:xfrm>
              <a:off x="3836924" y="5770221"/>
              <a:ext cx="1234118" cy="47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b="1" dirty="0">
                  <a:solidFill>
                    <a:schemeClr val="accent1"/>
                  </a:solidFill>
                </a:rPr>
                <a:t>Plage de volatilité</a:t>
              </a:r>
            </a:p>
          </p:txBody>
        </p:sp>
        <p:sp>
          <p:nvSpPr>
            <p:cNvPr id="106" name="Rectangle 105">
              <a:extLst>
                <a:ext uri="{FF2B5EF4-FFF2-40B4-BE49-F238E27FC236}">
                  <a16:creationId xmlns:a16="http://schemas.microsoft.com/office/drawing/2014/main" xmlns="" id="{36E0131A-F00E-4A2F-9683-98C9DC5B2382}"/>
                </a:ext>
              </a:extLst>
            </p:cNvPr>
            <p:cNvSpPr/>
            <p:nvPr/>
          </p:nvSpPr>
          <p:spPr>
            <a:xfrm>
              <a:off x="3836927" y="6223000"/>
              <a:ext cx="1234118" cy="3623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De 0% à 2%</a:t>
              </a:r>
            </a:p>
          </p:txBody>
        </p:sp>
        <p:sp>
          <p:nvSpPr>
            <p:cNvPr id="107" name="Rectangle 106">
              <a:extLst>
                <a:ext uri="{FF2B5EF4-FFF2-40B4-BE49-F238E27FC236}">
                  <a16:creationId xmlns:a16="http://schemas.microsoft.com/office/drawing/2014/main" xmlns="" id="{790BB0E4-D0A3-471C-BEDC-CC6ADC7FC8F3}"/>
                </a:ext>
              </a:extLst>
            </p:cNvPr>
            <p:cNvSpPr/>
            <p:nvPr/>
          </p:nvSpPr>
          <p:spPr>
            <a:xfrm>
              <a:off x="3836926" y="6620644"/>
              <a:ext cx="1234118" cy="36239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De 2% à 6%</a:t>
              </a:r>
            </a:p>
          </p:txBody>
        </p:sp>
        <p:sp>
          <p:nvSpPr>
            <p:cNvPr id="108" name="Rectangle 107">
              <a:extLst>
                <a:ext uri="{FF2B5EF4-FFF2-40B4-BE49-F238E27FC236}">
                  <a16:creationId xmlns:a16="http://schemas.microsoft.com/office/drawing/2014/main" xmlns="" id="{B161111C-24BF-46B6-94D5-2E0FFEE67AB9}"/>
                </a:ext>
              </a:extLst>
            </p:cNvPr>
            <p:cNvSpPr/>
            <p:nvPr/>
          </p:nvSpPr>
          <p:spPr>
            <a:xfrm>
              <a:off x="3836925" y="7018288"/>
              <a:ext cx="1234118" cy="36239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De 6% à 10%</a:t>
              </a:r>
            </a:p>
          </p:txBody>
        </p:sp>
        <p:sp>
          <p:nvSpPr>
            <p:cNvPr id="109" name="Rectangle 108">
              <a:extLst>
                <a:ext uri="{FF2B5EF4-FFF2-40B4-BE49-F238E27FC236}">
                  <a16:creationId xmlns:a16="http://schemas.microsoft.com/office/drawing/2014/main" xmlns="" id="{D62DF6F4-9BBB-4939-B03A-64D07DF1A479}"/>
                </a:ext>
              </a:extLst>
            </p:cNvPr>
            <p:cNvSpPr/>
            <p:nvPr/>
          </p:nvSpPr>
          <p:spPr>
            <a:xfrm>
              <a:off x="3836924" y="7415933"/>
              <a:ext cx="1234118" cy="36239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De 10% à 15%</a:t>
              </a:r>
            </a:p>
          </p:txBody>
        </p:sp>
        <p:cxnSp>
          <p:nvCxnSpPr>
            <p:cNvPr id="110" name="Connecteur droit 109">
              <a:extLst>
                <a:ext uri="{FF2B5EF4-FFF2-40B4-BE49-F238E27FC236}">
                  <a16:creationId xmlns:a16="http://schemas.microsoft.com/office/drawing/2014/main" xmlns="" id="{30D68411-A11D-45DC-A0FD-B8F9BEADF0EB}"/>
                </a:ext>
              </a:extLst>
            </p:cNvPr>
            <p:cNvCxnSpPr>
              <a:cxnSpLocks/>
            </p:cNvCxnSpPr>
            <p:nvPr/>
          </p:nvCxnSpPr>
          <p:spPr>
            <a:xfrm flipH="1">
              <a:off x="3836924" y="6172478"/>
              <a:ext cx="123411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xmlns="" id="{97B2B21C-48E7-469A-A6F8-6524F593B698}"/>
                </a:ext>
              </a:extLst>
            </p:cNvPr>
            <p:cNvSpPr/>
            <p:nvPr/>
          </p:nvSpPr>
          <p:spPr>
            <a:xfrm>
              <a:off x="2675433" y="6223000"/>
              <a:ext cx="1129174" cy="3623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30%</a:t>
              </a:r>
            </a:p>
          </p:txBody>
        </p:sp>
        <p:sp>
          <p:nvSpPr>
            <p:cNvPr id="112" name="Rectangle 111">
              <a:extLst>
                <a:ext uri="{FF2B5EF4-FFF2-40B4-BE49-F238E27FC236}">
                  <a16:creationId xmlns:a16="http://schemas.microsoft.com/office/drawing/2014/main" xmlns="" id="{49E5DEA8-0D45-4351-9FED-F41A6C863BD7}"/>
                </a:ext>
              </a:extLst>
            </p:cNvPr>
            <p:cNvSpPr/>
            <p:nvPr/>
          </p:nvSpPr>
          <p:spPr>
            <a:xfrm>
              <a:off x="2675433" y="6620644"/>
              <a:ext cx="1129174" cy="36239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40%</a:t>
              </a:r>
            </a:p>
          </p:txBody>
        </p:sp>
        <p:sp>
          <p:nvSpPr>
            <p:cNvPr id="113" name="Rectangle 112">
              <a:extLst>
                <a:ext uri="{FF2B5EF4-FFF2-40B4-BE49-F238E27FC236}">
                  <a16:creationId xmlns:a16="http://schemas.microsoft.com/office/drawing/2014/main" xmlns="" id="{5162FAB4-6890-459A-B06B-0F4659A3C103}"/>
                </a:ext>
              </a:extLst>
            </p:cNvPr>
            <p:cNvSpPr/>
            <p:nvPr/>
          </p:nvSpPr>
          <p:spPr>
            <a:xfrm>
              <a:off x="2675433" y="7018288"/>
              <a:ext cx="1129174" cy="36239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solidFill>
                </a:rPr>
                <a:t>60%</a:t>
              </a:r>
            </a:p>
          </p:txBody>
        </p:sp>
        <p:sp>
          <p:nvSpPr>
            <p:cNvPr id="114" name="Rectangle 113">
              <a:extLst>
                <a:ext uri="{FF2B5EF4-FFF2-40B4-BE49-F238E27FC236}">
                  <a16:creationId xmlns:a16="http://schemas.microsoft.com/office/drawing/2014/main" xmlns="" id="{A0E17C61-88D3-424C-994C-12F91904230A}"/>
                </a:ext>
              </a:extLst>
            </p:cNvPr>
            <p:cNvSpPr/>
            <p:nvPr/>
          </p:nvSpPr>
          <p:spPr>
            <a:xfrm>
              <a:off x="2675430" y="7415933"/>
              <a:ext cx="1129174" cy="36239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bg1"/>
                  </a:solidFill>
                </a:rPr>
                <a:t>80%</a:t>
              </a:r>
            </a:p>
          </p:txBody>
        </p:sp>
        <p:sp>
          <p:nvSpPr>
            <p:cNvPr id="115" name="Rectangle 114">
              <a:extLst>
                <a:ext uri="{FF2B5EF4-FFF2-40B4-BE49-F238E27FC236}">
                  <a16:creationId xmlns:a16="http://schemas.microsoft.com/office/drawing/2014/main" xmlns="" id="{6F30373D-3898-4F61-B677-4C689BF12A0A}"/>
                </a:ext>
              </a:extLst>
            </p:cNvPr>
            <p:cNvSpPr/>
            <p:nvPr/>
          </p:nvSpPr>
          <p:spPr>
            <a:xfrm>
              <a:off x="2675430" y="5770221"/>
              <a:ext cx="1129174" cy="47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100" b="1" dirty="0">
                  <a:solidFill>
                    <a:schemeClr val="accent1"/>
                  </a:solidFill>
                </a:rPr>
                <a:t>Part d’Avoirs Risqués</a:t>
              </a:r>
            </a:p>
          </p:txBody>
        </p:sp>
        <p:cxnSp>
          <p:nvCxnSpPr>
            <p:cNvPr id="116" name="Connecteur droit 115">
              <a:extLst>
                <a:ext uri="{FF2B5EF4-FFF2-40B4-BE49-F238E27FC236}">
                  <a16:creationId xmlns:a16="http://schemas.microsoft.com/office/drawing/2014/main" xmlns="" id="{92CC12F3-2058-4337-AF49-D402D99B0DD0}"/>
                </a:ext>
              </a:extLst>
            </p:cNvPr>
            <p:cNvCxnSpPr>
              <a:cxnSpLocks/>
            </p:cNvCxnSpPr>
            <p:nvPr/>
          </p:nvCxnSpPr>
          <p:spPr>
            <a:xfrm flipV="1">
              <a:off x="2675429" y="6172476"/>
              <a:ext cx="1129174" cy="3"/>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2" name="Rectangle 71">
            <a:extLst>
              <a:ext uri="{FF2B5EF4-FFF2-40B4-BE49-F238E27FC236}">
                <a16:creationId xmlns:a16="http://schemas.microsoft.com/office/drawing/2014/main" xmlns="" id="{68AA6512-490D-4AE0-8FC8-8D66BF0FA2DA}"/>
              </a:ext>
            </a:extLst>
          </p:cNvPr>
          <p:cNvSpPr/>
          <p:nvPr/>
        </p:nvSpPr>
        <p:spPr>
          <a:xfrm>
            <a:off x="352191" y="7883131"/>
            <a:ext cx="6117854" cy="1555490"/>
          </a:xfrm>
          <a:prstGeom prst="rect">
            <a:avLst/>
          </a:prstGeom>
        </p:spPr>
        <p:txBody>
          <a:bodyPr wrap="square">
            <a:spAutoFit/>
          </a:bodyPr>
          <a:lstStyle/>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t>Le profil de risque est défini pour </a:t>
            </a:r>
            <a:r>
              <a:rPr lang="fr-FR" sz="1200" b="1" dirty="0"/>
              <a:t>l’ensemble des projets </a:t>
            </a:r>
            <a:r>
              <a:rPr lang="fr-FR" sz="1200" dirty="0"/>
              <a:t>du client : la part d’avoirs risqués de chaque projet peut être différente, mais </a:t>
            </a:r>
            <a:r>
              <a:rPr lang="fr-FR" sz="1200" b="1" dirty="0"/>
              <a:t>la part globale d’avoirs risqués que le client peut détenir doit respecter la répartition cible.</a:t>
            </a:r>
          </a:p>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cs typeface="Arial"/>
              </a:rPr>
              <a:t>Le client peut avoir </a:t>
            </a:r>
            <a:r>
              <a:rPr lang="fr-FR" sz="1200" b="1" dirty="0">
                <a:cs typeface="Arial"/>
              </a:rPr>
              <a:t>atteint la borne haute de la plage de volatilité autorisée pour son profil de risque</a:t>
            </a:r>
            <a:r>
              <a:rPr lang="fr-FR" sz="1200" dirty="0">
                <a:cs typeface="Arial"/>
              </a:rPr>
              <a:t> sans pour autant avoir atteint la borne haute de sa part d’avoirs </a:t>
            </a:r>
            <a:r>
              <a:rPr lang="fr-FR" sz="1200">
                <a:cs typeface="Arial"/>
              </a:rPr>
              <a:t>risqués maximum autorisée</a:t>
            </a:r>
            <a:r>
              <a:rPr lang="fr-FR" sz="1200" dirty="0">
                <a:cs typeface="Arial"/>
              </a:rPr>
              <a:t>. </a:t>
            </a:r>
          </a:p>
        </p:txBody>
      </p:sp>
      <p:sp>
        <p:nvSpPr>
          <p:cNvPr id="73" name="ZoneTexte 72">
            <a:extLst>
              <a:ext uri="{FF2B5EF4-FFF2-40B4-BE49-F238E27FC236}">
                <a16:creationId xmlns:a16="http://schemas.microsoft.com/office/drawing/2014/main" xmlns="" id="{E496E9B7-86C9-4842-A63F-230256E039F3}"/>
              </a:ext>
            </a:extLst>
          </p:cNvPr>
          <p:cNvSpPr txBox="1"/>
          <p:nvPr/>
        </p:nvSpPr>
        <p:spPr>
          <a:xfrm>
            <a:off x="352191" y="4644117"/>
            <a:ext cx="6121402" cy="310919"/>
          </a:xfrm>
          <a:prstGeom prst="rect">
            <a:avLst/>
          </a:prstGeom>
          <a:noFill/>
        </p:spPr>
        <p:txBody>
          <a:bodyPr wrap="square" rtlCol="0" anchor="ctr" anchorCtr="0">
            <a:spAutoFit/>
          </a:bodyPr>
          <a:lstStyle/>
          <a:p>
            <a:pPr algn="just">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Typologie des profils de risque</a:t>
            </a:r>
          </a:p>
        </p:txBody>
      </p:sp>
      <p:sp>
        <p:nvSpPr>
          <p:cNvPr id="4" name="Rectangle 3">
            <a:extLst>
              <a:ext uri="{FF2B5EF4-FFF2-40B4-BE49-F238E27FC236}">
                <a16:creationId xmlns:a16="http://schemas.microsoft.com/office/drawing/2014/main" xmlns="" id="{4F1DC5A5-AD94-4BF4-9F68-CFC743005FE9}"/>
              </a:ext>
            </a:extLst>
          </p:cNvPr>
          <p:cNvSpPr/>
          <p:nvPr/>
        </p:nvSpPr>
        <p:spPr>
          <a:xfrm>
            <a:off x="333734" y="5034495"/>
            <a:ext cx="6121402" cy="515206"/>
          </a:xfrm>
          <a:prstGeom prst="rect">
            <a:avLst/>
          </a:prstGeom>
        </p:spPr>
        <p:txBody>
          <a:bodyPr wrap="square">
            <a:spAutoFit/>
          </a:bodyPr>
          <a:lstStyle/>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t> Il existe 4 profils de risque. A chaque profil de risque est associé la répartition cible et la plage de volatilité suivantes :</a:t>
            </a:r>
            <a:endParaRPr lang="fr-FR" sz="1200" b="1" dirty="0"/>
          </a:p>
        </p:txBody>
      </p:sp>
      <p:grpSp>
        <p:nvGrpSpPr>
          <p:cNvPr id="3" name="Groupe 2">
            <a:extLst>
              <a:ext uri="{FF2B5EF4-FFF2-40B4-BE49-F238E27FC236}">
                <a16:creationId xmlns:a16="http://schemas.microsoft.com/office/drawing/2014/main" xmlns="" id="{FA783816-2E70-488A-A44A-4EACA88B0F6B}"/>
              </a:ext>
            </a:extLst>
          </p:cNvPr>
          <p:cNvGrpSpPr/>
          <p:nvPr/>
        </p:nvGrpSpPr>
        <p:grpSpPr>
          <a:xfrm>
            <a:off x="368299" y="562869"/>
            <a:ext cx="6121402" cy="342145"/>
            <a:chOff x="368299" y="562869"/>
            <a:chExt cx="6121402" cy="342145"/>
          </a:xfrm>
        </p:grpSpPr>
        <p:sp>
          <p:nvSpPr>
            <p:cNvPr id="63" name="ZoneTexte 62">
              <a:extLst>
                <a:ext uri="{FF2B5EF4-FFF2-40B4-BE49-F238E27FC236}">
                  <a16:creationId xmlns:a16="http://schemas.microsoft.com/office/drawing/2014/main" xmlns="" id="{F09982BA-3960-41E6-B98C-8B077FDAE11E}"/>
                </a:ext>
              </a:extLst>
            </p:cNvPr>
            <p:cNvSpPr txBox="1"/>
            <p:nvPr/>
          </p:nvSpPr>
          <p:spPr>
            <a:xfrm>
              <a:off x="368299" y="562869"/>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PROFILS DE RISQUE ET PORTEFEUILLES MODELES</a:t>
              </a:r>
              <a:endParaRPr lang="fr-FR" sz="1400" b="1" dirty="0">
                <a:solidFill>
                  <a:schemeClr val="accent4"/>
                </a:solidFill>
                <a:latin typeface="+mj-lt"/>
                <a:ea typeface="Verdana" panose="020B0604030504040204" pitchFamily="34" charset="0"/>
                <a:cs typeface="Verdana" panose="020B0604030504040204" pitchFamily="34" charset="0"/>
              </a:endParaRPr>
            </a:p>
          </p:txBody>
        </p:sp>
        <p:sp>
          <p:nvSpPr>
            <p:cNvPr id="48" name="Ellipse 47">
              <a:extLst>
                <a:ext uri="{FF2B5EF4-FFF2-40B4-BE49-F238E27FC236}">
                  <a16:creationId xmlns:a16="http://schemas.microsoft.com/office/drawing/2014/main" xmlns="" id="{ECE5F64B-1B2C-4B57-898D-B0857987D5AA}"/>
                </a:ext>
              </a:extLst>
            </p:cNvPr>
            <p:cNvSpPr/>
            <p:nvPr/>
          </p:nvSpPr>
          <p:spPr>
            <a:xfrm>
              <a:off x="529672" y="60401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a:t>
              </a:r>
            </a:p>
          </p:txBody>
        </p:sp>
      </p:grpSp>
      <p:pic>
        <p:nvPicPr>
          <p:cNvPr id="49" name="Picture 8" descr="RÃ©sultat de recherche d'images pour &quot;caisse d'Ã©pargne logo&quot;">
            <a:extLst>
              <a:ext uri="{FF2B5EF4-FFF2-40B4-BE49-F238E27FC236}">
                <a16:creationId xmlns:a16="http://schemas.microsoft.com/office/drawing/2014/main" xmlns="" id="{26B6430E-BFD2-470D-95C9-3597DBB68F6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38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a:extLst>
              <a:ext uri="{FF2B5EF4-FFF2-40B4-BE49-F238E27FC236}">
                <a16:creationId xmlns:a16="http://schemas.microsoft.com/office/drawing/2014/main" xmlns="" id="{DB72DD5C-FC12-4ACD-9DB7-801BC78AFF21}"/>
              </a:ext>
            </a:extLst>
          </p:cNvPr>
          <p:cNvSpPr txBox="1"/>
          <p:nvPr/>
        </p:nvSpPr>
        <p:spPr>
          <a:xfrm>
            <a:off x="396981" y="4211923"/>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Portefeuilles modèles</a:t>
            </a:r>
          </a:p>
        </p:txBody>
      </p:sp>
      <p:sp>
        <p:nvSpPr>
          <p:cNvPr id="27" name="ZoneTexte 26">
            <a:extLst>
              <a:ext uri="{FF2B5EF4-FFF2-40B4-BE49-F238E27FC236}">
                <a16:creationId xmlns:a16="http://schemas.microsoft.com/office/drawing/2014/main" xmlns="" id="{81FD09E2-378C-4448-A4AF-A87D126C2F12}"/>
              </a:ext>
            </a:extLst>
          </p:cNvPr>
          <p:cNvSpPr txBox="1"/>
          <p:nvPr/>
        </p:nvSpPr>
        <p:spPr>
          <a:xfrm>
            <a:off x="378384" y="4549230"/>
            <a:ext cx="6124568" cy="1535861"/>
          </a:xfrm>
          <a:prstGeom prst="rect">
            <a:avLst/>
          </a:prstGeom>
          <a:noFill/>
        </p:spPr>
        <p:txBody>
          <a:bodyPr wrap="square" lIns="36000" tIns="36000" rIns="36000" bIns="36000" rtlCol="0" anchor="ctr" anchorCtr="0">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latin typeface="+mj-lt"/>
                <a:ea typeface="Verdana" panose="020B0604030504040204" pitchFamily="34" charset="0"/>
                <a:cs typeface="Verdana" panose="020B0604030504040204" pitchFamily="34" charset="0"/>
              </a:rPr>
              <a:t>Un portefeuille modèle est une allocation type des avoirs risqués du client, répartis entre différentes familles de produits. </a:t>
            </a:r>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latin typeface="+mj-lt"/>
                <a:ea typeface="Verdana" panose="020B0604030504040204" pitchFamily="34" charset="0"/>
                <a:cs typeface="Verdana" panose="020B0604030504040204" pitchFamily="34" charset="0"/>
              </a:rPr>
              <a:t>Les familles de produits des portefeuilles modèles et leurs proportions tiennent compte du </a:t>
            </a:r>
            <a:r>
              <a:rPr lang="fr-FR" sz="1200" b="1" dirty="0">
                <a:latin typeface="+mj-lt"/>
                <a:ea typeface="Verdana" panose="020B0604030504040204" pitchFamily="34" charset="0"/>
                <a:cs typeface="Verdana" panose="020B0604030504040204" pitchFamily="34" charset="0"/>
              </a:rPr>
              <a:t>contrat </a:t>
            </a:r>
            <a:r>
              <a:rPr lang="fr-FR" sz="1200" dirty="0">
                <a:latin typeface="+mj-lt"/>
                <a:ea typeface="Verdana" panose="020B0604030504040204" pitchFamily="34" charset="0"/>
                <a:cs typeface="Verdana" panose="020B0604030504040204" pitchFamily="34" charset="0"/>
              </a:rPr>
              <a:t>(ASV, PEA ou CTO), </a:t>
            </a:r>
            <a:r>
              <a:rPr lang="fr-FR" sz="1200" b="1" dirty="0">
                <a:latin typeface="+mj-lt"/>
                <a:ea typeface="Verdana" panose="020B0604030504040204" pitchFamily="34" charset="0"/>
                <a:cs typeface="Verdana" panose="020B0604030504040204" pitchFamily="34" charset="0"/>
              </a:rPr>
              <a:t>du profil de risque </a:t>
            </a:r>
            <a:r>
              <a:rPr lang="fr-FR" sz="1200" dirty="0">
                <a:latin typeface="+mj-lt"/>
                <a:ea typeface="Verdana" panose="020B0604030504040204" pitchFamily="34" charset="0"/>
                <a:cs typeface="Verdana" panose="020B0604030504040204" pitchFamily="34" charset="0"/>
              </a:rPr>
              <a:t>global du client (Prudent, Equilibré, Dynamique ou Offensif), </a:t>
            </a:r>
            <a:r>
              <a:rPr lang="fr-FR" sz="1200" b="1" dirty="0">
                <a:latin typeface="+mj-lt"/>
                <a:ea typeface="Verdana" panose="020B0604030504040204" pitchFamily="34" charset="0"/>
                <a:cs typeface="Verdana" panose="020B0604030504040204" pitchFamily="34" charset="0"/>
              </a:rPr>
              <a:t>du segment de clientèle </a:t>
            </a:r>
            <a:r>
              <a:rPr lang="fr-FR" sz="1200" dirty="0">
                <a:latin typeface="+mj-lt"/>
                <a:ea typeface="Verdana" panose="020B0604030504040204" pitchFamily="34" charset="0"/>
                <a:cs typeface="Verdana" panose="020B0604030504040204" pitchFamily="34" charset="0"/>
              </a:rPr>
              <a:t>et du type de versement (complémentaire ou programmé).</a:t>
            </a:r>
          </a:p>
        </p:txBody>
      </p:sp>
      <p:grpSp>
        <p:nvGrpSpPr>
          <p:cNvPr id="3" name="Groupe 2">
            <a:extLst>
              <a:ext uri="{FF2B5EF4-FFF2-40B4-BE49-F238E27FC236}">
                <a16:creationId xmlns:a16="http://schemas.microsoft.com/office/drawing/2014/main" xmlns="" id="{7117B538-EC33-4177-91A0-37B66728BF91}"/>
              </a:ext>
            </a:extLst>
          </p:cNvPr>
          <p:cNvGrpSpPr/>
          <p:nvPr/>
        </p:nvGrpSpPr>
        <p:grpSpPr>
          <a:xfrm>
            <a:off x="418313" y="6234221"/>
            <a:ext cx="6021377" cy="3381246"/>
            <a:chOff x="467548" y="6043533"/>
            <a:chExt cx="6021377" cy="3381246"/>
          </a:xfrm>
        </p:grpSpPr>
        <p:grpSp>
          <p:nvGrpSpPr>
            <p:cNvPr id="35" name="Groupe 34">
              <a:extLst>
                <a:ext uri="{FF2B5EF4-FFF2-40B4-BE49-F238E27FC236}">
                  <a16:creationId xmlns:a16="http://schemas.microsoft.com/office/drawing/2014/main" xmlns="" id="{9A2BCB15-7D03-4B0B-A92C-DC00A2792B37}"/>
                </a:ext>
              </a:extLst>
            </p:cNvPr>
            <p:cNvGrpSpPr/>
            <p:nvPr/>
          </p:nvGrpSpPr>
          <p:grpSpPr>
            <a:xfrm>
              <a:off x="467548" y="6043533"/>
              <a:ext cx="2864759" cy="2650527"/>
              <a:chOff x="428132" y="3683233"/>
              <a:chExt cx="2864759" cy="2650527"/>
            </a:xfrm>
          </p:grpSpPr>
          <p:pic>
            <p:nvPicPr>
              <p:cNvPr id="36" name="Image 35">
                <a:extLst>
                  <a:ext uri="{FF2B5EF4-FFF2-40B4-BE49-F238E27FC236}">
                    <a16:creationId xmlns:a16="http://schemas.microsoft.com/office/drawing/2014/main" xmlns="" id="{5A78C5F2-636E-4A43-929B-A784A30D03C2}"/>
                  </a:ext>
                </a:extLst>
              </p:cNvPr>
              <p:cNvPicPr>
                <a:picLocks noChangeAspect="1"/>
              </p:cNvPicPr>
              <p:nvPr/>
            </p:nvPicPr>
            <p:blipFill>
              <a:blip r:embed="rId2"/>
              <a:stretch>
                <a:fillRect/>
              </a:stretch>
            </p:blipFill>
            <p:spPr>
              <a:xfrm>
                <a:off x="428132" y="4115381"/>
                <a:ext cx="2864759" cy="2218379"/>
              </a:xfrm>
              <a:prstGeom prst="rect">
                <a:avLst/>
              </a:prstGeom>
            </p:spPr>
          </p:pic>
          <p:sp>
            <p:nvSpPr>
              <p:cNvPr id="37" name="ZoneTexte 36">
                <a:extLst>
                  <a:ext uri="{FF2B5EF4-FFF2-40B4-BE49-F238E27FC236}">
                    <a16:creationId xmlns:a16="http://schemas.microsoft.com/office/drawing/2014/main" xmlns="" id="{F0F41FB6-6455-478C-A26F-831BAFA00EBC}"/>
                  </a:ext>
                </a:extLst>
              </p:cNvPr>
              <p:cNvSpPr txBox="1"/>
              <p:nvPr/>
            </p:nvSpPr>
            <p:spPr>
              <a:xfrm>
                <a:off x="446256" y="3683233"/>
                <a:ext cx="2828511" cy="387607"/>
              </a:xfrm>
              <a:prstGeom prst="rect">
                <a:avLst/>
              </a:prstGeom>
              <a:noFill/>
            </p:spPr>
            <p:txBody>
              <a:bodyPr wrap="square" lIns="0" tIns="0" rIns="0" bIns="0" rtlCol="0" anchor="ctr" anchorCtr="0">
                <a:spAutoFit/>
              </a:bodyPr>
              <a:lstStyle/>
              <a:p>
                <a:pPr algn="ctr">
                  <a:lnSpc>
                    <a:spcPct val="120000"/>
                  </a:lnSpc>
                  <a:spcBef>
                    <a:spcPts val="300"/>
                  </a:spcBef>
                  <a:spcAft>
                    <a:spcPts val="300"/>
                  </a:spcAft>
                </a:pPr>
                <a:r>
                  <a:rPr lang="fr-FR" sz="1100" b="1" dirty="0">
                    <a:ea typeface="Verdana" panose="020B0604030504040204" pitchFamily="34" charset="0"/>
                    <a:cs typeface="Verdana" panose="020B0604030504040204" pitchFamily="34" charset="0"/>
                  </a:rPr>
                  <a:t>Portefeuille modèle utilisant l’ASV ou le CTO pour la poche d’avoirs risqués</a:t>
                </a:r>
              </a:p>
            </p:txBody>
          </p:sp>
        </p:grpSp>
        <p:sp>
          <p:nvSpPr>
            <p:cNvPr id="41" name="ZoneTexte 40">
              <a:extLst>
                <a:ext uri="{FF2B5EF4-FFF2-40B4-BE49-F238E27FC236}">
                  <a16:creationId xmlns:a16="http://schemas.microsoft.com/office/drawing/2014/main" xmlns="" id="{A75D35AE-94C4-4E22-9BB8-AA4DD2B317C7}"/>
                </a:ext>
              </a:extLst>
            </p:cNvPr>
            <p:cNvSpPr txBox="1"/>
            <p:nvPr/>
          </p:nvSpPr>
          <p:spPr>
            <a:xfrm>
              <a:off x="3642289" y="6043533"/>
              <a:ext cx="2809198" cy="387607"/>
            </a:xfrm>
            <a:prstGeom prst="rect">
              <a:avLst/>
            </a:prstGeom>
            <a:noFill/>
          </p:spPr>
          <p:txBody>
            <a:bodyPr wrap="square" lIns="0" tIns="0" rIns="0" bIns="0" rtlCol="0" anchor="ctr" anchorCtr="0">
              <a:spAutoFit/>
            </a:bodyPr>
            <a:lstStyle/>
            <a:p>
              <a:pPr algn="ctr">
                <a:lnSpc>
                  <a:spcPct val="120000"/>
                </a:lnSpc>
                <a:spcBef>
                  <a:spcPts val="300"/>
                </a:spcBef>
                <a:spcAft>
                  <a:spcPts val="300"/>
                </a:spcAft>
              </a:pPr>
              <a:r>
                <a:rPr lang="fr-FR" sz="1100" b="1" dirty="0">
                  <a:ea typeface="Verdana" panose="020B0604030504040204" pitchFamily="34" charset="0"/>
                  <a:cs typeface="Verdana" panose="020B0604030504040204" pitchFamily="34" charset="0"/>
                </a:rPr>
                <a:t>Portefeuille modèle utilisant le PEA </a:t>
              </a:r>
              <a:br>
                <a:rPr lang="fr-FR" sz="1100" b="1" dirty="0">
                  <a:ea typeface="Verdana" panose="020B0604030504040204" pitchFamily="34" charset="0"/>
                  <a:cs typeface="Verdana" panose="020B0604030504040204" pitchFamily="34" charset="0"/>
                </a:rPr>
              </a:br>
              <a:r>
                <a:rPr lang="fr-FR" sz="1100" b="1" dirty="0">
                  <a:ea typeface="Verdana" panose="020B0604030504040204" pitchFamily="34" charset="0"/>
                  <a:cs typeface="Verdana" panose="020B0604030504040204" pitchFamily="34" charset="0"/>
                </a:rPr>
                <a:t>pour la poche d’avoirs risqués</a:t>
              </a:r>
            </a:p>
          </p:txBody>
        </p:sp>
        <p:grpSp>
          <p:nvGrpSpPr>
            <p:cNvPr id="42" name="Groupe 41">
              <a:extLst>
                <a:ext uri="{FF2B5EF4-FFF2-40B4-BE49-F238E27FC236}">
                  <a16:creationId xmlns:a16="http://schemas.microsoft.com/office/drawing/2014/main" xmlns="" id="{F3754752-151D-4BAD-B64E-CC677500B747}"/>
                </a:ext>
              </a:extLst>
            </p:cNvPr>
            <p:cNvGrpSpPr/>
            <p:nvPr/>
          </p:nvGrpSpPr>
          <p:grpSpPr>
            <a:xfrm>
              <a:off x="485672" y="8722425"/>
              <a:ext cx="6003253" cy="702354"/>
              <a:chOff x="485672" y="6259020"/>
              <a:chExt cx="6003253" cy="702354"/>
            </a:xfrm>
          </p:grpSpPr>
          <p:sp>
            <p:nvSpPr>
              <p:cNvPr id="43" name="Rectangle 42">
                <a:extLst>
                  <a:ext uri="{FF2B5EF4-FFF2-40B4-BE49-F238E27FC236}">
                    <a16:creationId xmlns:a16="http://schemas.microsoft.com/office/drawing/2014/main" xmlns="" id="{D4483B73-49E3-4190-8B1F-F71AAD6E4FE7}"/>
                  </a:ext>
                </a:extLst>
              </p:cNvPr>
              <p:cNvSpPr/>
              <p:nvPr/>
            </p:nvSpPr>
            <p:spPr>
              <a:xfrm>
                <a:off x="485672" y="6259020"/>
                <a:ext cx="6003253" cy="70235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4" name="Groupe 43">
                <a:extLst>
                  <a:ext uri="{FF2B5EF4-FFF2-40B4-BE49-F238E27FC236}">
                    <a16:creationId xmlns:a16="http://schemas.microsoft.com/office/drawing/2014/main" xmlns="" id="{49CCD579-A84E-4D44-99D7-1A9B5F1E7B89}"/>
                  </a:ext>
                </a:extLst>
              </p:cNvPr>
              <p:cNvGrpSpPr/>
              <p:nvPr/>
            </p:nvGrpSpPr>
            <p:grpSpPr>
              <a:xfrm>
                <a:off x="609694" y="6404915"/>
                <a:ext cx="1208040" cy="407317"/>
                <a:chOff x="786478" y="6229532"/>
                <a:chExt cx="1208040" cy="407317"/>
              </a:xfrm>
            </p:grpSpPr>
            <p:grpSp>
              <p:nvGrpSpPr>
                <p:cNvPr id="56" name="Groupe 55">
                  <a:extLst>
                    <a:ext uri="{FF2B5EF4-FFF2-40B4-BE49-F238E27FC236}">
                      <a16:creationId xmlns:a16="http://schemas.microsoft.com/office/drawing/2014/main" xmlns="" id="{0AE0251D-118E-4DD9-9DA2-C284F15B959E}"/>
                    </a:ext>
                  </a:extLst>
                </p:cNvPr>
                <p:cNvGrpSpPr/>
                <p:nvPr/>
              </p:nvGrpSpPr>
              <p:grpSpPr>
                <a:xfrm>
                  <a:off x="786478" y="6229532"/>
                  <a:ext cx="1208040" cy="200055"/>
                  <a:chOff x="738170" y="3605996"/>
                  <a:chExt cx="1459170" cy="241642"/>
                </a:xfrm>
              </p:grpSpPr>
              <p:sp>
                <p:nvSpPr>
                  <p:cNvPr id="60" name="Rectangle 59">
                    <a:extLst>
                      <a:ext uri="{FF2B5EF4-FFF2-40B4-BE49-F238E27FC236}">
                        <a16:creationId xmlns:a16="http://schemas.microsoft.com/office/drawing/2014/main" xmlns="" id="{221E2056-D129-40D1-8780-663305E45C33}"/>
                      </a:ext>
                    </a:extLst>
                  </p:cNvPr>
                  <p:cNvSpPr/>
                  <p:nvPr/>
                </p:nvSpPr>
                <p:spPr>
                  <a:xfrm>
                    <a:off x="738170" y="3631412"/>
                    <a:ext cx="359998" cy="180000"/>
                  </a:xfrm>
                  <a:prstGeom prst="rect">
                    <a:avLst/>
                  </a:prstGeom>
                  <a:pattFill prst="pct20">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61" name="ZoneTexte 60">
                    <a:extLst>
                      <a:ext uri="{FF2B5EF4-FFF2-40B4-BE49-F238E27FC236}">
                        <a16:creationId xmlns:a16="http://schemas.microsoft.com/office/drawing/2014/main" xmlns="" id="{A22D75ED-4942-4EC1-AC3A-6D781E129B5A}"/>
                      </a:ext>
                    </a:extLst>
                  </p:cNvPr>
                  <p:cNvSpPr txBox="1"/>
                  <p:nvPr/>
                </p:nvSpPr>
                <p:spPr>
                  <a:xfrm>
                    <a:off x="1058904" y="3605996"/>
                    <a:ext cx="1138436" cy="241642"/>
                  </a:xfrm>
                  <a:prstGeom prst="rect">
                    <a:avLst/>
                  </a:prstGeom>
                  <a:noFill/>
                </p:spPr>
                <p:txBody>
                  <a:bodyPr wrap="square" rtlCol="0">
                    <a:spAutoFit/>
                  </a:bodyPr>
                  <a:lstStyle/>
                  <a:p>
                    <a:r>
                      <a:rPr lang="fr-FR" sz="700" dirty="0"/>
                      <a:t>Avoirs sécurisés</a:t>
                    </a:r>
                  </a:p>
                </p:txBody>
              </p:sp>
            </p:grpSp>
            <p:grpSp>
              <p:nvGrpSpPr>
                <p:cNvPr id="57" name="Groupe 56">
                  <a:extLst>
                    <a:ext uri="{FF2B5EF4-FFF2-40B4-BE49-F238E27FC236}">
                      <a16:creationId xmlns:a16="http://schemas.microsoft.com/office/drawing/2014/main" xmlns="" id="{1923B74E-B5F2-4790-9B12-E05BB51D15FC}"/>
                    </a:ext>
                  </a:extLst>
                </p:cNvPr>
                <p:cNvGrpSpPr/>
                <p:nvPr/>
              </p:nvGrpSpPr>
              <p:grpSpPr>
                <a:xfrm>
                  <a:off x="786478" y="6436794"/>
                  <a:ext cx="1208040" cy="200055"/>
                  <a:chOff x="738170" y="3829817"/>
                  <a:chExt cx="1459170" cy="241642"/>
                </a:xfrm>
              </p:grpSpPr>
              <p:sp>
                <p:nvSpPr>
                  <p:cNvPr id="58" name="Rectangle 57">
                    <a:extLst>
                      <a:ext uri="{FF2B5EF4-FFF2-40B4-BE49-F238E27FC236}">
                        <a16:creationId xmlns:a16="http://schemas.microsoft.com/office/drawing/2014/main" xmlns="" id="{B3409629-EF37-4D27-8B50-C86849EDC574}"/>
                      </a:ext>
                    </a:extLst>
                  </p:cNvPr>
                  <p:cNvSpPr/>
                  <p:nvPr/>
                </p:nvSpPr>
                <p:spPr>
                  <a:xfrm>
                    <a:off x="738170" y="3855232"/>
                    <a:ext cx="359998" cy="18000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chemeClr val="tx1"/>
                      </a:solidFill>
                    </a:endParaRPr>
                  </a:p>
                </p:txBody>
              </p:sp>
              <p:sp>
                <p:nvSpPr>
                  <p:cNvPr id="59" name="ZoneTexte 58">
                    <a:extLst>
                      <a:ext uri="{FF2B5EF4-FFF2-40B4-BE49-F238E27FC236}">
                        <a16:creationId xmlns:a16="http://schemas.microsoft.com/office/drawing/2014/main" xmlns="" id="{F3CD26B4-6E8B-4D6C-B1B7-DD8D8B854A05}"/>
                      </a:ext>
                    </a:extLst>
                  </p:cNvPr>
                  <p:cNvSpPr txBox="1"/>
                  <p:nvPr/>
                </p:nvSpPr>
                <p:spPr>
                  <a:xfrm>
                    <a:off x="1058904" y="3829817"/>
                    <a:ext cx="1138436" cy="241642"/>
                  </a:xfrm>
                  <a:prstGeom prst="rect">
                    <a:avLst/>
                  </a:prstGeom>
                  <a:noFill/>
                </p:spPr>
                <p:txBody>
                  <a:bodyPr wrap="square" rtlCol="0">
                    <a:spAutoFit/>
                  </a:bodyPr>
                  <a:lstStyle/>
                  <a:p>
                    <a:r>
                      <a:rPr lang="fr-FR" sz="700" dirty="0"/>
                      <a:t>Immobilier</a:t>
                    </a:r>
                  </a:p>
                </p:txBody>
              </p:sp>
            </p:grpSp>
          </p:grpSp>
          <p:grpSp>
            <p:nvGrpSpPr>
              <p:cNvPr id="45" name="Groupe 44">
                <a:extLst>
                  <a:ext uri="{FF2B5EF4-FFF2-40B4-BE49-F238E27FC236}">
                    <a16:creationId xmlns:a16="http://schemas.microsoft.com/office/drawing/2014/main" xmlns="" id="{95CAE31B-DD73-4990-9CD2-C3ADD4FE9617}"/>
                  </a:ext>
                </a:extLst>
              </p:cNvPr>
              <p:cNvGrpSpPr/>
              <p:nvPr/>
            </p:nvGrpSpPr>
            <p:grpSpPr>
              <a:xfrm>
                <a:off x="1799984" y="6315101"/>
                <a:ext cx="1241076" cy="605233"/>
                <a:chOff x="1976768" y="6285212"/>
                <a:chExt cx="1241076" cy="605233"/>
              </a:xfrm>
            </p:grpSpPr>
            <p:grpSp>
              <p:nvGrpSpPr>
                <p:cNvPr id="47" name="Groupe 46">
                  <a:extLst>
                    <a:ext uri="{FF2B5EF4-FFF2-40B4-BE49-F238E27FC236}">
                      <a16:creationId xmlns:a16="http://schemas.microsoft.com/office/drawing/2014/main" xmlns="" id="{FF3823A7-54B7-4BD6-9D8E-C12A285ABC0B}"/>
                    </a:ext>
                  </a:extLst>
                </p:cNvPr>
                <p:cNvGrpSpPr/>
                <p:nvPr/>
              </p:nvGrpSpPr>
              <p:grpSpPr>
                <a:xfrm>
                  <a:off x="1976777" y="6285212"/>
                  <a:ext cx="1185179" cy="200055"/>
                  <a:chOff x="331355" y="4245453"/>
                  <a:chExt cx="1431557" cy="241642"/>
                </a:xfrm>
              </p:grpSpPr>
              <p:sp>
                <p:nvSpPr>
                  <p:cNvPr id="54" name="Rectangle 53">
                    <a:extLst>
                      <a:ext uri="{FF2B5EF4-FFF2-40B4-BE49-F238E27FC236}">
                        <a16:creationId xmlns:a16="http://schemas.microsoft.com/office/drawing/2014/main" xmlns="" id="{511E3C07-5194-412E-9212-4478D4B5AE34}"/>
                      </a:ext>
                    </a:extLst>
                  </p:cNvPr>
                  <p:cNvSpPr/>
                  <p:nvPr/>
                </p:nvSpPr>
                <p:spPr>
                  <a:xfrm>
                    <a:off x="331355" y="4270868"/>
                    <a:ext cx="360001" cy="18000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chemeClr val="tx1"/>
                      </a:solidFill>
                    </a:endParaRPr>
                  </a:p>
                </p:txBody>
              </p:sp>
              <p:sp>
                <p:nvSpPr>
                  <p:cNvPr id="55" name="ZoneTexte 54">
                    <a:extLst>
                      <a:ext uri="{FF2B5EF4-FFF2-40B4-BE49-F238E27FC236}">
                        <a16:creationId xmlns:a16="http://schemas.microsoft.com/office/drawing/2014/main" xmlns="" id="{B44C37CC-5D1A-4ED2-A413-816519D9FC82}"/>
                      </a:ext>
                    </a:extLst>
                  </p:cNvPr>
                  <p:cNvSpPr txBox="1"/>
                  <p:nvPr/>
                </p:nvSpPr>
                <p:spPr>
                  <a:xfrm>
                    <a:off x="624478" y="4245453"/>
                    <a:ext cx="1138434" cy="241642"/>
                  </a:xfrm>
                  <a:prstGeom prst="rect">
                    <a:avLst/>
                  </a:prstGeom>
                  <a:noFill/>
                </p:spPr>
                <p:txBody>
                  <a:bodyPr wrap="square" rtlCol="0">
                    <a:spAutoFit/>
                  </a:bodyPr>
                  <a:lstStyle/>
                  <a:p>
                    <a:r>
                      <a:rPr lang="fr-FR" sz="700" dirty="0"/>
                      <a:t>OPC Actions</a:t>
                    </a:r>
                  </a:p>
                </p:txBody>
              </p:sp>
            </p:grpSp>
            <p:grpSp>
              <p:nvGrpSpPr>
                <p:cNvPr id="48" name="Groupe 47">
                  <a:extLst>
                    <a:ext uri="{FF2B5EF4-FFF2-40B4-BE49-F238E27FC236}">
                      <a16:creationId xmlns:a16="http://schemas.microsoft.com/office/drawing/2014/main" xmlns="" id="{BA7AAEA2-78C8-4D1A-A8A0-FADE571FD82D}"/>
                    </a:ext>
                  </a:extLst>
                </p:cNvPr>
                <p:cNvGrpSpPr/>
                <p:nvPr/>
              </p:nvGrpSpPr>
              <p:grpSpPr>
                <a:xfrm>
                  <a:off x="1976768" y="6690390"/>
                  <a:ext cx="1241076" cy="200055"/>
                  <a:chOff x="331346" y="4251050"/>
                  <a:chExt cx="1499078" cy="241642"/>
                </a:xfrm>
              </p:grpSpPr>
              <p:sp>
                <p:nvSpPr>
                  <p:cNvPr id="52" name="Rectangle 51">
                    <a:extLst>
                      <a:ext uri="{FF2B5EF4-FFF2-40B4-BE49-F238E27FC236}">
                        <a16:creationId xmlns:a16="http://schemas.microsoft.com/office/drawing/2014/main" xmlns="" id="{BBE24A5C-7212-4963-A5A7-47F1C96EEA00}"/>
                      </a:ext>
                    </a:extLst>
                  </p:cNvPr>
                  <p:cNvSpPr/>
                  <p:nvPr/>
                </p:nvSpPr>
                <p:spPr>
                  <a:xfrm>
                    <a:off x="331346" y="4276466"/>
                    <a:ext cx="359999" cy="180000"/>
                  </a:xfrm>
                  <a:prstGeom prst="rect">
                    <a:avLst/>
                  </a:prstGeom>
                  <a:solidFill>
                    <a:srgbClr val="8A0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chemeClr val="tx1"/>
                      </a:solidFill>
                    </a:endParaRPr>
                  </a:p>
                </p:txBody>
              </p:sp>
              <p:sp>
                <p:nvSpPr>
                  <p:cNvPr id="53" name="ZoneTexte 52">
                    <a:extLst>
                      <a:ext uri="{FF2B5EF4-FFF2-40B4-BE49-F238E27FC236}">
                        <a16:creationId xmlns:a16="http://schemas.microsoft.com/office/drawing/2014/main" xmlns="" id="{8E59405D-EC2F-480D-9955-D60B99A4473C}"/>
                      </a:ext>
                    </a:extLst>
                  </p:cNvPr>
                  <p:cNvSpPr txBox="1"/>
                  <p:nvPr/>
                </p:nvSpPr>
                <p:spPr>
                  <a:xfrm>
                    <a:off x="624471" y="4251050"/>
                    <a:ext cx="1205953" cy="241642"/>
                  </a:xfrm>
                  <a:prstGeom prst="rect">
                    <a:avLst/>
                  </a:prstGeom>
                  <a:noFill/>
                </p:spPr>
                <p:txBody>
                  <a:bodyPr wrap="square" rtlCol="0">
                    <a:spAutoFit/>
                  </a:bodyPr>
                  <a:lstStyle/>
                  <a:p>
                    <a:r>
                      <a:rPr lang="fr-FR" sz="700" dirty="0"/>
                      <a:t>Produits à Formule</a:t>
                    </a:r>
                    <a:endParaRPr lang="fr-FR" sz="700" i="1" dirty="0"/>
                  </a:p>
                </p:txBody>
              </p:sp>
            </p:grpSp>
            <p:grpSp>
              <p:nvGrpSpPr>
                <p:cNvPr id="49" name="Groupe 48">
                  <a:extLst>
                    <a:ext uri="{FF2B5EF4-FFF2-40B4-BE49-F238E27FC236}">
                      <a16:creationId xmlns:a16="http://schemas.microsoft.com/office/drawing/2014/main" xmlns="" id="{90FD6087-28C6-4B87-8BAA-77433E8A1D77}"/>
                    </a:ext>
                  </a:extLst>
                </p:cNvPr>
                <p:cNvGrpSpPr/>
                <p:nvPr/>
              </p:nvGrpSpPr>
              <p:grpSpPr>
                <a:xfrm>
                  <a:off x="1976768" y="6484753"/>
                  <a:ext cx="1239236" cy="200055"/>
                  <a:chOff x="331346" y="4606246"/>
                  <a:chExt cx="1496857" cy="241642"/>
                </a:xfrm>
              </p:grpSpPr>
              <p:sp>
                <p:nvSpPr>
                  <p:cNvPr id="50" name="Rectangle 49">
                    <a:extLst>
                      <a:ext uri="{FF2B5EF4-FFF2-40B4-BE49-F238E27FC236}">
                        <a16:creationId xmlns:a16="http://schemas.microsoft.com/office/drawing/2014/main" xmlns="" id="{3C4B5D86-5A32-49A9-921B-11B34DABED30}"/>
                      </a:ext>
                    </a:extLst>
                  </p:cNvPr>
                  <p:cNvSpPr/>
                  <p:nvPr/>
                </p:nvSpPr>
                <p:spPr>
                  <a:xfrm>
                    <a:off x="331346" y="4631665"/>
                    <a:ext cx="360001" cy="180000"/>
                  </a:xfrm>
                  <a:prstGeom prst="rect">
                    <a:avLst/>
                  </a:prstGeom>
                  <a:solidFill>
                    <a:srgbClr val="F76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solidFill>
                        <a:schemeClr val="tx1"/>
                      </a:solidFill>
                    </a:endParaRPr>
                  </a:p>
                </p:txBody>
              </p:sp>
              <p:sp>
                <p:nvSpPr>
                  <p:cNvPr id="51" name="ZoneTexte 50">
                    <a:extLst>
                      <a:ext uri="{FF2B5EF4-FFF2-40B4-BE49-F238E27FC236}">
                        <a16:creationId xmlns:a16="http://schemas.microsoft.com/office/drawing/2014/main" xmlns="" id="{EA30A726-8A4F-4921-B1EC-30329503C522}"/>
                      </a:ext>
                    </a:extLst>
                  </p:cNvPr>
                  <p:cNvSpPr txBox="1"/>
                  <p:nvPr/>
                </p:nvSpPr>
                <p:spPr>
                  <a:xfrm>
                    <a:off x="624471" y="4606246"/>
                    <a:ext cx="1203732" cy="241642"/>
                  </a:xfrm>
                  <a:prstGeom prst="rect">
                    <a:avLst/>
                  </a:prstGeom>
                  <a:noFill/>
                </p:spPr>
                <p:txBody>
                  <a:bodyPr wrap="square" rtlCol="0">
                    <a:spAutoFit/>
                  </a:bodyPr>
                  <a:lstStyle/>
                  <a:p>
                    <a:r>
                      <a:rPr lang="fr-FR" sz="700" dirty="0"/>
                      <a:t>OPC Mixtes</a:t>
                    </a:r>
                    <a:endParaRPr lang="fr-FR" sz="700" i="1" dirty="0"/>
                  </a:p>
                </p:txBody>
              </p:sp>
            </p:grpSp>
          </p:grpSp>
          <p:sp>
            <p:nvSpPr>
              <p:cNvPr id="46" name="ZoneTexte 45">
                <a:extLst>
                  <a:ext uri="{FF2B5EF4-FFF2-40B4-BE49-F238E27FC236}">
                    <a16:creationId xmlns:a16="http://schemas.microsoft.com/office/drawing/2014/main" xmlns="" id="{7FABEBA3-24E2-46BE-B51B-ACDA8DF7E866}"/>
                  </a:ext>
                </a:extLst>
              </p:cNvPr>
              <p:cNvSpPr txBox="1"/>
              <p:nvPr/>
            </p:nvSpPr>
            <p:spPr>
              <a:xfrm>
                <a:off x="3022781" y="6642356"/>
                <a:ext cx="3260567" cy="272415"/>
              </a:xfrm>
              <a:prstGeom prst="roundRect">
                <a:avLst/>
              </a:prstGeom>
              <a:solidFill>
                <a:schemeClr val="bg1"/>
              </a:solidFill>
              <a:ln w="3175">
                <a:solidFill>
                  <a:srgbClr val="002060"/>
                </a:solidFill>
              </a:ln>
            </p:spPr>
            <p:txBody>
              <a:bodyPr wrap="square" lIns="0" tIns="0" rIns="0" bIns="0" rtlCol="0" anchor="ctr" anchorCtr="0">
                <a:spAutoFit/>
              </a:bodyPr>
              <a:lstStyle/>
              <a:p>
                <a:pPr algn="just">
                  <a:spcBef>
                    <a:spcPts val="200"/>
                  </a:spcBef>
                  <a:spcAft>
                    <a:spcPts val="200"/>
                  </a:spcAft>
                </a:pPr>
                <a:r>
                  <a:rPr lang="fr-FR" sz="800" spc="-50" dirty="0">
                    <a:latin typeface="Calibri" panose="020F0502020204030204" pitchFamily="34" charset="0"/>
                    <a:cs typeface="Calibri" panose="020F0502020204030204" pitchFamily="34" charset="0"/>
                  </a:rPr>
                  <a:t>S’il n’y a pas de produits à formule, les instruments financiers proposés sont choisis dans la poche OPC Mixtes.</a:t>
                </a:r>
              </a:p>
            </p:txBody>
          </p:sp>
        </p:grpSp>
      </p:grpSp>
      <p:sp>
        <p:nvSpPr>
          <p:cNvPr id="32" name="ZoneTexte 31">
            <a:extLst>
              <a:ext uri="{FF2B5EF4-FFF2-40B4-BE49-F238E27FC236}">
                <a16:creationId xmlns:a16="http://schemas.microsoft.com/office/drawing/2014/main" xmlns="" id="{D437A3A6-79D7-4839-A123-B78685A2BBC1}"/>
              </a:ext>
            </a:extLst>
          </p:cNvPr>
          <p:cNvSpPr txBox="1"/>
          <p:nvPr/>
        </p:nvSpPr>
        <p:spPr>
          <a:xfrm>
            <a:off x="349745" y="560048"/>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Calcul du budget de risque global</a:t>
            </a:r>
          </a:p>
        </p:txBody>
      </p:sp>
      <p:sp>
        <p:nvSpPr>
          <p:cNvPr id="33" name="Rectangle 32">
            <a:extLst>
              <a:ext uri="{FF2B5EF4-FFF2-40B4-BE49-F238E27FC236}">
                <a16:creationId xmlns:a16="http://schemas.microsoft.com/office/drawing/2014/main" xmlns="" id="{8E95EDDE-8675-4D46-8752-CE473B7DB5F6}"/>
              </a:ext>
            </a:extLst>
          </p:cNvPr>
          <p:cNvSpPr/>
          <p:nvPr/>
        </p:nvSpPr>
        <p:spPr>
          <a:xfrm>
            <a:off x="375169" y="2234288"/>
            <a:ext cx="6098904" cy="1979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solidFill>
                  <a:schemeClr val="tx1"/>
                </a:solidFill>
              </a:rPr>
              <a:t>Sont exclus du calcul du budget de risque :</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L’épargne placée en </a:t>
            </a:r>
            <a:r>
              <a:rPr lang="fr-FR" sz="1200" b="1" dirty="0">
                <a:solidFill>
                  <a:schemeClr val="tx1"/>
                </a:solidFill>
              </a:rPr>
              <a:t>épargne de précaution</a:t>
            </a:r>
            <a:r>
              <a:rPr lang="fr-FR" sz="1200" dirty="0">
                <a:solidFill>
                  <a:schemeClr val="tx1"/>
                </a:solidFill>
              </a:rPr>
              <a:t>, c’est-à-dire l’épargne liquide du client qu’il souhaite conserver pour faire face aux imprévus : cette épargne ne sera affectée à aucun projet.</a:t>
            </a:r>
          </a:p>
          <a:p>
            <a:pPr marL="628650" lvl="1" indent="-171450">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Les </a:t>
            </a:r>
            <a:r>
              <a:rPr lang="fr-FR" sz="1200" b="1" dirty="0">
                <a:solidFill>
                  <a:schemeClr val="tx1"/>
                </a:solidFill>
              </a:rPr>
              <a:t>Parts Sociales.</a:t>
            </a:r>
            <a:endParaRPr lang="fr-FR" sz="1200" dirty="0">
              <a:solidFill>
                <a:schemeClr val="tx1"/>
              </a:solidFill>
            </a:endParaRPr>
          </a:p>
          <a:p>
            <a:pPr marL="628650" lvl="1" indent="-171450">
              <a:lnSpc>
                <a:spcPct val="120000"/>
              </a:lnSpc>
              <a:spcBef>
                <a:spcPts val="600"/>
              </a:spcBef>
              <a:spcAft>
                <a:spcPts val="600"/>
              </a:spcAft>
              <a:buClr>
                <a:schemeClr val="accent1"/>
              </a:buClr>
              <a:buFont typeface="Arial" panose="020B0604020202020204" pitchFamily="34" charset="0"/>
              <a:buChar char="•"/>
            </a:pPr>
            <a:r>
              <a:rPr lang="fr-FR" sz="1200" dirty="0">
                <a:solidFill>
                  <a:schemeClr val="tx1"/>
                </a:solidFill>
              </a:rPr>
              <a:t>Les </a:t>
            </a:r>
            <a:r>
              <a:rPr lang="fr-FR" sz="1200" b="1" dirty="0">
                <a:solidFill>
                  <a:schemeClr val="tx1"/>
                </a:solidFill>
              </a:rPr>
              <a:t>Versements Programmés</a:t>
            </a:r>
            <a:r>
              <a:rPr lang="fr-FR" sz="1200" dirty="0">
                <a:solidFill>
                  <a:schemeClr val="tx1"/>
                </a:solidFill>
              </a:rPr>
              <a:t>.</a:t>
            </a:r>
            <a:endParaRPr lang="fr-FR" sz="1200" b="1" dirty="0">
              <a:solidFill>
                <a:schemeClr val="tx1"/>
              </a:solidFill>
            </a:endParaRPr>
          </a:p>
        </p:txBody>
      </p:sp>
      <p:sp>
        <p:nvSpPr>
          <p:cNvPr id="2" name="Rectangle 1">
            <a:extLst>
              <a:ext uri="{FF2B5EF4-FFF2-40B4-BE49-F238E27FC236}">
                <a16:creationId xmlns:a16="http://schemas.microsoft.com/office/drawing/2014/main" xmlns="" id="{EC8ADA9C-0C10-4614-9A27-393ACBF83F03}"/>
              </a:ext>
            </a:extLst>
          </p:cNvPr>
          <p:cNvSpPr/>
          <p:nvPr/>
        </p:nvSpPr>
        <p:spPr>
          <a:xfrm>
            <a:off x="372243" y="904629"/>
            <a:ext cx="6103275" cy="515206"/>
          </a:xfrm>
          <a:prstGeom prst="rect">
            <a:avLst/>
          </a:prstGeom>
        </p:spPr>
        <p:txBody>
          <a:bodyPr wrap="square">
            <a:spAutoFit/>
          </a:bodyPr>
          <a:lstStyle/>
          <a:p>
            <a:pPr marL="171450" indent="-171450">
              <a:lnSpc>
                <a:spcPct val="120000"/>
              </a:lnSpc>
              <a:spcBef>
                <a:spcPts val="600"/>
              </a:spcBef>
              <a:spcAft>
                <a:spcPts val="600"/>
              </a:spcAft>
              <a:buClr>
                <a:schemeClr val="accent6"/>
              </a:buClr>
              <a:buFont typeface="Cambria" panose="02040503050406030204" pitchFamily="18" charset="0"/>
              <a:buChar char="ʘ"/>
            </a:pPr>
            <a:r>
              <a:rPr lang="fr-FR" sz="1200" dirty="0"/>
              <a:t>Le budget de risque se calcule à partir de l’épargne détenue par le client selon la formule suivante :</a:t>
            </a:r>
            <a:endParaRPr lang="fr-FR" sz="1200" b="1" dirty="0"/>
          </a:p>
        </p:txBody>
      </p:sp>
      <mc:AlternateContent xmlns:mc="http://schemas.openxmlformats.org/markup-compatibility/2006" xmlns:a14="http://schemas.microsoft.com/office/drawing/2010/main">
        <mc:Choice Requires="a14">
          <p:sp>
            <p:nvSpPr>
              <p:cNvPr id="68" name="ZoneTexte 67">
                <a:extLst>
                  <a:ext uri="{FF2B5EF4-FFF2-40B4-BE49-F238E27FC236}">
                    <a16:creationId xmlns:a16="http://schemas.microsoft.com/office/drawing/2014/main" xmlns="" id="{A145EE17-6E99-4632-A40E-AF8ECAA0832E}"/>
                  </a:ext>
                </a:extLst>
              </p:cNvPr>
              <p:cNvSpPr txBox="1"/>
              <p:nvPr/>
            </p:nvSpPr>
            <p:spPr>
              <a:xfrm>
                <a:off x="236180" y="1472617"/>
                <a:ext cx="6375399" cy="475485"/>
              </a:xfrm>
              <a:prstGeom prst="roundRect">
                <a:avLst/>
              </a:prstGeom>
              <a:solidFill>
                <a:schemeClr val="accent2">
                  <a:lumMod val="20000"/>
                  <a:lumOff val="80000"/>
                </a:schemeClr>
              </a:solidFill>
              <a:ln w="3175">
                <a:solidFill>
                  <a:schemeClr val="tx1"/>
                </a:solidFill>
              </a:ln>
            </p:spPr>
            <p:txBody>
              <a:bodyPr wrap="square" lIns="36000" tIns="36000" rIns="36000" bIns="36000" rtlCol="0" anchor="ctr" anchorCtr="0">
                <a:noAutofit/>
              </a:bodyPr>
              <a:lstStyle/>
              <a:p>
                <a:pPr/>
                <a14:m>
                  <m:oMathPara xmlns:m="http://schemas.openxmlformats.org/officeDocument/2006/math">
                    <m:oMathParaPr>
                      <m:jc m:val="center"/>
                    </m:oMathParaPr>
                    <m:oMath xmlns:m="http://schemas.openxmlformats.org/officeDocument/2006/math">
                      <m:r>
                        <a:rPr lang="fr-FR" sz="900" b="1" i="1" smtClean="0">
                          <a:solidFill>
                            <a:schemeClr val="accent1"/>
                          </a:solidFill>
                          <a:latin typeface="Cambria Math" panose="02040503050406030204" pitchFamily="18" charset="0"/>
                        </a:rPr>
                        <m:t>𝑩𝒖𝒅𝒈𝒆𝒕</m:t>
                      </m:r>
                      <m:r>
                        <a:rPr lang="fr-FR" sz="900" b="1" i="1" smtClean="0">
                          <a:solidFill>
                            <a:schemeClr val="accent1"/>
                          </a:solidFill>
                          <a:latin typeface="Cambria Math" panose="02040503050406030204" pitchFamily="18" charset="0"/>
                        </a:rPr>
                        <m:t> </m:t>
                      </m:r>
                      <m:r>
                        <a:rPr lang="fr-FR" sz="900" b="1" i="1" smtClean="0">
                          <a:solidFill>
                            <a:schemeClr val="accent1"/>
                          </a:solidFill>
                          <a:latin typeface="Cambria Math" panose="02040503050406030204" pitchFamily="18" charset="0"/>
                        </a:rPr>
                        <m:t>𝒅𝒆</m:t>
                      </m:r>
                      <m:r>
                        <a:rPr lang="fr-FR" sz="900" b="1" i="1" smtClean="0">
                          <a:solidFill>
                            <a:schemeClr val="accent1"/>
                          </a:solidFill>
                          <a:latin typeface="Cambria Math" panose="02040503050406030204" pitchFamily="18" charset="0"/>
                        </a:rPr>
                        <m:t> </m:t>
                      </m:r>
                      <m:r>
                        <a:rPr lang="fr-FR" sz="900" b="1" i="1" smtClean="0">
                          <a:solidFill>
                            <a:schemeClr val="accent1"/>
                          </a:solidFill>
                          <a:latin typeface="Cambria Math" panose="02040503050406030204" pitchFamily="18" charset="0"/>
                        </a:rPr>
                        <m:t>𝒓𝒊𝒔𝒒𝒖𝒆</m:t>
                      </m:r>
                      <m:r>
                        <a:rPr lang="fr-FR" sz="900" b="1" i="1" smtClean="0">
                          <a:solidFill>
                            <a:schemeClr val="accent1"/>
                          </a:solidFill>
                          <a:latin typeface="Cambria Math" panose="02040503050406030204" pitchFamily="18" charset="0"/>
                        </a:rPr>
                        <m:t>=</m:t>
                      </m:r>
                      <m:f>
                        <m:fPr>
                          <m:ctrlPr>
                            <a:rPr lang="fr-FR" sz="900" b="0" i="1" smtClean="0">
                              <a:solidFill>
                                <a:schemeClr val="accent1"/>
                              </a:solidFill>
                              <a:latin typeface="Cambria Math"/>
                            </a:rPr>
                          </m:ctrlPr>
                        </m:fPr>
                        <m:num>
                          <m:r>
                            <a:rPr lang="fr-FR" sz="900" b="0" i="1" smtClean="0">
                              <a:solidFill>
                                <a:schemeClr val="accent1"/>
                              </a:solidFill>
                              <a:latin typeface="Cambria Math" panose="02040503050406030204" pitchFamily="18" charset="0"/>
                            </a:rPr>
                            <m:t>𝐴𝑐𝑡𝑖𝑓𝑠</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𝑟𝑖𝑠𝑞𝑢</m:t>
                          </m:r>
                          <m:r>
                            <a:rPr lang="fr-FR" sz="900" b="0" i="1" smtClean="0">
                              <a:solidFill>
                                <a:schemeClr val="accent1"/>
                              </a:solidFill>
                              <a:latin typeface="Cambria Math" panose="02040503050406030204" pitchFamily="18" charset="0"/>
                            </a:rPr>
                            <m:t>é</m:t>
                          </m:r>
                          <m:r>
                            <a:rPr lang="fr-FR" sz="900" b="0" i="1" smtClean="0">
                              <a:solidFill>
                                <a:schemeClr val="accent1"/>
                              </a:solidFill>
                              <a:latin typeface="Cambria Math" panose="02040503050406030204" pitchFamily="18" charset="0"/>
                            </a:rPr>
                            <m:t>𝑠</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𝑑</m:t>
                          </m:r>
                          <m:r>
                            <a:rPr lang="fr-FR" sz="900" b="0" i="1" smtClean="0">
                              <a:solidFill>
                                <a:schemeClr val="accent1"/>
                              </a:solidFill>
                              <a:latin typeface="Cambria Math" panose="02040503050406030204" pitchFamily="18" charset="0"/>
                            </a:rPr>
                            <m:t>é</m:t>
                          </m:r>
                          <m:r>
                            <a:rPr lang="fr-FR" sz="900" b="0" i="1" smtClean="0">
                              <a:solidFill>
                                <a:schemeClr val="accent1"/>
                              </a:solidFill>
                              <a:latin typeface="Cambria Math" panose="02040503050406030204" pitchFamily="18" charset="0"/>
                            </a:rPr>
                            <m:t>𝑡𝑒𝑛𝑢𝑠</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𝑝𝑎𝑟</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𝑙𝑒</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𝑐𝑙𝑖𝑒𝑛𝑡</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𝑃𝑎𝑟𝑡𝑠</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𝑆𝑜𝑐𝑖𝑎𝑙𝑒𝑠</m:t>
                          </m:r>
                          <m:r>
                            <a:rPr lang="fr-FR" sz="900" b="0" i="1" smtClean="0">
                              <a:solidFill>
                                <a:schemeClr val="accent1"/>
                              </a:solidFill>
                              <a:latin typeface="Cambria Math" panose="02040503050406030204" pitchFamily="18" charset="0"/>
                            </a:rPr>
                            <m:t> </m:t>
                          </m:r>
                        </m:num>
                        <m:den>
                          <m:r>
                            <a:rPr lang="fr-FR" sz="900" b="0" i="1" smtClean="0">
                              <a:solidFill>
                                <a:schemeClr val="accent1"/>
                              </a:solidFill>
                              <a:latin typeface="Cambria Math" panose="02040503050406030204" pitchFamily="18" charset="0"/>
                            </a:rPr>
                            <m:t>𝑃𝑎𝑡𝑟𝑖𝑚𝑜𝑖𝑛𝑒</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𝑡𝑜𝑡𝑎𝑙</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𝑑</m:t>
                          </m:r>
                          <m:r>
                            <a:rPr lang="fr-FR" sz="900" b="0" i="1" smtClean="0">
                              <a:solidFill>
                                <a:schemeClr val="accent1"/>
                              </a:solidFill>
                              <a:latin typeface="Cambria Math" panose="02040503050406030204" pitchFamily="18" charset="0"/>
                            </a:rPr>
                            <m:t>é</m:t>
                          </m:r>
                          <m:r>
                            <a:rPr lang="fr-FR" sz="900" b="0" i="1" smtClean="0">
                              <a:solidFill>
                                <a:schemeClr val="accent1"/>
                              </a:solidFill>
                              <a:latin typeface="Cambria Math" panose="02040503050406030204" pitchFamily="18" charset="0"/>
                            </a:rPr>
                            <m:t>𝑡𝑒𝑛𝑢</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𝑝𝑎𝑟</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𝑙𝑒</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𝑐𝑙𝑖𝑒𝑛𝑡</m:t>
                          </m:r>
                          <m:r>
                            <a:rPr lang="fr-FR" sz="900" b="0" i="1" smtClean="0">
                              <a:solidFill>
                                <a:schemeClr val="accent1"/>
                              </a:solidFill>
                              <a:latin typeface="Cambria Math" panose="02040503050406030204" pitchFamily="18" charset="0"/>
                            </a:rPr>
                            <m:t> </m:t>
                          </m:r>
                          <m:d>
                            <m:dPr>
                              <m:ctrlPr>
                                <a:rPr lang="fr-FR" sz="900" b="0" i="1" smtClean="0">
                                  <a:solidFill>
                                    <a:schemeClr val="accent1"/>
                                  </a:solidFill>
                                  <a:latin typeface="Cambria Math"/>
                                </a:rPr>
                              </m:ctrlPr>
                            </m:dPr>
                            <m:e>
                              <m:r>
                                <a:rPr lang="fr-FR" sz="900" b="1" i="1" smtClean="0">
                                  <a:solidFill>
                                    <a:schemeClr val="accent1"/>
                                  </a:solidFill>
                                  <a:latin typeface="Cambria Math" panose="02040503050406030204" pitchFamily="18" charset="0"/>
                                </a:rPr>
                                <m:t>𝒉𝒐𝒓𝒔</m:t>
                              </m:r>
                              <m:r>
                                <a:rPr lang="fr-FR" sz="900" b="1"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𝐸𝑝𝑎𝑟𝑔𝑛𝑒</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𝑑𝑒</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𝑝𝑟</m:t>
                              </m:r>
                              <m:r>
                                <a:rPr lang="fr-FR" sz="900" b="0" i="1" smtClean="0">
                                  <a:solidFill>
                                    <a:schemeClr val="accent1"/>
                                  </a:solidFill>
                                  <a:latin typeface="Cambria Math" panose="02040503050406030204" pitchFamily="18" charset="0"/>
                                </a:rPr>
                                <m:t>é</m:t>
                              </m:r>
                              <m:r>
                                <a:rPr lang="fr-FR" sz="900" b="0" i="1" smtClean="0">
                                  <a:solidFill>
                                    <a:schemeClr val="accent1"/>
                                  </a:solidFill>
                                  <a:latin typeface="Cambria Math" panose="02040503050406030204" pitchFamily="18" charset="0"/>
                                </a:rPr>
                                <m:t>𝑐𝑎𝑢𝑡𝑖𝑜𝑛</m:t>
                              </m:r>
                              <m:r>
                                <a:rPr lang="fr-FR" sz="900" b="0" i="1" smtClean="0">
                                  <a:solidFill>
                                    <a:schemeClr val="accent1"/>
                                  </a:solidFill>
                                  <a:latin typeface="Cambria Math" panose="02040503050406030204" pitchFamily="18" charset="0"/>
                                </a:rPr>
                                <m:t> </m:t>
                              </m:r>
                            </m:e>
                          </m:d>
                          <m:r>
                            <a:rPr lang="fr-FR" sz="900" b="0" i="1" smtClean="0">
                              <a:solidFill>
                                <a:schemeClr val="accent1"/>
                              </a:solidFill>
                              <a:latin typeface="Cambria Math" panose="02040503050406030204" pitchFamily="18" charset="0"/>
                            </a:rPr>
                            <m:t>−</m:t>
                          </m:r>
                          <m:r>
                            <a:rPr lang="fr-FR" sz="900" b="0" i="1" smtClean="0">
                              <a:solidFill>
                                <a:schemeClr val="accent1"/>
                              </a:solidFill>
                              <a:latin typeface="Cambria Math" panose="02040503050406030204" pitchFamily="18" charset="0"/>
                            </a:rPr>
                            <m:t>𝑃𝑎𝑟𝑡𝑠</m:t>
                          </m:r>
                          <m:r>
                            <a:rPr lang="fr-FR" sz="900" b="0" i="1" smtClean="0">
                              <a:solidFill>
                                <a:schemeClr val="accent1"/>
                              </a:solidFill>
                              <a:latin typeface="Cambria Math" panose="02040503050406030204" pitchFamily="18" charset="0"/>
                            </a:rPr>
                            <m:t> </m:t>
                          </m:r>
                          <m:r>
                            <a:rPr lang="fr-FR" sz="900" b="0" i="1" smtClean="0">
                              <a:solidFill>
                                <a:schemeClr val="accent1"/>
                              </a:solidFill>
                              <a:latin typeface="Cambria Math" panose="02040503050406030204" pitchFamily="18" charset="0"/>
                            </a:rPr>
                            <m:t>𝑆𝑜𝑐𝑖𝑎𝑙𝑒𝑠</m:t>
                          </m:r>
                        </m:den>
                      </m:f>
                      <m:r>
                        <a:rPr lang="fr-FR" sz="900" b="0" i="1" smtClean="0">
                          <a:solidFill>
                            <a:schemeClr val="accent1"/>
                          </a:solidFill>
                          <a:latin typeface="Cambria Math" panose="02040503050406030204" pitchFamily="18" charset="0"/>
                        </a:rPr>
                        <m:t> </m:t>
                      </m:r>
                    </m:oMath>
                  </m:oMathPara>
                </a14:m>
                <a:endParaRPr lang="fr-FR" sz="800" dirty="0">
                  <a:solidFill>
                    <a:schemeClr val="accent1"/>
                  </a:solidFill>
                </a:endParaRPr>
              </a:p>
            </p:txBody>
          </p:sp>
        </mc:Choice>
        <mc:Fallback xmlns="">
          <p:sp>
            <p:nvSpPr>
              <p:cNvPr id="68" name="ZoneTexte 67">
                <a:extLst>
                  <a:ext uri="{FF2B5EF4-FFF2-40B4-BE49-F238E27FC236}">
                    <a16:creationId xmlns:a16="http://schemas.microsoft.com/office/drawing/2014/main" id="{A145EE17-6E99-4632-A40E-AF8ECAA0832E}"/>
                  </a:ext>
                </a:extLst>
              </p:cNvPr>
              <p:cNvSpPr txBox="1">
                <a:spLocks noRot="1" noChangeAspect="1" noMove="1" noResize="1" noEditPoints="1" noAdjustHandles="1" noChangeArrowheads="1" noChangeShapeType="1" noTextEdit="1"/>
              </p:cNvSpPr>
              <p:nvPr/>
            </p:nvSpPr>
            <p:spPr>
              <a:xfrm>
                <a:off x="236180" y="1472617"/>
                <a:ext cx="6375399" cy="475485"/>
              </a:xfrm>
              <a:prstGeom prst="roundRect">
                <a:avLst/>
              </a:prstGeom>
              <a:blipFill>
                <a:blip r:embed="rId4"/>
                <a:stretch>
                  <a:fillRect/>
                </a:stretch>
              </a:blipFill>
              <a:ln w="3175">
                <a:solidFill>
                  <a:schemeClr val="tx1"/>
                </a:solidFill>
              </a:ln>
            </p:spPr>
            <p:txBody>
              <a:bodyPr/>
              <a:lstStyle/>
              <a:p>
                <a:r>
                  <a:rPr lang="fr-FR">
                    <a:noFill/>
                  </a:rPr>
                  <a:t> </a:t>
                </a:r>
              </a:p>
            </p:txBody>
          </p:sp>
        </mc:Fallback>
      </mc:AlternateContent>
      <p:pic>
        <p:nvPicPr>
          <p:cNvPr id="38" name="Picture 8" descr="RÃ©sultat de recherche d'images pour &quot;caisse d'Ã©pargne logo&quot;">
            <a:extLst>
              <a:ext uri="{FF2B5EF4-FFF2-40B4-BE49-F238E27FC236}">
                <a16:creationId xmlns:a16="http://schemas.microsoft.com/office/drawing/2014/main" xmlns="" id="{CF8E7168-D8EF-4D74-B1C1-82FCA4C669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3FA9EDD6-C128-4892-BC6E-5659E84033F3}"/>
              </a:ext>
            </a:extLst>
          </p:cNvPr>
          <p:cNvSpPr/>
          <p:nvPr/>
        </p:nvSpPr>
        <p:spPr>
          <a:xfrm>
            <a:off x="3593884" y="8893899"/>
            <a:ext cx="2895816" cy="307777"/>
          </a:xfrm>
          <a:prstGeom prst="rect">
            <a:avLst/>
          </a:prstGeom>
        </p:spPr>
        <p:txBody>
          <a:bodyPr wrap="square">
            <a:spAutoFit/>
          </a:bodyPr>
          <a:lstStyle/>
          <a:p>
            <a:r>
              <a:rPr lang="fr-FR" sz="700" i="1" dirty="0"/>
              <a:t>Pour le segment Gestion Privée, les produits à formule peuvent être intégrés aux portefeuilles modèles PEA. </a:t>
            </a:r>
            <a:endParaRPr lang="fr-FR" sz="700" dirty="0"/>
          </a:p>
        </p:txBody>
      </p:sp>
      <p:pic>
        <p:nvPicPr>
          <p:cNvPr id="7" name="Image 6">
            <a:extLst>
              <a:ext uri="{FF2B5EF4-FFF2-40B4-BE49-F238E27FC236}">
                <a16:creationId xmlns:a16="http://schemas.microsoft.com/office/drawing/2014/main" xmlns="" id="{0EFCD30A-0DBF-4B91-8520-023FE0E2DA1D}"/>
              </a:ext>
            </a:extLst>
          </p:cNvPr>
          <p:cNvPicPr>
            <a:picLocks noChangeAspect="1"/>
          </p:cNvPicPr>
          <p:nvPr/>
        </p:nvPicPr>
        <p:blipFill>
          <a:blip r:embed="rId6"/>
          <a:stretch>
            <a:fillRect/>
          </a:stretch>
        </p:blipFill>
        <p:spPr>
          <a:xfrm>
            <a:off x="3552070" y="6665789"/>
            <a:ext cx="2855963" cy="2213285"/>
          </a:xfrm>
          <a:prstGeom prst="rect">
            <a:avLst/>
          </a:prstGeom>
        </p:spPr>
      </p:pic>
    </p:spTree>
    <p:extLst>
      <p:ext uri="{BB962C8B-B14F-4D97-AF65-F5344CB8AC3E}">
        <p14:creationId xmlns:p14="http://schemas.microsoft.com/office/powerpoint/2010/main" val="2474572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1">
            <a:extLst>
              <a:ext uri="{FF2B5EF4-FFF2-40B4-BE49-F238E27FC236}">
                <a16:creationId xmlns:a16="http://schemas.microsoft.com/office/drawing/2014/main" xmlns="" id="{9C589497-5EF2-4CEF-A88C-F502224EA73C}"/>
              </a:ext>
            </a:extLst>
          </p:cNvPr>
          <p:cNvSpPr txBox="1">
            <a:spLocks/>
          </p:cNvSpPr>
          <p:nvPr/>
        </p:nvSpPr>
        <p:spPr>
          <a:xfrm>
            <a:off x="368299" y="908623"/>
            <a:ext cx="6121402" cy="495576"/>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360363" lvl="1" indent="-268288" algn="just" defTabSz="914400">
              <a:lnSpc>
                <a:spcPct val="120000"/>
              </a:lnSpc>
              <a:spcBef>
                <a:spcPts val="600"/>
              </a:spcBef>
              <a:spcAft>
                <a:spcPts val="600"/>
              </a:spcAft>
              <a:buClr>
                <a:schemeClr val="accent6"/>
              </a:buClr>
              <a:buFont typeface="Arial" panose="020B0604020202020204" pitchFamily="34" charset="0"/>
              <a:buChar char="ʘ"/>
            </a:pPr>
            <a:r>
              <a:rPr lang="fr-FR" sz="1200" dirty="0"/>
              <a:t>L’algorithme affecte les avoirs au projet jusqu’à atteinte dudit projet, selon les étapes suivantes :</a:t>
            </a:r>
          </a:p>
        </p:txBody>
      </p:sp>
      <p:grpSp>
        <p:nvGrpSpPr>
          <p:cNvPr id="50" name="Groupe 49">
            <a:extLst>
              <a:ext uri="{FF2B5EF4-FFF2-40B4-BE49-F238E27FC236}">
                <a16:creationId xmlns:a16="http://schemas.microsoft.com/office/drawing/2014/main" xmlns="" id="{317E87FF-09EC-43C0-8811-1B5B39ED8EDF}"/>
              </a:ext>
            </a:extLst>
          </p:cNvPr>
          <p:cNvGrpSpPr/>
          <p:nvPr/>
        </p:nvGrpSpPr>
        <p:grpSpPr>
          <a:xfrm>
            <a:off x="303503" y="2411553"/>
            <a:ext cx="6186200" cy="216864"/>
            <a:chOff x="353213" y="2187446"/>
            <a:chExt cx="6186200" cy="360000"/>
          </a:xfrm>
        </p:grpSpPr>
        <p:sp>
          <p:nvSpPr>
            <p:cNvPr id="9" name="Rectangle 8">
              <a:extLst>
                <a:ext uri="{FF2B5EF4-FFF2-40B4-BE49-F238E27FC236}">
                  <a16:creationId xmlns:a16="http://schemas.microsoft.com/office/drawing/2014/main" xmlns="" id="{2A12456E-7A13-42B4-841E-11F4FC225692}"/>
                </a:ext>
              </a:extLst>
            </p:cNvPr>
            <p:cNvSpPr/>
            <p:nvPr/>
          </p:nvSpPr>
          <p:spPr>
            <a:xfrm>
              <a:off x="471992" y="2187446"/>
              <a:ext cx="6067421"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Allocation des supports existants sur l’enveloppe affectée au projet</a:t>
              </a:r>
            </a:p>
          </p:txBody>
        </p:sp>
        <p:sp>
          <p:nvSpPr>
            <p:cNvPr id="8" name="Ellipse 7">
              <a:extLst>
                <a:ext uri="{FF2B5EF4-FFF2-40B4-BE49-F238E27FC236}">
                  <a16:creationId xmlns:a16="http://schemas.microsoft.com/office/drawing/2014/main" xmlns="" id="{3CC404BA-24DB-466D-8BEB-94E9303B7B8F}"/>
                </a:ext>
              </a:extLst>
            </p:cNvPr>
            <p:cNvSpPr/>
            <p:nvPr/>
          </p:nvSpPr>
          <p:spPr>
            <a:xfrm>
              <a:off x="353213" y="2209079"/>
              <a:ext cx="190800" cy="316734"/>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1</a:t>
              </a:r>
              <a:endParaRPr lang="fr-FR" sz="1400" dirty="0"/>
            </a:p>
          </p:txBody>
        </p:sp>
      </p:grpSp>
      <p:sp>
        <p:nvSpPr>
          <p:cNvPr id="10" name="Espace réservé du contenu 1">
            <a:extLst>
              <a:ext uri="{FF2B5EF4-FFF2-40B4-BE49-F238E27FC236}">
                <a16:creationId xmlns:a16="http://schemas.microsoft.com/office/drawing/2014/main" xmlns="" id="{BBA639D8-C348-4293-AF3B-C058DD874FEA}"/>
              </a:ext>
            </a:extLst>
          </p:cNvPr>
          <p:cNvSpPr txBox="1">
            <a:spLocks/>
          </p:cNvSpPr>
          <p:nvPr/>
        </p:nvSpPr>
        <p:spPr>
          <a:xfrm>
            <a:off x="368295" y="2638445"/>
            <a:ext cx="6121402" cy="938774"/>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92075" lvl="1" indent="0" algn="just" defTabSz="914400">
              <a:lnSpc>
                <a:spcPct val="120000"/>
              </a:lnSpc>
              <a:spcBef>
                <a:spcPts val="600"/>
              </a:spcBef>
              <a:spcAft>
                <a:spcPts val="600"/>
              </a:spcAft>
              <a:buClr>
                <a:schemeClr val="accent6"/>
              </a:buClr>
              <a:buNone/>
            </a:pPr>
            <a:r>
              <a:rPr lang="fr-FR" sz="1200" dirty="0">
                <a:solidFill>
                  <a:schemeClr val="tx1"/>
                </a:solidFill>
              </a:rPr>
              <a:t>L’algorithme alloue les supports existants sur l’enveloppe affectée au projet. Des arbitrages peuvent être réalisés (Fond € vers UC pour les ASV) dans la limite du profil investisseur du client. L’algorithme ne vend pas les UC et/ou titres déjà détenus par le client.</a:t>
            </a:r>
          </a:p>
        </p:txBody>
      </p:sp>
      <p:grpSp>
        <p:nvGrpSpPr>
          <p:cNvPr id="49" name="Groupe 48">
            <a:extLst>
              <a:ext uri="{FF2B5EF4-FFF2-40B4-BE49-F238E27FC236}">
                <a16:creationId xmlns:a16="http://schemas.microsoft.com/office/drawing/2014/main" xmlns="" id="{80DCFCE5-99C5-4183-B007-0278F5B54277}"/>
              </a:ext>
            </a:extLst>
          </p:cNvPr>
          <p:cNvGrpSpPr/>
          <p:nvPr/>
        </p:nvGrpSpPr>
        <p:grpSpPr>
          <a:xfrm>
            <a:off x="303501" y="3587247"/>
            <a:ext cx="6186200" cy="216994"/>
            <a:chOff x="363892" y="3274819"/>
            <a:chExt cx="6125807" cy="360000"/>
          </a:xfrm>
        </p:grpSpPr>
        <p:sp>
          <p:nvSpPr>
            <p:cNvPr id="16" name="Rectangle 15">
              <a:extLst>
                <a:ext uri="{FF2B5EF4-FFF2-40B4-BE49-F238E27FC236}">
                  <a16:creationId xmlns:a16="http://schemas.microsoft.com/office/drawing/2014/main" xmlns="" id="{FB99EF07-2021-4187-A4EB-39339D2E231E}"/>
                </a:ext>
              </a:extLst>
            </p:cNvPr>
            <p:cNvSpPr/>
            <p:nvPr/>
          </p:nvSpPr>
          <p:spPr>
            <a:xfrm>
              <a:off x="481512" y="3274819"/>
              <a:ext cx="6008187"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Allocation des versements programmés existants sur l’enveloppe affectée au projet</a:t>
              </a:r>
            </a:p>
          </p:txBody>
        </p:sp>
        <p:sp>
          <p:nvSpPr>
            <p:cNvPr id="17" name="Ellipse 16">
              <a:extLst>
                <a:ext uri="{FF2B5EF4-FFF2-40B4-BE49-F238E27FC236}">
                  <a16:creationId xmlns:a16="http://schemas.microsoft.com/office/drawing/2014/main" xmlns="" id="{20CCBF3E-ABB4-4743-9592-AE7669785284}"/>
                </a:ext>
              </a:extLst>
            </p:cNvPr>
            <p:cNvSpPr/>
            <p:nvPr/>
          </p:nvSpPr>
          <p:spPr>
            <a:xfrm>
              <a:off x="363892" y="3292356"/>
              <a:ext cx="188937" cy="31654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2</a:t>
              </a:r>
              <a:endParaRPr lang="fr-FR" sz="1100" dirty="0"/>
            </a:p>
          </p:txBody>
        </p:sp>
      </p:grpSp>
      <p:grpSp>
        <p:nvGrpSpPr>
          <p:cNvPr id="48" name="Groupe 47">
            <a:extLst>
              <a:ext uri="{FF2B5EF4-FFF2-40B4-BE49-F238E27FC236}">
                <a16:creationId xmlns:a16="http://schemas.microsoft.com/office/drawing/2014/main" xmlns="" id="{AA82C482-A080-4165-9B37-5AD458E27229}"/>
              </a:ext>
            </a:extLst>
          </p:cNvPr>
          <p:cNvGrpSpPr/>
          <p:nvPr/>
        </p:nvGrpSpPr>
        <p:grpSpPr>
          <a:xfrm>
            <a:off x="316639" y="4319873"/>
            <a:ext cx="6173058" cy="216000"/>
            <a:chOff x="383380" y="4264085"/>
            <a:chExt cx="6173058" cy="368825"/>
          </a:xfrm>
        </p:grpSpPr>
        <p:sp>
          <p:nvSpPr>
            <p:cNvPr id="20" name="Rectangle 19">
              <a:extLst>
                <a:ext uri="{FF2B5EF4-FFF2-40B4-BE49-F238E27FC236}">
                  <a16:creationId xmlns:a16="http://schemas.microsoft.com/office/drawing/2014/main" xmlns="" id="{AC0DC7C7-D2F9-409D-A269-7F33F126A330}"/>
                </a:ext>
              </a:extLst>
            </p:cNvPr>
            <p:cNvSpPr/>
            <p:nvPr/>
          </p:nvSpPr>
          <p:spPr>
            <a:xfrm>
              <a:off x="499988" y="4264085"/>
              <a:ext cx="6056450" cy="368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Allocation des nouveaux versements programmés sur l’enveloppe affectée au projet</a:t>
              </a:r>
            </a:p>
          </p:txBody>
        </p:sp>
        <p:sp>
          <p:nvSpPr>
            <p:cNvPr id="21" name="Ellipse 20">
              <a:extLst>
                <a:ext uri="{FF2B5EF4-FFF2-40B4-BE49-F238E27FC236}">
                  <a16:creationId xmlns:a16="http://schemas.microsoft.com/office/drawing/2014/main" xmlns="" id="{F0BD466D-E631-4C8E-90AB-73832D2ACCF1}"/>
                </a:ext>
              </a:extLst>
            </p:cNvPr>
            <p:cNvSpPr/>
            <p:nvPr/>
          </p:nvSpPr>
          <p:spPr>
            <a:xfrm>
              <a:off x="383380" y="4285596"/>
              <a:ext cx="190800" cy="32579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3</a:t>
              </a:r>
              <a:endParaRPr lang="fr-FR" sz="1400" dirty="0"/>
            </a:p>
          </p:txBody>
        </p:sp>
      </p:grpSp>
      <p:grpSp>
        <p:nvGrpSpPr>
          <p:cNvPr id="47" name="Groupe 46">
            <a:extLst>
              <a:ext uri="{FF2B5EF4-FFF2-40B4-BE49-F238E27FC236}">
                <a16:creationId xmlns:a16="http://schemas.microsoft.com/office/drawing/2014/main" xmlns="" id="{F9032AD4-DA98-49AE-8CF3-EA1A4E860E6F}"/>
              </a:ext>
            </a:extLst>
          </p:cNvPr>
          <p:cNvGrpSpPr/>
          <p:nvPr/>
        </p:nvGrpSpPr>
        <p:grpSpPr>
          <a:xfrm>
            <a:off x="303501" y="5571647"/>
            <a:ext cx="6186204" cy="216864"/>
            <a:chOff x="303495" y="5499910"/>
            <a:chExt cx="6186204" cy="360000"/>
          </a:xfrm>
        </p:grpSpPr>
        <p:sp>
          <p:nvSpPr>
            <p:cNvPr id="23" name="Rectangle 22">
              <a:extLst>
                <a:ext uri="{FF2B5EF4-FFF2-40B4-BE49-F238E27FC236}">
                  <a16:creationId xmlns:a16="http://schemas.microsoft.com/office/drawing/2014/main" xmlns="" id="{A8DDB364-4FED-4944-B528-2F0B739E4C1A}"/>
                </a:ext>
              </a:extLst>
            </p:cNvPr>
            <p:cNvSpPr/>
            <p:nvPr/>
          </p:nvSpPr>
          <p:spPr>
            <a:xfrm>
              <a:off x="422274" y="5499910"/>
              <a:ext cx="6067425"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Achat de supports grâce aux liquidités disponibles sur l’enveloppe affectée au projet</a:t>
              </a:r>
            </a:p>
          </p:txBody>
        </p:sp>
        <p:sp>
          <p:nvSpPr>
            <p:cNvPr id="24" name="Ellipse 23">
              <a:extLst>
                <a:ext uri="{FF2B5EF4-FFF2-40B4-BE49-F238E27FC236}">
                  <a16:creationId xmlns:a16="http://schemas.microsoft.com/office/drawing/2014/main" xmlns="" id="{D2F4DB4E-B433-4431-9626-C2FB75D576BF}"/>
                </a:ext>
              </a:extLst>
            </p:cNvPr>
            <p:cNvSpPr/>
            <p:nvPr/>
          </p:nvSpPr>
          <p:spPr>
            <a:xfrm>
              <a:off x="303495" y="5521646"/>
              <a:ext cx="190800" cy="31673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4</a:t>
              </a:r>
              <a:endParaRPr lang="fr-FR" sz="1400" dirty="0"/>
            </a:p>
          </p:txBody>
        </p:sp>
      </p:grpSp>
      <p:grpSp>
        <p:nvGrpSpPr>
          <p:cNvPr id="41" name="Groupe 40">
            <a:extLst>
              <a:ext uri="{FF2B5EF4-FFF2-40B4-BE49-F238E27FC236}">
                <a16:creationId xmlns:a16="http://schemas.microsoft.com/office/drawing/2014/main" xmlns="" id="{0DA3498C-436F-4C7E-8C17-34F8A922E276}"/>
              </a:ext>
            </a:extLst>
          </p:cNvPr>
          <p:cNvGrpSpPr/>
          <p:nvPr/>
        </p:nvGrpSpPr>
        <p:grpSpPr>
          <a:xfrm>
            <a:off x="303501" y="8827911"/>
            <a:ext cx="6186202" cy="216000"/>
            <a:chOff x="357107" y="8538478"/>
            <a:chExt cx="6186202" cy="360000"/>
          </a:xfrm>
        </p:grpSpPr>
        <p:sp>
          <p:nvSpPr>
            <p:cNvPr id="26" name="Rectangle 25">
              <a:extLst>
                <a:ext uri="{FF2B5EF4-FFF2-40B4-BE49-F238E27FC236}">
                  <a16:creationId xmlns:a16="http://schemas.microsoft.com/office/drawing/2014/main" xmlns="" id="{2E9A0E48-EBDE-44A9-BC38-D6A2718F47A3}"/>
                </a:ext>
              </a:extLst>
            </p:cNvPr>
            <p:cNvSpPr/>
            <p:nvPr/>
          </p:nvSpPr>
          <p:spPr>
            <a:xfrm>
              <a:off x="475886" y="8538478"/>
              <a:ext cx="6067423"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Allocation d’une enveloppe supplémentaire détenue par le client</a:t>
              </a:r>
            </a:p>
          </p:txBody>
        </p:sp>
        <p:sp>
          <p:nvSpPr>
            <p:cNvPr id="27" name="Ellipse 26">
              <a:extLst>
                <a:ext uri="{FF2B5EF4-FFF2-40B4-BE49-F238E27FC236}">
                  <a16:creationId xmlns:a16="http://schemas.microsoft.com/office/drawing/2014/main" xmlns="" id="{E9B4E89E-7921-4FF7-9D12-3BF596AF3399}"/>
                </a:ext>
              </a:extLst>
            </p:cNvPr>
            <p:cNvSpPr/>
            <p:nvPr/>
          </p:nvSpPr>
          <p:spPr>
            <a:xfrm>
              <a:off x="357107" y="8559478"/>
              <a:ext cx="190800" cy="3180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5</a:t>
              </a:r>
              <a:endParaRPr lang="fr-FR" sz="1200" dirty="0"/>
            </a:p>
          </p:txBody>
        </p:sp>
      </p:grpSp>
      <p:sp>
        <p:nvSpPr>
          <p:cNvPr id="28" name="Espace réservé du contenu 1">
            <a:extLst>
              <a:ext uri="{FF2B5EF4-FFF2-40B4-BE49-F238E27FC236}">
                <a16:creationId xmlns:a16="http://schemas.microsoft.com/office/drawing/2014/main" xmlns="" id="{2CFEB640-FFB9-498B-9829-61A69A350046}"/>
              </a:ext>
            </a:extLst>
          </p:cNvPr>
          <p:cNvSpPr txBox="1">
            <a:spLocks/>
          </p:cNvSpPr>
          <p:nvPr/>
        </p:nvSpPr>
        <p:spPr>
          <a:xfrm>
            <a:off x="368295" y="4545901"/>
            <a:ext cx="6121402" cy="1015718"/>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263525" lvl="1" indent="-171450" algn="just" defTabSz="914400">
              <a:lnSpc>
                <a:spcPct val="120000"/>
              </a:lnSpc>
              <a:spcBef>
                <a:spcPts val="300"/>
              </a:spcBef>
              <a:spcAft>
                <a:spcPts val="300"/>
              </a:spcAft>
            </a:pPr>
            <a:r>
              <a:rPr lang="fr-FR" sz="1200" dirty="0"/>
              <a:t>Les nouveaux versements programmés sur une Assurance Vie sont investis au prorata du profil de risque du client</a:t>
            </a:r>
          </a:p>
          <a:p>
            <a:pPr marL="263525" lvl="1" indent="-171450" algn="just" defTabSz="914400">
              <a:lnSpc>
                <a:spcPct val="120000"/>
              </a:lnSpc>
              <a:spcBef>
                <a:spcPts val="300"/>
              </a:spcBef>
              <a:spcAft>
                <a:spcPts val="300"/>
              </a:spcAft>
            </a:pPr>
            <a:r>
              <a:rPr lang="fr-FR" sz="1200" dirty="0"/>
              <a:t>Les nouveaux versements programmés sur un CTO ou un PEA sont investis en titres (c’est-à-dire en avoirs risqués uniquement) selon les portefeuilles modèles.</a:t>
            </a:r>
          </a:p>
        </p:txBody>
      </p:sp>
      <p:sp>
        <p:nvSpPr>
          <p:cNvPr id="30" name="Espace réservé du contenu 1">
            <a:extLst>
              <a:ext uri="{FF2B5EF4-FFF2-40B4-BE49-F238E27FC236}">
                <a16:creationId xmlns:a16="http://schemas.microsoft.com/office/drawing/2014/main" xmlns="" id="{EB927478-E350-4117-A4FB-EBB5F147A4FA}"/>
              </a:ext>
            </a:extLst>
          </p:cNvPr>
          <p:cNvSpPr txBox="1">
            <a:spLocks/>
          </p:cNvSpPr>
          <p:nvPr/>
        </p:nvSpPr>
        <p:spPr>
          <a:xfrm>
            <a:off x="368301" y="5798539"/>
            <a:ext cx="6121402" cy="3019344"/>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92075" lvl="1" indent="0" algn="just" defTabSz="914400">
              <a:lnSpc>
                <a:spcPct val="120000"/>
              </a:lnSpc>
              <a:spcBef>
                <a:spcPts val="300"/>
              </a:spcBef>
              <a:spcAft>
                <a:spcPts val="300"/>
              </a:spcAft>
              <a:buClr>
                <a:schemeClr val="accent6"/>
              </a:buClr>
              <a:buNone/>
            </a:pPr>
            <a:r>
              <a:rPr lang="fr-FR" sz="1200" dirty="0"/>
              <a:t>Les liquidités disponibles sont utilisées pour l’achat de support sur l’enveloppe affectée au projet.</a:t>
            </a:r>
          </a:p>
          <a:p>
            <a:pPr marL="263525" lvl="1" indent="-171450" algn="just" defTabSz="914400">
              <a:lnSpc>
                <a:spcPct val="120000"/>
              </a:lnSpc>
              <a:spcBef>
                <a:spcPts val="300"/>
              </a:spcBef>
              <a:spcAft>
                <a:spcPts val="300"/>
              </a:spcAft>
            </a:pPr>
            <a:r>
              <a:rPr lang="fr-FR" sz="1200" dirty="0"/>
              <a:t>Dans le cas d’investissement de liquidités sur un PEA, si la part d’avoirs risqués maximum autorisée ou si la volatilité maximale autorisée est atteinte, alors les liquidités seront investies sur du numéraire PEA.</a:t>
            </a:r>
          </a:p>
          <a:p>
            <a:pPr marL="263525" lvl="1" indent="-171450" algn="just" defTabSz="914400">
              <a:lnSpc>
                <a:spcPct val="120000"/>
              </a:lnSpc>
              <a:spcBef>
                <a:spcPts val="300"/>
              </a:spcBef>
              <a:spcAft>
                <a:spcPts val="300"/>
              </a:spcAft>
            </a:pPr>
            <a:r>
              <a:rPr lang="fr-FR" sz="1200" dirty="0"/>
              <a:t>Dans le cas d’un versement de liquidités sur un CTO, les liquidités disponibles servent uniquement à l’achat de titres sur le CTO, dans le respect du profil de risque du client. Dans ce cas, si la part d’avoirs risqués maximum autorisée, ou si la volatilité maximale autorisée est atteinte, alors les liquidités restantes disponibles sont considérés comme des avoirs non risqués, affectés au projet :</a:t>
            </a:r>
          </a:p>
          <a:p>
            <a:pPr marL="463550" lvl="2" indent="-171450" algn="just" defTabSz="914400">
              <a:lnSpc>
                <a:spcPct val="120000"/>
              </a:lnSpc>
              <a:spcBef>
                <a:spcPts val="300"/>
              </a:spcBef>
              <a:spcAft>
                <a:spcPts val="300"/>
              </a:spcAft>
            </a:pPr>
            <a:r>
              <a:rPr lang="fr-FR" dirty="0"/>
              <a:t>Soit en étant investies sur le Fonds € de l’Assurance Vie si le client en détient une,</a:t>
            </a:r>
          </a:p>
          <a:p>
            <a:pPr marL="463550" lvl="2" indent="-171450" algn="just" defTabSz="914400">
              <a:lnSpc>
                <a:spcPct val="120000"/>
              </a:lnSpc>
              <a:spcBef>
                <a:spcPts val="300"/>
              </a:spcBef>
              <a:spcAft>
                <a:spcPts val="300"/>
              </a:spcAft>
            </a:pPr>
            <a:r>
              <a:rPr lang="fr-FR" dirty="0"/>
              <a:t>Soit sans être transformées.</a:t>
            </a:r>
          </a:p>
        </p:txBody>
      </p:sp>
      <p:sp>
        <p:nvSpPr>
          <p:cNvPr id="40" name="Espace réservé du contenu 1">
            <a:extLst>
              <a:ext uri="{FF2B5EF4-FFF2-40B4-BE49-F238E27FC236}">
                <a16:creationId xmlns:a16="http://schemas.microsoft.com/office/drawing/2014/main" xmlns="" id="{63548E76-6AFC-4DB1-887B-0F75333085F4}"/>
              </a:ext>
            </a:extLst>
          </p:cNvPr>
          <p:cNvSpPr txBox="1">
            <a:spLocks/>
          </p:cNvSpPr>
          <p:nvPr/>
        </p:nvSpPr>
        <p:spPr>
          <a:xfrm>
            <a:off x="335902" y="3814269"/>
            <a:ext cx="6121402" cy="495576"/>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92075" lvl="1" indent="0" algn="just" defTabSz="914400">
              <a:lnSpc>
                <a:spcPct val="120000"/>
              </a:lnSpc>
              <a:spcBef>
                <a:spcPts val="600"/>
              </a:spcBef>
              <a:spcAft>
                <a:spcPts val="600"/>
              </a:spcAft>
              <a:buClr>
                <a:schemeClr val="accent6"/>
              </a:buClr>
              <a:buNone/>
            </a:pPr>
            <a:r>
              <a:rPr lang="fr-FR" sz="1200" dirty="0"/>
              <a:t>Les versements programmés existants sont pris en compte et investis pour l’atteinte des projets.</a:t>
            </a:r>
          </a:p>
        </p:txBody>
      </p:sp>
      <p:sp>
        <p:nvSpPr>
          <p:cNvPr id="43" name="Espace réservé du contenu 1">
            <a:extLst>
              <a:ext uri="{FF2B5EF4-FFF2-40B4-BE49-F238E27FC236}">
                <a16:creationId xmlns:a16="http://schemas.microsoft.com/office/drawing/2014/main" xmlns="" id="{C97336D7-0F53-4442-BDF8-8F76EEEA7896}"/>
              </a:ext>
            </a:extLst>
          </p:cNvPr>
          <p:cNvSpPr txBox="1">
            <a:spLocks/>
          </p:cNvSpPr>
          <p:nvPr/>
        </p:nvSpPr>
        <p:spPr>
          <a:xfrm>
            <a:off x="368299" y="9053944"/>
            <a:ext cx="6121402" cy="495576"/>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92075" lvl="1" indent="0" algn="just" defTabSz="914400">
              <a:lnSpc>
                <a:spcPct val="120000"/>
              </a:lnSpc>
              <a:spcBef>
                <a:spcPts val="600"/>
              </a:spcBef>
              <a:spcAft>
                <a:spcPts val="600"/>
              </a:spcAft>
              <a:buClr>
                <a:schemeClr val="accent6"/>
              </a:buClr>
              <a:buNone/>
            </a:pPr>
            <a:r>
              <a:rPr lang="fr-FR" sz="1200" dirty="0">
                <a:solidFill>
                  <a:schemeClr val="tx1"/>
                </a:solidFill>
              </a:rPr>
              <a:t>Si les versements programmés ou les liquidités disponibles ne sont pas suffisants pour atteindre le projet, l’algorithme va utiliser une autre enveloppe détenue par le client.</a:t>
            </a:r>
          </a:p>
        </p:txBody>
      </p:sp>
      <p:grpSp>
        <p:nvGrpSpPr>
          <p:cNvPr id="51" name="Groupe 50">
            <a:extLst>
              <a:ext uri="{FF2B5EF4-FFF2-40B4-BE49-F238E27FC236}">
                <a16:creationId xmlns:a16="http://schemas.microsoft.com/office/drawing/2014/main" xmlns="" id="{42C44F1B-111A-42E9-8FD7-95B68B8F9DBD}"/>
              </a:ext>
            </a:extLst>
          </p:cNvPr>
          <p:cNvGrpSpPr/>
          <p:nvPr/>
        </p:nvGrpSpPr>
        <p:grpSpPr>
          <a:xfrm>
            <a:off x="303503" y="1380384"/>
            <a:ext cx="6186200" cy="216994"/>
            <a:chOff x="353212" y="1724479"/>
            <a:chExt cx="6186200" cy="360000"/>
          </a:xfrm>
        </p:grpSpPr>
        <p:sp>
          <p:nvSpPr>
            <p:cNvPr id="45" name="Rectangle 44">
              <a:extLst>
                <a:ext uri="{FF2B5EF4-FFF2-40B4-BE49-F238E27FC236}">
                  <a16:creationId xmlns:a16="http://schemas.microsoft.com/office/drawing/2014/main" xmlns="" id="{75610A53-7B16-43BA-BE20-D1EBA32D8A30}"/>
                </a:ext>
              </a:extLst>
            </p:cNvPr>
            <p:cNvSpPr/>
            <p:nvPr/>
          </p:nvSpPr>
          <p:spPr>
            <a:xfrm>
              <a:off x="471991" y="1724479"/>
              <a:ext cx="6067421"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Allocation des enveloppes en lien fort avec le projet</a:t>
              </a:r>
            </a:p>
          </p:txBody>
        </p:sp>
        <p:sp>
          <p:nvSpPr>
            <p:cNvPr id="46" name="Ellipse 45">
              <a:extLst>
                <a:ext uri="{FF2B5EF4-FFF2-40B4-BE49-F238E27FC236}">
                  <a16:creationId xmlns:a16="http://schemas.microsoft.com/office/drawing/2014/main" xmlns="" id="{7B27E01D-2699-45D6-9A67-1EEC0C562DB8}"/>
                </a:ext>
              </a:extLst>
            </p:cNvPr>
            <p:cNvSpPr/>
            <p:nvPr/>
          </p:nvSpPr>
          <p:spPr>
            <a:xfrm>
              <a:off x="353212" y="1745596"/>
              <a:ext cx="190800" cy="31654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0</a:t>
              </a:r>
            </a:p>
          </p:txBody>
        </p:sp>
      </p:grpSp>
      <p:sp>
        <p:nvSpPr>
          <p:cNvPr id="54" name="Espace réservé du contenu 1">
            <a:extLst>
              <a:ext uri="{FF2B5EF4-FFF2-40B4-BE49-F238E27FC236}">
                <a16:creationId xmlns:a16="http://schemas.microsoft.com/office/drawing/2014/main" xmlns="" id="{36BA211C-571C-40BC-955B-24279EC2BE29}"/>
              </a:ext>
            </a:extLst>
          </p:cNvPr>
          <p:cNvSpPr txBox="1">
            <a:spLocks/>
          </p:cNvSpPr>
          <p:nvPr/>
        </p:nvSpPr>
        <p:spPr>
          <a:xfrm>
            <a:off x="368295" y="1607406"/>
            <a:ext cx="6121402" cy="794119"/>
          </a:xfrm>
          <a:prstGeom prst="rect">
            <a:avLst/>
          </a:prstGeom>
        </p:spPr>
        <p:txBody>
          <a:bodyPr vert="horz" lIns="36000" tIns="36000" rIns="36000" bIns="36000" rtlCol="0">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263525" lvl="1" indent="-171450" algn="just" defTabSz="914400">
              <a:lnSpc>
                <a:spcPct val="120000"/>
              </a:lnSpc>
              <a:spcBef>
                <a:spcPts val="300"/>
              </a:spcBef>
              <a:spcAft>
                <a:spcPts val="300"/>
              </a:spcAft>
            </a:pPr>
            <a:r>
              <a:rPr lang="fr-FR" sz="1200" dirty="0"/>
              <a:t>Si le client détient un PEL, le PEL est affecté automatiquement à son projet immobilier si le PEL a passé son 4</a:t>
            </a:r>
            <a:r>
              <a:rPr lang="fr-FR" sz="1200" baseline="30000" dirty="0"/>
              <a:t>ème</a:t>
            </a:r>
            <a:r>
              <a:rPr lang="fr-FR" sz="1200" dirty="0"/>
              <a:t> anniversaire à la date d’échéance du projet.</a:t>
            </a:r>
          </a:p>
          <a:p>
            <a:pPr marL="263525" lvl="1" indent="-171450" algn="just" defTabSz="914400">
              <a:lnSpc>
                <a:spcPct val="120000"/>
              </a:lnSpc>
              <a:spcBef>
                <a:spcPts val="300"/>
              </a:spcBef>
              <a:spcAft>
                <a:spcPts val="300"/>
              </a:spcAft>
            </a:pPr>
            <a:r>
              <a:rPr lang="fr-FR" sz="1200" dirty="0"/>
              <a:t>Si client détient un PERP, le PERP est affecté automatiquement à son projet retraite.</a:t>
            </a:r>
          </a:p>
        </p:txBody>
      </p:sp>
      <p:grpSp>
        <p:nvGrpSpPr>
          <p:cNvPr id="52" name="Groupe 51">
            <a:extLst>
              <a:ext uri="{FF2B5EF4-FFF2-40B4-BE49-F238E27FC236}">
                <a16:creationId xmlns:a16="http://schemas.microsoft.com/office/drawing/2014/main" xmlns="" id="{19547E33-E96C-4F00-911E-2E07087E695D}"/>
              </a:ext>
            </a:extLst>
          </p:cNvPr>
          <p:cNvGrpSpPr/>
          <p:nvPr/>
        </p:nvGrpSpPr>
        <p:grpSpPr>
          <a:xfrm>
            <a:off x="368295" y="522337"/>
            <a:ext cx="6121402" cy="342145"/>
            <a:chOff x="368299" y="521925"/>
            <a:chExt cx="6121402" cy="342145"/>
          </a:xfrm>
        </p:grpSpPr>
        <p:sp>
          <p:nvSpPr>
            <p:cNvPr id="7" name="ZoneTexte 6">
              <a:extLst>
                <a:ext uri="{FF2B5EF4-FFF2-40B4-BE49-F238E27FC236}">
                  <a16:creationId xmlns:a16="http://schemas.microsoft.com/office/drawing/2014/main" xmlns="" id="{BE476E87-6E06-4969-9233-745C2A9BEAC0}"/>
                </a:ext>
              </a:extLst>
            </p:cNvPr>
            <p:cNvSpPr txBox="1"/>
            <p:nvPr/>
          </p:nvSpPr>
          <p:spPr>
            <a:xfrm>
              <a:off x="368299" y="521925"/>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FONCTIONNEMENT DE L’ALGORITHME</a:t>
              </a:r>
              <a:endParaRPr lang="fr-FR" sz="1400" b="1" dirty="0">
                <a:solidFill>
                  <a:schemeClr val="accent4"/>
                </a:solidFill>
                <a:latin typeface="+mj-lt"/>
                <a:ea typeface="Verdana" panose="020B0604030504040204" pitchFamily="34" charset="0"/>
                <a:cs typeface="Verdana" panose="020B0604030504040204" pitchFamily="34" charset="0"/>
              </a:endParaRPr>
            </a:p>
          </p:txBody>
        </p:sp>
        <p:sp>
          <p:nvSpPr>
            <p:cNvPr id="55" name="Ellipse 54">
              <a:extLst>
                <a:ext uri="{FF2B5EF4-FFF2-40B4-BE49-F238E27FC236}">
                  <a16:creationId xmlns:a16="http://schemas.microsoft.com/office/drawing/2014/main" xmlns="" id="{40EBAC84-08EF-443F-A1C7-A594C37B691B}"/>
                </a:ext>
              </a:extLst>
            </p:cNvPr>
            <p:cNvSpPr/>
            <p:nvPr/>
          </p:nvSpPr>
          <p:spPr>
            <a:xfrm>
              <a:off x="1137361" y="568875"/>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3</a:t>
              </a:r>
            </a:p>
          </p:txBody>
        </p:sp>
      </p:grpSp>
      <p:pic>
        <p:nvPicPr>
          <p:cNvPr id="32" name="Picture 8" descr="RÃ©sultat de recherche d'images pour &quot;caisse d'Ã©pargne logo&quot;">
            <a:extLst>
              <a:ext uri="{FF2B5EF4-FFF2-40B4-BE49-F238E27FC236}">
                <a16:creationId xmlns:a16="http://schemas.microsoft.com/office/drawing/2014/main" xmlns="" id="{5033156B-A4A8-46AD-AEE6-1F6E192F5E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9FAB5CC-6681-4BDF-9139-427203D71CC7}"/>
              </a:ext>
            </a:extLst>
          </p:cNvPr>
          <p:cNvSpPr/>
          <p:nvPr/>
        </p:nvSpPr>
        <p:spPr>
          <a:xfrm>
            <a:off x="368296" y="2119307"/>
            <a:ext cx="6121401" cy="293607"/>
          </a:xfrm>
          <a:prstGeom prst="rect">
            <a:avLst/>
          </a:prstGeom>
        </p:spPr>
        <p:txBody>
          <a:bodyPr wrap="square">
            <a:spAutoFit/>
          </a:bodyPr>
          <a:lstStyle/>
          <a:p>
            <a:pPr marL="171450" indent="-171450" algn="just">
              <a:lnSpc>
                <a:spcPct val="120000"/>
              </a:lnSpc>
              <a:spcBef>
                <a:spcPts val="600"/>
              </a:spcBef>
              <a:spcAft>
                <a:spcPts val="600"/>
              </a:spcAft>
              <a:buClr>
                <a:schemeClr val="accent6"/>
              </a:buClr>
              <a:buFont typeface="Cambria" panose="02040503050406030204" pitchFamily="18" charset="0"/>
              <a:buChar char="ʘ"/>
            </a:pPr>
            <a:endParaRPr lang="fr-FR" sz="1200" dirty="0"/>
          </a:p>
        </p:txBody>
      </p:sp>
      <p:sp>
        <p:nvSpPr>
          <p:cNvPr id="5" name="Espace réservé du contenu 2">
            <a:extLst>
              <a:ext uri="{FF2B5EF4-FFF2-40B4-BE49-F238E27FC236}">
                <a16:creationId xmlns:a16="http://schemas.microsoft.com/office/drawing/2014/main" xmlns="" id="{CD7AABF0-57BB-4AE8-AC0D-D1488FCD61DB}"/>
              </a:ext>
            </a:extLst>
          </p:cNvPr>
          <p:cNvSpPr txBox="1">
            <a:spLocks/>
          </p:cNvSpPr>
          <p:nvPr/>
        </p:nvSpPr>
        <p:spPr>
          <a:xfrm>
            <a:off x="368296" y="1094108"/>
            <a:ext cx="6121402" cy="6553782"/>
          </a:xfrm>
          <a:prstGeom prst="rect">
            <a:avLst/>
          </a:prstGeom>
        </p:spPr>
        <p:txBody>
          <a:bodyPr>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b="1" kern="0" dirty="0"/>
              <a:t>L’algorithme est itératif </a:t>
            </a:r>
            <a:r>
              <a:rPr lang="fr-FR" sz="1200" kern="0" dirty="0"/>
              <a:t>: les étapes 0 à 5 décrites précédemment sont </a:t>
            </a:r>
            <a:r>
              <a:rPr lang="fr-FR" sz="1200" b="1" kern="0" dirty="0"/>
              <a:t>appliquées à chacun des projets du client.</a:t>
            </a:r>
          </a:p>
          <a:p>
            <a:pPr marL="171450" lvl="1" indent="-171450" algn="just">
              <a:lnSpc>
                <a:spcPct val="120000"/>
              </a:lnSpc>
              <a:spcBef>
                <a:spcPts val="600"/>
              </a:spcBef>
              <a:spcAft>
                <a:spcPts val="600"/>
              </a:spcAft>
              <a:buClr>
                <a:schemeClr val="accent6"/>
              </a:buClr>
              <a:buFont typeface="Cambria" panose="02040503050406030204" pitchFamily="18" charset="0"/>
              <a:buChar char="ʘ"/>
            </a:pPr>
            <a:r>
              <a:rPr lang="fr-FR" sz="1200" dirty="0"/>
              <a:t>Dans le cas où le client a décidé </a:t>
            </a:r>
            <a:r>
              <a:rPr lang="fr-FR" sz="1200" b="1" dirty="0"/>
              <a:t>de définir son projet avec un montant apporté et non pas avec un montant cible à atteindre</a:t>
            </a:r>
            <a:r>
              <a:rPr lang="fr-FR" sz="1200" dirty="0"/>
              <a:t>, </a:t>
            </a:r>
            <a:r>
              <a:rPr lang="fr-FR" sz="1200" b="1" u="sng" dirty="0"/>
              <a:t>l’algorithme n’a pas d’objectif (montant cible) à atteindre</a:t>
            </a:r>
            <a:r>
              <a:rPr lang="fr-FR" sz="1200" dirty="0"/>
              <a:t>. </a:t>
            </a:r>
          </a:p>
          <a:p>
            <a:pPr marL="628650" lvl="2" indent="-171450" algn="just">
              <a:lnSpc>
                <a:spcPct val="120000"/>
              </a:lnSpc>
              <a:spcBef>
                <a:spcPts val="600"/>
              </a:spcBef>
              <a:spcAft>
                <a:spcPts val="600"/>
              </a:spcAft>
              <a:buClr>
                <a:schemeClr val="accent1"/>
              </a:buClr>
              <a:buFont typeface="Arial" panose="020B0604020202020204" pitchFamily="34" charset="0"/>
              <a:buChar char="•"/>
            </a:pPr>
            <a:r>
              <a:rPr lang="fr-FR" dirty="0"/>
              <a:t>A l’étape 3 et 4, l’algorithme n’apportera que le montant des VP et/ ou le montant du versement complémentaire que le client a décidé d’apporter. </a:t>
            </a:r>
          </a:p>
          <a:p>
            <a:pPr marL="628650" lvl="2" indent="-171450" algn="just">
              <a:lnSpc>
                <a:spcPct val="120000"/>
              </a:lnSpc>
              <a:spcBef>
                <a:spcPts val="600"/>
              </a:spcBef>
              <a:spcAft>
                <a:spcPts val="600"/>
              </a:spcAft>
              <a:buClr>
                <a:schemeClr val="accent1"/>
              </a:buClr>
              <a:buFont typeface="Arial" panose="020B0604020202020204" pitchFamily="34" charset="0"/>
              <a:buChar char="•"/>
            </a:pPr>
            <a:r>
              <a:rPr lang="fr-FR" dirty="0"/>
              <a:t>L’algorithme s’arrête après l’étape 4. </a:t>
            </a:r>
            <a:endParaRPr lang="fr-FR" sz="1200" kern="0" dirty="0"/>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kern="0" dirty="0"/>
              <a:t>En traitant les projets dans leur ordre de priorité</a:t>
            </a:r>
            <a:r>
              <a:rPr lang="fr-FR" sz="1200" b="1" kern="0" dirty="0"/>
              <a:t>, l’algorithme privilégie l’atteinte du projet prioritaire</a:t>
            </a:r>
            <a:r>
              <a:rPr lang="fr-FR" sz="1200" kern="0" dirty="0"/>
              <a:t> (et ainsi de suite). </a:t>
            </a:r>
            <a:endParaRPr lang="fr-FR" sz="1200" b="1" dirty="0"/>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b="1" dirty="0"/>
              <a:t>L’algorithme affecte les avoirs à un projet jusqu’à atteinte du montant cible</a:t>
            </a:r>
            <a:r>
              <a:rPr lang="fr-FR" sz="1200" dirty="0"/>
              <a:t>. En d’autres termes, l’algorithme cesse d’affecter des avoirs à un projet dès que son montant cible est atteint.</a:t>
            </a:r>
          </a:p>
          <a:p>
            <a:pPr marL="0" indent="0" algn="just">
              <a:lnSpc>
                <a:spcPct val="120000"/>
              </a:lnSpc>
              <a:spcBef>
                <a:spcPts val="600"/>
              </a:spcBef>
              <a:spcAft>
                <a:spcPts val="600"/>
              </a:spcAft>
              <a:buClr>
                <a:schemeClr val="accent6"/>
              </a:buClr>
              <a:buNone/>
            </a:pPr>
            <a:r>
              <a:rPr lang="fr-FR" sz="1200" i="1" dirty="0"/>
              <a:t>	Par exemple, si le projet est atteint avec les avoirs existants (étape 1) et les 	versements programmés (étapes 2 et 3), alors l’algorithme n’aura recours ni aux 	versements exceptionnels, ni à une autre enveloppe.</a:t>
            </a:r>
            <a:endParaRPr lang="fr-FR" sz="1200" dirty="0"/>
          </a:p>
          <a:p>
            <a:pPr marL="171450" indent="-171450" algn="just">
              <a:lnSpc>
                <a:spcPct val="120000"/>
              </a:lnSpc>
              <a:spcBef>
                <a:spcPts val="600"/>
              </a:spcBef>
              <a:spcAft>
                <a:spcPts val="600"/>
              </a:spcAft>
              <a:buClr>
                <a:schemeClr val="accent6"/>
              </a:buClr>
              <a:buFont typeface="Cambria" panose="02040503050406030204" pitchFamily="18" charset="0"/>
              <a:buChar char="ʘ"/>
            </a:pPr>
            <a:r>
              <a:rPr lang="fr-FR" sz="1200" dirty="0"/>
              <a:t>Le montant projeté à échéance du projet peut être supérieur au montant cible si il ne reste sur le contrat utilisé pour le projet qu’un montant inférieur à 5 000 €.</a:t>
            </a:r>
          </a:p>
          <a:p>
            <a:pPr marL="171450" lvl="1" indent="-171450" algn="just">
              <a:lnSpc>
                <a:spcPct val="120000"/>
              </a:lnSpc>
              <a:spcBef>
                <a:spcPts val="600"/>
              </a:spcBef>
              <a:spcAft>
                <a:spcPts val="600"/>
              </a:spcAft>
              <a:buClr>
                <a:schemeClr val="accent6"/>
              </a:buClr>
              <a:buFont typeface="Cambria" panose="02040503050406030204" pitchFamily="18" charset="0"/>
              <a:buChar char="ʘ"/>
            </a:pPr>
            <a:r>
              <a:rPr lang="fr-FR" sz="1200" dirty="0"/>
              <a:t>Si tous les avoirs détenus sur le contrat choisi pour un projet ont été utilisés pour des projets de priorité supérieure, le contrat ne pourra pas être affecté au projet.</a:t>
            </a:r>
          </a:p>
          <a:p>
            <a:pPr marL="171450" lvl="1" indent="-171450" algn="just">
              <a:lnSpc>
                <a:spcPct val="120000"/>
              </a:lnSpc>
              <a:spcBef>
                <a:spcPts val="600"/>
              </a:spcBef>
              <a:spcAft>
                <a:spcPts val="600"/>
              </a:spcAft>
              <a:buClr>
                <a:schemeClr val="accent6"/>
              </a:buClr>
              <a:buFont typeface="Cambria" panose="02040503050406030204" pitchFamily="18" charset="0"/>
              <a:buChar char="ʘ"/>
            </a:pPr>
            <a:r>
              <a:rPr lang="fr-FR" sz="1200" dirty="0"/>
              <a:t>Si le client souhaite ouvrir un contrat pour le projet et que les liquidités disponibles sont inférieures au montant minimum requis pour ouvrir le contrat, le contrat ne pourra pas être ouvert.</a:t>
            </a:r>
            <a:endParaRPr lang="fr-FR" dirty="0"/>
          </a:p>
        </p:txBody>
      </p:sp>
      <p:pic>
        <p:nvPicPr>
          <p:cNvPr id="8" name="Picture 8" descr="RÃ©sultat de recherche d'images pour &quot;caisse d'Ã©pargne logo&quot;">
            <a:extLst>
              <a:ext uri="{FF2B5EF4-FFF2-40B4-BE49-F238E27FC236}">
                <a16:creationId xmlns:a16="http://schemas.microsoft.com/office/drawing/2014/main" xmlns="" id="{703C936A-4EEF-422B-9696-ED87746F09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966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oneTexte 31">
            <a:extLst>
              <a:ext uri="{FF2B5EF4-FFF2-40B4-BE49-F238E27FC236}">
                <a16:creationId xmlns:a16="http://schemas.microsoft.com/office/drawing/2014/main" xmlns="" id="{D81A7F4E-CBD4-4849-9D1C-576CF6C09E5F}"/>
              </a:ext>
            </a:extLst>
          </p:cNvPr>
          <p:cNvSpPr txBox="1"/>
          <p:nvPr/>
        </p:nvSpPr>
        <p:spPr>
          <a:xfrm>
            <a:off x="368293" y="1439139"/>
            <a:ext cx="6121402" cy="482889"/>
          </a:xfrm>
          <a:prstGeom prst="rect">
            <a:avLst/>
          </a:prstGeom>
          <a:noFill/>
        </p:spPr>
        <p:txBody>
          <a:bodyPr wrap="square" rtlCol="0">
            <a:spAutoFit/>
          </a:bodyPr>
          <a:lstStyle/>
          <a:p>
            <a:pPr algn="just">
              <a:lnSpc>
                <a:spcPct val="110000"/>
              </a:lnSpc>
              <a:spcBef>
                <a:spcPts val="300"/>
              </a:spcBef>
              <a:spcAft>
                <a:spcPts val="600"/>
              </a:spcAft>
              <a:buClr>
                <a:schemeClr val="accent6"/>
              </a:buClr>
            </a:pPr>
            <a:r>
              <a:rPr lang="fr-FR" sz="1200" dirty="0">
                <a:latin typeface="+mj-lt"/>
                <a:ea typeface="Verdana" panose="020B0604030504040204" pitchFamily="34" charset="0"/>
                <a:cs typeface="Verdana" panose="020B0604030504040204" pitchFamily="34" charset="0"/>
              </a:rPr>
              <a:t>Pour proposer un support à un client, certaines règles doivent être respectées sur  l’éligibilité du support en fonction du client, du projet, et de l’enveloppe.</a:t>
            </a:r>
          </a:p>
        </p:txBody>
      </p:sp>
      <p:graphicFrame>
        <p:nvGraphicFramePr>
          <p:cNvPr id="33" name="Tableau 32">
            <a:extLst>
              <a:ext uri="{FF2B5EF4-FFF2-40B4-BE49-F238E27FC236}">
                <a16:creationId xmlns:a16="http://schemas.microsoft.com/office/drawing/2014/main" xmlns="" id="{49AAC3AA-7D6B-4B5B-8D2B-37878D57EE65}"/>
              </a:ext>
            </a:extLst>
          </p:cNvPr>
          <p:cNvGraphicFramePr>
            <a:graphicFrameLocks noGrp="1"/>
          </p:cNvGraphicFramePr>
          <p:nvPr>
            <p:extLst>
              <p:ext uri="{D42A27DB-BD31-4B8C-83A1-F6EECF244321}">
                <p14:modId xmlns:p14="http://schemas.microsoft.com/office/powerpoint/2010/main" val="748835537"/>
              </p:ext>
            </p:extLst>
          </p:nvPr>
        </p:nvGraphicFramePr>
        <p:xfrm>
          <a:off x="368288" y="3888519"/>
          <a:ext cx="6121406" cy="3513120"/>
        </p:xfrm>
        <a:graphic>
          <a:graphicData uri="http://schemas.openxmlformats.org/drawingml/2006/table">
            <a:tbl>
              <a:tblPr firstRow="1" bandRow="1">
                <a:tableStyleId>{5C22544A-7EE6-4342-B048-85BDC9FD1C3A}</a:tableStyleId>
              </a:tblPr>
              <a:tblGrid>
                <a:gridCol w="716792">
                  <a:extLst>
                    <a:ext uri="{9D8B030D-6E8A-4147-A177-3AD203B41FA5}">
                      <a16:colId xmlns:a16="http://schemas.microsoft.com/office/drawing/2014/main" xmlns="" val="3088824970"/>
                    </a:ext>
                  </a:extLst>
                </a:gridCol>
                <a:gridCol w="551837">
                  <a:extLst>
                    <a:ext uri="{9D8B030D-6E8A-4147-A177-3AD203B41FA5}">
                      <a16:colId xmlns:a16="http://schemas.microsoft.com/office/drawing/2014/main" xmlns="" val="659865154"/>
                    </a:ext>
                  </a:extLst>
                </a:gridCol>
                <a:gridCol w="530133">
                  <a:extLst>
                    <a:ext uri="{9D8B030D-6E8A-4147-A177-3AD203B41FA5}">
                      <a16:colId xmlns:a16="http://schemas.microsoft.com/office/drawing/2014/main" xmlns="" val="1089727512"/>
                    </a:ext>
                  </a:extLst>
                </a:gridCol>
                <a:gridCol w="530133">
                  <a:extLst>
                    <a:ext uri="{9D8B030D-6E8A-4147-A177-3AD203B41FA5}">
                      <a16:colId xmlns:a16="http://schemas.microsoft.com/office/drawing/2014/main" xmlns="" val="441720264"/>
                    </a:ext>
                  </a:extLst>
                </a:gridCol>
                <a:gridCol w="530133">
                  <a:extLst>
                    <a:ext uri="{9D8B030D-6E8A-4147-A177-3AD203B41FA5}">
                      <a16:colId xmlns:a16="http://schemas.microsoft.com/office/drawing/2014/main" xmlns="" val="3945940908"/>
                    </a:ext>
                  </a:extLst>
                </a:gridCol>
                <a:gridCol w="530133">
                  <a:extLst>
                    <a:ext uri="{9D8B030D-6E8A-4147-A177-3AD203B41FA5}">
                      <a16:colId xmlns:a16="http://schemas.microsoft.com/office/drawing/2014/main" xmlns="" val="995326575"/>
                    </a:ext>
                  </a:extLst>
                </a:gridCol>
                <a:gridCol w="530133">
                  <a:extLst>
                    <a:ext uri="{9D8B030D-6E8A-4147-A177-3AD203B41FA5}">
                      <a16:colId xmlns:a16="http://schemas.microsoft.com/office/drawing/2014/main" xmlns="" val="1159979350"/>
                    </a:ext>
                  </a:extLst>
                </a:gridCol>
                <a:gridCol w="530133">
                  <a:extLst>
                    <a:ext uri="{9D8B030D-6E8A-4147-A177-3AD203B41FA5}">
                      <a16:colId xmlns:a16="http://schemas.microsoft.com/office/drawing/2014/main" xmlns="" val="4155716650"/>
                    </a:ext>
                  </a:extLst>
                </a:gridCol>
                <a:gridCol w="530133">
                  <a:extLst>
                    <a:ext uri="{9D8B030D-6E8A-4147-A177-3AD203B41FA5}">
                      <a16:colId xmlns:a16="http://schemas.microsoft.com/office/drawing/2014/main" xmlns="" val="811089611"/>
                    </a:ext>
                  </a:extLst>
                </a:gridCol>
                <a:gridCol w="565380">
                  <a:extLst>
                    <a:ext uri="{9D8B030D-6E8A-4147-A177-3AD203B41FA5}">
                      <a16:colId xmlns:a16="http://schemas.microsoft.com/office/drawing/2014/main" xmlns="" val="759409307"/>
                    </a:ext>
                  </a:extLst>
                </a:gridCol>
                <a:gridCol w="576466">
                  <a:extLst>
                    <a:ext uri="{9D8B030D-6E8A-4147-A177-3AD203B41FA5}">
                      <a16:colId xmlns:a16="http://schemas.microsoft.com/office/drawing/2014/main" xmlns="" val="2546677571"/>
                    </a:ext>
                  </a:extLst>
                </a:gridCol>
              </a:tblGrid>
              <a:tr h="321776">
                <a:tc>
                  <a:txBody>
                    <a:bodyPr/>
                    <a:lstStyle/>
                    <a:p>
                      <a:endParaRPr lang="fr-FR" sz="600" dirty="0">
                        <a:solidFill>
                          <a:schemeClr val="accent1"/>
                        </a:solidFill>
                      </a:endParaRPr>
                    </a:p>
                  </a:txBody>
                  <a:tcPr marL="27000" marR="27000" marT="27000" marB="27000" anchor="ctr">
                    <a:lnL w="3175" cap="flat" cmpd="sng" algn="ctr">
                      <a:no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600" b="1" dirty="0">
                          <a:solidFill>
                            <a:schemeClr val="bg1"/>
                          </a:solidFill>
                        </a:rPr>
                        <a:t>OPC Actions</a:t>
                      </a:r>
                    </a:p>
                  </a:txBody>
                  <a:tcPr marL="0" marR="0" marT="0" marB="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OPC Obligations et autres titres de créances</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OPC Fonds alternatifs</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OPC à formule</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OPC diversifiés</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Immobilier</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Parts sociales </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Produits structurés</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600" b="1" dirty="0">
                          <a:solidFill>
                            <a:schemeClr val="bg1"/>
                          </a:solidFill>
                        </a:rPr>
                        <a:t>Produits de défiscalisation FCPI/ FIP</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1" dirty="0">
                          <a:solidFill>
                            <a:schemeClr val="bg1"/>
                          </a:solidFill>
                        </a:rPr>
                        <a:t>Produits de défiscalisation hors FCPI/ FIP</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xmlns="" val="3092486110"/>
                  </a:ext>
                </a:extLst>
              </a:tr>
              <a:tr h="349292">
                <a:tc>
                  <a:txBody>
                    <a:bodyPr/>
                    <a:lstStyle/>
                    <a:p>
                      <a:r>
                        <a:rPr lang="fr-FR" sz="600" b="1" dirty="0">
                          <a:solidFill>
                            <a:schemeClr val="bg1"/>
                          </a:solidFill>
                        </a:rPr>
                        <a:t>Epargner pour mes proches</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r>
                        <a:rPr lang="fr-FR" sz="600" b="0" dirty="0">
                          <a:solidFill>
                            <a:schemeClr val="accent1"/>
                          </a:solidFill>
                          <a:sym typeface="Wingdings" panose="05000000000000000000" pitchFamily="2" charset="2"/>
                        </a:rPr>
                        <a:t>SCPI de plus value ou OPCI</a:t>
                      </a:r>
                      <a:endParaRPr kumimoji="0" lang="fr-FR" sz="900" b="0"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387246294"/>
                  </a:ext>
                </a:extLst>
              </a:tr>
              <a:tr h="349292">
                <a:tc>
                  <a:txBody>
                    <a:bodyPr/>
                    <a:lstStyle/>
                    <a:p>
                      <a:r>
                        <a:rPr lang="fr-FR" sz="600" b="1" dirty="0">
                          <a:solidFill>
                            <a:schemeClr val="bg1"/>
                          </a:solidFill>
                        </a:rPr>
                        <a:t>Constituer une épargne</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r>
                        <a:rPr lang="fr-FR" sz="600" b="0" dirty="0">
                          <a:solidFill>
                            <a:schemeClr val="accent1"/>
                          </a:solidFill>
                          <a:sym typeface="Wingdings" panose="05000000000000000000" pitchFamily="2" charset="2"/>
                        </a:rPr>
                        <a:t>SCPI de plus value ou OPCI</a:t>
                      </a:r>
                      <a:endParaRPr kumimoji="0" lang="fr-FR" sz="600" b="0"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705250710"/>
                  </a:ext>
                </a:extLst>
              </a:tr>
              <a:tr h="240717">
                <a:tc>
                  <a:txBody>
                    <a:bodyPr/>
                    <a:lstStyle/>
                    <a:p>
                      <a:r>
                        <a:rPr lang="fr-FR" sz="600" b="1" dirty="0">
                          <a:solidFill>
                            <a:schemeClr val="bg1"/>
                          </a:solidFill>
                        </a:rPr>
                        <a:t>Transmettre mon patrimoine</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18066632"/>
                  </a:ext>
                </a:extLst>
              </a:tr>
              <a:tr h="240717">
                <a:tc>
                  <a:txBody>
                    <a:bodyPr/>
                    <a:lstStyle/>
                    <a:p>
                      <a:r>
                        <a:rPr lang="fr-FR" sz="600" b="1" dirty="0">
                          <a:solidFill>
                            <a:schemeClr val="bg1"/>
                          </a:solidFill>
                        </a:rPr>
                        <a:t>Préparer ma retraite</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845635108"/>
                  </a:ext>
                </a:extLst>
              </a:tr>
              <a:tr h="349292">
                <a:tc>
                  <a:txBody>
                    <a:bodyPr/>
                    <a:lstStyle/>
                    <a:p>
                      <a:r>
                        <a:rPr lang="fr-FR" sz="600" b="1" dirty="0">
                          <a:solidFill>
                            <a:schemeClr val="bg1"/>
                          </a:solidFill>
                        </a:rPr>
                        <a:t>Percevoir des revenus complémentaires</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r>
                        <a:rPr lang="fr-FR" sz="600" b="0" dirty="0">
                          <a:solidFill>
                            <a:schemeClr val="accent1"/>
                          </a:solidFill>
                          <a:sym typeface="Wingdings" panose="05000000000000000000" pitchFamily="2" charset="2"/>
                        </a:rPr>
                        <a:t> SCPI de rendement ou OPCI</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923083046"/>
                  </a:ext>
                </a:extLst>
              </a:tr>
              <a:tr h="240717">
                <a:tc>
                  <a:txBody>
                    <a:bodyPr/>
                    <a:lstStyle/>
                    <a:p>
                      <a:r>
                        <a:rPr lang="fr-FR" sz="600" b="1" dirty="0">
                          <a:solidFill>
                            <a:schemeClr val="bg1"/>
                          </a:solidFill>
                        </a:rPr>
                        <a:t>Préparer un projet immobilier</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536215925"/>
                  </a:ext>
                </a:extLst>
              </a:tr>
              <a:tr h="240717">
                <a:tc>
                  <a:txBody>
                    <a:bodyPr/>
                    <a:lstStyle/>
                    <a:p>
                      <a:r>
                        <a:rPr lang="fr-FR" sz="600" b="1" dirty="0">
                          <a:solidFill>
                            <a:schemeClr val="bg1"/>
                          </a:solidFill>
                        </a:rPr>
                        <a:t>Optimiser mon imposition</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mn-lt"/>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819796056"/>
                  </a:ext>
                </a:extLst>
              </a:tr>
              <a:tr h="349292">
                <a:tc>
                  <a:txBody>
                    <a:bodyPr/>
                    <a:lstStyle/>
                    <a:p>
                      <a:r>
                        <a:rPr lang="fr-FR" sz="600" b="1" dirty="0">
                          <a:solidFill>
                            <a:schemeClr val="bg1"/>
                          </a:solidFill>
                        </a:rPr>
                        <a:t>Valoriser un versement et/ou un abonnement</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r>
                        <a:rPr lang="fr-FR" sz="600" b="0" dirty="0">
                          <a:solidFill>
                            <a:schemeClr val="accent1"/>
                          </a:solidFill>
                          <a:sym typeface="Wingdings" panose="05000000000000000000" pitchFamily="2" charset="2"/>
                        </a:rPr>
                        <a:t>SCPI de plus value ou OPCI</a:t>
                      </a:r>
                      <a:endParaRPr kumimoji="0" lang="fr-FR" sz="1200" b="0"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5C1F75"/>
                        </a:solidFill>
                        <a:effectLst/>
                        <a:uLnTx/>
                        <a:uFillTx/>
                        <a:latin typeface="Verdana"/>
                        <a:ea typeface="+mn-ea"/>
                        <a:cs typeface="+mn-cs"/>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415882043"/>
                  </a:ext>
                </a:extLst>
              </a:tr>
              <a:tr h="240717">
                <a:tc>
                  <a:txBody>
                    <a:bodyPr/>
                    <a:lstStyle/>
                    <a:p>
                      <a:r>
                        <a:rPr lang="fr-FR" sz="600" b="1" dirty="0">
                          <a:solidFill>
                            <a:schemeClr val="bg1"/>
                          </a:solidFill>
                        </a:rPr>
                        <a:t>Valoriser toute mon épargne</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13410837"/>
                  </a:ext>
                </a:extLst>
              </a:tr>
              <a:tr h="240717">
                <a:tc>
                  <a:txBody>
                    <a:bodyPr/>
                    <a:lstStyle/>
                    <a:p>
                      <a:r>
                        <a:rPr lang="fr-FR" sz="600" b="1" dirty="0">
                          <a:solidFill>
                            <a:schemeClr val="bg1"/>
                          </a:solidFill>
                        </a:rPr>
                        <a:t>Valoriser mon épargne restante</a:t>
                      </a:r>
                    </a:p>
                  </a:txBody>
                  <a:tcPr marL="36000" marR="36000" marT="36000" marB="36000" anchor="ctr">
                    <a:lnL w="3175" cap="flat" cmpd="sng" algn="ctr">
                      <a:solidFill>
                        <a:schemeClr val="accent2"/>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bg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chemeClr val="accent1"/>
                          </a:solidFill>
                          <a:sym typeface="Wingdings" panose="05000000000000000000" pitchFamily="2" charset="2"/>
                        </a:rPr>
                        <a:t></a:t>
                      </a: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dirty="0">
                        <a:solidFill>
                          <a:schemeClr val="accent1"/>
                        </a:solidFill>
                      </a:endParaRPr>
                    </a:p>
                  </a:txBody>
                  <a:tcPr marL="27000" marR="27000" marT="27000" marB="27000" anchor="ctr">
                    <a:lnL w="3175" cap="flat" cmpd="sng" algn="ctr">
                      <a:solidFill>
                        <a:schemeClr val="accent1"/>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347131515"/>
                  </a:ext>
                </a:extLst>
              </a:tr>
            </a:tbl>
          </a:graphicData>
        </a:graphic>
      </p:graphicFrame>
      <p:sp>
        <p:nvSpPr>
          <p:cNvPr id="34" name="ZoneTexte 33">
            <a:extLst>
              <a:ext uri="{FF2B5EF4-FFF2-40B4-BE49-F238E27FC236}">
                <a16:creationId xmlns:a16="http://schemas.microsoft.com/office/drawing/2014/main" xmlns="" id="{85B668BE-11F5-48E6-BEC5-E710C952BFED}"/>
              </a:ext>
            </a:extLst>
          </p:cNvPr>
          <p:cNvSpPr txBox="1"/>
          <p:nvPr/>
        </p:nvSpPr>
        <p:spPr>
          <a:xfrm>
            <a:off x="368292" y="3126765"/>
            <a:ext cx="6121402" cy="547907"/>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support proposé doit respecter l’éligibilité des classes d’actifs par type de projet</a:t>
            </a:r>
          </a:p>
        </p:txBody>
      </p:sp>
      <p:sp>
        <p:nvSpPr>
          <p:cNvPr id="2" name="Rectangle : coins arrondis 1">
            <a:extLst>
              <a:ext uri="{FF2B5EF4-FFF2-40B4-BE49-F238E27FC236}">
                <a16:creationId xmlns:a16="http://schemas.microsoft.com/office/drawing/2014/main" xmlns="" id="{BA2BF478-7AC1-4915-9058-07296111A1D8}"/>
              </a:ext>
            </a:extLst>
          </p:cNvPr>
          <p:cNvSpPr/>
          <p:nvPr/>
        </p:nvSpPr>
        <p:spPr>
          <a:xfrm>
            <a:off x="368293" y="7856785"/>
            <a:ext cx="6121401" cy="534260"/>
          </a:xfrm>
          <a:prstGeom prst="roundRect">
            <a:avLst/>
          </a:prstGeom>
          <a:solidFill>
            <a:schemeClr val="bg1">
              <a:lumMod val="95000"/>
            </a:schemeClr>
          </a:solidFill>
          <a:ln>
            <a:solidFill>
              <a:schemeClr val="accent1"/>
            </a:solidFill>
          </a:ln>
        </p:spPr>
        <p:txBody>
          <a:bodyPr wrap="square">
            <a:spAutoFit/>
          </a:bodyPr>
          <a:lstStyle/>
          <a:p>
            <a:pPr algn="just">
              <a:lnSpc>
                <a:spcPct val="110000"/>
              </a:lnSpc>
              <a:spcBef>
                <a:spcPts val="300"/>
              </a:spcBef>
              <a:spcAft>
                <a:spcPts val="600"/>
              </a:spcAft>
              <a:buClr>
                <a:schemeClr val="accent6"/>
              </a:buClr>
            </a:pPr>
            <a:r>
              <a:rPr lang="fr-FR" sz="1200" dirty="0">
                <a:ea typeface="Verdana" panose="020B0604030504040204" pitchFamily="34" charset="0"/>
                <a:cs typeface="Verdana" panose="020B0604030504040204" pitchFamily="34" charset="0"/>
              </a:rPr>
              <a:t>Ces contraintes d’éligibilité de classes d’actifs par type de projet peuvent expliquer que certains fonds ne seront pas proposés au client dans la proposition.</a:t>
            </a:r>
          </a:p>
        </p:txBody>
      </p:sp>
      <p:sp>
        <p:nvSpPr>
          <p:cNvPr id="8" name="ZoneTexte 7">
            <a:extLst>
              <a:ext uri="{FF2B5EF4-FFF2-40B4-BE49-F238E27FC236}">
                <a16:creationId xmlns:a16="http://schemas.microsoft.com/office/drawing/2014/main" xmlns="" id="{7DD01DC4-BCE3-41B4-8925-7CEB780C3E4D}"/>
              </a:ext>
            </a:extLst>
          </p:cNvPr>
          <p:cNvSpPr txBox="1"/>
          <p:nvPr/>
        </p:nvSpPr>
        <p:spPr>
          <a:xfrm>
            <a:off x="368288" y="2171806"/>
            <a:ext cx="6121402" cy="547907"/>
          </a:xfrm>
          <a:prstGeom prst="rect">
            <a:avLst/>
          </a:prstGeom>
          <a:noFill/>
        </p:spPr>
        <p:txBody>
          <a:bodyPr wrap="square" rtlCol="0" anchor="ctr" anchorCtr="0">
            <a:spAutoFit/>
          </a:bodyPr>
          <a:lstStyle/>
          <a:p>
            <a:pPr algn="just">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support proposé doit être éligible au niveau de connaissance financière du client</a:t>
            </a:r>
          </a:p>
        </p:txBody>
      </p:sp>
      <p:grpSp>
        <p:nvGrpSpPr>
          <p:cNvPr id="3" name="Groupe 2">
            <a:extLst>
              <a:ext uri="{FF2B5EF4-FFF2-40B4-BE49-F238E27FC236}">
                <a16:creationId xmlns:a16="http://schemas.microsoft.com/office/drawing/2014/main" xmlns="" id="{B0C99BE4-B924-4F17-A11C-52BA38858422}"/>
              </a:ext>
            </a:extLst>
          </p:cNvPr>
          <p:cNvGrpSpPr/>
          <p:nvPr/>
        </p:nvGrpSpPr>
        <p:grpSpPr>
          <a:xfrm>
            <a:off x="368297" y="758000"/>
            <a:ext cx="6121402" cy="342145"/>
            <a:chOff x="368297" y="758000"/>
            <a:chExt cx="6121402" cy="342145"/>
          </a:xfrm>
        </p:grpSpPr>
        <p:sp>
          <p:nvSpPr>
            <p:cNvPr id="31" name="ZoneTexte 30">
              <a:extLst>
                <a:ext uri="{FF2B5EF4-FFF2-40B4-BE49-F238E27FC236}">
                  <a16:creationId xmlns:a16="http://schemas.microsoft.com/office/drawing/2014/main" xmlns="" id="{DC1CCE3D-1FF0-499D-8E9C-9DAF767C25CB}"/>
                </a:ext>
              </a:extLst>
            </p:cNvPr>
            <p:cNvSpPr txBox="1"/>
            <p:nvPr/>
          </p:nvSpPr>
          <p:spPr>
            <a:xfrm>
              <a:off x="368297" y="758000"/>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PROPOSITION D’ALLOCATION</a:t>
              </a:r>
              <a:endParaRPr lang="fr-FR" sz="1400" b="1" dirty="0">
                <a:solidFill>
                  <a:schemeClr val="accent4"/>
                </a:solidFill>
                <a:latin typeface="+mj-lt"/>
                <a:ea typeface="Verdana" panose="020B0604030504040204" pitchFamily="34" charset="0"/>
                <a:cs typeface="Verdana" panose="020B0604030504040204" pitchFamily="34" charset="0"/>
              </a:endParaRPr>
            </a:p>
          </p:txBody>
        </p:sp>
        <p:sp>
          <p:nvSpPr>
            <p:cNvPr id="9" name="Ellipse 8">
              <a:extLst>
                <a:ext uri="{FF2B5EF4-FFF2-40B4-BE49-F238E27FC236}">
                  <a16:creationId xmlns:a16="http://schemas.microsoft.com/office/drawing/2014/main" xmlns="" id="{B45BDFFD-5D2F-4D90-83BE-0385A88B954C}"/>
                </a:ext>
              </a:extLst>
            </p:cNvPr>
            <p:cNvSpPr/>
            <p:nvPr/>
          </p:nvSpPr>
          <p:spPr>
            <a:xfrm>
              <a:off x="1613200" y="803072"/>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4</a:t>
              </a:r>
            </a:p>
          </p:txBody>
        </p:sp>
      </p:grpSp>
      <p:pic>
        <p:nvPicPr>
          <p:cNvPr id="11" name="Picture 8" descr="RÃ©sultat de recherche d'images pour &quot;caisse d'Ã©pargne logo&quot;">
            <a:extLst>
              <a:ext uri="{FF2B5EF4-FFF2-40B4-BE49-F238E27FC236}">
                <a16:creationId xmlns:a16="http://schemas.microsoft.com/office/drawing/2014/main" xmlns="" id="{7C7A8698-334D-4F0E-8C50-F4FD94E52D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29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xmlns="" id="{31E1509C-47B3-4816-B31C-48B5E7AA1B52}"/>
              </a:ext>
            </a:extLst>
          </p:cNvPr>
          <p:cNvSpPr txBox="1"/>
          <p:nvPr/>
        </p:nvSpPr>
        <p:spPr>
          <a:xfrm>
            <a:off x="368300" y="3465780"/>
            <a:ext cx="6121401" cy="1583570"/>
          </a:xfrm>
          <a:prstGeom prst="roundRect">
            <a:avLst>
              <a:gd name="adj" fmla="val 11503"/>
            </a:avLst>
          </a:prstGeom>
          <a:solidFill>
            <a:schemeClr val="bg1">
              <a:lumMod val="95000"/>
            </a:schemeClr>
          </a:solidFill>
          <a:ln>
            <a:solidFill>
              <a:schemeClr val="accent1"/>
            </a:solidFill>
          </a:ln>
        </p:spPr>
        <p:txBody>
          <a:bodyPr wrap="square" rtlCol="0">
            <a:spAutoFit/>
          </a:bodyPr>
          <a:lstStyle/>
          <a:p>
            <a:pPr marL="0" lvl="1" algn="just">
              <a:lnSpc>
                <a:spcPct val="110000"/>
              </a:lnSpc>
              <a:spcBef>
                <a:spcPts val="300"/>
              </a:spcBef>
              <a:spcAft>
                <a:spcPts val="300"/>
              </a:spcAft>
              <a:buClr>
                <a:schemeClr val="accent6"/>
              </a:buClr>
            </a:pPr>
            <a:r>
              <a:rPr lang="fr-FR" sz="1400" b="1" dirty="0">
                <a:solidFill>
                  <a:schemeClr val="accent1"/>
                </a:solidFill>
                <a:ea typeface="Verdana" panose="020B0604030504040204" pitchFamily="34" charset="0"/>
                <a:cs typeface="Verdana" panose="020B0604030504040204" pitchFamily="34" charset="0"/>
              </a:rPr>
              <a:t>A savoir</a:t>
            </a:r>
          </a:p>
          <a:p>
            <a:pPr marL="0" lvl="1" algn="just">
              <a:lnSpc>
                <a:spcPct val="110000"/>
              </a:lnSpc>
              <a:spcBef>
                <a:spcPts val="300"/>
              </a:spcBef>
              <a:spcAft>
                <a:spcPts val="300"/>
              </a:spcAft>
              <a:buClr>
                <a:schemeClr val="accent6"/>
              </a:buClr>
            </a:pPr>
            <a:r>
              <a:rPr lang="fr-FR" sz="1200" dirty="0">
                <a:ea typeface="Verdana" panose="020B0604030504040204" pitchFamily="34" charset="0"/>
                <a:cs typeface="Verdana" panose="020B0604030504040204" pitchFamily="34" charset="0"/>
              </a:rPr>
              <a:t>Les projets « Valoriser toute mon épargne » et « Valoriser mon épargne restante » sont projetés par défaut sur 8 ans.</a:t>
            </a:r>
          </a:p>
          <a:p>
            <a:pPr marL="0" lvl="1" algn="just">
              <a:lnSpc>
                <a:spcPct val="110000"/>
              </a:lnSpc>
              <a:spcBef>
                <a:spcPts val="300"/>
              </a:spcBef>
              <a:spcAft>
                <a:spcPts val="300"/>
              </a:spcAft>
              <a:buClr>
                <a:schemeClr val="accent6"/>
              </a:buClr>
            </a:pPr>
            <a:r>
              <a:rPr lang="fr-FR" sz="1200" dirty="0">
                <a:ea typeface="Verdana" panose="020B0604030504040204" pitchFamily="34" charset="0"/>
                <a:cs typeface="Verdana" panose="020B0604030504040204" pitchFamily="34" charset="0"/>
              </a:rPr>
              <a:t>Pour qu’un support dont la durée de détention recommandée est supérieure à 8 ans soit proposé, vous pouvez manuellement augmenter la date d’échéance de ces projets.</a:t>
            </a:r>
          </a:p>
        </p:txBody>
      </p:sp>
      <p:sp>
        <p:nvSpPr>
          <p:cNvPr id="6" name="ZoneTexte 5">
            <a:extLst>
              <a:ext uri="{FF2B5EF4-FFF2-40B4-BE49-F238E27FC236}">
                <a16:creationId xmlns:a16="http://schemas.microsoft.com/office/drawing/2014/main" xmlns="" id="{EBC49D40-1445-441E-9B42-256D34C14A57}"/>
              </a:ext>
            </a:extLst>
          </p:cNvPr>
          <p:cNvSpPr txBox="1"/>
          <p:nvPr/>
        </p:nvSpPr>
        <p:spPr>
          <a:xfrm>
            <a:off x="368300" y="1871333"/>
            <a:ext cx="6121402" cy="547907"/>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La durée de détention recommandée du support doit être inférieure à la durée du projet</a:t>
            </a:r>
          </a:p>
        </p:txBody>
      </p:sp>
      <p:sp>
        <p:nvSpPr>
          <p:cNvPr id="2" name="Rectangle 1">
            <a:extLst>
              <a:ext uri="{FF2B5EF4-FFF2-40B4-BE49-F238E27FC236}">
                <a16:creationId xmlns:a16="http://schemas.microsoft.com/office/drawing/2014/main" xmlns="" id="{17A6CB78-A65D-45DB-BF1F-A8A2C78CD617}"/>
              </a:ext>
            </a:extLst>
          </p:cNvPr>
          <p:cNvSpPr/>
          <p:nvPr/>
        </p:nvSpPr>
        <p:spPr>
          <a:xfrm>
            <a:off x="368300" y="2663552"/>
            <a:ext cx="6121401" cy="646331"/>
          </a:xfrm>
          <a:prstGeom prst="rect">
            <a:avLst/>
          </a:prstGeom>
        </p:spPr>
        <p:txBody>
          <a:bodyPr wrap="square">
            <a:spAutoFit/>
          </a:bodyPr>
          <a:lstStyle/>
          <a:p>
            <a:pPr marL="171450" indent="-171450" algn="just">
              <a:buClr>
                <a:schemeClr val="accent6"/>
              </a:buClr>
              <a:buFont typeface="Cambria" panose="02040503050406030204" pitchFamily="18" charset="0"/>
              <a:buChar char="ʘ"/>
            </a:pPr>
            <a:r>
              <a:rPr lang="fr-FR" sz="1200" dirty="0">
                <a:latin typeface="+mj-lt"/>
                <a:cs typeface="Times New Roman" panose="02020603050405020304" pitchFamily="18" charset="0"/>
              </a:rPr>
              <a:t>Par exemple, si un Fonds à Formule (FAF) a une durée minimale de détention recommandée de 8 ans et 4 mois, </a:t>
            </a:r>
            <a:r>
              <a:rPr lang="fr-FR" sz="1200" dirty="0">
                <a:latin typeface="+mj-lt"/>
                <a:cs typeface="Times New Roman" panose="02020603050405020304" pitchFamily="18" charset="0"/>
                <a:sym typeface="Wingdings" panose="05000000000000000000" pitchFamily="2" charset="2"/>
              </a:rPr>
              <a:t>alors il ne sera pas proposé pour un projet à horizon 8 ans.</a:t>
            </a:r>
            <a:endParaRPr lang="fr-FR" sz="1200" dirty="0">
              <a:latin typeface="+mj-lt"/>
              <a:cs typeface="Times New Roman" panose="02020603050405020304" pitchFamily="18" charset="0"/>
            </a:endParaRPr>
          </a:p>
        </p:txBody>
      </p:sp>
      <p:sp>
        <p:nvSpPr>
          <p:cNvPr id="11" name="ZoneTexte 10">
            <a:extLst>
              <a:ext uri="{FF2B5EF4-FFF2-40B4-BE49-F238E27FC236}">
                <a16:creationId xmlns:a16="http://schemas.microsoft.com/office/drawing/2014/main" xmlns="" id="{32786D52-780A-4DC9-87DA-26122927F830}"/>
              </a:ext>
            </a:extLst>
          </p:cNvPr>
          <p:cNvSpPr txBox="1"/>
          <p:nvPr/>
        </p:nvSpPr>
        <p:spPr>
          <a:xfrm>
            <a:off x="368297" y="5311566"/>
            <a:ext cx="6121402" cy="547907"/>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Les montants minimums de versement sur les supports doivent être respectés</a:t>
            </a:r>
          </a:p>
        </p:txBody>
      </p:sp>
      <p:graphicFrame>
        <p:nvGraphicFramePr>
          <p:cNvPr id="9" name="Tableau 8">
            <a:extLst>
              <a:ext uri="{FF2B5EF4-FFF2-40B4-BE49-F238E27FC236}">
                <a16:creationId xmlns:a16="http://schemas.microsoft.com/office/drawing/2014/main" xmlns="" id="{729CA07F-6D93-4BB1-8AA2-BAA2A599DCB6}"/>
              </a:ext>
            </a:extLst>
          </p:cNvPr>
          <p:cNvGraphicFramePr>
            <a:graphicFrameLocks noGrp="1"/>
          </p:cNvGraphicFramePr>
          <p:nvPr>
            <p:extLst>
              <p:ext uri="{D42A27DB-BD31-4B8C-83A1-F6EECF244321}">
                <p14:modId xmlns:p14="http://schemas.microsoft.com/office/powerpoint/2010/main" val="339960889"/>
              </p:ext>
            </p:extLst>
          </p:nvPr>
        </p:nvGraphicFramePr>
        <p:xfrm>
          <a:off x="368297" y="6139018"/>
          <a:ext cx="6121403" cy="2986383"/>
        </p:xfrm>
        <a:graphic>
          <a:graphicData uri="http://schemas.openxmlformats.org/drawingml/2006/table">
            <a:tbl>
              <a:tblPr firstRow="1" firstCol="1" bandRow="1">
                <a:tableStyleId>{5C22544A-7EE6-4342-B048-85BDC9FD1C3A}</a:tableStyleId>
              </a:tblPr>
              <a:tblGrid>
                <a:gridCol w="1713181">
                  <a:extLst>
                    <a:ext uri="{9D8B030D-6E8A-4147-A177-3AD203B41FA5}">
                      <a16:colId xmlns:a16="http://schemas.microsoft.com/office/drawing/2014/main" xmlns="" val="3757183179"/>
                    </a:ext>
                  </a:extLst>
                </a:gridCol>
                <a:gridCol w="1535464">
                  <a:extLst>
                    <a:ext uri="{9D8B030D-6E8A-4147-A177-3AD203B41FA5}">
                      <a16:colId xmlns:a16="http://schemas.microsoft.com/office/drawing/2014/main" xmlns="" val="3128095044"/>
                    </a:ext>
                  </a:extLst>
                </a:gridCol>
                <a:gridCol w="1446125">
                  <a:extLst>
                    <a:ext uri="{9D8B030D-6E8A-4147-A177-3AD203B41FA5}">
                      <a16:colId xmlns:a16="http://schemas.microsoft.com/office/drawing/2014/main" xmlns="" val="453250853"/>
                    </a:ext>
                  </a:extLst>
                </a:gridCol>
                <a:gridCol w="1426633">
                  <a:extLst>
                    <a:ext uri="{9D8B030D-6E8A-4147-A177-3AD203B41FA5}">
                      <a16:colId xmlns:a16="http://schemas.microsoft.com/office/drawing/2014/main" xmlns="" val="1496380010"/>
                    </a:ext>
                  </a:extLst>
                </a:gridCol>
              </a:tblGrid>
              <a:tr h="1248827">
                <a:tc>
                  <a:txBody>
                    <a:bodyPr/>
                    <a:lstStyle/>
                    <a:p>
                      <a:pPr algn="ctr">
                        <a:lnSpc>
                          <a:spcPct val="115000"/>
                        </a:lnSpc>
                        <a:spcAft>
                          <a:spcPts val="0"/>
                        </a:spcAft>
                      </a:pPr>
                      <a:r>
                        <a:rPr lang="fr-FR" sz="1200" b="1" noProof="0" dirty="0">
                          <a:effectLst/>
                          <a:latin typeface="+mj-lt"/>
                        </a:rPr>
                        <a:t>Support</a:t>
                      </a:r>
                      <a:endParaRPr lang="fr-FR" sz="1200" b="1" noProof="0" dirty="0">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gn="ctr">
                        <a:lnSpc>
                          <a:spcPct val="115000"/>
                        </a:lnSpc>
                        <a:spcAft>
                          <a:spcPts val="0"/>
                        </a:spcAft>
                      </a:pPr>
                      <a:r>
                        <a:rPr lang="fr-FR" sz="1200" b="1" noProof="0" dirty="0">
                          <a:effectLst/>
                          <a:latin typeface="+mj-lt"/>
                        </a:rPr>
                        <a:t>Montant minimum de souscription en Versement Initial (Stock)</a:t>
                      </a:r>
                      <a:endParaRPr lang="fr-FR" sz="1200" b="1" noProof="0" dirty="0">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gn="ctr">
                        <a:lnSpc>
                          <a:spcPct val="115000"/>
                        </a:lnSpc>
                        <a:spcAft>
                          <a:spcPts val="0"/>
                        </a:spcAft>
                      </a:pPr>
                      <a:r>
                        <a:rPr lang="fr-FR" sz="1200" b="1" noProof="0" dirty="0">
                          <a:effectLst/>
                          <a:latin typeface="+mj-lt"/>
                          <a:ea typeface="Calibri" panose="020F0502020204030204" pitchFamily="34" charset="0"/>
                          <a:cs typeface="Times New Roman" panose="02020603050405020304" pitchFamily="18" charset="0"/>
                        </a:rPr>
                        <a:t>Montant minimum de Versement Exceptionnel (stock)</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gn="ctr">
                        <a:lnSpc>
                          <a:spcPct val="115000"/>
                        </a:lnSpc>
                        <a:spcAft>
                          <a:spcPts val="0"/>
                        </a:spcAft>
                      </a:pPr>
                      <a:r>
                        <a:rPr lang="fr-FR" sz="1200" b="1" noProof="0" dirty="0">
                          <a:effectLst/>
                          <a:latin typeface="+mj-lt"/>
                          <a:ea typeface="Calibri" panose="020F0502020204030204" pitchFamily="34" charset="0"/>
                          <a:cs typeface="Times New Roman" panose="02020603050405020304" pitchFamily="18" charset="0"/>
                        </a:rPr>
                        <a:t>Montant minimum de Versements Programmés (Flux)</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xmlns="" val="1243875267"/>
                  </a:ext>
                </a:extLst>
              </a:tr>
              <a:tr h="281991">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Gamme </a:t>
                      </a:r>
                      <a:r>
                        <a:rPr lang="fr-FR" sz="1200" b="1" noProof="0" dirty="0" err="1">
                          <a:solidFill>
                            <a:schemeClr val="tx1"/>
                          </a:solidFill>
                          <a:effectLst/>
                          <a:latin typeface="+mj-lt"/>
                          <a:ea typeface="Calibri" panose="020F0502020204030204" pitchFamily="34" charset="0"/>
                          <a:cs typeface="Times New Roman" panose="02020603050405020304" pitchFamily="18" charset="0"/>
                        </a:rPr>
                        <a:t>Selectiz</a:t>
                      </a:r>
                      <a:endParaRPr lang="fr-FR" sz="1200" b="1" noProof="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9 €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236808820"/>
                  </a:ext>
                </a:extLst>
              </a:tr>
              <a:tr h="281991">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Fond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9 €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52958589"/>
                  </a:ext>
                </a:extLst>
              </a:tr>
              <a:tr h="281991">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Parts Sociales</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795579032"/>
                  </a:ext>
                </a:extLst>
              </a:tr>
              <a:tr h="304796">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SCPI</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1500 €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3131472788"/>
                  </a:ext>
                </a:extLst>
              </a:tr>
              <a:tr h="304796">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OPCI</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920189345"/>
                  </a:ext>
                </a:extLst>
              </a:tr>
              <a:tr h="281991">
                <a:tc>
                  <a:txBody>
                    <a:bodyPr/>
                    <a:lstStyle/>
                    <a:p>
                      <a:pPr algn="ctr">
                        <a:lnSpc>
                          <a:spcPct val="115000"/>
                        </a:lnSpc>
                        <a:spcAft>
                          <a:spcPts val="0"/>
                        </a:spcAft>
                      </a:pPr>
                      <a:r>
                        <a:rPr lang="fr-FR" sz="1200" b="1" noProof="0" dirty="0">
                          <a:solidFill>
                            <a:schemeClr val="tx1"/>
                          </a:solidFill>
                          <a:effectLst/>
                          <a:latin typeface="+mj-lt"/>
                          <a:ea typeface="Calibri" panose="020F0502020204030204" pitchFamily="34" charset="0"/>
                          <a:cs typeface="Times New Roman" panose="02020603050405020304" pitchFamily="18" charset="0"/>
                        </a:rPr>
                        <a:t>Autres actifs risqués</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1200" b="0" noProof="0" dirty="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451324390"/>
                  </a:ext>
                </a:extLst>
              </a:tr>
            </a:tbl>
          </a:graphicData>
        </a:graphic>
      </p:graphicFrame>
      <p:pic>
        <p:nvPicPr>
          <p:cNvPr id="10" name="Picture 8" descr="RÃ©sultat de recherche d'images pour &quot;caisse d'Ã©pargne logo&quot;">
            <a:extLst>
              <a:ext uri="{FF2B5EF4-FFF2-40B4-BE49-F238E27FC236}">
                <a16:creationId xmlns:a16="http://schemas.microsoft.com/office/drawing/2014/main" xmlns="" id="{04A12340-B430-4650-8F09-C2D31BF011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xmlns="" id="{7D24CEDC-8028-4DCA-89C1-67DCE3881F13}"/>
              </a:ext>
            </a:extLst>
          </p:cNvPr>
          <p:cNvSpPr txBox="1"/>
          <p:nvPr/>
        </p:nvSpPr>
        <p:spPr>
          <a:xfrm>
            <a:off x="368300" y="845301"/>
            <a:ext cx="6121400" cy="547907"/>
          </a:xfrm>
          <a:prstGeom prst="rect">
            <a:avLst/>
          </a:prstGeom>
          <a:noFill/>
        </p:spPr>
        <p:txBody>
          <a:bodyPr wrap="square" rtlCol="0" anchor="ctr" anchorCtr="0">
            <a:spAutoFit/>
          </a:bodyPr>
          <a:lstStyle/>
          <a:p>
            <a:pPr algn="just">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Le support doit être commercialisable dans l’enveloppe et éligible à la segmentation du client</a:t>
            </a:r>
          </a:p>
        </p:txBody>
      </p:sp>
    </p:spTree>
    <p:extLst>
      <p:ext uri="{BB962C8B-B14F-4D97-AF65-F5344CB8AC3E}">
        <p14:creationId xmlns:p14="http://schemas.microsoft.com/office/powerpoint/2010/main" val="3110474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xmlns="" id="{E39C1522-EED8-4274-B64E-E81BAB2F3B32}"/>
              </a:ext>
            </a:extLst>
          </p:cNvPr>
          <p:cNvSpPr txBox="1"/>
          <p:nvPr/>
        </p:nvSpPr>
        <p:spPr>
          <a:xfrm>
            <a:off x="368299" y="849673"/>
            <a:ext cx="6121402" cy="342145"/>
          </a:xfrm>
          <a:prstGeom prst="rect">
            <a:avLst/>
          </a:prstGeom>
          <a:noFill/>
        </p:spPr>
        <p:txBody>
          <a:bodyPr wrap="square" rtlCol="0" anchor="ctr" anchorCtr="0">
            <a:spAutoFit/>
          </a:bodyPr>
          <a:lstStyle/>
          <a:p>
            <a:pPr algn="just">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Modifications à l’étape de la proposition</a:t>
            </a:r>
          </a:p>
        </p:txBody>
      </p:sp>
      <p:sp>
        <p:nvSpPr>
          <p:cNvPr id="6" name="Rectangle 5">
            <a:extLst>
              <a:ext uri="{FF2B5EF4-FFF2-40B4-BE49-F238E27FC236}">
                <a16:creationId xmlns:a16="http://schemas.microsoft.com/office/drawing/2014/main" xmlns="" id="{C97BCEE5-A4D8-45E1-A389-5ECEB60B0A6F}"/>
              </a:ext>
            </a:extLst>
          </p:cNvPr>
          <p:cNvSpPr/>
          <p:nvPr/>
        </p:nvSpPr>
        <p:spPr>
          <a:xfrm>
            <a:off x="368296" y="1473943"/>
            <a:ext cx="6121399" cy="4694811"/>
          </a:xfrm>
          <a:prstGeom prst="rect">
            <a:avLst/>
          </a:prstGeom>
        </p:spPr>
        <p:txBody>
          <a:bodyPr wrap="square">
            <a:spAutoFit/>
          </a:bodyPr>
          <a:lstStyle/>
          <a:p>
            <a:pPr marL="355591" indent="-355591" algn="just">
              <a:lnSpc>
                <a:spcPct val="120000"/>
              </a:lnSpc>
              <a:spcBef>
                <a:spcPts val="600"/>
              </a:spcBef>
              <a:spcAft>
                <a:spcPts val="600"/>
              </a:spcAft>
              <a:buClr>
                <a:schemeClr val="accent6"/>
              </a:buClr>
              <a:buFont typeface="Cambria Math" panose="02040503050406030204" pitchFamily="18" charset="0"/>
              <a:buChar char="ʘ"/>
            </a:pPr>
            <a:r>
              <a:rPr lang="fr-FR" sz="1200" b="1" dirty="0">
                <a:cs typeface="Arial"/>
              </a:rPr>
              <a:t>Augmentation de la part de risque :</a:t>
            </a:r>
          </a:p>
          <a:p>
            <a:pPr lvl="1" algn="just">
              <a:lnSpc>
                <a:spcPct val="120000"/>
              </a:lnSpc>
              <a:spcBef>
                <a:spcPts val="600"/>
              </a:spcBef>
              <a:spcAft>
                <a:spcPts val="600"/>
              </a:spcAft>
              <a:buClr>
                <a:schemeClr val="accent6"/>
              </a:buClr>
            </a:pPr>
            <a:r>
              <a:rPr lang="fr-FR" sz="1200" dirty="0">
                <a:cs typeface="Arial"/>
              </a:rPr>
              <a:t>Il est possible d’augmenter la part de risque d’un projet par rapport à la proposition. Cette augmentation est néanmoins limitée par :</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cs typeface="Arial"/>
              </a:rPr>
              <a:t>L’obligation de respecter la part de risque global et la volatilité maximum. </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cs typeface="Arial"/>
              </a:rPr>
              <a:t>L’impossibilité pour l’algorithme d’acheter d’autres supports risqués sur les contrats affectés au projet (exemple: contrats nantis, en GSM ou en Orientation de Gestion affectés automatiquement au projet).</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cs typeface="Arial"/>
              </a:rPr>
              <a:t>L’impossibilité pour l’algorithme d’acheter des supports risqués sur des contrats contenant ne pouvant contenir que des avoirs non risqués (PEL, Compte à Terme, contrat d’ASV mono-support,…) affectés automatiquement au projet.</a:t>
            </a:r>
          </a:p>
          <a:p>
            <a:pPr marL="355591" indent="-355591" algn="just">
              <a:lnSpc>
                <a:spcPct val="120000"/>
              </a:lnSpc>
              <a:spcBef>
                <a:spcPts val="600"/>
              </a:spcBef>
              <a:spcAft>
                <a:spcPts val="600"/>
              </a:spcAft>
              <a:buClr>
                <a:schemeClr val="accent6"/>
              </a:buClr>
              <a:buFont typeface="Cambria" panose="02040503050406030204" pitchFamily="18" charset="0"/>
              <a:buChar char="ʘ"/>
            </a:pPr>
            <a:r>
              <a:rPr lang="fr-FR" sz="1200" b="1" dirty="0">
                <a:cs typeface="Arial"/>
              </a:rPr>
              <a:t>Diminution de la part de risque :</a:t>
            </a:r>
          </a:p>
          <a:p>
            <a:pPr lvl="1" algn="just">
              <a:lnSpc>
                <a:spcPct val="120000"/>
              </a:lnSpc>
              <a:spcBef>
                <a:spcPts val="600"/>
              </a:spcBef>
              <a:spcAft>
                <a:spcPts val="600"/>
              </a:spcAft>
              <a:buClr>
                <a:schemeClr val="accent6"/>
              </a:buClr>
            </a:pPr>
            <a:r>
              <a:rPr lang="fr-FR" sz="1200" dirty="0">
                <a:cs typeface="Arial"/>
              </a:rPr>
              <a:t>Il est possible de diminuer la part de risque d’un projet par rapport à la proposition. Cette diminution est néanmoins limitée par :</a:t>
            </a:r>
          </a:p>
          <a:p>
            <a:pPr marL="628650" lvl="1" indent="-171450" algn="just">
              <a:lnSpc>
                <a:spcPct val="120000"/>
              </a:lnSpc>
              <a:spcBef>
                <a:spcPts val="600"/>
              </a:spcBef>
              <a:spcAft>
                <a:spcPts val="600"/>
              </a:spcAft>
              <a:buClr>
                <a:schemeClr val="accent1"/>
              </a:buClr>
              <a:buFont typeface="Arial" panose="020B0604020202020204" pitchFamily="34" charset="0"/>
              <a:buChar char="•"/>
            </a:pPr>
            <a:r>
              <a:rPr lang="fr-FR" sz="1200" dirty="0">
                <a:cs typeface="Arial"/>
              </a:rPr>
              <a:t>L’impossibilité pour l’algorithme de vendre des supports risqués déjà détenus par le client sur un contrat affecté au projet.</a:t>
            </a:r>
          </a:p>
        </p:txBody>
      </p:sp>
      <p:sp>
        <p:nvSpPr>
          <p:cNvPr id="9" name="ZoneTexte 8">
            <a:extLst>
              <a:ext uri="{FF2B5EF4-FFF2-40B4-BE49-F238E27FC236}">
                <a16:creationId xmlns:a16="http://schemas.microsoft.com/office/drawing/2014/main" xmlns="" id="{3841F668-7360-4238-98BA-9E1A27EC8751}"/>
              </a:ext>
            </a:extLst>
          </p:cNvPr>
          <p:cNvSpPr txBox="1"/>
          <p:nvPr/>
        </p:nvSpPr>
        <p:spPr>
          <a:xfrm>
            <a:off x="368293" y="1177421"/>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Modification de la part de risque d’un projet</a:t>
            </a:r>
          </a:p>
        </p:txBody>
      </p:sp>
      <p:sp>
        <p:nvSpPr>
          <p:cNvPr id="10" name="ZoneTexte 9">
            <a:extLst>
              <a:ext uri="{FF2B5EF4-FFF2-40B4-BE49-F238E27FC236}">
                <a16:creationId xmlns:a16="http://schemas.microsoft.com/office/drawing/2014/main" xmlns="" id="{5CFE6DA7-9402-4A32-AEEC-DAAC904643F8}"/>
              </a:ext>
            </a:extLst>
          </p:cNvPr>
          <p:cNvSpPr txBox="1"/>
          <p:nvPr/>
        </p:nvSpPr>
        <p:spPr>
          <a:xfrm>
            <a:off x="368296" y="6240085"/>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Modification d’un support conseillé par la banque</a:t>
            </a:r>
          </a:p>
        </p:txBody>
      </p:sp>
      <p:sp>
        <p:nvSpPr>
          <p:cNvPr id="13" name="Espace réservé du contenu 2">
            <a:extLst>
              <a:ext uri="{FF2B5EF4-FFF2-40B4-BE49-F238E27FC236}">
                <a16:creationId xmlns:a16="http://schemas.microsoft.com/office/drawing/2014/main" xmlns="" id="{C8587B04-C442-4639-9570-DB45945C5953}"/>
              </a:ext>
            </a:extLst>
          </p:cNvPr>
          <p:cNvSpPr txBox="1">
            <a:spLocks/>
          </p:cNvSpPr>
          <p:nvPr/>
        </p:nvSpPr>
        <p:spPr>
          <a:xfrm>
            <a:off x="368296" y="6536608"/>
            <a:ext cx="6121402" cy="3125151"/>
          </a:xfrm>
          <a:prstGeom prst="rect">
            <a:avLst/>
          </a:prstGeom>
        </p:spPr>
        <p:txBody>
          <a:bodyPr>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algn="just">
              <a:lnSpc>
                <a:spcPct val="120000"/>
              </a:lnSpc>
              <a:spcBef>
                <a:spcPts val="600"/>
              </a:spcBef>
              <a:spcAft>
                <a:spcPts val="600"/>
              </a:spcAft>
            </a:pPr>
            <a:r>
              <a:rPr lang="fr-FR" sz="1200" kern="0" dirty="0">
                <a:solidFill>
                  <a:schemeClr val="tx1"/>
                </a:solidFill>
              </a:rPr>
              <a:t>Il est possible de modifier un support à l’étape de la proposition. Toute modification de support se fait en restant dans un cadre conseillé par la banque.</a:t>
            </a:r>
          </a:p>
          <a:p>
            <a:pPr algn="just">
              <a:lnSpc>
                <a:spcPct val="120000"/>
              </a:lnSpc>
              <a:spcBef>
                <a:spcPts val="600"/>
              </a:spcBef>
              <a:spcAft>
                <a:spcPts val="600"/>
              </a:spcAft>
            </a:pPr>
            <a:r>
              <a:rPr lang="fr-FR" sz="1200" kern="0" dirty="0">
                <a:solidFill>
                  <a:schemeClr val="tx1"/>
                </a:solidFill>
              </a:rPr>
              <a:t>Il est possible de modifier manuellement par le conseiller un support déjà détenu par le client ou proposé par l’algorithme :</a:t>
            </a:r>
          </a:p>
          <a:p>
            <a:pPr lvl="2" algn="just">
              <a:lnSpc>
                <a:spcPct val="120000"/>
              </a:lnSpc>
              <a:spcBef>
                <a:spcPts val="600"/>
              </a:spcBef>
              <a:spcAft>
                <a:spcPts val="600"/>
              </a:spcAft>
              <a:buClr>
                <a:schemeClr val="accent1"/>
              </a:buClr>
              <a:buSzPct val="100000"/>
              <a:buFont typeface="Arial" panose="020B0604020202020204" pitchFamily="34" charset="0"/>
              <a:buChar char="•"/>
            </a:pPr>
            <a:r>
              <a:rPr lang="fr-FR" dirty="0">
                <a:solidFill>
                  <a:schemeClr val="tx1"/>
                </a:solidFill>
              </a:rPr>
              <a:t>Soit par support </a:t>
            </a:r>
            <a:r>
              <a:rPr lang="fr-FR" b="1" dirty="0">
                <a:solidFill>
                  <a:schemeClr val="tx1"/>
                </a:solidFill>
              </a:rPr>
              <a:t>issu de la même famille de produits que le support à modifier </a:t>
            </a:r>
            <a:r>
              <a:rPr lang="fr-FR" dirty="0">
                <a:solidFill>
                  <a:schemeClr val="tx1"/>
                </a:solidFill>
              </a:rPr>
              <a:t>(« liste 1 » affichée automatiquement).</a:t>
            </a:r>
            <a:endParaRPr lang="fr-FR" b="1" dirty="0">
              <a:solidFill>
                <a:schemeClr val="tx1"/>
              </a:solidFill>
            </a:endParaRPr>
          </a:p>
          <a:p>
            <a:pPr lvl="2" algn="just">
              <a:lnSpc>
                <a:spcPct val="120000"/>
              </a:lnSpc>
              <a:spcBef>
                <a:spcPts val="600"/>
              </a:spcBef>
              <a:spcAft>
                <a:spcPts val="600"/>
              </a:spcAft>
              <a:buClr>
                <a:schemeClr val="accent1"/>
              </a:buClr>
              <a:buSzPct val="100000"/>
              <a:buFont typeface="Arial" panose="020B0604020202020204" pitchFamily="34" charset="0"/>
              <a:buChar char="•"/>
            </a:pPr>
            <a:r>
              <a:rPr lang="fr-FR" dirty="0">
                <a:solidFill>
                  <a:schemeClr val="tx1"/>
                </a:solidFill>
              </a:rPr>
              <a:t>Soit par un support </a:t>
            </a:r>
            <a:r>
              <a:rPr lang="fr-FR" b="1" dirty="0">
                <a:solidFill>
                  <a:schemeClr val="tx1"/>
                </a:solidFill>
              </a:rPr>
              <a:t>issu d’une autre famille de produit </a:t>
            </a:r>
            <a:r>
              <a:rPr lang="fr-FR" dirty="0">
                <a:solidFill>
                  <a:schemeClr val="tx1"/>
                </a:solidFill>
              </a:rPr>
              <a:t>(« liste 2 » accessible avec le bouton « Voir plus »).</a:t>
            </a:r>
          </a:p>
          <a:p>
            <a:pPr marL="217884" indent="-171450" algn="just">
              <a:lnSpc>
                <a:spcPct val="120000"/>
              </a:lnSpc>
              <a:spcBef>
                <a:spcPts val="600"/>
              </a:spcBef>
              <a:spcAft>
                <a:spcPts val="600"/>
              </a:spcAft>
              <a:buFont typeface="Cambria" panose="02040503050406030204" pitchFamily="18" charset="0"/>
              <a:buChar char="ʘ"/>
            </a:pPr>
            <a:r>
              <a:rPr lang="fr-FR" sz="1200" dirty="0">
                <a:solidFill>
                  <a:schemeClr val="tx1"/>
                </a:solidFill>
              </a:rPr>
              <a:t>Quelle que soit la modification (« liste 1 » ou « liste 2 »), les règles d’éligibilité du support au client sont respectées, notamment </a:t>
            </a:r>
            <a:r>
              <a:rPr lang="fr-FR" sz="1200" b="1" dirty="0">
                <a:solidFill>
                  <a:schemeClr val="tx1"/>
                </a:solidFill>
              </a:rPr>
              <a:t>son profil de risque et sa volatilité maximum autorisée.</a:t>
            </a:r>
            <a:endParaRPr lang="fr-FR" sz="1200" dirty="0">
              <a:solidFill>
                <a:schemeClr val="tx1"/>
              </a:solidFill>
            </a:endParaRPr>
          </a:p>
        </p:txBody>
      </p:sp>
      <p:grpSp>
        <p:nvGrpSpPr>
          <p:cNvPr id="2" name="Groupe 1">
            <a:extLst>
              <a:ext uri="{FF2B5EF4-FFF2-40B4-BE49-F238E27FC236}">
                <a16:creationId xmlns:a16="http://schemas.microsoft.com/office/drawing/2014/main" xmlns="" id="{B14E658C-C255-435A-AC68-6D8CA1A4465B}"/>
              </a:ext>
            </a:extLst>
          </p:cNvPr>
          <p:cNvGrpSpPr/>
          <p:nvPr/>
        </p:nvGrpSpPr>
        <p:grpSpPr>
          <a:xfrm>
            <a:off x="368299" y="521925"/>
            <a:ext cx="6121402" cy="342145"/>
            <a:chOff x="368299" y="521925"/>
            <a:chExt cx="6121402" cy="342145"/>
          </a:xfrm>
        </p:grpSpPr>
        <p:sp>
          <p:nvSpPr>
            <p:cNvPr id="7" name="ZoneTexte 6">
              <a:extLst>
                <a:ext uri="{FF2B5EF4-FFF2-40B4-BE49-F238E27FC236}">
                  <a16:creationId xmlns:a16="http://schemas.microsoft.com/office/drawing/2014/main" xmlns="" id="{178562CA-0BBD-4164-94AC-C11698278287}"/>
                </a:ext>
              </a:extLst>
            </p:cNvPr>
            <p:cNvSpPr txBox="1"/>
            <p:nvPr/>
          </p:nvSpPr>
          <p:spPr>
            <a:xfrm>
              <a:off x="368299" y="521925"/>
              <a:ext cx="6121402" cy="342145"/>
            </a:xfrm>
            <a:prstGeom prst="rect">
              <a:avLst/>
            </a:prstGeom>
            <a:noFill/>
          </p:spPr>
          <p:txBody>
            <a:bodyPr wrap="square" rtlCol="0" anchor="ctr" anchorCtr="0">
              <a:spAutoFit/>
            </a:bodyPr>
            <a:lstStyle/>
            <a:p>
              <a:pPr algn="ctr">
                <a:lnSpc>
                  <a:spcPct val="110000"/>
                </a:lnSpc>
                <a:spcBef>
                  <a:spcPts val="300"/>
                </a:spcBef>
              </a:pPr>
              <a:r>
                <a:rPr lang="fr-FR" sz="1600" b="1" dirty="0">
                  <a:solidFill>
                    <a:schemeClr val="accent4"/>
                  </a:solidFill>
                  <a:latin typeface="+mj-lt"/>
                  <a:ea typeface="Verdana" panose="020B0604030504040204" pitchFamily="34" charset="0"/>
                  <a:cs typeface="Verdana" panose="020B0604030504040204" pitchFamily="34" charset="0"/>
                </a:rPr>
                <a:t>MODIFICATION DES PROJETS</a:t>
              </a:r>
              <a:endParaRPr lang="fr-FR" sz="1400" b="1" dirty="0">
                <a:solidFill>
                  <a:schemeClr val="accent4"/>
                </a:solidFill>
                <a:latin typeface="+mj-lt"/>
                <a:ea typeface="Verdana" panose="020B0604030504040204" pitchFamily="34" charset="0"/>
                <a:cs typeface="Verdana" panose="020B0604030504040204" pitchFamily="34" charset="0"/>
              </a:endParaRPr>
            </a:p>
          </p:txBody>
        </p:sp>
        <p:sp>
          <p:nvSpPr>
            <p:cNvPr id="11" name="Ellipse 10">
              <a:extLst>
                <a:ext uri="{FF2B5EF4-FFF2-40B4-BE49-F238E27FC236}">
                  <a16:creationId xmlns:a16="http://schemas.microsoft.com/office/drawing/2014/main" xmlns="" id="{29B0562A-C837-4DB0-84E0-83A8B57F904C}"/>
                </a:ext>
              </a:extLst>
            </p:cNvPr>
            <p:cNvSpPr/>
            <p:nvPr/>
          </p:nvSpPr>
          <p:spPr>
            <a:xfrm>
              <a:off x="1570734" y="566997"/>
              <a:ext cx="252000" cy="25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5</a:t>
              </a:r>
            </a:p>
          </p:txBody>
        </p:sp>
      </p:grpSp>
      <p:pic>
        <p:nvPicPr>
          <p:cNvPr id="14" name="Picture 8" descr="RÃ©sultat de recherche d'images pour &quot;caisse d'Ã©pargne logo&quot;">
            <a:extLst>
              <a:ext uri="{FF2B5EF4-FFF2-40B4-BE49-F238E27FC236}">
                <a16:creationId xmlns:a16="http://schemas.microsoft.com/office/drawing/2014/main" xmlns="" id="{EC81F069-1E51-4EAE-87E7-6F163CA001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22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xmlns="" id="{BCFE298D-037D-47BF-B49B-F68371FA1EF8}"/>
              </a:ext>
            </a:extLst>
          </p:cNvPr>
          <p:cNvSpPr txBox="1"/>
          <p:nvPr/>
        </p:nvSpPr>
        <p:spPr>
          <a:xfrm>
            <a:off x="368297" y="897652"/>
            <a:ext cx="6121402" cy="342145"/>
          </a:xfrm>
          <a:prstGeom prst="rect">
            <a:avLst/>
          </a:prstGeom>
          <a:noFill/>
        </p:spPr>
        <p:txBody>
          <a:bodyPr wrap="square" rtlCol="0" anchor="ctr" anchorCtr="0">
            <a:spAutoFit/>
          </a:bodyPr>
          <a:lstStyle/>
          <a:p>
            <a:pPr>
              <a:lnSpc>
                <a:spcPct val="110000"/>
              </a:lnSpc>
              <a:spcBef>
                <a:spcPts val="300"/>
              </a:spcBef>
            </a:pPr>
            <a:r>
              <a:rPr lang="fr-FR" sz="1600" b="1" dirty="0">
                <a:solidFill>
                  <a:schemeClr val="accent1"/>
                </a:solidFill>
                <a:latin typeface="+mj-lt"/>
                <a:ea typeface="Verdana" panose="020B0604030504040204" pitchFamily="34" charset="0"/>
                <a:cs typeface="Verdana" panose="020B0604030504040204" pitchFamily="34" charset="0"/>
              </a:rPr>
              <a:t>Modification à l’étape de la synthèse</a:t>
            </a:r>
          </a:p>
        </p:txBody>
      </p:sp>
      <p:sp>
        <p:nvSpPr>
          <p:cNvPr id="17" name="ZoneTexte 16">
            <a:extLst>
              <a:ext uri="{FF2B5EF4-FFF2-40B4-BE49-F238E27FC236}">
                <a16:creationId xmlns:a16="http://schemas.microsoft.com/office/drawing/2014/main" xmlns="" id="{8E8594DB-102E-4F24-9532-A41294BE8481}"/>
              </a:ext>
            </a:extLst>
          </p:cNvPr>
          <p:cNvSpPr txBox="1"/>
          <p:nvPr/>
        </p:nvSpPr>
        <p:spPr>
          <a:xfrm>
            <a:off x="368297" y="1507052"/>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Modification d’un support non recommandé</a:t>
            </a:r>
          </a:p>
        </p:txBody>
      </p:sp>
      <p:sp>
        <p:nvSpPr>
          <p:cNvPr id="18" name="ZoneTexte 17">
            <a:extLst>
              <a:ext uri="{FF2B5EF4-FFF2-40B4-BE49-F238E27FC236}">
                <a16:creationId xmlns:a16="http://schemas.microsoft.com/office/drawing/2014/main" xmlns="" id="{5B2421EE-FA99-4259-8CEA-87954DE52807}"/>
              </a:ext>
            </a:extLst>
          </p:cNvPr>
          <p:cNvSpPr txBox="1"/>
          <p:nvPr/>
        </p:nvSpPr>
        <p:spPr>
          <a:xfrm>
            <a:off x="368297" y="5312580"/>
            <a:ext cx="6121402" cy="310919"/>
          </a:xfrm>
          <a:prstGeom prst="rect">
            <a:avLst/>
          </a:prstGeom>
          <a:noFill/>
        </p:spPr>
        <p:txBody>
          <a:bodyPr wrap="square" rtlCol="0" anchor="ctr" anchorCtr="0">
            <a:spAutoFit/>
          </a:bodyPr>
          <a:lstStyle/>
          <a:p>
            <a:pPr>
              <a:lnSpc>
                <a:spcPct val="110000"/>
              </a:lnSpc>
              <a:spcBef>
                <a:spcPts val="300"/>
              </a:spcBef>
            </a:pPr>
            <a:r>
              <a:rPr lang="fr-FR" sz="1400" b="1" dirty="0">
                <a:solidFill>
                  <a:schemeClr val="accent2"/>
                </a:solidFill>
                <a:latin typeface="+mj-lt"/>
                <a:ea typeface="Verdana" panose="020B0604030504040204" pitchFamily="34" charset="0"/>
                <a:cs typeface="Verdana" panose="020B0604030504040204" pitchFamily="34" charset="0"/>
              </a:rPr>
              <a:t>Règles sur la mise en place d’une gestion déléguée</a:t>
            </a:r>
          </a:p>
        </p:txBody>
      </p:sp>
      <p:sp>
        <p:nvSpPr>
          <p:cNvPr id="19" name="Espace réservé du contenu 2">
            <a:extLst>
              <a:ext uri="{FF2B5EF4-FFF2-40B4-BE49-F238E27FC236}">
                <a16:creationId xmlns:a16="http://schemas.microsoft.com/office/drawing/2014/main" xmlns="" id="{23E66F15-9C07-462B-815E-491CE3C1F614}"/>
              </a:ext>
            </a:extLst>
          </p:cNvPr>
          <p:cNvSpPr txBox="1">
            <a:spLocks/>
          </p:cNvSpPr>
          <p:nvPr/>
        </p:nvSpPr>
        <p:spPr>
          <a:xfrm>
            <a:off x="368297" y="5774642"/>
            <a:ext cx="6121402" cy="3943837"/>
          </a:xfrm>
          <a:prstGeom prst="rect">
            <a:avLst/>
          </a:prstGeom>
        </p:spPr>
        <p:txBody>
          <a:bodyPr>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algn="just" defTabSz="914400">
              <a:lnSpc>
                <a:spcPct val="120000"/>
              </a:lnSpc>
              <a:spcBef>
                <a:spcPts val="600"/>
              </a:spcBef>
              <a:spcAft>
                <a:spcPts val="600"/>
              </a:spcAft>
            </a:pPr>
            <a:r>
              <a:rPr lang="fr-FR" sz="1200" dirty="0">
                <a:solidFill>
                  <a:prstClr val="black"/>
                </a:solidFill>
                <a:ea typeface="Calibri" panose="020F0502020204030204" pitchFamily="34" charset="0"/>
                <a:cs typeface="Times New Roman" panose="02020603050405020304" pitchFamily="18" charset="0"/>
              </a:rPr>
              <a:t>La proposition de la gestion déléguée se fait </a:t>
            </a:r>
            <a:r>
              <a:rPr lang="fr-FR" sz="1200" b="1" dirty="0">
                <a:solidFill>
                  <a:prstClr val="black"/>
                </a:solidFill>
                <a:ea typeface="Calibri" panose="020F0502020204030204" pitchFamily="34" charset="0"/>
                <a:cs typeface="Times New Roman" panose="02020603050405020304" pitchFamily="18" charset="0"/>
              </a:rPr>
              <a:t>à l’étape de la synthèse, une fois tous les projets du client validés.</a:t>
            </a:r>
            <a:endParaRPr lang="fr-FR" sz="1200" b="1" kern="1200" dirty="0">
              <a:solidFill>
                <a:prstClr val="black"/>
              </a:solidFill>
              <a:ea typeface="Calibri" panose="020F0502020204030204" pitchFamily="34" charset="0"/>
              <a:cs typeface="Times New Roman" panose="02020603050405020304" pitchFamily="18" charset="0"/>
            </a:endParaRPr>
          </a:p>
          <a:p>
            <a:pPr algn="just" defTabSz="914400">
              <a:lnSpc>
                <a:spcPct val="120000"/>
              </a:lnSpc>
              <a:spcBef>
                <a:spcPts val="600"/>
              </a:spcBef>
              <a:spcAft>
                <a:spcPts val="600"/>
              </a:spcAft>
            </a:pPr>
            <a:r>
              <a:rPr lang="fr-FR" sz="1200" kern="1200" dirty="0">
                <a:solidFill>
                  <a:prstClr val="black"/>
                </a:solidFill>
                <a:ea typeface="Calibri" panose="020F0502020204030204" pitchFamily="34" charset="0"/>
                <a:cs typeface="Times New Roman" panose="02020603050405020304" pitchFamily="18" charset="0"/>
              </a:rPr>
              <a:t>La souscription d’une GSM pour un CTO, un PEA ou une Assurance Vie, ou d’une </a:t>
            </a:r>
            <a:r>
              <a:rPr lang="fr-FR" sz="1200" dirty="0">
                <a:solidFill>
                  <a:prstClr val="black"/>
                </a:solidFill>
                <a:ea typeface="Calibri" panose="020F0502020204030204" pitchFamily="34" charset="0"/>
                <a:cs typeface="Times New Roman" panose="02020603050405020304" pitchFamily="18" charset="0"/>
              </a:rPr>
              <a:t>O</a:t>
            </a:r>
            <a:r>
              <a:rPr lang="fr-FR" sz="1200" kern="1200" dirty="0">
                <a:solidFill>
                  <a:prstClr val="black"/>
                </a:solidFill>
                <a:ea typeface="Calibri" panose="020F0502020204030204" pitchFamily="34" charset="0"/>
                <a:cs typeface="Times New Roman" panose="02020603050405020304" pitchFamily="18" charset="0"/>
              </a:rPr>
              <a:t>rientation de </a:t>
            </a:r>
            <a:r>
              <a:rPr lang="fr-FR" sz="1200" dirty="0">
                <a:solidFill>
                  <a:prstClr val="black"/>
                </a:solidFill>
                <a:ea typeface="Calibri" panose="020F0502020204030204" pitchFamily="34" charset="0"/>
                <a:cs typeface="Times New Roman" panose="02020603050405020304" pitchFamily="18" charset="0"/>
              </a:rPr>
              <a:t>G</a:t>
            </a:r>
            <a:r>
              <a:rPr lang="fr-FR" sz="1200" kern="1200" dirty="0">
                <a:solidFill>
                  <a:prstClr val="black"/>
                </a:solidFill>
                <a:ea typeface="Calibri" panose="020F0502020204030204" pitchFamily="34" charset="0"/>
                <a:cs typeface="Times New Roman" panose="02020603050405020304" pitchFamily="18" charset="0"/>
              </a:rPr>
              <a:t>estion sur </a:t>
            </a:r>
            <a:r>
              <a:rPr lang="fr-FR" sz="1200" dirty="0">
                <a:solidFill>
                  <a:prstClr val="black"/>
                </a:solidFill>
                <a:cs typeface="Times New Roman" panose="02020603050405020304" pitchFamily="18" charset="0"/>
              </a:rPr>
              <a:t>un contrat d’Assurance Vie se fait de la même façon.</a:t>
            </a:r>
          </a:p>
          <a:p>
            <a:pPr algn="just" defTabSz="914400">
              <a:lnSpc>
                <a:spcPct val="120000"/>
              </a:lnSpc>
              <a:spcBef>
                <a:spcPts val="600"/>
              </a:spcBef>
              <a:spcAft>
                <a:spcPts val="600"/>
              </a:spcAft>
            </a:pPr>
            <a:r>
              <a:rPr lang="fr-FR" sz="1200" kern="0" dirty="0">
                <a:solidFill>
                  <a:schemeClr val="tx1"/>
                </a:solidFill>
              </a:rPr>
              <a:t>Une option OG n’est proposée que </a:t>
            </a:r>
            <a:r>
              <a:rPr lang="fr-FR" sz="1200" b="1" kern="0" dirty="0">
                <a:solidFill>
                  <a:schemeClr val="tx1"/>
                </a:solidFill>
              </a:rPr>
              <a:t>si sa volatilité est inférieure ou égale à la volatilité de la poche d’avoir risqués de l’enveloppe après proposition de LEA.</a:t>
            </a:r>
            <a:endParaRPr lang="fr-FR" sz="1200" dirty="0">
              <a:solidFill>
                <a:prstClr val="black"/>
              </a:solidFill>
              <a:cs typeface="Times New Roman" panose="02020603050405020304" pitchFamily="18" charset="0"/>
            </a:endParaRPr>
          </a:p>
          <a:p>
            <a:pPr algn="just" defTabSz="914400">
              <a:lnSpc>
                <a:spcPct val="120000"/>
              </a:lnSpc>
              <a:spcBef>
                <a:spcPts val="600"/>
              </a:spcBef>
              <a:spcAft>
                <a:spcPts val="600"/>
              </a:spcAft>
            </a:pPr>
            <a:r>
              <a:rPr lang="fr-FR" sz="1200" kern="0" dirty="0">
                <a:solidFill>
                  <a:schemeClr val="tx1"/>
                </a:solidFill>
              </a:rPr>
              <a:t>Une option de GSM n’est proposée que </a:t>
            </a:r>
            <a:r>
              <a:rPr lang="fr-FR" sz="1200" b="1" kern="0" dirty="0">
                <a:solidFill>
                  <a:schemeClr val="tx1"/>
                </a:solidFill>
              </a:rPr>
              <a:t>si la volatilité du patrimoine total après transformation </a:t>
            </a:r>
            <a:r>
              <a:rPr lang="fr-FR" sz="1200" b="1" kern="0">
                <a:solidFill>
                  <a:schemeClr val="tx1"/>
                </a:solidFill>
              </a:rPr>
              <a:t>de l’enveloppe en GSM est inférieure </a:t>
            </a:r>
            <a:r>
              <a:rPr lang="fr-FR" sz="1200" b="1" kern="0" dirty="0">
                <a:solidFill>
                  <a:schemeClr val="tx1"/>
                </a:solidFill>
              </a:rPr>
              <a:t>ou égale à la volatilité  maximum autorisée pour le client compte tenu de son profil de risque</a:t>
            </a:r>
          </a:p>
          <a:p>
            <a:pPr algn="just" defTabSz="914400">
              <a:lnSpc>
                <a:spcPct val="120000"/>
              </a:lnSpc>
              <a:spcBef>
                <a:spcPts val="600"/>
              </a:spcBef>
              <a:spcAft>
                <a:spcPts val="600"/>
              </a:spcAft>
            </a:pPr>
            <a:r>
              <a:rPr lang="fr-FR" sz="1200" kern="1200" dirty="0">
                <a:solidFill>
                  <a:prstClr val="black"/>
                </a:solidFill>
                <a:ea typeface="Calibri" panose="020F0502020204030204" pitchFamily="34" charset="0"/>
                <a:cs typeface="Times New Roman" panose="02020603050405020304" pitchFamily="18" charset="0"/>
              </a:rPr>
              <a:t>Le parcours terminé et la synthèse éditée, </a:t>
            </a:r>
            <a:r>
              <a:rPr lang="fr-FR" sz="1200" b="1" kern="1200" dirty="0">
                <a:solidFill>
                  <a:prstClr val="black"/>
                </a:solidFill>
                <a:ea typeface="Calibri" panose="020F0502020204030204" pitchFamily="34" charset="0"/>
                <a:cs typeface="Times New Roman" panose="02020603050405020304" pitchFamily="18" charset="0"/>
              </a:rPr>
              <a:t>la contractualisation de la Gestion Déléguée se fait selon le mode opératoire habituel de la Caisse.</a:t>
            </a:r>
            <a:endParaRPr lang="fr-FR" sz="1200" kern="1200" dirty="0">
              <a:solidFill>
                <a:prstClr val="black"/>
              </a:solidFill>
              <a:ea typeface="Calibri" panose="020F0502020204030204" pitchFamily="34" charset="0"/>
              <a:cs typeface="Times New Roman" panose="02020603050405020304" pitchFamily="18" charset="0"/>
            </a:endParaRPr>
          </a:p>
          <a:p>
            <a:pPr algn="just" defTabSz="914400">
              <a:lnSpc>
                <a:spcPct val="120000"/>
              </a:lnSpc>
              <a:spcBef>
                <a:spcPts val="600"/>
              </a:spcBef>
              <a:spcAft>
                <a:spcPts val="600"/>
              </a:spcAft>
            </a:pPr>
            <a:r>
              <a:rPr lang="fr-FR" sz="1200" b="1" kern="1200" dirty="0">
                <a:solidFill>
                  <a:prstClr val="black"/>
                </a:solidFill>
                <a:ea typeface="Calibri" panose="020F0502020204030204" pitchFamily="34" charset="0"/>
                <a:cs typeface="Times New Roman" panose="02020603050405020304" pitchFamily="18" charset="0"/>
              </a:rPr>
              <a:t>Dans la vie d’un contrat en Gestion Déléguée </a:t>
            </a:r>
            <a:r>
              <a:rPr lang="fr-FR" sz="1200" kern="1200" dirty="0">
                <a:solidFill>
                  <a:prstClr val="black"/>
                </a:solidFill>
                <a:ea typeface="Calibri" panose="020F0502020204030204" pitchFamily="34" charset="0"/>
                <a:cs typeface="Times New Roman" panose="02020603050405020304" pitchFamily="18" charset="0"/>
              </a:rPr>
              <a:t>les actes de Gestion afférents à ce Mandat se font </a:t>
            </a:r>
            <a:r>
              <a:rPr lang="fr-FR" sz="1200" b="1" dirty="0">
                <a:solidFill>
                  <a:schemeClr val="tx1"/>
                </a:solidFill>
                <a:ea typeface="Calibri" panose="020F0502020204030204" pitchFamily="34" charset="0"/>
                <a:cs typeface="Times New Roman" panose="02020603050405020304" pitchFamily="18" charset="0"/>
              </a:rPr>
              <a:t>exclusivement</a:t>
            </a:r>
            <a:r>
              <a:rPr lang="fr-FR" sz="1200" kern="1200" dirty="0">
                <a:solidFill>
                  <a:prstClr val="black"/>
                </a:solidFill>
                <a:ea typeface="Calibri" panose="020F0502020204030204" pitchFamily="34" charset="0"/>
                <a:cs typeface="Times New Roman" panose="02020603050405020304" pitchFamily="18" charset="0"/>
              </a:rPr>
              <a:t> dans le cadre de la relation et du contrat de la Gestion Déléguée, </a:t>
            </a:r>
            <a:r>
              <a:rPr lang="fr-FR" sz="1200" b="1" kern="1200" dirty="0">
                <a:solidFill>
                  <a:prstClr val="black"/>
                </a:solidFill>
                <a:ea typeface="Calibri" panose="020F0502020204030204" pitchFamily="34" charset="0"/>
                <a:cs typeface="Times New Roman" panose="02020603050405020304" pitchFamily="18" charset="0"/>
              </a:rPr>
              <a:t>hors</a:t>
            </a:r>
            <a:r>
              <a:rPr lang="fr-FR" sz="1200" kern="1200" dirty="0">
                <a:solidFill>
                  <a:prstClr val="black"/>
                </a:solidFill>
                <a:ea typeface="Calibri" panose="020F0502020204030204" pitchFamily="34" charset="0"/>
                <a:cs typeface="Times New Roman" panose="02020603050405020304" pitchFamily="18" charset="0"/>
              </a:rPr>
              <a:t> le parcours LEA.</a:t>
            </a:r>
            <a:endParaRPr lang="fr-FR" sz="1200" kern="0" dirty="0"/>
          </a:p>
        </p:txBody>
      </p:sp>
      <p:sp>
        <p:nvSpPr>
          <p:cNvPr id="21" name="Espace réservé du contenu 2">
            <a:extLst>
              <a:ext uri="{FF2B5EF4-FFF2-40B4-BE49-F238E27FC236}">
                <a16:creationId xmlns:a16="http://schemas.microsoft.com/office/drawing/2014/main" xmlns="" id="{ED4F383C-DEA2-4574-95B1-BD1A1012A291}"/>
              </a:ext>
            </a:extLst>
          </p:cNvPr>
          <p:cNvSpPr txBox="1">
            <a:spLocks/>
          </p:cNvSpPr>
          <p:nvPr/>
        </p:nvSpPr>
        <p:spPr>
          <a:xfrm>
            <a:off x="368297" y="1969113"/>
            <a:ext cx="6121402" cy="2732223"/>
          </a:xfrm>
          <a:prstGeom prst="rect">
            <a:avLst/>
          </a:prstGeom>
        </p:spPr>
        <p:txBody>
          <a:bodyPr>
            <a:spAutoFit/>
          </a:bodyPr>
          <a:lstStyle>
            <a:defPPr marR="0" lvl="0" algn="l" rtl="0">
              <a:lnSpc>
                <a:spcPct val="100000"/>
              </a:lnSpc>
              <a:spcBef>
                <a:spcPts val="0"/>
              </a:spcBef>
              <a:spcAft>
                <a:spcPts val="0"/>
              </a:spcAft>
            </a:defPPr>
            <a:lvl1pPr marL="200025" indent="-200025" algn="l" rtl="0" eaLnBrk="1" fontAlgn="base" hangingPunct="1">
              <a:spcBef>
                <a:spcPct val="0"/>
              </a:spcBef>
              <a:spcAft>
                <a:spcPct val="0"/>
              </a:spcAft>
              <a:buClr>
                <a:srgbClr val="00B2CB"/>
              </a:buClr>
              <a:buFont typeface="Cambria Math" panose="02040503050406030204" pitchFamily="18" charset="0"/>
              <a:buChar char="ʘ"/>
              <a:defRPr sz="1500">
                <a:solidFill>
                  <a:srgbClr val="000000"/>
                </a:solidFill>
                <a:latin typeface="+mn-lt"/>
                <a:ea typeface="Arial"/>
                <a:cs typeface="Arial"/>
                <a:sym typeface="Arial" panose="020B0604020202020204" pitchFamily="34" charset="0"/>
              </a:defRPr>
            </a:lvl1pPr>
            <a:lvl2pPr marL="406004" lvl="1" indent="-153591" algn="l" rtl="0" eaLnBrk="1" fontAlgn="base" hangingPunct="1">
              <a:spcBef>
                <a:spcPct val="0"/>
              </a:spcBef>
              <a:spcAft>
                <a:spcPct val="0"/>
              </a:spcAft>
              <a:buClr>
                <a:schemeClr val="accent1"/>
              </a:buClr>
              <a:buFont typeface="Symbol" panose="05050102010706020507" pitchFamily="18" charset="2"/>
              <a:buChar char="·"/>
              <a:defRPr>
                <a:solidFill>
                  <a:srgbClr val="000000"/>
                </a:solidFill>
                <a:latin typeface="+mn-lt"/>
                <a:ea typeface="Arial"/>
                <a:cs typeface="Arial"/>
                <a:sym typeface="Arial" panose="020B0604020202020204" pitchFamily="34" charset="0"/>
              </a:defRPr>
            </a:lvl2pPr>
            <a:lvl3pPr marL="606029" lvl="2" indent="-148829" algn="l" rtl="0" eaLnBrk="1" fontAlgn="base" hangingPunct="1">
              <a:spcBef>
                <a:spcPct val="0"/>
              </a:spcBef>
              <a:spcAft>
                <a:spcPct val="0"/>
              </a:spcAft>
              <a:buClr>
                <a:srgbClr val="B0006C"/>
              </a:buClr>
              <a:buFont typeface="Courier New" panose="02070309020205020404" pitchFamily="49" charset="0"/>
              <a:buChar char="o"/>
              <a:defRPr sz="1200">
                <a:solidFill>
                  <a:srgbClr val="000000"/>
                </a:solidFill>
                <a:latin typeface="+mn-lt"/>
                <a:ea typeface="Arial"/>
                <a:cs typeface="Arial"/>
                <a:sym typeface="Arial" panose="020B0604020202020204" pitchFamily="34" charset="0"/>
              </a:defRPr>
            </a:lvl3pPr>
            <a:lvl4pPr marL="873919" lvl="3" indent="-147638" algn="l" rtl="0" eaLnBrk="1" fontAlgn="base" hangingPunct="1">
              <a:spcBef>
                <a:spcPct val="0"/>
              </a:spcBef>
              <a:spcAft>
                <a:spcPct val="0"/>
              </a:spcAft>
              <a:buClr>
                <a:schemeClr val="accent2"/>
              </a:buClr>
              <a:buFont typeface="Arial" panose="020B0604020202020204" pitchFamily="34" charset="0"/>
              <a:buChar char="•"/>
              <a:defRPr sz="1050">
                <a:solidFill>
                  <a:srgbClr val="000000"/>
                </a:solidFill>
                <a:latin typeface="+mn-lt"/>
                <a:ea typeface="Arial"/>
                <a:cs typeface="Arial"/>
                <a:sym typeface="Arial" panose="020B0604020202020204" pitchFamily="34" charset="0"/>
              </a:defRPr>
            </a:lvl4pPr>
            <a:lvl5pPr lvl="4" algn="l" rtl="0" eaLnBrk="1" fontAlgn="base" hangingPunct="1">
              <a:spcBef>
                <a:spcPct val="0"/>
              </a:spcBef>
              <a:spcAft>
                <a:spcPct val="0"/>
              </a:spcAft>
              <a:defRPr sz="1050">
                <a:solidFill>
                  <a:srgbClr val="000000"/>
                </a:solidFill>
                <a:latin typeface="+mn-lt"/>
                <a:ea typeface="Arial"/>
                <a:cs typeface="Arial"/>
                <a:sym typeface="Arial" panose="020B0604020202020204" pitchFamily="34" charset="0"/>
              </a:defRPr>
            </a:lvl5pPr>
            <a:lvl6pPr marR="0" lvl="5"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a:lstStyle>
          <a:p>
            <a:pPr algn="just">
              <a:lnSpc>
                <a:spcPct val="120000"/>
              </a:lnSpc>
              <a:spcBef>
                <a:spcPts val="600"/>
              </a:spcBef>
              <a:spcAft>
                <a:spcPts val="600"/>
              </a:spcAft>
            </a:pPr>
            <a:r>
              <a:rPr lang="fr-FR" sz="1200" dirty="0">
                <a:solidFill>
                  <a:schemeClr val="tx1"/>
                </a:solidFill>
              </a:rPr>
              <a:t>Il est possible de modifier la proposition à l’étape de la synthèse. Dans ce cas, toute modification partielle ou totale d’un support est « non conseillé ».</a:t>
            </a:r>
          </a:p>
          <a:p>
            <a:pPr algn="just">
              <a:lnSpc>
                <a:spcPct val="120000"/>
              </a:lnSpc>
              <a:spcBef>
                <a:spcPts val="600"/>
              </a:spcBef>
              <a:spcAft>
                <a:spcPts val="600"/>
              </a:spcAft>
            </a:pPr>
            <a:r>
              <a:rPr lang="fr-FR" sz="1200" kern="0" dirty="0">
                <a:solidFill>
                  <a:schemeClr val="tx1"/>
                </a:solidFill>
              </a:rPr>
              <a:t>A cette étape, s</a:t>
            </a:r>
            <a:r>
              <a:rPr lang="fr-FR" sz="1200" dirty="0">
                <a:solidFill>
                  <a:schemeClr val="tx1"/>
                </a:solidFill>
              </a:rPr>
              <a:t>euls deux contrôles sont effectués sur le support recherché par code ISIN : </a:t>
            </a:r>
          </a:p>
          <a:p>
            <a:pPr marL="406004" lvl="2" indent="0" algn="just">
              <a:lnSpc>
                <a:spcPct val="120000"/>
              </a:lnSpc>
              <a:spcBef>
                <a:spcPts val="600"/>
              </a:spcBef>
              <a:spcAft>
                <a:spcPts val="600"/>
              </a:spcAft>
              <a:buClr>
                <a:schemeClr val="accent1"/>
              </a:buClr>
              <a:buNone/>
            </a:pPr>
            <a:r>
              <a:rPr lang="fr-FR" dirty="0">
                <a:solidFill>
                  <a:schemeClr val="tx1"/>
                </a:solidFill>
              </a:rPr>
              <a:t>1 – L’éligibilité du support au contrat.</a:t>
            </a:r>
          </a:p>
          <a:p>
            <a:pPr marL="406004" lvl="2" indent="0" algn="just">
              <a:lnSpc>
                <a:spcPct val="120000"/>
              </a:lnSpc>
              <a:spcBef>
                <a:spcPts val="600"/>
              </a:spcBef>
              <a:spcAft>
                <a:spcPts val="600"/>
              </a:spcAft>
              <a:buClr>
                <a:schemeClr val="accent1"/>
              </a:buClr>
              <a:buNone/>
            </a:pPr>
            <a:r>
              <a:rPr lang="fr-FR" dirty="0">
                <a:solidFill>
                  <a:schemeClr val="tx1"/>
                </a:solidFill>
              </a:rPr>
              <a:t>2 – L’éligibilité du support au niveau de connaissance et d’expérience financière du client.</a:t>
            </a:r>
          </a:p>
          <a:p>
            <a:pPr marL="205979" lvl="1" indent="0" algn="just">
              <a:lnSpc>
                <a:spcPct val="120000"/>
              </a:lnSpc>
              <a:spcBef>
                <a:spcPts val="600"/>
              </a:spcBef>
              <a:spcAft>
                <a:spcPts val="600"/>
              </a:spcAft>
              <a:buNone/>
            </a:pPr>
            <a:r>
              <a:rPr lang="fr-FR" sz="1200" dirty="0">
                <a:solidFill>
                  <a:schemeClr val="tx1"/>
                </a:solidFill>
              </a:rPr>
              <a:t>Il n’y a pas de contrôle sur la volatilité du support recherché. </a:t>
            </a:r>
            <a:r>
              <a:rPr lang="fr-FR" sz="1200" b="1" dirty="0">
                <a:solidFill>
                  <a:schemeClr val="tx1"/>
                </a:solidFill>
              </a:rPr>
              <a:t>Le client peut aller au-delà de son profil de risque</a:t>
            </a:r>
            <a:r>
              <a:rPr lang="fr-FR" sz="1500" b="1" dirty="0">
                <a:solidFill>
                  <a:schemeClr val="tx1"/>
                </a:solidFill>
              </a:rPr>
              <a:t>.</a:t>
            </a:r>
            <a:endParaRPr lang="fr-FR" sz="1500" kern="0" dirty="0"/>
          </a:p>
        </p:txBody>
      </p:sp>
      <p:pic>
        <p:nvPicPr>
          <p:cNvPr id="8" name="Picture 8" descr="RÃ©sultat de recherche d'images pour &quot;caisse d'Ã©pargne logo&quot;">
            <a:extLst>
              <a:ext uri="{FF2B5EF4-FFF2-40B4-BE49-F238E27FC236}">
                <a16:creationId xmlns:a16="http://schemas.microsoft.com/office/drawing/2014/main" xmlns="" id="{B98C1573-C994-4C2D-897B-9B59E0CFE6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97" y="62612"/>
            <a:ext cx="1098468" cy="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32490"/>
      </p:ext>
    </p:extLst>
  </p:cSld>
  <p:clrMapOvr>
    <a:masterClrMapping/>
  </p:clrMapOvr>
</p:sld>
</file>

<file path=ppt/theme/theme1.xml><?xml version="1.0" encoding="utf-8"?>
<a:theme xmlns:a="http://schemas.openxmlformats.org/drawingml/2006/main" name="New_BP">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ew_BP" id="{5812654D-3E1B-4070-A3A2-8BD9041FB9F5}" vid="{D3A37C7A-90FA-4A6B-BC46-B4D7D007E62F}"/>
    </a:ext>
  </a:extLst>
</a:theme>
</file>

<file path=docProps/app.xml><?xml version="1.0" encoding="utf-8"?>
<Properties xmlns="http://schemas.openxmlformats.org/officeDocument/2006/extended-properties" xmlns:vt="http://schemas.openxmlformats.org/officeDocument/2006/docPropsVTypes">
  <Template/>
  <TotalTime>10921</TotalTime>
  <Words>2947</Words>
  <Application>Microsoft Office PowerPoint</Application>
  <PresentationFormat>Format A4 (210 x 297 mm)</PresentationFormat>
  <Paragraphs>439</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New_BP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Claire Roche</dc:creator>
  <cp:lastModifiedBy>A6700783</cp:lastModifiedBy>
  <cp:revision>15</cp:revision>
  <cp:lastPrinted>2018-06-14T06:36:02Z</cp:lastPrinted>
  <dcterms:created xsi:type="dcterms:W3CDTF">2018-02-21T14:17:18Z</dcterms:created>
  <dcterms:modified xsi:type="dcterms:W3CDTF">2019-02-14T12:40:11Z</dcterms:modified>
</cp:coreProperties>
</file>