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729" r:id="rId5"/>
  </p:sldMasterIdLst>
  <p:notesMasterIdLst>
    <p:notesMasterId r:id="rId52"/>
  </p:notesMasterIdLst>
  <p:handoutMasterIdLst>
    <p:handoutMasterId r:id="rId53"/>
  </p:handoutMasterIdLst>
  <p:sldIdLst>
    <p:sldId id="3066" r:id="rId6"/>
    <p:sldId id="409" r:id="rId7"/>
    <p:sldId id="4387" r:id="rId8"/>
    <p:sldId id="4245" r:id="rId9"/>
    <p:sldId id="4582" r:id="rId10"/>
    <p:sldId id="4588" r:id="rId11"/>
    <p:sldId id="4534" r:id="rId12"/>
    <p:sldId id="4562" r:id="rId13"/>
    <p:sldId id="4563" r:id="rId14"/>
    <p:sldId id="4564" r:id="rId15"/>
    <p:sldId id="4565" r:id="rId16"/>
    <p:sldId id="4566" r:id="rId17"/>
    <p:sldId id="4567" r:id="rId18"/>
    <p:sldId id="4589" r:id="rId19"/>
    <p:sldId id="4518" r:id="rId20"/>
    <p:sldId id="4568" r:id="rId21"/>
    <p:sldId id="4569" r:id="rId22"/>
    <p:sldId id="4592" r:id="rId23"/>
    <p:sldId id="4506" r:id="rId24"/>
    <p:sldId id="4520" r:id="rId25"/>
    <p:sldId id="4524" r:id="rId26"/>
    <p:sldId id="4570" r:id="rId27"/>
    <p:sldId id="4519" r:id="rId28"/>
    <p:sldId id="4571" r:id="rId29"/>
    <p:sldId id="4590" r:id="rId30"/>
    <p:sldId id="4360" r:id="rId31"/>
    <p:sldId id="4454" r:id="rId32"/>
    <p:sldId id="4270" r:id="rId33"/>
    <p:sldId id="4466" r:id="rId34"/>
    <p:sldId id="3231" r:id="rId35"/>
    <p:sldId id="4397" r:id="rId36"/>
    <p:sldId id="4497" r:id="rId37"/>
    <p:sldId id="4377" r:id="rId38"/>
    <p:sldId id="4391" r:id="rId39"/>
    <p:sldId id="4576" r:id="rId40"/>
    <p:sldId id="4577" r:id="rId41"/>
    <p:sldId id="4578" r:id="rId42"/>
    <p:sldId id="4579" r:id="rId43"/>
    <p:sldId id="4580" r:id="rId44"/>
    <p:sldId id="4381" r:id="rId45"/>
    <p:sldId id="487" r:id="rId46"/>
    <p:sldId id="475" r:id="rId47"/>
    <p:sldId id="483" r:id="rId48"/>
    <p:sldId id="4376" r:id="rId49"/>
    <p:sldId id="3305" r:id="rId50"/>
    <p:sldId id="3298" r:id="rId51"/>
  </p:sldIdLst>
  <p:sldSz cx="9144000" cy="5143500" type="screen16x9"/>
  <p:notesSz cx="6875463" cy="10002838"/>
  <p:embeddedFontLst>
    <p:embeddedFont>
      <p:font typeface="Cabin Condensed" panose="020B0604020202020204" charset="0"/>
      <p:regular r:id="rId54"/>
      <p:bold r:id="rId55"/>
      <p:italic r:id="rId56"/>
      <p:boldItalic r:id="rId57"/>
    </p:embeddedFont>
    <p:embeddedFont>
      <p:font typeface="Cambria Math" panose="02040503050406030204" pitchFamily="18" charset="0"/>
      <p:regular r:id="rId58"/>
    </p:embeddedFont>
    <p:embeddedFont>
      <p:font typeface="Arial Narrow" panose="020B0606020202030204" pitchFamily="34" charset="0"/>
      <p:regular r:id="rId59"/>
      <p:bold r:id="rId60"/>
      <p:italic r:id="rId61"/>
      <p:boldItalic r:id="rId62"/>
    </p:embeddedFont>
    <p:embeddedFont>
      <p:font typeface="Montserrat ExtraBold" panose="00000900000000000000" pitchFamily="2" charset="0"/>
      <p:bold r:id="rId63"/>
      <p:boldItalic r:id="rId64"/>
    </p:embeddedFont>
    <p:embeddedFont>
      <p:font typeface="Montserrat" panose="00000500000000000000" pitchFamily="2" charset="0"/>
      <p:regular r:id="rId65"/>
      <p:bold r:id="rId66"/>
      <p:italic r:id="rId67"/>
      <p:boldItalic r:id="rId68"/>
    </p:embeddedFont>
    <p:embeddedFont>
      <p:font typeface="Calibri" panose="020F0502020204030204" pitchFamily="34" charset="0"/>
      <p:regular r:id="rId69"/>
      <p:bold r:id="rId70"/>
      <p:italic r:id="rId71"/>
      <p:boldItalic r:id="rId72"/>
    </p:embeddedFont>
    <p:embeddedFont>
      <p:font typeface="Mongolian Baiti" panose="03000500000000000000" pitchFamily="66" charset="0"/>
      <p:regular r:id="rId73"/>
    </p:embeddedFont>
    <p:embeddedFont>
      <p:font typeface="Verdana" panose="020B0604030504040204" pitchFamily="34" charset="0"/>
      <p:regular r:id="rId74"/>
      <p:bold r:id="rId75"/>
      <p:italic r:id="rId76"/>
      <p:boldItalic r:id="rId77"/>
    </p:embeddedFont>
    <p:embeddedFont>
      <p:font typeface="Montserrat SemiBold" panose="00000700000000000000" pitchFamily="2" charset="0"/>
      <p:bold r:id="rId78"/>
      <p:boldItalic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063E7B20-8035-40D8-A97D-6C8356ABB836}">
          <p14:sldIdLst>
            <p14:sldId id="3066"/>
            <p14:sldId id="409"/>
            <p14:sldId id="4387"/>
            <p14:sldId id="4245"/>
            <p14:sldId id="4582"/>
            <p14:sldId id="4588"/>
            <p14:sldId id="4534"/>
            <p14:sldId id="4562"/>
            <p14:sldId id="4563"/>
            <p14:sldId id="4564"/>
            <p14:sldId id="4565"/>
            <p14:sldId id="4566"/>
            <p14:sldId id="4567"/>
            <p14:sldId id="4589"/>
            <p14:sldId id="4518"/>
            <p14:sldId id="4568"/>
            <p14:sldId id="4569"/>
            <p14:sldId id="4592"/>
            <p14:sldId id="4506"/>
            <p14:sldId id="4520"/>
            <p14:sldId id="4524"/>
            <p14:sldId id="4570"/>
            <p14:sldId id="4519"/>
            <p14:sldId id="4571"/>
            <p14:sldId id="4590"/>
            <p14:sldId id="4360"/>
            <p14:sldId id="4454"/>
            <p14:sldId id="4270"/>
            <p14:sldId id="4466"/>
            <p14:sldId id="3231"/>
            <p14:sldId id="4397"/>
            <p14:sldId id="4497"/>
            <p14:sldId id="4377"/>
            <p14:sldId id="4391"/>
            <p14:sldId id="4576"/>
            <p14:sldId id="4577"/>
            <p14:sldId id="4578"/>
            <p14:sldId id="4579"/>
            <p14:sldId id="4580"/>
            <p14:sldId id="4381"/>
            <p14:sldId id="487"/>
            <p14:sldId id="475"/>
            <p14:sldId id="483"/>
            <p14:sldId id="4376"/>
            <p14:sldId id="3305"/>
            <p14:sldId id="3298"/>
          </p14:sldIdLst>
        </p14:section>
        <p14:section name="Support d'appropriation" id="{491F65B6-0263-4A7F-BA76-DA7FA990DC16}">
          <p14:sldIdLst/>
        </p14:section>
      </p14:sectionLst>
    </p:ext>
    <p:ext uri="{EFAFB233-063F-42B5-8137-9DF3F51BA10A}">
      <p15:sldGuideLst xmlns:p15="http://schemas.microsoft.com/office/powerpoint/2012/main">
        <p15:guide id="1" orient="horz" pos="2799" userDrawn="1">
          <p15:clr>
            <a:srgbClr val="A4A3A4"/>
          </p15:clr>
        </p15:guide>
        <p15:guide id="2" orient="horz" pos="599" userDrawn="1">
          <p15:clr>
            <a:srgbClr val="A4A3A4"/>
          </p15:clr>
        </p15:guide>
        <p15:guide id="3" pos="453" userDrawn="1">
          <p15:clr>
            <a:srgbClr val="A4A3A4"/>
          </p15:clr>
        </p15:guide>
        <p15:guide id="4" pos="5375" userDrawn="1">
          <p15:clr>
            <a:srgbClr val="A4A3A4"/>
          </p15:clr>
        </p15:guide>
        <p15:guide id="5" orient="horz" pos="1892" userDrawn="1">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eys" initials="TD" lastIdx="4" clrIdx="0">
    <p:extLst>
      <p:ext uri="{19B8F6BF-5375-455C-9EA6-DF929625EA0E}">
        <p15:presenceInfo xmlns:p15="http://schemas.microsoft.com/office/powerpoint/2012/main" userId="S::t.deys@extonconsulting.com::647f37d8-f9bd-4b43-9716-bf59537be2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6A6A6"/>
    <a:srgbClr val="F5F5F5"/>
    <a:srgbClr val="B34A8C"/>
    <a:srgbClr val="7F7F7F"/>
    <a:srgbClr val="58BA57"/>
    <a:srgbClr val="C4E4C3"/>
    <a:srgbClr val="FFFF00"/>
    <a:srgbClr val="C4F2DB"/>
    <a:srgbClr val="7963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2D9C9-3DE1-4284-863A-A50F4AB021D2}" v="2" dt="2020-11-25T18:09:07.232"/>
    <p1510:client id="{1D5EC6F1-1BC0-4BFC-8442-9F4765AE90C0}" v="14" dt="2020-11-25T18:30:23.256"/>
    <p1510:client id="{36D30FE2-1B69-4194-AF27-F421C4207B6D}" v="4" dt="2020-11-25T18:38:09.397"/>
    <p1510:client id="{6C36C419-7216-473C-A03A-431D16FF4719}" v="1" dt="2020-11-25T18:04:04.766"/>
    <p1510:client id="{7689E4C4-26E7-4232-9C2E-DE978DA4CFB3}" v="140" dt="2020-11-25T17:40:20.758"/>
    <p1510:client id="{7A77649F-AB43-4B0C-824B-28A7B392E260}" v="22" dt="2020-11-25T17:56:26.321"/>
    <p1510:client id="{F9452519-1495-48B6-86BE-1F210F341C90}" v="7" dt="2020-11-25T18:15:40.212"/>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4660"/>
  </p:normalViewPr>
  <p:slideViewPr>
    <p:cSldViewPr snapToGrid="0">
      <p:cViewPr>
        <p:scale>
          <a:sx n="66" d="100"/>
          <a:sy n="66" d="100"/>
        </p:scale>
        <p:origin x="989" y="-43"/>
      </p:cViewPr>
      <p:guideLst>
        <p:guide orient="horz" pos="2799"/>
        <p:guide orient="horz" pos="599"/>
        <p:guide pos="453"/>
        <p:guide pos="5375"/>
        <p:guide orient="horz" pos="1892"/>
      </p:guideLst>
    </p:cSldViewPr>
  </p:slideViewPr>
  <p:notesTextViewPr>
    <p:cViewPr>
      <p:scale>
        <a:sx n="1" d="1"/>
        <a:sy n="1" d="1"/>
      </p:scale>
      <p:origin x="0" y="0"/>
    </p:cViewPr>
  </p:notesTextViewPr>
  <p:notesViewPr>
    <p:cSldViewPr snapToGrid="0">
      <p:cViewPr>
        <p:scale>
          <a:sx n="1" d="2"/>
          <a:sy n="1" d="2"/>
        </p:scale>
        <p:origin x="0" y="0"/>
      </p:cViewPr>
      <p:guideLst>
        <p:guide orient="horz" pos="3149"/>
        <p:guide pos="216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font" Target="fonts/font2.fntdata"/><Relationship Id="rId63" Type="http://schemas.openxmlformats.org/officeDocument/2006/relationships/font" Target="fonts/font10.fntdata"/><Relationship Id="rId68" Type="http://schemas.openxmlformats.org/officeDocument/2006/relationships/font" Target="fonts/font15.fntdata"/><Relationship Id="rId76" Type="http://schemas.openxmlformats.org/officeDocument/2006/relationships/font" Target="fonts/font23.fntdata"/><Relationship Id="rId84"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font" Target="fonts/font18.fntdata"/><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handoutMaster" Target="handoutMasters/handoutMaster1.xml"/><Relationship Id="rId58" Type="http://schemas.openxmlformats.org/officeDocument/2006/relationships/font" Target="fonts/font5.fntdata"/><Relationship Id="rId66" Type="http://schemas.openxmlformats.org/officeDocument/2006/relationships/font" Target="fonts/font13.fntdata"/><Relationship Id="rId74" Type="http://schemas.openxmlformats.org/officeDocument/2006/relationships/font" Target="fonts/font21.fntdata"/><Relationship Id="rId79" Type="http://schemas.openxmlformats.org/officeDocument/2006/relationships/font" Target="fonts/font26.fntdata"/><Relationship Id="rId5" Type="http://schemas.openxmlformats.org/officeDocument/2006/relationships/slideMaster" Target="slideMasters/slideMaster2.xml"/><Relationship Id="rId61" Type="http://schemas.openxmlformats.org/officeDocument/2006/relationships/font" Target="fonts/font8.fntdata"/><Relationship Id="rId82" Type="http://schemas.openxmlformats.org/officeDocument/2006/relationships/viewProps" Target="viewProps.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font" Target="fonts/font16.fntdata"/><Relationship Id="rId77" Type="http://schemas.openxmlformats.org/officeDocument/2006/relationships/font" Target="fonts/font24.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19.fntdata"/><Relationship Id="rId80" Type="http://schemas.openxmlformats.org/officeDocument/2006/relationships/commentAuthors" Target="commentAuthors.xml"/><Relationship Id="rId14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6.fntdata"/><Relationship Id="rId67" Type="http://schemas.openxmlformats.org/officeDocument/2006/relationships/font" Target="fonts/font14.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font" Target="fonts/font17.fntdata"/><Relationship Id="rId75" Type="http://schemas.openxmlformats.org/officeDocument/2006/relationships/font" Target="fonts/font22.fntdata"/><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font" Target="fonts/font4.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 Id="rId60" Type="http://schemas.openxmlformats.org/officeDocument/2006/relationships/font" Target="fonts/font7.fntdata"/><Relationship Id="rId65" Type="http://schemas.openxmlformats.org/officeDocument/2006/relationships/font" Target="fonts/font12.fntdata"/><Relationship Id="rId73" Type="http://schemas.openxmlformats.org/officeDocument/2006/relationships/font" Target="fonts/font20.fntdata"/><Relationship Id="rId78" Type="http://schemas.openxmlformats.org/officeDocument/2006/relationships/font" Target="fonts/font25.fntdata"/><Relationship Id="rId81" Type="http://schemas.openxmlformats.org/officeDocument/2006/relationships/presProps" Target="presProps.xml"/><Relationship Id="rId1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ettien" userId="d3b77970-caed-4e6f-89f3-1a113df11dad" providerId="ADAL" clId="{6C36C419-7216-473C-A03A-431D16FF4719}"/>
    <pc:docChg chg="undo custSel addSld delSld modSld sldOrd modMainMaster modSection">
      <pc:chgData name="Robin Rettien" userId="d3b77970-caed-4e6f-89f3-1a113df11dad" providerId="ADAL" clId="{6C36C419-7216-473C-A03A-431D16FF4719}" dt="2020-11-25T18:04:04.766" v="83"/>
      <pc:docMkLst>
        <pc:docMk/>
      </pc:docMkLst>
      <pc:sldChg chg="add del">
        <pc:chgData name="Robin Rettien" userId="d3b77970-caed-4e6f-89f3-1a113df11dad" providerId="ADAL" clId="{6C36C419-7216-473C-A03A-431D16FF4719}" dt="2020-11-25T18:02:52.155" v="47" actId="47"/>
        <pc:sldMkLst>
          <pc:docMk/>
          <pc:sldMk cId="1339569737" sldId="409"/>
        </pc:sldMkLst>
      </pc:sldChg>
      <pc:sldChg chg="modSp mod">
        <pc:chgData name="Robin Rettien" userId="d3b77970-caed-4e6f-89f3-1a113df11dad" providerId="ADAL" clId="{6C36C419-7216-473C-A03A-431D16FF4719}" dt="2020-11-25T18:01:54.891" v="18" actId="20577"/>
        <pc:sldMkLst>
          <pc:docMk/>
          <pc:sldMk cId="3680767580" sldId="3066"/>
        </pc:sldMkLst>
        <pc:spChg chg="mod">
          <ac:chgData name="Robin Rettien" userId="d3b77970-caed-4e6f-89f3-1a113df11dad" providerId="ADAL" clId="{6C36C419-7216-473C-A03A-431D16FF4719}" dt="2020-11-25T18:01:54.891" v="18" actId="20577"/>
          <ac:spMkLst>
            <pc:docMk/>
            <pc:sldMk cId="3680767580" sldId="3066"/>
            <ac:spMk id="3" creationId="{48F5C1C9-0257-4D57-911B-1B120E4B8C8E}"/>
          </ac:spMkLst>
        </pc:spChg>
      </pc:sldChg>
      <pc:sldChg chg="add">
        <pc:chgData name="Robin Rettien" userId="d3b77970-caed-4e6f-89f3-1a113df11dad" providerId="ADAL" clId="{6C36C419-7216-473C-A03A-431D16FF4719}" dt="2020-11-25T18:04:04.766" v="83"/>
        <pc:sldMkLst>
          <pc:docMk/>
          <pc:sldMk cId="3375518357" sldId="3214"/>
        </pc:sldMkLst>
      </pc:sldChg>
      <pc:sldChg chg="add">
        <pc:chgData name="Robin Rettien" userId="d3b77970-caed-4e6f-89f3-1a113df11dad" providerId="ADAL" clId="{6C36C419-7216-473C-A03A-431D16FF4719}" dt="2020-11-25T18:04:04.766" v="83"/>
        <pc:sldMkLst>
          <pc:docMk/>
          <pc:sldMk cId="2215098716" sldId="3228"/>
        </pc:sldMkLst>
      </pc:sldChg>
      <pc:sldChg chg="del">
        <pc:chgData name="Robin Rettien" userId="d3b77970-caed-4e6f-89f3-1a113df11dad" providerId="ADAL" clId="{6C36C419-7216-473C-A03A-431D16FF4719}" dt="2020-11-25T18:02:57.676" v="76" actId="47"/>
        <pc:sldMkLst>
          <pc:docMk/>
          <pc:sldMk cId="3506868071" sldId="3231"/>
        </pc:sldMkLst>
      </pc:sldChg>
      <pc:sldChg chg="add del ord">
        <pc:chgData name="Robin Rettien" userId="d3b77970-caed-4e6f-89f3-1a113df11dad" providerId="ADAL" clId="{6C36C419-7216-473C-A03A-431D16FF4719}" dt="2020-11-25T18:02:50.949" v="46"/>
        <pc:sldMkLst>
          <pc:docMk/>
          <pc:sldMk cId="1073362777" sldId="3274"/>
        </pc:sldMkLst>
      </pc:sldChg>
      <pc:sldChg chg="add">
        <pc:chgData name="Robin Rettien" userId="d3b77970-caed-4e6f-89f3-1a113df11dad" providerId="ADAL" clId="{6C36C419-7216-473C-A03A-431D16FF4719}" dt="2020-11-25T18:04:04.766" v="83"/>
        <pc:sldMkLst>
          <pc:docMk/>
          <pc:sldMk cId="563068854" sldId="3281"/>
        </pc:sldMkLst>
      </pc:sldChg>
      <pc:sldChg chg="del">
        <pc:chgData name="Robin Rettien" userId="d3b77970-caed-4e6f-89f3-1a113df11dad" providerId="ADAL" clId="{6C36C419-7216-473C-A03A-431D16FF4719}" dt="2020-11-25T18:02:52.703" v="49" actId="47"/>
        <pc:sldMkLst>
          <pc:docMk/>
          <pc:sldMk cId="3322995288" sldId="4245"/>
        </pc:sldMkLst>
      </pc:sldChg>
      <pc:sldChg chg="del">
        <pc:chgData name="Robin Rettien" userId="d3b77970-caed-4e6f-89f3-1a113df11dad" providerId="ADAL" clId="{6C36C419-7216-473C-A03A-431D16FF4719}" dt="2020-11-25T18:02:57.348" v="74" actId="47"/>
        <pc:sldMkLst>
          <pc:docMk/>
          <pc:sldMk cId="1463496280" sldId="4270"/>
        </pc:sldMkLst>
      </pc:sldChg>
      <pc:sldChg chg="add">
        <pc:chgData name="Robin Rettien" userId="d3b77970-caed-4e6f-89f3-1a113df11dad" providerId="ADAL" clId="{6C36C419-7216-473C-A03A-431D16FF4719}" dt="2020-11-25T18:04:04.766" v="83"/>
        <pc:sldMkLst>
          <pc:docMk/>
          <pc:sldMk cId="1747198398" sldId="4280"/>
        </pc:sldMkLst>
      </pc:sldChg>
      <pc:sldChg chg="add">
        <pc:chgData name="Robin Rettien" userId="d3b77970-caed-4e6f-89f3-1a113df11dad" providerId="ADAL" clId="{6C36C419-7216-473C-A03A-431D16FF4719}" dt="2020-11-25T18:04:04.766" v="83"/>
        <pc:sldMkLst>
          <pc:docMk/>
          <pc:sldMk cId="2213945299" sldId="4299"/>
        </pc:sldMkLst>
      </pc:sldChg>
      <pc:sldChg chg="del">
        <pc:chgData name="Robin Rettien" userId="d3b77970-caed-4e6f-89f3-1a113df11dad" providerId="ADAL" clId="{6C36C419-7216-473C-A03A-431D16FF4719}" dt="2020-11-25T18:02:56.895" v="72" actId="47"/>
        <pc:sldMkLst>
          <pc:docMk/>
          <pc:sldMk cId="1667808993" sldId="4360"/>
        </pc:sldMkLst>
      </pc:sldChg>
      <pc:sldChg chg="add del ord">
        <pc:chgData name="Robin Rettien" userId="d3b77970-caed-4e6f-89f3-1a113df11dad" providerId="ADAL" clId="{6C36C419-7216-473C-A03A-431D16FF4719}" dt="2020-11-25T18:03:02.987" v="82"/>
        <pc:sldMkLst>
          <pc:docMk/>
          <pc:sldMk cId="3997315665" sldId="4377"/>
        </pc:sldMkLst>
      </pc:sldChg>
      <pc:sldChg chg="add del">
        <pc:chgData name="Robin Rettien" userId="d3b77970-caed-4e6f-89f3-1a113df11dad" providerId="ADAL" clId="{6C36C419-7216-473C-A03A-431D16FF4719}" dt="2020-11-25T18:02:52.565" v="48" actId="47"/>
        <pc:sldMkLst>
          <pc:docMk/>
          <pc:sldMk cId="1566171282" sldId="4387"/>
        </pc:sldMkLst>
      </pc:sldChg>
      <pc:sldChg chg="ord">
        <pc:chgData name="Robin Rettien" userId="d3b77970-caed-4e6f-89f3-1a113df11dad" providerId="ADAL" clId="{6C36C419-7216-473C-A03A-431D16FF4719}" dt="2020-11-25T18:03:02.987" v="82"/>
        <pc:sldMkLst>
          <pc:docMk/>
          <pc:sldMk cId="917409064" sldId="4391"/>
        </pc:sldMkLst>
      </pc:sldChg>
      <pc:sldChg chg="del">
        <pc:chgData name="Robin Rettien" userId="d3b77970-caed-4e6f-89f3-1a113df11dad" providerId="ADAL" clId="{6C36C419-7216-473C-A03A-431D16FF4719}" dt="2020-11-25T18:02:57.900" v="77" actId="47"/>
        <pc:sldMkLst>
          <pc:docMk/>
          <pc:sldMk cId="2389333436" sldId="4397"/>
        </pc:sldMkLst>
      </pc:sldChg>
      <pc:sldChg chg="add">
        <pc:chgData name="Robin Rettien" userId="d3b77970-caed-4e6f-89f3-1a113df11dad" providerId="ADAL" clId="{6C36C419-7216-473C-A03A-431D16FF4719}" dt="2020-11-25T18:04:04.766" v="83"/>
        <pc:sldMkLst>
          <pc:docMk/>
          <pc:sldMk cId="2843032093" sldId="4437"/>
        </pc:sldMkLst>
      </pc:sldChg>
      <pc:sldChg chg="del">
        <pc:chgData name="Robin Rettien" userId="d3b77970-caed-4e6f-89f3-1a113df11dad" providerId="ADAL" clId="{6C36C419-7216-473C-A03A-431D16FF4719}" dt="2020-11-25T18:02:57.011" v="73" actId="47"/>
        <pc:sldMkLst>
          <pc:docMk/>
          <pc:sldMk cId="3456538281" sldId="4454"/>
        </pc:sldMkLst>
      </pc:sldChg>
      <pc:sldChg chg="del">
        <pc:chgData name="Robin Rettien" userId="d3b77970-caed-4e6f-89f3-1a113df11dad" providerId="ADAL" clId="{6C36C419-7216-473C-A03A-431D16FF4719}" dt="2020-11-25T18:02:57.528" v="75" actId="47"/>
        <pc:sldMkLst>
          <pc:docMk/>
          <pc:sldMk cId="686699456" sldId="4466"/>
        </pc:sldMkLst>
      </pc:sldChg>
      <pc:sldChg chg="add">
        <pc:chgData name="Robin Rettien" userId="d3b77970-caed-4e6f-89f3-1a113df11dad" providerId="ADAL" clId="{6C36C419-7216-473C-A03A-431D16FF4719}" dt="2020-11-25T18:04:04.766" v="83"/>
        <pc:sldMkLst>
          <pc:docMk/>
          <pc:sldMk cId="3607771872" sldId="4467"/>
        </pc:sldMkLst>
      </pc:sldChg>
      <pc:sldChg chg="add">
        <pc:chgData name="Robin Rettien" userId="d3b77970-caed-4e6f-89f3-1a113df11dad" providerId="ADAL" clId="{6C36C419-7216-473C-A03A-431D16FF4719}" dt="2020-11-25T18:04:04.766" v="83"/>
        <pc:sldMkLst>
          <pc:docMk/>
          <pc:sldMk cId="3561715792" sldId="4468"/>
        </pc:sldMkLst>
      </pc:sldChg>
      <pc:sldChg chg="add">
        <pc:chgData name="Robin Rettien" userId="d3b77970-caed-4e6f-89f3-1a113df11dad" providerId="ADAL" clId="{6C36C419-7216-473C-A03A-431D16FF4719}" dt="2020-11-25T18:04:04.766" v="83"/>
        <pc:sldMkLst>
          <pc:docMk/>
          <pc:sldMk cId="2871285774" sldId="4469"/>
        </pc:sldMkLst>
      </pc:sldChg>
      <pc:sldChg chg="add">
        <pc:chgData name="Robin Rettien" userId="d3b77970-caed-4e6f-89f3-1a113df11dad" providerId="ADAL" clId="{6C36C419-7216-473C-A03A-431D16FF4719}" dt="2020-11-25T18:04:04.766" v="83"/>
        <pc:sldMkLst>
          <pc:docMk/>
          <pc:sldMk cId="2657895909" sldId="4470"/>
        </pc:sldMkLst>
      </pc:sldChg>
      <pc:sldChg chg="add">
        <pc:chgData name="Robin Rettien" userId="d3b77970-caed-4e6f-89f3-1a113df11dad" providerId="ADAL" clId="{6C36C419-7216-473C-A03A-431D16FF4719}" dt="2020-11-25T18:04:04.766" v="83"/>
        <pc:sldMkLst>
          <pc:docMk/>
          <pc:sldMk cId="2530781139" sldId="4471"/>
        </pc:sldMkLst>
      </pc:sldChg>
      <pc:sldChg chg="add">
        <pc:chgData name="Robin Rettien" userId="d3b77970-caed-4e6f-89f3-1a113df11dad" providerId="ADAL" clId="{6C36C419-7216-473C-A03A-431D16FF4719}" dt="2020-11-25T18:04:04.766" v="83"/>
        <pc:sldMkLst>
          <pc:docMk/>
          <pc:sldMk cId="359526628" sldId="4472"/>
        </pc:sldMkLst>
      </pc:sldChg>
      <pc:sldChg chg="del">
        <pc:chgData name="Robin Rettien" userId="d3b77970-caed-4e6f-89f3-1a113df11dad" providerId="ADAL" clId="{6C36C419-7216-473C-A03A-431D16FF4719}" dt="2020-11-25T18:02:55.763" v="65" actId="47"/>
        <pc:sldMkLst>
          <pc:docMk/>
          <pc:sldMk cId="783396592" sldId="4506"/>
        </pc:sldMkLst>
      </pc:sldChg>
      <pc:sldChg chg="del">
        <pc:chgData name="Robin Rettien" userId="d3b77970-caed-4e6f-89f3-1a113df11dad" providerId="ADAL" clId="{6C36C419-7216-473C-A03A-431D16FF4719}" dt="2020-11-25T18:02:54.536" v="61" actId="47"/>
        <pc:sldMkLst>
          <pc:docMk/>
          <pc:sldMk cId="1017006420" sldId="4518"/>
        </pc:sldMkLst>
      </pc:sldChg>
      <pc:sldChg chg="del">
        <pc:chgData name="Robin Rettien" userId="d3b77970-caed-4e6f-89f3-1a113df11dad" providerId="ADAL" clId="{6C36C419-7216-473C-A03A-431D16FF4719}" dt="2020-11-25T18:02:56.413" v="69" actId="47"/>
        <pc:sldMkLst>
          <pc:docMk/>
          <pc:sldMk cId="3024342461" sldId="4519"/>
        </pc:sldMkLst>
      </pc:sldChg>
      <pc:sldChg chg="del">
        <pc:chgData name="Robin Rettien" userId="d3b77970-caed-4e6f-89f3-1a113df11dad" providerId="ADAL" clId="{6C36C419-7216-473C-A03A-431D16FF4719}" dt="2020-11-25T18:02:55.875" v="66" actId="47"/>
        <pc:sldMkLst>
          <pc:docMk/>
          <pc:sldMk cId="4081695896" sldId="4520"/>
        </pc:sldMkLst>
      </pc:sldChg>
      <pc:sldChg chg="del">
        <pc:chgData name="Robin Rettien" userId="d3b77970-caed-4e6f-89f3-1a113df11dad" providerId="ADAL" clId="{6C36C419-7216-473C-A03A-431D16FF4719}" dt="2020-11-25T18:02:56.037" v="67" actId="47"/>
        <pc:sldMkLst>
          <pc:docMk/>
          <pc:sldMk cId="1101744368" sldId="4524"/>
        </pc:sldMkLst>
      </pc:sldChg>
      <pc:sldChg chg="del">
        <pc:chgData name="Robin Rettien" userId="d3b77970-caed-4e6f-89f3-1a113df11dad" providerId="ADAL" clId="{6C36C419-7216-473C-A03A-431D16FF4719}" dt="2020-11-25T18:02:53.446" v="53" actId="47"/>
        <pc:sldMkLst>
          <pc:docMk/>
          <pc:sldMk cId="419548533" sldId="4534"/>
        </pc:sldMkLst>
      </pc:sldChg>
      <pc:sldChg chg="add">
        <pc:chgData name="Robin Rettien" userId="d3b77970-caed-4e6f-89f3-1a113df11dad" providerId="ADAL" clId="{6C36C419-7216-473C-A03A-431D16FF4719}" dt="2020-11-25T18:04:04.766" v="83"/>
        <pc:sldMkLst>
          <pc:docMk/>
          <pc:sldMk cId="3053500909" sldId="4558"/>
        </pc:sldMkLst>
      </pc:sldChg>
      <pc:sldChg chg="add">
        <pc:chgData name="Robin Rettien" userId="d3b77970-caed-4e6f-89f3-1a113df11dad" providerId="ADAL" clId="{6C36C419-7216-473C-A03A-431D16FF4719}" dt="2020-11-25T18:04:04.766" v="83"/>
        <pc:sldMkLst>
          <pc:docMk/>
          <pc:sldMk cId="2550319828" sldId="4559"/>
        </pc:sldMkLst>
      </pc:sldChg>
      <pc:sldChg chg="del">
        <pc:chgData name="Robin Rettien" userId="d3b77970-caed-4e6f-89f3-1a113df11dad" providerId="ADAL" clId="{6C36C419-7216-473C-A03A-431D16FF4719}" dt="2020-11-25T18:02:53.168" v="52" actId="47"/>
        <pc:sldMkLst>
          <pc:docMk/>
          <pc:sldMk cId="4044166720" sldId="4561"/>
        </pc:sldMkLst>
      </pc:sldChg>
      <pc:sldChg chg="del">
        <pc:chgData name="Robin Rettien" userId="d3b77970-caed-4e6f-89f3-1a113df11dad" providerId="ADAL" clId="{6C36C419-7216-473C-A03A-431D16FF4719}" dt="2020-11-25T18:02:53.522" v="54" actId="47"/>
        <pc:sldMkLst>
          <pc:docMk/>
          <pc:sldMk cId="1377220271" sldId="4562"/>
        </pc:sldMkLst>
      </pc:sldChg>
      <pc:sldChg chg="del">
        <pc:chgData name="Robin Rettien" userId="d3b77970-caed-4e6f-89f3-1a113df11dad" providerId="ADAL" clId="{6C36C419-7216-473C-A03A-431D16FF4719}" dt="2020-11-25T18:02:53.598" v="55" actId="47"/>
        <pc:sldMkLst>
          <pc:docMk/>
          <pc:sldMk cId="2413002912" sldId="4563"/>
        </pc:sldMkLst>
      </pc:sldChg>
      <pc:sldChg chg="del">
        <pc:chgData name="Robin Rettien" userId="d3b77970-caed-4e6f-89f3-1a113df11dad" providerId="ADAL" clId="{6C36C419-7216-473C-A03A-431D16FF4719}" dt="2020-11-25T18:02:53.902" v="56" actId="47"/>
        <pc:sldMkLst>
          <pc:docMk/>
          <pc:sldMk cId="574132940" sldId="4564"/>
        </pc:sldMkLst>
      </pc:sldChg>
      <pc:sldChg chg="del">
        <pc:chgData name="Robin Rettien" userId="d3b77970-caed-4e6f-89f3-1a113df11dad" providerId="ADAL" clId="{6C36C419-7216-473C-A03A-431D16FF4719}" dt="2020-11-25T18:02:53.978" v="57" actId="47"/>
        <pc:sldMkLst>
          <pc:docMk/>
          <pc:sldMk cId="2417076013" sldId="4565"/>
        </pc:sldMkLst>
      </pc:sldChg>
      <pc:sldChg chg="del">
        <pc:chgData name="Robin Rettien" userId="d3b77970-caed-4e6f-89f3-1a113df11dad" providerId="ADAL" clId="{6C36C419-7216-473C-A03A-431D16FF4719}" dt="2020-11-25T18:02:54.055" v="58" actId="47"/>
        <pc:sldMkLst>
          <pc:docMk/>
          <pc:sldMk cId="2322720532" sldId="4566"/>
        </pc:sldMkLst>
      </pc:sldChg>
      <pc:sldChg chg="del">
        <pc:chgData name="Robin Rettien" userId="d3b77970-caed-4e6f-89f3-1a113df11dad" providerId="ADAL" clId="{6C36C419-7216-473C-A03A-431D16FF4719}" dt="2020-11-25T18:02:54.372" v="59" actId="47"/>
        <pc:sldMkLst>
          <pc:docMk/>
          <pc:sldMk cId="1804045032" sldId="4567"/>
        </pc:sldMkLst>
      </pc:sldChg>
      <pc:sldChg chg="del">
        <pc:chgData name="Robin Rettien" userId="d3b77970-caed-4e6f-89f3-1a113df11dad" providerId="ADAL" clId="{6C36C419-7216-473C-A03A-431D16FF4719}" dt="2020-11-25T18:02:54.784" v="62" actId="47"/>
        <pc:sldMkLst>
          <pc:docMk/>
          <pc:sldMk cId="321839724" sldId="4568"/>
        </pc:sldMkLst>
      </pc:sldChg>
      <pc:sldChg chg="del">
        <pc:chgData name="Robin Rettien" userId="d3b77970-caed-4e6f-89f3-1a113df11dad" providerId="ADAL" clId="{6C36C419-7216-473C-A03A-431D16FF4719}" dt="2020-11-25T18:02:55.384" v="63" actId="47"/>
        <pc:sldMkLst>
          <pc:docMk/>
          <pc:sldMk cId="2761733356" sldId="4569"/>
        </pc:sldMkLst>
      </pc:sldChg>
      <pc:sldChg chg="del">
        <pc:chgData name="Robin Rettien" userId="d3b77970-caed-4e6f-89f3-1a113df11dad" providerId="ADAL" clId="{6C36C419-7216-473C-A03A-431D16FF4719}" dt="2020-11-25T18:02:56.333" v="68" actId="47"/>
        <pc:sldMkLst>
          <pc:docMk/>
          <pc:sldMk cId="2623748295" sldId="4570"/>
        </pc:sldMkLst>
      </pc:sldChg>
      <pc:sldChg chg="del">
        <pc:chgData name="Robin Rettien" userId="d3b77970-caed-4e6f-89f3-1a113df11dad" providerId="ADAL" clId="{6C36C419-7216-473C-A03A-431D16FF4719}" dt="2020-11-25T18:02:56.533" v="70" actId="47"/>
        <pc:sldMkLst>
          <pc:docMk/>
          <pc:sldMk cId="1884533410" sldId="4571"/>
        </pc:sldMkLst>
      </pc:sldChg>
      <pc:sldChg chg="add">
        <pc:chgData name="Robin Rettien" userId="d3b77970-caed-4e6f-89f3-1a113df11dad" providerId="ADAL" clId="{6C36C419-7216-473C-A03A-431D16FF4719}" dt="2020-11-25T18:04:04.766" v="83"/>
        <pc:sldMkLst>
          <pc:docMk/>
          <pc:sldMk cId="1169208403" sldId="4572"/>
        </pc:sldMkLst>
      </pc:sldChg>
      <pc:sldChg chg="del">
        <pc:chgData name="Robin Rettien" userId="d3b77970-caed-4e6f-89f3-1a113df11dad" providerId="ADAL" clId="{6C36C419-7216-473C-A03A-431D16FF4719}" dt="2020-11-25T18:02:52.875" v="50" actId="47"/>
        <pc:sldMkLst>
          <pc:docMk/>
          <pc:sldMk cId="2272080729" sldId="4582"/>
        </pc:sldMkLst>
      </pc:sldChg>
      <pc:sldChg chg="del">
        <pc:chgData name="Robin Rettien" userId="d3b77970-caed-4e6f-89f3-1a113df11dad" providerId="ADAL" clId="{6C36C419-7216-473C-A03A-431D16FF4719}" dt="2020-11-25T18:02:53.007" v="51" actId="47"/>
        <pc:sldMkLst>
          <pc:docMk/>
          <pc:sldMk cId="2951204214" sldId="4583"/>
        </pc:sldMkLst>
      </pc:sldChg>
      <pc:sldChg chg="del">
        <pc:chgData name="Robin Rettien" userId="d3b77970-caed-4e6f-89f3-1a113df11dad" providerId="ADAL" clId="{6C36C419-7216-473C-A03A-431D16FF4719}" dt="2020-11-25T18:02:54.428" v="60" actId="47"/>
        <pc:sldMkLst>
          <pc:docMk/>
          <pc:sldMk cId="410427352" sldId="4584"/>
        </pc:sldMkLst>
      </pc:sldChg>
      <pc:sldChg chg="del">
        <pc:chgData name="Robin Rettien" userId="d3b77970-caed-4e6f-89f3-1a113df11dad" providerId="ADAL" clId="{6C36C419-7216-473C-A03A-431D16FF4719}" dt="2020-11-25T18:02:55.679" v="64" actId="47"/>
        <pc:sldMkLst>
          <pc:docMk/>
          <pc:sldMk cId="711719025" sldId="4587"/>
        </pc:sldMkLst>
      </pc:sldChg>
      <pc:sldChg chg="del">
        <pc:chgData name="Robin Rettien" userId="d3b77970-caed-4e6f-89f3-1a113df11dad" providerId="ADAL" clId="{6C36C419-7216-473C-A03A-431D16FF4719}" dt="2020-11-25T18:02:56.681" v="71" actId="47"/>
        <pc:sldMkLst>
          <pc:docMk/>
          <pc:sldMk cId="2998949739" sldId="4588"/>
        </pc:sldMkLst>
      </pc:sldChg>
      <pc:sldChg chg="del">
        <pc:chgData name="Robin Rettien" userId="d3b77970-caed-4e6f-89f3-1a113df11dad" providerId="ADAL" clId="{6C36C419-7216-473C-A03A-431D16FF4719}" dt="2020-11-25T18:02:58.030" v="78" actId="47"/>
        <pc:sldMkLst>
          <pc:docMk/>
          <pc:sldMk cId="519522727" sldId="4589"/>
        </pc:sldMkLst>
      </pc:sldChg>
      <pc:sldMasterChg chg="modSp mod delSldLayout modSldLayout">
        <pc:chgData name="Robin Rettien" userId="d3b77970-caed-4e6f-89f3-1a113df11dad" providerId="ADAL" clId="{6C36C419-7216-473C-A03A-431D16FF4719}" dt="2020-11-25T18:02:58.030" v="78" actId="47"/>
        <pc:sldMasterMkLst>
          <pc:docMk/>
          <pc:sldMasterMk cId="0" sldId="2147483659"/>
        </pc:sldMasterMkLst>
        <pc:spChg chg="mod">
          <ac:chgData name="Robin Rettien" userId="d3b77970-caed-4e6f-89f3-1a113df11dad" providerId="ADAL" clId="{6C36C419-7216-473C-A03A-431D16FF4719}" dt="2020-11-25T18:02:10.002" v="37" actId="20577"/>
          <ac:spMkLst>
            <pc:docMk/>
            <pc:sldMasterMk cId="0" sldId="2147483659"/>
            <ac:spMk id="4" creationId="{B8A5604C-B8A6-4D35-A162-2F60AB989CD9}"/>
          </ac:spMkLst>
        </pc:spChg>
        <pc:sldLayoutChg chg="modSp mod">
          <pc:chgData name="Robin Rettien" userId="d3b77970-caed-4e6f-89f3-1a113df11dad" providerId="ADAL" clId="{6C36C419-7216-473C-A03A-431D16FF4719}" dt="2020-11-25T18:02:15.038" v="38"/>
          <pc:sldLayoutMkLst>
            <pc:docMk/>
            <pc:sldMasterMk cId="0" sldId="2147483659"/>
            <pc:sldLayoutMk cId="3081998058" sldId="2147483681"/>
          </pc:sldLayoutMkLst>
          <pc:spChg chg="mod">
            <ac:chgData name="Robin Rettien" userId="d3b77970-caed-4e6f-89f3-1a113df11dad" providerId="ADAL" clId="{6C36C419-7216-473C-A03A-431D16FF4719}" dt="2020-11-25T18:02:15.038" v="38"/>
            <ac:spMkLst>
              <pc:docMk/>
              <pc:sldMasterMk cId="0" sldId="2147483659"/>
              <pc:sldLayoutMk cId="3081998058" sldId="2147483681"/>
              <ac:spMk id="3" creationId="{AEBDF29C-7377-4E63-8C4C-1D03C8CA67DF}"/>
            </ac:spMkLst>
          </pc:spChg>
        </pc:sldLayoutChg>
        <pc:sldLayoutChg chg="del">
          <pc:chgData name="Robin Rettien" userId="d3b77970-caed-4e6f-89f3-1a113df11dad" providerId="ADAL" clId="{6C36C419-7216-473C-A03A-431D16FF4719}" dt="2020-11-25T18:02:58.030" v="78" actId="47"/>
          <pc:sldLayoutMkLst>
            <pc:docMk/>
            <pc:sldMasterMk cId="0" sldId="2147483659"/>
            <pc:sldLayoutMk cId="1453283535" sldId="2147483748"/>
          </pc:sldLayoutMkLst>
        </pc:sldLayoutChg>
      </pc:sldMasterChg>
    </pc:docChg>
  </pc:docChgLst>
  <pc:docChgLst>
    <pc:chgData name="Robin Rettien" userId="d3b77970-caed-4e6f-89f3-1a113df11dad" providerId="ADAL" clId="{DAEA3E22-9844-481E-9B87-6745CA6151F1}"/>
    <pc:docChg chg="undo redo custSel addSld delSld modSld sldOrd modMainMaster modSection">
      <pc:chgData name="Robin Rettien" userId="d3b77970-caed-4e6f-89f3-1a113df11dad" providerId="ADAL" clId="{DAEA3E22-9844-481E-9B87-6745CA6151F1}" dt="2020-10-23T14:38:41.467" v="3449" actId="13926"/>
      <pc:docMkLst>
        <pc:docMk/>
      </pc:docMkLst>
      <pc:sldChg chg="del">
        <pc:chgData name="Robin Rettien" userId="d3b77970-caed-4e6f-89f3-1a113df11dad" providerId="ADAL" clId="{DAEA3E22-9844-481E-9B87-6745CA6151F1}" dt="2020-10-21T22:05:10.340" v="689" actId="47"/>
        <pc:sldMkLst>
          <pc:docMk/>
          <pc:sldMk cId="1985346453" sldId="3206"/>
        </pc:sldMkLst>
      </pc:sldChg>
      <pc:sldChg chg="addSp delSp mod">
        <pc:chgData name="Robin Rettien" userId="d3b77970-caed-4e6f-89f3-1a113df11dad" providerId="ADAL" clId="{DAEA3E22-9844-481E-9B87-6745CA6151F1}" dt="2020-10-22T11:27:43.863" v="2417" actId="22"/>
        <pc:sldMkLst>
          <pc:docMk/>
          <pc:sldMk cId="2215098716" sldId="3228"/>
        </pc:sldMkLst>
        <pc:picChg chg="add">
          <ac:chgData name="Robin Rettien" userId="d3b77970-caed-4e6f-89f3-1a113df11dad" providerId="ADAL" clId="{DAEA3E22-9844-481E-9B87-6745CA6151F1}" dt="2020-10-22T11:27:43.863" v="2417" actId="22"/>
          <ac:picMkLst>
            <pc:docMk/>
            <pc:sldMk cId="2215098716" sldId="3228"/>
            <ac:picMk id="3" creationId="{DF809F76-4483-465D-A4BB-481470D8F72C}"/>
          </ac:picMkLst>
        </pc:picChg>
        <pc:picChg chg="del">
          <ac:chgData name="Robin Rettien" userId="d3b77970-caed-4e6f-89f3-1a113df11dad" providerId="ADAL" clId="{DAEA3E22-9844-481E-9B87-6745CA6151F1}" dt="2020-10-22T11:27:43.515" v="2416" actId="478"/>
          <ac:picMkLst>
            <pc:docMk/>
            <pc:sldMk cId="2215098716" sldId="3228"/>
            <ac:picMk id="19" creationId="{21662815-C6C7-41CE-9E22-3403033B4CA0}"/>
          </ac:picMkLst>
        </pc:picChg>
      </pc:sldChg>
      <pc:sldChg chg="modSp mod">
        <pc:chgData name="Robin Rettien" userId="d3b77970-caed-4e6f-89f3-1a113df11dad" providerId="ADAL" clId="{DAEA3E22-9844-481E-9B87-6745CA6151F1}" dt="2020-10-22T12:32:03.498" v="3333" actId="20577"/>
        <pc:sldMkLst>
          <pc:docMk/>
          <pc:sldMk cId="3506868071" sldId="3231"/>
        </pc:sldMkLst>
        <pc:spChg chg="mod">
          <ac:chgData name="Robin Rettien" userId="d3b77970-caed-4e6f-89f3-1a113df11dad" providerId="ADAL" clId="{DAEA3E22-9844-481E-9B87-6745CA6151F1}" dt="2020-10-22T12:32:03.498" v="3333" actId="20577"/>
          <ac:spMkLst>
            <pc:docMk/>
            <pc:sldMk cId="3506868071" sldId="3231"/>
            <ac:spMk id="4" creationId="{721149F0-F1AE-443A-8E71-1BE013C7A6E3}"/>
          </ac:spMkLst>
        </pc:spChg>
      </pc:sldChg>
      <pc:sldChg chg="del">
        <pc:chgData name="Robin Rettien" userId="d3b77970-caed-4e6f-89f3-1a113df11dad" providerId="ADAL" clId="{DAEA3E22-9844-481E-9B87-6745CA6151F1}" dt="2020-10-21T21:23:49.323" v="416" actId="47"/>
        <pc:sldMkLst>
          <pc:docMk/>
          <pc:sldMk cId="2701472063" sldId="3244"/>
        </pc:sldMkLst>
      </pc:sldChg>
      <pc:sldChg chg="del">
        <pc:chgData name="Robin Rettien" userId="d3b77970-caed-4e6f-89f3-1a113df11dad" providerId="ADAL" clId="{DAEA3E22-9844-481E-9B87-6745CA6151F1}" dt="2020-10-22T07:28:56.358" v="1138" actId="47"/>
        <pc:sldMkLst>
          <pc:docMk/>
          <pc:sldMk cId="3254042521" sldId="3257"/>
        </pc:sldMkLst>
      </pc:sldChg>
      <pc:sldChg chg="del">
        <pc:chgData name="Robin Rettien" userId="d3b77970-caed-4e6f-89f3-1a113df11dad" providerId="ADAL" clId="{DAEA3E22-9844-481E-9B87-6745CA6151F1}" dt="2020-10-22T07:28:58.908" v="1142" actId="47"/>
        <pc:sldMkLst>
          <pc:docMk/>
          <pc:sldMk cId="333182808" sldId="3258"/>
        </pc:sldMkLst>
      </pc:sldChg>
      <pc:sldChg chg="del">
        <pc:chgData name="Robin Rettien" userId="d3b77970-caed-4e6f-89f3-1a113df11dad" providerId="ADAL" clId="{DAEA3E22-9844-481E-9B87-6745CA6151F1}" dt="2020-10-22T07:28:53.037" v="1137" actId="47"/>
        <pc:sldMkLst>
          <pc:docMk/>
          <pc:sldMk cId="2314686687" sldId="3259"/>
        </pc:sldMkLst>
      </pc:sldChg>
      <pc:sldChg chg="del">
        <pc:chgData name="Robin Rettien" userId="d3b77970-caed-4e6f-89f3-1a113df11dad" providerId="ADAL" clId="{DAEA3E22-9844-481E-9B87-6745CA6151F1}" dt="2020-10-22T07:28:56.949" v="1139" actId="47"/>
        <pc:sldMkLst>
          <pc:docMk/>
          <pc:sldMk cId="1194260321" sldId="3270"/>
        </pc:sldMkLst>
      </pc:sldChg>
      <pc:sldChg chg="del">
        <pc:chgData name="Robin Rettien" userId="d3b77970-caed-4e6f-89f3-1a113df11dad" providerId="ADAL" clId="{DAEA3E22-9844-481E-9B87-6745CA6151F1}" dt="2020-10-22T07:28:58.281" v="1141" actId="47"/>
        <pc:sldMkLst>
          <pc:docMk/>
          <pc:sldMk cId="1522624195" sldId="3272"/>
        </pc:sldMkLst>
      </pc:sldChg>
      <pc:sldChg chg="del">
        <pc:chgData name="Robin Rettien" userId="d3b77970-caed-4e6f-89f3-1a113df11dad" providerId="ADAL" clId="{DAEA3E22-9844-481E-9B87-6745CA6151F1}" dt="2020-10-22T07:28:57.496" v="1140" actId="47"/>
        <pc:sldMkLst>
          <pc:docMk/>
          <pc:sldMk cId="58792664" sldId="3273"/>
        </pc:sldMkLst>
      </pc:sldChg>
      <pc:sldChg chg="addSp delSp modSp mod">
        <pc:chgData name="Robin Rettien" userId="d3b77970-caed-4e6f-89f3-1a113df11dad" providerId="ADAL" clId="{DAEA3E22-9844-481E-9B87-6745CA6151F1}" dt="2020-10-22T11:53:17.510" v="2538" actId="108"/>
        <pc:sldMkLst>
          <pc:docMk/>
          <pc:sldMk cId="1073362777" sldId="3274"/>
        </pc:sldMkLst>
        <pc:spChg chg="del">
          <ac:chgData name="Robin Rettien" userId="d3b77970-caed-4e6f-89f3-1a113df11dad" providerId="ADAL" clId="{DAEA3E22-9844-481E-9B87-6745CA6151F1}" dt="2020-10-22T11:50:41.514" v="2485" actId="478"/>
          <ac:spMkLst>
            <pc:docMk/>
            <pc:sldMk cId="1073362777" sldId="3274"/>
            <ac:spMk id="4" creationId="{ED23E068-0346-48C8-9E7F-C6DEA69361F4}"/>
          </ac:spMkLst>
        </pc:spChg>
        <pc:spChg chg="del">
          <ac:chgData name="Robin Rettien" userId="d3b77970-caed-4e6f-89f3-1a113df11dad" providerId="ADAL" clId="{DAEA3E22-9844-481E-9B87-6745CA6151F1}" dt="2020-10-22T11:51:54.997" v="2504" actId="478"/>
          <ac:spMkLst>
            <pc:docMk/>
            <pc:sldMk cId="1073362777" sldId="3274"/>
            <ac:spMk id="9" creationId="{875B6E7F-5DC4-4B2C-89E7-44375BAECFB6}"/>
          </ac:spMkLst>
        </pc:spChg>
        <pc:spChg chg="del">
          <ac:chgData name="Robin Rettien" userId="d3b77970-caed-4e6f-89f3-1a113df11dad" providerId="ADAL" clId="{DAEA3E22-9844-481E-9B87-6745CA6151F1}" dt="2020-10-22T11:53:05.670" v="2536" actId="478"/>
          <ac:spMkLst>
            <pc:docMk/>
            <pc:sldMk cId="1073362777" sldId="3274"/>
            <ac:spMk id="10" creationId="{4597D15A-187E-4B2B-8DCD-DDB0852A2D5A}"/>
          </ac:spMkLst>
        </pc:spChg>
        <pc:picChg chg="del mod">
          <ac:chgData name="Robin Rettien" userId="d3b77970-caed-4e6f-89f3-1a113df11dad" providerId="ADAL" clId="{DAEA3E22-9844-481E-9B87-6745CA6151F1}" dt="2020-10-22T11:52:24.477" v="2525" actId="478"/>
          <ac:picMkLst>
            <pc:docMk/>
            <pc:sldMk cId="1073362777" sldId="3274"/>
            <ac:picMk id="6" creationId="{9A20EDBE-4E8E-4C06-8469-4D9B5A907705}"/>
          </ac:picMkLst>
        </pc:picChg>
        <pc:picChg chg="del mod">
          <ac:chgData name="Robin Rettien" userId="d3b77970-caed-4e6f-89f3-1a113df11dad" providerId="ADAL" clId="{DAEA3E22-9844-481E-9B87-6745CA6151F1}" dt="2020-10-22T11:51:47.673" v="2502" actId="478"/>
          <ac:picMkLst>
            <pc:docMk/>
            <pc:sldMk cId="1073362777" sldId="3274"/>
            <ac:picMk id="8" creationId="{6F3FA82D-9B5D-4F16-9047-40C44CD68361}"/>
          </ac:picMkLst>
        </pc:picChg>
        <pc:picChg chg="add mod ord">
          <ac:chgData name="Robin Rettien" userId="d3b77970-caed-4e6f-89f3-1a113df11dad" providerId="ADAL" clId="{DAEA3E22-9844-481E-9B87-6745CA6151F1}" dt="2020-10-22T11:53:17.510" v="2538" actId="108"/>
          <ac:picMkLst>
            <pc:docMk/>
            <pc:sldMk cId="1073362777" sldId="3274"/>
            <ac:picMk id="13" creationId="{16BACAAF-B465-4305-BAA7-03B3DEFF9C3D}"/>
          </ac:picMkLst>
        </pc:picChg>
        <pc:picChg chg="add mod ord modCrop">
          <ac:chgData name="Robin Rettien" userId="d3b77970-caed-4e6f-89f3-1a113df11dad" providerId="ADAL" clId="{DAEA3E22-9844-481E-9B87-6745CA6151F1}" dt="2020-10-22T11:53:16.834" v="2537" actId="108"/>
          <ac:picMkLst>
            <pc:docMk/>
            <pc:sldMk cId="1073362777" sldId="3274"/>
            <ac:picMk id="31" creationId="{8C5AA8AC-3BD6-4506-AEB9-0405659118A0}"/>
          </ac:picMkLst>
        </pc:picChg>
      </pc:sldChg>
      <pc:sldChg chg="addSp delSp mod">
        <pc:chgData name="Robin Rettien" userId="d3b77970-caed-4e6f-89f3-1a113df11dad" providerId="ADAL" clId="{DAEA3E22-9844-481E-9B87-6745CA6151F1}" dt="2020-10-22T11:27:31.490" v="2415" actId="22"/>
        <pc:sldMkLst>
          <pc:docMk/>
          <pc:sldMk cId="563068854" sldId="3281"/>
        </pc:sldMkLst>
        <pc:picChg chg="add">
          <ac:chgData name="Robin Rettien" userId="d3b77970-caed-4e6f-89f3-1a113df11dad" providerId="ADAL" clId="{DAEA3E22-9844-481E-9B87-6745CA6151F1}" dt="2020-10-22T11:27:31.490" v="2415" actId="22"/>
          <ac:picMkLst>
            <pc:docMk/>
            <pc:sldMk cId="563068854" sldId="3281"/>
            <ac:picMk id="6" creationId="{26B1741D-DBED-4178-B2FA-2B5B37176CD1}"/>
          </ac:picMkLst>
        </pc:picChg>
        <pc:picChg chg="del">
          <ac:chgData name="Robin Rettien" userId="d3b77970-caed-4e6f-89f3-1a113df11dad" providerId="ADAL" clId="{DAEA3E22-9844-481E-9B87-6745CA6151F1}" dt="2020-10-22T11:27:31.157" v="2414" actId="478"/>
          <ac:picMkLst>
            <pc:docMk/>
            <pc:sldMk cId="563068854" sldId="3281"/>
            <ac:picMk id="20" creationId="{B233DA62-FD67-45B5-A82A-E16EDF8CBB3F}"/>
          </ac:picMkLst>
        </pc:picChg>
      </pc:sldChg>
      <pc:sldChg chg="ord">
        <pc:chgData name="Robin Rettien" userId="d3b77970-caed-4e6f-89f3-1a113df11dad" providerId="ADAL" clId="{DAEA3E22-9844-481E-9B87-6745CA6151F1}" dt="2020-10-21T22:14:17.486" v="788"/>
        <pc:sldMkLst>
          <pc:docMk/>
          <pc:sldMk cId="2951810969" sldId="3305"/>
        </pc:sldMkLst>
      </pc:sldChg>
      <pc:sldChg chg="modSp mod">
        <pc:chgData name="Robin Rettien" userId="d3b77970-caed-4e6f-89f3-1a113df11dad" providerId="ADAL" clId="{DAEA3E22-9844-481E-9B87-6745CA6151F1}" dt="2020-10-22T10:21:44.171" v="2158" actId="20577"/>
        <pc:sldMkLst>
          <pc:docMk/>
          <pc:sldMk cId="45512336" sldId="3325"/>
        </pc:sldMkLst>
        <pc:graphicFrameChg chg="modGraphic">
          <ac:chgData name="Robin Rettien" userId="d3b77970-caed-4e6f-89f3-1a113df11dad" providerId="ADAL" clId="{DAEA3E22-9844-481E-9B87-6745CA6151F1}" dt="2020-10-22T10:21:44.171" v="2158" actId="20577"/>
          <ac:graphicFrameMkLst>
            <pc:docMk/>
            <pc:sldMk cId="45512336" sldId="3325"/>
            <ac:graphicFrameMk id="4" creationId="{6D79E59A-374D-415E-8645-1A20DE6105FB}"/>
          </ac:graphicFrameMkLst>
        </pc:graphicFrameChg>
      </pc:sldChg>
      <pc:sldChg chg="modSp mod">
        <pc:chgData name="Robin Rettien" userId="d3b77970-caed-4e6f-89f3-1a113df11dad" providerId="ADAL" clId="{DAEA3E22-9844-481E-9B87-6745CA6151F1}" dt="2020-10-22T10:22:07.830" v="2171" actId="20577"/>
        <pc:sldMkLst>
          <pc:docMk/>
          <pc:sldMk cId="769565367" sldId="3326"/>
        </pc:sldMkLst>
        <pc:graphicFrameChg chg="modGraphic">
          <ac:chgData name="Robin Rettien" userId="d3b77970-caed-4e6f-89f3-1a113df11dad" providerId="ADAL" clId="{DAEA3E22-9844-481E-9B87-6745CA6151F1}" dt="2020-10-22T10:22:07.830" v="2171" actId="20577"/>
          <ac:graphicFrameMkLst>
            <pc:docMk/>
            <pc:sldMk cId="769565367" sldId="3326"/>
            <ac:graphicFrameMk id="4" creationId="{6D79E59A-374D-415E-8645-1A20DE6105FB}"/>
          </ac:graphicFrameMkLst>
        </pc:graphicFrameChg>
      </pc:sldChg>
      <pc:sldChg chg="modSp mod">
        <pc:chgData name="Robin Rettien" userId="d3b77970-caed-4e6f-89f3-1a113df11dad" providerId="ADAL" clId="{DAEA3E22-9844-481E-9B87-6745CA6151F1}" dt="2020-10-21T22:17:46.824" v="825" actId="20577"/>
        <pc:sldMkLst>
          <pc:docMk/>
          <pc:sldMk cId="2666718201" sldId="4240"/>
        </pc:sldMkLst>
        <pc:spChg chg="mod">
          <ac:chgData name="Robin Rettien" userId="d3b77970-caed-4e6f-89f3-1a113df11dad" providerId="ADAL" clId="{DAEA3E22-9844-481E-9B87-6745CA6151F1}" dt="2020-10-21T22:07:05.039" v="736" actId="1076"/>
          <ac:spMkLst>
            <pc:docMk/>
            <pc:sldMk cId="2666718201" sldId="4240"/>
            <ac:spMk id="3" creationId="{4A69D288-9928-4DAE-A773-A82FA9B67138}"/>
          </ac:spMkLst>
        </pc:spChg>
        <pc:spChg chg="mod">
          <ac:chgData name="Robin Rettien" userId="d3b77970-caed-4e6f-89f3-1a113df11dad" providerId="ADAL" clId="{DAEA3E22-9844-481E-9B87-6745CA6151F1}" dt="2020-10-21T22:07:05.039" v="736" actId="1076"/>
          <ac:spMkLst>
            <pc:docMk/>
            <pc:sldMk cId="2666718201" sldId="4240"/>
            <ac:spMk id="4" creationId="{A4CE8AB0-D31E-46BA-BF6C-4B07AAF30F15}"/>
          </ac:spMkLst>
        </pc:spChg>
        <pc:spChg chg="mod">
          <ac:chgData name="Robin Rettien" userId="d3b77970-caed-4e6f-89f3-1a113df11dad" providerId="ADAL" clId="{DAEA3E22-9844-481E-9B87-6745CA6151F1}" dt="2020-10-21T22:17:46.824" v="825" actId="20577"/>
          <ac:spMkLst>
            <pc:docMk/>
            <pc:sldMk cId="2666718201" sldId="4240"/>
            <ac:spMk id="25" creationId="{F83F7EAB-E819-4F7C-AB07-9257B8B5B863}"/>
          </ac:spMkLst>
        </pc:spChg>
      </pc:sldChg>
      <pc:sldChg chg="delSp mod">
        <pc:chgData name="Robin Rettien" userId="d3b77970-caed-4e6f-89f3-1a113df11dad" providerId="ADAL" clId="{DAEA3E22-9844-481E-9B87-6745CA6151F1}" dt="2020-10-21T21:59:36.496" v="673" actId="478"/>
        <pc:sldMkLst>
          <pc:docMk/>
          <pc:sldMk cId="1699335963" sldId="4241"/>
        </pc:sldMkLst>
        <pc:spChg chg="del">
          <ac:chgData name="Robin Rettien" userId="d3b77970-caed-4e6f-89f3-1a113df11dad" providerId="ADAL" clId="{DAEA3E22-9844-481E-9B87-6745CA6151F1}" dt="2020-10-21T21:59:36.496" v="673" actId="478"/>
          <ac:spMkLst>
            <pc:docMk/>
            <pc:sldMk cId="1699335963" sldId="4241"/>
            <ac:spMk id="3" creationId="{945BAE39-FFDE-4B8A-88E5-9AB239206367}"/>
          </ac:spMkLst>
        </pc:spChg>
      </pc:sldChg>
      <pc:sldChg chg="modSp">
        <pc:chgData name="Robin Rettien" userId="d3b77970-caed-4e6f-89f3-1a113df11dad" providerId="ADAL" clId="{DAEA3E22-9844-481E-9B87-6745CA6151F1}" dt="2020-10-22T11:33:00.953" v="2435"/>
        <pc:sldMkLst>
          <pc:docMk/>
          <pc:sldMk cId="2534189807" sldId="4297"/>
        </pc:sldMkLst>
        <pc:picChg chg="mod">
          <ac:chgData name="Robin Rettien" userId="d3b77970-caed-4e6f-89f3-1a113df11dad" providerId="ADAL" clId="{DAEA3E22-9844-481E-9B87-6745CA6151F1}" dt="2020-10-22T11:32:21.532" v="2434"/>
          <ac:picMkLst>
            <pc:docMk/>
            <pc:sldMk cId="2534189807" sldId="4297"/>
            <ac:picMk id="14" creationId="{3DEBCE5D-A9E8-462F-92D3-ABFA4899F662}"/>
          </ac:picMkLst>
        </pc:picChg>
        <pc:picChg chg="mod">
          <ac:chgData name="Robin Rettien" userId="d3b77970-caed-4e6f-89f3-1a113df11dad" providerId="ADAL" clId="{DAEA3E22-9844-481E-9B87-6745CA6151F1}" dt="2020-10-22T11:33:00.953" v="2435"/>
          <ac:picMkLst>
            <pc:docMk/>
            <pc:sldMk cId="2534189807" sldId="4297"/>
            <ac:picMk id="17" creationId="{FAB36D7A-E45A-42F0-8E54-79A27E83FD39}"/>
          </ac:picMkLst>
        </pc:picChg>
      </pc:sldChg>
      <pc:sldChg chg="delSp modSp mod">
        <pc:chgData name="Robin Rettien" userId="d3b77970-caed-4e6f-89f3-1a113df11dad" providerId="ADAL" clId="{DAEA3E22-9844-481E-9B87-6745CA6151F1}" dt="2020-10-22T09:54:51.951" v="1745" actId="478"/>
        <pc:sldMkLst>
          <pc:docMk/>
          <pc:sldMk cId="2213945299" sldId="4299"/>
        </pc:sldMkLst>
        <pc:spChg chg="mod">
          <ac:chgData name="Robin Rettien" userId="d3b77970-caed-4e6f-89f3-1a113df11dad" providerId="ADAL" clId="{DAEA3E22-9844-481E-9B87-6745CA6151F1}" dt="2020-10-22T09:31:24.197" v="1532" actId="20577"/>
          <ac:spMkLst>
            <pc:docMk/>
            <pc:sldMk cId="2213945299" sldId="4299"/>
            <ac:spMk id="5" creationId="{D1E08F95-E8D6-4E54-91E5-3DE91527CDFA}"/>
          </ac:spMkLst>
        </pc:spChg>
        <pc:spChg chg="del">
          <ac:chgData name="Robin Rettien" userId="d3b77970-caed-4e6f-89f3-1a113df11dad" providerId="ADAL" clId="{DAEA3E22-9844-481E-9B87-6745CA6151F1}" dt="2020-10-22T09:54:51.951" v="1745" actId="478"/>
          <ac:spMkLst>
            <pc:docMk/>
            <pc:sldMk cId="2213945299" sldId="4299"/>
            <ac:spMk id="8" creationId="{A43E3566-CEE1-455D-9E7C-AE221C0E7BAA}"/>
          </ac:spMkLst>
        </pc:spChg>
        <pc:spChg chg="mod">
          <ac:chgData name="Robin Rettien" userId="d3b77970-caed-4e6f-89f3-1a113df11dad" providerId="ADAL" clId="{DAEA3E22-9844-481E-9B87-6745CA6151F1}" dt="2020-10-22T09:31:05.870" v="1524" actId="1076"/>
          <ac:spMkLst>
            <pc:docMk/>
            <pc:sldMk cId="2213945299" sldId="4299"/>
            <ac:spMk id="19" creationId="{829175D6-0403-46A6-84F9-7768971772A8}"/>
          </ac:spMkLst>
        </pc:spChg>
        <pc:spChg chg="mod">
          <ac:chgData name="Robin Rettien" userId="d3b77970-caed-4e6f-89f3-1a113df11dad" providerId="ADAL" clId="{DAEA3E22-9844-481E-9B87-6745CA6151F1}" dt="2020-10-22T09:30:55.477" v="1522" actId="20577"/>
          <ac:spMkLst>
            <pc:docMk/>
            <pc:sldMk cId="2213945299" sldId="4299"/>
            <ac:spMk id="28" creationId="{1915FD22-2941-43E3-94C2-8BDD87DD535A}"/>
          </ac:spMkLst>
        </pc:spChg>
        <pc:spChg chg="mod">
          <ac:chgData name="Robin Rettien" userId="d3b77970-caed-4e6f-89f3-1a113df11dad" providerId="ADAL" clId="{DAEA3E22-9844-481E-9B87-6745CA6151F1}" dt="2020-10-22T09:31:08.855" v="1525" actId="1076"/>
          <ac:spMkLst>
            <pc:docMk/>
            <pc:sldMk cId="2213945299" sldId="4299"/>
            <ac:spMk id="32" creationId="{E2D8025E-64BA-4E9E-8282-91F306EFCAB5}"/>
          </ac:spMkLst>
        </pc:spChg>
        <pc:spChg chg="mod">
          <ac:chgData name="Robin Rettien" userId="d3b77970-caed-4e6f-89f3-1a113df11dad" providerId="ADAL" clId="{DAEA3E22-9844-481E-9B87-6745CA6151F1}" dt="2020-10-22T09:31:02.110" v="1523" actId="1076"/>
          <ac:spMkLst>
            <pc:docMk/>
            <pc:sldMk cId="2213945299" sldId="4299"/>
            <ac:spMk id="34" creationId="{5A6B9004-B47F-4442-A786-58C9301B86CF}"/>
          </ac:spMkLst>
        </pc:spChg>
      </pc:sldChg>
      <pc:sldChg chg="addSp delSp modSp mod">
        <pc:chgData name="Robin Rettien" userId="d3b77970-caed-4e6f-89f3-1a113df11dad" providerId="ADAL" clId="{DAEA3E22-9844-481E-9B87-6745CA6151F1}" dt="2020-10-22T10:06:24.418" v="1912" actId="478"/>
        <pc:sldMkLst>
          <pc:docMk/>
          <pc:sldMk cId="2222952965" sldId="4300"/>
        </pc:sldMkLst>
        <pc:spChg chg="mod">
          <ac:chgData name="Robin Rettien" userId="d3b77970-caed-4e6f-89f3-1a113df11dad" providerId="ADAL" clId="{DAEA3E22-9844-481E-9B87-6745CA6151F1}" dt="2020-10-22T10:06:13.547" v="1911" actId="13926"/>
          <ac:spMkLst>
            <pc:docMk/>
            <pc:sldMk cId="2222952965" sldId="4300"/>
            <ac:spMk id="5" creationId="{D1E08F95-E8D6-4E54-91E5-3DE91527CDFA}"/>
          </ac:spMkLst>
        </pc:spChg>
        <pc:spChg chg="del">
          <ac:chgData name="Robin Rettien" userId="d3b77970-caed-4e6f-89f3-1a113df11dad" providerId="ADAL" clId="{DAEA3E22-9844-481E-9B87-6745CA6151F1}" dt="2020-10-22T10:06:24.418" v="1912" actId="478"/>
          <ac:spMkLst>
            <pc:docMk/>
            <pc:sldMk cId="2222952965" sldId="4300"/>
            <ac:spMk id="6" creationId="{9FE29954-D57B-4E54-80D2-7ABD128499DF}"/>
          </ac:spMkLst>
        </pc:spChg>
        <pc:spChg chg="add mod">
          <ac:chgData name="Robin Rettien" userId="d3b77970-caed-4e6f-89f3-1a113df11dad" providerId="ADAL" clId="{DAEA3E22-9844-481E-9B87-6745CA6151F1}" dt="2020-10-22T09:55:52.868" v="1749" actId="13926"/>
          <ac:spMkLst>
            <pc:docMk/>
            <pc:sldMk cId="2222952965" sldId="4300"/>
            <ac:spMk id="8" creationId="{4E9D3364-AC82-441F-A91F-D2CBF217A261}"/>
          </ac:spMkLst>
        </pc:spChg>
        <pc:spChg chg="add mod">
          <ac:chgData name="Robin Rettien" userId="d3b77970-caed-4e6f-89f3-1a113df11dad" providerId="ADAL" clId="{DAEA3E22-9844-481E-9B87-6745CA6151F1}" dt="2020-10-22T09:55:52.868" v="1749" actId="13926"/>
          <ac:spMkLst>
            <pc:docMk/>
            <pc:sldMk cId="2222952965" sldId="4300"/>
            <ac:spMk id="9" creationId="{A312EE0E-6E5F-4451-9613-9841C9C52927}"/>
          </ac:spMkLst>
        </pc:spChg>
        <pc:spChg chg="mod">
          <ac:chgData name="Robin Rettien" userId="d3b77970-caed-4e6f-89f3-1a113df11dad" providerId="ADAL" clId="{DAEA3E22-9844-481E-9B87-6745CA6151F1}" dt="2020-10-22T10:04:38.412" v="1862" actId="1076"/>
          <ac:spMkLst>
            <pc:docMk/>
            <pc:sldMk cId="2222952965" sldId="4300"/>
            <ac:spMk id="19" creationId="{C0BD94EC-0A89-4D61-AF0E-F92FAD114D3C}"/>
          </ac:spMkLst>
        </pc:spChg>
        <pc:spChg chg="del">
          <ac:chgData name="Robin Rettien" userId="d3b77970-caed-4e6f-89f3-1a113df11dad" providerId="ADAL" clId="{DAEA3E22-9844-481E-9B87-6745CA6151F1}" dt="2020-10-22T09:55:41.557" v="1747" actId="478"/>
          <ac:spMkLst>
            <pc:docMk/>
            <pc:sldMk cId="2222952965" sldId="4300"/>
            <ac:spMk id="23" creationId="{3EA17DE5-046C-44F5-A2B8-3C282E2387D6}"/>
          </ac:spMkLst>
        </pc:spChg>
        <pc:spChg chg="del">
          <ac:chgData name="Robin Rettien" userId="d3b77970-caed-4e6f-89f3-1a113df11dad" providerId="ADAL" clId="{DAEA3E22-9844-481E-9B87-6745CA6151F1}" dt="2020-10-22T09:55:41.557" v="1747" actId="478"/>
          <ac:spMkLst>
            <pc:docMk/>
            <pc:sldMk cId="2222952965" sldId="4300"/>
            <ac:spMk id="24" creationId="{DAC17EE5-C98D-412D-9A3D-F206BF9E9E85}"/>
          </ac:spMkLst>
        </pc:spChg>
        <pc:spChg chg="mod">
          <ac:chgData name="Robin Rettien" userId="d3b77970-caed-4e6f-89f3-1a113df11dad" providerId="ADAL" clId="{DAEA3E22-9844-481E-9B87-6745CA6151F1}" dt="2020-10-22T10:05:34.874" v="1891" actId="13926"/>
          <ac:spMkLst>
            <pc:docMk/>
            <pc:sldMk cId="2222952965" sldId="4300"/>
            <ac:spMk id="28" creationId="{1915FD22-2941-43E3-94C2-8BDD87DD535A}"/>
          </ac:spMkLst>
        </pc:spChg>
        <pc:spChg chg="mod">
          <ac:chgData name="Robin Rettien" userId="d3b77970-caed-4e6f-89f3-1a113df11dad" providerId="ADAL" clId="{DAEA3E22-9844-481E-9B87-6745CA6151F1}" dt="2020-10-22T09:46:13.241" v="1640" actId="1076"/>
          <ac:spMkLst>
            <pc:docMk/>
            <pc:sldMk cId="2222952965" sldId="4300"/>
            <ac:spMk id="31" creationId="{5C72695E-10FF-4D0B-8D75-4C5AC15B2D33}"/>
          </ac:spMkLst>
        </pc:spChg>
        <pc:spChg chg="mod">
          <ac:chgData name="Robin Rettien" userId="d3b77970-caed-4e6f-89f3-1a113df11dad" providerId="ADAL" clId="{DAEA3E22-9844-481E-9B87-6745CA6151F1}" dt="2020-10-22T09:46:33.836" v="1641" actId="1076"/>
          <ac:spMkLst>
            <pc:docMk/>
            <pc:sldMk cId="2222952965" sldId="4300"/>
            <ac:spMk id="32" creationId="{E2D8025E-64BA-4E9E-8282-91F306EFCAB5}"/>
          </ac:spMkLst>
        </pc:spChg>
        <pc:spChg chg="mod">
          <ac:chgData name="Robin Rettien" userId="d3b77970-caed-4e6f-89f3-1a113df11dad" providerId="ADAL" clId="{DAEA3E22-9844-481E-9B87-6745CA6151F1}" dt="2020-10-22T10:04:42.431" v="1863" actId="1076"/>
          <ac:spMkLst>
            <pc:docMk/>
            <pc:sldMk cId="2222952965" sldId="4300"/>
            <ac:spMk id="34" creationId="{5A6B9004-B47F-4442-A786-58C9301B86CF}"/>
          </ac:spMkLst>
        </pc:spChg>
        <pc:picChg chg="add">
          <ac:chgData name="Robin Rettien" userId="d3b77970-caed-4e6f-89f3-1a113df11dad" providerId="ADAL" clId="{DAEA3E22-9844-481E-9B87-6745CA6151F1}" dt="2020-10-22T09:55:41.934" v="1748" actId="22"/>
          <ac:picMkLst>
            <pc:docMk/>
            <pc:sldMk cId="2222952965" sldId="4300"/>
            <ac:picMk id="11" creationId="{3728C279-2166-4372-80E9-F270977A0FD6}"/>
          </ac:picMkLst>
        </pc:picChg>
        <pc:picChg chg="add mod">
          <ac:chgData name="Robin Rettien" userId="d3b77970-caed-4e6f-89f3-1a113df11dad" providerId="ADAL" clId="{DAEA3E22-9844-481E-9B87-6745CA6151F1}" dt="2020-10-22T10:00:29.984" v="1767" actId="1038"/>
          <ac:picMkLst>
            <pc:docMk/>
            <pc:sldMk cId="2222952965" sldId="4300"/>
            <ac:picMk id="12" creationId="{67D5CE66-C90B-4B16-96FB-3BC1265E925F}"/>
          </ac:picMkLst>
        </pc:picChg>
        <pc:picChg chg="del">
          <ac:chgData name="Robin Rettien" userId="d3b77970-caed-4e6f-89f3-1a113df11dad" providerId="ADAL" clId="{DAEA3E22-9844-481E-9B87-6745CA6151F1}" dt="2020-10-22T09:55:41.557" v="1747" actId="478"/>
          <ac:picMkLst>
            <pc:docMk/>
            <pc:sldMk cId="2222952965" sldId="4300"/>
            <ac:picMk id="25" creationId="{3C147CE5-8E24-4EC6-A688-145B69A744D4}"/>
          </ac:picMkLst>
        </pc:picChg>
      </pc:sldChg>
      <pc:sldChg chg="delSp modSp mod">
        <pc:chgData name="Robin Rettien" userId="d3b77970-caed-4e6f-89f3-1a113df11dad" providerId="ADAL" clId="{DAEA3E22-9844-481E-9B87-6745CA6151F1}" dt="2020-10-22T09:54:36.955" v="1742" actId="478"/>
        <pc:sldMkLst>
          <pc:docMk/>
          <pc:sldMk cId="790942364" sldId="4302"/>
        </pc:sldMkLst>
        <pc:spChg chg="del">
          <ac:chgData name="Robin Rettien" userId="d3b77970-caed-4e6f-89f3-1a113df11dad" providerId="ADAL" clId="{DAEA3E22-9844-481E-9B87-6745CA6151F1}" dt="2020-10-22T09:54:36.955" v="1742" actId="478"/>
          <ac:spMkLst>
            <pc:docMk/>
            <pc:sldMk cId="790942364" sldId="4302"/>
            <ac:spMk id="6" creationId="{3305DFCA-1CBD-4B19-9F3D-A97649696243}"/>
          </ac:spMkLst>
        </pc:spChg>
        <pc:spChg chg="mod">
          <ac:chgData name="Robin Rettien" userId="d3b77970-caed-4e6f-89f3-1a113df11dad" providerId="ADAL" clId="{DAEA3E22-9844-481E-9B87-6745CA6151F1}" dt="2020-10-22T09:51:02.851" v="1733" actId="13926"/>
          <ac:spMkLst>
            <pc:docMk/>
            <pc:sldMk cId="790942364" sldId="4302"/>
            <ac:spMk id="28" creationId="{1915FD22-2941-43E3-94C2-8BDD87DD535A}"/>
          </ac:spMkLst>
        </pc:spChg>
        <pc:spChg chg="mod">
          <ac:chgData name="Robin Rettien" userId="d3b77970-caed-4e6f-89f3-1a113df11dad" providerId="ADAL" clId="{DAEA3E22-9844-481E-9B87-6745CA6151F1}" dt="2020-10-22T09:51:08.154" v="1734" actId="1076"/>
          <ac:spMkLst>
            <pc:docMk/>
            <pc:sldMk cId="790942364" sldId="4302"/>
            <ac:spMk id="31" creationId="{5C72695E-10FF-4D0B-8D75-4C5AC15B2D33}"/>
          </ac:spMkLst>
        </pc:spChg>
        <pc:spChg chg="mod">
          <ac:chgData name="Robin Rettien" userId="d3b77970-caed-4e6f-89f3-1a113df11dad" providerId="ADAL" clId="{DAEA3E22-9844-481E-9B87-6745CA6151F1}" dt="2020-10-22T09:51:12.839" v="1735" actId="1076"/>
          <ac:spMkLst>
            <pc:docMk/>
            <pc:sldMk cId="790942364" sldId="4302"/>
            <ac:spMk id="32" creationId="{E2D8025E-64BA-4E9E-8282-91F306EFCAB5}"/>
          </ac:spMkLst>
        </pc:spChg>
        <pc:spChg chg="mod">
          <ac:chgData name="Robin Rettien" userId="d3b77970-caed-4e6f-89f3-1a113df11dad" providerId="ADAL" clId="{DAEA3E22-9844-481E-9B87-6745CA6151F1}" dt="2020-10-22T09:51:18.427" v="1741" actId="1036"/>
          <ac:spMkLst>
            <pc:docMk/>
            <pc:sldMk cId="790942364" sldId="4302"/>
            <ac:spMk id="34" creationId="{5A6B9004-B47F-4442-A786-58C9301B86CF}"/>
          </ac:spMkLst>
        </pc:spChg>
      </pc:sldChg>
      <pc:sldChg chg="modSp mod ord">
        <pc:chgData name="Robin Rettien" userId="d3b77970-caed-4e6f-89f3-1a113df11dad" providerId="ADAL" clId="{DAEA3E22-9844-481E-9B87-6745CA6151F1}" dt="2020-10-22T08:21:25.393" v="1457" actId="13926"/>
        <pc:sldMkLst>
          <pc:docMk/>
          <pc:sldMk cId="469021758" sldId="4303"/>
        </pc:sldMkLst>
        <pc:spChg chg="mod">
          <ac:chgData name="Robin Rettien" userId="d3b77970-caed-4e6f-89f3-1a113df11dad" providerId="ADAL" clId="{DAEA3E22-9844-481E-9B87-6745CA6151F1}" dt="2020-10-22T08:20:21.203" v="1416" actId="20577"/>
          <ac:spMkLst>
            <pc:docMk/>
            <pc:sldMk cId="469021758" sldId="4303"/>
            <ac:spMk id="25" creationId="{D977182A-572C-485D-B581-8D0584AFE5C5}"/>
          </ac:spMkLst>
        </pc:spChg>
        <pc:spChg chg="mod">
          <ac:chgData name="Robin Rettien" userId="d3b77970-caed-4e6f-89f3-1a113df11dad" providerId="ADAL" clId="{DAEA3E22-9844-481E-9B87-6745CA6151F1}" dt="2020-10-22T08:21:06.562" v="1453" actId="20577"/>
          <ac:spMkLst>
            <pc:docMk/>
            <pc:sldMk cId="469021758" sldId="4303"/>
            <ac:spMk id="31" creationId="{EDCC35E7-C06C-47E7-BD4A-116D1B83495C}"/>
          </ac:spMkLst>
        </pc:spChg>
        <pc:spChg chg="mod">
          <ac:chgData name="Robin Rettien" userId="d3b77970-caed-4e6f-89f3-1a113df11dad" providerId="ADAL" clId="{DAEA3E22-9844-481E-9B87-6745CA6151F1}" dt="2020-10-22T08:21:25.393" v="1457" actId="13926"/>
          <ac:spMkLst>
            <pc:docMk/>
            <pc:sldMk cId="469021758" sldId="4303"/>
            <ac:spMk id="37" creationId="{A6D9B8AD-2DEB-4277-BFF4-C33198FDDF8F}"/>
          </ac:spMkLst>
        </pc:spChg>
      </pc:sldChg>
      <pc:sldChg chg="modSp mod ord">
        <pc:chgData name="Robin Rettien" userId="d3b77970-caed-4e6f-89f3-1a113df11dad" providerId="ADAL" clId="{DAEA3E22-9844-481E-9B87-6745CA6151F1}" dt="2020-10-22T08:19:34.192" v="1380" actId="13926"/>
        <pc:sldMkLst>
          <pc:docMk/>
          <pc:sldMk cId="2232391747" sldId="4304"/>
        </pc:sldMkLst>
        <pc:graphicFrameChg chg="modGraphic">
          <ac:chgData name="Robin Rettien" userId="d3b77970-caed-4e6f-89f3-1a113df11dad" providerId="ADAL" clId="{DAEA3E22-9844-481E-9B87-6745CA6151F1}" dt="2020-10-22T08:19:34.192" v="1380" actId="13926"/>
          <ac:graphicFrameMkLst>
            <pc:docMk/>
            <pc:sldMk cId="2232391747" sldId="4304"/>
            <ac:graphicFrameMk id="5" creationId="{9A561E50-8242-4905-9A06-6DE77FCA910A}"/>
          </ac:graphicFrameMkLst>
        </pc:graphicFrameChg>
      </pc:sldChg>
      <pc:sldChg chg="del">
        <pc:chgData name="Robin Rettien" userId="d3b77970-caed-4e6f-89f3-1a113df11dad" providerId="ADAL" clId="{DAEA3E22-9844-481E-9B87-6745CA6151F1}" dt="2020-10-21T22:14:23.270" v="789" actId="47"/>
        <pc:sldMkLst>
          <pc:docMk/>
          <pc:sldMk cId="1328932906" sldId="4358"/>
        </pc:sldMkLst>
      </pc:sldChg>
      <pc:sldChg chg="del">
        <pc:chgData name="Robin Rettien" userId="d3b77970-caed-4e6f-89f3-1a113df11dad" providerId="ADAL" clId="{DAEA3E22-9844-481E-9B87-6745CA6151F1}" dt="2020-10-21T22:14:23.578" v="790" actId="47"/>
        <pc:sldMkLst>
          <pc:docMk/>
          <pc:sldMk cId="4144694907" sldId="4359"/>
        </pc:sldMkLst>
      </pc:sldChg>
      <pc:sldChg chg="del">
        <pc:chgData name="Robin Rettien" userId="d3b77970-caed-4e6f-89f3-1a113df11dad" providerId="ADAL" clId="{DAEA3E22-9844-481E-9B87-6745CA6151F1}" dt="2020-10-21T22:14:24.389" v="792" actId="47"/>
        <pc:sldMkLst>
          <pc:docMk/>
          <pc:sldMk cId="2557784793" sldId="4361"/>
        </pc:sldMkLst>
      </pc:sldChg>
      <pc:sldChg chg="del">
        <pc:chgData name="Robin Rettien" userId="d3b77970-caed-4e6f-89f3-1a113df11dad" providerId="ADAL" clId="{DAEA3E22-9844-481E-9B87-6745CA6151F1}" dt="2020-10-21T22:14:24.798" v="793" actId="47"/>
        <pc:sldMkLst>
          <pc:docMk/>
          <pc:sldMk cId="1771533217" sldId="4362"/>
        </pc:sldMkLst>
      </pc:sldChg>
      <pc:sldChg chg="modSp add mod">
        <pc:chgData name="Robin Rettien" userId="d3b77970-caed-4e6f-89f3-1a113df11dad" providerId="ADAL" clId="{DAEA3E22-9844-481E-9B87-6745CA6151F1}" dt="2020-10-23T09:13:37.477" v="3383" actId="13926"/>
        <pc:sldMkLst>
          <pc:docMk/>
          <pc:sldMk cId="635756617" sldId="4364"/>
        </pc:sldMkLst>
        <pc:spChg chg="mod">
          <ac:chgData name="Robin Rettien" userId="d3b77970-caed-4e6f-89f3-1a113df11dad" providerId="ADAL" clId="{DAEA3E22-9844-481E-9B87-6745CA6151F1}" dt="2020-10-23T09:13:37.477" v="3383" actId="13926"/>
          <ac:spMkLst>
            <pc:docMk/>
            <pc:sldMk cId="635756617" sldId="4364"/>
            <ac:spMk id="36" creationId="{9D20BBC0-DCB5-4E0C-ACE6-CF1C32A59C21}"/>
          </ac:spMkLst>
        </pc:spChg>
      </pc:sldChg>
      <pc:sldChg chg="modSp mod">
        <pc:chgData name="Robin Rettien" userId="d3b77970-caed-4e6f-89f3-1a113df11dad" providerId="ADAL" clId="{DAEA3E22-9844-481E-9B87-6745CA6151F1}" dt="2020-10-22T11:35:30.388" v="2471" actId="20577"/>
        <pc:sldMkLst>
          <pc:docMk/>
          <pc:sldMk cId="4004177871" sldId="4376"/>
        </pc:sldMkLst>
        <pc:graphicFrameChg chg="mod modGraphic">
          <ac:chgData name="Robin Rettien" userId="d3b77970-caed-4e6f-89f3-1a113df11dad" providerId="ADAL" clId="{DAEA3E22-9844-481E-9B87-6745CA6151F1}" dt="2020-10-22T11:35:30.388" v="2471" actId="20577"/>
          <ac:graphicFrameMkLst>
            <pc:docMk/>
            <pc:sldMk cId="4004177871" sldId="4376"/>
            <ac:graphicFrameMk id="5" creationId="{BFA613EE-8EE1-4A01-B919-B1561ACA4430}"/>
          </ac:graphicFrameMkLst>
        </pc:graphicFrameChg>
      </pc:sldChg>
      <pc:sldChg chg="modSp add del mod">
        <pc:chgData name="Robin Rettien" userId="d3b77970-caed-4e6f-89f3-1a113df11dad" providerId="ADAL" clId="{DAEA3E22-9844-481E-9B87-6745CA6151F1}" dt="2020-10-23T13:55:23.216" v="3430" actId="20577"/>
        <pc:sldMkLst>
          <pc:docMk/>
          <pc:sldMk cId="3997315665" sldId="4377"/>
        </pc:sldMkLst>
        <pc:spChg chg="mod">
          <ac:chgData name="Robin Rettien" userId="d3b77970-caed-4e6f-89f3-1a113df11dad" providerId="ADAL" clId="{DAEA3E22-9844-481E-9B87-6745CA6151F1}" dt="2020-10-23T13:55:23.216" v="3430" actId="20577"/>
          <ac:spMkLst>
            <pc:docMk/>
            <pc:sldMk cId="3997315665" sldId="4377"/>
            <ac:spMk id="27" creationId="{77E0E204-8D21-48E0-B021-10D5F2DA2334}"/>
          </ac:spMkLst>
        </pc:spChg>
      </pc:sldChg>
      <pc:sldChg chg="addSp delSp modSp mod">
        <pc:chgData name="Robin Rettien" userId="d3b77970-caed-4e6f-89f3-1a113df11dad" providerId="ADAL" clId="{DAEA3E22-9844-481E-9B87-6745CA6151F1}" dt="2020-10-22T12:10:24.064" v="2547" actId="20577"/>
        <pc:sldMkLst>
          <pc:docMk/>
          <pc:sldMk cId="1566171282" sldId="4387"/>
        </pc:sldMkLst>
        <pc:spChg chg="add del mod">
          <ac:chgData name="Robin Rettien" userId="d3b77970-caed-4e6f-89f3-1a113df11dad" providerId="ADAL" clId="{DAEA3E22-9844-481E-9B87-6745CA6151F1}" dt="2020-10-22T10:46:47.894" v="2271" actId="21"/>
          <ac:spMkLst>
            <pc:docMk/>
            <pc:sldMk cId="1566171282" sldId="4387"/>
            <ac:spMk id="6" creationId="{48B9C808-1CA9-4640-81BF-7A2E0F39D7A5}"/>
          </ac:spMkLst>
        </pc:spChg>
        <pc:spChg chg="mod">
          <ac:chgData name="Robin Rettien" userId="d3b77970-caed-4e6f-89f3-1a113df11dad" providerId="ADAL" clId="{DAEA3E22-9844-481E-9B87-6745CA6151F1}" dt="2020-10-22T12:10:24.064" v="2547" actId="20577"/>
          <ac:spMkLst>
            <pc:docMk/>
            <pc:sldMk cId="1566171282" sldId="4387"/>
            <ac:spMk id="31" creationId="{A5334D61-2845-4230-864B-F250AB950AFF}"/>
          </ac:spMkLst>
        </pc:spChg>
      </pc:sldChg>
      <pc:sldChg chg="add del">
        <pc:chgData name="Robin Rettien" userId="d3b77970-caed-4e6f-89f3-1a113df11dad" providerId="ADAL" clId="{DAEA3E22-9844-481E-9B87-6745CA6151F1}" dt="2020-10-21T22:12:50.570" v="779"/>
        <pc:sldMkLst>
          <pc:docMk/>
          <pc:sldMk cId="917409064" sldId="4391"/>
        </pc:sldMkLst>
      </pc:sldChg>
      <pc:sldChg chg="addSp delSp modSp mod">
        <pc:chgData name="Robin Rettien" userId="d3b77970-caed-4e6f-89f3-1a113df11dad" providerId="ADAL" clId="{DAEA3E22-9844-481E-9B87-6745CA6151F1}" dt="2020-10-22T12:51:02.159" v="3373"/>
        <pc:sldMkLst>
          <pc:docMk/>
          <pc:sldMk cId="2944978965" sldId="4392"/>
        </pc:sldMkLst>
        <pc:spChg chg="add">
          <ac:chgData name="Robin Rettien" userId="d3b77970-caed-4e6f-89f3-1a113df11dad" providerId="ADAL" clId="{DAEA3E22-9844-481E-9B87-6745CA6151F1}" dt="2020-10-21T21:32:15.296" v="465" actId="22"/>
          <ac:spMkLst>
            <pc:docMk/>
            <pc:sldMk cId="2944978965" sldId="4392"/>
            <ac:spMk id="4" creationId="{7E570542-7061-43E6-9DCE-67CD993E5A7E}"/>
          </ac:spMkLst>
        </pc:spChg>
        <pc:spChg chg="add mod">
          <ac:chgData name="Robin Rettien" userId="d3b77970-caed-4e6f-89f3-1a113df11dad" providerId="ADAL" clId="{DAEA3E22-9844-481E-9B87-6745CA6151F1}" dt="2020-10-22T12:51:02.159" v="3373"/>
          <ac:spMkLst>
            <pc:docMk/>
            <pc:sldMk cId="2944978965" sldId="4392"/>
            <ac:spMk id="5" creationId="{26784425-6E78-468A-A979-B81C06D1F93B}"/>
          </ac:spMkLst>
        </pc:spChg>
        <pc:spChg chg="del">
          <ac:chgData name="Robin Rettien" userId="d3b77970-caed-4e6f-89f3-1a113df11dad" providerId="ADAL" clId="{DAEA3E22-9844-481E-9B87-6745CA6151F1}" dt="2020-10-21T21:32:14.875" v="464" actId="478"/>
          <ac:spMkLst>
            <pc:docMk/>
            <pc:sldMk cId="2944978965" sldId="4392"/>
            <ac:spMk id="22" creationId="{E2B75F79-6F63-4D24-948B-C17FD3395AD4}"/>
          </ac:spMkLst>
        </pc:spChg>
        <pc:spChg chg="del">
          <ac:chgData name="Robin Rettien" userId="d3b77970-caed-4e6f-89f3-1a113df11dad" providerId="ADAL" clId="{DAEA3E22-9844-481E-9B87-6745CA6151F1}" dt="2020-10-21T21:32:14.875" v="464" actId="478"/>
          <ac:spMkLst>
            <pc:docMk/>
            <pc:sldMk cId="2944978965" sldId="4392"/>
            <ac:spMk id="23" creationId="{8C4D3873-8F4F-4FF2-A9C0-B2063355F053}"/>
          </ac:spMkLst>
        </pc:spChg>
        <pc:picChg chg="add">
          <ac:chgData name="Robin Rettien" userId="d3b77970-caed-4e6f-89f3-1a113df11dad" providerId="ADAL" clId="{DAEA3E22-9844-481E-9B87-6745CA6151F1}" dt="2020-10-21T21:32:15.296" v="465" actId="22"/>
          <ac:picMkLst>
            <pc:docMk/>
            <pc:sldMk cId="2944978965" sldId="4392"/>
            <ac:picMk id="6" creationId="{9D2EC49C-9F64-4194-8CD5-66A85FECA1FD}"/>
          </ac:picMkLst>
        </pc:picChg>
        <pc:picChg chg="del">
          <ac:chgData name="Robin Rettien" userId="d3b77970-caed-4e6f-89f3-1a113df11dad" providerId="ADAL" clId="{DAEA3E22-9844-481E-9B87-6745CA6151F1}" dt="2020-10-21T21:32:14.875" v="464" actId="478"/>
          <ac:picMkLst>
            <pc:docMk/>
            <pc:sldMk cId="2944978965" sldId="4392"/>
            <ac:picMk id="24" creationId="{FF6DBDA5-F766-43F5-83CC-9F2132F02018}"/>
          </ac:picMkLst>
        </pc:picChg>
      </pc:sldChg>
      <pc:sldChg chg="delSp mod">
        <pc:chgData name="Robin Rettien" userId="d3b77970-caed-4e6f-89f3-1a113df11dad" providerId="ADAL" clId="{DAEA3E22-9844-481E-9B87-6745CA6151F1}" dt="2020-10-22T11:17:29.527" v="2378" actId="478"/>
        <pc:sldMkLst>
          <pc:docMk/>
          <pc:sldMk cId="2389333436" sldId="4397"/>
        </pc:sldMkLst>
        <pc:spChg chg="del">
          <ac:chgData name="Robin Rettien" userId="d3b77970-caed-4e6f-89f3-1a113df11dad" providerId="ADAL" clId="{DAEA3E22-9844-481E-9B87-6745CA6151F1}" dt="2020-10-22T11:17:29.527" v="2378" actId="478"/>
          <ac:spMkLst>
            <pc:docMk/>
            <pc:sldMk cId="2389333436" sldId="4397"/>
            <ac:spMk id="76" creationId="{90DBE05F-84CC-4AAB-962A-D45DE9133F03}"/>
          </ac:spMkLst>
        </pc:spChg>
        <pc:spChg chg="del">
          <ac:chgData name="Robin Rettien" userId="d3b77970-caed-4e6f-89f3-1a113df11dad" providerId="ADAL" clId="{DAEA3E22-9844-481E-9B87-6745CA6151F1}" dt="2020-10-22T11:17:24.744" v="2377" actId="478"/>
          <ac:spMkLst>
            <pc:docMk/>
            <pc:sldMk cId="2389333436" sldId="4397"/>
            <ac:spMk id="77" creationId="{8E1A7925-08C7-4068-A36A-47D242F8FF29}"/>
          </ac:spMkLst>
        </pc:spChg>
      </pc:sldChg>
      <pc:sldChg chg="addSp delSp modSp mod">
        <pc:chgData name="Robin Rettien" userId="d3b77970-caed-4e6f-89f3-1a113df11dad" providerId="ADAL" clId="{DAEA3E22-9844-481E-9B87-6745CA6151F1}" dt="2020-10-22T11:37:18.201" v="2472"/>
        <pc:sldMkLst>
          <pc:docMk/>
          <pc:sldMk cId="535522743" sldId="4448"/>
        </pc:sldMkLst>
        <pc:spChg chg="del">
          <ac:chgData name="Robin Rettien" userId="d3b77970-caed-4e6f-89f3-1a113df11dad" providerId="ADAL" clId="{DAEA3E22-9844-481E-9B87-6745CA6151F1}" dt="2020-10-21T21:49:36.424" v="523" actId="478"/>
          <ac:spMkLst>
            <pc:docMk/>
            <pc:sldMk cId="535522743" sldId="4448"/>
            <ac:spMk id="3" creationId="{F22511A1-B90B-488C-9996-751888D3DF1C}"/>
          </ac:spMkLst>
        </pc:spChg>
        <pc:spChg chg="mod">
          <ac:chgData name="Robin Rettien" userId="d3b77970-caed-4e6f-89f3-1a113df11dad" providerId="ADAL" clId="{DAEA3E22-9844-481E-9B87-6745CA6151F1}" dt="2020-10-21T21:55:01.088" v="589" actId="20577"/>
          <ac:spMkLst>
            <pc:docMk/>
            <pc:sldMk cId="535522743" sldId="4448"/>
            <ac:spMk id="4" creationId="{29CB9718-F33C-45E0-97AD-AD6A26E51A3C}"/>
          </ac:spMkLst>
        </pc:spChg>
        <pc:spChg chg="add del">
          <ac:chgData name="Robin Rettien" userId="d3b77970-caed-4e6f-89f3-1a113df11dad" providerId="ADAL" clId="{DAEA3E22-9844-481E-9B87-6745CA6151F1}" dt="2020-10-21T21:51:53.428" v="547" actId="478"/>
          <ac:spMkLst>
            <pc:docMk/>
            <pc:sldMk cId="535522743" sldId="4448"/>
            <ac:spMk id="7" creationId="{5B909132-AAE8-4E82-AB0F-5B4457B2AA3C}"/>
          </ac:spMkLst>
        </pc:spChg>
        <pc:spChg chg="del">
          <ac:chgData name="Robin Rettien" userId="d3b77970-caed-4e6f-89f3-1a113df11dad" providerId="ADAL" clId="{DAEA3E22-9844-481E-9B87-6745CA6151F1}" dt="2020-10-21T21:47:04.975" v="515" actId="478"/>
          <ac:spMkLst>
            <pc:docMk/>
            <pc:sldMk cId="535522743" sldId="4448"/>
            <ac:spMk id="8" creationId="{AF22BA9F-436D-4BFB-B519-721458C6D2A4}"/>
          </ac:spMkLst>
        </pc:spChg>
        <pc:spChg chg="mod">
          <ac:chgData name="Robin Rettien" userId="d3b77970-caed-4e6f-89f3-1a113df11dad" providerId="ADAL" clId="{DAEA3E22-9844-481E-9B87-6745CA6151F1}" dt="2020-10-21T21:57:27.545" v="618" actId="1076"/>
          <ac:spMkLst>
            <pc:docMk/>
            <pc:sldMk cId="535522743" sldId="4448"/>
            <ac:spMk id="12" creationId="{858A2FD7-6410-4F87-A226-C140B6AEB270}"/>
          </ac:spMkLst>
        </pc:spChg>
        <pc:spChg chg="mod">
          <ac:chgData name="Robin Rettien" userId="d3b77970-caed-4e6f-89f3-1a113df11dad" providerId="ADAL" clId="{DAEA3E22-9844-481E-9B87-6745CA6151F1}" dt="2020-10-21T21:57:27.545" v="618" actId="1076"/>
          <ac:spMkLst>
            <pc:docMk/>
            <pc:sldMk cId="535522743" sldId="4448"/>
            <ac:spMk id="14" creationId="{3DD0E273-31E9-4D79-AACC-D40A12F1EE69}"/>
          </ac:spMkLst>
        </pc:spChg>
        <pc:spChg chg="mod">
          <ac:chgData name="Robin Rettien" userId="d3b77970-caed-4e6f-89f3-1a113df11dad" providerId="ADAL" clId="{DAEA3E22-9844-481E-9B87-6745CA6151F1}" dt="2020-10-21T21:55:58.729" v="604" actId="20577"/>
          <ac:spMkLst>
            <pc:docMk/>
            <pc:sldMk cId="535522743" sldId="4448"/>
            <ac:spMk id="15" creationId="{CD839DB9-4AF9-4C4F-BF8E-1808B5DC10EF}"/>
          </ac:spMkLst>
        </pc:spChg>
        <pc:spChg chg="mod">
          <ac:chgData name="Robin Rettien" userId="d3b77970-caed-4e6f-89f3-1a113df11dad" providerId="ADAL" clId="{DAEA3E22-9844-481E-9B87-6745CA6151F1}" dt="2020-10-21T21:52:57.278" v="579" actId="14100"/>
          <ac:spMkLst>
            <pc:docMk/>
            <pc:sldMk cId="535522743" sldId="4448"/>
            <ac:spMk id="17" creationId="{02079E76-141C-4A1E-A235-28E56683D1AF}"/>
          </ac:spMkLst>
        </pc:spChg>
        <pc:spChg chg="del mod">
          <ac:chgData name="Robin Rettien" userId="d3b77970-caed-4e6f-89f3-1a113df11dad" providerId="ADAL" clId="{DAEA3E22-9844-481E-9B87-6745CA6151F1}" dt="2020-10-21T21:51:56.327" v="548" actId="478"/>
          <ac:spMkLst>
            <pc:docMk/>
            <pc:sldMk cId="535522743" sldId="4448"/>
            <ac:spMk id="18" creationId="{B8F45AE3-374D-4B6F-BA73-E6CB5F833DE8}"/>
          </ac:spMkLst>
        </pc:spChg>
        <pc:spChg chg="del">
          <ac:chgData name="Robin Rettien" userId="d3b77970-caed-4e6f-89f3-1a113df11dad" providerId="ADAL" clId="{DAEA3E22-9844-481E-9B87-6745CA6151F1}" dt="2020-10-21T21:52:26.772" v="561" actId="478"/>
          <ac:spMkLst>
            <pc:docMk/>
            <pc:sldMk cId="535522743" sldId="4448"/>
            <ac:spMk id="19" creationId="{5C187E06-A4AE-4A32-9456-764011EC3632}"/>
          </ac:spMkLst>
        </pc:spChg>
        <pc:spChg chg="add del">
          <ac:chgData name="Robin Rettien" userId="d3b77970-caed-4e6f-89f3-1a113df11dad" providerId="ADAL" clId="{DAEA3E22-9844-481E-9B87-6745CA6151F1}" dt="2020-10-21T21:51:49.092" v="545" actId="478"/>
          <ac:spMkLst>
            <pc:docMk/>
            <pc:sldMk cId="535522743" sldId="4448"/>
            <ac:spMk id="21" creationId="{913DA6C7-B5D7-426A-806F-3D086D68C268}"/>
          </ac:spMkLst>
        </pc:spChg>
        <pc:spChg chg="add mod">
          <ac:chgData name="Robin Rettien" userId="d3b77970-caed-4e6f-89f3-1a113df11dad" providerId="ADAL" clId="{DAEA3E22-9844-481E-9B87-6745CA6151F1}" dt="2020-10-21T21:53:23.403" v="587" actId="20577"/>
          <ac:spMkLst>
            <pc:docMk/>
            <pc:sldMk cId="535522743" sldId="4448"/>
            <ac:spMk id="22" creationId="{CA170F92-5A24-487A-B513-F699E00C1107}"/>
          </ac:spMkLst>
        </pc:spChg>
        <pc:spChg chg="mod">
          <ac:chgData name="Robin Rettien" userId="d3b77970-caed-4e6f-89f3-1a113df11dad" providerId="ADAL" clId="{DAEA3E22-9844-481E-9B87-6745CA6151F1}" dt="2020-10-21T21:50:19.720" v="533" actId="20577"/>
          <ac:spMkLst>
            <pc:docMk/>
            <pc:sldMk cId="535522743" sldId="4448"/>
            <ac:spMk id="23" creationId="{A914E2DB-0B80-483F-9260-C88F9DE5D295}"/>
          </ac:spMkLst>
        </pc:spChg>
        <pc:spChg chg="del">
          <ac:chgData name="Robin Rettien" userId="d3b77970-caed-4e6f-89f3-1a113df11dad" providerId="ADAL" clId="{DAEA3E22-9844-481E-9B87-6745CA6151F1}" dt="2020-10-21T21:50:09.003" v="531" actId="478"/>
          <ac:spMkLst>
            <pc:docMk/>
            <pc:sldMk cId="535522743" sldId="4448"/>
            <ac:spMk id="25" creationId="{144CD828-848E-4204-818E-525B6FB93F52}"/>
          </ac:spMkLst>
        </pc:spChg>
        <pc:spChg chg="del mod">
          <ac:chgData name="Robin Rettien" userId="d3b77970-caed-4e6f-89f3-1a113df11dad" providerId="ADAL" clId="{DAEA3E22-9844-481E-9B87-6745CA6151F1}" dt="2020-10-21T21:53:21.113" v="585" actId="478"/>
          <ac:spMkLst>
            <pc:docMk/>
            <pc:sldMk cId="535522743" sldId="4448"/>
            <ac:spMk id="27" creationId="{6A0ACE04-7AFD-4971-A3B2-E90BF841A76E}"/>
          </ac:spMkLst>
        </pc:spChg>
        <pc:spChg chg="add del">
          <ac:chgData name="Robin Rettien" userId="d3b77970-caed-4e6f-89f3-1a113df11dad" providerId="ADAL" clId="{DAEA3E22-9844-481E-9B87-6745CA6151F1}" dt="2020-10-21T21:52:28.830" v="562" actId="478"/>
          <ac:spMkLst>
            <pc:docMk/>
            <pc:sldMk cId="535522743" sldId="4448"/>
            <ac:spMk id="30" creationId="{EB9FBFE7-AEC2-462C-8FD0-36882541C810}"/>
          </ac:spMkLst>
        </pc:spChg>
        <pc:spChg chg="add del mod">
          <ac:chgData name="Robin Rettien" userId="d3b77970-caed-4e6f-89f3-1a113df11dad" providerId="ADAL" clId="{DAEA3E22-9844-481E-9B87-6745CA6151F1}" dt="2020-10-21T21:52:24.249" v="560" actId="478"/>
          <ac:spMkLst>
            <pc:docMk/>
            <pc:sldMk cId="535522743" sldId="4448"/>
            <ac:spMk id="32" creationId="{756D9E14-A7A5-4071-B195-04C77E635D7D}"/>
          </ac:spMkLst>
        </pc:spChg>
        <pc:spChg chg="add del">
          <ac:chgData name="Robin Rettien" userId="d3b77970-caed-4e6f-89f3-1a113df11dad" providerId="ADAL" clId="{DAEA3E22-9844-481E-9B87-6745CA6151F1}" dt="2020-10-21T21:52:35.512" v="572" actId="478"/>
          <ac:spMkLst>
            <pc:docMk/>
            <pc:sldMk cId="535522743" sldId="4448"/>
            <ac:spMk id="36" creationId="{9789DD16-11BB-4793-9C1B-B831065AFE4E}"/>
          </ac:spMkLst>
        </pc:spChg>
        <pc:spChg chg="add mod">
          <ac:chgData name="Robin Rettien" userId="d3b77970-caed-4e6f-89f3-1a113df11dad" providerId="ADAL" clId="{DAEA3E22-9844-481E-9B87-6745CA6151F1}" dt="2020-10-21T21:53:07.384" v="582" actId="1076"/>
          <ac:spMkLst>
            <pc:docMk/>
            <pc:sldMk cId="535522743" sldId="4448"/>
            <ac:spMk id="37" creationId="{9094E0D1-127B-4AD3-88F1-CA7E09AEF42D}"/>
          </ac:spMkLst>
        </pc:spChg>
        <pc:picChg chg="add mod ord">
          <ac:chgData name="Robin Rettien" userId="d3b77970-caed-4e6f-89f3-1a113df11dad" providerId="ADAL" clId="{DAEA3E22-9844-481E-9B87-6745CA6151F1}" dt="2020-10-21T21:52:48.166" v="577" actId="1076"/>
          <ac:picMkLst>
            <pc:docMk/>
            <pc:sldMk cId="535522743" sldId="4448"/>
            <ac:picMk id="5" creationId="{ED2CE25E-E0B3-4FEA-BBBD-F6C60D449A74}"/>
          </ac:picMkLst>
        </pc:picChg>
        <pc:picChg chg="add mod ord">
          <ac:chgData name="Robin Rettien" userId="d3b77970-caed-4e6f-89f3-1a113df11dad" providerId="ADAL" clId="{DAEA3E22-9844-481E-9B87-6745CA6151F1}" dt="2020-10-21T21:57:27.545" v="618" actId="1076"/>
          <ac:picMkLst>
            <pc:docMk/>
            <pc:sldMk cId="535522743" sldId="4448"/>
            <ac:picMk id="6" creationId="{5B8A8FD3-AEE5-486C-8291-FE48E9EB26E6}"/>
          </ac:picMkLst>
        </pc:picChg>
        <pc:picChg chg="del mod">
          <ac:chgData name="Robin Rettien" userId="d3b77970-caed-4e6f-89f3-1a113df11dad" providerId="ADAL" clId="{DAEA3E22-9844-481E-9B87-6745CA6151F1}" dt="2020-10-21T21:52:33.398" v="571" actId="478"/>
          <ac:picMkLst>
            <pc:docMk/>
            <pc:sldMk cId="535522743" sldId="4448"/>
            <ac:picMk id="9" creationId="{36B7D5D3-022A-4ACE-8404-1C68D72B4CD7}"/>
          </ac:picMkLst>
        </pc:picChg>
        <pc:picChg chg="del">
          <ac:chgData name="Robin Rettien" userId="d3b77970-caed-4e6f-89f3-1a113df11dad" providerId="ADAL" clId="{DAEA3E22-9844-481E-9B87-6745CA6151F1}" dt="2020-10-21T21:51:30.857" v="537" actId="478"/>
          <ac:picMkLst>
            <pc:docMk/>
            <pc:sldMk cId="535522743" sldId="4448"/>
            <ac:picMk id="11" creationId="{6C4869C6-8F12-4E89-BC64-87B18D178DF2}"/>
          </ac:picMkLst>
        </pc:picChg>
        <pc:picChg chg="mod">
          <ac:chgData name="Robin Rettien" userId="d3b77970-caed-4e6f-89f3-1a113df11dad" providerId="ADAL" clId="{DAEA3E22-9844-481E-9B87-6745CA6151F1}" dt="2020-10-22T11:37:18.201" v="2472"/>
          <ac:picMkLst>
            <pc:docMk/>
            <pc:sldMk cId="535522743" sldId="4448"/>
            <ac:picMk id="20" creationId="{7CB4B6C3-CE8C-43DE-A1F3-F4C5848537E3}"/>
          </ac:picMkLst>
        </pc:picChg>
        <pc:picChg chg="add mod">
          <ac:chgData name="Robin Rettien" userId="d3b77970-caed-4e6f-89f3-1a113df11dad" providerId="ADAL" clId="{DAEA3E22-9844-481E-9B87-6745CA6151F1}" dt="2020-10-21T21:55:45.145" v="598" actId="1036"/>
          <ac:picMkLst>
            <pc:docMk/>
            <pc:sldMk cId="535522743" sldId="4448"/>
            <ac:picMk id="39" creationId="{55562616-118B-4243-B94F-235F343B8426}"/>
          </ac:picMkLst>
        </pc:picChg>
      </pc:sldChg>
      <pc:sldChg chg="del">
        <pc:chgData name="Robin Rettien" userId="d3b77970-caed-4e6f-89f3-1a113df11dad" providerId="ADAL" clId="{DAEA3E22-9844-481E-9B87-6745CA6151F1}" dt="2020-10-21T22:12:38.933" v="778" actId="47"/>
        <pc:sldMkLst>
          <pc:docMk/>
          <pc:sldMk cId="642399938" sldId="4451"/>
        </pc:sldMkLst>
      </pc:sldChg>
      <pc:sldChg chg="addSp modSp mod">
        <pc:chgData name="Robin Rettien" userId="d3b77970-caed-4e6f-89f3-1a113df11dad" providerId="ADAL" clId="{DAEA3E22-9844-481E-9B87-6745CA6151F1}" dt="2020-10-22T10:52:09.470" v="2367" actId="13926"/>
        <pc:sldMkLst>
          <pc:docMk/>
          <pc:sldMk cId="3456538281" sldId="4454"/>
        </pc:sldMkLst>
        <pc:spChg chg="mod">
          <ac:chgData name="Robin Rettien" userId="d3b77970-caed-4e6f-89f3-1a113df11dad" providerId="ADAL" clId="{DAEA3E22-9844-481E-9B87-6745CA6151F1}" dt="2020-10-22T10:52:09.470" v="2367" actId="13926"/>
          <ac:spMkLst>
            <pc:docMk/>
            <pc:sldMk cId="3456538281" sldId="4454"/>
            <ac:spMk id="2" creationId="{F5D63E93-C406-4261-A54E-1D5CDB530DE9}"/>
          </ac:spMkLst>
        </pc:spChg>
        <pc:spChg chg="mod">
          <ac:chgData name="Robin Rettien" userId="d3b77970-caed-4e6f-89f3-1a113df11dad" providerId="ADAL" clId="{DAEA3E22-9844-481E-9B87-6745CA6151F1}" dt="2020-10-22T10:52:09.470" v="2367" actId="13926"/>
          <ac:spMkLst>
            <pc:docMk/>
            <pc:sldMk cId="3456538281" sldId="4454"/>
            <ac:spMk id="3" creationId="{980581A1-3D06-4345-86AE-2CFE02F6024E}"/>
          </ac:spMkLst>
        </pc:spChg>
        <pc:spChg chg="add mod">
          <ac:chgData name="Robin Rettien" userId="d3b77970-caed-4e6f-89f3-1a113df11dad" providerId="ADAL" clId="{DAEA3E22-9844-481E-9B87-6745CA6151F1}" dt="2020-10-22T10:52:09.470" v="2367" actId="13926"/>
          <ac:spMkLst>
            <pc:docMk/>
            <pc:sldMk cId="3456538281" sldId="4454"/>
            <ac:spMk id="4" creationId="{B0DEF67E-4E27-4B02-B0C5-250E0442A332}"/>
          </ac:spMkLst>
        </pc:spChg>
        <pc:spChg chg="mod">
          <ac:chgData name="Robin Rettien" userId="d3b77970-caed-4e6f-89f3-1a113df11dad" providerId="ADAL" clId="{DAEA3E22-9844-481E-9B87-6745CA6151F1}" dt="2020-10-22T10:52:09.470" v="2367" actId="13926"/>
          <ac:spMkLst>
            <pc:docMk/>
            <pc:sldMk cId="3456538281" sldId="4454"/>
            <ac:spMk id="17" creationId="{E4E5F2E0-3266-40C5-992F-26E6A6C24C18}"/>
          </ac:spMkLst>
        </pc:spChg>
        <pc:spChg chg="mod">
          <ac:chgData name="Robin Rettien" userId="d3b77970-caed-4e6f-89f3-1a113df11dad" providerId="ADAL" clId="{DAEA3E22-9844-481E-9B87-6745CA6151F1}" dt="2020-10-22T10:52:09.470" v="2367" actId="13926"/>
          <ac:spMkLst>
            <pc:docMk/>
            <pc:sldMk cId="3456538281" sldId="4454"/>
            <ac:spMk id="19" creationId="{181EBF1E-B913-40B4-9B6A-C493F8FE13F5}"/>
          </ac:spMkLst>
        </pc:spChg>
        <pc:spChg chg="mod">
          <ac:chgData name="Robin Rettien" userId="d3b77970-caed-4e6f-89f3-1a113df11dad" providerId="ADAL" clId="{DAEA3E22-9844-481E-9B87-6745CA6151F1}" dt="2020-10-22T10:52:09.470" v="2367" actId="13926"/>
          <ac:spMkLst>
            <pc:docMk/>
            <pc:sldMk cId="3456538281" sldId="4454"/>
            <ac:spMk id="22" creationId="{6FD72395-1204-4E4B-92E8-7C01B4D3EBB4}"/>
          </ac:spMkLst>
        </pc:spChg>
        <pc:spChg chg="mod">
          <ac:chgData name="Robin Rettien" userId="d3b77970-caed-4e6f-89f3-1a113df11dad" providerId="ADAL" clId="{DAEA3E22-9844-481E-9B87-6745CA6151F1}" dt="2020-10-22T10:52:09.470" v="2367" actId="13926"/>
          <ac:spMkLst>
            <pc:docMk/>
            <pc:sldMk cId="3456538281" sldId="4454"/>
            <ac:spMk id="24" creationId="{7C9CFCA4-53B7-4542-8E0D-E73D06D21DD8}"/>
          </ac:spMkLst>
        </pc:spChg>
        <pc:spChg chg="mod">
          <ac:chgData name="Robin Rettien" userId="d3b77970-caed-4e6f-89f3-1a113df11dad" providerId="ADAL" clId="{DAEA3E22-9844-481E-9B87-6745CA6151F1}" dt="2020-10-22T10:52:09.470" v="2367" actId="13926"/>
          <ac:spMkLst>
            <pc:docMk/>
            <pc:sldMk cId="3456538281" sldId="4454"/>
            <ac:spMk id="26" creationId="{87CE24A7-8B6B-4EA7-AA65-A219AD2669A6}"/>
          </ac:spMkLst>
        </pc:spChg>
        <pc:spChg chg="mod">
          <ac:chgData name="Robin Rettien" userId="d3b77970-caed-4e6f-89f3-1a113df11dad" providerId="ADAL" clId="{DAEA3E22-9844-481E-9B87-6745CA6151F1}" dt="2020-10-22T10:52:09.470" v="2367" actId="13926"/>
          <ac:spMkLst>
            <pc:docMk/>
            <pc:sldMk cId="3456538281" sldId="4454"/>
            <ac:spMk id="31" creationId="{C47B3CA3-A2C9-4399-A813-B166F78D6F4E}"/>
          </ac:spMkLst>
        </pc:spChg>
        <pc:grpChg chg="mod">
          <ac:chgData name="Robin Rettien" userId="d3b77970-caed-4e6f-89f3-1a113df11dad" providerId="ADAL" clId="{DAEA3E22-9844-481E-9B87-6745CA6151F1}" dt="2020-10-22T10:52:09.470" v="2367" actId="13926"/>
          <ac:grpSpMkLst>
            <pc:docMk/>
            <pc:sldMk cId="3456538281" sldId="4454"/>
            <ac:grpSpMk id="35" creationId="{6E399F4F-FA2E-40E6-9E0B-A8406150DE9F}"/>
          </ac:grpSpMkLst>
        </pc:grpChg>
        <pc:picChg chg="mod">
          <ac:chgData name="Robin Rettien" userId="d3b77970-caed-4e6f-89f3-1a113df11dad" providerId="ADAL" clId="{DAEA3E22-9844-481E-9B87-6745CA6151F1}" dt="2020-10-22T10:52:09.470" v="2367" actId="13926"/>
          <ac:picMkLst>
            <pc:docMk/>
            <pc:sldMk cId="3456538281" sldId="4454"/>
            <ac:picMk id="1028" creationId="{381C4248-E376-4204-B8E7-17F9FD1432B7}"/>
          </ac:picMkLst>
        </pc:picChg>
        <pc:picChg chg="mod">
          <ac:chgData name="Robin Rettien" userId="d3b77970-caed-4e6f-89f3-1a113df11dad" providerId="ADAL" clId="{DAEA3E22-9844-481E-9B87-6745CA6151F1}" dt="2020-10-22T10:52:09.470" v="2367" actId="13926"/>
          <ac:picMkLst>
            <pc:docMk/>
            <pc:sldMk cId="3456538281" sldId="4454"/>
            <ac:picMk id="1030" creationId="{765C5623-186A-458D-9BD6-4D21F674AD6B}"/>
          </ac:picMkLst>
        </pc:picChg>
        <pc:cxnChg chg="mod">
          <ac:chgData name="Robin Rettien" userId="d3b77970-caed-4e6f-89f3-1a113df11dad" providerId="ADAL" clId="{DAEA3E22-9844-481E-9B87-6745CA6151F1}" dt="2020-10-22T10:52:09.470" v="2367" actId="13926"/>
          <ac:cxnSpMkLst>
            <pc:docMk/>
            <pc:sldMk cId="3456538281" sldId="4454"/>
            <ac:cxnSpMk id="25" creationId="{28CCADBF-13E3-4703-9D77-79849395F4CC}"/>
          </ac:cxnSpMkLst>
        </pc:cxnChg>
        <pc:cxnChg chg="mod">
          <ac:chgData name="Robin Rettien" userId="d3b77970-caed-4e6f-89f3-1a113df11dad" providerId="ADAL" clId="{DAEA3E22-9844-481E-9B87-6745CA6151F1}" dt="2020-10-22T10:52:09.470" v="2367" actId="13926"/>
          <ac:cxnSpMkLst>
            <pc:docMk/>
            <pc:sldMk cId="3456538281" sldId="4454"/>
            <ac:cxnSpMk id="27" creationId="{F3B7211A-97C0-4F8A-B862-C1753DF0BC7E}"/>
          </ac:cxnSpMkLst>
        </pc:cxnChg>
      </pc:sldChg>
      <pc:sldChg chg="addSp modSp mod">
        <pc:chgData name="Robin Rettien" userId="d3b77970-caed-4e6f-89f3-1a113df11dad" providerId="ADAL" clId="{DAEA3E22-9844-481E-9B87-6745CA6151F1}" dt="2020-10-22T10:51:09.563" v="2356" actId="13926"/>
        <pc:sldMkLst>
          <pc:docMk/>
          <pc:sldMk cId="2356657316" sldId="4455"/>
        </pc:sldMkLst>
        <pc:spChg chg="mod">
          <ac:chgData name="Robin Rettien" userId="d3b77970-caed-4e6f-89f3-1a113df11dad" providerId="ADAL" clId="{DAEA3E22-9844-481E-9B87-6745CA6151F1}" dt="2020-10-22T10:51:09.563" v="2356" actId="13926"/>
          <ac:spMkLst>
            <pc:docMk/>
            <pc:sldMk cId="2356657316" sldId="4455"/>
            <ac:spMk id="2" creationId="{E0B14F39-C185-44AE-9E9A-A6BF890C2C9C}"/>
          </ac:spMkLst>
        </pc:spChg>
        <pc:spChg chg="add mod">
          <ac:chgData name="Robin Rettien" userId="d3b77970-caed-4e6f-89f3-1a113df11dad" providerId="ADAL" clId="{DAEA3E22-9844-481E-9B87-6745CA6151F1}" dt="2020-10-22T10:47:40.851" v="2321" actId="20577"/>
          <ac:spMkLst>
            <pc:docMk/>
            <pc:sldMk cId="2356657316" sldId="4455"/>
            <ac:spMk id="4" creationId="{BB98E691-EFB2-4835-A075-A646AFB38B84}"/>
          </ac:spMkLst>
        </pc:spChg>
      </pc:sldChg>
      <pc:sldChg chg="modSp mod">
        <pc:chgData name="Robin Rettien" userId="d3b77970-caed-4e6f-89f3-1a113df11dad" providerId="ADAL" clId="{DAEA3E22-9844-481E-9B87-6745CA6151F1}" dt="2020-10-22T12:31:57.306" v="3331" actId="20577"/>
        <pc:sldMkLst>
          <pc:docMk/>
          <pc:sldMk cId="686699456" sldId="4466"/>
        </pc:sldMkLst>
        <pc:spChg chg="mod">
          <ac:chgData name="Robin Rettien" userId="d3b77970-caed-4e6f-89f3-1a113df11dad" providerId="ADAL" clId="{DAEA3E22-9844-481E-9B87-6745CA6151F1}" dt="2020-10-22T12:31:29.952" v="3313" actId="20577"/>
          <ac:spMkLst>
            <pc:docMk/>
            <pc:sldMk cId="686699456" sldId="4466"/>
            <ac:spMk id="4" creationId="{721149F0-F1AE-443A-8E71-1BE013C7A6E3}"/>
          </ac:spMkLst>
        </pc:spChg>
        <pc:spChg chg="mod">
          <ac:chgData name="Robin Rettien" userId="d3b77970-caed-4e6f-89f3-1a113df11dad" providerId="ADAL" clId="{DAEA3E22-9844-481E-9B87-6745CA6151F1}" dt="2020-10-22T12:31:57.306" v="3331" actId="20577"/>
          <ac:spMkLst>
            <pc:docMk/>
            <pc:sldMk cId="686699456" sldId="4466"/>
            <ac:spMk id="8" creationId="{0B77AFA7-B29F-4967-AF9E-A4A0A6A436B4}"/>
          </ac:spMkLst>
        </pc:spChg>
        <pc:spChg chg="mod">
          <ac:chgData name="Robin Rettien" userId="d3b77970-caed-4e6f-89f3-1a113df11dad" providerId="ADAL" clId="{DAEA3E22-9844-481E-9B87-6745CA6151F1}" dt="2020-10-22T11:26:22.791" v="2412" actId="13926"/>
          <ac:spMkLst>
            <pc:docMk/>
            <pc:sldMk cId="686699456" sldId="4466"/>
            <ac:spMk id="14" creationId="{3FBF36F2-8ADD-4D31-A6C6-6F9F3EF780D9}"/>
          </ac:spMkLst>
        </pc:spChg>
      </pc:sldChg>
      <pc:sldChg chg="delSp modSp mod">
        <pc:chgData name="Robin Rettien" userId="d3b77970-caed-4e6f-89f3-1a113df11dad" providerId="ADAL" clId="{DAEA3E22-9844-481E-9B87-6745CA6151F1}" dt="2020-10-22T09:54:45.295" v="1744" actId="478"/>
        <pc:sldMkLst>
          <pc:docMk/>
          <pc:sldMk cId="359526628" sldId="4472"/>
        </pc:sldMkLst>
        <pc:spChg chg="del">
          <ac:chgData name="Robin Rettien" userId="d3b77970-caed-4e6f-89f3-1a113df11dad" providerId="ADAL" clId="{DAEA3E22-9844-481E-9B87-6745CA6151F1}" dt="2020-10-22T09:54:45.295" v="1744" actId="478"/>
          <ac:spMkLst>
            <pc:docMk/>
            <pc:sldMk cId="359526628" sldId="4472"/>
            <ac:spMk id="6" creationId="{F31E3045-5F63-4323-8E4C-01393568129A}"/>
          </ac:spMkLst>
        </pc:spChg>
        <pc:spChg chg="mod">
          <ac:chgData name="Robin Rettien" userId="d3b77970-caed-4e6f-89f3-1a113df11dad" providerId="ADAL" clId="{DAEA3E22-9844-481E-9B87-6745CA6151F1}" dt="2020-10-22T09:33:07.394" v="1561" actId="13926"/>
          <ac:spMkLst>
            <pc:docMk/>
            <pc:sldMk cId="359526628" sldId="4472"/>
            <ac:spMk id="28" creationId="{1915FD22-2941-43E3-94C2-8BDD87DD535A}"/>
          </ac:spMkLst>
        </pc:spChg>
        <pc:spChg chg="mod">
          <ac:chgData name="Robin Rettien" userId="d3b77970-caed-4e6f-89f3-1a113df11dad" providerId="ADAL" clId="{DAEA3E22-9844-481E-9B87-6745CA6151F1}" dt="2020-10-22T09:33:18.279" v="1562" actId="1076"/>
          <ac:spMkLst>
            <pc:docMk/>
            <pc:sldMk cId="359526628" sldId="4472"/>
            <ac:spMk id="31" creationId="{5C72695E-10FF-4D0B-8D75-4C5AC15B2D33}"/>
          </ac:spMkLst>
        </pc:spChg>
        <pc:spChg chg="mod">
          <ac:chgData name="Robin Rettien" userId="d3b77970-caed-4e6f-89f3-1a113df11dad" providerId="ADAL" clId="{DAEA3E22-9844-481E-9B87-6745CA6151F1}" dt="2020-10-22T09:33:26.868" v="1563" actId="1076"/>
          <ac:spMkLst>
            <pc:docMk/>
            <pc:sldMk cId="359526628" sldId="4472"/>
            <ac:spMk id="32" creationId="{E2D8025E-64BA-4E9E-8282-91F306EFCAB5}"/>
          </ac:spMkLst>
        </pc:spChg>
        <pc:spChg chg="mod">
          <ac:chgData name="Robin Rettien" userId="d3b77970-caed-4e6f-89f3-1a113df11dad" providerId="ADAL" clId="{DAEA3E22-9844-481E-9B87-6745CA6151F1}" dt="2020-10-22T09:33:31.660" v="1564" actId="1076"/>
          <ac:spMkLst>
            <pc:docMk/>
            <pc:sldMk cId="359526628" sldId="4472"/>
            <ac:spMk id="33" creationId="{CA615D1A-4DF7-44E3-B93C-50288B92F746}"/>
          </ac:spMkLst>
        </pc:spChg>
      </pc:sldChg>
      <pc:sldChg chg="addSp delSp modSp mod">
        <pc:chgData name="Robin Rettien" userId="d3b77970-caed-4e6f-89f3-1a113df11dad" providerId="ADAL" clId="{DAEA3E22-9844-481E-9B87-6745CA6151F1}" dt="2020-10-22T12:35:31.754" v="3365" actId="1035"/>
        <pc:sldMkLst>
          <pc:docMk/>
          <pc:sldMk cId="1407192383" sldId="4474"/>
        </pc:sldMkLst>
        <pc:spChg chg="mod">
          <ac:chgData name="Robin Rettien" userId="d3b77970-caed-4e6f-89f3-1a113df11dad" providerId="ADAL" clId="{DAEA3E22-9844-481E-9B87-6745CA6151F1}" dt="2020-10-22T12:35:15.169" v="3361" actId="20577"/>
          <ac:spMkLst>
            <pc:docMk/>
            <pc:sldMk cId="1407192383" sldId="4474"/>
            <ac:spMk id="16" creationId="{363004E6-5D0B-4972-B740-FE08672547D7}"/>
          </ac:spMkLst>
        </pc:spChg>
        <pc:spChg chg="mod">
          <ac:chgData name="Robin Rettien" userId="d3b77970-caed-4e6f-89f3-1a113df11dad" providerId="ADAL" clId="{DAEA3E22-9844-481E-9B87-6745CA6151F1}" dt="2020-10-21T21:24:48.288" v="426" actId="1076"/>
          <ac:spMkLst>
            <pc:docMk/>
            <pc:sldMk cId="1407192383" sldId="4474"/>
            <ac:spMk id="19" creationId="{5C7215C3-BD90-4987-87E8-A5D262FD25BA}"/>
          </ac:spMkLst>
        </pc:spChg>
        <pc:spChg chg="mod">
          <ac:chgData name="Robin Rettien" userId="d3b77970-caed-4e6f-89f3-1a113df11dad" providerId="ADAL" clId="{DAEA3E22-9844-481E-9B87-6745CA6151F1}" dt="2020-10-21T21:25:03.518" v="429" actId="1076"/>
          <ac:spMkLst>
            <pc:docMk/>
            <pc:sldMk cId="1407192383" sldId="4474"/>
            <ac:spMk id="20" creationId="{CDF9FF35-159A-4880-998C-29382CE5DB05}"/>
          </ac:spMkLst>
        </pc:spChg>
        <pc:spChg chg="mod">
          <ac:chgData name="Robin Rettien" userId="d3b77970-caed-4e6f-89f3-1a113df11dad" providerId="ADAL" clId="{DAEA3E22-9844-481E-9B87-6745CA6151F1}" dt="2020-10-22T12:35:31.754" v="3365" actId="1035"/>
          <ac:spMkLst>
            <pc:docMk/>
            <pc:sldMk cId="1407192383" sldId="4474"/>
            <ac:spMk id="23" creationId="{2EF721B9-B8AD-4A91-8394-0B90F8B269EB}"/>
          </ac:spMkLst>
        </pc:spChg>
        <pc:spChg chg="del">
          <ac:chgData name="Robin Rettien" userId="d3b77970-caed-4e6f-89f3-1a113df11dad" providerId="ADAL" clId="{DAEA3E22-9844-481E-9B87-6745CA6151F1}" dt="2020-10-21T21:31:13.935" v="461" actId="478"/>
          <ac:spMkLst>
            <pc:docMk/>
            <pc:sldMk cId="1407192383" sldId="4474"/>
            <ac:spMk id="40" creationId="{A45CEE35-468D-4B60-BFA0-73E44CF0FC58}"/>
          </ac:spMkLst>
        </pc:spChg>
        <pc:spChg chg="mod">
          <ac:chgData name="Robin Rettien" userId="d3b77970-caed-4e6f-89f3-1a113df11dad" providerId="ADAL" clId="{DAEA3E22-9844-481E-9B87-6745CA6151F1}" dt="2020-10-21T21:31:12.605" v="460" actId="14100"/>
          <ac:spMkLst>
            <pc:docMk/>
            <pc:sldMk cId="1407192383" sldId="4474"/>
            <ac:spMk id="41" creationId="{CD92A271-D74E-47BE-B9CA-F15B120C1EE2}"/>
          </ac:spMkLst>
        </pc:spChg>
        <pc:spChg chg="mod">
          <ac:chgData name="Robin Rettien" userId="d3b77970-caed-4e6f-89f3-1a113df11dad" providerId="ADAL" clId="{DAEA3E22-9844-481E-9B87-6745CA6151F1}" dt="2020-10-21T21:31:01.464" v="458" actId="14100"/>
          <ac:spMkLst>
            <pc:docMk/>
            <pc:sldMk cId="1407192383" sldId="4474"/>
            <ac:spMk id="42" creationId="{ACA07870-6353-4E29-8394-85F909628D02}"/>
          </ac:spMkLst>
        </pc:spChg>
        <pc:picChg chg="add mod ord">
          <ac:chgData name="Robin Rettien" userId="d3b77970-caed-4e6f-89f3-1a113df11dad" providerId="ADAL" clId="{DAEA3E22-9844-481E-9B87-6745CA6151F1}" dt="2020-10-21T21:30:46.768" v="455" actId="167"/>
          <ac:picMkLst>
            <pc:docMk/>
            <pc:sldMk cId="1407192383" sldId="4474"/>
            <ac:picMk id="5" creationId="{A8C0AA0B-1B03-4C6C-B69A-12F97FD88236}"/>
          </ac:picMkLst>
        </pc:picChg>
        <pc:picChg chg="del mod">
          <ac:chgData name="Robin Rettien" userId="d3b77970-caed-4e6f-89f3-1a113df11dad" providerId="ADAL" clId="{DAEA3E22-9844-481E-9B87-6745CA6151F1}" dt="2020-10-21T21:30:44.552" v="454" actId="478"/>
          <ac:picMkLst>
            <pc:docMk/>
            <pc:sldMk cId="1407192383" sldId="4474"/>
            <ac:picMk id="11" creationId="{006DD11C-980A-4211-B75C-5DCB283CE76E}"/>
          </ac:picMkLst>
        </pc:picChg>
      </pc:sldChg>
      <pc:sldChg chg="addSp delSp modSp">
        <pc:chgData name="Robin Rettien" userId="d3b77970-caed-4e6f-89f3-1a113df11dad" providerId="ADAL" clId="{DAEA3E22-9844-481E-9B87-6745CA6151F1}" dt="2020-10-21T21:31:57.172" v="463"/>
        <pc:sldMkLst>
          <pc:docMk/>
          <pc:sldMk cId="4175044044" sldId="4475"/>
        </pc:sldMkLst>
        <pc:spChg chg="mod">
          <ac:chgData name="Robin Rettien" userId="d3b77970-caed-4e6f-89f3-1a113df11dad" providerId="ADAL" clId="{DAEA3E22-9844-481E-9B87-6745CA6151F1}" dt="2020-10-21T21:31:57.172" v="463"/>
          <ac:spMkLst>
            <pc:docMk/>
            <pc:sldMk cId="4175044044" sldId="4475"/>
            <ac:spMk id="12" creationId="{EA533458-B4ED-4722-B90D-ED1DED56F938}"/>
          </ac:spMkLst>
        </pc:spChg>
        <pc:spChg chg="mod">
          <ac:chgData name="Robin Rettien" userId="d3b77970-caed-4e6f-89f3-1a113df11dad" providerId="ADAL" clId="{DAEA3E22-9844-481E-9B87-6745CA6151F1}" dt="2020-10-21T21:31:57.172" v="463"/>
          <ac:spMkLst>
            <pc:docMk/>
            <pc:sldMk cId="4175044044" sldId="4475"/>
            <ac:spMk id="13" creationId="{E612B975-BDBB-4283-A993-7EE553A058B9}"/>
          </ac:spMkLst>
        </pc:spChg>
        <pc:grpChg chg="del">
          <ac:chgData name="Robin Rettien" userId="d3b77970-caed-4e6f-89f3-1a113df11dad" providerId="ADAL" clId="{DAEA3E22-9844-481E-9B87-6745CA6151F1}" dt="2020-10-21T21:31:56.865" v="462" actId="478"/>
          <ac:grpSpMkLst>
            <pc:docMk/>
            <pc:sldMk cId="4175044044" sldId="4475"/>
            <ac:grpSpMk id="7" creationId="{65BEFC82-04E4-4769-8DE4-1E4359C82E14}"/>
          </ac:grpSpMkLst>
        </pc:grpChg>
        <pc:grpChg chg="add mod">
          <ac:chgData name="Robin Rettien" userId="d3b77970-caed-4e6f-89f3-1a113df11dad" providerId="ADAL" clId="{DAEA3E22-9844-481E-9B87-6745CA6151F1}" dt="2020-10-21T21:31:57.172" v="463"/>
          <ac:grpSpMkLst>
            <pc:docMk/>
            <pc:sldMk cId="4175044044" sldId="4475"/>
            <ac:grpSpMk id="11" creationId="{042D216F-B31E-48C9-A010-8052093C92EC}"/>
          </ac:grpSpMkLst>
        </pc:grpChg>
        <pc:picChg chg="mod">
          <ac:chgData name="Robin Rettien" userId="d3b77970-caed-4e6f-89f3-1a113df11dad" providerId="ADAL" clId="{DAEA3E22-9844-481E-9B87-6745CA6151F1}" dt="2020-10-21T21:31:57.172" v="463"/>
          <ac:picMkLst>
            <pc:docMk/>
            <pc:sldMk cId="4175044044" sldId="4475"/>
            <ac:picMk id="17" creationId="{C94D82F8-BA35-45DB-9533-2E771F16CA45}"/>
          </ac:picMkLst>
        </pc:picChg>
      </pc:sldChg>
      <pc:sldChg chg="delSp modSp mod">
        <pc:chgData name="Robin Rettien" userId="d3b77970-caed-4e6f-89f3-1a113df11dad" providerId="ADAL" clId="{DAEA3E22-9844-481E-9B87-6745CA6151F1}" dt="2020-10-22T09:54:41.031" v="1743" actId="478"/>
        <pc:sldMkLst>
          <pc:docMk/>
          <pc:sldMk cId="4198397139" sldId="4476"/>
        </pc:sldMkLst>
        <pc:spChg chg="del">
          <ac:chgData name="Robin Rettien" userId="d3b77970-caed-4e6f-89f3-1a113df11dad" providerId="ADAL" clId="{DAEA3E22-9844-481E-9B87-6745CA6151F1}" dt="2020-10-22T09:54:41.031" v="1743" actId="478"/>
          <ac:spMkLst>
            <pc:docMk/>
            <pc:sldMk cId="4198397139" sldId="4476"/>
            <ac:spMk id="8" creationId="{3878EA0D-B270-4135-B1E8-B750723E38E5}"/>
          </ac:spMkLst>
        </pc:spChg>
        <pc:spChg chg="mod">
          <ac:chgData name="Robin Rettien" userId="d3b77970-caed-4e6f-89f3-1a113df11dad" providerId="ADAL" clId="{DAEA3E22-9844-481E-9B87-6745CA6151F1}" dt="2020-10-22T09:49:18.998" v="1694" actId="13926"/>
          <ac:spMkLst>
            <pc:docMk/>
            <pc:sldMk cId="4198397139" sldId="4476"/>
            <ac:spMk id="28" creationId="{1915FD22-2941-43E3-94C2-8BDD87DD535A}"/>
          </ac:spMkLst>
        </pc:spChg>
        <pc:spChg chg="mod">
          <ac:chgData name="Robin Rettien" userId="d3b77970-caed-4e6f-89f3-1a113df11dad" providerId="ADAL" clId="{DAEA3E22-9844-481E-9B87-6745CA6151F1}" dt="2020-10-22T09:48:01.161" v="1664" actId="1076"/>
          <ac:spMkLst>
            <pc:docMk/>
            <pc:sldMk cId="4198397139" sldId="4476"/>
            <ac:spMk id="31" creationId="{5C72695E-10FF-4D0B-8D75-4C5AC15B2D33}"/>
          </ac:spMkLst>
        </pc:spChg>
        <pc:spChg chg="mod">
          <ac:chgData name="Robin Rettien" userId="d3b77970-caed-4e6f-89f3-1a113df11dad" providerId="ADAL" clId="{DAEA3E22-9844-481E-9B87-6745CA6151F1}" dt="2020-10-22T09:48:06.374" v="1665" actId="1076"/>
          <ac:spMkLst>
            <pc:docMk/>
            <pc:sldMk cId="4198397139" sldId="4476"/>
            <ac:spMk id="32" creationId="{E2D8025E-64BA-4E9E-8282-91F306EFCAB5}"/>
          </ac:spMkLst>
        </pc:spChg>
        <pc:spChg chg="mod">
          <ac:chgData name="Robin Rettien" userId="d3b77970-caed-4e6f-89f3-1a113df11dad" providerId="ADAL" clId="{DAEA3E22-9844-481E-9B87-6745CA6151F1}" dt="2020-10-22T09:48:13.726" v="1666" actId="1076"/>
          <ac:spMkLst>
            <pc:docMk/>
            <pc:sldMk cId="4198397139" sldId="4476"/>
            <ac:spMk id="34" creationId="{5A6B9004-B47F-4442-A786-58C9301B86CF}"/>
          </ac:spMkLst>
        </pc:spChg>
      </pc:sldChg>
      <pc:sldChg chg="modSp mod">
        <pc:chgData name="Robin Rettien" userId="d3b77970-caed-4e6f-89f3-1a113df11dad" providerId="ADAL" clId="{DAEA3E22-9844-481E-9B87-6745CA6151F1}" dt="2020-10-22T12:51:43.359" v="3379" actId="20577"/>
        <pc:sldMkLst>
          <pc:docMk/>
          <pc:sldMk cId="1815526282" sldId="4477"/>
        </pc:sldMkLst>
        <pc:spChg chg="mod">
          <ac:chgData name="Robin Rettien" userId="d3b77970-caed-4e6f-89f3-1a113df11dad" providerId="ADAL" clId="{DAEA3E22-9844-481E-9B87-6745CA6151F1}" dt="2020-10-22T12:51:43.359" v="3379" actId="20577"/>
          <ac:spMkLst>
            <pc:docMk/>
            <pc:sldMk cId="1815526282" sldId="4477"/>
            <ac:spMk id="16" creationId="{363004E6-5D0B-4972-B740-FE08672547D7}"/>
          </ac:spMkLst>
        </pc:spChg>
        <pc:spChg chg="mod">
          <ac:chgData name="Robin Rettien" userId="d3b77970-caed-4e6f-89f3-1a113df11dad" providerId="ADAL" clId="{DAEA3E22-9844-481E-9B87-6745CA6151F1}" dt="2020-10-21T21:39:21.024" v="506" actId="1036"/>
          <ac:spMkLst>
            <pc:docMk/>
            <pc:sldMk cId="1815526282" sldId="4477"/>
            <ac:spMk id="19" creationId="{5C7215C3-BD90-4987-87E8-A5D262FD25BA}"/>
          </ac:spMkLst>
        </pc:spChg>
        <pc:spChg chg="mod">
          <ac:chgData name="Robin Rettien" userId="d3b77970-caed-4e6f-89f3-1a113df11dad" providerId="ADAL" clId="{DAEA3E22-9844-481E-9B87-6745CA6151F1}" dt="2020-10-21T21:39:17.005" v="503" actId="1076"/>
          <ac:spMkLst>
            <pc:docMk/>
            <pc:sldMk cId="1815526282" sldId="4477"/>
            <ac:spMk id="23" creationId="{0C36015B-00DA-4237-B057-5437B189CF54}"/>
          </ac:spMkLst>
        </pc:spChg>
      </pc:sldChg>
      <pc:sldChg chg="delSp modSp mod">
        <pc:chgData name="Robin Rettien" userId="d3b77970-caed-4e6f-89f3-1a113df11dad" providerId="ADAL" clId="{DAEA3E22-9844-481E-9B87-6745CA6151F1}" dt="2020-10-22T09:55:06.064" v="1746" actId="478"/>
        <pc:sldMkLst>
          <pc:docMk/>
          <pc:sldMk cId="3712010389" sldId="4481"/>
        </pc:sldMkLst>
        <pc:spChg chg="del">
          <ac:chgData name="Robin Rettien" userId="d3b77970-caed-4e6f-89f3-1a113df11dad" providerId="ADAL" clId="{DAEA3E22-9844-481E-9B87-6745CA6151F1}" dt="2020-10-22T09:55:06.064" v="1746" actId="478"/>
          <ac:spMkLst>
            <pc:docMk/>
            <pc:sldMk cId="3712010389" sldId="4481"/>
            <ac:spMk id="5" creationId="{F2A462EB-5F5A-47B4-BDED-5A15391D90D9}"/>
          </ac:spMkLst>
        </pc:spChg>
        <pc:spChg chg="mod">
          <ac:chgData name="Robin Rettien" userId="d3b77970-caed-4e6f-89f3-1a113df11dad" providerId="ADAL" clId="{DAEA3E22-9844-481E-9B87-6745CA6151F1}" dt="2020-10-22T09:37:57.030" v="1608" actId="20577"/>
          <ac:spMkLst>
            <pc:docMk/>
            <pc:sldMk cId="3712010389" sldId="4481"/>
            <ac:spMk id="32" creationId="{9B9D46CA-768E-4701-9A6D-1ED3A5778DB3}"/>
          </ac:spMkLst>
        </pc:spChg>
      </pc:sldChg>
      <pc:sldChg chg="addSp delSp modSp mod">
        <pc:chgData name="Robin Rettien" userId="d3b77970-caed-4e6f-89f3-1a113df11dad" providerId="ADAL" clId="{DAEA3E22-9844-481E-9B87-6745CA6151F1}" dt="2020-10-22T11:37:26.018" v="2476" actId="22"/>
        <pc:sldMkLst>
          <pc:docMk/>
          <pc:sldMk cId="58685191" sldId="4482"/>
        </pc:sldMkLst>
        <pc:spChg chg="mod">
          <ac:chgData name="Robin Rettien" userId="d3b77970-caed-4e6f-89f3-1a113df11dad" providerId="ADAL" clId="{DAEA3E22-9844-481E-9B87-6745CA6151F1}" dt="2020-10-21T21:59:25.068" v="672"/>
          <ac:spMkLst>
            <pc:docMk/>
            <pc:sldMk cId="58685191" sldId="4482"/>
            <ac:spMk id="2" creationId="{0518E33F-A338-4998-BEAE-43248FEFDFA8}"/>
          </ac:spMkLst>
        </pc:spChg>
        <pc:picChg chg="add">
          <ac:chgData name="Robin Rettien" userId="d3b77970-caed-4e6f-89f3-1a113df11dad" providerId="ADAL" clId="{DAEA3E22-9844-481E-9B87-6745CA6151F1}" dt="2020-10-22T11:37:26.018" v="2476" actId="22"/>
          <ac:picMkLst>
            <pc:docMk/>
            <pc:sldMk cId="58685191" sldId="4482"/>
            <ac:picMk id="3" creationId="{A09201FF-3E62-43F2-AC43-1CD46AC4DB74}"/>
          </ac:picMkLst>
        </pc:picChg>
        <pc:picChg chg="del">
          <ac:chgData name="Robin Rettien" userId="d3b77970-caed-4e6f-89f3-1a113df11dad" providerId="ADAL" clId="{DAEA3E22-9844-481E-9B87-6745CA6151F1}" dt="2020-10-22T11:37:25.713" v="2475" actId="478"/>
          <ac:picMkLst>
            <pc:docMk/>
            <pc:sldMk cId="58685191" sldId="4482"/>
            <ac:picMk id="20" creationId="{1C44109D-BACD-4032-BFAA-1F95B49B5F2C}"/>
          </ac:picMkLst>
        </pc:picChg>
      </pc:sldChg>
      <pc:sldChg chg="modSp">
        <pc:chgData name="Robin Rettien" userId="d3b77970-caed-4e6f-89f3-1a113df11dad" providerId="ADAL" clId="{DAEA3E22-9844-481E-9B87-6745CA6151F1}" dt="2020-10-22T11:38:03.631" v="2477"/>
        <pc:sldMkLst>
          <pc:docMk/>
          <pc:sldMk cId="4273903994" sldId="4483"/>
        </pc:sldMkLst>
        <pc:picChg chg="mod">
          <ac:chgData name="Robin Rettien" userId="d3b77970-caed-4e6f-89f3-1a113df11dad" providerId="ADAL" clId="{DAEA3E22-9844-481E-9B87-6745CA6151F1}" dt="2020-10-22T11:38:03.631" v="2477"/>
          <ac:picMkLst>
            <pc:docMk/>
            <pc:sldMk cId="4273903994" sldId="4483"/>
            <ac:picMk id="24" creationId="{6E2A2F00-4983-4705-821B-8AAC76B04DC9}"/>
          </ac:picMkLst>
        </pc:picChg>
      </pc:sldChg>
      <pc:sldChg chg="modSp mod">
        <pc:chgData name="Robin Rettien" userId="d3b77970-caed-4e6f-89f3-1a113df11dad" providerId="ADAL" clId="{DAEA3E22-9844-481E-9B87-6745CA6151F1}" dt="2020-10-21T22:00:12.206" v="683" actId="1035"/>
        <pc:sldMkLst>
          <pc:docMk/>
          <pc:sldMk cId="3099682598" sldId="4489"/>
        </pc:sldMkLst>
        <pc:spChg chg="mod">
          <ac:chgData name="Robin Rettien" userId="d3b77970-caed-4e6f-89f3-1a113df11dad" providerId="ADAL" clId="{DAEA3E22-9844-481E-9B87-6745CA6151F1}" dt="2020-10-21T22:00:03.148" v="678" actId="1035"/>
          <ac:spMkLst>
            <pc:docMk/>
            <pc:sldMk cId="3099682598" sldId="4489"/>
            <ac:spMk id="33" creationId="{C015668A-C514-451E-9B81-41672CCD71DE}"/>
          </ac:spMkLst>
        </pc:spChg>
        <pc:spChg chg="mod">
          <ac:chgData name="Robin Rettien" userId="d3b77970-caed-4e6f-89f3-1a113df11dad" providerId="ADAL" clId="{DAEA3E22-9844-481E-9B87-6745CA6151F1}" dt="2020-10-21T21:59:55.156" v="674" actId="20577"/>
          <ac:spMkLst>
            <pc:docMk/>
            <pc:sldMk cId="3099682598" sldId="4489"/>
            <ac:spMk id="34" creationId="{2202B1FA-161F-4EBB-9ABD-DA5659BF8B50}"/>
          </ac:spMkLst>
        </pc:spChg>
        <pc:spChg chg="mod">
          <ac:chgData name="Robin Rettien" userId="d3b77970-caed-4e6f-89f3-1a113df11dad" providerId="ADAL" clId="{DAEA3E22-9844-481E-9B87-6745CA6151F1}" dt="2020-10-21T22:00:07.062" v="679" actId="1076"/>
          <ac:spMkLst>
            <pc:docMk/>
            <pc:sldMk cId="3099682598" sldId="4489"/>
            <ac:spMk id="37" creationId="{0DCEF331-1293-4C61-8E26-E901B5F98DA8}"/>
          </ac:spMkLst>
        </pc:spChg>
        <pc:spChg chg="mod">
          <ac:chgData name="Robin Rettien" userId="d3b77970-caed-4e6f-89f3-1a113df11dad" providerId="ADAL" clId="{DAEA3E22-9844-481E-9B87-6745CA6151F1}" dt="2020-10-21T22:00:12.206" v="683" actId="1035"/>
          <ac:spMkLst>
            <pc:docMk/>
            <pc:sldMk cId="3099682598" sldId="4489"/>
            <ac:spMk id="39" creationId="{E0040840-B3C8-4840-AD57-AF987E02656E}"/>
          </ac:spMkLst>
        </pc:spChg>
      </pc:sldChg>
      <pc:sldChg chg="delSp modSp mod">
        <pc:chgData name="Robin Rettien" userId="d3b77970-caed-4e6f-89f3-1a113df11dad" providerId="ADAL" clId="{DAEA3E22-9844-481E-9B87-6745CA6151F1}" dt="2020-10-22T10:10:46.920" v="1937" actId="478"/>
        <pc:sldMkLst>
          <pc:docMk/>
          <pc:sldMk cId="3934869442" sldId="4491"/>
        </pc:sldMkLst>
        <pc:spChg chg="del">
          <ac:chgData name="Robin Rettien" userId="d3b77970-caed-4e6f-89f3-1a113df11dad" providerId="ADAL" clId="{DAEA3E22-9844-481E-9B87-6745CA6151F1}" dt="2020-10-22T10:10:46.920" v="1937" actId="478"/>
          <ac:spMkLst>
            <pc:docMk/>
            <pc:sldMk cId="3934869442" sldId="4491"/>
            <ac:spMk id="3" creationId="{96A4D8BB-D814-45FA-9EE2-BD129A1FECDA}"/>
          </ac:spMkLst>
        </pc:spChg>
        <pc:spChg chg="mod">
          <ac:chgData name="Robin Rettien" userId="d3b77970-caed-4e6f-89f3-1a113df11dad" providerId="ADAL" clId="{DAEA3E22-9844-481E-9B87-6745CA6151F1}" dt="2020-10-22T10:10:14.560" v="1936" actId="13926"/>
          <ac:spMkLst>
            <pc:docMk/>
            <pc:sldMk cId="3934869442" sldId="4491"/>
            <ac:spMk id="28" creationId="{1915FD22-2941-43E3-94C2-8BDD87DD535A}"/>
          </ac:spMkLst>
        </pc:spChg>
      </pc:sldChg>
      <pc:sldChg chg="ord">
        <pc:chgData name="Robin Rettien" userId="d3b77970-caed-4e6f-89f3-1a113df11dad" providerId="ADAL" clId="{DAEA3E22-9844-481E-9B87-6745CA6151F1}" dt="2020-10-21T22:12:58.978" v="781"/>
        <pc:sldMkLst>
          <pc:docMk/>
          <pc:sldMk cId="872600108" sldId="4497"/>
        </pc:sldMkLst>
      </pc:sldChg>
      <pc:sldChg chg="del">
        <pc:chgData name="Robin Rettien" userId="d3b77970-caed-4e6f-89f3-1a113df11dad" providerId="ADAL" clId="{DAEA3E22-9844-481E-9B87-6745CA6151F1}" dt="2020-10-21T22:14:23.920" v="791" actId="47"/>
        <pc:sldMkLst>
          <pc:docMk/>
          <pc:sldMk cId="2501596780" sldId="4498"/>
        </pc:sldMkLst>
      </pc:sldChg>
      <pc:sldChg chg="addSp delSp modSp mod">
        <pc:chgData name="Robin Rettien" userId="d3b77970-caed-4e6f-89f3-1a113df11dad" providerId="ADAL" clId="{DAEA3E22-9844-481E-9B87-6745CA6151F1}" dt="2020-10-22T10:51:34.535" v="2360" actId="13926"/>
        <pc:sldMkLst>
          <pc:docMk/>
          <pc:sldMk cId="3723857203" sldId="4505"/>
        </pc:sldMkLst>
        <pc:spChg chg="mod">
          <ac:chgData name="Robin Rettien" userId="d3b77970-caed-4e6f-89f3-1a113df11dad" providerId="ADAL" clId="{DAEA3E22-9844-481E-9B87-6745CA6151F1}" dt="2020-10-22T10:51:34.535" v="2360" actId="13926"/>
          <ac:spMkLst>
            <pc:docMk/>
            <pc:sldMk cId="3723857203" sldId="4505"/>
            <ac:spMk id="2" creationId="{7D701395-8032-4536-906F-15A66E308701}"/>
          </ac:spMkLst>
        </pc:spChg>
        <pc:spChg chg="del mod">
          <ac:chgData name="Robin Rettien" userId="d3b77970-caed-4e6f-89f3-1a113df11dad" providerId="ADAL" clId="{DAEA3E22-9844-481E-9B87-6745CA6151F1}" dt="2020-10-21T21:14:21.863" v="331" actId="478"/>
          <ac:spMkLst>
            <pc:docMk/>
            <pc:sldMk cId="3723857203" sldId="4505"/>
            <ac:spMk id="4" creationId="{4C4D38EA-F223-4340-92B1-79278FCAA685}"/>
          </ac:spMkLst>
        </pc:spChg>
        <pc:spChg chg="del">
          <ac:chgData name="Robin Rettien" userId="d3b77970-caed-4e6f-89f3-1a113df11dad" providerId="ADAL" clId="{DAEA3E22-9844-481E-9B87-6745CA6151F1}" dt="2020-10-21T21:00:59.821" v="115" actId="478"/>
          <ac:spMkLst>
            <pc:docMk/>
            <pc:sldMk cId="3723857203" sldId="4505"/>
            <ac:spMk id="5" creationId="{8388C83E-C424-4780-B14A-36CD69CDDCC4}"/>
          </ac:spMkLst>
        </pc:spChg>
        <pc:spChg chg="mod">
          <ac:chgData name="Robin Rettien" userId="d3b77970-caed-4e6f-89f3-1a113df11dad" providerId="ADAL" clId="{DAEA3E22-9844-481E-9B87-6745CA6151F1}" dt="2020-10-22T10:51:34.535" v="2360" actId="13926"/>
          <ac:spMkLst>
            <pc:docMk/>
            <pc:sldMk cId="3723857203" sldId="4505"/>
            <ac:spMk id="9" creationId="{DB3E10AF-4D26-494C-827B-48178D9E4333}"/>
          </ac:spMkLst>
        </pc:spChg>
        <pc:spChg chg="del">
          <ac:chgData name="Robin Rettien" userId="d3b77970-caed-4e6f-89f3-1a113df11dad" providerId="ADAL" clId="{DAEA3E22-9844-481E-9B87-6745CA6151F1}" dt="2020-10-21T21:05:42.375" v="177" actId="478"/>
          <ac:spMkLst>
            <pc:docMk/>
            <pc:sldMk cId="3723857203" sldId="4505"/>
            <ac:spMk id="12" creationId="{0D04C439-C18C-4288-BBA4-0828B10AF594}"/>
          </ac:spMkLst>
        </pc:spChg>
        <pc:spChg chg="del">
          <ac:chgData name="Robin Rettien" userId="d3b77970-caed-4e6f-89f3-1a113df11dad" providerId="ADAL" clId="{DAEA3E22-9844-481E-9B87-6745CA6151F1}" dt="2020-10-21T21:05:42.375" v="177" actId="478"/>
          <ac:spMkLst>
            <pc:docMk/>
            <pc:sldMk cId="3723857203" sldId="4505"/>
            <ac:spMk id="13" creationId="{96365FB7-8F5A-42C5-A7AC-AD5B29F9E9D6}"/>
          </ac:spMkLst>
        </pc:spChg>
        <pc:spChg chg="mod">
          <ac:chgData name="Robin Rettien" userId="d3b77970-caed-4e6f-89f3-1a113df11dad" providerId="ADAL" clId="{DAEA3E22-9844-481E-9B87-6745CA6151F1}" dt="2020-10-22T10:51:34.535" v="2360" actId="13926"/>
          <ac:spMkLst>
            <pc:docMk/>
            <pc:sldMk cId="3723857203" sldId="4505"/>
            <ac:spMk id="15" creationId="{BD6BC940-9792-4EDF-88C1-2CA0CE1F572D}"/>
          </ac:spMkLst>
        </pc:spChg>
        <pc:spChg chg="mod">
          <ac:chgData name="Robin Rettien" userId="d3b77970-caed-4e6f-89f3-1a113df11dad" providerId="ADAL" clId="{DAEA3E22-9844-481E-9B87-6745CA6151F1}" dt="2020-10-22T10:51:34.535" v="2360" actId="13926"/>
          <ac:spMkLst>
            <pc:docMk/>
            <pc:sldMk cId="3723857203" sldId="4505"/>
            <ac:spMk id="16" creationId="{8AE2D7A0-DC95-4A97-B402-99AA6142072C}"/>
          </ac:spMkLst>
        </pc:spChg>
        <pc:spChg chg="mod">
          <ac:chgData name="Robin Rettien" userId="d3b77970-caed-4e6f-89f3-1a113df11dad" providerId="ADAL" clId="{DAEA3E22-9844-481E-9B87-6745CA6151F1}" dt="2020-10-22T10:51:34.535" v="2360" actId="13926"/>
          <ac:spMkLst>
            <pc:docMk/>
            <pc:sldMk cId="3723857203" sldId="4505"/>
            <ac:spMk id="19" creationId="{197440D0-D94A-40D6-8A4C-706BD75AD0B0}"/>
          </ac:spMkLst>
        </pc:spChg>
        <pc:spChg chg="mod">
          <ac:chgData name="Robin Rettien" userId="d3b77970-caed-4e6f-89f3-1a113df11dad" providerId="ADAL" clId="{DAEA3E22-9844-481E-9B87-6745CA6151F1}" dt="2020-10-22T10:51:34.535" v="2360" actId="13926"/>
          <ac:spMkLst>
            <pc:docMk/>
            <pc:sldMk cId="3723857203" sldId="4505"/>
            <ac:spMk id="21" creationId="{A72AE591-3E09-4614-960C-8E841A43253C}"/>
          </ac:spMkLst>
        </pc:spChg>
        <pc:spChg chg="add mod">
          <ac:chgData name="Robin Rettien" userId="d3b77970-caed-4e6f-89f3-1a113df11dad" providerId="ADAL" clId="{DAEA3E22-9844-481E-9B87-6745CA6151F1}" dt="2020-10-22T10:51:34.535" v="2360" actId="13926"/>
          <ac:spMkLst>
            <pc:docMk/>
            <pc:sldMk cId="3723857203" sldId="4505"/>
            <ac:spMk id="22" creationId="{9D9BD2E3-4C1B-4F62-A8AB-BFD4638A2B3E}"/>
          </ac:spMkLst>
        </pc:spChg>
        <pc:spChg chg="del">
          <ac:chgData name="Robin Rettien" userId="d3b77970-caed-4e6f-89f3-1a113df11dad" providerId="ADAL" clId="{DAEA3E22-9844-481E-9B87-6745CA6151F1}" dt="2020-10-21T21:00:58.148" v="114" actId="478"/>
          <ac:spMkLst>
            <pc:docMk/>
            <pc:sldMk cId="3723857203" sldId="4505"/>
            <ac:spMk id="44" creationId="{DD8655BE-654D-461D-8DDE-9D15BA823A25}"/>
          </ac:spMkLst>
        </pc:spChg>
        <pc:spChg chg="add mod ord">
          <ac:chgData name="Robin Rettien" userId="d3b77970-caed-4e6f-89f3-1a113df11dad" providerId="ADAL" clId="{DAEA3E22-9844-481E-9B87-6745CA6151F1}" dt="2020-10-22T10:51:34.535" v="2360" actId="13926"/>
          <ac:spMkLst>
            <pc:docMk/>
            <pc:sldMk cId="3723857203" sldId="4505"/>
            <ac:spMk id="45" creationId="{D5F1CED2-0BDE-43D8-8806-E61A958B4BF6}"/>
          </ac:spMkLst>
        </pc:spChg>
        <pc:spChg chg="del">
          <ac:chgData name="Robin Rettien" userId="d3b77970-caed-4e6f-89f3-1a113df11dad" providerId="ADAL" clId="{DAEA3E22-9844-481E-9B87-6745CA6151F1}" dt="2020-10-21T21:00:56.267" v="113" actId="478"/>
          <ac:spMkLst>
            <pc:docMk/>
            <pc:sldMk cId="3723857203" sldId="4505"/>
            <ac:spMk id="47" creationId="{04B36121-82A4-42CD-8BA0-BC9429AEA92F}"/>
          </ac:spMkLst>
        </pc:spChg>
        <pc:spChg chg="mod">
          <ac:chgData name="Robin Rettien" userId="d3b77970-caed-4e6f-89f3-1a113df11dad" providerId="ADAL" clId="{DAEA3E22-9844-481E-9B87-6745CA6151F1}" dt="2020-10-22T10:51:34.535" v="2360" actId="13926"/>
          <ac:spMkLst>
            <pc:docMk/>
            <pc:sldMk cId="3723857203" sldId="4505"/>
            <ac:spMk id="48" creationId="{7C29CA2B-FB0A-4216-A747-FAF104700DC2}"/>
          </ac:spMkLst>
        </pc:spChg>
        <pc:spChg chg="add mod">
          <ac:chgData name="Robin Rettien" userId="d3b77970-caed-4e6f-89f3-1a113df11dad" providerId="ADAL" clId="{DAEA3E22-9844-481E-9B87-6745CA6151F1}" dt="2020-10-22T10:51:34.535" v="2360" actId="13926"/>
          <ac:spMkLst>
            <pc:docMk/>
            <pc:sldMk cId="3723857203" sldId="4505"/>
            <ac:spMk id="49" creationId="{F37987CA-8D8B-4F82-A446-9B74531B8F7E}"/>
          </ac:spMkLst>
        </pc:spChg>
        <pc:spChg chg="del">
          <ac:chgData name="Robin Rettien" userId="d3b77970-caed-4e6f-89f3-1a113df11dad" providerId="ADAL" clId="{DAEA3E22-9844-481E-9B87-6745CA6151F1}" dt="2020-10-21T21:00:56.267" v="113" actId="478"/>
          <ac:spMkLst>
            <pc:docMk/>
            <pc:sldMk cId="3723857203" sldId="4505"/>
            <ac:spMk id="55" creationId="{9B37F04C-DC27-414A-A11E-248F45A30106}"/>
          </ac:spMkLst>
        </pc:spChg>
        <pc:spChg chg="mod">
          <ac:chgData name="Robin Rettien" userId="d3b77970-caed-4e6f-89f3-1a113df11dad" providerId="ADAL" clId="{DAEA3E22-9844-481E-9B87-6745CA6151F1}" dt="2020-10-22T10:51:34.535" v="2360" actId="13926"/>
          <ac:spMkLst>
            <pc:docMk/>
            <pc:sldMk cId="3723857203" sldId="4505"/>
            <ac:spMk id="57" creationId="{9719109C-3A19-4D67-966F-DC38A2D8A0BF}"/>
          </ac:spMkLst>
        </pc:spChg>
        <pc:spChg chg="mod">
          <ac:chgData name="Robin Rettien" userId="d3b77970-caed-4e6f-89f3-1a113df11dad" providerId="ADAL" clId="{DAEA3E22-9844-481E-9B87-6745CA6151F1}" dt="2020-10-22T10:51:34.535" v="2360" actId="13926"/>
          <ac:spMkLst>
            <pc:docMk/>
            <pc:sldMk cId="3723857203" sldId="4505"/>
            <ac:spMk id="63" creationId="{A5E86562-EC19-4824-AB64-A1D2AEBCB0CC}"/>
          </ac:spMkLst>
        </pc:spChg>
        <pc:spChg chg="del">
          <ac:chgData name="Robin Rettien" userId="d3b77970-caed-4e6f-89f3-1a113df11dad" providerId="ADAL" clId="{DAEA3E22-9844-481E-9B87-6745CA6151F1}" dt="2020-10-21T21:00:56.267" v="113" actId="478"/>
          <ac:spMkLst>
            <pc:docMk/>
            <pc:sldMk cId="3723857203" sldId="4505"/>
            <ac:spMk id="64" creationId="{928D6C92-F237-4B64-8A9B-E5DF6EF8C8A7}"/>
          </ac:spMkLst>
        </pc:spChg>
        <pc:spChg chg="del">
          <ac:chgData name="Robin Rettien" userId="d3b77970-caed-4e6f-89f3-1a113df11dad" providerId="ADAL" clId="{DAEA3E22-9844-481E-9B87-6745CA6151F1}" dt="2020-10-21T21:00:56.267" v="113" actId="478"/>
          <ac:spMkLst>
            <pc:docMk/>
            <pc:sldMk cId="3723857203" sldId="4505"/>
            <ac:spMk id="66" creationId="{2EB8685C-D0F4-4ADA-AC1E-32EA7518A31F}"/>
          </ac:spMkLst>
        </pc:spChg>
        <pc:spChg chg="del">
          <ac:chgData name="Robin Rettien" userId="d3b77970-caed-4e6f-89f3-1a113df11dad" providerId="ADAL" clId="{DAEA3E22-9844-481E-9B87-6745CA6151F1}" dt="2020-10-21T21:00:56.267" v="113" actId="478"/>
          <ac:spMkLst>
            <pc:docMk/>
            <pc:sldMk cId="3723857203" sldId="4505"/>
            <ac:spMk id="67" creationId="{DB6BBBE5-4186-4542-B7C1-E8E8AE7D98E9}"/>
          </ac:spMkLst>
        </pc:spChg>
        <pc:spChg chg="del">
          <ac:chgData name="Robin Rettien" userId="d3b77970-caed-4e6f-89f3-1a113df11dad" providerId="ADAL" clId="{DAEA3E22-9844-481E-9B87-6745CA6151F1}" dt="2020-10-21T21:00:56.267" v="113" actId="478"/>
          <ac:spMkLst>
            <pc:docMk/>
            <pc:sldMk cId="3723857203" sldId="4505"/>
            <ac:spMk id="68" creationId="{8CA5D94F-C7A8-4F80-AE8E-D42A251ED637}"/>
          </ac:spMkLst>
        </pc:spChg>
        <pc:spChg chg="add mod">
          <ac:chgData name="Robin Rettien" userId="d3b77970-caed-4e6f-89f3-1a113df11dad" providerId="ADAL" clId="{DAEA3E22-9844-481E-9B87-6745CA6151F1}" dt="2020-10-22T10:51:34.535" v="2360" actId="13926"/>
          <ac:spMkLst>
            <pc:docMk/>
            <pc:sldMk cId="3723857203" sldId="4505"/>
            <ac:spMk id="71" creationId="{8AEA603A-879B-4C70-A99F-4F97AE4C98E5}"/>
          </ac:spMkLst>
        </pc:spChg>
        <pc:spChg chg="mod">
          <ac:chgData name="Robin Rettien" userId="d3b77970-caed-4e6f-89f3-1a113df11dad" providerId="ADAL" clId="{DAEA3E22-9844-481E-9B87-6745CA6151F1}" dt="2020-10-22T10:51:34.535" v="2360" actId="13926"/>
          <ac:spMkLst>
            <pc:docMk/>
            <pc:sldMk cId="3723857203" sldId="4505"/>
            <ac:spMk id="112" creationId="{3A85F222-F47B-4C0F-BF1F-B5B410DBDB63}"/>
          </ac:spMkLst>
        </pc:spChg>
        <pc:spChg chg="del">
          <ac:chgData name="Robin Rettien" userId="d3b77970-caed-4e6f-89f3-1a113df11dad" providerId="ADAL" clId="{DAEA3E22-9844-481E-9B87-6745CA6151F1}" dt="2020-10-21T21:00:56.267" v="113" actId="478"/>
          <ac:spMkLst>
            <pc:docMk/>
            <pc:sldMk cId="3723857203" sldId="4505"/>
            <ac:spMk id="113" creationId="{D5920B0D-25A6-4BDA-8C17-710FE998560E}"/>
          </ac:spMkLst>
        </pc:spChg>
        <pc:grpChg chg="mod">
          <ac:chgData name="Robin Rettien" userId="d3b77970-caed-4e6f-89f3-1a113df11dad" providerId="ADAL" clId="{DAEA3E22-9844-481E-9B87-6745CA6151F1}" dt="2020-10-22T10:51:34.535" v="2360" actId="13926"/>
          <ac:grpSpMkLst>
            <pc:docMk/>
            <pc:sldMk cId="3723857203" sldId="4505"/>
            <ac:grpSpMk id="50" creationId="{6CF11B43-605C-432A-8B85-ACBFA6EFDE30}"/>
          </ac:grpSpMkLst>
        </pc:grpChg>
        <pc:picChg chg="mod">
          <ac:chgData name="Robin Rettien" userId="d3b77970-caed-4e6f-89f3-1a113df11dad" providerId="ADAL" clId="{DAEA3E22-9844-481E-9B87-6745CA6151F1}" dt="2020-10-22T10:51:34.535" v="2360" actId="13926"/>
          <ac:picMkLst>
            <pc:docMk/>
            <pc:sldMk cId="3723857203" sldId="4505"/>
            <ac:picMk id="6" creationId="{EE71B728-5D16-4AEA-A37F-9D46618AD289}"/>
          </ac:picMkLst>
        </pc:picChg>
        <pc:picChg chg="add mod ord modCrop">
          <ac:chgData name="Robin Rettien" userId="d3b77970-caed-4e6f-89f3-1a113df11dad" providerId="ADAL" clId="{DAEA3E22-9844-481E-9B87-6745CA6151F1}" dt="2020-10-22T10:51:34.535" v="2360" actId="13926"/>
          <ac:picMkLst>
            <pc:docMk/>
            <pc:sldMk cId="3723857203" sldId="4505"/>
            <ac:picMk id="7" creationId="{6450EE84-2EC8-4EB9-8B02-559C1F0518F5}"/>
          </ac:picMkLst>
        </pc:picChg>
        <pc:picChg chg="del mod">
          <ac:chgData name="Robin Rettien" userId="d3b77970-caed-4e6f-89f3-1a113df11dad" providerId="ADAL" clId="{DAEA3E22-9844-481E-9B87-6745CA6151F1}" dt="2020-10-21T20:59:50.351" v="104" actId="478"/>
          <ac:picMkLst>
            <pc:docMk/>
            <pc:sldMk cId="3723857203" sldId="4505"/>
            <ac:picMk id="8" creationId="{06C21943-16FA-4E1F-9A1F-36E1C1CA2BB5}"/>
          </ac:picMkLst>
        </pc:picChg>
        <pc:picChg chg="add mod ord">
          <ac:chgData name="Robin Rettien" userId="d3b77970-caed-4e6f-89f3-1a113df11dad" providerId="ADAL" clId="{DAEA3E22-9844-481E-9B87-6745CA6151F1}" dt="2020-10-22T10:51:34.535" v="2360" actId="13926"/>
          <ac:picMkLst>
            <pc:docMk/>
            <pc:sldMk cId="3723857203" sldId="4505"/>
            <ac:picMk id="14" creationId="{AC3F8A6B-AF61-43A1-916F-AF402A79CEC7}"/>
          </ac:picMkLst>
        </pc:picChg>
        <pc:picChg chg="add del">
          <ac:chgData name="Robin Rettien" userId="d3b77970-caed-4e6f-89f3-1a113df11dad" providerId="ADAL" clId="{DAEA3E22-9844-481E-9B87-6745CA6151F1}" dt="2020-10-21T21:09:11.660" v="219" actId="478"/>
          <ac:picMkLst>
            <pc:docMk/>
            <pc:sldMk cId="3723857203" sldId="4505"/>
            <ac:picMk id="17" creationId="{239B453E-AAFF-4F5D-81CB-EABDCB00C9D1}"/>
          </ac:picMkLst>
        </pc:picChg>
        <pc:picChg chg="del mod">
          <ac:chgData name="Robin Rettien" userId="d3b77970-caed-4e6f-89f3-1a113df11dad" providerId="ADAL" clId="{DAEA3E22-9844-481E-9B87-6745CA6151F1}" dt="2020-10-21T21:10:55.185" v="267" actId="478"/>
          <ac:picMkLst>
            <pc:docMk/>
            <pc:sldMk cId="3723857203" sldId="4505"/>
            <ac:picMk id="18" creationId="{E091F308-C4D4-4B93-B6B7-317AB57DF11F}"/>
          </ac:picMkLst>
        </pc:picChg>
        <pc:picChg chg="add del">
          <ac:chgData name="Robin Rettien" userId="d3b77970-caed-4e6f-89f3-1a113df11dad" providerId="ADAL" clId="{DAEA3E22-9844-481E-9B87-6745CA6151F1}" dt="2020-10-21T21:09:13.266" v="220" actId="478"/>
          <ac:picMkLst>
            <pc:docMk/>
            <pc:sldMk cId="3723857203" sldId="4505"/>
            <ac:picMk id="20" creationId="{07C34FF3-CEDA-4830-A9D2-F2BA8C0CA202}"/>
          </ac:picMkLst>
        </pc:picChg>
        <pc:picChg chg="mod">
          <ac:chgData name="Robin Rettien" userId="d3b77970-caed-4e6f-89f3-1a113df11dad" providerId="ADAL" clId="{DAEA3E22-9844-481E-9B87-6745CA6151F1}" dt="2020-10-22T10:51:34.535" v="2360" actId="13926"/>
          <ac:picMkLst>
            <pc:docMk/>
            <pc:sldMk cId="3723857203" sldId="4505"/>
            <ac:picMk id="25" creationId="{4AF805BB-7D9F-4DF7-BB61-084FAC029417}"/>
          </ac:picMkLst>
        </pc:picChg>
        <pc:picChg chg="del">
          <ac:chgData name="Robin Rettien" userId="d3b77970-caed-4e6f-89f3-1a113df11dad" providerId="ADAL" clId="{DAEA3E22-9844-481E-9B87-6745CA6151F1}" dt="2020-10-21T21:00:56.267" v="113" actId="478"/>
          <ac:picMkLst>
            <pc:docMk/>
            <pc:sldMk cId="3723857203" sldId="4505"/>
            <ac:picMk id="34" creationId="{5FEC1373-23F6-4352-93ED-220153B58045}"/>
          </ac:picMkLst>
        </pc:picChg>
        <pc:picChg chg="add mod modCrop">
          <ac:chgData name="Robin Rettien" userId="d3b77970-caed-4e6f-89f3-1a113df11dad" providerId="ADAL" clId="{DAEA3E22-9844-481E-9B87-6745CA6151F1}" dt="2020-10-22T10:51:34.535" v="2360" actId="13926"/>
          <ac:picMkLst>
            <pc:docMk/>
            <pc:sldMk cId="3723857203" sldId="4505"/>
            <ac:picMk id="70" creationId="{900DCB03-E387-4E2E-8C46-DB2D83BDF992}"/>
          </ac:picMkLst>
        </pc:picChg>
        <pc:picChg chg="del mod">
          <ac:chgData name="Robin Rettien" userId="d3b77970-caed-4e6f-89f3-1a113df11dad" providerId="ADAL" clId="{DAEA3E22-9844-481E-9B87-6745CA6151F1}" dt="2020-10-21T21:00:56.267" v="113" actId="478"/>
          <ac:picMkLst>
            <pc:docMk/>
            <pc:sldMk cId="3723857203" sldId="4505"/>
            <ac:picMk id="4099" creationId="{0AD0F946-4EF0-4728-A758-64CBEB57C588}"/>
          </ac:picMkLst>
        </pc:picChg>
        <pc:cxnChg chg="mod">
          <ac:chgData name="Robin Rettien" userId="d3b77970-caed-4e6f-89f3-1a113df11dad" providerId="ADAL" clId="{DAEA3E22-9844-481E-9B87-6745CA6151F1}" dt="2020-10-22T10:51:34.535" v="2360" actId="13926"/>
          <ac:cxnSpMkLst>
            <pc:docMk/>
            <pc:sldMk cId="3723857203" sldId="4505"/>
            <ac:cxnSpMk id="11" creationId="{5AD29280-6340-4A6D-882B-93B65A653036}"/>
          </ac:cxnSpMkLst>
        </pc:cxnChg>
        <pc:cxnChg chg="mod">
          <ac:chgData name="Robin Rettien" userId="d3b77970-caed-4e6f-89f3-1a113df11dad" providerId="ADAL" clId="{DAEA3E22-9844-481E-9B87-6745CA6151F1}" dt="2020-10-22T10:51:34.535" v="2360" actId="13926"/>
          <ac:cxnSpMkLst>
            <pc:docMk/>
            <pc:sldMk cId="3723857203" sldId="4505"/>
            <ac:cxnSpMk id="58" creationId="{FFE8AC65-502C-43EC-B31B-D1E6B9054933}"/>
          </ac:cxnSpMkLst>
        </pc:cxnChg>
      </pc:sldChg>
      <pc:sldChg chg="addSp delSp modSp mod">
        <pc:chgData name="Robin Rettien" userId="d3b77970-caed-4e6f-89f3-1a113df11dad" providerId="ADAL" clId="{DAEA3E22-9844-481E-9B87-6745CA6151F1}" dt="2020-10-22T10:51:39.702" v="2361" actId="13926"/>
        <pc:sldMkLst>
          <pc:docMk/>
          <pc:sldMk cId="783396592" sldId="4506"/>
        </pc:sldMkLst>
        <pc:spChg chg="mod">
          <ac:chgData name="Robin Rettien" userId="d3b77970-caed-4e6f-89f3-1a113df11dad" providerId="ADAL" clId="{DAEA3E22-9844-481E-9B87-6745CA6151F1}" dt="2020-10-22T10:51:39.702" v="2361" actId="13926"/>
          <ac:spMkLst>
            <pc:docMk/>
            <pc:sldMk cId="783396592" sldId="4506"/>
            <ac:spMk id="2" creationId="{7D701395-8032-4536-906F-15A66E308701}"/>
          </ac:spMkLst>
        </pc:spChg>
        <pc:spChg chg="mod">
          <ac:chgData name="Robin Rettien" userId="d3b77970-caed-4e6f-89f3-1a113df11dad" providerId="ADAL" clId="{DAEA3E22-9844-481E-9B87-6745CA6151F1}" dt="2020-10-22T10:51:39.702" v="2361" actId="13926"/>
          <ac:spMkLst>
            <pc:docMk/>
            <pc:sldMk cId="783396592" sldId="4506"/>
            <ac:spMk id="4" creationId="{4C4D38EA-F223-4340-92B1-79278FCAA685}"/>
          </ac:spMkLst>
        </pc:spChg>
        <pc:spChg chg="mod">
          <ac:chgData name="Robin Rettien" userId="d3b77970-caed-4e6f-89f3-1a113df11dad" providerId="ADAL" clId="{DAEA3E22-9844-481E-9B87-6745CA6151F1}" dt="2020-10-22T10:51:39.702" v="2361" actId="13926"/>
          <ac:spMkLst>
            <pc:docMk/>
            <pc:sldMk cId="783396592" sldId="4506"/>
            <ac:spMk id="9" creationId="{DB3E10AF-4D26-494C-827B-48178D9E4333}"/>
          </ac:spMkLst>
        </pc:spChg>
        <pc:spChg chg="mod">
          <ac:chgData name="Robin Rettien" userId="d3b77970-caed-4e6f-89f3-1a113df11dad" providerId="ADAL" clId="{DAEA3E22-9844-481E-9B87-6745CA6151F1}" dt="2020-10-22T10:51:39.702" v="2361" actId="13926"/>
          <ac:spMkLst>
            <pc:docMk/>
            <pc:sldMk cId="783396592" sldId="4506"/>
            <ac:spMk id="10" creationId="{0078786E-16F5-4B80-889D-598670CF782A}"/>
          </ac:spMkLst>
        </pc:spChg>
        <pc:spChg chg="add mod">
          <ac:chgData name="Robin Rettien" userId="d3b77970-caed-4e6f-89f3-1a113df11dad" providerId="ADAL" clId="{DAEA3E22-9844-481E-9B87-6745CA6151F1}" dt="2020-10-22T10:51:39.702" v="2361" actId="13926"/>
          <ac:spMkLst>
            <pc:docMk/>
            <pc:sldMk cId="783396592" sldId="4506"/>
            <ac:spMk id="11" creationId="{1F01E95B-A1F2-493F-BD74-6EE4916B1BA0}"/>
          </ac:spMkLst>
        </pc:spChg>
        <pc:spChg chg="mod">
          <ac:chgData name="Robin Rettien" userId="d3b77970-caed-4e6f-89f3-1a113df11dad" providerId="ADAL" clId="{DAEA3E22-9844-481E-9B87-6745CA6151F1}" dt="2020-10-22T10:51:39.702" v="2361" actId="13926"/>
          <ac:spMkLst>
            <pc:docMk/>
            <pc:sldMk cId="783396592" sldId="4506"/>
            <ac:spMk id="14" creationId="{55251753-4D5D-4CFC-8546-DAFAD6E64D13}"/>
          </ac:spMkLst>
        </pc:spChg>
        <pc:spChg chg="mod">
          <ac:chgData name="Robin Rettien" userId="d3b77970-caed-4e6f-89f3-1a113df11dad" providerId="ADAL" clId="{DAEA3E22-9844-481E-9B87-6745CA6151F1}" dt="2020-10-22T10:51:39.702" v="2361" actId="13926"/>
          <ac:spMkLst>
            <pc:docMk/>
            <pc:sldMk cId="783396592" sldId="4506"/>
            <ac:spMk id="15" creationId="{BD6BC940-9792-4EDF-88C1-2CA0CE1F572D}"/>
          </ac:spMkLst>
        </pc:spChg>
        <pc:spChg chg="del">
          <ac:chgData name="Robin Rettien" userId="d3b77970-caed-4e6f-89f3-1a113df11dad" providerId="ADAL" clId="{DAEA3E22-9844-481E-9B87-6745CA6151F1}" dt="2020-10-21T21:08:15.846" v="208" actId="478"/>
          <ac:spMkLst>
            <pc:docMk/>
            <pc:sldMk cId="783396592" sldId="4506"/>
            <ac:spMk id="17" creationId="{17E9DD72-96E8-4E77-9823-6127848E5050}"/>
          </ac:spMkLst>
        </pc:spChg>
        <pc:spChg chg="mod">
          <ac:chgData name="Robin Rettien" userId="d3b77970-caed-4e6f-89f3-1a113df11dad" providerId="ADAL" clId="{DAEA3E22-9844-481E-9B87-6745CA6151F1}" dt="2020-10-22T10:51:39.702" v="2361" actId="13926"/>
          <ac:spMkLst>
            <pc:docMk/>
            <pc:sldMk cId="783396592" sldId="4506"/>
            <ac:spMk id="19" creationId="{197440D0-D94A-40D6-8A4C-706BD75AD0B0}"/>
          </ac:spMkLst>
        </pc:spChg>
        <pc:spChg chg="mod">
          <ac:chgData name="Robin Rettien" userId="d3b77970-caed-4e6f-89f3-1a113df11dad" providerId="ADAL" clId="{DAEA3E22-9844-481E-9B87-6745CA6151F1}" dt="2020-10-22T10:51:39.702" v="2361" actId="13926"/>
          <ac:spMkLst>
            <pc:docMk/>
            <pc:sldMk cId="783396592" sldId="4506"/>
            <ac:spMk id="21" creationId="{A72AE591-3E09-4614-960C-8E841A43253C}"/>
          </ac:spMkLst>
        </pc:spChg>
        <pc:spChg chg="add mod">
          <ac:chgData name="Robin Rettien" userId="d3b77970-caed-4e6f-89f3-1a113df11dad" providerId="ADAL" clId="{DAEA3E22-9844-481E-9B87-6745CA6151F1}" dt="2020-10-22T10:51:39.702" v="2361" actId="13926"/>
          <ac:spMkLst>
            <pc:docMk/>
            <pc:sldMk cId="783396592" sldId="4506"/>
            <ac:spMk id="39" creationId="{5349AE4A-8EAB-4B3F-BF8D-AEC4790E0B49}"/>
          </ac:spMkLst>
        </pc:spChg>
        <pc:spChg chg="del">
          <ac:chgData name="Robin Rettien" userId="d3b77970-caed-4e6f-89f3-1a113df11dad" providerId="ADAL" clId="{DAEA3E22-9844-481E-9B87-6745CA6151F1}" dt="2020-10-21T21:08:15.846" v="208" actId="478"/>
          <ac:spMkLst>
            <pc:docMk/>
            <pc:sldMk cId="783396592" sldId="4506"/>
            <ac:spMk id="44" creationId="{886C3CD9-9115-4A43-8C4A-CE97FA4D60A9}"/>
          </ac:spMkLst>
        </pc:spChg>
        <pc:spChg chg="del">
          <ac:chgData name="Robin Rettien" userId="d3b77970-caed-4e6f-89f3-1a113df11dad" providerId="ADAL" clId="{DAEA3E22-9844-481E-9B87-6745CA6151F1}" dt="2020-10-21T21:08:15.846" v="208" actId="478"/>
          <ac:spMkLst>
            <pc:docMk/>
            <pc:sldMk cId="783396592" sldId="4506"/>
            <ac:spMk id="45" creationId="{C7E6E30D-01AA-474C-994F-CD8B05AFBEDF}"/>
          </ac:spMkLst>
        </pc:spChg>
        <pc:spChg chg="del">
          <ac:chgData name="Robin Rettien" userId="d3b77970-caed-4e6f-89f3-1a113df11dad" providerId="ADAL" clId="{DAEA3E22-9844-481E-9B87-6745CA6151F1}" dt="2020-10-21T21:08:15.846" v="208" actId="478"/>
          <ac:spMkLst>
            <pc:docMk/>
            <pc:sldMk cId="783396592" sldId="4506"/>
            <ac:spMk id="46" creationId="{A25E00DD-83F2-4A9B-8538-019D31A225E6}"/>
          </ac:spMkLst>
        </pc:spChg>
        <pc:spChg chg="del">
          <ac:chgData name="Robin Rettien" userId="d3b77970-caed-4e6f-89f3-1a113df11dad" providerId="ADAL" clId="{DAEA3E22-9844-481E-9B87-6745CA6151F1}" dt="2020-10-21T21:08:15.846" v="208" actId="478"/>
          <ac:spMkLst>
            <pc:docMk/>
            <pc:sldMk cId="783396592" sldId="4506"/>
            <ac:spMk id="47" creationId="{1980DB75-B610-478D-9999-17D15B2E2C8C}"/>
          </ac:spMkLst>
        </pc:spChg>
        <pc:spChg chg="mod">
          <ac:chgData name="Robin Rettien" userId="d3b77970-caed-4e6f-89f3-1a113df11dad" providerId="ADAL" clId="{DAEA3E22-9844-481E-9B87-6745CA6151F1}" dt="2020-10-22T10:51:39.702" v="2361" actId="13926"/>
          <ac:spMkLst>
            <pc:docMk/>
            <pc:sldMk cId="783396592" sldId="4506"/>
            <ac:spMk id="57" creationId="{9719109C-3A19-4D67-966F-DC38A2D8A0BF}"/>
          </ac:spMkLst>
        </pc:spChg>
        <pc:spChg chg="mod">
          <ac:chgData name="Robin Rettien" userId="d3b77970-caed-4e6f-89f3-1a113df11dad" providerId="ADAL" clId="{DAEA3E22-9844-481E-9B87-6745CA6151F1}" dt="2020-10-22T10:51:39.702" v="2361" actId="13926"/>
          <ac:spMkLst>
            <pc:docMk/>
            <pc:sldMk cId="783396592" sldId="4506"/>
            <ac:spMk id="59" creationId="{DD96C34C-4792-46F2-A19E-8AC6D4032BD7}"/>
          </ac:spMkLst>
        </pc:spChg>
        <pc:spChg chg="mod">
          <ac:chgData name="Robin Rettien" userId="d3b77970-caed-4e6f-89f3-1a113df11dad" providerId="ADAL" clId="{DAEA3E22-9844-481E-9B87-6745CA6151F1}" dt="2020-10-22T10:51:39.702" v="2361" actId="13926"/>
          <ac:spMkLst>
            <pc:docMk/>
            <pc:sldMk cId="783396592" sldId="4506"/>
            <ac:spMk id="112" creationId="{3A85F222-F47B-4C0F-BF1F-B5B410DBDB63}"/>
          </ac:spMkLst>
        </pc:spChg>
        <pc:spChg chg="mod">
          <ac:chgData name="Robin Rettien" userId="d3b77970-caed-4e6f-89f3-1a113df11dad" providerId="ADAL" clId="{DAEA3E22-9844-481E-9B87-6745CA6151F1}" dt="2020-10-22T10:51:39.702" v="2361" actId="13926"/>
          <ac:spMkLst>
            <pc:docMk/>
            <pc:sldMk cId="783396592" sldId="4506"/>
            <ac:spMk id="113" creationId="{D5920B0D-25A6-4BDA-8C17-710FE998560E}"/>
          </ac:spMkLst>
        </pc:spChg>
        <pc:grpChg chg="mod">
          <ac:chgData name="Robin Rettien" userId="d3b77970-caed-4e6f-89f3-1a113df11dad" providerId="ADAL" clId="{DAEA3E22-9844-481E-9B87-6745CA6151F1}" dt="2020-10-22T10:51:39.702" v="2361" actId="13926"/>
          <ac:grpSpMkLst>
            <pc:docMk/>
            <pc:sldMk cId="783396592" sldId="4506"/>
            <ac:grpSpMk id="34" creationId="{71E6FD16-D994-4F3B-A153-7DDA31346FD1}"/>
          </ac:grpSpMkLst>
        </pc:grpChg>
        <pc:picChg chg="add mod ord">
          <ac:chgData name="Robin Rettien" userId="d3b77970-caed-4e6f-89f3-1a113df11dad" providerId="ADAL" clId="{DAEA3E22-9844-481E-9B87-6745CA6151F1}" dt="2020-10-22T10:51:39.702" v="2361" actId="13926"/>
          <ac:picMkLst>
            <pc:docMk/>
            <pc:sldMk cId="783396592" sldId="4506"/>
            <ac:picMk id="3" creationId="{42655C83-D07E-434B-90AA-D3935612EC6C}"/>
          </ac:picMkLst>
        </pc:picChg>
        <pc:picChg chg="mod">
          <ac:chgData name="Robin Rettien" userId="d3b77970-caed-4e6f-89f3-1a113df11dad" providerId="ADAL" clId="{DAEA3E22-9844-481E-9B87-6745CA6151F1}" dt="2020-10-22T10:51:39.702" v="2361" actId="13926"/>
          <ac:picMkLst>
            <pc:docMk/>
            <pc:sldMk cId="783396592" sldId="4506"/>
            <ac:picMk id="6" creationId="{EE71B728-5D16-4AEA-A37F-9D46618AD289}"/>
          </ac:picMkLst>
        </pc:picChg>
        <pc:picChg chg="add mod ord">
          <ac:chgData name="Robin Rettien" userId="d3b77970-caed-4e6f-89f3-1a113df11dad" providerId="ADAL" clId="{DAEA3E22-9844-481E-9B87-6745CA6151F1}" dt="2020-10-22T10:51:39.702" v="2361" actId="13926"/>
          <ac:picMkLst>
            <pc:docMk/>
            <pc:sldMk cId="783396592" sldId="4506"/>
            <ac:picMk id="7" creationId="{258BA297-2367-447D-97E2-600620813766}"/>
          </ac:picMkLst>
        </pc:picChg>
        <pc:picChg chg="del mod">
          <ac:chgData name="Robin Rettien" userId="d3b77970-caed-4e6f-89f3-1a113df11dad" providerId="ADAL" clId="{DAEA3E22-9844-481E-9B87-6745CA6151F1}" dt="2020-10-21T21:08:11.354" v="207" actId="478"/>
          <ac:picMkLst>
            <pc:docMk/>
            <pc:sldMk cId="783396592" sldId="4506"/>
            <ac:picMk id="8" creationId="{37371CB0-ACC4-4DA7-BEEA-8AE843290A2B}"/>
          </ac:picMkLst>
        </pc:picChg>
        <pc:picChg chg="del mod">
          <ac:chgData name="Robin Rettien" userId="d3b77970-caed-4e6f-89f3-1a113df11dad" providerId="ADAL" clId="{DAEA3E22-9844-481E-9B87-6745CA6151F1}" dt="2020-10-21T21:07:19.663" v="192" actId="478"/>
          <ac:picMkLst>
            <pc:docMk/>
            <pc:sldMk cId="783396592" sldId="4506"/>
            <ac:picMk id="13" creationId="{8C13E047-F418-4C93-AACF-CBC1CAD9A8F3}"/>
          </ac:picMkLst>
        </pc:picChg>
        <pc:picChg chg="mod">
          <ac:chgData name="Robin Rettien" userId="d3b77970-caed-4e6f-89f3-1a113df11dad" providerId="ADAL" clId="{DAEA3E22-9844-481E-9B87-6745CA6151F1}" dt="2020-10-22T10:51:39.702" v="2361" actId="13926"/>
          <ac:picMkLst>
            <pc:docMk/>
            <pc:sldMk cId="783396592" sldId="4506"/>
            <ac:picMk id="25" creationId="{4AF805BB-7D9F-4DF7-BB61-084FAC029417}"/>
          </ac:picMkLst>
        </pc:picChg>
        <pc:cxnChg chg="mod">
          <ac:chgData name="Robin Rettien" userId="d3b77970-caed-4e6f-89f3-1a113df11dad" providerId="ADAL" clId="{DAEA3E22-9844-481E-9B87-6745CA6151F1}" dt="2020-10-22T10:51:39.702" v="2361" actId="13926"/>
          <ac:cxnSpMkLst>
            <pc:docMk/>
            <pc:sldMk cId="783396592" sldId="4506"/>
            <ac:cxnSpMk id="48" creationId="{AB034894-9FD1-4AD3-A6B0-FE2E1C4422D7}"/>
          </ac:cxnSpMkLst>
        </pc:cxnChg>
        <pc:cxnChg chg="mod">
          <ac:chgData name="Robin Rettien" userId="d3b77970-caed-4e6f-89f3-1a113df11dad" providerId="ADAL" clId="{DAEA3E22-9844-481E-9B87-6745CA6151F1}" dt="2020-10-22T10:51:39.702" v="2361" actId="13926"/>
          <ac:cxnSpMkLst>
            <pc:docMk/>
            <pc:sldMk cId="783396592" sldId="4506"/>
            <ac:cxnSpMk id="58" creationId="{FFE8AC65-502C-43EC-B31B-D1E6B9054933}"/>
          </ac:cxnSpMkLst>
        </pc:cxnChg>
      </pc:sldChg>
      <pc:sldChg chg="addSp delSp modSp mod">
        <pc:chgData name="Robin Rettien" userId="d3b77970-caed-4e6f-89f3-1a113df11dad" providerId="ADAL" clId="{DAEA3E22-9844-481E-9B87-6745CA6151F1}" dt="2020-10-23T12:44:41.021" v="3386"/>
        <pc:sldMkLst>
          <pc:docMk/>
          <pc:sldMk cId="1017006420" sldId="4518"/>
        </pc:sldMkLst>
        <pc:spChg chg="mod">
          <ac:chgData name="Robin Rettien" userId="d3b77970-caed-4e6f-89f3-1a113df11dad" providerId="ADAL" clId="{DAEA3E22-9844-481E-9B87-6745CA6151F1}" dt="2020-10-22T10:51:16.616" v="2357" actId="13926"/>
          <ac:spMkLst>
            <pc:docMk/>
            <pc:sldMk cId="1017006420" sldId="4518"/>
            <ac:spMk id="2" creationId="{7D701395-8032-4536-906F-15A66E308701}"/>
          </ac:spMkLst>
        </pc:spChg>
        <pc:spChg chg="add del">
          <ac:chgData name="Robin Rettien" userId="d3b77970-caed-4e6f-89f3-1a113df11dad" providerId="ADAL" clId="{DAEA3E22-9844-481E-9B87-6745CA6151F1}" dt="2020-10-22T10:56:09.631" v="2369" actId="21"/>
          <ac:spMkLst>
            <pc:docMk/>
            <pc:sldMk cId="1017006420" sldId="4518"/>
            <ac:spMk id="16" creationId="{BDCA6903-0CA6-4F5C-8474-EF946F962899}"/>
          </ac:spMkLst>
        </pc:spChg>
        <pc:spChg chg="mod">
          <ac:chgData name="Robin Rettien" userId="d3b77970-caed-4e6f-89f3-1a113df11dad" providerId="ADAL" clId="{DAEA3E22-9844-481E-9B87-6745CA6151F1}" dt="2020-10-23T12:44:29.903" v="3384" actId="207"/>
          <ac:spMkLst>
            <pc:docMk/>
            <pc:sldMk cId="1017006420" sldId="4518"/>
            <ac:spMk id="36" creationId="{624846F6-A646-429B-ABF6-245430E18A8E}"/>
          </ac:spMkLst>
        </pc:spChg>
        <pc:spChg chg="mod">
          <ac:chgData name="Robin Rettien" userId="d3b77970-caed-4e6f-89f3-1a113df11dad" providerId="ADAL" clId="{DAEA3E22-9844-481E-9B87-6745CA6151F1}" dt="2020-10-23T12:44:34.262" v="3385" actId="207"/>
          <ac:spMkLst>
            <pc:docMk/>
            <pc:sldMk cId="1017006420" sldId="4518"/>
            <ac:spMk id="49" creationId="{0E0EDB91-5795-40CE-B9BE-94AC7692949F}"/>
          </ac:spMkLst>
        </pc:spChg>
        <pc:grpChg chg="del">
          <ac:chgData name="Robin Rettien" userId="d3b77970-caed-4e6f-89f3-1a113df11dad" providerId="ADAL" clId="{DAEA3E22-9844-481E-9B87-6745CA6151F1}" dt="2020-10-22T07:48:57.917" v="1143" actId="478"/>
          <ac:grpSpMkLst>
            <pc:docMk/>
            <pc:sldMk cId="1017006420" sldId="4518"/>
            <ac:grpSpMk id="23" creationId="{945004CA-8757-43ED-A733-89BF599B1737}"/>
          </ac:grpSpMkLst>
        </pc:grpChg>
        <pc:picChg chg="mod">
          <ac:chgData name="Robin Rettien" userId="d3b77970-caed-4e6f-89f3-1a113df11dad" providerId="ADAL" clId="{DAEA3E22-9844-481E-9B87-6745CA6151F1}" dt="2020-10-23T12:44:41.021" v="3386"/>
          <ac:picMkLst>
            <pc:docMk/>
            <pc:sldMk cId="1017006420" sldId="4518"/>
            <ac:picMk id="1028" creationId="{FD52E207-539F-4268-B8DF-61C1D4A1651B}"/>
          </ac:picMkLst>
        </pc:picChg>
      </pc:sldChg>
      <pc:sldChg chg="addSp modSp mod">
        <pc:chgData name="Robin Rettien" userId="d3b77970-caed-4e6f-89f3-1a113df11dad" providerId="ADAL" clId="{DAEA3E22-9844-481E-9B87-6745CA6151F1}" dt="2020-10-22T12:25:53.261" v="3261" actId="313"/>
        <pc:sldMkLst>
          <pc:docMk/>
          <pc:sldMk cId="3024342461" sldId="4519"/>
        </pc:sldMkLst>
        <pc:spChg chg="mod">
          <ac:chgData name="Robin Rettien" userId="d3b77970-caed-4e6f-89f3-1a113df11dad" providerId="ADAL" clId="{DAEA3E22-9844-481E-9B87-6745CA6151F1}" dt="2020-10-22T10:51:57.659" v="2365" actId="13926"/>
          <ac:spMkLst>
            <pc:docMk/>
            <pc:sldMk cId="3024342461" sldId="4519"/>
            <ac:spMk id="2" creationId="{866F6A2F-0CC8-45A6-A5CC-925165E61474}"/>
          </ac:spMkLst>
        </pc:spChg>
        <pc:spChg chg="mod">
          <ac:chgData name="Robin Rettien" userId="d3b77970-caed-4e6f-89f3-1a113df11dad" providerId="ADAL" clId="{DAEA3E22-9844-481E-9B87-6745CA6151F1}" dt="2020-10-22T10:51:57.659" v="2365" actId="13926"/>
          <ac:spMkLst>
            <pc:docMk/>
            <pc:sldMk cId="3024342461" sldId="4519"/>
            <ac:spMk id="3" creationId="{9A464A10-4411-41E5-9E2D-227BDCAFECA9}"/>
          </ac:spMkLst>
        </pc:spChg>
        <pc:spChg chg="mod">
          <ac:chgData name="Robin Rettien" userId="d3b77970-caed-4e6f-89f3-1a113df11dad" providerId="ADAL" clId="{DAEA3E22-9844-481E-9B87-6745CA6151F1}" dt="2020-10-22T10:51:57.659" v="2365" actId="13926"/>
          <ac:spMkLst>
            <pc:docMk/>
            <pc:sldMk cId="3024342461" sldId="4519"/>
            <ac:spMk id="4" creationId="{2269190F-6BF3-4099-A9B8-A13697D99D3E}"/>
          </ac:spMkLst>
        </pc:spChg>
        <pc:spChg chg="add mod">
          <ac:chgData name="Robin Rettien" userId="d3b77970-caed-4e6f-89f3-1a113df11dad" providerId="ADAL" clId="{DAEA3E22-9844-481E-9B87-6745CA6151F1}" dt="2020-10-22T10:51:57.659" v="2365" actId="13926"/>
          <ac:spMkLst>
            <pc:docMk/>
            <pc:sldMk cId="3024342461" sldId="4519"/>
            <ac:spMk id="7" creationId="{488527C6-AC8F-48B9-8355-3C7A081B153B}"/>
          </ac:spMkLst>
        </pc:spChg>
        <pc:spChg chg="mod">
          <ac:chgData name="Robin Rettien" userId="d3b77970-caed-4e6f-89f3-1a113df11dad" providerId="ADAL" clId="{DAEA3E22-9844-481E-9B87-6745CA6151F1}" dt="2020-10-22T10:51:57.659" v="2365" actId="13926"/>
          <ac:spMkLst>
            <pc:docMk/>
            <pc:sldMk cId="3024342461" sldId="4519"/>
            <ac:spMk id="15" creationId="{F67A6A5B-103D-4210-8D64-A57D047E2ABC}"/>
          </ac:spMkLst>
        </pc:spChg>
        <pc:spChg chg="mod">
          <ac:chgData name="Robin Rettien" userId="d3b77970-caed-4e6f-89f3-1a113df11dad" providerId="ADAL" clId="{DAEA3E22-9844-481E-9B87-6745CA6151F1}" dt="2020-10-22T10:51:57.659" v="2365" actId="13926"/>
          <ac:spMkLst>
            <pc:docMk/>
            <pc:sldMk cId="3024342461" sldId="4519"/>
            <ac:spMk id="19" creationId="{623F42BA-A24F-4D30-98EA-0F82DBB7501B}"/>
          </ac:spMkLst>
        </pc:spChg>
        <pc:spChg chg="mod">
          <ac:chgData name="Robin Rettien" userId="d3b77970-caed-4e6f-89f3-1a113df11dad" providerId="ADAL" clId="{DAEA3E22-9844-481E-9B87-6745CA6151F1}" dt="2020-10-22T10:51:57.659" v="2365" actId="13926"/>
          <ac:spMkLst>
            <pc:docMk/>
            <pc:sldMk cId="3024342461" sldId="4519"/>
            <ac:spMk id="21" creationId="{082D2B50-744E-44E7-A8DB-1748D7EDB225}"/>
          </ac:spMkLst>
        </pc:spChg>
        <pc:spChg chg="mod">
          <ac:chgData name="Robin Rettien" userId="d3b77970-caed-4e6f-89f3-1a113df11dad" providerId="ADAL" clId="{DAEA3E22-9844-481E-9B87-6745CA6151F1}" dt="2020-10-22T10:51:57.659" v="2365" actId="13926"/>
          <ac:spMkLst>
            <pc:docMk/>
            <pc:sldMk cId="3024342461" sldId="4519"/>
            <ac:spMk id="29" creationId="{5BF7F038-0A97-4C6A-B847-540F3C5ADD78}"/>
          </ac:spMkLst>
        </pc:spChg>
        <pc:spChg chg="mod">
          <ac:chgData name="Robin Rettien" userId="d3b77970-caed-4e6f-89f3-1a113df11dad" providerId="ADAL" clId="{DAEA3E22-9844-481E-9B87-6745CA6151F1}" dt="2020-10-22T10:51:57.659" v="2365" actId="13926"/>
          <ac:spMkLst>
            <pc:docMk/>
            <pc:sldMk cId="3024342461" sldId="4519"/>
            <ac:spMk id="40" creationId="{F2198C73-37DF-44A7-A52C-6BA738A04413}"/>
          </ac:spMkLst>
        </pc:spChg>
        <pc:spChg chg="mod">
          <ac:chgData name="Robin Rettien" userId="d3b77970-caed-4e6f-89f3-1a113df11dad" providerId="ADAL" clId="{DAEA3E22-9844-481E-9B87-6745CA6151F1}" dt="2020-10-22T10:51:57.659" v="2365" actId="13926"/>
          <ac:spMkLst>
            <pc:docMk/>
            <pc:sldMk cId="3024342461" sldId="4519"/>
            <ac:spMk id="44" creationId="{0BF7B5E2-320A-4EB3-AE52-56FD749723CD}"/>
          </ac:spMkLst>
        </pc:spChg>
        <pc:spChg chg="mod">
          <ac:chgData name="Robin Rettien" userId="d3b77970-caed-4e6f-89f3-1a113df11dad" providerId="ADAL" clId="{DAEA3E22-9844-481E-9B87-6745CA6151F1}" dt="2020-10-22T12:25:53.261" v="3261" actId="313"/>
          <ac:spMkLst>
            <pc:docMk/>
            <pc:sldMk cId="3024342461" sldId="4519"/>
            <ac:spMk id="45" creationId="{B41C75A4-BA6D-4D8D-B496-01A7BA8EA02E}"/>
          </ac:spMkLst>
        </pc:spChg>
        <pc:spChg chg="mod">
          <ac:chgData name="Robin Rettien" userId="d3b77970-caed-4e6f-89f3-1a113df11dad" providerId="ADAL" clId="{DAEA3E22-9844-481E-9B87-6745CA6151F1}" dt="2020-10-22T10:14:43.106" v="1954"/>
          <ac:spMkLst>
            <pc:docMk/>
            <pc:sldMk cId="3024342461" sldId="4519"/>
            <ac:spMk id="46" creationId="{B94DE08F-2B58-4CA0-A00A-09E19F87A62A}"/>
          </ac:spMkLst>
        </pc:spChg>
        <pc:spChg chg="mod">
          <ac:chgData name="Robin Rettien" userId="d3b77970-caed-4e6f-89f3-1a113df11dad" providerId="ADAL" clId="{DAEA3E22-9844-481E-9B87-6745CA6151F1}" dt="2020-10-22T10:51:57.659" v="2365" actId="13926"/>
          <ac:spMkLst>
            <pc:docMk/>
            <pc:sldMk cId="3024342461" sldId="4519"/>
            <ac:spMk id="49" creationId="{1FA31E3C-0D66-439E-ABD2-A331D2BFF53E}"/>
          </ac:spMkLst>
        </pc:spChg>
        <pc:spChg chg="mod">
          <ac:chgData name="Robin Rettien" userId="d3b77970-caed-4e6f-89f3-1a113df11dad" providerId="ADAL" clId="{DAEA3E22-9844-481E-9B87-6745CA6151F1}" dt="2020-10-22T10:51:57.659" v="2365" actId="13926"/>
          <ac:spMkLst>
            <pc:docMk/>
            <pc:sldMk cId="3024342461" sldId="4519"/>
            <ac:spMk id="50" creationId="{8E857150-5BF8-48B3-8158-0DE35575DBFF}"/>
          </ac:spMkLst>
        </pc:spChg>
        <pc:grpChg chg="mod">
          <ac:chgData name="Robin Rettien" userId="d3b77970-caed-4e6f-89f3-1a113df11dad" providerId="ADAL" clId="{DAEA3E22-9844-481E-9B87-6745CA6151F1}" dt="2020-10-22T10:51:57.659" v="2365" actId="13926"/>
          <ac:grpSpMkLst>
            <pc:docMk/>
            <pc:sldMk cId="3024342461" sldId="4519"/>
            <ac:grpSpMk id="16" creationId="{367E1BA4-4676-4E75-B09D-871517D41F5C}"/>
          </ac:grpSpMkLst>
        </pc:grpChg>
        <pc:grpChg chg="add mod">
          <ac:chgData name="Robin Rettien" userId="d3b77970-caed-4e6f-89f3-1a113df11dad" providerId="ADAL" clId="{DAEA3E22-9844-481E-9B87-6745CA6151F1}" dt="2020-10-22T10:51:57.659" v="2365" actId="13926"/>
          <ac:grpSpMkLst>
            <pc:docMk/>
            <pc:sldMk cId="3024342461" sldId="4519"/>
            <ac:grpSpMk id="31" creationId="{43719843-A1C7-4058-AC85-66C841DCB025}"/>
          </ac:grpSpMkLst>
        </pc:grpChg>
        <pc:grpChg chg="mod">
          <ac:chgData name="Robin Rettien" userId="d3b77970-caed-4e6f-89f3-1a113df11dad" providerId="ADAL" clId="{DAEA3E22-9844-481E-9B87-6745CA6151F1}" dt="2020-10-22T10:51:57.659" v="2365" actId="13926"/>
          <ac:grpSpMkLst>
            <pc:docMk/>
            <pc:sldMk cId="3024342461" sldId="4519"/>
            <ac:grpSpMk id="32" creationId="{A303D9E2-538F-485D-A035-55072B7F0B56}"/>
          </ac:grpSpMkLst>
        </pc:grpChg>
        <pc:graphicFrameChg chg="mod">
          <ac:chgData name="Robin Rettien" userId="d3b77970-caed-4e6f-89f3-1a113df11dad" providerId="ADAL" clId="{DAEA3E22-9844-481E-9B87-6745CA6151F1}" dt="2020-10-22T10:51:57.659" v="2365" actId="13926"/>
          <ac:graphicFrameMkLst>
            <pc:docMk/>
            <pc:sldMk cId="3024342461" sldId="4519"/>
            <ac:graphicFrameMk id="5" creationId="{42930AB3-FBC1-4DCC-A67C-FCE8C9801E51}"/>
          </ac:graphicFrameMkLst>
        </pc:graphicFrameChg>
        <pc:picChg chg="mod">
          <ac:chgData name="Robin Rettien" userId="d3b77970-caed-4e6f-89f3-1a113df11dad" providerId="ADAL" clId="{DAEA3E22-9844-481E-9B87-6745CA6151F1}" dt="2020-10-22T10:51:57.659" v="2365" actId="13926"/>
          <ac:picMkLst>
            <pc:docMk/>
            <pc:sldMk cId="3024342461" sldId="4519"/>
            <ac:picMk id="6" creationId="{A2CE8E34-0AAA-402C-AF20-F72215B9C177}"/>
          </ac:picMkLst>
        </pc:picChg>
        <pc:picChg chg="mod">
          <ac:chgData name="Robin Rettien" userId="d3b77970-caed-4e6f-89f3-1a113df11dad" providerId="ADAL" clId="{DAEA3E22-9844-481E-9B87-6745CA6151F1}" dt="2020-10-22T10:51:57.659" v="2365" actId="13926"/>
          <ac:picMkLst>
            <pc:docMk/>
            <pc:sldMk cId="3024342461" sldId="4519"/>
            <ac:picMk id="34" creationId="{7F62E470-DA60-4C90-9EEA-3FCC0DC0F9FF}"/>
          </ac:picMkLst>
        </pc:picChg>
        <pc:cxnChg chg="mod">
          <ac:chgData name="Robin Rettien" userId="d3b77970-caed-4e6f-89f3-1a113df11dad" providerId="ADAL" clId="{DAEA3E22-9844-481E-9B87-6745CA6151F1}" dt="2020-10-22T10:51:57.659" v="2365" actId="13926"/>
          <ac:cxnSpMkLst>
            <pc:docMk/>
            <pc:sldMk cId="3024342461" sldId="4519"/>
            <ac:cxnSpMk id="48" creationId="{247CFB3C-534F-4A6D-B37A-FAB3C7C989F1}"/>
          </ac:cxnSpMkLst>
        </pc:cxnChg>
        <pc:cxnChg chg="mod">
          <ac:chgData name="Robin Rettien" userId="d3b77970-caed-4e6f-89f3-1a113df11dad" providerId="ADAL" clId="{DAEA3E22-9844-481E-9B87-6745CA6151F1}" dt="2020-10-22T10:51:57.659" v="2365" actId="13926"/>
          <ac:cxnSpMkLst>
            <pc:docMk/>
            <pc:sldMk cId="3024342461" sldId="4519"/>
            <ac:cxnSpMk id="51" creationId="{9BFEE8B1-DD8A-4652-B001-25DA5B385FA5}"/>
          </ac:cxnSpMkLst>
        </pc:cxnChg>
      </pc:sldChg>
      <pc:sldChg chg="addSp delSp modSp mod">
        <pc:chgData name="Robin Rettien" userId="d3b77970-caed-4e6f-89f3-1a113df11dad" providerId="ADAL" clId="{DAEA3E22-9844-481E-9B87-6745CA6151F1}" dt="2020-10-22T10:51:44.495" v="2362" actId="13926"/>
        <pc:sldMkLst>
          <pc:docMk/>
          <pc:sldMk cId="4081695896" sldId="4520"/>
        </pc:sldMkLst>
        <pc:spChg chg="mod">
          <ac:chgData name="Robin Rettien" userId="d3b77970-caed-4e6f-89f3-1a113df11dad" providerId="ADAL" clId="{DAEA3E22-9844-481E-9B87-6745CA6151F1}" dt="2020-10-22T10:51:44.495" v="2362" actId="13926"/>
          <ac:spMkLst>
            <pc:docMk/>
            <pc:sldMk cId="4081695896" sldId="4520"/>
            <ac:spMk id="2" creationId="{7D701395-8032-4536-906F-15A66E308701}"/>
          </ac:spMkLst>
        </pc:spChg>
        <pc:spChg chg="mod">
          <ac:chgData name="Robin Rettien" userId="d3b77970-caed-4e6f-89f3-1a113df11dad" providerId="ADAL" clId="{DAEA3E22-9844-481E-9B87-6745CA6151F1}" dt="2020-10-22T10:51:44.495" v="2362" actId="13926"/>
          <ac:spMkLst>
            <pc:docMk/>
            <pc:sldMk cId="4081695896" sldId="4520"/>
            <ac:spMk id="15" creationId="{BD6BC940-9792-4EDF-88C1-2CA0CE1F572D}"/>
          </ac:spMkLst>
        </pc:spChg>
        <pc:spChg chg="add mod">
          <ac:chgData name="Robin Rettien" userId="d3b77970-caed-4e6f-89f3-1a113df11dad" providerId="ADAL" clId="{DAEA3E22-9844-481E-9B87-6745CA6151F1}" dt="2020-10-22T10:51:44.495" v="2362" actId="13926"/>
          <ac:spMkLst>
            <pc:docMk/>
            <pc:sldMk cId="4081695896" sldId="4520"/>
            <ac:spMk id="16" creationId="{04B594DF-E7A3-42C1-B61B-4EA58ED13346}"/>
          </ac:spMkLst>
        </pc:spChg>
        <pc:spChg chg="mod">
          <ac:chgData name="Robin Rettien" userId="d3b77970-caed-4e6f-89f3-1a113df11dad" providerId="ADAL" clId="{DAEA3E22-9844-481E-9B87-6745CA6151F1}" dt="2020-10-22T10:51:44.495" v="2362" actId="13926"/>
          <ac:spMkLst>
            <pc:docMk/>
            <pc:sldMk cId="4081695896" sldId="4520"/>
            <ac:spMk id="19" creationId="{197440D0-D94A-40D6-8A4C-706BD75AD0B0}"/>
          </ac:spMkLst>
        </pc:spChg>
        <pc:spChg chg="mod">
          <ac:chgData name="Robin Rettien" userId="d3b77970-caed-4e6f-89f3-1a113df11dad" providerId="ADAL" clId="{DAEA3E22-9844-481E-9B87-6745CA6151F1}" dt="2020-10-22T10:51:44.495" v="2362" actId="13926"/>
          <ac:spMkLst>
            <pc:docMk/>
            <pc:sldMk cId="4081695896" sldId="4520"/>
            <ac:spMk id="21" creationId="{A72AE591-3E09-4614-960C-8E841A43253C}"/>
          </ac:spMkLst>
        </pc:spChg>
        <pc:spChg chg="mod">
          <ac:chgData name="Robin Rettien" userId="d3b77970-caed-4e6f-89f3-1a113df11dad" providerId="ADAL" clId="{DAEA3E22-9844-481E-9B87-6745CA6151F1}" dt="2020-10-22T10:51:44.495" v="2362" actId="13926"/>
          <ac:spMkLst>
            <pc:docMk/>
            <pc:sldMk cId="4081695896" sldId="4520"/>
            <ac:spMk id="57" creationId="{9719109C-3A19-4D67-966F-DC38A2D8A0BF}"/>
          </ac:spMkLst>
        </pc:spChg>
        <pc:spChg chg="mod">
          <ac:chgData name="Robin Rettien" userId="d3b77970-caed-4e6f-89f3-1a113df11dad" providerId="ADAL" clId="{DAEA3E22-9844-481E-9B87-6745CA6151F1}" dt="2020-10-22T10:51:44.495" v="2362" actId="13926"/>
          <ac:spMkLst>
            <pc:docMk/>
            <pc:sldMk cId="4081695896" sldId="4520"/>
            <ac:spMk id="63" creationId="{A5E86562-EC19-4824-AB64-A1D2AEBCB0CC}"/>
          </ac:spMkLst>
        </pc:spChg>
        <pc:grpChg chg="add mod">
          <ac:chgData name="Robin Rettien" userId="d3b77970-caed-4e6f-89f3-1a113df11dad" providerId="ADAL" clId="{DAEA3E22-9844-481E-9B87-6745CA6151F1}" dt="2020-10-22T10:51:44.495" v="2362" actId="13926"/>
          <ac:grpSpMkLst>
            <pc:docMk/>
            <pc:sldMk cId="4081695896" sldId="4520"/>
            <ac:grpSpMk id="8" creationId="{B9C719D0-1C76-47E9-8ADA-09C31C2F273A}"/>
          </ac:grpSpMkLst>
        </pc:grpChg>
        <pc:grpChg chg="del mod">
          <ac:chgData name="Robin Rettien" userId="d3b77970-caed-4e6f-89f3-1a113df11dad" providerId="ADAL" clId="{DAEA3E22-9844-481E-9B87-6745CA6151F1}" dt="2020-10-21T21:20:31.584" v="384" actId="165"/>
          <ac:grpSpMkLst>
            <pc:docMk/>
            <pc:sldMk cId="4081695896" sldId="4520"/>
            <ac:grpSpMk id="9" creationId="{2D24FAE4-F4A1-49C7-8408-D530754464D3}"/>
          </ac:grpSpMkLst>
        </pc:grpChg>
        <pc:grpChg chg="del">
          <ac:chgData name="Robin Rettien" userId="d3b77970-caed-4e6f-89f3-1a113df11dad" providerId="ADAL" clId="{DAEA3E22-9844-481E-9B87-6745CA6151F1}" dt="2020-10-21T21:18:40.568" v="351" actId="165"/>
          <ac:grpSpMkLst>
            <pc:docMk/>
            <pc:sldMk cId="4081695896" sldId="4520"/>
            <ac:grpSpMk id="10" creationId="{F96622B3-BFC0-42B8-99DE-5CCB921F553F}"/>
          </ac:grpSpMkLst>
        </pc:grpChg>
        <pc:grpChg chg="add mod">
          <ac:chgData name="Robin Rettien" userId="d3b77970-caed-4e6f-89f3-1a113df11dad" providerId="ADAL" clId="{DAEA3E22-9844-481E-9B87-6745CA6151F1}" dt="2020-10-22T10:51:44.495" v="2362" actId="13926"/>
          <ac:grpSpMkLst>
            <pc:docMk/>
            <pc:sldMk cId="4081695896" sldId="4520"/>
            <ac:grpSpMk id="14" creationId="{0E4AC950-68F0-4699-85FF-6C3225743DE4}"/>
          </ac:grpSpMkLst>
        </pc:grpChg>
        <pc:grpChg chg="mod">
          <ac:chgData name="Robin Rettien" userId="d3b77970-caed-4e6f-89f3-1a113df11dad" providerId="ADAL" clId="{DAEA3E22-9844-481E-9B87-6745CA6151F1}" dt="2020-10-22T10:51:44.495" v="2362" actId="13926"/>
          <ac:grpSpMkLst>
            <pc:docMk/>
            <pc:sldMk cId="4081695896" sldId="4520"/>
            <ac:grpSpMk id="26" creationId="{9D0DAB38-EC48-4551-B977-BD4E48A98C0F}"/>
          </ac:grpSpMkLst>
        </pc:grpChg>
        <pc:grpChg chg="mod">
          <ac:chgData name="Robin Rettien" userId="d3b77970-caed-4e6f-89f3-1a113df11dad" providerId="ADAL" clId="{DAEA3E22-9844-481E-9B87-6745CA6151F1}" dt="2020-10-22T10:51:44.495" v="2362" actId="13926"/>
          <ac:grpSpMkLst>
            <pc:docMk/>
            <pc:sldMk cId="4081695896" sldId="4520"/>
            <ac:grpSpMk id="50" creationId="{6CF11B43-605C-432A-8B85-ACBFA6EFDE30}"/>
          </ac:grpSpMkLst>
        </pc:grpChg>
        <pc:picChg chg="mod">
          <ac:chgData name="Robin Rettien" userId="d3b77970-caed-4e6f-89f3-1a113df11dad" providerId="ADAL" clId="{DAEA3E22-9844-481E-9B87-6745CA6151F1}" dt="2020-10-22T10:51:44.495" v="2362" actId="13926"/>
          <ac:picMkLst>
            <pc:docMk/>
            <pc:sldMk cId="4081695896" sldId="4520"/>
            <ac:picMk id="4" creationId="{D6280F8F-B1EF-474D-8348-6EBC7D1797DD}"/>
          </ac:picMkLst>
        </pc:picChg>
        <pc:picChg chg="del mod topLvl">
          <ac:chgData name="Robin Rettien" userId="d3b77970-caed-4e6f-89f3-1a113df11dad" providerId="ADAL" clId="{DAEA3E22-9844-481E-9B87-6745CA6151F1}" dt="2020-10-21T21:18:54.321" v="365" actId="478"/>
          <ac:picMkLst>
            <pc:docMk/>
            <pc:sldMk cId="4081695896" sldId="4520"/>
            <ac:picMk id="5" creationId="{487D5B50-9B3B-46BF-854E-FE7FB832FC4B}"/>
          </ac:picMkLst>
        </pc:picChg>
        <pc:picChg chg="add mod ord modCrop">
          <ac:chgData name="Robin Rettien" userId="d3b77970-caed-4e6f-89f3-1a113df11dad" providerId="ADAL" clId="{DAEA3E22-9844-481E-9B87-6745CA6151F1}" dt="2020-10-21T21:19:21.340" v="375" actId="164"/>
          <ac:picMkLst>
            <pc:docMk/>
            <pc:sldMk cId="4081695896" sldId="4520"/>
            <ac:picMk id="6" creationId="{1A7CD683-A4FE-40C6-B5D4-6372F59D835F}"/>
          </ac:picMkLst>
        </pc:picChg>
        <pc:picChg chg="del mod topLvl">
          <ac:chgData name="Robin Rettien" userId="d3b77970-caed-4e6f-89f3-1a113df11dad" providerId="ADAL" clId="{DAEA3E22-9844-481E-9B87-6745CA6151F1}" dt="2020-10-21T21:20:36.431" v="393" actId="478"/>
          <ac:picMkLst>
            <pc:docMk/>
            <pc:sldMk cId="4081695896" sldId="4520"/>
            <ac:picMk id="7" creationId="{3C9D72F0-C75F-45F0-B0E8-2B2DEEC3E2AE}"/>
          </ac:picMkLst>
        </pc:picChg>
        <pc:picChg chg="add mod ord modCrop">
          <ac:chgData name="Robin Rettien" userId="d3b77970-caed-4e6f-89f3-1a113df11dad" providerId="ADAL" clId="{DAEA3E22-9844-481E-9B87-6745CA6151F1}" dt="2020-10-21T21:21:02.072" v="407" actId="164"/>
          <ac:picMkLst>
            <pc:docMk/>
            <pc:sldMk cId="4081695896" sldId="4520"/>
            <ac:picMk id="13" creationId="{FFABF7C9-D50A-45B6-BF12-1E5A7A47561E}"/>
          </ac:picMkLst>
        </pc:picChg>
        <pc:picChg chg="mod">
          <ac:chgData name="Robin Rettien" userId="d3b77970-caed-4e6f-89f3-1a113df11dad" providerId="ADAL" clId="{DAEA3E22-9844-481E-9B87-6745CA6151F1}" dt="2020-10-22T10:51:44.495" v="2362" actId="13926"/>
          <ac:picMkLst>
            <pc:docMk/>
            <pc:sldMk cId="4081695896" sldId="4520"/>
            <ac:picMk id="25" creationId="{4AF805BB-7D9F-4DF7-BB61-084FAC029417}"/>
          </ac:picMkLst>
        </pc:picChg>
        <pc:picChg chg="mod topLvl">
          <ac:chgData name="Robin Rettien" userId="d3b77970-caed-4e6f-89f3-1a113df11dad" providerId="ADAL" clId="{DAEA3E22-9844-481E-9B87-6745CA6151F1}" dt="2020-10-21T21:19:21.340" v="375" actId="164"/>
          <ac:picMkLst>
            <pc:docMk/>
            <pc:sldMk cId="4081695896" sldId="4520"/>
            <ac:picMk id="33" creationId="{048AECDD-F52E-419D-B2AE-1AB01D64800C}"/>
          </ac:picMkLst>
        </pc:picChg>
        <pc:picChg chg="mod topLvl">
          <ac:chgData name="Robin Rettien" userId="d3b77970-caed-4e6f-89f3-1a113df11dad" providerId="ADAL" clId="{DAEA3E22-9844-481E-9B87-6745CA6151F1}" dt="2020-10-21T21:19:21.340" v="375" actId="164"/>
          <ac:picMkLst>
            <pc:docMk/>
            <pc:sldMk cId="4081695896" sldId="4520"/>
            <ac:picMk id="34" creationId="{0C7F680C-0115-4688-920A-81993B37870F}"/>
          </ac:picMkLst>
        </pc:picChg>
        <pc:picChg chg="mod topLvl">
          <ac:chgData name="Robin Rettien" userId="d3b77970-caed-4e6f-89f3-1a113df11dad" providerId="ADAL" clId="{DAEA3E22-9844-481E-9B87-6745CA6151F1}" dt="2020-10-21T21:21:02.072" v="407" actId="164"/>
          <ac:picMkLst>
            <pc:docMk/>
            <pc:sldMk cId="4081695896" sldId="4520"/>
            <ac:picMk id="36" creationId="{D8AB83CA-2973-4650-9338-7C7862A5A84F}"/>
          </ac:picMkLst>
        </pc:picChg>
        <pc:picChg chg="add mod">
          <ac:chgData name="Robin Rettien" userId="d3b77970-caed-4e6f-89f3-1a113df11dad" providerId="ADAL" clId="{DAEA3E22-9844-481E-9B87-6745CA6151F1}" dt="2020-10-21T21:21:02.072" v="407" actId="164"/>
          <ac:picMkLst>
            <pc:docMk/>
            <pc:sldMk cId="4081695896" sldId="4520"/>
            <ac:picMk id="37" creationId="{25A10AA4-17CA-485F-9734-47DDD812D7AE}"/>
          </ac:picMkLst>
        </pc:picChg>
        <pc:cxnChg chg="mod">
          <ac:chgData name="Robin Rettien" userId="d3b77970-caed-4e6f-89f3-1a113df11dad" providerId="ADAL" clId="{DAEA3E22-9844-481E-9B87-6745CA6151F1}" dt="2020-10-22T10:51:44.495" v="2362" actId="13926"/>
          <ac:cxnSpMkLst>
            <pc:docMk/>
            <pc:sldMk cId="4081695896" sldId="4520"/>
            <ac:cxnSpMk id="11" creationId="{5AD29280-6340-4A6D-882B-93B65A653036}"/>
          </ac:cxnSpMkLst>
        </pc:cxnChg>
        <pc:cxnChg chg="mod">
          <ac:chgData name="Robin Rettien" userId="d3b77970-caed-4e6f-89f3-1a113df11dad" providerId="ADAL" clId="{DAEA3E22-9844-481E-9B87-6745CA6151F1}" dt="2020-10-22T10:51:44.495" v="2362" actId="13926"/>
          <ac:cxnSpMkLst>
            <pc:docMk/>
            <pc:sldMk cId="4081695896" sldId="4520"/>
            <ac:cxnSpMk id="58" creationId="{FFE8AC65-502C-43EC-B31B-D1E6B9054933}"/>
          </ac:cxnSpMkLst>
        </pc:cxnChg>
      </pc:sldChg>
      <pc:sldChg chg="addSp delSp modSp mod">
        <pc:chgData name="Robin Rettien" userId="d3b77970-caed-4e6f-89f3-1a113df11dad" providerId="ADAL" clId="{DAEA3E22-9844-481E-9B87-6745CA6151F1}" dt="2020-10-22T12:25:02.478" v="3243" actId="12788"/>
        <pc:sldMkLst>
          <pc:docMk/>
          <pc:sldMk cId="1101744368" sldId="4524"/>
        </pc:sldMkLst>
        <pc:spChg chg="del mod">
          <ac:chgData name="Robin Rettien" userId="d3b77970-caed-4e6f-89f3-1a113df11dad" providerId="ADAL" clId="{DAEA3E22-9844-481E-9B87-6745CA6151F1}" dt="2020-10-22T12:23:28.039" v="3204" actId="478"/>
          <ac:spMkLst>
            <pc:docMk/>
            <pc:sldMk cId="1101744368" sldId="4524"/>
            <ac:spMk id="2" creationId="{E513B1B9-E321-4290-9060-628713E590DD}"/>
          </ac:spMkLst>
        </pc:spChg>
        <pc:spChg chg="add mod">
          <ac:chgData name="Robin Rettien" userId="d3b77970-caed-4e6f-89f3-1a113df11dad" providerId="ADAL" clId="{DAEA3E22-9844-481E-9B87-6745CA6151F1}" dt="2020-10-22T10:51:49.328" v="2363" actId="13926"/>
          <ac:spMkLst>
            <pc:docMk/>
            <pc:sldMk cId="1101744368" sldId="4524"/>
            <ac:spMk id="3" creationId="{DB42A679-DD67-411F-90ED-10EFD853E102}"/>
          </ac:spMkLst>
        </pc:spChg>
        <pc:spChg chg="mod">
          <ac:chgData name="Robin Rettien" userId="d3b77970-caed-4e6f-89f3-1a113df11dad" providerId="ADAL" clId="{DAEA3E22-9844-481E-9B87-6745CA6151F1}" dt="2020-10-22T10:51:49.328" v="2363" actId="13926"/>
          <ac:spMkLst>
            <pc:docMk/>
            <pc:sldMk cId="1101744368" sldId="4524"/>
            <ac:spMk id="4" creationId="{91DEED60-FEB0-4702-9BCF-282A859220B0}"/>
          </ac:spMkLst>
        </pc:spChg>
        <pc:spChg chg="mod">
          <ac:chgData name="Robin Rettien" userId="d3b77970-caed-4e6f-89f3-1a113df11dad" providerId="ADAL" clId="{DAEA3E22-9844-481E-9B87-6745CA6151F1}" dt="2020-10-22T12:24:44.523" v="3241" actId="115"/>
          <ac:spMkLst>
            <pc:docMk/>
            <pc:sldMk cId="1101744368" sldId="4524"/>
            <ac:spMk id="7" creationId="{431603C3-0313-437E-A629-5B4052624569}"/>
          </ac:spMkLst>
        </pc:spChg>
        <pc:spChg chg="mod">
          <ac:chgData name="Robin Rettien" userId="d3b77970-caed-4e6f-89f3-1a113df11dad" providerId="ADAL" clId="{DAEA3E22-9844-481E-9B87-6745CA6151F1}" dt="2020-10-22T10:51:49.328" v="2363" actId="13926"/>
          <ac:spMkLst>
            <pc:docMk/>
            <pc:sldMk cId="1101744368" sldId="4524"/>
            <ac:spMk id="9" creationId="{021278FE-FA8C-4B6D-B197-62AB48707157}"/>
          </ac:spMkLst>
        </pc:spChg>
        <pc:spChg chg="mod">
          <ac:chgData name="Robin Rettien" userId="d3b77970-caed-4e6f-89f3-1a113df11dad" providerId="ADAL" clId="{DAEA3E22-9844-481E-9B87-6745CA6151F1}" dt="2020-10-22T12:25:02.478" v="3243" actId="12788"/>
          <ac:spMkLst>
            <pc:docMk/>
            <pc:sldMk cId="1101744368" sldId="4524"/>
            <ac:spMk id="10" creationId="{C427DC55-3F87-4CC9-B465-95B7A5E76EA5}"/>
          </ac:spMkLst>
        </pc:spChg>
        <pc:spChg chg="mod">
          <ac:chgData name="Robin Rettien" userId="d3b77970-caed-4e6f-89f3-1a113df11dad" providerId="ADAL" clId="{DAEA3E22-9844-481E-9B87-6745CA6151F1}" dt="2020-10-22T12:20:42.477" v="2970" actId="1076"/>
          <ac:spMkLst>
            <pc:docMk/>
            <pc:sldMk cId="1101744368" sldId="4524"/>
            <ac:spMk id="31" creationId="{9A3C162D-0116-4A52-B659-610A5782D61B}"/>
          </ac:spMkLst>
        </pc:spChg>
        <pc:spChg chg="mod">
          <ac:chgData name="Robin Rettien" userId="d3b77970-caed-4e6f-89f3-1a113df11dad" providerId="ADAL" clId="{DAEA3E22-9844-481E-9B87-6745CA6151F1}" dt="2020-10-22T10:51:49.328" v="2363" actId="13926"/>
          <ac:spMkLst>
            <pc:docMk/>
            <pc:sldMk cId="1101744368" sldId="4524"/>
            <ac:spMk id="34" creationId="{D0D0EB7F-2D64-408A-81CD-C8FBD99DB7B4}"/>
          </ac:spMkLst>
        </pc:spChg>
        <pc:spChg chg="mod">
          <ac:chgData name="Robin Rettien" userId="d3b77970-caed-4e6f-89f3-1a113df11dad" providerId="ADAL" clId="{DAEA3E22-9844-481E-9B87-6745CA6151F1}" dt="2020-10-22T12:25:02.478" v="3243" actId="12788"/>
          <ac:spMkLst>
            <pc:docMk/>
            <pc:sldMk cId="1101744368" sldId="4524"/>
            <ac:spMk id="35" creationId="{B3EE516E-A910-4613-902F-2946BCE02381}"/>
          </ac:spMkLst>
        </pc:spChg>
        <pc:spChg chg="add del mod">
          <ac:chgData name="Robin Rettien" userId="d3b77970-caed-4e6f-89f3-1a113df11dad" providerId="ADAL" clId="{DAEA3E22-9844-481E-9B87-6745CA6151F1}" dt="2020-10-22T12:19:15.105" v="2881" actId="478"/>
          <ac:spMkLst>
            <pc:docMk/>
            <pc:sldMk cId="1101744368" sldId="4524"/>
            <ac:spMk id="37" creationId="{7210451C-75F3-4230-A0A7-AE13C3CBABE5}"/>
          </ac:spMkLst>
        </pc:spChg>
        <pc:spChg chg="mod">
          <ac:chgData name="Robin Rettien" userId="d3b77970-caed-4e6f-89f3-1a113df11dad" providerId="ADAL" clId="{DAEA3E22-9844-481E-9B87-6745CA6151F1}" dt="2020-10-22T10:51:49.328" v="2363" actId="13926"/>
          <ac:spMkLst>
            <pc:docMk/>
            <pc:sldMk cId="1101744368" sldId="4524"/>
            <ac:spMk id="39" creationId="{F57C5843-E0D8-49D3-8573-0BD9DA286740}"/>
          </ac:spMkLst>
        </pc:spChg>
        <pc:spChg chg="add mod">
          <ac:chgData name="Robin Rettien" userId="d3b77970-caed-4e6f-89f3-1a113df11dad" providerId="ADAL" clId="{DAEA3E22-9844-481E-9B87-6745CA6151F1}" dt="2020-10-22T12:20:48.896" v="2973" actId="554"/>
          <ac:spMkLst>
            <pc:docMk/>
            <pc:sldMk cId="1101744368" sldId="4524"/>
            <ac:spMk id="41" creationId="{E9E64723-4531-4B48-9763-C9595898D3DC}"/>
          </ac:spMkLst>
        </pc:spChg>
        <pc:spChg chg="mod">
          <ac:chgData name="Robin Rettien" userId="d3b77970-caed-4e6f-89f3-1a113df11dad" providerId="ADAL" clId="{DAEA3E22-9844-481E-9B87-6745CA6151F1}" dt="2020-10-22T10:51:49.328" v="2363" actId="13926"/>
          <ac:spMkLst>
            <pc:docMk/>
            <pc:sldMk cId="1101744368" sldId="4524"/>
            <ac:spMk id="43" creationId="{A63596BA-0AB3-48A1-B85A-786300053641}"/>
          </ac:spMkLst>
        </pc:spChg>
        <pc:spChg chg="add mod">
          <ac:chgData name="Robin Rettien" userId="d3b77970-caed-4e6f-89f3-1a113df11dad" providerId="ADAL" clId="{DAEA3E22-9844-481E-9B87-6745CA6151F1}" dt="2020-10-22T12:20:58.066" v="2976" actId="20577"/>
          <ac:spMkLst>
            <pc:docMk/>
            <pc:sldMk cId="1101744368" sldId="4524"/>
            <ac:spMk id="49" creationId="{580BCEDD-37D3-4397-B42B-0508E38F59BB}"/>
          </ac:spMkLst>
        </pc:spChg>
        <pc:spChg chg="add mod">
          <ac:chgData name="Robin Rettien" userId="d3b77970-caed-4e6f-89f3-1a113df11dad" providerId="ADAL" clId="{DAEA3E22-9844-481E-9B87-6745CA6151F1}" dt="2020-10-22T12:21:25.336" v="2988" actId="20577"/>
          <ac:spMkLst>
            <pc:docMk/>
            <pc:sldMk cId="1101744368" sldId="4524"/>
            <ac:spMk id="50" creationId="{D1AB2167-92FD-4C27-A34F-C722F7EF55C0}"/>
          </ac:spMkLst>
        </pc:spChg>
        <pc:spChg chg="mod">
          <ac:chgData name="Robin Rettien" userId="d3b77970-caed-4e6f-89f3-1a113df11dad" providerId="ADAL" clId="{DAEA3E22-9844-481E-9B87-6745CA6151F1}" dt="2020-10-22T10:51:49.328" v="2363" actId="13926"/>
          <ac:spMkLst>
            <pc:docMk/>
            <pc:sldMk cId="1101744368" sldId="4524"/>
            <ac:spMk id="56" creationId="{91344E27-87DC-49DB-851F-46BDD219D994}"/>
          </ac:spMkLst>
        </pc:spChg>
        <pc:spChg chg="mod">
          <ac:chgData name="Robin Rettien" userId="d3b77970-caed-4e6f-89f3-1a113df11dad" providerId="ADAL" clId="{DAEA3E22-9844-481E-9B87-6745CA6151F1}" dt="2020-10-22T10:51:49.328" v="2363" actId="13926"/>
          <ac:spMkLst>
            <pc:docMk/>
            <pc:sldMk cId="1101744368" sldId="4524"/>
            <ac:spMk id="58" creationId="{5C67A165-33C4-4AFC-B25A-18823016EB4F}"/>
          </ac:spMkLst>
        </pc:spChg>
        <pc:spChg chg="mod">
          <ac:chgData name="Robin Rettien" userId="d3b77970-caed-4e6f-89f3-1a113df11dad" providerId="ADAL" clId="{DAEA3E22-9844-481E-9B87-6745CA6151F1}" dt="2020-10-22T10:51:49.328" v="2363" actId="13926"/>
          <ac:spMkLst>
            <pc:docMk/>
            <pc:sldMk cId="1101744368" sldId="4524"/>
            <ac:spMk id="62" creationId="{F8C781B7-C5BC-4342-90F3-F72121A40C9F}"/>
          </ac:spMkLst>
        </pc:spChg>
        <pc:grpChg chg="mod">
          <ac:chgData name="Robin Rettien" userId="d3b77970-caed-4e6f-89f3-1a113df11dad" providerId="ADAL" clId="{DAEA3E22-9844-481E-9B87-6745CA6151F1}" dt="2020-10-22T10:51:49.328" v="2363" actId="13926"/>
          <ac:grpSpMkLst>
            <pc:docMk/>
            <pc:sldMk cId="1101744368" sldId="4524"/>
            <ac:grpSpMk id="38" creationId="{592E7B97-E04F-457C-98B2-358CAF09CAAA}"/>
          </ac:grpSpMkLst>
        </pc:grpChg>
        <pc:grpChg chg="mod">
          <ac:chgData name="Robin Rettien" userId="d3b77970-caed-4e6f-89f3-1a113df11dad" providerId="ADAL" clId="{DAEA3E22-9844-481E-9B87-6745CA6151F1}" dt="2020-10-22T10:51:49.328" v="2363" actId="13926"/>
          <ac:grpSpMkLst>
            <pc:docMk/>
            <pc:sldMk cId="1101744368" sldId="4524"/>
            <ac:grpSpMk id="45" creationId="{A773026A-5A63-4188-A4A4-AB56ACD6A58B}"/>
          </ac:grpSpMkLst>
        </pc:grpChg>
        <pc:picChg chg="add mod">
          <ac:chgData name="Robin Rettien" userId="d3b77970-caed-4e6f-89f3-1a113df11dad" providerId="ADAL" clId="{DAEA3E22-9844-481E-9B87-6745CA6151F1}" dt="2020-10-22T12:20:48.896" v="2973" actId="554"/>
          <ac:picMkLst>
            <pc:docMk/>
            <pc:sldMk cId="1101744368" sldId="4524"/>
            <ac:picMk id="5" creationId="{97C920C8-40BC-42A3-B5C2-45F5E77EDABB}"/>
          </ac:picMkLst>
        </pc:picChg>
        <pc:picChg chg="mod">
          <ac:chgData name="Robin Rettien" userId="d3b77970-caed-4e6f-89f3-1a113df11dad" providerId="ADAL" clId="{DAEA3E22-9844-481E-9B87-6745CA6151F1}" dt="2020-10-22T12:21:21.859" v="2986" actId="554"/>
          <ac:picMkLst>
            <pc:docMk/>
            <pc:sldMk cId="1101744368" sldId="4524"/>
            <ac:picMk id="8" creationId="{D8983C4E-6295-474A-9BB2-E97A929EDF46}"/>
          </ac:picMkLst>
        </pc:picChg>
        <pc:picChg chg="mod">
          <ac:chgData name="Robin Rettien" userId="d3b77970-caed-4e6f-89f3-1a113df11dad" providerId="ADAL" clId="{DAEA3E22-9844-481E-9B87-6745CA6151F1}" dt="2020-10-22T10:51:49.328" v="2363" actId="13926"/>
          <ac:picMkLst>
            <pc:docMk/>
            <pc:sldMk cId="1101744368" sldId="4524"/>
            <ac:picMk id="11" creationId="{6FF69FBB-ECC4-47CF-B4E2-9988AB4CAF5C}"/>
          </ac:picMkLst>
        </pc:picChg>
        <pc:cxnChg chg="mod">
          <ac:chgData name="Robin Rettien" userId="d3b77970-caed-4e6f-89f3-1a113df11dad" providerId="ADAL" clId="{DAEA3E22-9844-481E-9B87-6745CA6151F1}" dt="2020-10-22T10:51:49.328" v="2363" actId="13926"/>
          <ac:cxnSpMkLst>
            <pc:docMk/>
            <pc:sldMk cId="1101744368" sldId="4524"/>
            <ac:cxnSpMk id="46" creationId="{841A306A-4873-42BB-92EE-2888694214F0}"/>
          </ac:cxnSpMkLst>
        </pc:cxnChg>
        <pc:cxnChg chg="mod">
          <ac:chgData name="Robin Rettien" userId="d3b77970-caed-4e6f-89f3-1a113df11dad" providerId="ADAL" clId="{DAEA3E22-9844-481E-9B87-6745CA6151F1}" dt="2020-10-22T10:51:49.328" v="2363" actId="13926"/>
          <ac:cxnSpMkLst>
            <pc:docMk/>
            <pc:sldMk cId="1101744368" sldId="4524"/>
            <ac:cxnSpMk id="57" creationId="{39B4AA9D-B760-4145-9D94-F0F73FD00D8A}"/>
          </ac:cxnSpMkLst>
        </pc:cxnChg>
      </pc:sldChg>
      <pc:sldChg chg="addSp delSp modSp add mod ord modShow">
        <pc:chgData name="Robin Rettien" userId="d3b77970-caed-4e6f-89f3-1a113df11dad" providerId="ADAL" clId="{DAEA3E22-9844-481E-9B87-6745CA6151F1}" dt="2020-10-22T11:44:22.985" v="2484" actId="11530"/>
        <pc:sldMkLst>
          <pc:docMk/>
          <pc:sldMk cId="2172363109" sldId="4531"/>
        </pc:sldMkLst>
        <pc:spChg chg="mod">
          <ac:chgData name="Robin Rettien" userId="d3b77970-caed-4e6f-89f3-1a113df11dad" providerId="ADAL" clId="{DAEA3E22-9844-481E-9B87-6745CA6151F1}" dt="2020-10-22T11:44:22.985" v="2484" actId="11530"/>
          <ac:spMkLst>
            <pc:docMk/>
            <pc:sldMk cId="2172363109" sldId="4531"/>
            <ac:spMk id="6" creationId="{302E7DCA-231A-49BC-84F0-8258883D5AA3}"/>
          </ac:spMkLst>
        </pc:spChg>
        <pc:graphicFrameChg chg="modGraphic">
          <ac:chgData name="Robin Rettien" userId="d3b77970-caed-4e6f-89f3-1a113df11dad" providerId="ADAL" clId="{DAEA3E22-9844-481E-9B87-6745CA6151F1}" dt="2020-10-22T11:30:46.376" v="2429" actId="20577"/>
          <ac:graphicFrameMkLst>
            <pc:docMk/>
            <pc:sldMk cId="2172363109" sldId="4531"/>
            <ac:graphicFrameMk id="5" creationId="{12CA20DD-86FB-4A49-B398-887C7612D442}"/>
          </ac:graphicFrameMkLst>
        </pc:graphicFrameChg>
        <pc:picChg chg="add mod">
          <ac:chgData name="Robin Rettien" userId="d3b77970-caed-4e6f-89f3-1a113df11dad" providerId="ADAL" clId="{DAEA3E22-9844-481E-9B87-6745CA6151F1}" dt="2020-10-22T11:30:08.300" v="2424" actId="1076"/>
          <ac:picMkLst>
            <pc:docMk/>
            <pc:sldMk cId="2172363109" sldId="4531"/>
            <ac:picMk id="4" creationId="{F6C70035-C6C6-469C-920D-E6FCD35E5D03}"/>
          </ac:picMkLst>
        </pc:picChg>
        <pc:picChg chg="add mod">
          <ac:chgData name="Robin Rettien" userId="d3b77970-caed-4e6f-89f3-1a113df11dad" providerId="ADAL" clId="{DAEA3E22-9844-481E-9B87-6745CA6151F1}" dt="2020-10-22T11:30:43.890" v="2428" actId="1076"/>
          <ac:picMkLst>
            <pc:docMk/>
            <pc:sldMk cId="2172363109" sldId="4531"/>
            <ac:picMk id="7" creationId="{C53FE726-95D6-44E4-9221-B2D7A9C29E56}"/>
          </ac:picMkLst>
        </pc:picChg>
        <pc:picChg chg="add mod">
          <ac:chgData name="Robin Rettien" userId="d3b77970-caed-4e6f-89f3-1a113df11dad" providerId="ADAL" clId="{DAEA3E22-9844-481E-9B87-6745CA6151F1}" dt="2020-10-22T11:31:12.941" v="2433" actId="1076"/>
          <ac:picMkLst>
            <pc:docMk/>
            <pc:sldMk cId="2172363109" sldId="4531"/>
            <ac:picMk id="8" creationId="{7DC9D0CD-C3E3-45DB-8D85-D03723086788}"/>
          </ac:picMkLst>
        </pc:picChg>
        <pc:picChg chg="del">
          <ac:chgData name="Robin Rettien" userId="d3b77970-caed-4e6f-89f3-1a113df11dad" providerId="ADAL" clId="{DAEA3E22-9844-481E-9B87-6745CA6151F1}" dt="2020-10-22T11:30:04.028" v="2423" actId="478"/>
          <ac:picMkLst>
            <pc:docMk/>
            <pc:sldMk cId="2172363109" sldId="4531"/>
            <ac:picMk id="22" creationId="{84092908-F325-40EE-89EC-AB554421C33E}"/>
          </ac:picMkLst>
        </pc:picChg>
        <pc:picChg chg="del">
          <ac:chgData name="Robin Rettien" userId="d3b77970-caed-4e6f-89f3-1a113df11dad" providerId="ADAL" clId="{DAEA3E22-9844-481E-9B87-6745CA6151F1}" dt="2020-10-22T11:30:36.166" v="2426" actId="478"/>
          <ac:picMkLst>
            <pc:docMk/>
            <pc:sldMk cId="2172363109" sldId="4531"/>
            <ac:picMk id="23" creationId="{854828BF-970F-4072-BCA8-F77F60C91BD1}"/>
          </ac:picMkLst>
        </pc:picChg>
        <pc:picChg chg="del">
          <ac:chgData name="Robin Rettien" userId="d3b77970-caed-4e6f-89f3-1a113df11dad" providerId="ADAL" clId="{DAEA3E22-9844-481E-9B87-6745CA6151F1}" dt="2020-10-22T11:31:07.886" v="2432" actId="478"/>
          <ac:picMkLst>
            <pc:docMk/>
            <pc:sldMk cId="2172363109" sldId="4531"/>
            <ac:picMk id="24" creationId="{79917397-10CF-4286-A979-C940A1737152}"/>
          </ac:picMkLst>
        </pc:picChg>
      </pc:sldChg>
      <pc:sldChg chg="addSp delSp modSp mod">
        <pc:chgData name="Robin Rettien" userId="d3b77970-caed-4e6f-89f3-1a113df11dad" providerId="ADAL" clId="{DAEA3E22-9844-481E-9B87-6745CA6151F1}" dt="2020-10-23T14:33:23.378" v="3435" actId="478"/>
        <pc:sldMkLst>
          <pc:docMk/>
          <pc:sldMk cId="419548533" sldId="4534"/>
        </pc:sldMkLst>
        <pc:spChg chg="mod">
          <ac:chgData name="Robin Rettien" userId="d3b77970-caed-4e6f-89f3-1a113df11dad" providerId="ADAL" clId="{DAEA3E22-9844-481E-9B87-6745CA6151F1}" dt="2020-10-22T10:50:33.178" v="2350" actId="13926"/>
          <ac:spMkLst>
            <pc:docMk/>
            <pc:sldMk cId="419548533" sldId="4534"/>
            <ac:spMk id="2" creationId="{DA56C8B7-AD82-4838-B12A-26BD3ED89960}"/>
          </ac:spMkLst>
        </pc:spChg>
        <pc:spChg chg="add del">
          <ac:chgData name="Robin Rettien" userId="d3b77970-caed-4e6f-89f3-1a113df11dad" providerId="ADAL" clId="{DAEA3E22-9844-481E-9B87-6745CA6151F1}" dt="2020-10-22T12:11:12.647" v="2583" actId="478"/>
          <ac:spMkLst>
            <pc:docMk/>
            <pc:sldMk cId="419548533" sldId="4534"/>
            <ac:spMk id="10" creationId="{BFB15B02-FD3F-4488-B7C3-17CCDAF70D76}"/>
          </ac:spMkLst>
        </pc:spChg>
        <pc:spChg chg="add del">
          <ac:chgData name="Robin Rettien" userId="d3b77970-caed-4e6f-89f3-1a113df11dad" providerId="ADAL" clId="{DAEA3E22-9844-481E-9B87-6745CA6151F1}" dt="2020-10-23T14:33:23.378" v="3435" actId="478"/>
          <ac:spMkLst>
            <pc:docMk/>
            <pc:sldMk cId="419548533" sldId="4534"/>
            <ac:spMk id="12" creationId="{605C17A0-D589-4A2A-9192-46CF913EC7B6}"/>
          </ac:spMkLst>
        </pc:spChg>
        <pc:spChg chg="mod">
          <ac:chgData name="Robin Rettien" userId="d3b77970-caed-4e6f-89f3-1a113df11dad" providerId="ADAL" clId="{DAEA3E22-9844-481E-9B87-6745CA6151F1}" dt="2020-10-23T14:33:21.798" v="3434" actId="13926"/>
          <ac:spMkLst>
            <pc:docMk/>
            <pc:sldMk cId="419548533" sldId="4534"/>
            <ac:spMk id="15" creationId="{CE7FEFFD-2135-4875-BC5A-895AE5991D9A}"/>
          </ac:spMkLst>
        </pc:spChg>
        <pc:spChg chg="mod">
          <ac:chgData name="Robin Rettien" userId="d3b77970-caed-4e6f-89f3-1a113df11dad" providerId="ADAL" clId="{DAEA3E22-9844-481E-9B87-6745CA6151F1}" dt="2020-10-23T14:33:21.798" v="3434" actId="13926"/>
          <ac:spMkLst>
            <pc:docMk/>
            <pc:sldMk cId="419548533" sldId="4534"/>
            <ac:spMk id="26" creationId="{39560AB3-6B18-407E-BA8A-51D748D825B6}"/>
          </ac:spMkLst>
        </pc:spChg>
        <pc:spChg chg="mod">
          <ac:chgData name="Robin Rettien" userId="d3b77970-caed-4e6f-89f3-1a113df11dad" providerId="ADAL" clId="{DAEA3E22-9844-481E-9B87-6745CA6151F1}" dt="2020-10-23T14:33:21.798" v="3434" actId="13926"/>
          <ac:spMkLst>
            <pc:docMk/>
            <pc:sldMk cId="419548533" sldId="4534"/>
            <ac:spMk id="28" creationId="{490937B2-BE64-4DD4-AABF-1B4B1CBEF8E8}"/>
          </ac:spMkLst>
        </pc:spChg>
        <pc:spChg chg="mod">
          <ac:chgData name="Robin Rettien" userId="d3b77970-caed-4e6f-89f3-1a113df11dad" providerId="ADAL" clId="{DAEA3E22-9844-481E-9B87-6745CA6151F1}" dt="2020-10-23T14:33:21.798" v="3434" actId="13926"/>
          <ac:spMkLst>
            <pc:docMk/>
            <pc:sldMk cId="419548533" sldId="4534"/>
            <ac:spMk id="30" creationId="{72CE0773-BDE5-4FDF-B5D1-25248D377107}"/>
          </ac:spMkLst>
        </pc:spChg>
      </pc:sldChg>
      <pc:sldChg chg="addSp delSp modSp add mod">
        <pc:chgData name="Robin Rettien" userId="d3b77970-caed-4e6f-89f3-1a113df11dad" providerId="ADAL" clId="{DAEA3E22-9844-481E-9B87-6745CA6151F1}" dt="2020-10-22T10:48:59.665" v="2333" actId="22"/>
        <pc:sldMkLst>
          <pc:docMk/>
          <pc:sldMk cId="3615338953" sldId="4543"/>
        </pc:sldMkLst>
        <pc:spChg chg="add">
          <ac:chgData name="Robin Rettien" userId="d3b77970-caed-4e6f-89f3-1a113df11dad" providerId="ADAL" clId="{DAEA3E22-9844-481E-9B87-6745CA6151F1}" dt="2020-10-22T10:48:59.665" v="2333" actId="22"/>
          <ac:spMkLst>
            <pc:docMk/>
            <pc:sldMk cId="3615338953" sldId="4543"/>
            <ac:spMk id="3" creationId="{02D724A5-BB0D-429D-BEEF-5047B046D41E}"/>
          </ac:spMkLst>
        </pc:spChg>
        <pc:spChg chg="del">
          <ac:chgData name="Robin Rettien" userId="d3b77970-caed-4e6f-89f3-1a113df11dad" providerId="ADAL" clId="{DAEA3E22-9844-481E-9B87-6745CA6151F1}" dt="2020-10-21T22:09:31.047" v="772" actId="478"/>
          <ac:spMkLst>
            <pc:docMk/>
            <pc:sldMk cId="3615338953" sldId="4543"/>
            <ac:spMk id="5" creationId="{5CDA4292-84F0-4F6F-AF7B-88BBA606E806}"/>
          </ac:spMkLst>
        </pc:spChg>
        <pc:spChg chg="del">
          <ac:chgData name="Robin Rettien" userId="d3b77970-caed-4e6f-89f3-1a113df11dad" providerId="ADAL" clId="{DAEA3E22-9844-481E-9B87-6745CA6151F1}" dt="2020-10-21T22:09:31.047" v="772" actId="478"/>
          <ac:spMkLst>
            <pc:docMk/>
            <pc:sldMk cId="3615338953" sldId="4543"/>
            <ac:spMk id="6" creationId="{EF0E1E9F-8612-437A-8155-52BD69924F47}"/>
          </ac:spMkLst>
        </pc:spChg>
        <pc:spChg chg="del">
          <ac:chgData name="Robin Rettien" userId="d3b77970-caed-4e6f-89f3-1a113df11dad" providerId="ADAL" clId="{DAEA3E22-9844-481E-9B87-6745CA6151F1}" dt="2020-10-21T22:09:35.366" v="773" actId="478"/>
          <ac:spMkLst>
            <pc:docMk/>
            <pc:sldMk cId="3615338953" sldId="4543"/>
            <ac:spMk id="10" creationId="{CB213F52-2B61-40BE-9334-04D3B3E41FCA}"/>
          </ac:spMkLst>
        </pc:spChg>
        <pc:spChg chg="mod">
          <ac:chgData name="Robin Rettien" userId="d3b77970-caed-4e6f-89f3-1a113df11dad" providerId="ADAL" clId="{DAEA3E22-9844-481E-9B87-6745CA6151F1}" dt="2020-10-21T22:21:29.210" v="886" actId="20577"/>
          <ac:spMkLst>
            <pc:docMk/>
            <pc:sldMk cId="3615338953" sldId="4543"/>
            <ac:spMk id="15" creationId="{CD839DB9-4AF9-4C4F-BF8E-1808B5DC10EF}"/>
          </ac:spMkLst>
        </pc:spChg>
      </pc:sldChg>
      <pc:sldChg chg="addSp mod">
        <pc:chgData name="Robin Rettien" userId="d3b77970-caed-4e6f-89f3-1a113df11dad" providerId="ADAL" clId="{DAEA3E22-9844-481E-9B87-6745CA6151F1}" dt="2020-10-22T10:49:31.039" v="2336" actId="22"/>
        <pc:sldMkLst>
          <pc:docMk/>
          <pc:sldMk cId="3513166889" sldId="4545"/>
        </pc:sldMkLst>
        <pc:spChg chg="add">
          <ac:chgData name="Robin Rettien" userId="d3b77970-caed-4e6f-89f3-1a113df11dad" providerId="ADAL" clId="{DAEA3E22-9844-481E-9B87-6745CA6151F1}" dt="2020-10-22T10:49:31.039" v="2336" actId="22"/>
          <ac:spMkLst>
            <pc:docMk/>
            <pc:sldMk cId="3513166889" sldId="4545"/>
            <ac:spMk id="3" creationId="{EA84558F-895C-40E3-B24E-38A4C8F29132}"/>
          </ac:spMkLst>
        </pc:spChg>
      </pc:sldChg>
      <pc:sldChg chg="addSp mod">
        <pc:chgData name="Robin Rettien" userId="d3b77970-caed-4e6f-89f3-1a113df11dad" providerId="ADAL" clId="{DAEA3E22-9844-481E-9B87-6745CA6151F1}" dt="2020-10-22T10:49:33.884" v="2337" actId="22"/>
        <pc:sldMkLst>
          <pc:docMk/>
          <pc:sldMk cId="1716576604" sldId="4546"/>
        </pc:sldMkLst>
        <pc:spChg chg="add">
          <ac:chgData name="Robin Rettien" userId="d3b77970-caed-4e6f-89f3-1a113df11dad" providerId="ADAL" clId="{DAEA3E22-9844-481E-9B87-6745CA6151F1}" dt="2020-10-22T10:49:33.884" v="2337" actId="22"/>
          <ac:spMkLst>
            <pc:docMk/>
            <pc:sldMk cId="1716576604" sldId="4546"/>
            <ac:spMk id="9" creationId="{798D29C5-C3A6-40B0-AEB8-89B73EFF4209}"/>
          </ac:spMkLst>
        </pc:spChg>
      </pc:sldChg>
      <pc:sldChg chg="addSp mod">
        <pc:chgData name="Robin Rettien" userId="d3b77970-caed-4e6f-89f3-1a113df11dad" providerId="ADAL" clId="{DAEA3E22-9844-481E-9B87-6745CA6151F1}" dt="2020-10-22T10:49:38.321" v="2338" actId="22"/>
        <pc:sldMkLst>
          <pc:docMk/>
          <pc:sldMk cId="350211027" sldId="4547"/>
        </pc:sldMkLst>
        <pc:spChg chg="add">
          <ac:chgData name="Robin Rettien" userId="d3b77970-caed-4e6f-89f3-1a113df11dad" providerId="ADAL" clId="{DAEA3E22-9844-481E-9B87-6745CA6151F1}" dt="2020-10-22T10:49:38.321" v="2338" actId="22"/>
          <ac:spMkLst>
            <pc:docMk/>
            <pc:sldMk cId="350211027" sldId="4547"/>
            <ac:spMk id="6" creationId="{C8330452-8A0B-43D7-8918-FE0FA29B6A63}"/>
          </ac:spMkLst>
        </pc:spChg>
      </pc:sldChg>
      <pc:sldChg chg="addSp delSp modSp mod">
        <pc:chgData name="Robin Rettien" userId="d3b77970-caed-4e6f-89f3-1a113df11dad" providerId="ADAL" clId="{DAEA3E22-9844-481E-9B87-6745CA6151F1}" dt="2020-10-22T10:49:41.320" v="2339" actId="22"/>
        <pc:sldMkLst>
          <pc:docMk/>
          <pc:sldMk cId="841112482" sldId="4548"/>
        </pc:sldMkLst>
        <pc:spChg chg="add">
          <ac:chgData name="Robin Rettien" userId="d3b77970-caed-4e6f-89f3-1a113df11dad" providerId="ADAL" clId="{DAEA3E22-9844-481E-9B87-6745CA6151F1}" dt="2020-10-22T10:49:41.320" v="2339" actId="22"/>
          <ac:spMkLst>
            <pc:docMk/>
            <pc:sldMk cId="841112482" sldId="4548"/>
            <ac:spMk id="9" creationId="{73E902EC-AA0A-46EA-9D93-E8750221C8F1}"/>
          </ac:spMkLst>
        </pc:spChg>
        <pc:picChg chg="add del mod">
          <ac:chgData name="Robin Rettien" userId="d3b77970-caed-4e6f-89f3-1a113df11dad" providerId="ADAL" clId="{DAEA3E22-9844-481E-9B87-6745CA6151F1}" dt="2020-10-21T22:34:57.142" v="1134" actId="478"/>
          <ac:picMkLst>
            <pc:docMk/>
            <pc:sldMk cId="841112482" sldId="4548"/>
            <ac:picMk id="6" creationId="{13EAC9B1-6929-43D3-BF63-F4D48371CE1B}"/>
          </ac:picMkLst>
        </pc:picChg>
      </pc:sldChg>
      <pc:sldChg chg="addSp delSp mod">
        <pc:chgData name="Robin Rettien" userId="d3b77970-caed-4e6f-89f3-1a113df11dad" providerId="ADAL" clId="{DAEA3E22-9844-481E-9B87-6745CA6151F1}" dt="2020-10-22T11:38:56.209" v="2478" actId="478"/>
        <pc:sldMkLst>
          <pc:docMk/>
          <pc:sldMk cId="3715053663" sldId="4549"/>
        </pc:sldMkLst>
        <pc:spChg chg="add">
          <ac:chgData name="Robin Rettien" userId="d3b77970-caed-4e6f-89f3-1a113df11dad" providerId="ADAL" clId="{DAEA3E22-9844-481E-9B87-6745CA6151F1}" dt="2020-10-22T10:49:43.856" v="2340" actId="22"/>
          <ac:spMkLst>
            <pc:docMk/>
            <pc:sldMk cId="3715053663" sldId="4549"/>
            <ac:spMk id="3" creationId="{03A89B85-A14B-4A21-B53B-B517B040DA16}"/>
          </ac:spMkLst>
        </pc:spChg>
        <pc:picChg chg="del">
          <ac:chgData name="Robin Rettien" userId="d3b77970-caed-4e6f-89f3-1a113df11dad" providerId="ADAL" clId="{DAEA3E22-9844-481E-9B87-6745CA6151F1}" dt="2020-10-22T11:38:56.209" v="2478" actId="478"/>
          <ac:picMkLst>
            <pc:docMk/>
            <pc:sldMk cId="3715053663" sldId="4549"/>
            <ac:picMk id="17" creationId="{747A622E-00D1-402E-A931-6E0359D20AC4}"/>
          </ac:picMkLst>
        </pc:picChg>
      </pc:sldChg>
      <pc:sldChg chg="addSp delSp mod">
        <pc:chgData name="Robin Rettien" userId="d3b77970-caed-4e6f-89f3-1a113df11dad" providerId="ADAL" clId="{DAEA3E22-9844-481E-9B87-6745CA6151F1}" dt="2020-10-22T11:38:59.096" v="2479" actId="478"/>
        <pc:sldMkLst>
          <pc:docMk/>
          <pc:sldMk cId="2696964311" sldId="4550"/>
        </pc:sldMkLst>
        <pc:spChg chg="add">
          <ac:chgData name="Robin Rettien" userId="d3b77970-caed-4e6f-89f3-1a113df11dad" providerId="ADAL" clId="{DAEA3E22-9844-481E-9B87-6745CA6151F1}" dt="2020-10-22T10:49:46.761" v="2341" actId="22"/>
          <ac:spMkLst>
            <pc:docMk/>
            <pc:sldMk cId="2696964311" sldId="4550"/>
            <ac:spMk id="5" creationId="{0FAC22A0-317D-4E03-9D90-F66CE6B8DB8E}"/>
          </ac:spMkLst>
        </pc:spChg>
        <pc:picChg chg="del">
          <ac:chgData name="Robin Rettien" userId="d3b77970-caed-4e6f-89f3-1a113df11dad" providerId="ADAL" clId="{DAEA3E22-9844-481E-9B87-6745CA6151F1}" dt="2020-10-22T11:38:59.096" v="2479" actId="478"/>
          <ac:picMkLst>
            <pc:docMk/>
            <pc:sldMk cId="2696964311" sldId="4550"/>
            <ac:picMk id="17" creationId="{747A622E-00D1-402E-A931-6E0359D20AC4}"/>
          </ac:picMkLst>
        </pc:picChg>
      </pc:sldChg>
      <pc:sldChg chg="addSp mod">
        <pc:chgData name="Robin Rettien" userId="d3b77970-caed-4e6f-89f3-1a113df11dad" providerId="ADAL" clId="{DAEA3E22-9844-481E-9B87-6745CA6151F1}" dt="2020-10-22T10:49:49.348" v="2342" actId="22"/>
        <pc:sldMkLst>
          <pc:docMk/>
          <pc:sldMk cId="2688802646" sldId="4551"/>
        </pc:sldMkLst>
        <pc:spChg chg="add">
          <ac:chgData name="Robin Rettien" userId="d3b77970-caed-4e6f-89f3-1a113df11dad" providerId="ADAL" clId="{DAEA3E22-9844-481E-9B87-6745CA6151F1}" dt="2020-10-22T10:49:49.348" v="2342" actId="22"/>
          <ac:spMkLst>
            <pc:docMk/>
            <pc:sldMk cId="2688802646" sldId="4551"/>
            <ac:spMk id="3" creationId="{9534DB9C-C9AA-41EC-93A0-B80F34CB3F4D}"/>
          </ac:spMkLst>
        </pc:spChg>
      </pc:sldChg>
      <pc:sldChg chg="addSp mod">
        <pc:chgData name="Robin Rettien" userId="d3b77970-caed-4e6f-89f3-1a113df11dad" providerId="ADAL" clId="{DAEA3E22-9844-481E-9B87-6745CA6151F1}" dt="2020-10-22T10:49:51.812" v="2343" actId="22"/>
        <pc:sldMkLst>
          <pc:docMk/>
          <pc:sldMk cId="3786635756" sldId="4552"/>
        </pc:sldMkLst>
        <pc:spChg chg="add">
          <ac:chgData name="Robin Rettien" userId="d3b77970-caed-4e6f-89f3-1a113df11dad" providerId="ADAL" clId="{DAEA3E22-9844-481E-9B87-6745CA6151F1}" dt="2020-10-22T10:49:51.812" v="2343" actId="22"/>
          <ac:spMkLst>
            <pc:docMk/>
            <pc:sldMk cId="3786635756" sldId="4552"/>
            <ac:spMk id="11" creationId="{DFC97703-BAF1-4340-A7F2-EC3E7600ECE7}"/>
          </ac:spMkLst>
        </pc:spChg>
      </pc:sldChg>
      <pc:sldChg chg="addSp mod">
        <pc:chgData name="Robin Rettien" userId="d3b77970-caed-4e6f-89f3-1a113df11dad" providerId="ADAL" clId="{DAEA3E22-9844-481E-9B87-6745CA6151F1}" dt="2020-10-22T10:49:55.400" v="2344" actId="22"/>
        <pc:sldMkLst>
          <pc:docMk/>
          <pc:sldMk cId="2967990154" sldId="4553"/>
        </pc:sldMkLst>
        <pc:spChg chg="add">
          <ac:chgData name="Robin Rettien" userId="d3b77970-caed-4e6f-89f3-1a113df11dad" providerId="ADAL" clId="{DAEA3E22-9844-481E-9B87-6745CA6151F1}" dt="2020-10-22T10:49:55.400" v="2344" actId="22"/>
          <ac:spMkLst>
            <pc:docMk/>
            <pc:sldMk cId="2967990154" sldId="4553"/>
            <ac:spMk id="6" creationId="{C01F7CCF-8DF4-4340-9082-F74DCC97F4ED}"/>
          </ac:spMkLst>
        </pc:spChg>
      </pc:sldChg>
      <pc:sldChg chg="addSp mod">
        <pc:chgData name="Robin Rettien" userId="d3b77970-caed-4e6f-89f3-1a113df11dad" providerId="ADAL" clId="{DAEA3E22-9844-481E-9B87-6745CA6151F1}" dt="2020-10-22T10:49:57.812" v="2345" actId="22"/>
        <pc:sldMkLst>
          <pc:docMk/>
          <pc:sldMk cId="2176563733" sldId="4554"/>
        </pc:sldMkLst>
        <pc:spChg chg="add">
          <ac:chgData name="Robin Rettien" userId="d3b77970-caed-4e6f-89f3-1a113df11dad" providerId="ADAL" clId="{DAEA3E22-9844-481E-9B87-6745CA6151F1}" dt="2020-10-22T10:49:57.812" v="2345" actId="22"/>
          <ac:spMkLst>
            <pc:docMk/>
            <pc:sldMk cId="2176563733" sldId="4554"/>
            <ac:spMk id="5" creationId="{92DCE452-CDCA-4AD9-9FF9-A5AD96F2135D}"/>
          </ac:spMkLst>
        </pc:spChg>
      </pc:sldChg>
      <pc:sldChg chg="addSp modSp mod">
        <pc:chgData name="Robin Rettien" userId="d3b77970-caed-4e6f-89f3-1a113df11dad" providerId="ADAL" clId="{DAEA3E22-9844-481E-9B87-6745CA6151F1}" dt="2020-10-22T11:39:35.515" v="2480"/>
        <pc:sldMkLst>
          <pc:docMk/>
          <pc:sldMk cId="3920924172" sldId="4555"/>
        </pc:sldMkLst>
        <pc:spChg chg="add">
          <ac:chgData name="Robin Rettien" userId="d3b77970-caed-4e6f-89f3-1a113df11dad" providerId="ADAL" clId="{DAEA3E22-9844-481E-9B87-6745CA6151F1}" dt="2020-10-22T10:49:59.985" v="2346" actId="22"/>
          <ac:spMkLst>
            <pc:docMk/>
            <pc:sldMk cId="3920924172" sldId="4555"/>
            <ac:spMk id="7" creationId="{4A05D7AD-7F26-48E4-B747-FEFFB1F895C0}"/>
          </ac:spMkLst>
        </pc:spChg>
        <pc:picChg chg="mod">
          <ac:chgData name="Robin Rettien" userId="d3b77970-caed-4e6f-89f3-1a113df11dad" providerId="ADAL" clId="{DAEA3E22-9844-481E-9B87-6745CA6151F1}" dt="2020-10-22T11:39:35.515" v="2480"/>
          <ac:picMkLst>
            <pc:docMk/>
            <pc:sldMk cId="3920924172" sldId="4555"/>
            <ac:picMk id="17" creationId="{747A622E-00D1-402E-A931-6E0359D20AC4}"/>
          </ac:picMkLst>
        </pc:picChg>
      </pc:sldChg>
      <pc:sldChg chg="addSp delSp mod">
        <pc:chgData name="Robin Rettien" userId="d3b77970-caed-4e6f-89f3-1a113df11dad" providerId="ADAL" clId="{DAEA3E22-9844-481E-9B87-6745CA6151F1}" dt="2020-10-22T11:39:42.564" v="2482" actId="22"/>
        <pc:sldMkLst>
          <pc:docMk/>
          <pc:sldMk cId="2516733516" sldId="4556"/>
        </pc:sldMkLst>
        <pc:spChg chg="add">
          <ac:chgData name="Robin Rettien" userId="d3b77970-caed-4e6f-89f3-1a113df11dad" providerId="ADAL" clId="{DAEA3E22-9844-481E-9B87-6745CA6151F1}" dt="2020-10-22T10:50:02.855" v="2347" actId="22"/>
          <ac:spMkLst>
            <pc:docMk/>
            <pc:sldMk cId="2516733516" sldId="4556"/>
            <ac:spMk id="11" creationId="{3A876802-0F1A-4D50-8766-ED75D46BD446}"/>
          </ac:spMkLst>
        </pc:spChg>
        <pc:picChg chg="add">
          <ac:chgData name="Robin Rettien" userId="d3b77970-caed-4e6f-89f3-1a113df11dad" providerId="ADAL" clId="{DAEA3E22-9844-481E-9B87-6745CA6151F1}" dt="2020-10-22T11:39:42.564" v="2482" actId="22"/>
          <ac:picMkLst>
            <pc:docMk/>
            <pc:sldMk cId="2516733516" sldId="4556"/>
            <ac:picMk id="12" creationId="{654B688A-5DF4-44DD-ADCE-1D34E34473E4}"/>
          </ac:picMkLst>
        </pc:picChg>
        <pc:picChg chg="del">
          <ac:chgData name="Robin Rettien" userId="d3b77970-caed-4e6f-89f3-1a113df11dad" providerId="ADAL" clId="{DAEA3E22-9844-481E-9B87-6745CA6151F1}" dt="2020-10-22T11:39:42.279" v="2481" actId="478"/>
          <ac:picMkLst>
            <pc:docMk/>
            <pc:sldMk cId="2516733516" sldId="4556"/>
            <ac:picMk id="17" creationId="{747A622E-00D1-402E-A931-6E0359D20AC4}"/>
          </ac:picMkLst>
        </pc:picChg>
      </pc:sldChg>
      <pc:sldChg chg="addSp modSp mod">
        <pc:chgData name="Robin Rettien" userId="d3b77970-caed-4e6f-89f3-1a113df11dad" providerId="ADAL" clId="{DAEA3E22-9844-481E-9B87-6745CA6151F1}" dt="2020-10-22T10:50:05.923" v="2348" actId="22"/>
        <pc:sldMkLst>
          <pc:docMk/>
          <pc:sldMk cId="2123963684" sldId="4557"/>
        </pc:sldMkLst>
        <pc:spChg chg="add">
          <ac:chgData name="Robin Rettien" userId="d3b77970-caed-4e6f-89f3-1a113df11dad" providerId="ADAL" clId="{DAEA3E22-9844-481E-9B87-6745CA6151F1}" dt="2020-10-22T10:50:05.923" v="2348" actId="22"/>
          <ac:spMkLst>
            <pc:docMk/>
            <pc:sldMk cId="2123963684" sldId="4557"/>
            <ac:spMk id="4" creationId="{B34441BA-2413-4CB2-8EEC-4289DB925E97}"/>
          </ac:spMkLst>
        </pc:spChg>
        <pc:spChg chg="mod">
          <ac:chgData name="Robin Rettien" userId="d3b77970-caed-4e6f-89f3-1a113df11dad" providerId="ADAL" clId="{DAEA3E22-9844-481E-9B87-6745CA6151F1}" dt="2020-10-22T07:12:35.035" v="1135" actId="20577"/>
          <ac:spMkLst>
            <pc:docMk/>
            <pc:sldMk cId="2123963684" sldId="4557"/>
            <ac:spMk id="7" creationId="{AFE2F871-039A-4AFE-A153-B84EDDB12125}"/>
          </ac:spMkLst>
        </pc:spChg>
        <pc:spChg chg="mod">
          <ac:chgData name="Robin Rettien" userId="d3b77970-caed-4e6f-89f3-1a113df11dad" providerId="ADAL" clId="{DAEA3E22-9844-481E-9B87-6745CA6151F1}" dt="2020-10-22T07:12:38.284" v="1136" actId="20577"/>
          <ac:spMkLst>
            <pc:docMk/>
            <pc:sldMk cId="2123963684" sldId="4557"/>
            <ac:spMk id="15" creationId="{A462A755-494D-40D3-8ADC-1D07DADA1418}"/>
          </ac:spMkLst>
        </pc:spChg>
      </pc:sldChg>
      <pc:sldChg chg="modSp">
        <pc:chgData name="Robin Rettien" userId="d3b77970-caed-4e6f-89f3-1a113df11dad" providerId="ADAL" clId="{DAEA3E22-9844-481E-9B87-6745CA6151F1}" dt="2020-10-22T11:27:23.516" v="2413"/>
        <pc:sldMkLst>
          <pc:docMk/>
          <pc:sldMk cId="3053500909" sldId="4558"/>
        </pc:sldMkLst>
        <pc:picChg chg="mod">
          <ac:chgData name="Robin Rettien" userId="d3b77970-caed-4e6f-89f3-1a113df11dad" providerId="ADAL" clId="{DAEA3E22-9844-481E-9B87-6745CA6151F1}" dt="2020-10-22T11:27:23.516" v="2413"/>
          <ac:picMkLst>
            <pc:docMk/>
            <pc:sldMk cId="3053500909" sldId="4558"/>
            <ac:picMk id="20" creationId="{A3C39D7C-8C1F-4527-9067-63BB4645E959}"/>
          </ac:picMkLst>
        </pc:picChg>
      </pc:sldChg>
      <pc:sldChg chg="addSp delSp mod">
        <pc:chgData name="Robin Rettien" userId="d3b77970-caed-4e6f-89f3-1a113df11dad" providerId="ADAL" clId="{DAEA3E22-9844-481E-9B87-6745CA6151F1}" dt="2020-10-22T11:27:50.481" v="2419" actId="22"/>
        <pc:sldMkLst>
          <pc:docMk/>
          <pc:sldMk cId="2550319828" sldId="4559"/>
        </pc:sldMkLst>
        <pc:picChg chg="add">
          <ac:chgData name="Robin Rettien" userId="d3b77970-caed-4e6f-89f3-1a113df11dad" providerId="ADAL" clId="{DAEA3E22-9844-481E-9B87-6745CA6151F1}" dt="2020-10-22T11:27:50.481" v="2419" actId="22"/>
          <ac:picMkLst>
            <pc:docMk/>
            <pc:sldMk cId="2550319828" sldId="4559"/>
            <ac:picMk id="3" creationId="{E16044EE-4A3C-40C2-BA6E-B72E8E79994C}"/>
          </ac:picMkLst>
        </pc:picChg>
        <pc:picChg chg="del">
          <ac:chgData name="Robin Rettien" userId="d3b77970-caed-4e6f-89f3-1a113df11dad" providerId="ADAL" clId="{DAEA3E22-9844-481E-9B87-6745CA6151F1}" dt="2020-10-22T11:27:49.792" v="2418" actId="478"/>
          <ac:picMkLst>
            <pc:docMk/>
            <pc:sldMk cId="2550319828" sldId="4559"/>
            <ac:picMk id="27" creationId="{6F23603C-1324-4CB1-8339-B6B6841A681B}"/>
          </ac:picMkLst>
        </pc:picChg>
      </pc:sldChg>
      <pc:sldChg chg="addSp delSp modSp mod">
        <pc:chgData name="Robin Rettien" userId="d3b77970-caed-4e6f-89f3-1a113df11dad" providerId="ADAL" clId="{DAEA3E22-9844-481E-9B87-6745CA6151F1}" dt="2020-10-23T14:33:07.707" v="3433" actId="478"/>
        <pc:sldMkLst>
          <pc:docMk/>
          <pc:sldMk cId="4044166720" sldId="4561"/>
        </pc:sldMkLst>
        <pc:spChg chg="mod">
          <ac:chgData name="Robin Rettien" userId="d3b77970-caed-4e6f-89f3-1a113df11dad" providerId="ADAL" clId="{DAEA3E22-9844-481E-9B87-6745CA6151F1}" dt="2020-10-22T10:50:23.461" v="2349" actId="13926"/>
          <ac:spMkLst>
            <pc:docMk/>
            <pc:sldMk cId="4044166720" sldId="4561"/>
            <ac:spMk id="2" creationId="{65C62655-8FF0-4936-B4B8-7F5A7F02FEA4}"/>
          </ac:spMkLst>
        </pc:spChg>
        <pc:spChg chg="add del mod">
          <ac:chgData name="Robin Rettien" userId="d3b77970-caed-4e6f-89f3-1a113df11dad" providerId="ADAL" clId="{DAEA3E22-9844-481E-9B87-6745CA6151F1}" dt="2020-10-23T14:33:07.707" v="3433" actId="478"/>
          <ac:spMkLst>
            <pc:docMk/>
            <pc:sldMk cId="4044166720" sldId="4561"/>
            <ac:spMk id="3" creationId="{0490EC20-32BF-4535-BD11-672FE4C38EF0}"/>
          </ac:spMkLst>
        </pc:spChg>
        <pc:spChg chg="mod">
          <ac:chgData name="Robin Rettien" userId="d3b77970-caed-4e6f-89f3-1a113df11dad" providerId="ADAL" clId="{DAEA3E22-9844-481E-9B87-6745CA6151F1}" dt="2020-10-22T10:50:23.461" v="2349" actId="13926"/>
          <ac:spMkLst>
            <pc:docMk/>
            <pc:sldMk cId="4044166720" sldId="4561"/>
            <ac:spMk id="48" creationId="{4637D2F2-53FF-4170-9474-417F4BC5489C}"/>
          </ac:spMkLst>
        </pc:spChg>
        <pc:spChg chg="mod">
          <ac:chgData name="Robin Rettien" userId="d3b77970-caed-4e6f-89f3-1a113df11dad" providerId="ADAL" clId="{DAEA3E22-9844-481E-9B87-6745CA6151F1}" dt="2020-10-22T10:50:23.461" v="2349" actId="13926"/>
          <ac:spMkLst>
            <pc:docMk/>
            <pc:sldMk cId="4044166720" sldId="4561"/>
            <ac:spMk id="91" creationId="{A33933AE-0B17-4E11-B8D3-F0370AACC1EB}"/>
          </ac:spMkLst>
        </pc:spChg>
        <pc:spChg chg="mod">
          <ac:chgData name="Robin Rettien" userId="d3b77970-caed-4e6f-89f3-1a113df11dad" providerId="ADAL" clId="{DAEA3E22-9844-481E-9B87-6745CA6151F1}" dt="2020-10-22T10:50:23.461" v="2349" actId="13926"/>
          <ac:spMkLst>
            <pc:docMk/>
            <pc:sldMk cId="4044166720" sldId="4561"/>
            <ac:spMk id="96" creationId="{47EA14B0-43CF-41DD-90C8-4C7ACD6BC1B8}"/>
          </ac:spMkLst>
        </pc:spChg>
        <pc:spChg chg="mod">
          <ac:chgData name="Robin Rettien" userId="d3b77970-caed-4e6f-89f3-1a113df11dad" providerId="ADAL" clId="{DAEA3E22-9844-481E-9B87-6745CA6151F1}" dt="2020-10-22T10:50:23.461" v="2349" actId="13926"/>
          <ac:spMkLst>
            <pc:docMk/>
            <pc:sldMk cId="4044166720" sldId="4561"/>
            <ac:spMk id="97" creationId="{1AEBE3FE-B863-4DAE-9841-FE478CE67EF8}"/>
          </ac:spMkLst>
        </pc:spChg>
        <pc:spChg chg="mod">
          <ac:chgData name="Robin Rettien" userId="d3b77970-caed-4e6f-89f3-1a113df11dad" providerId="ADAL" clId="{DAEA3E22-9844-481E-9B87-6745CA6151F1}" dt="2020-10-22T10:50:23.461" v="2349" actId="13926"/>
          <ac:spMkLst>
            <pc:docMk/>
            <pc:sldMk cId="4044166720" sldId="4561"/>
            <ac:spMk id="98" creationId="{33C2C4BA-0EF9-4271-B324-2A00E6686DF4}"/>
          </ac:spMkLst>
        </pc:spChg>
        <pc:spChg chg="mod">
          <ac:chgData name="Robin Rettien" userId="d3b77970-caed-4e6f-89f3-1a113df11dad" providerId="ADAL" clId="{DAEA3E22-9844-481E-9B87-6745CA6151F1}" dt="2020-10-22T10:50:23.461" v="2349" actId="13926"/>
          <ac:spMkLst>
            <pc:docMk/>
            <pc:sldMk cId="4044166720" sldId="4561"/>
            <ac:spMk id="99" creationId="{D106BF3E-AE80-4613-8607-2CEBB4DC3EB0}"/>
          </ac:spMkLst>
        </pc:spChg>
        <pc:picChg chg="add del mod">
          <ac:chgData name="Robin Rettien" userId="d3b77970-caed-4e6f-89f3-1a113df11dad" providerId="ADAL" clId="{DAEA3E22-9844-481E-9B87-6745CA6151F1}" dt="2020-10-22T10:45:17.143" v="2249" actId="478"/>
          <ac:picMkLst>
            <pc:docMk/>
            <pc:sldMk cId="4044166720" sldId="4561"/>
            <ac:picMk id="1026" creationId="{48516E43-A356-4017-A07A-43F1A76238BF}"/>
          </ac:picMkLst>
        </pc:picChg>
      </pc:sldChg>
      <pc:sldChg chg="addSp delSp modSp mod">
        <pc:chgData name="Robin Rettien" userId="d3b77970-caed-4e6f-89f3-1a113df11dad" providerId="ADAL" clId="{DAEA3E22-9844-481E-9B87-6745CA6151F1}" dt="2020-10-23T14:34:09.794" v="3448" actId="478"/>
        <pc:sldMkLst>
          <pc:docMk/>
          <pc:sldMk cId="1377220271" sldId="4562"/>
        </pc:sldMkLst>
        <pc:spChg chg="mod">
          <ac:chgData name="Robin Rettien" userId="d3b77970-caed-4e6f-89f3-1a113df11dad" providerId="ADAL" clId="{DAEA3E22-9844-481E-9B87-6745CA6151F1}" dt="2020-10-22T10:50:39.424" v="2351" actId="13926"/>
          <ac:spMkLst>
            <pc:docMk/>
            <pc:sldMk cId="1377220271" sldId="4562"/>
            <ac:spMk id="2" creationId="{DA56C8B7-AD82-4838-B12A-26BD3ED89960}"/>
          </ac:spMkLst>
        </pc:spChg>
        <pc:spChg chg="add del">
          <ac:chgData name="Robin Rettien" userId="d3b77970-caed-4e6f-89f3-1a113df11dad" providerId="ADAL" clId="{DAEA3E22-9844-481E-9B87-6745CA6151F1}" dt="2020-10-22T12:11:17.943" v="2585" actId="478"/>
          <ac:spMkLst>
            <pc:docMk/>
            <pc:sldMk cId="1377220271" sldId="4562"/>
            <ac:spMk id="12" creationId="{5E8211EC-23D7-4064-B2FA-A5EDBFB7B9EE}"/>
          </ac:spMkLst>
        </pc:spChg>
        <pc:spChg chg="add del">
          <ac:chgData name="Robin Rettien" userId="d3b77970-caed-4e6f-89f3-1a113df11dad" providerId="ADAL" clId="{DAEA3E22-9844-481E-9B87-6745CA6151F1}" dt="2020-10-23T14:34:09.794" v="3448" actId="478"/>
          <ac:spMkLst>
            <pc:docMk/>
            <pc:sldMk cId="1377220271" sldId="4562"/>
            <ac:spMk id="13" creationId="{CAE6FC15-D592-41E5-9646-C56C8CFBCC17}"/>
          </ac:spMkLst>
        </pc:spChg>
        <pc:spChg chg="mod">
          <ac:chgData name="Robin Rettien" userId="d3b77970-caed-4e6f-89f3-1a113df11dad" providerId="ADAL" clId="{DAEA3E22-9844-481E-9B87-6745CA6151F1}" dt="2020-10-23T14:33:29.973" v="3436" actId="13926"/>
          <ac:spMkLst>
            <pc:docMk/>
            <pc:sldMk cId="1377220271" sldId="4562"/>
            <ac:spMk id="15" creationId="{CE7FEFFD-2135-4875-BC5A-895AE5991D9A}"/>
          </ac:spMkLst>
        </pc:spChg>
        <pc:spChg chg="mod">
          <ac:chgData name="Robin Rettien" userId="d3b77970-caed-4e6f-89f3-1a113df11dad" providerId="ADAL" clId="{DAEA3E22-9844-481E-9B87-6745CA6151F1}" dt="2020-10-23T14:33:29.973" v="3436" actId="13926"/>
          <ac:spMkLst>
            <pc:docMk/>
            <pc:sldMk cId="1377220271" sldId="4562"/>
            <ac:spMk id="26" creationId="{39560AB3-6B18-407E-BA8A-51D748D825B6}"/>
          </ac:spMkLst>
        </pc:spChg>
        <pc:spChg chg="mod">
          <ac:chgData name="Robin Rettien" userId="d3b77970-caed-4e6f-89f3-1a113df11dad" providerId="ADAL" clId="{DAEA3E22-9844-481E-9B87-6745CA6151F1}" dt="2020-10-23T14:33:29.973" v="3436" actId="13926"/>
          <ac:spMkLst>
            <pc:docMk/>
            <pc:sldMk cId="1377220271" sldId="4562"/>
            <ac:spMk id="28" creationId="{490937B2-BE64-4DD4-AABF-1B4B1CBEF8E8}"/>
          </ac:spMkLst>
        </pc:spChg>
        <pc:spChg chg="mod">
          <ac:chgData name="Robin Rettien" userId="d3b77970-caed-4e6f-89f3-1a113df11dad" providerId="ADAL" clId="{DAEA3E22-9844-481E-9B87-6745CA6151F1}" dt="2020-10-23T14:33:29.973" v="3436" actId="13926"/>
          <ac:spMkLst>
            <pc:docMk/>
            <pc:sldMk cId="1377220271" sldId="4562"/>
            <ac:spMk id="30" creationId="{72CE0773-BDE5-4FDF-B5D1-25248D377107}"/>
          </ac:spMkLst>
        </pc:spChg>
      </pc:sldChg>
      <pc:sldChg chg="addSp delSp modSp mod">
        <pc:chgData name="Robin Rettien" userId="d3b77970-caed-4e6f-89f3-1a113df11dad" providerId="ADAL" clId="{DAEA3E22-9844-481E-9B87-6745CA6151F1}" dt="2020-10-23T14:34:07.945" v="3447" actId="478"/>
        <pc:sldMkLst>
          <pc:docMk/>
          <pc:sldMk cId="2413002912" sldId="4563"/>
        </pc:sldMkLst>
        <pc:spChg chg="mod">
          <ac:chgData name="Robin Rettien" userId="d3b77970-caed-4e6f-89f3-1a113df11dad" providerId="ADAL" clId="{DAEA3E22-9844-481E-9B87-6745CA6151F1}" dt="2020-10-22T10:50:44.648" v="2352" actId="13926"/>
          <ac:spMkLst>
            <pc:docMk/>
            <pc:sldMk cId="2413002912" sldId="4563"/>
            <ac:spMk id="2" creationId="{DA56C8B7-AD82-4838-B12A-26BD3ED89960}"/>
          </ac:spMkLst>
        </pc:spChg>
        <pc:spChg chg="add del">
          <ac:chgData name="Robin Rettien" userId="d3b77970-caed-4e6f-89f3-1a113df11dad" providerId="ADAL" clId="{DAEA3E22-9844-481E-9B87-6745CA6151F1}" dt="2020-10-22T12:11:21.271" v="2587" actId="478"/>
          <ac:spMkLst>
            <pc:docMk/>
            <pc:sldMk cId="2413002912" sldId="4563"/>
            <ac:spMk id="8" creationId="{42F24B0E-0C2C-45EF-A62D-762EA004B016}"/>
          </ac:spMkLst>
        </pc:spChg>
        <pc:spChg chg="add del">
          <ac:chgData name="Robin Rettien" userId="d3b77970-caed-4e6f-89f3-1a113df11dad" providerId="ADAL" clId="{DAEA3E22-9844-481E-9B87-6745CA6151F1}" dt="2020-10-23T14:34:07.945" v="3447" actId="478"/>
          <ac:spMkLst>
            <pc:docMk/>
            <pc:sldMk cId="2413002912" sldId="4563"/>
            <ac:spMk id="11" creationId="{8FD335BB-69B5-43E3-B3F8-2F8EDE338449}"/>
          </ac:spMkLst>
        </pc:spChg>
        <pc:spChg chg="mod">
          <ac:chgData name="Robin Rettien" userId="d3b77970-caed-4e6f-89f3-1a113df11dad" providerId="ADAL" clId="{DAEA3E22-9844-481E-9B87-6745CA6151F1}" dt="2020-10-23T14:33:34.273" v="3437" actId="13926"/>
          <ac:spMkLst>
            <pc:docMk/>
            <pc:sldMk cId="2413002912" sldId="4563"/>
            <ac:spMk id="15" creationId="{CE7FEFFD-2135-4875-BC5A-895AE5991D9A}"/>
          </ac:spMkLst>
        </pc:spChg>
        <pc:spChg chg="mod">
          <ac:chgData name="Robin Rettien" userId="d3b77970-caed-4e6f-89f3-1a113df11dad" providerId="ADAL" clId="{DAEA3E22-9844-481E-9B87-6745CA6151F1}" dt="2020-10-23T14:33:34.273" v="3437" actId="13926"/>
          <ac:spMkLst>
            <pc:docMk/>
            <pc:sldMk cId="2413002912" sldId="4563"/>
            <ac:spMk id="26" creationId="{39560AB3-6B18-407E-BA8A-51D748D825B6}"/>
          </ac:spMkLst>
        </pc:spChg>
      </pc:sldChg>
      <pc:sldChg chg="addSp delSp modSp mod">
        <pc:chgData name="Robin Rettien" userId="d3b77970-caed-4e6f-89f3-1a113df11dad" providerId="ADAL" clId="{DAEA3E22-9844-481E-9B87-6745CA6151F1}" dt="2020-10-23T14:38:41.467" v="3449" actId="13926"/>
        <pc:sldMkLst>
          <pc:docMk/>
          <pc:sldMk cId="574132940" sldId="4564"/>
        </pc:sldMkLst>
        <pc:spChg chg="mod">
          <ac:chgData name="Robin Rettien" userId="d3b77970-caed-4e6f-89f3-1a113df11dad" providerId="ADAL" clId="{DAEA3E22-9844-481E-9B87-6745CA6151F1}" dt="2020-10-22T10:50:51.851" v="2353" actId="13926"/>
          <ac:spMkLst>
            <pc:docMk/>
            <pc:sldMk cId="574132940" sldId="4564"/>
            <ac:spMk id="2" creationId="{DA56C8B7-AD82-4838-B12A-26BD3ED89960}"/>
          </ac:spMkLst>
        </pc:spChg>
        <pc:spChg chg="add del">
          <ac:chgData name="Robin Rettien" userId="d3b77970-caed-4e6f-89f3-1a113df11dad" providerId="ADAL" clId="{DAEA3E22-9844-481E-9B87-6745CA6151F1}" dt="2020-10-22T12:11:25.127" v="2589" actId="478"/>
          <ac:spMkLst>
            <pc:docMk/>
            <pc:sldMk cId="574132940" sldId="4564"/>
            <ac:spMk id="3" creationId="{BE752AAF-7F3F-4912-A751-8508578DE3C4}"/>
          </ac:spMkLst>
        </pc:spChg>
        <pc:spChg chg="add del">
          <ac:chgData name="Robin Rettien" userId="d3b77970-caed-4e6f-89f3-1a113df11dad" providerId="ADAL" clId="{DAEA3E22-9844-481E-9B87-6745CA6151F1}" dt="2020-10-23T14:34:05.760" v="3446" actId="478"/>
          <ac:spMkLst>
            <pc:docMk/>
            <pc:sldMk cId="574132940" sldId="4564"/>
            <ac:spMk id="11" creationId="{ABA9A200-A552-4389-A8EE-2C7E8384E7C9}"/>
          </ac:spMkLst>
        </pc:spChg>
        <pc:spChg chg="mod">
          <ac:chgData name="Robin Rettien" userId="d3b77970-caed-4e6f-89f3-1a113df11dad" providerId="ADAL" clId="{DAEA3E22-9844-481E-9B87-6745CA6151F1}" dt="2020-10-23T14:38:41.467" v="3449" actId="13926"/>
          <ac:spMkLst>
            <pc:docMk/>
            <pc:sldMk cId="574132940" sldId="4564"/>
            <ac:spMk id="62" creationId="{411AFBCA-21AC-4043-AA26-0E3AC4FCBEFF}"/>
          </ac:spMkLst>
        </pc:spChg>
        <pc:spChg chg="mod">
          <ac:chgData name="Robin Rettien" userId="d3b77970-caed-4e6f-89f3-1a113df11dad" providerId="ADAL" clId="{DAEA3E22-9844-481E-9B87-6745CA6151F1}" dt="2020-10-23T14:38:41.467" v="3449" actId="13926"/>
          <ac:spMkLst>
            <pc:docMk/>
            <pc:sldMk cId="574132940" sldId="4564"/>
            <ac:spMk id="64" creationId="{737069CA-F5B1-413A-B962-1FD28B99B400}"/>
          </ac:spMkLst>
        </pc:spChg>
        <pc:spChg chg="mod">
          <ac:chgData name="Robin Rettien" userId="d3b77970-caed-4e6f-89f3-1a113df11dad" providerId="ADAL" clId="{DAEA3E22-9844-481E-9B87-6745CA6151F1}" dt="2020-10-23T14:38:41.467" v="3449" actId="13926"/>
          <ac:spMkLst>
            <pc:docMk/>
            <pc:sldMk cId="574132940" sldId="4564"/>
            <ac:spMk id="66" creationId="{1F602AA7-6FBC-444F-8FBE-62A45318B3F6}"/>
          </ac:spMkLst>
        </pc:spChg>
        <pc:spChg chg="mod">
          <ac:chgData name="Robin Rettien" userId="d3b77970-caed-4e6f-89f3-1a113df11dad" providerId="ADAL" clId="{DAEA3E22-9844-481E-9B87-6745CA6151F1}" dt="2020-10-23T14:38:41.467" v="3449" actId="13926"/>
          <ac:spMkLst>
            <pc:docMk/>
            <pc:sldMk cId="574132940" sldId="4564"/>
            <ac:spMk id="68" creationId="{23688410-3780-411D-8C65-FB024752C575}"/>
          </ac:spMkLst>
        </pc:spChg>
      </pc:sldChg>
      <pc:sldChg chg="addSp delSp modSp mod">
        <pc:chgData name="Robin Rettien" userId="d3b77970-caed-4e6f-89f3-1a113df11dad" providerId="ADAL" clId="{DAEA3E22-9844-481E-9B87-6745CA6151F1}" dt="2020-10-23T14:34:04.257" v="3445" actId="478"/>
        <pc:sldMkLst>
          <pc:docMk/>
          <pc:sldMk cId="2417076013" sldId="4565"/>
        </pc:sldMkLst>
        <pc:spChg chg="mod">
          <ac:chgData name="Robin Rettien" userId="d3b77970-caed-4e6f-89f3-1a113df11dad" providerId="ADAL" clId="{DAEA3E22-9844-481E-9B87-6745CA6151F1}" dt="2020-10-22T10:50:56.891" v="2354" actId="13926"/>
          <ac:spMkLst>
            <pc:docMk/>
            <pc:sldMk cId="2417076013" sldId="4565"/>
            <ac:spMk id="2" creationId="{DA56C8B7-AD82-4838-B12A-26BD3ED89960}"/>
          </ac:spMkLst>
        </pc:spChg>
        <pc:spChg chg="mod">
          <ac:chgData name="Robin Rettien" userId="d3b77970-caed-4e6f-89f3-1a113df11dad" providerId="ADAL" clId="{DAEA3E22-9844-481E-9B87-6745CA6151F1}" dt="2020-10-23T14:33:42.297" v="3438" actId="13926"/>
          <ac:spMkLst>
            <pc:docMk/>
            <pc:sldMk cId="2417076013" sldId="4565"/>
            <ac:spMk id="4" creationId="{F842F997-50FD-4314-A45A-38171457B07F}"/>
          </ac:spMkLst>
        </pc:spChg>
        <pc:spChg chg="mod">
          <ac:chgData name="Robin Rettien" userId="d3b77970-caed-4e6f-89f3-1a113df11dad" providerId="ADAL" clId="{DAEA3E22-9844-481E-9B87-6745CA6151F1}" dt="2020-10-23T14:33:42.297" v="3438" actId="13926"/>
          <ac:spMkLst>
            <pc:docMk/>
            <pc:sldMk cId="2417076013" sldId="4565"/>
            <ac:spMk id="8" creationId="{E808A552-AE6A-40E2-AB49-D9DC5110D1BB}"/>
          </ac:spMkLst>
        </pc:spChg>
        <pc:spChg chg="mod">
          <ac:chgData name="Robin Rettien" userId="d3b77970-caed-4e6f-89f3-1a113df11dad" providerId="ADAL" clId="{DAEA3E22-9844-481E-9B87-6745CA6151F1}" dt="2020-10-23T14:33:42.297" v="3438" actId="13926"/>
          <ac:spMkLst>
            <pc:docMk/>
            <pc:sldMk cId="2417076013" sldId="4565"/>
            <ac:spMk id="9" creationId="{41774A40-785E-486B-8EF0-028B31C3B8B3}"/>
          </ac:spMkLst>
        </pc:spChg>
        <pc:spChg chg="mod">
          <ac:chgData name="Robin Rettien" userId="d3b77970-caed-4e6f-89f3-1a113df11dad" providerId="ADAL" clId="{DAEA3E22-9844-481E-9B87-6745CA6151F1}" dt="2020-10-23T14:33:42.297" v="3438" actId="13926"/>
          <ac:spMkLst>
            <pc:docMk/>
            <pc:sldMk cId="2417076013" sldId="4565"/>
            <ac:spMk id="10" creationId="{8412F3C8-CB01-4F53-BA5B-44574575CE88}"/>
          </ac:spMkLst>
        </pc:spChg>
        <pc:spChg chg="add del">
          <ac:chgData name="Robin Rettien" userId="d3b77970-caed-4e6f-89f3-1a113df11dad" providerId="ADAL" clId="{DAEA3E22-9844-481E-9B87-6745CA6151F1}" dt="2020-10-22T12:11:27.995" v="2591" actId="478"/>
          <ac:spMkLst>
            <pc:docMk/>
            <pc:sldMk cId="2417076013" sldId="4565"/>
            <ac:spMk id="22" creationId="{EACF89E8-7640-4258-85B3-6D3828F5E095}"/>
          </ac:spMkLst>
        </pc:spChg>
        <pc:spChg chg="add del">
          <ac:chgData name="Robin Rettien" userId="d3b77970-caed-4e6f-89f3-1a113df11dad" providerId="ADAL" clId="{DAEA3E22-9844-481E-9B87-6745CA6151F1}" dt="2020-10-23T14:34:04.257" v="3445" actId="478"/>
          <ac:spMkLst>
            <pc:docMk/>
            <pc:sldMk cId="2417076013" sldId="4565"/>
            <ac:spMk id="23" creationId="{3BEA7119-253A-441B-9EA6-0D78414C390F}"/>
          </ac:spMkLst>
        </pc:spChg>
        <pc:spChg chg="del">
          <ac:chgData name="Robin Rettien" userId="d3b77970-caed-4e6f-89f3-1a113df11dad" providerId="ADAL" clId="{DAEA3E22-9844-481E-9B87-6745CA6151F1}" dt="2020-10-22T07:53:25.503" v="1165" actId="478"/>
          <ac:spMkLst>
            <pc:docMk/>
            <pc:sldMk cId="2417076013" sldId="4565"/>
            <ac:spMk id="73" creationId="{8C28AA3B-44B1-426F-AEAD-BB28EDFFB04D}"/>
          </ac:spMkLst>
        </pc:spChg>
        <pc:picChg chg="del mod">
          <ac:chgData name="Robin Rettien" userId="d3b77970-caed-4e6f-89f3-1a113df11dad" providerId="ADAL" clId="{DAEA3E22-9844-481E-9B87-6745CA6151F1}" dt="2020-10-22T07:53:19.163" v="1163" actId="478"/>
          <ac:picMkLst>
            <pc:docMk/>
            <pc:sldMk cId="2417076013" sldId="4565"/>
            <ac:picMk id="15" creationId="{CF734223-08FE-44D9-A2E5-AA72B0DCD70D}"/>
          </ac:picMkLst>
        </pc:picChg>
        <pc:picChg chg="add del">
          <ac:chgData name="Robin Rettien" userId="d3b77970-caed-4e6f-89f3-1a113df11dad" providerId="ADAL" clId="{DAEA3E22-9844-481E-9B87-6745CA6151F1}" dt="2020-10-21T22:11:13.276" v="775" actId="22"/>
          <ac:picMkLst>
            <pc:docMk/>
            <pc:sldMk cId="2417076013" sldId="4565"/>
            <ac:picMk id="19" creationId="{570F6B2E-84B6-4627-86D7-49E24F7EC005}"/>
          </ac:picMkLst>
        </pc:picChg>
        <pc:picChg chg="add mod ord">
          <ac:chgData name="Robin Rettien" userId="d3b77970-caed-4e6f-89f3-1a113df11dad" providerId="ADAL" clId="{DAEA3E22-9844-481E-9B87-6745CA6151F1}" dt="2020-10-22T07:53:32.570" v="1167" actId="14100"/>
          <ac:picMkLst>
            <pc:docMk/>
            <pc:sldMk cId="2417076013" sldId="4565"/>
            <ac:picMk id="21" creationId="{8F0AAAC6-C47E-48D8-AA02-D6F3EB523C54}"/>
          </ac:picMkLst>
        </pc:picChg>
      </pc:sldChg>
      <pc:sldChg chg="addSp delSp modSp mod">
        <pc:chgData name="Robin Rettien" userId="d3b77970-caed-4e6f-89f3-1a113df11dad" providerId="ADAL" clId="{DAEA3E22-9844-481E-9B87-6745CA6151F1}" dt="2020-10-23T14:34:01.672" v="3444" actId="478"/>
        <pc:sldMkLst>
          <pc:docMk/>
          <pc:sldMk cId="2322720532" sldId="4566"/>
        </pc:sldMkLst>
        <pc:spChg chg="mod">
          <ac:chgData name="Robin Rettien" userId="d3b77970-caed-4e6f-89f3-1a113df11dad" providerId="ADAL" clId="{DAEA3E22-9844-481E-9B87-6745CA6151F1}" dt="2020-10-22T10:51:02.337" v="2355" actId="13926"/>
          <ac:spMkLst>
            <pc:docMk/>
            <pc:sldMk cId="2322720532" sldId="4566"/>
            <ac:spMk id="2" creationId="{DA56C8B7-AD82-4838-B12A-26BD3ED89960}"/>
          </ac:spMkLst>
        </pc:spChg>
        <pc:spChg chg="mod">
          <ac:chgData name="Robin Rettien" userId="d3b77970-caed-4e6f-89f3-1a113df11dad" providerId="ADAL" clId="{DAEA3E22-9844-481E-9B87-6745CA6151F1}" dt="2020-10-23T14:33:48.856" v="3441" actId="13926"/>
          <ac:spMkLst>
            <pc:docMk/>
            <pc:sldMk cId="2322720532" sldId="4566"/>
            <ac:spMk id="3" creationId="{26A2F39A-D31A-4CF0-9E1F-705030DBF85F}"/>
          </ac:spMkLst>
        </pc:spChg>
        <pc:spChg chg="mod">
          <ac:chgData name="Robin Rettien" userId="d3b77970-caed-4e6f-89f3-1a113df11dad" providerId="ADAL" clId="{DAEA3E22-9844-481E-9B87-6745CA6151F1}" dt="2020-10-23T14:33:48.856" v="3441" actId="13926"/>
          <ac:spMkLst>
            <pc:docMk/>
            <pc:sldMk cId="2322720532" sldId="4566"/>
            <ac:spMk id="4" creationId="{7079BEE3-409A-4A06-8893-5135515B734F}"/>
          </ac:spMkLst>
        </pc:spChg>
        <pc:spChg chg="add del">
          <ac:chgData name="Robin Rettien" userId="d3b77970-caed-4e6f-89f3-1a113df11dad" providerId="ADAL" clId="{DAEA3E22-9844-481E-9B87-6745CA6151F1}" dt="2020-10-22T12:11:43.439" v="2594" actId="478"/>
          <ac:spMkLst>
            <pc:docMk/>
            <pc:sldMk cId="2322720532" sldId="4566"/>
            <ac:spMk id="12" creationId="{788778D7-100F-4E84-98B7-E50C10DF77D0}"/>
          </ac:spMkLst>
        </pc:spChg>
        <pc:spChg chg="add del">
          <ac:chgData name="Robin Rettien" userId="d3b77970-caed-4e6f-89f3-1a113df11dad" providerId="ADAL" clId="{DAEA3E22-9844-481E-9B87-6745CA6151F1}" dt="2020-10-23T14:34:01.672" v="3444" actId="478"/>
          <ac:spMkLst>
            <pc:docMk/>
            <pc:sldMk cId="2322720532" sldId="4566"/>
            <ac:spMk id="13" creationId="{C1A78E4D-9296-4019-984F-0F78D12ADD0D}"/>
          </ac:spMkLst>
        </pc:spChg>
      </pc:sldChg>
      <pc:sldChg chg="addSp delSp modSp mod">
        <pc:chgData name="Robin Rettien" userId="d3b77970-caed-4e6f-89f3-1a113df11dad" providerId="ADAL" clId="{DAEA3E22-9844-481E-9B87-6745CA6151F1}" dt="2020-10-23T14:34:00.049" v="3443" actId="478"/>
        <pc:sldMkLst>
          <pc:docMk/>
          <pc:sldMk cId="1804045032" sldId="4567"/>
        </pc:sldMkLst>
        <pc:spChg chg="mod">
          <ac:chgData name="Robin Rettien" userId="d3b77970-caed-4e6f-89f3-1a113df11dad" providerId="ADAL" clId="{DAEA3E22-9844-481E-9B87-6745CA6151F1}" dt="2020-10-23T14:33:52.050" v="3442" actId="13926"/>
          <ac:spMkLst>
            <pc:docMk/>
            <pc:sldMk cId="1804045032" sldId="4567"/>
            <ac:spMk id="3" creationId="{97E7AAEE-3237-4F78-87D1-A644DB75BF37}"/>
          </ac:spMkLst>
        </pc:spChg>
        <pc:spChg chg="add mod">
          <ac:chgData name="Robin Rettien" userId="d3b77970-caed-4e6f-89f3-1a113df11dad" providerId="ADAL" clId="{DAEA3E22-9844-481E-9B87-6745CA6151F1}" dt="2020-10-21T20:01:46.121" v="9" actId="164"/>
          <ac:spMkLst>
            <pc:docMk/>
            <pc:sldMk cId="1804045032" sldId="4567"/>
            <ac:spMk id="9" creationId="{AD0AE640-17DC-4920-AC52-72351AC31E04}"/>
          </ac:spMkLst>
        </pc:spChg>
        <pc:spChg chg="add del">
          <ac:chgData name="Robin Rettien" userId="d3b77970-caed-4e6f-89f3-1a113df11dad" providerId="ADAL" clId="{DAEA3E22-9844-481E-9B87-6745CA6151F1}" dt="2020-10-22T12:11:48.272" v="2596" actId="478"/>
          <ac:spMkLst>
            <pc:docMk/>
            <pc:sldMk cId="1804045032" sldId="4567"/>
            <ac:spMk id="20" creationId="{2BD965A9-A38A-4E46-B1CC-62F3AB1D9584}"/>
          </ac:spMkLst>
        </pc:spChg>
        <pc:spChg chg="add del">
          <ac:chgData name="Robin Rettien" userId="d3b77970-caed-4e6f-89f3-1a113df11dad" providerId="ADAL" clId="{DAEA3E22-9844-481E-9B87-6745CA6151F1}" dt="2020-10-23T14:34:00.049" v="3443" actId="478"/>
          <ac:spMkLst>
            <pc:docMk/>
            <pc:sldMk cId="1804045032" sldId="4567"/>
            <ac:spMk id="21" creationId="{B3DACA08-DF5F-4814-ABCB-8290D8DD7C25}"/>
          </ac:spMkLst>
        </pc:spChg>
        <pc:spChg chg="mod">
          <ac:chgData name="Robin Rettien" userId="d3b77970-caed-4e6f-89f3-1a113df11dad" providerId="ADAL" clId="{DAEA3E22-9844-481E-9B87-6745CA6151F1}" dt="2020-10-23T14:33:52.050" v="3442" actId="13926"/>
          <ac:spMkLst>
            <pc:docMk/>
            <pc:sldMk cId="1804045032" sldId="4567"/>
            <ac:spMk id="33" creationId="{F6994DA1-ADEC-4C68-979C-17D650112E00}"/>
          </ac:spMkLst>
        </pc:spChg>
        <pc:spChg chg="add mod">
          <ac:chgData name="Robin Rettien" userId="d3b77970-caed-4e6f-89f3-1a113df11dad" providerId="ADAL" clId="{DAEA3E22-9844-481E-9B87-6745CA6151F1}" dt="2020-10-21T20:01:46.121" v="9" actId="164"/>
          <ac:spMkLst>
            <pc:docMk/>
            <pc:sldMk cId="1804045032" sldId="4567"/>
            <ac:spMk id="36" creationId="{2EC4CFEB-BE07-418C-A048-8BFEE8437F45}"/>
          </ac:spMkLst>
        </pc:spChg>
        <pc:spChg chg="mod">
          <ac:chgData name="Robin Rettien" userId="d3b77970-caed-4e6f-89f3-1a113df11dad" providerId="ADAL" clId="{DAEA3E22-9844-481E-9B87-6745CA6151F1}" dt="2020-10-23T08:57:26.193" v="3382"/>
          <ac:spMkLst>
            <pc:docMk/>
            <pc:sldMk cId="1804045032" sldId="4567"/>
            <ac:spMk id="63" creationId="{6756AE26-8109-49B6-8D58-D76D92446752}"/>
          </ac:spMkLst>
        </pc:spChg>
        <pc:spChg chg="ord">
          <ac:chgData name="Robin Rettien" userId="d3b77970-caed-4e6f-89f3-1a113df11dad" providerId="ADAL" clId="{DAEA3E22-9844-481E-9B87-6745CA6151F1}" dt="2020-10-21T20:02:24.403" v="19" actId="167"/>
          <ac:spMkLst>
            <pc:docMk/>
            <pc:sldMk cId="1804045032" sldId="4567"/>
            <ac:spMk id="76" creationId="{4B42C724-3575-424B-9619-B3FA8736F495}"/>
          </ac:spMkLst>
        </pc:spChg>
        <pc:grpChg chg="add mod ord">
          <ac:chgData name="Robin Rettien" userId="d3b77970-caed-4e6f-89f3-1a113df11dad" providerId="ADAL" clId="{DAEA3E22-9844-481E-9B87-6745CA6151F1}" dt="2020-10-21T20:02:17.107" v="17" actId="167"/>
          <ac:grpSpMkLst>
            <pc:docMk/>
            <pc:sldMk cId="1804045032" sldId="4567"/>
            <ac:grpSpMk id="10" creationId="{5A9762EB-51DB-4154-A84B-6405A46E45C7}"/>
          </ac:grpSpMkLst>
        </pc:grpChg>
        <pc:grpChg chg="del mod">
          <ac:chgData name="Robin Rettien" userId="d3b77970-caed-4e6f-89f3-1a113df11dad" providerId="ADAL" clId="{DAEA3E22-9844-481E-9B87-6745CA6151F1}" dt="2020-10-21T20:02:28.416" v="20" actId="478"/>
          <ac:grpSpMkLst>
            <pc:docMk/>
            <pc:sldMk cId="1804045032" sldId="4567"/>
            <ac:grpSpMk id="17" creationId="{F0061730-60AA-48E7-A925-37F97FFAEB2F}"/>
          </ac:grpSpMkLst>
        </pc:grpChg>
        <pc:picChg chg="add mod">
          <ac:chgData name="Robin Rettien" userId="d3b77970-caed-4e6f-89f3-1a113df11dad" providerId="ADAL" clId="{DAEA3E22-9844-481E-9B87-6745CA6151F1}" dt="2020-10-21T20:02:33.725" v="22" actId="108"/>
          <ac:picMkLst>
            <pc:docMk/>
            <pc:sldMk cId="1804045032" sldId="4567"/>
            <ac:picMk id="7" creationId="{DE7136B9-72DD-436A-A6B9-505AF5950391}"/>
          </ac:picMkLst>
        </pc:picChg>
        <pc:picChg chg="add mod ord">
          <ac:chgData name="Robin Rettien" userId="d3b77970-caed-4e6f-89f3-1a113df11dad" providerId="ADAL" clId="{DAEA3E22-9844-481E-9B87-6745CA6151F1}" dt="2020-10-21T20:04:36.999" v="76" actId="166"/>
          <ac:picMkLst>
            <pc:docMk/>
            <pc:sldMk cId="1804045032" sldId="4567"/>
            <ac:picMk id="12" creationId="{005566D1-544A-4FEE-BE9E-4BB1387E26A2}"/>
          </ac:picMkLst>
        </pc:picChg>
        <pc:picChg chg="add mod ord">
          <ac:chgData name="Robin Rettien" userId="d3b77970-caed-4e6f-89f3-1a113df11dad" providerId="ADAL" clId="{DAEA3E22-9844-481E-9B87-6745CA6151F1}" dt="2020-10-21T20:04:39.304" v="77" actId="166"/>
          <ac:picMkLst>
            <pc:docMk/>
            <pc:sldMk cId="1804045032" sldId="4567"/>
            <ac:picMk id="15" creationId="{1CCA54E8-53BF-42C3-AFE1-527FD9504BAF}"/>
          </ac:picMkLst>
        </pc:picChg>
        <pc:picChg chg="add mod">
          <ac:chgData name="Robin Rettien" userId="d3b77970-caed-4e6f-89f3-1a113df11dad" providerId="ADAL" clId="{DAEA3E22-9844-481E-9B87-6745CA6151F1}" dt="2020-10-21T20:04:21.424" v="51"/>
          <ac:picMkLst>
            <pc:docMk/>
            <pc:sldMk cId="1804045032" sldId="4567"/>
            <ac:picMk id="18" creationId="{1549B2CE-A508-47A7-9C57-7F0C3F4C20B5}"/>
          </ac:picMkLst>
        </pc:picChg>
        <pc:picChg chg="add mod">
          <ac:chgData name="Robin Rettien" userId="d3b77970-caed-4e6f-89f3-1a113df11dad" providerId="ADAL" clId="{DAEA3E22-9844-481E-9B87-6745CA6151F1}" dt="2020-10-21T20:03:56.720" v="31" actId="571"/>
          <ac:picMkLst>
            <pc:docMk/>
            <pc:sldMk cId="1804045032" sldId="4567"/>
            <ac:picMk id="47" creationId="{F01FF23F-91CA-47BD-AA0C-C9E0E5414119}"/>
          </ac:picMkLst>
        </pc:picChg>
        <pc:picChg chg="del mod">
          <ac:chgData name="Robin Rettien" userId="d3b77970-caed-4e6f-89f3-1a113df11dad" providerId="ADAL" clId="{DAEA3E22-9844-481E-9B87-6745CA6151F1}" dt="2020-10-21T20:04:41.140" v="78" actId="478"/>
          <ac:picMkLst>
            <pc:docMk/>
            <pc:sldMk cId="1804045032" sldId="4567"/>
            <ac:picMk id="64" creationId="{F64B4632-092B-436B-9694-B36746D6AD9A}"/>
          </ac:picMkLst>
        </pc:picChg>
        <pc:picChg chg="del mod">
          <ac:chgData name="Robin Rettien" userId="d3b77970-caed-4e6f-89f3-1a113df11dad" providerId="ADAL" clId="{DAEA3E22-9844-481E-9B87-6745CA6151F1}" dt="2020-10-21T20:04:42.430" v="79" actId="478"/>
          <ac:picMkLst>
            <pc:docMk/>
            <pc:sldMk cId="1804045032" sldId="4567"/>
            <ac:picMk id="66" creationId="{67684C0E-A5C4-4E12-960D-5DB15EAA0060}"/>
          </ac:picMkLst>
        </pc:picChg>
        <pc:picChg chg="del mod">
          <ac:chgData name="Robin Rettien" userId="d3b77970-caed-4e6f-89f3-1a113df11dad" providerId="ADAL" clId="{DAEA3E22-9844-481E-9B87-6745CA6151F1}" dt="2020-10-21T20:04:43.957" v="80" actId="478"/>
          <ac:picMkLst>
            <pc:docMk/>
            <pc:sldMk cId="1804045032" sldId="4567"/>
            <ac:picMk id="68" creationId="{87434B98-C156-49AE-B1ED-B2131B1AE37B}"/>
          </ac:picMkLst>
        </pc:picChg>
      </pc:sldChg>
      <pc:sldChg chg="addSp modSp mod">
        <pc:chgData name="Robin Rettien" userId="d3b77970-caed-4e6f-89f3-1a113df11dad" providerId="ADAL" clId="{DAEA3E22-9844-481E-9B87-6745CA6151F1}" dt="2020-10-22T10:51:22.209" v="2358" actId="13926"/>
        <pc:sldMkLst>
          <pc:docMk/>
          <pc:sldMk cId="321839724" sldId="4568"/>
        </pc:sldMkLst>
        <pc:spChg chg="mod">
          <ac:chgData name="Robin Rettien" userId="d3b77970-caed-4e6f-89f3-1a113df11dad" providerId="ADAL" clId="{DAEA3E22-9844-481E-9B87-6745CA6151F1}" dt="2020-10-22T10:51:22.209" v="2358" actId="13926"/>
          <ac:spMkLst>
            <pc:docMk/>
            <pc:sldMk cId="321839724" sldId="4568"/>
            <ac:spMk id="2" creationId="{7D701395-8032-4536-906F-15A66E308701}"/>
          </ac:spMkLst>
        </pc:spChg>
        <pc:spChg chg="add mod">
          <ac:chgData name="Robin Rettien" userId="d3b77970-caed-4e6f-89f3-1a113df11dad" providerId="ADAL" clId="{DAEA3E22-9844-481E-9B87-6745CA6151F1}" dt="2020-10-22T10:51:22.209" v="2358" actId="13926"/>
          <ac:spMkLst>
            <pc:docMk/>
            <pc:sldMk cId="321839724" sldId="4568"/>
            <ac:spMk id="3" creationId="{1B6D7A15-F2B3-4695-A777-750399DE72AF}"/>
          </ac:spMkLst>
        </pc:spChg>
        <pc:spChg chg="mod">
          <ac:chgData name="Robin Rettien" userId="d3b77970-caed-4e6f-89f3-1a113df11dad" providerId="ADAL" clId="{DAEA3E22-9844-481E-9B87-6745CA6151F1}" dt="2020-10-22T10:51:22.209" v="2358" actId="13926"/>
          <ac:spMkLst>
            <pc:docMk/>
            <pc:sldMk cId="321839724" sldId="4568"/>
            <ac:spMk id="5" creationId="{A64E89AD-D070-49F5-A662-5483A122EF37}"/>
          </ac:spMkLst>
        </pc:spChg>
        <pc:spChg chg="mod">
          <ac:chgData name="Robin Rettien" userId="d3b77970-caed-4e6f-89f3-1a113df11dad" providerId="ADAL" clId="{DAEA3E22-9844-481E-9B87-6745CA6151F1}" dt="2020-10-22T10:51:22.209" v="2358" actId="13926"/>
          <ac:spMkLst>
            <pc:docMk/>
            <pc:sldMk cId="321839724" sldId="4568"/>
            <ac:spMk id="6" creationId="{0ACFCEB1-61E6-45E9-A094-260A11D7B650}"/>
          </ac:spMkLst>
        </pc:spChg>
        <pc:spChg chg="mod">
          <ac:chgData name="Robin Rettien" userId="d3b77970-caed-4e6f-89f3-1a113df11dad" providerId="ADAL" clId="{DAEA3E22-9844-481E-9B87-6745CA6151F1}" dt="2020-10-22T10:51:22.209" v="2358" actId="13926"/>
          <ac:spMkLst>
            <pc:docMk/>
            <pc:sldMk cId="321839724" sldId="4568"/>
            <ac:spMk id="19" creationId="{9562E9CE-361A-421C-807E-EA0EC47E52BF}"/>
          </ac:spMkLst>
        </pc:spChg>
        <pc:spChg chg="mod">
          <ac:chgData name="Robin Rettien" userId="d3b77970-caed-4e6f-89f3-1a113df11dad" providerId="ADAL" clId="{DAEA3E22-9844-481E-9B87-6745CA6151F1}" dt="2020-10-22T10:51:22.209" v="2358" actId="13926"/>
          <ac:spMkLst>
            <pc:docMk/>
            <pc:sldMk cId="321839724" sldId="4568"/>
            <ac:spMk id="20" creationId="{0636FC93-0094-44D1-916C-285C62F6754A}"/>
          </ac:spMkLst>
        </pc:spChg>
        <pc:spChg chg="mod">
          <ac:chgData name="Robin Rettien" userId="d3b77970-caed-4e6f-89f3-1a113df11dad" providerId="ADAL" clId="{DAEA3E22-9844-481E-9B87-6745CA6151F1}" dt="2020-10-22T10:51:22.209" v="2358" actId="13926"/>
          <ac:spMkLst>
            <pc:docMk/>
            <pc:sldMk cId="321839724" sldId="4568"/>
            <ac:spMk id="21" creationId="{A72AE591-3E09-4614-960C-8E841A43253C}"/>
          </ac:spMkLst>
        </pc:spChg>
        <pc:spChg chg="mod">
          <ac:chgData name="Robin Rettien" userId="d3b77970-caed-4e6f-89f3-1a113df11dad" providerId="ADAL" clId="{DAEA3E22-9844-481E-9B87-6745CA6151F1}" dt="2020-10-22T10:51:22.209" v="2358" actId="13926"/>
          <ac:spMkLst>
            <pc:docMk/>
            <pc:sldMk cId="321839724" sldId="4568"/>
            <ac:spMk id="40" creationId="{64E0E6CC-EA10-42BE-80AA-EA232064F4ED}"/>
          </ac:spMkLst>
        </pc:spChg>
        <pc:spChg chg="mod">
          <ac:chgData name="Robin Rettien" userId="d3b77970-caed-4e6f-89f3-1a113df11dad" providerId="ADAL" clId="{DAEA3E22-9844-481E-9B87-6745CA6151F1}" dt="2020-10-22T10:51:22.209" v="2358" actId="13926"/>
          <ac:spMkLst>
            <pc:docMk/>
            <pc:sldMk cId="321839724" sldId="4568"/>
            <ac:spMk id="45" creationId="{5F4DA6DD-9DCF-4F6B-AE53-E9DED3C2A58F}"/>
          </ac:spMkLst>
        </pc:spChg>
        <pc:spChg chg="mod">
          <ac:chgData name="Robin Rettien" userId="d3b77970-caed-4e6f-89f3-1a113df11dad" providerId="ADAL" clId="{DAEA3E22-9844-481E-9B87-6745CA6151F1}" dt="2020-10-22T10:51:22.209" v="2358" actId="13926"/>
          <ac:spMkLst>
            <pc:docMk/>
            <pc:sldMk cId="321839724" sldId="4568"/>
            <ac:spMk id="46" creationId="{80F8FA0B-0AC4-4557-8E19-7E742EA95999}"/>
          </ac:spMkLst>
        </pc:spChg>
        <pc:spChg chg="mod">
          <ac:chgData name="Robin Rettien" userId="d3b77970-caed-4e6f-89f3-1a113df11dad" providerId="ADAL" clId="{DAEA3E22-9844-481E-9B87-6745CA6151F1}" dt="2020-10-22T10:51:22.209" v="2358" actId="13926"/>
          <ac:spMkLst>
            <pc:docMk/>
            <pc:sldMk cId="321839724" sldId="4568"/>
            <ac:spMk id="48" creationId="{4C170BF5-AD93-43A1-A87B-7273DFAAA9D2}"/>
          </ac:spMkLst>
        </pc:spChg>
        <pc:spChg chg="mod">
          <ac:chgData name="Robin Rettien" userId="d3b77970-caed-4e6f-89f3-1a113df11dad" providerId="ADAL" clId="{DAEA3E22-9844-481E-9B87-6745CA6151F1}" dt="2020-10-22T10:51:22.209" v="2358" actId="13926"/>
          <ac:spMkLst>
            <pc:docMk/>
            <pc:sldMk cId="321839724" sldId="4568"/>
            <ac:spMk id="49" creationId="{FDAE1DD3-9F82-489A-A1D0-F43447ACBE78}"/>
          </ac:spMkLst>
        </pc:spChg>
        <pc:spChg chg="mod">
          <ac:chgData name="Robin Rettien" userId="d3b77970-caed-4e6f-89f3-1a113df11dad" providerId="ADAL" clId="{DAEA3E22-9844-481E-9B87-6745CA6151F1}" dt="2020-10-22T10:51:22.209" v="2358" actId="13926"/>
          <ac:spMkLst>
            <pc:docMk/>
            <pc:sldMk cId="321839724" sldId="4568"/>
            <ac:spMk id="50" creationId="{FC945C80-7735-4E2E-B7EB-4E4FBA3097B8}"/>
          </ac:spMkLst>
        </pc:spChg>
        <pc:spChg chg="mod">
          <ac:chgData name="Robin Rettien" userId="d3b77970-caed-4e6f-89f3-1a113df11dad" providerId="ADAL" clId="{DAEA3E22-9844-481E-9B87-6745CA6151F1}" dt="2020-10-22T10:51:22.209" v="2358" actId="13926"/>
          <ac:spMkLst>
            <pc:docMk/>
            <pc:sldMk cId="321839724" sldId="4568"/>
            <ac:spMk id="57" creationId="{8B5A52C2-1476-4B57-B0A7-54B01C67751F}"/>
          </ac:spMkLst>
        </pc:spChg>
        <pc:spChg chg="mod">
          <ac:chgData name="Robin Rettien" userId="d3b77970-caed-4e6f-89f3-1a113df11dad" providerId="ADAL" clId="{DAEA3E22-9844-481E-9B87-6745CA6151F1}" dt="2020-10-22T10:51:22.209" v="2358" actId="13926"/>
          <ac:spMkLst>
            <pc:docMk/>
            <pc:sldMk cId="321839724" sldId="4568"/>
            <ac:spMk id="112" creationId="{3A85F222-F47B-4C0F-BF1F-B5B410DBDB63}"/>
          </ac:spMkLst>
        </pc:spChg>
        <pc:spChg chg="mod">
          <ac:chgData name="Robin Rettien" userId="d3b77970-caed-4e6f-89f3-1a113df11dad" providerId="ADAL" clId="{DAEA3E22-9844-481E-9B87-6745CA6151F1}" dt="2020-10-22T10:51:22.209" v="2358" actId="13926"/>
          <ac:spMkLst>
            <pc:docMk/>
            <pc:sldMk cId="321839724" sldId="4568"/>
            <ac:spMk id="113" creationId="{D5920B0D-25A6-4BDA-8C17-710FE998560E}"/>
          </ac:spMkLst>
        </pc:spChg>
        <pc:spChg chg="mod">
          <ac:chgData name="Robin Rettien" userId="d3b77970-caed-4e6f-89f3-1a113df11dad" providerId="ADAL" clId="{DAEA3E22-9844-481E-9B87-6745CA6151F1}" dt="2020-10-22T10:51:22.209" v="2358" actId="13926"/>
          <ac:spMkLst>
            <pc:docMk/>
            <pc:sldMk cId="321839724" sldId="4568"/>
            <ac:spMk id="2056" creationId="{1B30ABB9-2B75-4D36-B662-1DED97B1ECB9}"/>
          </ac:spMkLst>
        </pc:spChg>
        <pc:spChg chg="mod">
          <ac:chgData name="Robin Rettien" userId="d3b77970-caed-4e6f-89f3-1a113df11dad" providerId="ADAL" clId="{DAEA3E22-9844-481E-9B87-6745CA6151F1}" dt="2020-10-22T10:51:22.209" v="2358" actId="13926"/>
          <ac:spMkLst>
            <pc:docMk/>
            <pc:sldMk cId="321839724" sldId="4568"/>
            <ac:spMk id="2057" creationId="{E33BCF28-06E1-468A-9C78-61C467A2AF47}"/>
          </ac:spMkLst>
        </pc:spChg>
        <pc:grpChg chg="mod">
          <ac:chgData name="Robin Rettien" userId="d3b77970-caed-4e6f-89f3-1a113df11dad" providerId="ADAL" clId="{DAEA3E22-9844-481E-9B87-6745CA6151F1}" dt="2020-10-22T10:51:22.209" v="2358" actId="13926"/>
          <ac:grpSpMkLst>
            <pc:docMk/>
            <pc:sldMk cId="321839724" sldId="4568"/>
            <ac:grpSpMk id="35" creationId="{04D320A2-F6E9-42A0-B92B-A9B1946DE193}"/>
          </ac:grpSpMkLst>
        </pc:grpChg>
        <pc:grpChg chg="mod">
          <ac:chgData name="Robin Rettien" userId="d3b77970-caed-4e6f-89f3-1a113df11dad" providerId="ADAL" clId="{DAEA3E22-9844-481E-9B87-6745CA6151F1}" dt="2020-10-22T10:51:22.209" v="2358" actId="13926"/>
          <ac:grpSpMkLst>
            <pc:docMk/>
            <pc:sldMk cId="321839724" sldId="4568"/>
            <ac:grpSpMk id="43" creationId="{80860B29-51D8-44F3-80CA-36F2F9D227D3}"/>
          </ac:grpSpMkLst>
        </pc:grpChg>
        <pc:picChg chg="mod">
          <ac:chgData name="Robin Rettien" userId="d3b77970-caed-4e6f-89f3-1a113df11dad" providerId="ADAL" clId="{DAEA3E22-9844-481E-9B87-6745CA6151F1}" dt="2020-10-22T10:51:22.209" v="2358" actId="13926"/>
          <ac:picMkLst>
            <pc:docMk/>
            <pc:sldMk cId="321839724" sldId="4568"/>
            <ac:picMk id="4" creationId="{D9777BAA-4FFF-4A62-83BB-8D7D744469C7}"/>
          </ac:picMkLst>
        </pc:picChg>
        <pc:picChg chg="mod">
          <ac:chgData name="Robin Rettien" userId="d3b77970-caed-4e6f-89f3-1a113df11dad" providerId="ADAL" clId="{DAEA3E22-9844-481E-9B87-6745CA6151F1}" dt="2020-10-22T10:51:22.209" v="2358" actId="13926"/>
          <ac:picMkLst>
            <pc:docMk/>
            <pc:sldMk cId="321839724" sldId="4568"/>
            <ac:picMk id="10" creationId="{DDE217B7-BB19-4F82-B96D-A76BFC1E1659}"/>
          </ac:picMkLst>
        </pc:picChg>
        <pc:picChg chg="mod">
          <ac:chgData name="Robin Rettien" userId="d3b77970-caed-4e6f-89f3-1a113df11dad" providerId="ADAL" clId="{DAEA3E22-9844-481E-9B87-6745CA6151F1}" dt="2020-10-22T10:51:22.209" v="2358" actId="13926"/>
          <ac:picMkLst>
            <pc:docMk/>
            <pc:sldMk cId="321839724" sldId="4568"/>
            <ac:picMk id="17" creationId="{5BCC7D88-C2C9-4D46-AAF7-2DE5605773E9}"/>
          </ac:picMkLst>
        </pc:picChg>
        <pc:picChg chg="mod">
          <ac:chgData name="Robin Rettien" userId="d3b77970-caed-4e6f-89f3-1a113df11dad" providerId="ADAL" clId="{DAEA3E22-9844-481E-9B87-6745CA6151F1}" dt="2020-10-22T10:51:22.209" v="2358" actId="13926"/>
          <ac:picMkLst>
            <pc:docMk/>
            <pc:sldMk cId="321839724" sldId="4568"/>
            <ac:picMk id="1026" creationId="{7148B9ED-BFC6-4CFB-949D-190095F23D16}"/>
          </ac:picMkLst>
        </pc:picChg>
        <pc:cxnChg chg="mod">
          <ac:chgData name="Robin Rettien" userId="d3b77970-caed-4e6f-89f3-1a113df11dad" providerId="ADAL" clId="{DAEA3E22-9844-481E-9B87-6745CA6151F1}" dt="2020-10-22T10:51:22.209" v="2358" actId="13926"/>
          <ac:cxnSpMkLst>
            <pc:docMk/>
            <pc:sldMk cId="321839724" sldId="4568"/>
            <ac:cxnSpMk id="11" creationId="{5AD29280-6340-4A6D-882B-93B65A653036}"/>
          </ac:cxnSpMkLst>
        </pc:cxnChg>
        <pc:cxnChg chg="mod">
          <ac:chgData name="Robin Rettien" userId="d3b77970-caed-4e6f-89f3-1a113df11dad" providerId="ADAL" clId="{DAEA3E22-9844-481E-9B87-6745CA6151F1}" dt="2020-10-22T10:51:22.209" v="2358" actId="13926"/>
          <ac:cxnSpMkLst>
            <pc:docMk/>
            <pc:sldMk cId="321839724" sldId="4568"/>
            <ac:cxnSpMk id="41" creationId="{210DFE03-0AFD-4C9A-88FF-61FB9DAA0EC9}"/>
          </ac:cxnSpMkLst>
        </pc:cxnChg>
      </pc:sldChg>
      <pc:sldChg chg="addSp modSp mod">
        <pc:chgData name="Robin Rettien" userId="d3b77970-caed-4e6f-89f3-1a113df11dad" providerId="ADAL" clId="{DAEA3E22-9844-481E-9B87-6745CA6151F1}" dt="2020-10-22T10:51:29.171" v="2359" actId="13926"/>
        <pc:sldMkLst>
          <pc:docMk/>
          <pc:sldMk cId="2761733356" sldId="4569"/>
        </pc:sldMkLst>
        <pc:spChg chg="mod">
          <ac:chgData name="Robin Rettien" userId="d3b77970-caed-4e6f-89f3-1a113df11dad" providerId="ADAL" clId="{DAEA3E22-9844-481E-9B87-6745CA6151F1}" dt="2020-10-22T10:51:29.171" v="2359" actId="13926"/>
          <ac:spMkLst>
            <pc:docMk/>
            <pc:sldMk cId="2761733356" sldId="4569"/>
            <ac:spMk id="2" creationId="{7D701395-8032-4536-906F-15A66E308701}"/>
          </ac:spMkLst>
        </pc:spChg>
        <pc:spChg chg="add mod">
          <ac:chgData name="Robin Rettien" userId="d3b77970-caed-4e6f-89f3-1a113df11dad" providerId="ADAL" clId="{DAEA3E22-9844-481E-9B87-6745CA6151F1}" dt="2020-10-22T10:51:29.171" v="2359" actId="13926"/>
          <ac:spMkLst>
            <pc:docMk/>
            <pc:sldMk cId="2761733356" sldId="4569"/>
            <ac:spMk id="3" creationId="{B2DED072-DCB9-47C4-B3C2-AD0319F20669}"/>
          </ac:spMkLst>
        </pc:spChg>
        <pc:spChg chg="mod">
          <ac:chgData name="Robin Rettien" userId="d3b77970-caed-4e6f-89f3-1a113df11dad" providerId="ADAL" clId="{DAEA3E22-9844-481E-9B87-6745CA6151F1}" dt="2020-10-22T10:51:29.171" v="2359" actId="13926"/>
          <ac:spMkLst>
            <pc:docMk/>
            <pc:sldMk cId="2761733356" sldId="4569"/>
            <ac:spMk id="4" creationId="{4C4D38EA-F223-4340-92B1-79278FCAA685}"/>
          </ac:spMkLst>
        </pc:spChg>
        <pc:spChg chg="mod">
          <ac:chgData name="Robin Rettien" userId="d3b77970-caed-4e6f-89f3-1a113df11dad" providerId="ADAL" clId="{DAEA3E22-9844-481E-9B87-6745CA6151F1}" dt="2020-10-22T10:51:29.171" v="2359" actId="13926"/>
          <ac:spMkLst>
            <pc:docMk/>
            <pc:sldMk cId="2761733356" sldId="4569"/>
            <ac:spMk id="5" creationId="{34DE3345-BF12-4590-82BA-08BF5D62A7A2}"/>
          </ac:spMkLst>
        </pc:spChg>
        <pc:spChg chg="mod">
          <ac:chgData name="Robin Rettien" userId="d3b77970-caed-4e6f-89f3-1a113df11dad" providerId="ADAL" clId="{DAEA3E22-9844-481E-9B87-6745CA6151F1}" dt="2020-10-22T10:51:29.171" v="2359" actId="13926"/>
          <ac:spMkLst>
            <pc:docMk/>
            <pc:sldMk cId="2761733356" sldId="4569"/>
            <ac:spMk id="9" creationId="{DB3E10AF-4D26-494C-827B-48178D9E4333}"/>
          </ac:spMkLst>
        </pc:spChg>
        <pc:spChg chg="mod">
          <ac:chgData name="Robin Rettien" userId="d3b77970-caed-4e6f-89f3-1a113df11dad" providerId="ADAL" clId="{DAEA3E22-9844-481E-9B87-6745CA6151F1}" dt="2020-10-22T10:51:29.171" v="2359" actId="13926"/>
          <ac:spMkLst>
            <pc:docMk/>
            <pc:sldMk cId="2761733356" sldId="4569"/>
            <ac:spMk id="15" creationId="{BD6BC940-9792-4EDF-88C1-2CA0CE1F572D}"/>
          </ac:spMkLst>
        </pc:spChg>
        <pc:spChg chg="mod">
          <ac:chgData name="Robin Rettien" userId="d3b77970-caed-4e6f-89f3-1a113df11dad" providerId="ADAL" clId="{DAEA3E22-9844-481E-9B87-6745CA6151F1}" dt="2020-10-22T10:51:29.171" v="2359" actId="13926"/>
          <ac:spMkLst>
            <pc:docMk/>
            <pc:sldMk cId="2761733356" sldId="4569"/>
            <ac:spMk id="19" creationId="{197440D0-D94A-40D6-8A4C-706BD75AD0B0}"/>
          </ac:spMkLst>
        </pc:spChg>
        <pc:spChg chg="mod">
          <ac:chgData name="Robin Rettien" userId="d3b77970-caed-4e6f-89f3-1a113df11dad" providerId="ADAL" clId="{DAEA3E22-9844-481E-9B87-6745CA6151F1}" dt="2020-10-22T10:51:29.171" v="2359" actId="13926"/>
          <ac:spMkLst>
            <pc:docMk/>
            <pc:sldMk cId="2761733356" sldId="4569"/>
            <ac:spMk id="20" creationId="{E62F4276-6C2B-401A-865C-3B6DF4372BA9}"/>
          </ac:spMkLst>
        </pc:spChg>
        <pc:spChg chg="mod">
          <ac:chgData name="Robin Rettien" userId="d3b77970-caed-4e6f-89f3-1a113df11dad" providerId="ADAL" clId="{DAEA3E22-9844-481E-9B87-6745CA6151F1}" dt="2020-10-22T10:51:29.171" v="2359" actId="13926"/>
          <ac:spMkLst>
            <pc:docMk/>
            <pc:sldMk cId="2761733356" sldId="4569"/>
            <ac:spMk id="21" creationId="{A72AE591-3E09-4614-960C-8E841A43253C}"/>
          </ac:spMkLst>
        </pc:spChg>
        <pc:spChg chg="mod">
          <ac:chgData name="Robin Rettien" userId="d3b77970-caed-4e6f-89f3-1a113df11dad" providerId="ADAL" clId="{DAEA3E22-9844-481E-9B87-6745CA6151F1}" dt="2020-10-22T10:12:59.822" v="1945" actId="20577"/>
          <ac:spMkLst>
            <pc:docMk/>
            <pc:sldMk cId="2761733356" sldId="4569"/>
            <ac:spMk id="30" creationId="{128664FB-6826-4E34-A7C2-BB803A50DAB9}"/>
          </ac:spMkLst>
        </pc:spChg>
        <pc:spChg chg="mod">
          <ac:chgData name="Robin Rettien" userId="d3b77970-caed-4e6f-89f3-1a113df11dad" providerId="ADAL" clId="{DAEA3E22-9844-481E-9B87-6745CA6151F1}" dt="2020-10-22T10:51:29.171" v="2359" actId="13926"/>
          <ac:spMkLst>
            <pc:docMk/>
            <pc:sldMk cId="2761733356" sldId="4569"/>
            <ac:spMk id="35" creationId="{E1C20004-A59A-4882-82B5-52DD6C28B5C9}"/>
          </ac:spMkLst>
        </pc:spChg>
        <pc:spChg chg="mod">
          <ac:chgData name="Robin Rettien" userId="d3b77970-caed-4e6f-89f3-1a113df11dad" providerId="ADAL" clId="{DAEA3E22-9844-481E-9B87-6745CA6151F1}" dt="2020-10-22T10:51:29.171" v="2359" actId="13926"/>
          <ac:spMkLst>
            <pc:docMk/>
            <pc:sldMk cId="2761733356" sldId="4569"/>
            <ac:spMk id="38" creationId="{85A8140E-B464-4476-870A-631D4673472E}"/>
          </ac:spMkLst>
        </pc:spChg>
        <pc:spChg chg="mod">
          <ac:chgData name="Robin Rettien" userId="d3b77970-caed-4e6f-89f3-1a113df11dad" providerId="ADAL" clId="{DAEA3E22-9844-481E-9B87-6745CA6151F1}" dt="2020-10-22T10:51:29.171" v="2359" actId="13926"/>
          <ac:spMkLst>
            <pc:docMk/>
            <pc:sldMk cId="2761733356" sldId="4569"/>
            <ac:spMk id="39" creationId="{AAFF6EA6-74A2-4682-915B-A6418E1B70F6}"/>
          </ac:spMkLst>
        </pc:spChg>
        <pc:spChg chg="mod">
          <ac:chgData name="Robin Rettien" userId="d3b77970-caed-4e6f-89f3-1a113df11dad" providerId="ADAL" clId="{DAEA3E22-9844-481E-9B87-6745CA6151F1}" dt="2020-10-22T10:51:29.171" v="2359" actId="13926"/>
          <ac:spMkLst>
            <pc:docMk/>
            <pc:sldMk cId="2761733356" sldId="4569"/>
            <ac:spMk id="41" creationId="{A7188BD8-2ACC-4F14-AE31-9722FB9CA6BC}"/>
          </ac:spMkLst>
        </pc:spChg>
        <pc:spChg chg="mod">
          <ac:chgData name="Robin Rettien" userId="d3b77970-caed-4e6f-89f3-1a113df11dad" providerId="ADAL" clId="{DAEA3E22-9844-481E-9B87-6745CA6151F1}" dt="2020-10-22T10:51:29.171" v="2359" actId="13926"/>
          <ac:spMkLst>
            <pc:docMk/>
            <pc:sldMk cId="2761733356" sldId="4569"/>
            <ac:spMk id="42" creationId="{084480C7-F215-4004-B0BC-F652E21C6B64}"/>
          </ac:spMkLst>
        </pc:spChg>
        <pc:spChg chg="mod">
          <ac:chgData name="Robin Rettien" userId="d3b77970-caed-4e6f-89f3-1a113df11dad" providerId="ADAL" clId="{DAEA3E22-9844-481E-9B87-6745CA6151F1}" dt="2020-10-22T10:51:29.171" v="2359" actId="13926"/>
          <ac:spMkLst>
            <pc:docMk/>
            <pc:sldMk cId="2761733356" sldId="4569"/>
            <ac:spMk id="43" creationId="{77D55BEB-06D4-4D8C-B360-DF824868F547}"/>
          </ac:spMkLst>
        </pc:spChg>
        <pc:spChg chg="mod">
          <ac:chgData name="Robin Rettien" userId="d3b77970-caed-4e6f-89f3-1a113df11dad" providerId="ADAL" clId="{DAEA3E22-9844-481E-9B87-6745CA6151F1}" dt="2020-10-22T10:51:29.171" v="2359" actId="13926"/>
          <ac:spMkLst>
            <pc:docMk/>
            <pc:sldMk cId="2761733356" sldId="4569"/>
            <ac:spMk id="45" creationId="{C816BEF3-D42A-4370-9398-86EBCF8AB535}"/>
          </ac:spMkLst>
        </pc:spChg>
        <pc:spChg chg="mod">
          <ac:chgData name="Robin Rettien" userId="d3b77970-caed-4e6f-89f3-1a113df11dad" providerId="ADAL" clId="{DAEA3E22-9844-481E-9B87-6745CA6151F1}" dt="2020-10-22T10:51:29.171" v="2359" actId="13926"/>
          <ac:spMkLst>
            <pc:docMk/>
            <pc:sldMk cId="2761733356" sldId="4569"/>
            <ac:spMk id="55" creationId="{69842717-1FD6-42CF-B66D-5B8E910D70BD}"/>
          </ac:spMkLst>
        </pc:spChg>
        <pc:spChg chg="mod">
          <ac:chgData name="Robin Rettien" userId="d3b77970-caed-4e6f-89f3-1a113df11dad" providerId="ADAL" clId="{DAEA3E22-9844-481E-9B87-6745CA6151F1}" dt="2020-10-22T10:51:29.171" v="2359" actId="13926"/>
          <ac:spMkLst>
            <pc:docMk/>
            <pc:sldMk cId="2761733356" sldId="4569"/>
            <ac:spMk id="112" creationId="{3A85F222-F47B-4C0F-BF1F-B5B410DBDB63}"/>
          </ac:spMkLst>
        </pc:spChg>
        <pc:spChg chg="mod">
          <ac:chgData name="Robin Rettien" userId="d3b77970-caed-4e6f-89f3-1a113df11dad" providerId="ADAL" clId="{DAEA3E22-9844-481E-9B87-6745CA6151F1}" dt="2020-10-22T10:51:29.171" v="2359" actId="13926"/>
          <ac:spMkLst>
            <pc:docMk/>
            <pc:sldMk cId="2761733356" sldId="4569"/>
            <ac:spMk id="113" creationId="{D5920B0D-25A6-4BDA-8C17-710FE998560E}"/>
          </ac:spMkLst>
        </pc:spChg>
        <pc:grpChg chg="mod">
          <ac:chgData name="Robin Rettien" userId="d3b77970-caed-4e6f-89f3-1a113df11dad" providerId="ADAL" clId="{DAEA3E22-9844-481E-9B87-6745CA6151F1}" dt="2020-10-22T10:51:29.171" v="2359" actId="13926"/>
          <ac:grpSpMkLst>
            <pc:docMk/>
            <pc:sldMk cId="2761733356" sldId="4569"/>
            <ac:grpSpMk id="23" creationId="{945004CA-8757-43ED-A733-89BF599B1737}"/>
          </ac:grpSpMkLst>
        </pc:grpChg>
        <pc:grpChg chg="mod">
          <ac:chgData name="Robin Rettien" userId="d3b77970-caed-4e6f-89f3-1a113df11dad" providerId="ADAL" clId="{DAEA3E22-9844-481E-9B87-6745CA6151F1}" dt="2020-10-22T10:51:29.171" v="2359" actId="13926"/>
          <ac:grpSpMkLst>
            <pc:docMk/>
            <pc:sldMk cId="2761733356" sldId="4569"/>
            <ac:grpSpMk id="40" creationId="{FFBC7292-589C-4EF8-9B9E-D81103682140}"/>
          </ac:grpSpMkLst>
        </pc:grpChg>
        <pc:picChg chg="mod">
          <ac:chgData name="Robin Rettien" userId="d3b77970-caed-4e6f-89f3-1a113df11dad" providerId="ADAL" clId="{DAEA3E22-9844-481E-9B87-6745CA6151F1}" dt="2020-10-22T10:51:29.171" v="2359" actId="13926"/>
          <ac:picMkLst>
            <pc:docMk/>
            <pc:sldMk cId="2761733356" sldId="4569"/>
            <ac:picMk id="6" creationId="{1658F0E2-224F-4B00-A1F5-9633AF206DF1}"/>
          </ac:picMkLst>
        </pc:picChg>
        <pc:picChg chg="mod">
          <ac:chgData name="Robin Rettien" userId="d3b77970-caed-4e6f-89f3-1a113df11dad" providerId="ADAL" clId="{DAEA3E22-9844-481E-9B87-6745CA6151F1}" dt="2020-10-22T10:51:29.171" v="2359" actId="13926"/>
          <ac:picMkLst>
            <pc:docMk/>
            <pc:sldMk cId="2761733356" sldId="4569"/>
            <ac:picMk id="8" creationId="{94EFAF37-174A-4B95-94D6-C8C194AC638D}"/>
          </ac:picMkLst>
        </pc:picChg>
        <pc:picChg chg="mod">
          <ac:chgData name="Robin Rettien" userId="d3b77970-caed-4e6f-89f3-1a113df11dad" providerId="ADAL" clId="{DAEA3E22-9844-481E-9B87-6745CA6151F1}" dt="2020-10-22T10:51:29.171" v="2359" actId="13926"/>
          <ac:picMkLst>
            <pc:docMk/>
            <pc:sldMk cId="2761733356" sldId="4569"/>
            <ac:picMk id="13" creationId="{9752C072-54A5-4D75-B979-99E99C67145B}"/>
          </ac:picMkLst>
        </pc:picChg>
        <pc:picChg chg="mod">
          <ac:chgData name="Robin Rettien" userId="d3b77970-caed-4e6f-89f3-1a113df11dad" providerId="ADAL" clId="{DAEA3E22-9844-481E-9B87-6745CA6151F1}" dt="2020-10-22T10:51:29.171" v="2359" actId="13926"/>
          <ac:picMkLst>
            <pc:docMk/>
            <pc:sldMk cId="2761733356" sldId="4569"/>
            <ac:picMk id="18" creationId="{DE5147AC-F0A4-479F-9FF8-E74F012E4CA8}"/>
          </ac:picMkLst>
        </pc:picChg>
        <pc:picChg chg="mod">
          <ac:chgData name="Robin Rettien" userId="d3b77970-caed-4e6f-89f3-1a113df11dad" providerId="ADAL" clId="{DAEA3E22-9844-481E-9B87-6745CA6151F1}" dt="2020-10-22T10:51:29.171" v="2359" actId="13926"/>
          <ac:picMkLst>
            <pc:docMk/>
            <pc:sldMk cId="2761733356" sldId="4569"/>
            <ac:picMk id="25" creationId="{4AF805BB-7D9F-4DF7-BB61-084FAC029417}"/>
          </ac:picMkLst>
        </pc:picChg>
        <pc:cxnChg chg="mod">
          <ac:chgData name="Robin Rettien" userId="d3b77970-caed-4e6f-89f3-1a113df11dad" providerId="ADAL" clId="{DAEA3E22-9844-481E-9B87-6745CA6151F1}" dt="2020-10-22T10:51:29.171" v="2359" actId="13926"/>
          <ac:cxnSpMkLst>
            <pc:docMk/>
            <pc:sldMk cId="2761733356" sldId="4569"/>
            <ac:cxnSpMk id="11" creationId="{5AD29280-6340-4A6D-882B-93B65A653036}"/>
          </ac:cxnSpMkLst>
        </pc:cxnChg>
        <pc:cxnChg chg="mod">
          <ac:chgData name="Robin Rettien" userId="d3b77970-caed-4e6f-89f3-1a113df11dad" providerId="ADAL" clId="{DAEA3E22-9844-481E-9B87-6745CA6151F1}" dt="2020-10-22T10:51:29.171" v="2359" actId="13926"/>
          <ac:cxnSpMkLst>
            <pc:docMk/>
            <pc:sldMk cId="2761733356" sldId="4569"/>
            <ac:cxnSpMk id="36" creationId="{7E20C12B-4182-4D41-916F-13020E61EC21}"/>
          </ac:cxnSpMkLst>
        </pc:cxnChg>
      </pc:sldChg>
      <pc:sldChg chg="addSp modSp mod">
        <pc:chgData name="Robin Rettien" userId="d3b77970-caed-4e6f-89f3-1a113df11dad" providerId="ADAL" clId="{DAEA3E22-9844-481E-9B87-6745CA6151F1}" dt="2020-10-22T10:51:53.648" v="2364" actId="13926"/>
        <pc:sldMkLst>
          <pc:docMk/>
          <pc:sldMk cId="2623748295" sldId="4570"/>
        </pc:sldMkLst>
        <pc:spChg chg="mod">
          <ac:chgData name="Robin Rettien" userId="d3b77970-caed-4e6f-89f3-1a113df11dad" providerId="ADAL" clId="{DAEA3E22-9844-481E-9B87-6745CA6151F1}" dt="2020-10-22T10:51:53.648" v="2364" actId="13926"/>
          <ac:spMkLst>
            <pc:docMk/>
            <pc:sldMk cId="2623748295" sldId="4570"/>
            <ac:spMk id="2" creationId="{7D701395-8032-4536-906F-15A66E308701}"/>
          </ac:spMkLst>
        </pc:spChg>
        <pc:spChg chg="mod">
          <ac:chgData name="Robin Rettien" userId="d3b77970-caed-4e6f-89f3-1a113df11dad" providerId="ADAL" clId="{DAEA3E22-9844-481E-9B87-6745CA6151F1}" dt="2020-10-22T10:51:53.648" v="2364" actId="13926"/>
          <ac:spMkLst>
            <pc:docMk/>
            <pc:sldMk cId="2623748295" sldId="4570"/>
            <ac:spMk id="3" creationId="{263D415E-DAB5-4312-B247-3406B97C3353}"/>
          </ac:spMkLst>
        </pc:spChg>
        <pc:spChg chg="mod">
          <ac:chgData name="Robin Rettien" userId="d3b77970-caed-4e6f-89f3-1a113df11dad" providerId="ADAL" clId="{DAEA3E22-9844-481E-9B87-6745CA6151F1}" dt="2020-10-22T10:51:53.648" v="2364" actId="13926"/>
          <ac:spMkLst>
            <pc:docMk/>
            <pc:sldMk cId="2623748295" sldId="4570"/>
            <ac:spMk id="4" creationId="{8F0340B2-EE4B-415F-9143-255DAE7F16AD}"/>
          </ac:spMkLst>
        </pc:spChg>
        <pc:spChg chg="mod">
          <ac:chgData name="Robin Rettien" userId="d3b77970-caed-4e6f-89f3-1a113df11dad" providerId="ADAL" clId="{DAEA3E22-9844-481E-9B87-6745CA6151F1}" dt="2020-10-22T10:51:53.648" v="2364" actId="13926"/>
          <ac:spMkLst>
            <pc:docMk/>
            <pc:sldMk cId="2623748295" sldId="4570"/>
            <ac:spMk id="5" creationId="{1434D17C-97EF-470A-A3D2-0F8DB4E34C1C}"/>
          </ac:spMkLst>
        </pc:spChg>
        <pc:spChg chg="mod">
          <ac:chgData name="Robin Rettien" userId="d3b77970-caed-4e6f-89f3-1a113df11dad" providerId="ADAL" clId="{DAEA3E22-9844-481E-9B87-6745CA6151F1}" dt="2020-10-22T10:51:53.648" v="2364" actId="13926"/>
          <ac:spMkLst>
            <pc:docMk/>
            <pc:sldMk cId="2623748295" sldId="4570"/>
            <ac:spMk id="7" creationId="{EBD40D0A-5E1F-4501-8BF0-2634EFDE91DA}"/>
          </ac:spMkLst>
        </pc:spChg>
        <pc:spChg chg="add mod">
          <ac:chgData name="Robin Rettien" userId="d3b77970-caed-4e6f-89f3-1a113df11dad" providerId="ADAL" clId="{DAEA3E22-9844-481E-9B87-6745CA6151F1}" dt="2020-10-22T10:51:53.648" v="2364" actId="13926"/>
          <ac:spMkLst>
            <pc:docMk/>
            <pc:sldMk cId="2623748295" sldId="4570"/>
            <ac:spMk id="8" creationId="{D58BCDF9-E6E5-4915-A8B9-52FBFF84732D}"/>
          </ac:spMkLst>
        </pc:spChg>
        <pc:spChg chg="mod">
          <ac:chgData name="Robin Rettien" userId="d3b77970-caed-4e6f-89f3-1a113df11dad" providerId="ADAL" clId="{DAEA3E22-9844-481E-9B87-6745CA6151F1}" dt="2020-10-22T10:51:53.648" v="2364" actId="13926"/>
          <ac:spMkLst>
            <pc:docMk/>
            <pc:sldMk cId="2623748295" sldId="4570"/>
            <ac:spMk id="15" creationId="{BD6BC940-9792-4EDF-88C1-2CA0CE1F572D}"/>
          </ac:spMkLst>
        </pc:spChg>
        <pc:spChg chg="mod">
          <ac:chgData name="Robin Rettien" userId="d3b77970-caed-4e6f-89f3-1a113df11dad" providerId="ADAL" clId="{DAEA3E22-9844-481E-9B87-6745CA6151F1}" dt="2020-10-22T10:51:53.648" v="2364" actId="13926"/>
          <ac:spMkLst>
            <pc:docMk/>
            <pc:sldMk cId="2623748295" sldId="4570"/>
            <ac:spMk id="17" creationId="{9734490F-9FFC-4741-B6CF-A54119B94313}"/>
          </ac:spMkLst>
        </pc:spChg>
        <pc:spChg chg="mod">
          <ac:chgData name="Robin Rettien" userId="d3b77970-caed-4e6f-89f3-1a113df11dad" providerId="ADAL" clId="{DAEA3E22-9844-481E-9B87-6745CA6151F1}" dt="2020-10-22T10:51:53.648" v="2364" actId="13926"/>
          <ac:spMkLst>
            <pc:docMk/>
            <pc:sldMk cId="2623748295" sldId="4570"/>
            <ac:spMk id="19" creationId="{197440D0-D94A-40D6-8A4C-706BD75AD0B0}"/>
          </ac:spMkLst>
        </pc:spChg>
        <pc:spChg chg="mod">
          <ac:chgData name="Robin Rettien" userId="d3b77970-caed-4e6f-89f3-1a113df11dad" providerId="ADAL" clId="{DAEA3E22-9844-481E-9B87-6745CA6151F1}" dt="2020-10-22T10:51:53.648" v="2364" actId="13926"/>
          <ac:spMkLst>
            <pc:docMk/>
            <pc:sldMk cId="2623748295" sldId="4570"/>
            <ac:spMk id="20" creationId="{4DE437A5-B210-4F04-AD72-0B07057096AA}"/>
          </ac:spMkLst>
        </pc:spChg>
        <pc:spChg chg="mod">
          <ac:chgData name="Robin Rettien" userId="d3b77970-caed-4e6f-89f3-1a113df11dad" providerId="ADAL" clId="{DAEA3E22-9844-481E-9B87-6745CA6151F1}" dt="2020-10-22T10:51:53.648" v="2364" actId="13926"/>
          <ac:spMkLst>
            <pc:docMk/>
            <pc:sldMk cId="2623748295" sldId="4570"/>
            <ac:spMk id="21" creationId="{A72AE591-3E09-4614-960C-8E841A43253C}"/>
          </ac:spMkLst>
        </pc:spChg>
        <pc:spChg chg="mod">
          <ac:chgData name="Robin Rettien" userId="d3b77970-caed-4e6f-89f3-1a113df11dad" providerId="ADAL" clId="{DAEA3E22-9844-481E-9B87-6745CA6151F1}" dt="2020-10-22T10:51:53.648" v="2364" actId="13926"/>
          <ac:spMkLst>
            <pc:docMk/>
            <pc:sldMk cId="2623748295" sldId="4570"/>
            <ac:spMk id="26" creationId="{4B3FDFAF-AC46-4000-B44B-A0B4E959D31D}"/>
          </ac:spMkLst>
        </pc:spChg>
        <pc:spChg chg="mod">
          <ac:chgData name="Robin Rettien" userId="d3b77970-caed-4e6f-89f3-1a113df11dad" providerId="ADAL" clId="{DAEA3E22-9844-481E-9B87-6745CA6151F1}" dt="2020-10-22T10:51:53.648" v="2364" actId="13926"/>
          <ac:spMkLst>
            <pc:docMk/>
            <pc:sldMk cId="2623748295" sldId="4570"/>
            <ac:spMk id="45" creationId="{9E840A2D-991C-4E3C-9CEB-2AC8F36A9F4A}"/>
          </ac:spMkLst>
        </pc:spChg>
        <pc:spChg chg="mod">
          <ac:chgData name="Robin Rettien" userId="d3b77970-caed-4e6f-89f3-1a113df11dad" providerId="ADAL" clId="{DAEA3E22-9844-481E-9B87-6745CA6151F1}" dt="2020-10-22T10:51:53.648" v="2364" actId="13926"/>
          <ac:spMkLst>
            <pc:docMk/>
            <pc:sldMk cId="2623748295" sldId="4570"/>
            <ac:spMk id="50" creationId="{DDB19016-E717-4E58-9FE3-9D0CB8034D05}"/>
          </ac:spMkLst>
        </pc:spChg>
        <pc:spChg chg="mod">
          <ac:chgData name="Robin Rettien" userId="d3b77970-caed-4e6f-89f3-1a113df11dad" providerId="ADAL" clId="{DAEA3E22-9844-481E-9B87-6745CA6151F1}" dt="2020-10-22T10:51:53.648" v="2364" actId="13926"/>
          <ac:spMkLst>
            <pc:docMk/>
            <pc:sldMk cId="2623748295" sldId="4570"/>
            <ac:spMk id="77" creationId="{AA337D4F-5AFF-47BB-8E56-01812DB5FE7D}"/>
          </ac:spMkLst>
        </pc:spChg>
        <pc:spChg chg="mod">
          <ac:chgData name="Robin Rettien" userId="d3b77970-caed-4e6f-89f3-1a113df11dad" providerId="ADAL" clId="{DAEA3E22-9844-481E-9B87-6745CA6151F1}" dt="2020-10-22T10:51:53.648" v="2364" actId="13926"/>
          <ac:spMkLst>
            <pc:docMk/>
            <pc:sldMk cId="2623748295" sldId="4570"/>
            <ac:spMk id="78" creationId="{55519320-C62C-4B05-950E-71FCE8A798B8}"/>
          </ac:spMkLst>
        </pc:spChg>
        <pc:grpChg chg="mod">
          <ac:chgData name="Robin Rettien" userId="d3b77970-caed-4e6f-89f3-1a113df11dad" providerId="ADAL" clId="{DAEA3E22-9844-481E-9B87-6745CA6151F1}" dt="2020-10-22T10:51:53.648" v="2364" actId="13926"/>
          <ac:grpSpMkLst>
            <pc:docMk/>
            <pc:sldMk cId="2623748295" sldId="4570"/>
            <ac:grpSpMk id="35" creationId="{A12A3B37-924D-4C00-97E1-F04409B0DC26}"/>
          </ac:grpSpMkLst>
        </pc:grpChg>
        <pc:grpChg chg="mod">
          <ac:chgData name="Robin Rettien" userId="d3b77970-caed-4e6f-89f3-1a113df11dad" providerId="ADAL" clId="{DAEA3E22-9844-481E-9B87-6745CA6151F1}" dt="2020-10-22T10:51:53.648" v="2364" actId="13926"/>
          <ac:grpSpMkLst>
            <pc:docMk/>
            <pc:sldMk cId="2623748295" sldId="4570"/>
            <ac:grpSpMk id="37" creationId="{85A672D4-8948-458B-9331-AC3C8901CA95}"/>
          </ac:grpSpMkLst>
        </pc:grpChg>
        <pc:picChg chg="mod">
          <ac:chgData name="Robin Rettien" userId="d3b77970-caed-4e6f-89f3-1a113df11dad" providerId="ADAL" clId="{DAEA3E22-9844-481E-9B87-6745CA6151F1}" dt="2020-10-22T10:51:53.648" v="2364" actId="13926"/>
          <ac:picMkLst>
            <pc:docMk/>
            <pc:sldMk cId="2623748295" sldId="4570"/>
            <ac:picMk id="6" creationId="{2556F841-BCD7-45D5-9DB1-821516FB1881}"/>
          </ac:picMkLst>
        </pc:picChg>
        <pc:picChg chg="mod">
          <ac:chgData name="Robin Rettien" userId="d3b77970-caed-4e6f-89f3-1a113df11dad" providerId="ADAL" clId="{DAEA3E22-9844-481E-9B87-6745CA6151F1}" dt="2020-10-22T10:51:53.648" v="2364" actId="13926"/>
          <ac:picMkLst>
            <pc:docMk/>
            <pc:sldMk cId="2623748295" sldId="4570"/>
            <ac:picMk id="14" creationId="{EA7093A6-8E36-4B93-8023-348C66A8F20C}"/>
          </ac:picMkLst>
        </pc:picChg>
        <pc:picChg chg="mod">
          <ac:chgData name="Robin Rettien" userId="d3b77970-caed-4e6f-89f3-1a113df11dad" providerId="ADAL" clId="{DAEA3E22-9844-481E-9B87-6745CA6151F1}" dt="2020-10-22T10:51:53.648" v="2364" actId="13926"/>
          <ac:picMkLst>
            <pc:docMk/>
            <pc:sldMk cId="2623748295" sldId="4570"/>
            <ac:picMk id="25" creationId="{4F25DFAF-C258-4B76-A7EE-FC5FBF2966C8}"/>
          </ac:picMkLst>
        </pc:picChg>
        <pc:picChg chg="mod">
          <ac:chgData name="Robin Rettien" userId="d3b77970-caed-4e6f-89f3-1a113df11dad" providerId="ADAL" clId="{DAEA3E22-9844-481E-9B87-6745CA6151F1}" dt="2020-10-22T10:51:53.648" v="2364" actId="13926"/>
          <ac:picMkLst>
            <pc:docMk/>
            <pc:sldMk cId="2623748295" sldId="4570"/>
            <ac:picMk id="2049" creationId="{705F0B77-9A99-4380-8721-D950C2FFEE62}"/>
          </ac:picMkLst>
        </pc:picChg>
        <pc:cxnChg chg="mod">
          <ac:chgData name="Robin Rettien" userId="d3b77970-caed-4e6f-89f3-1a113df11dad" providerId="ADAL" clId="{DAEA3E22-9844-481E-9B87-6745CA6151F1}" dt="2020-10-22T10:51:53.648" v="2364" actId="13926"/>
          <ac:cxnSpMkLst>
            <pc:docMk/>
            <pc:sldMk cId="2623748295" sldId="4570"/>
            <ac:cxnSpMk id="11" creationId="{5AD29280-6340-4A6D-882B-93B65A653036}"/>
          </ac:cxnSpMkLst>
        </pc:cxnChg>
        <pc:cxnChg chg="mod">
          <ac:chgData name="Robin Rettien" userId="d3b77970-caed-4e6f-89f3-1a113df11dad" providerId="ADAL" clId="{DAEA3E22-9844-481E-9B87-6745CA6151F1}" dt="2020-10-22T10:51:53.648" v="2364" actId="13926"/>
          <ac:cxnSpMkLst>
            <pc:docMk/>
            <pc:sldMk cId="2623748295" sldId="4570"/>
            <ac:cxnSpMk id="40" creationId="{0EF2CDFC-7052-428E-A358-1AE73A9BF4F7}"/>
          </ac:cxnSpMkLst>
        </pc:cxnChg>
        <pc:cxnChg chg="mod">
          <ac:chgData name="Robin Rettien" userId="d3b77970-caed-4e6f-89f3-1a113df11dad" providerId="ADAL" clId="{DAEA3E22-9844-481E-9B87-6745CA6151F1}" dt="2020-10-22T10:51:53.648" v="2364" actId="13926"/>
          <ac:cxnSpMkLst>
            <pc:docMk/>
            <pc:sldMk cId="2623748295" sldId="4570"/>
            <ac:cxnSpMk id="79" creationId="{6E8FF602-EEFA-43D4-AD81-06710A68381C}"/>
          </ac:cxnSpMkLst>
        </pc:cxnChg>
      </pc:sldChg>
      <pc:sldChg chg="addSp delSp modSp mod">
        <pc:chgData name="Robin Rettien" userId="d3b77970-caed-4e6f-89f3-1a113df11dad" providerId="ADAL" clId="{DAEA3E22-9844-481E-9B87-6745CA6151F1}" dt="2020-10-22T10:52:03.408" v="2366" actId="13926"/>
        <pc:sldMkLst>
          <pc:docMk/>
          <pc:sldMk cId="1884533410" sldId="4571"/>
        </pc:sldMkLst>
        <pc:spChg chg="mod">
          <ac:chgData name="Robin Rettien" userId="d3b77970-caed-4e6f-89f3-1a113df11dad" providerId="ADAL" clId="{DAEA3E22-9844-481E-9B87-6745CA6151F1}" dt="2020-10-22T10:52:03.408" v="2366" actId="13926"/>
          <ac:spMkLst>
            <pc:docMk/>
            <pc:sldMk cId="1884533410" sldId="4571"/>
            <ac:spMk id="2" creationId="{7D701395-8032-4536-906F-15A66E308701}"/>
          </ac:spMkLst>
        </pc:spChg>
        <pc:spChg chg="add mod">
          <ac:chgData name="Robin Rettien" userId="d3b77970-caed-4e6f-89f3-1a113df11dad" providerId="ADAL" clId="{DAEA3E22-9844-481E-9B87-6745CA6151F1}" dt="2020-10-22T10:52:03.408" v="2366" actId="13926"/>
          <ac:spMkLst>
            <pc:docMk/>
            <pc:sldMk cId="1884533410" sldId="4571"/>
            <ac:spMk id="4" creationId="{FA4E8C46-CB3B-495F-9E12-5293E4EDB78F}"/>
          </ac:spMkLst>
        </pc:spChg>
        <pc:spChg chg="add mod">
          <ac:chgData name="Robin Rettien" userId="d3b77970-caed-4e6f-89f3-1a113df11dad" providerId="ADAL" clId="{DAEA3E22-9844-481E-9B87-6745CA6151F1}" dt="2020-10-22T10:52:03.408" v="2366" actId="13926"/>
          <ac:spMkLst>
            <pc:docMk/>
            <pc:sldMk cId="1884533410" sldId="4571"/>
            <ac:spMk id="5" creationId="{77C7A2B7-D78F-4767-85B5-42B4CBD18785}"/>
          </ac:spMkLst>
        </pc:spChg>
        <pc:spChg chg="del">
          <ac:chgData name="Robin Rettien" userId="d3b77970-caed-4e6f-89f3-1a113df11dad" providerId="ADAL" clId="{DAEA3E22-9844-481E-9B87-6745CA6151F1}" dt="2020-10-21T21:22:33.192" v="412" actId="478"/>
          <ac:spMkLst>
            <pc:docMk/>
            <pc:sldMk cId="1884533410" sldId="4571"/>
            <ac:spMk id="8" creationId="{7E27DD96-22F5-4857-84D6-ABBB2D88F935}"/>
          </ac:spMkLst>
        </pc:spChg>
        <pc:spChg chg="del">
          <ac:chgData name="Robin Rettien" userId="d3b77970-caed-4e6f-89f3-1a113df11dad" providerId="ADAL" clId="{DAEA3E22-9844-481E-9B87-6745CA6151F1}" dt="2020-10-21T21:22:33.192" v="412" actId="478"/>
          <ac:spMkLst>
            <pc:docMk/>
            <pc:sldMk cId="1884533410" sldId="4571"/>
            <ac:spMk id="9" creationId="{F1D38AAF-A9F5-4FEF-BD98-20F4B3CC0C49}"/>
          </ac:spMkLst>
        </pc:spChg>
        <pc:spChg chg="del">
          <ac:chgData name="Robin Rettien" userId="d3b77970-caed-4e6f-89f3-1a113df11dad" providerId="ADAL" clId="{DAEA3E22-9844-481E-9B87-6745CA6151F1}" dt="2020-10-21T21:22:33.192" v="412" actId="478"/>
          <ac:spMkLst>
            <pc:docMk/>
            <pc:sldMk cId="1884533410" sldId="4571"/>
            <ac:spMk id="10" creationId="{3FBE24F2-3E2F-4A27-A389-E0F65A33E3EB}"/>
          </ac:spMkLst>
        </pc:spChg>
        <pc:spChg chg="add mod">
          <ac:chgData name="Robin Rettien" userId="d3b77970-caed-4e6f-89f3-1a113df11dad" providerId="ADAL" clId="{DAEA3E22-9844-481E-9B87-6745CA6151F1}" dt="2020-10-22T10:52:03.408" v="2366" actId="13926"/>
          <ac:spMkLst>
            <pc:docMk/>
            <pc:sldMk cId="1884533410" sldId="4571"/>
            <ac:spMk id="12" creationId="{1819C907-E044-4CF7-9DAE-7E97971D1656}"/>
          </ac:spMkLst>
        </pc:spChg>
        <pc:spChg chg="add mod">
          <ac:chgData name="Robin Rettien" userId="d3b77970-caed-4e6f-89f3-1a113df11dad" providerId="ADAL" clId="{DAEA3E22-9844-481E-9B87-6745CA6151F1}" dt="2020-10-22T10:52:03.408" v="2366" actId="13926"/>
          <ac:spMkLst>
            <pc:docMk/>
            <pc:sldMk cId="1884533410" sldId="4571"/>
            <ac:spMk id="13" creationId="{0A5006F2-D0A3-4AD0-9BFC-80976C12D455}"/>
          </ac:spMkLst>
        </pc:spChg>
        <pc:spChg chg="add mod">
          <ac:chgData name="Robin Rettien" userId="d3b77970-caed-4e6f-89f3-1a113df11dad" providerId="ADAL" clId="{DAEA3E22-9844-481E-9B87-6745CA6151F1}" dt="2020-10-22T10:52:03.408" v="2366" actId="13926"/>
          <ac:spMkLst>
            <pc:docMk/>
            <pc:sldMk cId="1884533410" sldId="4571"/>
            <ac:spMk id="14" creationId="{790BFFC6-108A-4B4F-A726-11407B2E338F}"/>
          </ac:spMkLst>
        </pc:spChg>
        <pc:spChg chg="mod">
          <ac:chgData name="Robin Rettien" userId="d3b77970-caed-4e6f-89f3-1a113df11dad" providerId="ADAL" clId="{DAEA3E22-9844-481E-9B87-6745CA6151F1}" dt="2020-10-22T10:52:03.408" v="2366" actId="13926"/>
          <ac:spMkLst>
            <pc:docMk/>
            <pc:sldMk cId="1884533410" sldId="4571"/>
            <ac:spMk id="15" creationId="{BD6BC940-9792-4EDF-88C1-2CA0CE1F572D}"/>
          </ac:spMkLst>
        </pc:spChg>
        <pc:spChg chg="mod">
          <ac:chgData name="Robin Rettien" userId="d3b77970-caed-4e6f-89f3-1a113df11dad" providerId="ADAL" clId="{DAEA3E22-9844-481E-9B87-6745CA6151F1}" dt="2020-10-22T10:52:03.408" v="2366" actId="13926"/>
          <ac:spMkLst>
            <pc:docMk/>
            <pc:sldMk cId="1884533410" sldId="4571"/>
            <ac:spMk id="19" creationId="{197440D0-D94A-40D6-8A4C-706BD75AD0B0}"/>
          </ac:spMkLst>
        </pc:spChg>
        <pc:spChg chg="mod">
          <ac:chgData name="Robin Rettien" userId="d3b77970-caed-4e6f-89f3-1a113df11dad" providerId="ADAL" clId="{DAEA3E22-9844-481E-9B87-6745CA6151F1}" dt="2020-10-22T10:52:03.408" v="2366" actId="13926"/>
          <ac:spMkLst>
            <pc:docMk/>
            <pc:sldMk cId="1884533410" sldId="4571"/>
            <ac:spMk id="21" creationId="{A72AE591-3E09-4614-960C-8E841A43253C}"/>
          </ac:spMkLst>
        </pc:spChg>
        <pc:spChg chg="mod">
          <ac:chgData name="Robin Rettien" userId="d3b77970-caed-4e6f-89f3-1a113df11dad" providerId="ADAL" clId="{DAEA3E22-9844-481E-9B87-6745CA6151F1}" dt="2020-10-22T10:52:03.408" v="2366" actId="13926"/>
          <ac:spMkLst>
            <pc:docMk/>
            <pc:sldMk cId="1884533410" sldId="4571"/>
            <ac:spMk id="22" creationId="{E3B02163-9834-4236-8851-9FFBD672AC54}"/>
          </ac:spMkLst>
        </pc:spChg>
        <pc:spChg chg="mod">
          <ac:chgData name="Robin Rettien" userId="d3b77970-caed-4e6f-89f3-1a113df11dad" providerId="ADAL" clId="{DAEA3E22-9844-481E-9B87-6745CA6151F1}" dt="2020-10-22T10:52:03.408" v="2366" actId="13926"/>
          <ac:spMkLst>
            <pc:docMk/>
            <pc:sldMk cId="1884533410" sldId="4571"/>
            <ac:spMk id="27" creationId="{7A2199AC-BBB0-4BE6-A2B9-052F4B5A49C9}"/>
          </ac:spMkLst>
        </pc:spChg>
        <pc:spChg chg="mod">
          <ac:chgData name="Robin Rettien" userId="d3b77970-caed-4e6f-89f3-1a113df11dad" providerId="ADAL" clId="{DAEA3E22-9844-481E-9B87-6745CA6151F1}" dt="2020-10-22T10:52:03.408" v="2366" actId="13926"/>
          <ac:spMkLst>
            <pc:docMk/>
            <pc:sldMk cId="1884533410" sldId="4571"/>
            <ac:spMk id="42" creationId="{3E9F2440-0D1B-4DA5-9F8C-9ED64F73593C}"/>
          </ac:spMkLst>
        </pc:spChg>
        <pc:grpChg chg="mod">
          <ac:chgData name="Robin Rettien" userId="d3b77970-caed-4e6f-89f3-1a113df11dad" providerId="ADAL" clId="{DAEA3E22-9844-481E-9B87-6745CA6151F1}" dt="2020-10-22T10:52:03.408" v="2366" actId="13926"/>
          <ac:grpSpMkLst>
            <pc:docMk/>
            <pc:sldMk cId="1884533410" sldId="4571"/>
            <ac:grpSpMk id="29" creationId="{106C956E-1ECC-46BF-AB3F-CB98F8CEE816}"/>
          </ac:grpSpMkLst>
        </pc:grpChg>
        <pc:grpChg chg="mod">
          <ac:chgData name="Robin Rettien" userId="d3b77970-caed-4e6f-89f3-1a113df11dad" providerId="ADAL" clId="{DAEA3E22-9844-481E-9B87-6745CA6151F1}" dt="2020-10-22T10:52:03.408" v="2366" actId="13926"/>
          <ac:grpSpMkLst>
            <pc:docMk/>
            <pc:sldMk cId="1884533410" sldId="4571"/>
            <ac:grpSpMk id="37" creationId="{85A672D4-8948-458B-9331-AC3C8901CA95}"/>
          </ac:grpSpMkLst>
        </pc:grpChg>
        <pc:picChg chg="add mod">
          <ac:chgData name="Robin Rettien" userId="d3b77970-caed-4e6f-89f3-1a113df11dad" providerId="ADAL" clId="{DAEA3E22-9844-481E-9B87-6745CA6151F1}" dt="2020-10-22T10:52:03.408" v="2366" actId="13926"/>
          <ac:picMkLst>
            <pc:docMk/>
            <pc:sldMk cId="1884533410" sldId="4571"/>
            <ac:picMk id="3" creationId="{A5030225-D18D-41BD-AAFF-55E24638A6E7}"/>
          </ac:picMkLst>
        </pc:picChg>
        <pc:picChg chg="mod">
          <ac:chgData name="Robin Rettien" userId="d3b77970-caed-4e6f-89f3-1a113df11dad" providerId="ADAL" clId="{DAEA3E22-9844-481E-9B87-6745CA6151F1}" dt="2020-10-22T10:52:03.408" v="2366" actId="13926"/>
          <ac:picMkLst>
            <pc:docMk/>
            <pc:sldMk cId="1884533410" sldId="4571"/>
            <ac:picMk id="6" creationId="{9D356B8A-DA2A-4168-A907-279322E76B0F}"/>
          </ac:picMkLst>
        </pc:picChg>
        <pc:picChg chg="del">
          <ac:chgData name="Robin Rettien" userId="d3b77970-caed-4e6f-89f3-1a113df11dad" providerId="ADAL" clId="{DAEA3E22-9844-481E-9B87-6745CA6151F1}" dt="2020-10-21T21:22:33.192" v="412" actId="478"/>
          <ac:picMkLst>
            <pc:docMk/>
            <pc:sldMk cId="1884533410" sldId="4571"/>
            <ac:picMk id="7" creationId="{F3F3D2D5-55CD-4314-BD6F-761C3425261E}"/>
          </ac:picMkLst>
        </pc:picChg>
        <pc:picChg chg="mod">
          <ac:chgData name="Robin Rettien" userId="d3b77970-caed-4e6f-89f3-1a113df11dad" providerId="ADAL" clId="{DAEA3E22-9844-481E-9B87-6745CA6151F1}" dt="2020-10-22T10:52:03.408" v="2366" actId="13926"/>
          <ac:picMkLst>
            <pc:docMk/>
            <pc:sldMk cId="1884533410" sldId="4571"/>
            <ac:picMk id="2049" creationId="{705F0B77-9A99-4380-8721-D950C2FFEE62}"/>
          </ac:picMkLst>
        </pc:picChg>
        <pc:cxnChg chg="mod">
          <ac:chgData name="Robin Rettien" userId="d3b77970-caed-4e6f-89f3-1a113df11dad" providerId="ADAL" clId="{DAEA3E22-9844-481E-9B87-6745CA6151F1}" dt="2020-10-22T10:52:03.408" v="2366" actId="13926"/>
          <ac:cxnSpMkLst>
            <pc:docMk/>
            <pc:sldMk cId="1884533410" sldId="4571"/>
            <ac:cxnSpMk id="11" creationId="{5AD29280-6340-4A6D-882B-93B65A653036}"/>
          </ac:cxnSpMkLst>
        </pc:cxnChg>
        <pc:cxnChg chg="mod">
          <ac:chgData name="Robin Rettien" userId="d3b77970-caed-4e6f-89f3-1a113df11dad" providerId="ADAL" clId="{DAEA3E22-9844-481E-9B87-6745CA6151F1}" dt="2020-10-22T10:52:03.408" v="2366" actId="13926"/>
          <ac:cxnSpMkLst>
            <pc:docMk/>
            <pc:sldMk cId="1884533410" sldId="4571"/>
            <ac:cxnSpMk id="28" creationId="{1C42CD76-8834-4DA2-B1A7-09EF94D055EF}"/>
          </ac:cxnSpMkLst>
        </pc:cxnChg>
      </pc:sldChg>
      <pc:sldChg chg="modSp">
        <pc:chgData name="Robin Rettien" userId="d3b77970-caed-4e6f-89f3-1a113df11dad" providerId="ADAL" clId="{DAEA3E22-9844-481E-9B87-6745CA6151F1}" dt="2020-10-22T11:28:35.980" v="2420"/>
        <pc:sldMkLst>
          <pc:docMk/>
          <pc:sldMk cId="1169208403" sldId="4572"/>
        </pc:sldMkLst>
        <pc:picChg chg="mod">
          <ac:chgData name="Robin Rettien" userId="d3b77970-caed-4e6f-89f3-1a113df11dad" providerId="ADAL" clId="{DAEA3E22-9844-481E-9B87-6745CA6151F1}" dt="2020-10-22T11:28:35.980" v="2420"/>
          <ac:picMkLst>
            <pc:docMk/>
            <pc:sldMk cId="1169208403" sldId="4572"/>
            <ac:picMk id="14" creationId="{E691CC0E-F415-4D36-BA60-A7DB445A310A}"/>
          </ac:picMkLst>
        </pc:picChg>
      </pc:sldChg>
      <pc:sldChg chg="addSp modSp mod">
        <pc:chgData name="Robin Rettien" userId="d3b77970-caed-4e6f-89f3-1a113df11dad" providerId="ADAL" clId="{DAEA3E22-9844-481E-9B87-6745CA6151F1}" dt="2020-10-22T11:16:04.864" v="2374" actId="13926"/>
        <pc:sldMkLst>
          <pc:docMk/>
          <pc:sldMk cId="3274485005" sldId="4573"/>
        </pc:sldMkLst>
        <pc:spChg chg="mod">
          <ac:chgData name="Robin Rettien" userId="d3b77970-caed-4e6f-89f3-1a113df11dad" providerId="ADAL" clId="{DAEA3E22-9844-481E-9B87-6745CA6151F1}" dt="2020-10-22T11:16:04.864" v="2374" actId="13926"/>
          <ac:spMkLst>
            <pc:docMk/>
            <pc:sldMk cId="3274485005" sldId="4573"/>
            <ac:spMk id="2" creationId="{7D701395-8032-4536-906F-15A66E308701}"/>
          </ac:spMkLst>
        </pc:spChg>
        <pc:spChg chg="mod">
          <ac:chgData name="Robin Rettien" userId="d3b77970-caed-4e6f-89f3-1a113df11dad" providerId="ADAL" clId="{DAEA3E22-9844-481E-9B87-6745CA6151F1}" dt="2020-10-22T11:16:04.864" v="2374" actId="13926"/>
          <ac:spMkLst>
            <pc:docMk/>
            <pc:sldMk cId="3274485005" sldId="4573"/>
            <ac:spMk id="3" creationId="{6A8CB6D2-D540-477B-944A-1A81A84AA864}"/>
          </ac:spMkLst>
        </pc:spChg>
        <pc:spChg chg="mod">
          <ac:chgData name="Robin Rettien" userId="d3b77970-caed-4e6f-89f3-1a113df11dad" providerId="ADAL" clId="{DAEA3E22-9844-481E-9B87-6745CA6151F1}" dt="2020-10-22T11:16:04.864" v="2374" actId="13926"/>
          <ac:spMkLst>
            <pc:docMk/>
            <pc:sldMk cId="3274485005" sldId="4573"/>
            <ac:spMk id="4" creationId="{CDDC7632-1DC7-4CE4-8E9B-ACA285222032}"/>
          </ac:spMkLst>
        </pc:spChg>
        <pc:spChg chg="add mod">
          <ac:chgData name="Robin Rettien" userId="d3b77970-caed-4e6f-89f3-1a113df11dad" providerId="ADAL" clId="{DAEA3E22-9844-481E-9B87-6745CA6151F1}" dt="2020-10-22T11:16:04.864" v="2374" actId="13926"/>
          <ac:spMkLst>
            <pc:docMk/>
            <pc:sldMk cId="3274485005" sldId="4573"/>
            <ac:spMk id="5" creationId="{DAD2CE28-5515-44D7-A415-8A8CC6358239}"/>
          </ac:spMkLst>
        </pc:spChg>
        <pc:spChg chg="mod">
          <ac:chgData name="Robin Rettien" userId="d3b77970-caed-4e6f-89f3-1a113df11dad" providerId="ADAL" clId="{DAEA3E22-9844-481E-9B87-6745CA6151F1}" dt="2020-10-22T11:16:04.864" v="2374" actId="13926"/>
          <ac:spMkLst>
            <pc:docMk/>
            <pc:sldMk cId="3274485005" sldId="4573"/>
            <ac:spMk id="9" creationId="{5E79F570-E796-4237-A3D9-6EE79FB0C34B}"/>
          </ac:spMkLst>
        </pc:spChg>
        <pc:spChg chg="mod">
          <ac:chgData name="Robin Rettien" userId="d3b77970-caed-4e6f-89f3-1a113df11dad" providerId="ADAL" clId="{DAEA3E22-9844-481E-9B87-6745CA6151F1}" dt="2020-10-22T11:16:04.864" v="2374" actId="13926"/>
          <ac:spMkLst>
            <pc:docMk/>
            <pc:sldMk cId="3274485005" sldId="4573"/>
            <ac:spMk id="10" creationId="{03C58358-E65C-4040-9AE6-2F71E739890D}"/>
          </ac:spMkLst>
        </pc:spChg>
        <pc:spChg chg="mod">
          <ac:chgData name="Robin Rettien" userId="d3b77970-caed-4e6f-89f3-1a113df11dad" providerId="ADAL" clId="{DAEA3E22-9844-481E-9B87-6745CA6151F1}" dt="2020-10-22T11:16:04.864" v="2374" actId="13926"/>
          <ac:spMkLst>
            <pc:docMk/>
            <pc:sldMk cId="3274485005" sldId="4573"/>
            <ac:spMk id="11" creationId="{58DCC29F-FF09-4CB3-B18E-691543D3BB56}"/>
          </ac:spMkLst>
        </pc:spChg>
        <pc:spChg chg="mod">
          <ac:chgData name="Robin Rettien" userId="d3b77970-caed-4e6f-89f3-1a113df11dad" providerId="ADAL" clId="{DAEA3E22-9844-481E-9B87-6745CA6151F1}" dt="2020-10-22T11:16:04.864" v="2374" actId="13926"/>
          <ac:spMkLst>
            <pc:docMk/>
            <pc:sldMk cId="3274485005" sldId="4573"/>
            <ac:spMk id="12" creationId="{C5FCB7DD-EAD7-4AE2-9D8B-623317BA60C5}"/>
          </ac:spMkLst>
        </pc:spChg>
        <pc:spChg chg="mod">
          <ac:chgData name="Robin Rettien" userId="d3b77970-caed-4e6f-89f3-1a113df11dad" providerId="ADAL" clId="{DAEA3E22-9844-481E-9B87-6745CA6151F1}" dt="2020-10-22T11:16:04.864" v="2374" actId="13926"/>
          <ac:spMkLst>
            <pc:docMk/>
            <pc:sldMk cId="3274485005" sldId="4573"/>
            <ac:spMk id="13" creationId="{775733B9-A883-4C2E-87C6-A3E7605D832C}"/>
          </ac:spMkLst>
        </pc:spChg>
        <pc:spChg chg="mod">
          <ac:chgData name="Robin Rettien" userId="d3b77970-caed-4e6f-89f3-1a113df11dad" providerId="ADAL" clId="{DAEA3E22-9844-481E-9B87-6745CA6151F1}" dt="2020-10-22T11:16:04.864" v="2374" actId="13926"/>
          <ac:spMkLst>
            <pc:docMk/>
            <pc:sldMk cId="3274485005" sldId="4573"/>
            <ac:spMk id="14" creationId="{612DBC90-C098-494F-9FAE-DD8E73A3403E}"/>
          </ac:spMkLst>
        </pc:spChg>
        <pc:spChg chg="mod">
          <ac:chgData name="Robin Rettien" userId="d3b77970-caed-4e6f-89f3-1a113df11dad" providerId="ADAL" clId="{DAEA3E22-9844-481E-9B87-6745CA6151F1}" dt="2020-10-22T11:16:04.864" v="2374" actId="13926"/>
          <ac:spMkLst>
            <pc:docMk/>
            <pc:sldMk cId="3274485005" sldId="4573"/>
            <ac:spMk id="16" creationId="{1B720425-FBC0-424F-9633-BCDC9BAB42F9}"/>
          </ac:spMkLst>
        </pc:spChg>
        <pc:spChg chg="mod">
          <ac:chgData name="Robin Rettien" userId="d3b77970-caed-4e6f-89f3-1a113df11dad" providerId="ADAL" clId="{DAEA3E22-9844-481E-9B87-6745CA6151F1}" dt="2020-10-22T10:19:16.869" v="2151" actId="20577"/>
          <ac:spMkLst>
            <pc:docMk/>
            <pc:sldMk cId="3274485005" sldId="4573"/>
            <ac:spMk id="30" creationId="{128664FB-6826-4E34-A7C2-BB803A50DAB9}"/>
          </ac:spMkLst>
        </pc:spChg>
        <pc:spChg chg="mod">
          <ac:chgData name="Robin Rettien" userId="d3b77970-caed-4e6f-89f3-1a113df11dad" providerId="ADAL" clId="{DAEA3E22-9844-481E-9B87-6745CA6151F1}" dt="2020-10-22T11:16:04.864" v="2374" actId="13926"/>
          <ac:spMkLst>
            <pc:docMk/>
            <pc:sldMk cId="3274485005" sldId="4573"/>
            <ac:spMk id="49" creationId="{FDAE1DD3-9F82-489A-A1D0-F43447ACBE78}"/>
          </ac:spMkLst>
        </pc:spChg>
        <pc:spChg chg="mod">
          <ac:chgData name="Robin Rettien" userId="d3b77970-caed-4e6f-89f3-1a113df11dad" providerId="ADAL" clId="{DAEA3E22-9844-481E-9B87-6745CA6151F1}" dt="2020-10-22T11:16:04.864" v="2374" actId="13926"/>
          <ac:spMkLst>
            <pc:docMk/>
            <pc:sldMk cId="3274485005" sldId="4573"/>
            <ac:spMk id="50" creationId="{FC945C80-7735-4E2E-B7EB-4E4FBA3097B8}"/>
          </ac:spMkLst>
        </pc:spChg>
        <pc:spChg chg="mod">
          <ac:chgData name="Robin Rettien" userId="d3b77970-caed-4e6f-89f3-1a113df11dad" providerId="ADAL" clId="{DAEA3E22-9844-481E-9B87-6745CA6151F1}" dt="2020-10-22T11:16:04.864" v="2374" actId="13926"/>
          <ac:spMkLst>
            <pc:docMk/>
            <pc:sldMk cId="3274485005" sldId="4573"/>
            <ac:spMk id="52" creationId="{B5F341A4-0508-4AFE-8B73-9F62DC2BA166}"/>
          </ac:spMkLst>
        </pc:spChg>
        <pc:spChg chg="mod">
          <ac:chgData name="Robin Rettien" userId="d3b77970-caed-4e6f-89f3-1a113df11dad" providerId="ADAL" clId="{DAEA3E22-9844-481E-9B87-6745CA6151F1}" dt="2020-10-22T11:16:04.864" v="2374" actId="13926"/>
          <ac:spMkLst>
            <pc:docMk/>
            <pc:sldMk cId="3274485005" sldId="4573"/>
            <ac:spMk id="2056" creationId="{1B30ABB9-2B75-4D36-B662-1DED97B1ECB9}"/>
          </ac:spMkLst>
        </pc:spChg>
        <pc:spChg chg="mod">
          <ac:chgData name="Robin Rettien" userId="d3b77970-caed-4e6f-89f3-1a113df11dad" providerId="ADAL" clId="{DAEA3E22-9844-481E-9B87-6745CA6151F1}" dt="2020-10-22T11:16:04.864" v="2374" actId="13926"/>
          <ac:spMkLst>
            <pc:docMk/>
            <pc:sldMk cId="3274485005" sldId="4573"/>
            <ac:spMk id="2057" creationId="{E33BCF28-06E1-468A-9C78-61C467A2AF47}"/>
          </ac:spMkLst>
        </pc:spChg>
        <pc:grpChg chg="mod">
          <ac:chgData name="Robin Rettien" userId="d3b77970-caed-4e6f-89f3-1a113df11dad" providerId="ADAL" clId="{DAEA3E22-9844-481E-9B87-6745CA6151F1}" dt="2020-10-22T11:16:04.864" v="2374" actId="13926"/>
          <ac:grpSpMkLst>
            <pc:docMk/>
            <pc:sldMk cId="3274485005" sldId="4573"/>
            <ac:grpSpMk id="23" creationId="{945004CA-8757-43ED-A733-89BF599B1737}"/>
          </ac:grpSpMkLst>
        </pc:grpChg>
        <pc:picChg chg="mod">
          <ac:chgData name="Robin Rettien" userId="d3b77970-caed-4e6f-89f3-1a113df11dad" providerId="ADAL" clId="{DAEA3E22-9844-481E-9B87-6745CA6151F1}" dt="2020-10-22T11:16:04.864" v="2374" actId="13926"/>
          <ac:picMkLst>
            <pc:docMk/>
            <pc:sldMk cId="3274485005" sldId="4573"/>
            <ac:picMk id="6" creationId="{6F2B03DD-977A-4AB5-94F9-465CAE270D5E}"/>
          </ac:picMkLst>
        </pc:picChg>
        <pc:picChg chg="mod">
          <ac:chgData name="Robin Rettien" userId="d3b77970-caed-4e6f-89f3-1a113df11dad" providerId="ADAL" clId="{DAEA3E22-9844-481E-9B87-6745CA6151F1}" dt="2020-10-22T11:16:04.864" v="2374" actId="13926"/>
          <ac:picMkLst>
            <pc:docMk/>
            <pc:sldMk cId="3274485005" sldId="4573"/>
            <ac:picMk id="7" creationId="{831CDB4A-DFC0-4FDE-8300-E76E1ED5924B}"/>
          </ac:picMkLst>
        </pc:picChg>
        <pc:picChg chg="mod">
          <ac:chgData name="Robin Rettien" userId="d3b77970-caed-4e6f-89f3-1a113df11dad" providerId="ADAL" clId="{DAEA3E22-9844-481E-9B87-6745CA6151F1}" dt="2020-10-22T11:16:04.864" v="2374" actId="13926"/>
          <ac:picMkLst>
            <pc:docMk/>
            <pc:sldMk cId="3274485005" sldId="4573"/>
            <ac:picMk id="8" creationId="{B8901092-C667-4EF1-9781-7859EE7FB558}"/>
          </ac:picMkLst>
        </pc:picChg>
        <pc:picChg chg="mod">
          <ac:chgData name="Robin Rettien" userId="d3b77970-caed-4e6f-89f3-1a113df11dad" providerId="ADAL" clId="{DAEA3E22-9844-481E-9B87-6745CA6151F1}" dt="2020-10-22T11:16:04.864" v="2374" actId="13926"/>
          <ac:picMkLst>
            <pc:docMk/>
            <pc:sldMk cId="3274485005" sldId="4573"/>
            <ac:picMk id="17" creationId="{5BCC7D88-C2C9-4D46-AAF7-2DE5605773E9}"/>
          </ac:picMkLst>
        </pc:picChg>
      </pc:sldChg>
      <pc:sldChg chg="addSp modSp mod">
        <pc:chgData name="Robin Rettien" userId="d3b77970-caed-4e6f-89f3-1a113df11dad" providerId="ADAL" clId="{DAEA3E22-9844-481E-9B87-6745CA6151F1}" dt="2020-10-22T11:16:09.743" v="2375" actId="13926"/>
        <pc:sldMkLst>
          <pc:docMk/>
          <pc:sldMk cId="1085131706" sldId="4574"/>
        </pc:sldMkLst>
        <pc:spChg chg="mod">
          <ac:chgData name="Robin Rettien" userId="d3b77970-caed-4e6f-89f3-1a113df11dad" providerId="ADAL" clId="{DAEA3E22-9844-481E-9B87-6745CA6151F1}" dt="2020-10-22T11:16:09.743" v="2375" actId="13926"/>
          <ac:spMkLst>
            <pc:docMk/>
            <pc:sldMk cId="1085131706" sldId="4574"/>
            <ac:spMk id="2" creationId="{7D701395-8032-4536-906F-15A66E308701}"/>
          </ac:spMkLst>
        </pc:spChg>
        <pc:spChg chg="mod">
          <ac:chgData name="Robin Rettien" userId="d3b77970-caed-4e6f-89f3-1a113df11dad" providerId="ADAL" clId="{DAEA3E22-9844-481E-9B87-6745CA6151F1}" dt="2020-10-22T11:16:09.743" v="2375" actId="13926"/>
          <ac:spMkLst>
            <pc:docMk/>
            <pc:sldMk cId="1085131706" sldId="4574"/>
            <ac:spMk id="3" creationId="{6A8CB6D2-D540-477B-944A-1A81A84AA864}"/>
          </ac:spMkLst>
        </pc:spChg>
        <pc:spChg chg="mod">
          <ac:chgData name="Robin Rettien" userId="d3b77970-caed-4e6f-89f3-1a113df11dad" providerId="ADAL" clId="{DAEA3E22-9844-481E-9B87-6745CA6151F1}" dt="2020-10-22T11:16:09.743" v="2375" actId="13926"/>
          <ac:spMkLst>
            <pc:docMk/>
            <pc:sldMk cId="1085131706" sldId="4574"/>
            <ac:spMk id="4" creationId="{CDDC7632-1DC7-4CE4-8E9B-ACA285222032}"/>
          </ac:spMkLst>
        </pc:spChg>
        <pc:spChg chg="mod">
          <ac:chgData name="Robin Rettien" userId="d3b77970-caed-4e6f-89f3-1a113df11dad" providerId="ADAL" clId="{DAEA3E22-9844-481E-9B87-6745CA6151F1}" dt="2020-10-22T11:16:09.743" v="2375" actId="13926"/>
          <ac:spMkLst>
            <pc:docMk/>
            <pc:sldMk cId="1085131706" sldId="4574"/>
            <ac:spMk id="6" creationId="{B982C184-4600-4E8E-BF80-09BC860E857A}"/>
          </ac:spMkLst>
        </pc:spChg>
        <pc:spChg chg="mod">
          <ac:chgData name="Robin Rettien" userId="d3b77970-caed-4e6f-89f3-1a113df11dad" providerId="ADAL" clId="{DAEA3E22-9844-481E-9B87-6745CA6151F1}" dt="2020-10-22T11:16:09.743" v="2375" actId="13926"/>
          <ac:spMkLst>
            <pc:docMk/>
            <pc:sldMk cId="1085131706" sldId="4574"/>
            <ac:spMk id="8" creationId="{718CF40A-7FBB-46C0-A004-D03AE02F1D8B}"/>
          </ac:spMkLst>
        </pc:spChg>
        <pc:spChg chg="mod">
          <ac:chgData name="Robin Rettien" userId="d3b77970-caed-4e6f-89f3-1a113df11dad" providerId="ADAL" clId="{DAEA3E22-9844-481E-9B87-6745CA6151F1}" dt="2020-10-22T11:16:09.743" v="2375" actId="13926"/>
          <ac:spMkLst>
            <pc:docMk/>
            <pc:sldMk cId="1085131706" sldId="4574"/>
            <ac:spMk id="9" creationId="{829358E4-567F-4779-954B-B1E8A3948C34}"/>
          </ac:spMkLst>
        </pc:spChg>
        <pc:spChg chg="add mod">
          <ac:chgData name="Robin Rettien" userId="d3b77970-caed-4e6f-89f3-1a113df11dad" providerId="ADAL" clId="{DAEA3E22-9844-481E-9B87-6745CA6151F1}" dt="2020-10-22T11:16:09.743" v="2375" actId="13926"/>
          <ac:spMkLst>
            <pc:docMk/>
            <pc:sldMk cId="1085131706" sldId="4574"/>
            <ac:spMk id="11" creationId="{B05E24DA-4586-495A-8D84-6D3DA6BF7197}"/>
          </ac:spMkLst>
        </pc:spChg>
        <pc:spChg chg="mod">
          <ac:chgData name="Robin Rettien" userId="d3b77970-caed-4e6f-89f3-1a113df11dad" providerId="ADAL" clId="{DAEA3E22-9844-481E-9B87-6745CA6151F1}" dt="2020-10-22T11:16:09.743" v="2375" actId="13926"/>
          <ac:spMkLst>
            <pc:docMk/>
            <pc:sldMk cId="1085131706" sldId="4574"/>
            <ac:spMk id="15" creationId="{4842132F-B7FB-4679-A61E-D7493F9237E0}"/>
          </ac:spMkLst>
        </pc:spChg>
        <pc:spChg chg="mod">
          <ac:chgData name="Robin Rettien" userId="d3b77970-caed-4e6f-89f3-1a113df11dad" providerId="ADAL" clId="{DAEA3E22-9844-481E-9B87-6745CA6151F1}" dt="2020-10-22T11:16:09.743" v="2375" actId="13926"/>
          <ac:spMkLst>
            <pc:docMk/>
            <pc:sldMk cId="1085131706" sldId="4574"/>
            <ac:spMk id="18" creationId="{C597B672-F3D0-4B68-A7BD-449A3938397C}"/>
          </ac:spMkLst>
        </pc:spChg>
        <pc:spChg chg="mod">
          <ac:chgData name="Robin Rettien" userId="d3b77970-caed-4e6f-89f3-1a113df11dad" providerId="ADAL" clId="{DAEA3E22-9844-481E-9B87-6745CA6151F1}" dt="2020-10-22T11:16:09.743" v="2375" actId="13926"/>
          <ac:spMkLst>
            <pc:docMk/>
            <pc:sldMk cId="1085131706" sldId="4574"/>
            <ac:spMk id="19" creationId="{2733996B-2A54-4D5B-AF62-A7292E3F4EC3}"/>
          </ac:spMkLst>
        </pc:spChg>
        <pc:spChg chg="mod">
          <ac:chgData name="Robin Rettien" userId="d3b77970-caed-4e6f-89f3-1a113df11dad" providerId="ADAL" clId="{DAEA3E22-9844-481E-9B87-6745CA6151F1}" dt="2020-10-22T11:16:09.743" v="2375" actId="13926"/>
          <ac:spMkLst>
            <pc:docMk/>
            <pc:sldMk cId="1085131706" sldId="4574"/>
            <ac:spMk id="28" creationId="{698DF61A-376B-47CE-B524-2202EF0A2D97}"/>
          </ac:spMkLst>
        </pc:spChg>
        <pc:spChg chg="mod">
          <ac:chgData name="Robin Rettien" userId="d3b77970-caed-4e6f-89f3-1a113df11dad" providerId="ADAL" clId="{DAEA3E22-9844-481E-9B87-6745CA6151F1}" dt="2020-10-22T11:16:09.743" v="2375" actId="13926"/>
          <ac:spMkLst>
            <pc:docMk/>
            <pc:sldMk cId="1085131706" sldId="4574"/>
            <ac:spMk id="29" creationId="{177A4F20-1DAB-4FE4-A268-501C71CA083D}"/>
          </ac:spMkLst>
        </pc:spChg>
        <pc:spChg chg="mod">
          <ac:chgData name="Robin Rettien" userId="d3b77970-caed-4e6f-89f3-1a113df11dad" providerId="ADAL" clId="{DAEA3E22-9844-481E-9B87-6745CA6151F1}" dt="2020-10-22T10:19:09.345" v="2147" actId="20577"/>
          <ac:spMkLst>
            <pc:docMk/>
            <pc:sldMk cId="1085131706" sldId="4574"/>
            <ac:spMk id="30" creationId="{128664FB-6826-4E34-A7C2-BB803A50DAB9}"/>
          </ac:spMkLst>
        </pc:spChg>
        <pc:spChg chg="mod">
          <ac:chgData name="Robin Rettien" userId="d3b77970-caed-4e6f-89f3-1a113df11dad" providerId="ADAL" clId="{DAEA3E22-9844-481E-9B87-6745CA6151F1}" dt="2020-10-22T11:16:09.743" v="2375" actId="13926"/>
          <ac:spMkLst>
            <pc:docMk/>
            <pc:sldMk cId="1085131706" sldId="4574"/>
            <ac:spMk id="48" creationId="{498745A3-3C1A-4489-9064-358337CD2F24}"/>
          </ac:spMkLst>
        </pc:spChg>
        <pc:spChg chg="mod">
          <ac:chgData name="Robin Rettien" userId="d3b77970-caed-4e6f-89f3-1a113df11dad" providerId="ADAL" clId="{DAEA3E22-9844-481E-9B87-6745CA6151F1}" dt="2020-10-22T11:16:09.743" v="2375" actId="13926"/>
          <ac:spMkLst>
            <pc:docMk/>
            <pc:sldMk cId="1085131706" sldId="4574"/>
            <ac:spMk id="50" creationId="{55028B99-D6A7-4A2E-AD93-4DF4CC84560B}"/>
          </ac:spMkLst>
        </pc:spChg>
        <pc:spChg chg="mod">
          <ac:chgData name="Robin Rettien" userId="d3b77970-caed-4e6f-89f3-1a113df11dad" providerId="ADAL" clId="{DAEA3E22-9844-481E-9B87-6745CA6151F1}" dt="2020-10-22T11:16:09.743" v="2375" actId="13926"/>
          <ac:spMkLst>
            <pc:docMk/>
            <pc:sldMk cId="1085131706" sldId="4574"/>
            <ac:spMk id="52" creationId="{B5F341A4-0508-4AFE-8B73-9F62DC2BA166}"/>
          </ac:spMkLst>
        </pc:spChg>
        <pc:spChg chg="mod">
          <ac:chgData name="Robin Rettien" userId="d3b77970-caed-4e6f-89f3-1a113df11dad" providerId="ADAL" clId="{DAEA3E22-9844-481E-9B87-6745CA6151F1}" dt="2020-10-22T11:16:09.743" v="2375" actId="13926"/>
          <ac:spMkLst>
            <pc:docMk/>
            <pc:sldMk cId="1085131706" sldId="4574"/>
            <ac:spMk id="54" creationId="{8C335D4E-7F20-413A-A170-9ABBF1CA772E}"/>
          </ac:spMkLst>
        </pc:spChg>
        <pc:spChg chg="mod">
          <ac:chgData name="Robin Rettien" userId="d3b77970-caed-4e6f-89f3-1a113df11dad" providerId="ADAL" clId="{DAEA3E22-9844-481E-9B87-6745CA6151F1}" dt="2020-10-22T11:16:09.743" v="2375" actId="13926"/>
          <ac:spMkLst>
            <pc:docMk/>
            <pc:sldMk cId="1085131706" sldId="4574"/>
            <ac:spMk id="56" creationId="{47766F8B-3C2F-4D76-BE19-2C4D688EC007}"/>
          </ac:spMkLst>
        </pc:spChg>
        <pc:grpChg chg="mod">
          <ac:chgData name="Robin Rettien" userId="d3b77970-caed-4e6f-89f3-1a113df11dad" providerId="ADAL" clId="{DAEA3E22-9844-481E-9B87-6745CA6151F1}" dt="2020-10-22T11:16:09.743" v="2375" actId="13926"/>
          <ac:grpSpMkLst>
            <pc:docMk/>
            <pc:sldMk cId="1085131706" sldId="4574"/>
            <ac:grpSpMk id="23" creationId="{945004CA-8757-43ED-A733-89BF599B1737}"/>
          </ac:grpSpMkLst>
        </pc:grpChg>
        <pc:picChg chg="mod">
          <ac:chgData name="Robin Rettien" userId="d3b77970-caed-4e6f-89f3-1a113df11dad" providerId="ADAL" clId="{DAEA3E22-9844-481E-9B87-6745CA6151F1}" dt="2020-10-22T11:16:09.743" v="2375" actId="13926"/>
          <ac:picMkLst>
            <pc:docMk/>
            <pc:sldMk cId="1085131706" sldId="4574"/>
            <ac:picMk id="5" creationId="{DF8C8054-4AB0-4AF8-AF1F-A7B979F607E6}"/>
          </ac:picMkLst>
        </pc:picChg>
        <pc:picChg chg="mod">
          <ac:chgData name="Robin Rettien" userId="d3b77970-caed-4e6f-89f3-1a113df11dad" providerId="ADAL" clId="{DAEA3E22-9844-481E-9B87-6745CA6151F1}" dt="2020-10-22T11:16:09.743" v="2375" actId="13926"/>
          <ac:picMkLst>
            <pc:docMk/>
            <pc:sldMk cId="1085131706" sldId="4574"/>
            <ac:picMk id="7" creationId="{831CDB4A-DFC0-4FDE-8300-E76E1ED5924B}"/>
          </ac:picMkLst>
        </pc:picChg>
        <pc:picChg chg="mod">
          <ac:chgData name="Robin Rettien" userId="d3b77970-caed-4e6f-89f3-1a113df11dad" providerId="ADAL" clId="{DAEA3E22-9844-481E-9B87-6745CA6151F1}" dt="2020-10-22T11:16:09.743" v="2375" actId="13926"/>
          <ac:picMkLst>
            <pc:docMk/>
            <pc:sldMk cId="1085131706" sldId="4574"/>
            <ac:picMk id="10" creationId="{422FC885-33E5-400B-8BAC-D812D224B56F}"/>
          </ac:picMkLst>
        </pc:picChg>
        <pc:picChg chg="mod">
          <ac:chgData name="Robin Rettien" userId="d3b77970-caed-4e6f-89f3-1a113df11dad" providerId="ADAL" clId="{DAEA3E22-9844-481E-9B87-6745CA6151F1}" dt="2020-10-22T11:16:09.743" v="2375" actId="13926"/>
          <ac:picMkLst>
            <pc:docMk/>
            <pc:sldMk cId="1085131706" sldId="4574"/>
            <ac:picMk id="13" creationId="{40CFDC6C-7ECD-4DDE-BD4C-C7A8156F89EA}"/>
          </ac:picMkLst>
        </pc:picChg>
        <pc:picChg chg="mod">
          <ac:chgData name="Robin Rettien" userId="d3b77970-caed-4e6f-89f3-1a113df11dad" providerId="ADAL" clId="{DAEA3E22-9844-481E-9B87-6745CA6151F1}" dt="2020-10-22T11:16:09.743" v="2375" actId="13926"/>
          <ac:picMkLst>
            <pc:docMk/>
            <pc:sldMk cId="1085131706" sldId="4574"/>
            <ac:picMk id="17" creationId="{5BCC7D88-C2C9-4D46-AAF7-2DE5605773E9}"/>
          </ac:picMkLst>
        </pc:picChg>
      </pc:sldChg>
      <pc:sldChg chg="addSp delSp modSp add mod">
        <pc:chgData name="Robin Rettien" userId="d3b77970-caed-4e6f-89f3-1a113df11dad" providerId="ADAL" clId="{DAEA3E22-9844-481E-9B87-6745CA6151F1}" dt="2020-10-22T11:37:22.861" v="2474" actId="22"/>
        <pc:sldMkLst>
          <pc:docMk/>
          <pc:sldMk cId="179524939" sldId="4575"/>
        </pc:sldMkLst>
        <pc:spChg chg="mod">
          <ac:chgData name="Robin Rettien" userId="d3b77970-caed-4e6f-89f3-1a113df11dad" providerId="ADAL" clId="{DAEA3E22-9844-481E-9B87-6745CA6151F1}" dt="2020-10-21T21:49:45.138" v="527"/>
          <ac:spMkLst>
            <pc:docMk/>
            <pc:sldMk cId="179524939" sldId="4575"/>
            <ac:spMk id="4" creationId="{29CB9718-F33C-45E0-97AD-AD6A26E51A3C}"/>
          </ac:spMkLst>
        </pc:spChg>
        <pc:spChg chg="mod">
          <ac:chgData name="Robin Rettien" userId="d3b77970-caed-4e6f-89f3-1a113df11dad" providerId="ADAL" clId="{DAEA3E22-9844-481E-9B87-6745CA6151F1}" dt="2020-10-21T21:58:28.878" v="651" actId="20577"/>
          <ac:spMkLst>
            <pc:docMk/>
            <pc:sldMk cId="179524939" sldId="4575"/>
            <ac:spMk id="12" creationId="{858A2FD7-6410-4F87-A226-C140B6AEB270}"/>
          </ac:spMkLst>
        </pc:spChg>
        <pc:spChg chg="mod">
          <ac:chgData name="Robin Rettien" userId="d3b77970-caed-4e6f-89f3-1a113df11dad" providerId="ADAL" clId="{DAEA3E22-9844-481E-9B87-6745CA6151F1}" dt="2020-10-21T21:58:31.441" v="653" actId="20577"/>
          <ac:spMkLst>
            <pc:docMk/>
            <pc:sldMk cId="179524939" sldId="4575"/>
            <ac:spMk id="13" creationId="{3D8F68DD-4142-45D9-A1F9-EA5120DD9B73}"/>
          </ac:spMkLst>
        </pc:spChg>
        <pc:spChg chg="mod">
          <ac:chgData name="Robin Rettien" userId="d3b77970-caed-4e6f-89f3-1a113df11dad" providerId="ADAL" clId="{DAEA3E22-9844-481E-9B87-6745CA6151F1}" dt="2020-10-21T21:58:22.934" v="649" actId="1036"/>
          <ac:spMkLst>
            <pc:docMk/>
            <pc:sldMk cId="179524939" sldId="4575"/>
            <ac:spMk id="14" creationId="{3DD0E273-31E9-4D79-AACC-D40A12F1EE69}"/>
          </ac:spMkLst>
        </pc:spChg>
        <pc:spChg chg="mod">
          <ac:chgData name="Robin Rettien" userId="d3b77970-caed-4e6f-89f3-1a113df11dad" providerId="ADAL" clId="{DAEA3E22-9844-481E-9B87-6745CA6151F1}" dt="2020-10-21T21:56:05.044" v="610" actId="20577"/>
          <ac:spMkLst>
            <pc:docMk/>
            <pc:sldMk cId="179524939" sldId="4575"/>
            <ac:spMk id="15" creationId="{CD839DB9-4AF9-4C4F-BF8E-1808B5DC10EF}"/>
          </ac:spMkLst>
        </pc:spChg>
        <pc:spChg chg="mod">
          <ac:chgData name="Robin Rettien" userId="d3b77970-caed-4e6f-89f3-1a113df11dad" providerId="ADAL" clId="{DAEA3E22-9844-481E-9B87-6745CA6151F1}" dt="2020-10-21T21:56:26.813" v="616" actId="20577"/>
          <ac:spMkLst>
            <pc:docMk/>
            <pc:sldMk cId="179524939" sldId="4575"/>
            <ac:spMk id="16" creationId="{EFFE92DC-8CCE-4EC0-8477-071E9989BA8B}"/>
          </ac:spMkLst>
        </pc:spChg>
        <pc:spChg chg="mod">
          <ac:chgData name="Robin Rettien" userId="d3b77970-caed-4e6f-89f3-1a113df11dad" providerId="ADAL" clId="{DAEA3E22-9844-481E-9B87-6745CA6151F1}" dt="2020-10-21T21:58:57.123" v="671" actId="1036"/>
          <ac:spMkLst>
            <pc:docMk/>
            <pc:sldMk cId="179524939" sldId="4575"/>
            <ac:spMk id="17" creationId="{02079E76-141C-4A1E-A235-28E56683D1AF}"/>
          </ac:spMkLst>
        </pc:spChg>
        <pc:spChg chg="del">
          <ac:chgData name="Robin Rettien" userId="d3b77970-caed-4e6f-89f3-1a113df11dad" providerId="ADAL" clId="{DAEA3E22-9844-481E-9B87-6745CA6151F1}" dt="2020-10-21T21:57:36.470" v="621" actId="478"/>
          <ac:spMkLst>
            <pc:docMk/>
            <pc:sldMk cId="179524939" sldId="4575"/>
            <ac:spMk id="18" creationId="{B8F45AE3-374D-4B6F-BA73-E6CB5F833DE8}"/>
          </ac:spMkLst>
        </pc:spChg>
        <pc:spChg chg="del">
          <ac:chgData name="Robin Rettien" userId="d3b77970-caed-4e6f-89f3-1a113df11dad" providerId="ADAL" clId="{DAEA3E22-9844-481E-9B87-6745CA6151F1}" dt="2020-10-21T21:57:37.661" v="622" actId="478"/>
          <ac:spMkLst>
            <pc:docMk/>
            <pc:sldMk cId="179524939" sldId="4575"/>
            <ac:spMk id="19" creationId="{5C187E06-A4AE-4A32-9456-764011EC3632}"/>
          </ac:spMkLst>
        </pc:spChg>
        <pc:spChg chg="del">
          <ac:chgData name="Robin Rettien" userId="d3b77970-caed-4e6f-89f3-1a113df11dad" providerId="ADAL" clId="{DAEA3E22-9844-481E-9B87-6745CA6151F1}" dt="2020-10-21T21:56:10.973" v="611" actId="478"/>
          <ac:spMkLst>
            <pc:docMk/>
            <pc:sldMk cId="179524939" sldId="4575"/>
            <ac:spMk id="23" creationId="{A914E2DB-0B80-483F-9260-C88F9DE5D295}"/>
          </ac:spMkLst>
        </pc:spChg>
        <pc:spChg chg="del">
          <ac:chgData name="Robin Rettien" userId="d3b77970-caed-4e6f-89f3-1a113df11dad" providerId="ADAL" clId="{DAEA3E22-9844-481E-9B87-6745CA6151F1}" dt="2020-10-21T21:56:30.370" v="617" actId="478"/>
          <ac:spMkLst>
            <pc:docMk/>
            <pc:sldMk cId="179524939" sldId="4575"/>
            <ac:spMk id="25" creationId="{144CD828-848E-4204-818E-525B6FB93F52}"/>
          </ac:spMkLst>
        </pc:spChg>
        <pc:spChg chg="mod">
          <ac:chgData name="Robin Rettien" userId="d3b77970-caed-4e6f-89f3-1a113df11dad" providerId="ADAL" clId="{DAEA3E22-9844-481E-9B87-6745CA6151F1}" dt="2020-10-21T21:56:24.243" v="614" actId="20577"/>
          <ac:spMkLst>
            <pc:docMk/>
            <pc:sldMk cId="179524939" sldId="4575"/>
            <ac:spMk id="34" creationId="{99402958-67AF-42F2-95AF-03D0D68D5D72}"/>
          </ac:spMkLst>
        </pc:spChg>
        <pc:picChg chg="add mod ord">
          <ac:chgData name="Robin Rettien" userId="d3b77970-caed-4e6f-89f3-1a113df11dad" providerId="ADAL" clId="{DAEA3E22-9844-481E-9B87-6745CA6151F1}" dt="2020-10-21T21:58:47.641" v="662" actId="14100"/>
          <ac:picMkLst>
            <pc:docMk/>
            <pc:sldMk cId="179524939" sldId="4575"/>
            <ac:picMk id="3" creationId="{A079B90A-A86F-4A18-B5F3-BDBCB4A9D772}"/>
          </ac:picMkLst>
        </pc:picChg>
        <pc:picChg chg="add mod ord">
          <ac:chgData name="Robin Rettien" userId="d3b77970-caed-4e6f-89f3-1a113df11dad" providerId="ADAL" clId="{DAEA3E22-9844-481E-9B87-6745CA6151F1}" dt="2020-10-21T21:57:57.047" v="632" actId="108"/>
          <ac:picMkLst>
            <pc:docMk/>
            <pc:sldMk cId="179524939" sldId="4575"/>
            <ac:picMk id="5" creationId="{12608228-FFF7-4A9E-BE21-7A8BFA2127D0}"/>
          </ac:picMkLst>
        </pc:picChg>
        <pc:picChg chg="add">
          <ac:chgData name="Robin Rettien" userId="d3b77970-caed-4e6f-89f3-1a113df11dad" providerId="ADAL" clId="{DAEA3E22-9844-481E-9B87-6745CA6151F1}" dt="2020-10-22T11:37:22.861" v="2474" actId="22"/>
          <ac:picMkLst>
            <pc:docMk/>
            <pc:sldMk cId="179524939" sldId="4575"/>
            <ac:picMk id="6" creationId="{869A1B33-9B75-48DA-89C7-82F5D48F14BB}"/>
          </ac:picMkLst>
        </pc:picChg>
        <pc:picChg chg="del mod">
          <ac:chgData name="Robin Rettien" userId="d3b77970-caed-4e6f-89f3-1a113df11dad" providerId="ADAL" clId="{DAEA3E22-9844-481E-9B87-6745CA6151F1}" dt="2020-10-21T21:58:44.462" v="661" actId="478"/>
          <ac:picMkLst>
            <pc:docMk/>
            <pc:sldMk cId="179524939" sldId="4575"/>
            <ac:picMk id="9" creationId="{36B7D5D3-022A-4ACE-8404-1C68D72B4CD7}"/>
          </ac:picMkLst>
        </pc:picChg>
        <pc:picChg chg="del mod">
          <ac:chgData name="Robin Rettien" userId="d3b77970-caed-4e6f-89f3-1a113df11dad" providerId="ADAL" clId="{DAEA3E22-9844-481E-9B87-6745CA6151F1}" dt="2020-10-21T21:57:48.050" v="630" actId="478"/>
          <ac:picMkLst>
            <pc:docMk/>
            <pc:sldMk cId="179524939" sldId="4575"/>
            <ac:picMk id="11" creationId="{6C4869C6-8F12-4E89-BC64-87B18D178DF2}"/>
          </ac:picMkLst>
        </pc:picChg>
        <pc:picChg chg="del">
          <ac:chgData name="Robin Rettien" userId="d3b77970-caed-4e6f-89f3-1a113df11dad" providerId="ADAL" clId="{DAEA3E22-9844-481E-9B87-6745CA6151F1}" dt="2020-10-22T11:37:22.572" v="2473" actId="478"/>
          <ac:picMkLst>
            <pc:docMk/>
            <pc:sldMk cId="179524939" sldId="4575"/>
            <ac:picMk id="20" creationId="{7CB4B6C3-CE8C-43DE-A1F3-F4C5848537E3}"/>
          </ac:picMkLst>
        </pc:picChg>
      </pc:sldChg>
      <pc:sldChg chg="add">
        <pc:chgData name="Robin Rettien" userId="d3b77970-caed-4e6f-89f3-1a113df11dad" providerId="ADAL" clId="{DAEA3E22-9844-481E-9B87-6745CA6151F1}" dt="2020-10-21T22:12:50.570" v="779"/>
        <pc:sldMkLst>
          <pc:docMk/>
          <pc:sldMk cId="2643318129" sldId="4576"/>
        </pc:sldMkLst>
      </pc:sldChg>
      <pc:sldChg chg="delSp add mod">
        <pc:chgData name="Robin Rettien" userId="d3b77970-caed-4e6f-89f3-1a113df11dad" providerId="ADAL" clId="{DAEA3E22-9844-481E-9B87-6745CA6151F1}" dt="2020-10-21T22:13:46.734" v="784" actId="478"/>
        <pc:sldMkLst>
          <pc:docMk/>
          <pc:sldMk cId="3568858931" sldId="4577"/>
        </pc:sldMkLst>
        <pc:spChg chg="del">
          <ac:chgData name="Robin Rettien" userId="d3b77970-caed-4e6f-89f3-1a113df11dad" providerId="ADAL" clId="{DAEA3E22-9844-481E-9B87-6745CA6151F1}" dt="2020-10-21T22:13:40.457" v="782" actId="478"/>
          <ac:spMkLst>
            <pc:docMk/>
            <pc:sldMk cId="3568858931" sldId="4577"/>
            <ac:spMk id="4" creationId="{D2811CFD-C7AB-496F-9B96-65384B56E406}"/>
          </ac:spMkLst>
        </pc:spChg>
        <pc:spChg chg="del">
          <ac:chgData name="Robin Rettien" userId="d3b77970-caed-4e6f-89f3-1a113df11dad" providerId="ADAL" clId="{DAEA3E22-9844-481E-9B87-6745CA6151F1}" dt="2020-10-21T22:13:44.022" v="783" actId="478"/>
          <ac:spMkLst>
            <pc:docMk/>
            <pc:sldMk cId="3568858931" sldId="4577"/>
            <ac:spMk id="9" creationId="{45328FF0-371B-49F2-83E6-D4B30BFF8ECE}"/>
          </ac:spMkLst>
        </pc:spChg>
        <pc:spChg chg="del">
          <ac:chgData name="Robin Rettien" userId="d3b77970-caed-4e6f-89f3-1a113df11dad" providerId="ADAL" clId="{DAEA3E22-9844-481E-9B87-6745CA6151F1}" dt="2020-10-21T22:13:46.734" v="784" actId="478"/>
          <ac:spMkLst>
            <pc:docMk/>
            <pc:sldMk cId="3568858931" sldId="4577"/>
            <ac:spMk id="12" creationId="{36500A2E-90B1-47C3-A502-81FD0D1ADC46}"/>
          </ac:spMkLst>
        </pc:spChg>
      </pc:sldChg>
      <pc:sldChg chg="add">
        <pc:chgData name="Robin Rettien" userId="d3b77970-caed-4e6f-89f3-1a113df11dad" providerId="ADAL" clId="{DAEA3E22-9844-481E-9B87-6745CA6151F1}" dt="2020-10-21T22:12:50.570" v="779"/>
        <pc:sldMkLst>
          <pc:docMk/>
          <pc:sldMk cId="734642804" sldId="4578"/>
        </pc:sldMkLst>
      </pc:sldChg>
      <pc:sldChg chg="add">
        <pc:chgData name="Robin Rettien" userId="d3b77970-caed-4e6f-89f3-1a113df11dad" providerId="ADAL" clId="{DAEA3E22-9844-481E-9B87-6745CA6151F1}" dt="2020-10-21T22:12:50.570" v="779"/>
        <pc:sldMkLst>
          <pc:docMk/>
          <pc:sldMk cId="2628767347" sldId="4579"/>
        </pc:sldMkLst>
      </pc:sldChg>
      <pc:sldChg chg="add">
        <pc:chgData name="Robin Rettien" userId="d3b77970-caed-4e6f-89f3-1a113df11dad" providerId="ADAL" clId="{DAEA3E22-9844-481E-9B87-6745CA6151F1}" dt="2020-10-21T22:12:50.570" v="779"/>
        <pc:sldMkLst>
          <pc:docMk/>
          <pc:sldMk cId="3118885946" sldId="4580"/>
        </pc:sldMkLst>
      </pc:sldChg>
      <pc:sldChg chg="addSp delSp modSp add mod ord">
        <pc:chgData name="Robin Rettien" userId="d3b77970-caed-4e6f-89f3-1a113df11dad" providerId="ADAL" clId="{DAEA3E22-9844-481E-9B87-6745CA6151F1}" dt="2020-10-22T11:16:36.331" v="2376" actId="13926"/>
        <pc:sldMkLst>
          <pc:docMk/>
          <pc:sldMk cId="1865490284" sldId="4581"/>
        </pc:sldMkLst>
        <pc:spChg chg="mod">
          <ac:chgData name="Robin Rettien" userId="d3b77970-caed-4e6f-89f3-1a113df11dad" providerId="ADAL" clId="{DAEA3E22-9844-481E-9B87-6745CA6151F1}" dt="2020-10-21T22:20:43.058" v="839"/>
          <ac:spMkLst>
            <pc:docMk/>
            <pc:sldMk cId="1865490284" sldId="4581"/>
            <ac:spMk id="2" creationId="{7D701395-8032-4536-906F-15A66E308701}"/>
          </ac:spMkLst>
        </pc:spChg>
        <pc:spChg chg="mod">
          <ac:chgData name="Robin Rettien" userId="d3b77970-caed-4e6f-89f3-1a113df11dad" providerId="ADAL" clId="{DAEA3E22-9844-481E-9B87-6745CA6151F1}" dt="2020-10-21T22:21:13.986" v="882" actId="20577"/>
          <ac:spMkLst>
            <pc:docMk/>
            <pc:sldMk cId="1865490284" sldId="4581"/>
            <ac:spMk id="3" creationId="{6A8CB6D2-D540-477B-944A-1A81A84AA864}"/>
          </ac:spMkLst>
        </pc:spChg>
        <pc:spChg chg="mod">
          <ac:chgData name="Robin Rettien" userId="d3b77970-caed-4e6f-89f3-1a113df11dad" providerId="ADAL" clId="{DAEA3E22-9844-481E-9B87-6745CA6151F1}" dt="2020-10-22T11:16:36.331" v="2376" actId="13926"/>
          <ac:spMkLst>
            <pc:docMk/>
            <pc:sldMk cId="1865490284" sldId="4581"/>
            <ac:spMk id="4" creationId="{CDDC7632-1DC7-4CE4-8E9B-ACA285222032}"/>
          </ac:spMkLst>
        </pc:spChg>
        <pc:spChg chg="mod">
          <ac:chgData name="Robin Rettien" userId="d3b77970-caed-4e6f-89f3-1a113df11dad" providerId="ADAL" clId="{DAEA3E22-9844-481E-9B87-6745CA6151F1}" dt="2020-10-22T10:29:42.563" v="2184" actId="1037"/>
          <ac:spMkLst>
            <pc:docMk/>
            <pc:sldMk cId="1865490284" sldId="4581"/>
            <ac:spMk id="9" creationId="{5E79F570-E796-4237-A3D9-6EE79FB0C34B}"/>
          </ac:spMkLst>
        </pc:spChg>
        <pc:spChg chg="mod">
          <ac:chgData name="Robin Rettien" userId="d3b77970-caed-4e6f-89f3-1a113df11dad" providerId="ADAL" clId="{DAEA3E22-9844-481E-9B87-6745CA6151F1}" dt="2020-10-22T10:33:11.488" v="2232" actId="14100"/>
          <ac:spMkLst>
            <pc:docMk/>
            <pc:sldMk cId="1865490284" sldId="4581"/>
            <ac:spMk id="12" creationId="{C5FCB7DD-EAD7-4AE2-9D8B-623317BA60C5}"/>
          </ac:spMkLst>
        </pc:spChg>
        <pc:spChg chg="del">
          <ac:chgData name="Robin Rettien" userId="d3b77970-caed-4e6f-89f3-1a113df11dad" providerId="ADAL" clId="{DAEA3E22-9844-481E-9B87-6745CA6151F1}" dt="2020-10-22T10:32:57.056" v="2229" actId="478"/>
          <ac:spMkLst>
            <pc:docMk/>
            <pc:sldMk cId="1865490284" sldId="4581"/>
            <ac:spMk id="13" creationId="{775733B9-A883-4C2E-87C6-A3E7605D832C}"/>
          </ac:spMkLst>
        </pc:spChg>
        <pc:spChg chg="del">
          <ac:chgData name="Robin Rettien" userId="d3b77970-caed-4e6f-89f3-1a113df11dad" providerId="ADAL" clId="{DAEA3E22-9844-481E-9B87-6745CA6151F1}" dt="2020-10-22T10:32:55.137" v="2228" actId="478"/>
          <ac:spMkLst>
            <pc:docMk/>
            <pc:sldMk cId="1865490284" sldId="4581"/>
            <ac:spMk id="14" creationId="{612DBC90-C098-494F-9FAE-DD8E73A3403E}"/>
          </ac:spMkLst>
        </pc:spChg>
        <pc:spChg chg="del">
          <ac:chgData name="Robin Rettien" userId="d3b77970-caed-4e6f-89f3-1a113df11dad" providerId="ADAL" clId="{DAEA3E22-9844-481E-9B87-6745CA6151F1}" dt="2020-10-22T10:32:51.797" v="2227" actId="478"/>
          <ac:spMkLst>
            <pc:docMk/>
            <pc:sldMk cId="1865490284" sldId="4581"/>
            <ac:spMk id="16" creationId="{1B720425-FBC0-424F-9633-BCDC9BAB42F9}"/>
          </ac:spMkLst>
        </pc:spChg>
        <pc:spChg chg="add">
          <ac:chgData name="Robin Rettien" userId="d3b77970-caed-4e6f-89f3-1a113df11dad" providerId="ADAL" clId="{DAEA3E22-9844-481E-9B87-6745CA6151F1}" dt="2020-10-22T10:49:02.541" v="2334" actId="22"/>
          <ac:spMkLst>
            <pc:docMk/>
            <pc:sldMk cId="1865490284" sldId="4581"/>
            <ac:spMk id="21" creationId="{B35C25B4-F2F0-4DB4-ABDD-CA1EEE63E100}"/>
          </ac:spMkLst>
        </pc:spChg>
        <pc:spChg chg="add mod">
          <ac:chgData name="Robin Rettien" userId="d3b77970-caed-4e6f-89f3-1a113df11dad" providerId="ADAL" clId="{DAEA3E22-9844-481E-9B87-6745CA6151F1}" dt="2020-10-21T22:29:08.281" v="1129" actId="20577"/>
          <ac:spMkLst>
            <pc:docMk/>
            <pc:sldMk cId="1865490284" sldId="4581"/>
            <ac:spMk id="26" creationId="{3D47B791-12EE-4E7D-9E6D-357E01DE0849}"/>
          </ac:spMkLst>
        </pc:spChg>
        <pc:spChg chg="add mod">
          <ac:chgData name="Robin Rettien" userId="d3b77970-caed-4e6f-89f3-1a113df11dad" providerId="ADAL" clId="{DAEA3E22-9844-481E-9B87-6745CA6151F1}" dt="2020-10-21T22:29:10.915" v="1131" actId="20577"/>
          <ac:spMkLst>
            <pc:docMk/>
            <pc:sldMk cId="1865490284" sldId="4581"/>
            <ac:spMk id="27" creationId="{02F90412-8A03-4018-8E65-EAC7F44380AD}"/>
          </ac:spMkLst>
        </pc:spChg>
        <pc:spChg chg="add mod">
          <ac:chgData name="Robin Rettien" userId="d3b77970-caed-4e6f-89f3-1a113df11dad" providerId="ADAL" clId="{DAEA3E22-9844-481E-9B87-6745CA6151F1}" dt="2020-10-22T10:33:21.081" v="2239" actId="1038"/>
          <ac:spMkLst>
            <pc:docMk/>
            <pc:sldMk cId="1865490284" sldId="4581"/>
            <ac:spMk id="32" creationId="{4C2B8854-87C9-4F5D-A699-6F813E67FD51}"/>
          </ac:spMkLst>
        </pc:spChg>
        <pc:spChg chg="add del mod">
          <ac:chgData name="Robin Rettien" userId="d3b77970-caed-4e6f-89f3-1a113df11dad" providerId="ADAL" clId="{DAEA3E22-9844-481E-9B87-6745CA6151F1}" dt="2020-10-22T10:33:29.119" v="2242" actId="478"/>
          <ac:spMkLst>
            <pc:docMk/>
            <pc:sldMk cId="1865490284" sldId="4581"/>
            <ac:spMk id="33" creationId="{CA984568-B4B9-4342-BCD8-03CC6E9C8258}"/>
          </ac:spMkLst>
        </pc:spChg>
        <pc:spChg chg="del">
          <ac:chgData name="Robin Rettien" userId="d3b77970-caed-4e6f-89f3-1a113df11dad" providerId="ADAL" clId="{DAEA3E22-9844-481E-9B87-6745CA6151F1}" dt="2020-10-21T22:24:18.480" v="931" actId="478"/>
          <ac:spMkLst>
            <pc:docMk/>
            <pc:sldMk cId="1865490284" sldId="4581"/>
            <ac:spMk id="49" creationId="{FDAE1DD3-9F82-489A-A1D0-F43447ACBE78}"/>
          </ac:spMkLst>
        </pc:spChg>
        <pc:spChg chg="del">
          <ac:chgData name="Robin Rettien" userId="d3b77970-caed-4e6f-89f3-1a113df11dad" providerId="ADAL" clId="{DAEA3E22-9844-481E-9B87-6745CA6151F1}" dt="2020-10-21T22:24:18.480" v="931" actId="478"/>
          <ac:spMkLst>
            <pc:docMk/>
            <pc:sldMk cId="1865490284" sldId="4581"/>
            <ac:spMk id="50" creationId="{FC945C80-7735-4E2E-B7EB-4E4FBA3097B8}"/>
          </ac:spMkLst>
        </pc:spChg>
        <pc:spChg chg="mod">
          <ac:chgData name="Robin Rettien" userId="d3b77970-caed-4e6f-89f3-1a113df11dad" providerId="ADAL" clId="{DAEA3E22-9844-481E-9B87-6745CA6151F1}" dt="2020-10-21T22:21:33.718" v="888" actId="20577"/>
          <ac:spMkLst>
            <pc:docMk/>
            <pc:sldMk cId="1865490284" sldId="4581"/>
            <ac:spMk id="52" creationId="{B5F341A4-0508-4AFE-8B73-9F62DC2BA166}"/>
          </ac:spMkLst>
        </pc:spChg>
        <pc:spChg chg="mod">
          <ac:chgData name="Robin Rettien" userId="d3b77970-caed-4e6f-89f3-1a113df11dad" providerId="ADAL" clId="{DAEA3E22-9844-481E-9B87-6745CA6151F1}" dt="2020-10-21T22:26:45.796" v="993" actId="1076"/>
          <ac:spMkLst>
            <pc:docMk/>
            <pc:sldMk cId="1865490284" sldId="4581"/>
            <ac:spMk id="2056" creationId="{1B30ABB9-2B75-4D36-B662-1DED97B1ECB9}"/>
          </ac:spMkLst>
        </pc:spChg>
        <pc:spChg chg="mod">
          <ac:chgData name="Robin Rettien" userId="d3b77970-caed-4e6f-89f3-1a113df11dad" providerId="ADAL" clId="{DAEA3E22-9844-481E-9B87-6745CA6151F1}" dt="2020-10-21T22:28:39.917" v="1126" actId="1076"/>
          <ac:spMkLst>
            <pc:docMk/>
            <pc:sldMk cId="1865490284" sldId="4581"/>
            <ac:spMk id="2057" creationId="{E33BCF28-06E1-468A-9C78-61C467A2AF47}"/>
          </ac:spMkLst>
        </pc:spChg>
        <pc:grpChg chg="del">
          <ac:chgData name="Robin Rettien" userId="d3b77970-caed-4e6f-89f3-1a113df11dad" providerId="ADAL" clId="{DAEA3E22-9844-481E-9B87-6745CA6151F1}" dt="2020-10-22T10:49:13.379" v="2335" actId="478"/>
          <ac:grpSpMkLst>
            <pc:docMk/>
            <pc:sldMk cId="1865490284" sldId="4581"/>
            <ac:grpSpMk id="23" creationId="{945004CA-8757-43ED-A733-89BF599B1737}"/>
          </ac:grpSpMkLst>
        </pc:grpChg>
        <pc:picChg chg="add mod">
          <ac:chgData name="Robin Rettien" userId="d3b77970-caed-4e6f-89f3-1a113df11dad" providerId="ADAL" clId="{DAEA3E22-9844-481E-9B87-6745CA6151F1}" dt="2020-10-21T22:28:27.331" v="1122" actId="1076"/>
          <ac:picMkLst>
            <pc:docMk/>
            <pc:sldMk cId="1865490284" sldId="4581"/>
            <ac:picMk id="5" creationId="{F9ADA662-3947-4163-9B8E-9BD1239A6054}"/>
          </ac:picMkLst>
        </pc:picChg>
        <pc:picChg chg="del mod">
          <ac:chgData name="Robin Rettien" userId="d3b77970-caed-4e6f-89f3-1a113df11dad" providerId="ADAL" clId="{DAEA3E22-9844-481E-9B87-6745CA6151F1}" dt="2020-10-22T10:29:31.705" v="2179" actId="478"/>
          <ac:picMkLst>
            <pc:docMk/>
            <pc:sldMk cId="1865490284" sldId="4581"/>
            <ac:picMk id="6" creationId="{6F2B03DD-977A-4AB5-94F9-465CAE270D5E}"/>
          </ac:picMkLst>
        </pc:picChg>
        <pc:picChg chg="del mod">
          <ac:chgData name="Robin Rettien" userId="d3b77970-caed-4e6f-89f3-1a113df11dad" providerId="ADAL" clId="{DAEA3E22-9844-481E-9B87-6745CA6151F1}" dt="2020-10-22T10:32:45.101" v="2225" actId="478"/>
          <ac:picMkLst>
            <pc:docMk/>
            <pc:sldMk cId="1865490284" sldId="4581"/>
            <ac:picMk id="8" creationId="{B8901092-C667-4EF1-9781-7859EE7FB558}"/>
          </ac:picMkLst>
        </pc:picChg>
        <pc:picChg chg="add mod ord">
          <ac:chgData name="Robin Rettien" userId="d3b77970-caed-4e6f-89f3-1a113df11dad" providerId="ADAL" clId="{DAEA3E22-9844-481E-9B87-6745CA6151F1}" dt="2020-10-22T10:32:12.554" v="2202" actId="108"/>
          <ac:picMkLst>
            <pc:docMk/>
            <pc:sldMk cId="1865490284" sldId="4581"/>
            <ac:picMk id="18" creationId="{F2F121BC-1623-4E60-89DB-A9C54010631E}"/>
          </ac:picMkLst>
        </pc:picChg>
        <pc:picChg chg="add mod ord">
          <ac:chgData name="Robin Rettien" userId="d3b77970-caed-4e6f-89f3-1a113df11dad" providerId="ADAL" clId="{DAEA3E22-9844-481E-9B87-6745CA6151F1}" dt="2020-10-22T10:32:47.183" v="2226" actId="167"/>
          <ac:picMkLst>
            <pc:docMk/>
            <pc:sldMk cId="1865490284" sldId="4581"/>
            <ac:picMk id="20" creationId="{5D3CF392-D413-47D4-B695-0295A267E19B}"/>
          </ac:picMkLst>
        </pc:picChg>
      </pc:sldChg>
      <pc:sldChg chg="modSp add del mod">
        <pc:chgData name="Robin Rettien" userId="d3b77970-caed-4e6f-89f3-1a113df11dad" providerId="ADAL" clId="{DAEA3E22-9844-481E-9B87-6745CA6151F1}" dt="2020-10-23T14:21:33.112" v="3431" actId="47"/>
        <pc:sldMkLst>
          <pc:docMk/>
          <pc:sldMk cId="1057046419" sldId="4582"/>
        </pc:sldMkLst>
        <pc:spChg chg="mod">
          <ac:chgData name="Robin Rettien" userId="d3b77970-caed-4e6f-89f3-1a113df11dad" providerId="ADAL" clId="{DAEA3E22-9844-481E-9B87-6745CA6151F1}" dt="2020-10-22T11:51:06.876" v="2487" actId="13926"/>
          <ac:spMkLst>
            <pc:docMk/>
            <pc:sldMk cId="1057046419" sldId="4582"/>
            <ac:spMk id="2" creationId="{0518E33F-A338-4998-BEAE-43248FEFDFA8}"/>
          </ac:spMkLst>
        </pc:spChg>
        <pc:spChg chg="mod">
          <ac:chgData name="Robin Rettien" userId="d3b77970-caed-4e6f-89f3-1a113df11dad" providerId="ADAL" clId="{DAEA3E22-9844-481E-9B87-6745CA6151F1}" dt="2020-10-22T11:51:06.876" v="2487" actId="13926"/>
          <ac:spMkLst>
            <pc:docMk/>
            <pc:sldMk cId="1057046419" sldId="4582"/>
            <ac:spMk id="3" creationId="{B80B0729-481F-4860-83AA-782D85104A31}"/>
          </ac:spMkLst>
        </pc:spChg>
        <pc:spChg chg="mod">
          <ac:chgData name="Robin Rettien" userId="d3b77970-caed-4e6f-89f3-1a113df11dad" providerId="ADAL" clId="{DAEA3E22-9844-481E-9B87-6745CA6151F1}" dt="2020-10-22T11:51:06.876" v="2487" actId="13926"/>
          <ac:spMkLst>
            <pc:docMk/>
            <pc:sldMk cId="1057046419" sldId="4582"/>
            <ac:spMk id="4" creationId="{29CB9718-F33C-45E0-97AD-AD6A26E51A3C}"/>
          </ac:spMkLst>
        </pc:spChg>
        <pc:spChg chg="mod">
          <ac:chgData name="Robin Rettien" userId="d3b77970-caed-4e6f-89f3-1a113df11dad" providerId="ADAL" clId="{DAEA3E22-9844-481E-9B87-6745CA6151F1}" dt="2020-10-22T11:51:06.876" v="2487" actId="13926"/>
          <ac:spMkLst>
            <pc:docMk/>
            <pc:sldMk cId="1057046419" sldId="4582"/>
            <ac:spMk id="6" creationId="{A5F2E075-2A2F-4C95-8C64-AB8BA0DFDD51}"/>
          </ac:spMkLst>
        </pc:spChg>
        <pc:spChg chg="mod">
          <ac:chgData name="Robin Rettien" userId="d3b77970-caed-4e6f-89f3-1a113df11dad" providerId="ADAL" clId="{DAEA3E22-9844-481E-9B87-6745CA6151F1}" dt="2020-10-22T11:51:06.876" v="2487" actId="13926"/>
          <ac:spMkLst>
            <pc:docMk/>
            <pc:sldMk cId="1057046419" sldId="4582"/>
            <ac:spMk id="7" creationId="{219F7AEE-B89F-461B-BA25-D1E98BF188BB}"/>
          </ac:spMkLst>
        </pc:spChg>
        <pc:spChg chg="mod">
          <ac:chgData name="Robin Rettien" userId="d3b77970-caed-4e6f-89f3-1a113df11dad" providerId="ADAL" clId="{DAEA3E22-9844-481E-9B87-6745CA6151F1}" dt="2020-10-22T11:51:06.876" v="2487" actId="13926"/>
          <ac:spMkLst>
            <pc:docMk/>
            <pc:sldMk cId="1057046419" sldId="4582"/>
            <ac:spMk id="10" creationId="{A18FD827-14A9-493F-8DD3-F5B25B7494B9}"/>
          </ac:spMkLst>
        </pc:spChg>
        <pc:spChg chg="mod">
          <ac:chgData name="Robin Rettien" userId="d3b77970-caed-4e6f-89f3-1a113df11dad" providerId="ADAL" clId="{DAEA3E22-9844-481E-9B87-6745CA6151F1}" dt="2020-10-22T11:51:06.876" v="2487" actId="13926"/>
          <ac:spMkLst>
            <pc:docMk/>
            <pc:sldMk cId="1057046419" sldId="4582"/>
            <ac:spMk id="15" creationId="{CD839DB9-4AF9-4C4F-BF8E-1808B5DC10EF}"/>
          </ac:spMkLst>
        </pc:spChg>
        <pc:spChg chg="mod">
          <ac:chgData name="Robin Rettien" userId="d3b77970-caed-4e6f-89f3-1a113df11dad" providerId="ADAL" clId="{DAEA3E22-9844-481E-9B87-6745CA6151F1}" dt="2020-10-22T11:51:06.876" v="2487" actId="13926"/>
          <ac:spMkLst>
            <pc:docMk/>
            <pc:sldMk cId="1057046419" sldId="4582"/>
            <ac:spMk id="16" creationId="{EFFE92DC-8CCE-4EC0-8477-071E9989BA8B}"/>
          </ac:spMkLst>
        </pc:spChg>
        <pc:spChg chg="mod">
          <ac:chgData name="Robin Rettien" userId="d3b77970-caed-4e6f-89f3-1a113df11dad" providerId="ADAL" clId="{DAEA3E22-9844-481E-9B87-6745CA6151F1}" dt="2020-10-22T11:51:06.876" v="2487" actId="13926"/>
          <ac:spMkLst>
            <pc:docMk/>
            <pc:sldMk cId="1057046419" sldId="4582"/>
            <ac:spMk id="18" creationId="{6F594A89-DA37-4BD7-8469-D28D9686C1B0}"/>
          </ac:spMkLst>
        </pc:spChg>
        <pc:spChg chg="mod">
          <ac:chgData name="Robin Rettien" userId="d3b77970-caed-4e6f-89f3-1a113df11dad" providerId="ADAL" clId="{DAEA3E22-9844-481E-9B87-6745CA6151F1}" dt="2020-10-22T11:51:06.876" v="2487" actId="13926"/>
          <ac:spMkLst>
            <pc:docMk/>
            <pc:sldMk cId="1057046419" sldId="4582"/>
            <ac:spMk id="21" creationId="{8532100C-4F36-4A47-BF1D-6EF1E141BE0C}"/>
          </ac:spMkLst>
        </pc:spChg>
        <pc:spChg chg="mod">
          <ac:chgData name="Robin Rettien" userId="d3b77970-caed-4e6f-89f3-1a113df11dad" providerId="ADAL" clId="{DAEA3E22-9844-481E-9B87-6745CA6151F1}" dt="2020-10-22T11:51:06.876" v="2487" actId="13926"/>
          <ac:spMkLst>
            <pc:docMk/>
            <pc:sldMk cId="1057046419" sldId="4582"/>
            <ac:spMk id="27" creationId="{6A0ACE04-7AFD-4971-A3B2-E90BF841A76E}"/>
          </ac:spMkLst>
        </pc:spChg>
        <pc:spChg chg="mod">
          <ac:chgData name="Robin Rettien" userId="d3b77970-caed-4e6f-89f3-1a113df11dad" providerId="ADAL" clId="{DAEA3E22-9844-481E-9B87-6745CA6151F1}" dt="2020-10-22T11:51:06.876" v="2487" actId="13926"/>
          <ac:spMkLst>
            <pc:docMk/>
            <pc:sldMk cId="1057046419" sldId="4582"/>
            <ac:spMk id="28" creationId="{30957381-247A-411E-BC11-72BC5FBB3489}"/>
          </ac:spMkLst>
        </pc:spChg>
        <pc:spChg chg="mod">
          <ac:chgData name="Robin Rettien" userId="d3b77970-caed-4e6f-89f3-1a113df11dad" providerId="ADAL" clId="{DAEA3E22-9844-481E-9B87-6745CA6151F1}" dt="2020-10-22T11:51:06.876" v="2487" actId="13926"/>
          <ac:spMkLst>
            <pc:docMk/>
            <pc:sldMk cId="1057046419" sldId="4582"/>
            <ac:spMk id="29" creationId="{86E607A3-EE9F-48A9-9EE5-F670334B877C}"/>
          </ac:spMkLst>
        </pc:spChg>
        <pc:spChg chg="mod">
          <ac:chgData name="Robin Rettien" userId="d3b77970-caed-4e6f-89f3-1a113df11dad" providerId="ADAL" clId="{DAEA3E22-9844-481E-9B87-6745CA6151F1}" dt="2020-10-22T11:51:06.876" v="2487" actId="13926"/>
          <ac:spMkLst>
            <pc:docMk/>
            <pc:sldMk cId="1057046419" sldId="4582"/>
            <ac:spMk id="30" creationId="{44C69B6B-8C4E-4DDE-957D-14626C4A2B8A}"/>
          </ac:spMkLst>
        </pc:spChg>
        <pc:spChg chg="mod">
          <ac:chgData name="Robin Rettien" userId="d3b77970-caed-4e6f-89f3-1a113df11dad" providerId="ADAL" clId="{DAEA3E22-9844-481E-9B87-6745CA6151F1}" dt="2020-10-22T11:51:06.876" v="2487" actId="13926"/>
          <ac:spMkLst>
            <pc:docMk/>
            <pc:sldMk cId="1057046419" sldId="4582"/>
            <ac:spMk id="31" creationId="{5A7EC1B3-068D-4ED5-8176-CA023B3D0EB9}"/>
          </ac:spMkLst>
        </pc:spChg>
      </pc:sldChg>
      <pc:sldMasterChg chg="modSp mod modSldLayout">
        <pc:chgData name="Robin Rettien" userId="d3b77970-caed-4e6f-89f3-1a113df11dad" providerId="ADAL" clId="{DAEA3E22-9844-481E-9B87-6745CA6151F1}" dt="2020-10-22T11:18:29.408" v="2408"/>
        <pc:sldMasterMkLst>
          <pc:docMk/>
          <pc:sldMasterMk cId="0" sldId="2147483659"/>
        </pc:sldMasterMkLst>
        <pc:spChg chg="mod">
          <ac:chgData name="Robin Rettien" userId="d3b77970-caed-4e6f-89f3-1a113df11dad" providerId="ADAL" clId="{DAEA3E22-9844-481E-9B87-6745CA6151F1}" dt="2020-10-22T11:18:01.244" v="2407" actId="20577"/>
          <ac:spMkLst>
            <pc:docMk/>
            <pc:sldMasterMk cId="0" sldId="2147483659"/>
            <ac:spMk id="4" creationId="{B8A5604C-B8A6-4D35-A162-2F60AB989CD9}"/>
          </ac:spMkLst>
        </pc:spChg>
        <pc:sldLayoutChg chg="modSp mod">
          <pc:chgData name="Robin Rettien" userId="d3b77970-caed-4e6f-89f3-1a113df11dad" providerId="ADAL" clId="{DAEA3E22-9844-481E-9B87-6745CA6151F1}" dt="2020-10-22T11:18:29.408" v="2408"/>
          <pc:sldLayoutMkLst>
            <pc:docMk/>
            <pc:sldMasterMk cId="0" sldId="2147483659"/>
            <pc:sldLayoutMk cId="3081998058" sldId="2147483681"/>
          </pc:sldLayoutMkLst>
          <pc:spChg chg="mod">
            <ac:chgData name="Robin Rettien" userId="d3b77970-caed-4e6f-89f3-1a113df11dad" providerId="ADAL" clId="{DAEA3E22-9844-481E-9B87-6745CA6151F1}" dt="2020-10-22T11:18:29.408" v="2408"/>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CA2E6B7D-8C40-4DDD-8464-55968D6B0314}"/>
    <pc:docChg chg="custSel modSld">
      <pc:chgData name="Robin Rettien" userId="d3b77970-caed-4e6f-89f3-1a113df11dad" providerId="ADAL" clId="{CA2E6B7D-8C40-4DDD-8464-55968D6B0314}" dt="2020-11-23T13:46:39.841" v="104"/>
      <pc:docMkLst>
        <pc:docMk/>
      </pc:docMkLst>
      <pc:sldChg chg="modSp mod">
        <pc:chgData name="Robin Rettien" userId="d3b77970-caed-4e6f-89f3-1a113df11dad" providerId="ADAL" clId="{CA2E6B7D-8C40-4DDD-8464-55968D6B0314}" dt="2020-11-23T13:41:19.434" v="46" actId="13926"/>
        <pc:sldMkLst>
          <pc:docMk/>
          <pc:sldMk cId="2715772111" sldId="3215"/>
        </pc:sldMkLst>
        <pc:spChg chg="mod">
          <ac:chgData name="Robin Rettien" userId="d3b77970-caed-4e6f-89f3-1a113df11dad" providerId="ADAL" clId="{CA2E6B7D-8C40-4DDD-8464-55968D6B0314}" dt="2020-11-23T13:41:19.434" v="46" actId="13926"/>
          <ac:spMkLst>
            <pc:docMk/>
            <pc:sldMk cId="2715772111" sldId="3215"/>
            <ac:spMk id="35" creationId="{B8C44AE2-703E-48AD-8190-3A6EE62E0F14}"/>
          </ac:spMkLst>
        </pc:spChg>
      </pc:sldChg>
      <pc:sldChg chg="modSp mod">
        <pc:chgData name="Robin Rettien" userId="d3b77970-caed-4e6f-89f3-1a113df11dad" providerId="ADAL" clId="{CA2E6B7D-8C40-4DDD-8464-55968D6B0314}" dt="2020-11-23T13:44:50.041" v="95" actId="13926"/>
        <pc:sldMkLst>
          <pc:docMk/>
          <pc:sldMk cId="769565367" sldId="3326"/>
        </pc:sldMkLst>
        <pc:graphicFrameChg chg="modGraphic">
          <ac:chgData name="Robin Rettien" userId="d3b77970-caed-4e6f-89f3-1a113df11dad" providerId="ADAL" clId="{CA2E6B7D-8C40-4DDD-8464-55968D6B0314}" dt="2020-11-23T13:44:50.041" v="95" actId="13926"/>
          <ac:graphicFrameMkLst>
            <pc:docMk/>
            <pc:sldMk cId="769565367" sldId="3326"/>
            <ac:graphicFrameMk id="4" creationId="{6D79E59A-374D-415E-8645-1A20DE6105FB}"/>
          </ac:graphicFrameMkLst>
        </pc:graphicFrameChg>
      </pc:sldChg>
      <pc:sldChg chg="modSp mod">
        <pc:chgData name="Robin Rettien" userId="d3b77970-caed-4e6f-89f3-1a113df11dad" providerId="ADAL" clId="{CA2E6B7D-8C40-4DDD-8464-55968D6B0314}" dt="2020-11-23T13:41:45.925" v="48" actId="13926"/>
        <pc:sldMkLst>
          <pc:docMk/>
          <pc:sldMk cId="1315835274" sldId="3371"/>
        </pc:sldMkLst>
        <pc:spChg chg="mod">
          <ac:chgData name="Robin Rettien" userId="d3b77970-caed-4e6f-89f3-1a113df11dad" providerId="ADAL" clId="{CA2E6B7D-8C40-4DDD-8464-55968D6B0314}" dt="2020-11-23T13:41:45.925" v="48" actId="13926"/>
          <ac:spMkLst>
            <pc:docMk/>
            <pc:sldMk cId="1315835274" sldId="3371"/>
            <ac:spMk id="30" creationId="{F0F08F1B-787E-4C5E-AB15-3DF291ECF517}"/>
          </ac:spMkLst>
        </pc:spChg>
      </pc:sldChg>
      <pc:sldChg chg="modSp mod">
        <pc:chgData name="Robin Rettien" userId="d3b77970-caed-4e6f-89f3-1a113df11dad" providerId="ADAL" clId="{CA2E6B7D-8C40-4DDD-8464-55968D6B0314}" dt="2020-11-23T13:42:24.232" v="55" actId="13926"/>
        <pc:sldMkLst>
          <pc:docMk/>
          <pc:sldMk cId="2666718201" sldId="4240"/>
        </pc:sldMkLst>
        <pc:spChg chg="mod">
          <ac:chgData name="Robin Rettien" userId="d3b77970-caed-4e6f-89f3-1a113df11dad" providerId="ADAL" clId="{CA2E6B7D-8C40-4DDD-8464-55968D6B0314}" dt="2020-11-23T13:42:24.232" v="55" actId="13926"/>
          <ac:spMkLst>
            <pc:docMk/>
            <pc:sldMk cId="2666718201" sldId="4240"/>
            <ac:spMk id="25" creationId="{F83F7EAB-E819-4F7C-AB07-9257B8B5B863}"/>
          </ac:spMkLst>
        </pc:spChg>
      </pc:sldChg>
      <pc:sldChg chg="modSp mod">
        <pc:chgData name="Robin Rettien" userId="d3b77970-caed-4e6f-89f3-1a113df11dad" providerId="ADAL" clId="{CA2E6B7D-8C40-4DDD-8464-55968D6B0314}" dt="2020-11-23T13:42:59.261" v="63" actId="13926"/>
        <pc:sldMkLst>
          <pc:docMk/>
          <pc:sldMk cId="4020422460" sldId="4243"/>
        </pc:sldMkLst>
        <pc:spChg chg="mod">
          <ac:chgData name="Robin Rettien" userId="d3b77970-caed-4e6f-89f3-1a113df11dad" providerId="ADAL" clId="{CA2E6B7D-8C40-4DDD-8464-55968D6B0314}" dt="2020-11-23T13:42:59.261" v="63" actId="13926"/>
          <ac:spMkLst>
            <pc:docMk/>
            <pc:sldMk cId="4020422460" sldId="4243"/>
            <ac:spMk id="25" creationId="{F83F7EAB-E819-4F7C-AB07-9257B8B5B863}"/>
          </ac:spMkLst>
        </pc:spChg>
      </pc:sldChg>
      <pc:sldChg chg="modSp mod">
        <pc:chgData name="Robin Rettien" userId="d3b77970-caed-4e6f-89f3-1a113df11dad" providerId="ADAL" clId="{CA2E6B7D-8C40-4DDD-8464-55968D6B0314}" dt="2020-11-23T13:39:40.218" v="30" actId="13926"/>
        <pc:sldMkLst>
          <pc:docMk/>
          <pc:sldMk cId="2213945299" sldId="4299"/>
        </pc:sldMkLst>
        <pc:spChg chg="mod">
          <ac:chgData name="Robin Rettien" userId="d3b77970-caed-4e6f-89f3-1a113df11dad" providerId="ADAL" clId="{CA2E6B7D-8C40-4DDD-8464-55968D6B0314}" dt="2020-11-23T13:39:40.218" v="30" actId="13926"/>
          <ac:spMkLst>
            <pc:docMk/>
            <pc:sldMk cId="2213945299" sldId="4299"/>
            <ac:spMk id="28" creationId="{1915FD22-2941-43E3-94C2-8BDD87DD535A}"/>
          </ac:spMkLst>
        </pc:spChg>
      </pc:sldChg>
      <pc:sldChg chg="modSp">
        <pc:chgData name="Robin Rettien" userId="d3b77970-caed-4e6f-89f3-1a113df11dad" providerId="ADAL" clId="{CA2E6B7D-8C40-4DDD-8464-55968D6B0314}" dt="2020-11-23T13:42:46.486" v="61" actId="13926"/>
        <pc:sldMkLst>
          <pc:docMk/>
          <pc:sldMk cId="2222952965" sldId="4300"/>
        </pc:sldMkLst>
        <pc:spChg chg="mod">
          <ac:chgData name="Robin Rettien" userId="d3b77970-caed-4e6f-89f3-1a113df11dad" providerId="ADAL" clId="{CA2E6B7D-8C40-4DDD-8464-55968D6B0314}" dt="2020-11-23T13:42:46.486" v="61" actId="13926"/>
          <ac:spMkLst>
            <pc:docMk/>
            <pc:sldMk cId="2222952965" sldId="4300"/>
            <ac:spMk id="2" creationId="{0518E33F-A338-4998-BEAE-43248FEFDFA8}"/>
          </ac:spMkLst>
        </pc:spChg>
        <pc:spChg chg="mod">
          <ac:chgData name="Robin Rettien" userId="d3b77970-caed-4e6f-89f3-1a113df11dad" providerId="ADAL" clId="{CA2E6B7D-8C40-4DDD-8464-55968D6B0314}" dt="2020-11-23T13:42:46.486" v="61" actId="13926"/>
          <ac:spMkLst>
            <pc:docMk/>
            <pc:sldMk cId="2222952965" sldId="4300"/>
            <ac:spMk id="3" creationId="{0E6E29D7-73C9-4F70-A8F6-8B17EA7BAC52}"/>
          </ac:spMkLst>
        </pc:spChg>
        <pc:spChg chg="mod">
          <ac:chgData name="Robin Rettien" userId="d3b77970-caed-4e6f-89f3-1a113df11dad" providerId="ADAL" clId="{CA2E6B7D-8C40-4DDD-8464-55968D6B0314}" dt="2020-11-23T13:42:46.486" v="61" actId="13926"/>
          <ac:spMkLst>
            <pc:docMk/>
            <pc:sldMk cId="2222952965" sldId="4300"/>
            <ac:spMk id="4" creationId="{29CB9718-F33C-45E0-97AD-AD6A26E51A3C}"/>
          </ac:spMkLst>
        </pc:spChg>
        <pc:spChg chg="mod">
          <ac:chgData name="Robin Rettien" userId="d3b77970-caed-4e6f-89f3-1a113df11dad" providerId="ADAL" clId="{CA2E6B7D-8C40-4DDD-8464-55968D6B0314}" dt="2020-11-23T13:42:46.486" v="61" actId="13926"/>
          <ac:spMkLst>
            <pc:docMk/>
            <pc:sldMk cId="2222952965" sldId="4300"/>
            <ac:spMk id="5" creationId="{D1E08F95-E8D6-4E54-91E5-3DE91527CDFA}"/>
          </ac:spMkLst>
        </pc:spChg>
        <pc:spChg chg="mod">
          <ac:chgData name="Robin Rettien" userId="d3b77970-caed-4e6f-89f3-1a113df11dad" providerId="ADAL" clId="{CA2E6B7D-8C40-4DDD-8464-55968D6B0314}" dt="2020-11-23T13:42:46.486" v="61" actId="13926"/>
          <ac:spMkLst>
            <pc:docMk/>
            <pc:sldMk cId="2222952965" sldId="4300"/>
            <ac:spMk id="8" creationId="{4E9D3364-AC82-441F-A91F-D2CBF217A261}"/>
          </ac:spMkLst>
        </pc:spChg>
        <pc:spChg chg="mod">
          <ac:chgData name="Robin Rettien" userId="d3b77970-caed-4e6f-89f3-1a113df11dad" providerId="ADAL" clId="{CA2E6B7D-8C40-4DDD-8464-55968D6B0314}" dt="2020-11-23T13:42:46.486" v="61" actId="13926"/>
          <ac:spMkLst>
            <pc:docMk/>
            <pc:sldMk cId="2222952965" sldId="4300"/>
            <ac:spMk id="9" creationId="{A312EE0E-6E5F-4451-9613-9841C9C52927}"/>
          </ac:spMkLst>
        </pc:spChg>
        <pc:spChg chg="mod">
          <ac:chgData name="Robin Rettien" userId="d3b77970-caed-4e6f-89f3-1a113df11dad" providerId="ADAL" clId="{CA2E6B7D-8C40-4DDD-8464-55968D6B0314}" dt="2020-11-23T13:42:46.486" v="61" actId="13926"/>
          <ac:spMkLst>
            <pc:docMk/>
            <pc:sldMk cId="2222952965" sldId="4300"/>
            <ac:spMk id="10" creationId="{A18FD827-14A9-493F-8DD3-F5B25B7494B9}"/>
          </ac:spMkLst>
        </pc:spChg>
        <pc:spChg chg="mod">
          <ac:chgData name="Robin Rettien" userId="d3b77970-caed-4e6f-89f3-1a113df11dad" providerId="ADAL" clId="{CA2E6B7D-8C40-4DDD-8464-55968D6B0314}" dt="2020-11-23T13:42:46.486" v="61" actId="13926"/>
          <ac:spMkLst>
            <pc:docMk/>
            <pc:sldMk cId="2222952965" sldId="4300"/>
            <ac:spMk id="27" creationId="{7207C74F-2470-4058-9DB6-16C73C40CA75}"/>
          </ac:spMkLst>
        </pc:spChg>
        <pc:grpChg chg="mod">
          <ac:chgData name="Robin Rettien" userId="d3b77970-caed-4e6f-89f3-1a113df11dad" providerId="ADAL" clId="{CA2E6B7D-8C40-4DDD-8464-55968D6B0314}" dt="2020-11-23T13:42:46.486" v="61" actId="13926"/>
          <ac:grpSpMkLst>
            <pc:docMk/>
            <pc:sldMk cId="2222952965" sldId="4300"/>
            <ac:grpSpMk id="7" creationId="{CB4E3748-A040-4898-8146-48CFCAB3FBE6}"/>
          </ac:grpSpMkLst>
        </pc:grpChg>
        <pc:picChg chg="mod">
          <ac:chgData name="Robin Rettien" userId="d3b77970-caed-4e6f-89f3-1a113df11dad" providerId="ADAL" clId="{CA2E6B7D-8C40-4DDD-8464-55968D6B0314}" dt="2020-11-23T13:42:46.486" v="61" actId="13926"/>
          <ac:picMkLst>
            <pc:docMk/>
            <pc:sldMk cId="2222952965" sldId="4300"/>
            <ac:picMk id="11" creationId="{3728C279-2166-4372-80E9-F270977A0FD6}"/>
          </ac:picMkLst>
        </pc:picChg>
        <pc:picChg chg="mod">
          <ac:chgData name="Robin Rettien" userId="d3b77970-caed-4e6f-89f3-1a113df11dad" providerId="ADAL" clId="{CA2E6B7D-8C40-4DDD-8464-55968D6B0314}" dt="2020-11-23T13:42:46.486" v="61" actId="13926"/>
          <ac:picMkLst>
            <pc:docMk/>
            <pc:sldMk cId="2222952965" sldId="4300"/>
            <ac:picMk id="12" creationId="{67D5CE66-C90B-4B16-96FB-3BC1265E925F}"/>
          </ac:picMkLst>
        </pc:picChg>
        <pc:picChg chg="mod">
          <ac:chgData name="Robin Rettien" userId="d3b77970-caed-4e6f-89f3-1a113df11dad" providerId="ADAL" clId="{CA2E6B7D-8C40-4DDD-8464-55968D6B0314}" dt="2020-11-23T13:42:46.486" v="61" actId="13926"/>
          <ac:picMkLst>
            <pc:docMk/>
            <pc:sldMk cId="2222952965" sldId="4300"/>
            <ac:picMk id="33" creationId="{E9F3F92A-B1A3-4510-929B-4EF3A4D492C5}"/>
          </ac:picMkLst>
        </pc:picChg>
      </pc:sldChg>
      <pc:sldChg chg="modSp mod">
        <pc:chgData name="Robin Rettien" userId="d3b77970-caed-4e6f-89f3-1a113df11dad" providerId="ADAL" clId="{CA2E6B7D-8C40-4DDD-8464-55968D6B0314}" dt="2020-11-23T13:41:03.206" v="44" actId="13926"/>
        <pc:sldMkLst>
          <pc:docMk/>
          <pc:sldMk cId="790942364" sldId="4302"/>
        </pc:sldMkLst>
        <pc:spChg chg="mod">
          <ac:chgData name="Robin Rettien" userId="d3b77970-caed-4e6f-89f3-1a113df11dad" providerId="ADAL" clId="{CA2E6B7D-8C40-4DDD-8464-55968D6B0314}" dt="2020-11-23T13:41:03.206" v="44" actId="13926"/>
          <ac:spMkLst>
            <pc:docMk/>
            <pc:sldMk cId="790942364" sldId="4302"/>
            <ac:spMk id="28" creationId="{1915FD22-2941-43E3-94C2-8BDD87DD535A}"/>
          </ac:spMkLst>
        </pc:spChg>
      </pc:sldChg>
      <pc:sldChg chg="modSp mod">
        <pc:chgData name="Robin Rettien" userId="d3b77970-caed-4e6f-89f3-1a113df11dad" providerId="ADAL" clId="{CA2E6B7D-8C40-4DDD-8464-55968D6B0314}" dt="2020-11-23T13:44:31.957" v="92" actId="13926"/>
        <pc:sldMkLst>
          <pc:docMk/>
          <pc:sldMk cId="469021758" sldId="4303"/>
        </pc:sldMkLst>
        <pc:spChg chg="mod">
          <ac:chgData name="Robin Rettien" userId="d3b77970-caed-4e6f-89f3-1a113df11dad" providerId="ADAL" clId="{CA2E6B7D-8C40-4DDD-8464-55968D6B0314}" dt="2020-11-23T13:44:26.284" v="90" actId="13926"/>
          <ac:spMkLst>
            <pc:docMk/>
            <pc:sldMk cId="469021758" sldId="4303"/>
            <ac:spMk id="3" creationId="{2267B2AE-9B32-4EAB-9636-54901F3AB9DF}"/>
          </ac:spMkLst>
        </pc:spChg>
        <pc:spChg chg="mod">
          <ac:chgData name="Robin Rettien" userId="d3b77970-caed-4e6f-89f3-1a113df11dad" providerId="ADAL" clId="{CA2E6B7D-8C40-4DDD-8464-55968D6B0314}" dt="2020-11-23T13:44:29.308" v="91" actId="13926"/>
          <ac:spMkLst>
            <pc:docMk/>
            <pc:sldMk cId="469021758" sldId="4303"/>
            <ac:spMk id="25" creationId="{D977182A-572C-485D-B581-8D0584AFE5C5}"/>
          </ac:spMkLst>
        </pc:spChg>
        <pc:spChg chg="mod">
          <ac:chgData name="Robin Rettien" userId="d3b77970-caed-4e6f-89f3-1a113df11dad" providerId="ADAL" clId="{CA2E6B7D-8C40-4DDD-8464-55968D6B0314}" dt="2020-11-23T13:44:31.957" v="92" actId="13926"/>
          <ac:spMkLst>
            <pc:docMk/>
            <pc:sldMk cId="469021758" sldId="4303"/>
            <ac:spMk id="37" creationId="{A6D9B8AD-2DEB-4277-BFF4-C33198FDDF8F}"/>
          </ac:spMkLst>
        </pc:spChg>
      </pc:sldChg>
      <pc:sldChg chg="modSp mod">
        <pc:chgData name="Robin Rettien" userId="d3b77970-caed-4e6f-89f3-1a113df11dad" providerId="ADAL" clId="{CA2E6B7D-8C40-4DDD-8464-55968D6B0314}" dt="2020-11-23T13:44:44.664" v="94" actId="13926"/>
        <pc:sldMkLst>
          <pc:docMk/>
          <pc:sldMk cId="2232391747" sldId="4304"/>
        </pc:sldMkLst>
        <pc:spChg chg="mod">
          <ac:chgData name="Robin Rettien" userId="d3b77970-caed-4e6f-89f3-1a113df11dad" providerId="ADAL" clId="{CA2E6B7D-8C40-4DDD-8464-55968D6B0314}" dt="2020-11-23T13:44:40.749" v="93" actId="13926"/>
          <ac:spMkLst>
            <pc:docMk/>
            <pc:sldMk cId="2232391747" sldId="4304"/>
            <ac:spMk id="7" creationId="{69F27CA6-06C1-49D3-B13C-835F6CF5A939}"/>
          </ac:spMkLst>
        </pc:spChg>
        <pc:graphicFrameChg chg="modGraphic">
          <ac:chgData name="Robin Rettien" userId="d3b77970-caed-4e6f-89f3-1a113df11dad" providerId="ADAL" clId="{CA2E6B7D-8C40-4DDD-8464-55968D6B0314}" dt="2020-11-23T13:44:44.664" v="94" actId="13926"/>
          <ac:graphicFrameMkLst>
            <pc:docMk/>
            <pc:sldMk cId="2232391747" sldId="4304"/>
            <ac:graphicFrameMk id="5" creationId="{9A561E50-8242-4905-9A06-6DE77FCA910A}"/>
          </ac:graphicFrameMkLst>
        </pc:graphicFrameChg>
      </pc:sldChg>
      <pc:sldChg chg="modSp mod">
        <pc:chgData name="Robin Rettien" userId="d3b77970-caed-4e6f-89f3-1a113df11dad" providerId="ADAL" clId="{CA2E6B7D-8C40-4DDD-8464-55968D6B0314}" dt="2020-11-23T13:45:00.152" v="98" actId="207"/>
        <pc:sldMkLst>
          <pc:docMk/>
          <pc:sldMk cId="635756617" sldId="4364"/>
        </pc:sldMkLst>
        <pc:spChg chg="mod">
          <ac:chgData name="Robin Rettien" userId="d3b77970-caed-4e6f-89f3-1a113df11dad" providerId="ADAL" clId="{CA2E6B7D-8C40-4DDD-8464-55968D6B0314}" dt="2020-11-23T13:45:00.152" v="98" actId="207"/>
          <ac:spMkLst>
            <pc:docMk/>
            <pc:sldMk cId="635756617" sldId="4364"/>
            <ac:spMk id="25" creationId="{0F315E64-6542-4CBB-9A1A-88D10ADE10A5}"/>
          </ac:spMkLst>
        </pc:spChg>
      </pc:sldChg>
      <pc:sldChg chg="modSp mod">
        <pc:chgData name="Robin Rettien" userId="d3b77970-caed-4e6f-89f3-1a113df11dad" providerId="ADAL" clId="{CA2E6B7D-8C40-4DDD-8464-55968D6B0314}" dt="2020-11-23T13:46:09.261" v="102" actId="20577"/>
        <pc:sldMkLst>
          <pc:docMk/>
          <pc:sldMk cId="4004177871" sldId="4376"/>
        </pc:sldMkLst>
        <pc:graphicFrameChg chg="modGraphic">
          <ac:chgData name="Robin Rettien" userId="d3b77970-caed-4e6f-89f3-1a113df11dad" providerId="ADAL" clId="{CA2E6B7D-8C40-4DDD-8464-55968D6B0314}" dt="2020-11-23T13:46:09.261" v="102" actId="20577"/>
          <ac:graphicFrameMkLst>
            <pc:docMk/>
            <pc:sldMk cId="4004177871" sldId="4376"/>
            <ac:graphicFrameMk id="5" creationId="{BFA613EE-8EE1-4A01-B919-B1561ACA4430}"/>
          </ac:graphicFrameMkLst>
        </pc:graphicFrameChg>
      </pc:sldChg>
      <pc:sldChg chg="modSp">
        <pc:chgData name="Robin Rettien" userId="d3b77970-caed-4e6f-89f3-1a113df11dad" providerId="ADAL" clId="{CA2E6B7D-8C40-4DDD-8464-55968D6B0314}" dt="2020-11-23T13:43:47.786" v="81" actId="13926"/>
        <pc:sldMkLst>
          <pc:docMk/>
          <pc:sldMk cId="3997315665" sldId="4377"/>
        </pc:sldMkLst>
        <pc:spChg chg="mod">
          <ac:chgData name="Robin Rettien" userId="d3b77970-caed-4e6f-89f3-1a113df11dad" providerId="ADAL" clId="{CA2E6B7D-8C40-4DDD-8464-55968D6B0314}" dt="2020-11-23T13:43:47.786" v="81" actId="13926"/>
          <ac:spMkLst>
            <pc:docMk/>
            <pc:sldMk cId="3997315665" sldId="4377"/>
            <ac:spMk id="2" creationId="{1A8D9B18-6863-47E5-9987-5C402EE4F7B4}"/>
          </ac:spMkLst>
        </pc:spChg>
        <pc:spChg chg="mod">
          <ac:chgData name="Robin Rettien" userId="d3b77970-caed-4e6f-89f3-1a113df11dad" providerId="ADAL" clId="{CA2E6B7D-8C40-4DDD-8464-55968D6B0314}" dt="2020-11-23T13:43:47.786" v="81" actId="13926"/>
          <ac:spMkLst>
            <pc:docMk/>
            <pc:sldMk cId="3997315665" sldId="4377"/>
            <ac:spMk id="27" creationId="{77E0E204-8D21-48E0-B021-10D5F2DA2334}"/>
          </ac:spMkLst>
        </pc:spChg>
        <pc:spChg chg="mod">
          <ac:chgData name="Robin Rettien" userId="d3b77970-caed-4e6f-89f3-1a113df11dad" providerId="ADAL" clId="{CA2E6B7D-8C40-4DDD-8464-55968D6B0314}" dt="2020-11-23T13:43:47.786" v="81" actId="13926"/>
          <ac:spMkLst>
            <pc:docMk/>
            <pc:sldMk cId="3997315665" sldId="4377"/>
            <ac:spMk id="28" creationId="{B74793EC-037E-4217-A367-23D17C681081}"/>
          </ac:spMkLst>
        </pc:spChg>
        <pc:spChg chg="mod">
          <ac:chgData name="Robin Rettien" userId="d3b77970-caed-4e6f-89f3-1a113df11dad" providerId="ADAL" clId="{CA2E6B7D-8C40-4DDD-8464-55968D6B0314}" dt="2020-11-23T13:43:47.786" v="81" actId="13926"/>
          <ac:spMkLst>
            <pc:docMk/>
            <pc:sldMk cId="3997315665" sldId="4377"/>
            <ac:spMk id="29" creationId="{B9DE139B-990E-420D-AF4D-3F791F773610}"/>
          </ac:spMkLst>
        </pc:spChg>
        <pc:spChg chg="mod">
          <ac:chgData name="Robin Rettien" userId="d3b77970-caed-4e6f-89f3-1a113df11dad" providerId="ADAL" clId="{CA2E6B7D-8C40-4DDD-8464-55968D6B0314}" dt="2020-11-23T13:43:47.786" v="81" actId="13926"/>
          <ac:spMkLst>
            <pc:docMk/>
            <pc:sldMk cId="3997315665" sldId="4377"/>
            <ac:spMk id="30" creationId="{777EFF58-84A9-4592-B056-9A2CE4684F3A}"/>
          </ac:spMkLst>
        </pc:spChg>
        <pc:spChg chg="mod">
          <ac:chgData name="Robin Rettien" userId="d3b77970-caed-4e6f-89f3-1a113df11dad" providerId="ADAL" clId="{CA2E6B7D-8C40-4DDD-8464-55968D6B0314}" dt="2020-11-23T13:43:47.786" v="81" actId="13926"/>
          <ac:spMkLst>
            <pc:docMk/>
            <pc:sldMk cId="3997315665" sldId="4377"/>
            <ac:spMk id="31" creationId="{0470BD07-8517-4EC4-B012-73D77987BFE0}"/>
          </ac:spMkLst>
        </pc:spChg>
        <pc:spChg chg="mod">
          <ac:chgData name="Robin Rettien" userId="d3b77970-caed-4e6f-89f3-1a113df11dad" providerId="ADAL" clId="{CA2E6B7D-8C40-4DDD-8464-55968D6B0314}" dt="2020-11-23T13:43:47.786" v="81" actId="13926"/>
          <ac:spMkLst>
            <pc:docMk/>
            <pc:sldMk cId="3997315665" sldId="4377"/>
            <ac:spMk id="39" creationId="{EF8572E3-239D-47F3-9C52-9E140256EAAA}"/>
          </ac:spMkLst>
        </pc:spChg>
        <pc:grpChg chg="mod">
          <ac:chgData name="Robin Rettien" userId="d3b77970-caed-4e6f-89f3-1a113df11dad" providerId="ADAL" clId="{CA2E6B7D-8C40-4DDD-8464-55968D6B0314}" dt="2020-11-23T13:43:47.786" v="81" actId="13926"/>
          <ac:grpSpMkLst>
            <pc:docMk/>
            <pc:sldMk cId="3997315665" sldId="4377"/>
            <ac:grpSpMk id="38" creationId="{16A622B2-C265-454C-B0AB-4EAC8B416DB0}"/>
          </ac:grpSpMkLst>
        </pc:grpChg>
        <pc:picChg chg="mod">
          <ac:chgData name="Robin Rettien" userId="d3b77970-caed-4e6f-89f3-1a113df11dad" providerId="ADAL" clId="{CA2E6B7D-8C40-4DDD-8464-55968D6B0314}" dt="2020-11-23T13:43:47.786" v="81" actId="13926"/>
          <ac:picMkLst>
            <pc:docMk/>
            <pc:sldMk cId="3997315665" sldId="4377"/>
            <ac:picMk id="36" creationId="{7FE0CC4A-859F-4868-8804-7FF32838AAEF}"/>
          </ac:picMkLst>
        </pc:picChg>
        <pc:picChg chg="mod">
          <ac:chgData name="Robin Rettien" userId="d3b77970-caed-4e6f-89f3-1a113df11dad" providerId="ADAL" clId="{CA2E6B7D-8C40-4DDD-8464-55968D6B0314}" dt="2020-11-23T13:43:47.786" v="81" actId="13926"/>
          <ac:picMkLst>
            <pc:docMk/>
            <pc:sldMk cId="3997315665" sldId="4377"/>
            <ac:picMk id="37" creationId="{AAEE22C8-A755-4A05-A512-0047D0983233}"/>
          </ac:picMkLst>
        </pc:picChg>
        <pc:picChg chg="mod">
          <ac:chgData name="Robin Rettien" userId="d3b77970-caed-4e6f-89f3-1a113df11dad" providerId="ADAL" clId="{CA2E6B7D-8C40-4DDD-8464-55968D6B0314}" dt="2020-11-23T13:43:47.786" v="81" actId="13926"/>
          <ac:picMkLst>
            <pc:docMk/>
            <pc:sldMk cId="3997315665" sldId="4377"/>
            <ac:picMk id="52" creationId="{A2FBD7D2-D6D0-44C6-A0AE-E7113B716317}"/>
          </ac:picMkLst>
        </pc:picChg>
        <pc:picChg chg="mod">
          <ac:chgData name="Robin Rettien" userId="d3b77970-caed-4e6f-89f3-1a113df11dad" providerId="ADAL" clId="{CA2E6B7D-8C40-4DDD-8464-55968D6B0314}" dt="2020-11-23T13:43:47.786" v="81" actId="13926"/>
          <ac:picMkLst>
            <pc:docMk/>
            <pc:sldMk cId="3997315665" sldId="4377"/>
            <ac:picMk id="53" creationId="{F64EAD4F-BA55-4447-9F54-9F56A2D2F821}"/>
          </ac:picMkLst>
        </pc:picChg>
        <pc:picChg chg="mod">
          <ac:chgData name="Robin Rettien" userId="d3b77970-caed-4e6f-89f3-1a113df11dad" providerId="ADAL" clId="{CA2E6B7D-8C40-4DDD-8464-55968D6B0314}" dt="2020-11-23T13:43:47.786" v="81" actId="13926"/>
          <ac:picMkLst>
            <pc:docMk/>
            <pc:sldMk cId="3997315665" sldId="4377"/>
            <ac:picMk id="55" creationId="{0B4CE6BC-7863-4666-9301-57F3CF337046}"/>
          </ac:picMkLst>
        </pc:picChg>
        <pc:picChg chg="mod">
          <ac:chgData name="Robin Rettien" userId="d3b77970-caed-4e6f-89f3-1a113df11dad" providerId="ADAL" clId="{CA2E6B7D-8C40-4DDD-8464-55968D6B0314}" dt="2020-11-23T13:43:47.786" v="81" actId="13926"/>
          <ac:picMkLst>
            <pc:docMk/>
            <pc:sldMk cId="3997315665" sldId="4377"/>
            <ac:picMk id="56" creationId="{DE7134F5-228D-4941-B722-D74337323123}"/>
          </ac:picMkLst>
        </pc:picChg>
        <pc:picChg chg="mod">
          <ac:chgData name="Robin Rettien" userId="d3b77970-caed-4e6f-89f3-1a113df11dad" providerId="ADAL" clId="{CA2E6B7D-8C40-4DDD-8464-55968D6B0314}" dt="2020-11-23T13:43:47.786" v="81" actId="13926"/>
          <ac:picMkLst>
            <pc:docMk/>
            <pc:sldMk cId="3997315665" sldId="4377"/>
            <ac:picMk id="57" creationId="{F525B2F7-86CC-4851-834A-DB4C3B1A148B}"/>
          </ac:picMkLst>
        </pc:picChg>
        <pc:picChg chg="mod">
          <ac:chgData name="Robin Rettien" userId="d3b77970-caed-4e6f-89f3-1a113df11dad" providerId="ADAL" clId="{CA2E6B7D-8C40-4DDD-8464-55968D6B0314}" dt="2020-11-23T13:43:47.786" v="81" actId="13926"/>
          <ac:picMkLst>
            <pc:docMk/>
            <pc:sldMk cId="3997315665" sldId="4377"/>
            <ac:picMk id="59" creationId="{A25393DE-2AC1-4B37-A4EA-729701735138}"/>
          </ac:picMkLst>
        </pc:picChg>
        <pc:picChg chg="mod">
          <ac:chgData name="Robin Rettien" userId="d3b77970-caed-4e6f-89f3-1a113df11dad" providerId="ADAL" clId="{CA2E6B7D-8C40-4DDD-8464-55968D6B0314}" dt="2020-11-23T13:43:47.786" v="81" actId="13926"/>
          <ac:picMkLst>
            <pc:docMk/>
            <pc:sldMk cId="3997315665" sldId="4377"/>
            <ac:picMk id="1026" creationId="{70642A4B-AEAB-4E84-9320-8476BA5F54A8}"/>
          </ac:picMkLst>
        </pc:picChg>
        <pc:picChg chg="mod">
          <ac:chgData name="Robin Rettien" userId="d3b77970-caed-4e6f-89f3-1a113df11dad" providerId="ADAL" clId="{CA2E6B7D-8C40-4DDD-8464-55968D6B0314}" dt="2020-11-23T13:43:47.786" v="81" actId="13926"/>
          <ac:picMkLst>
            <pc:docMk/>
            <pc:sldMk cId="3997315665" sldId="4377"/>
            <ac:picMk id="1028" creationId="{5376980C-1ED0-4F93-BD67-67EC4FE7EA28}"/>
          </ac:picMkLst>
        </pc:picChg>
        <pc:picChg chg="mod">
          <ac:chgData name="Robin Rettien" userId="d3b77970-caed-4e6f-89f3-1a113df11dad" providerId="ADAL" clId="{CA2E6B7D-8C40-4DDD-8464-55968D6B0314}" dt="2020-11-23T13:43:47.786" v="81" actId="13926"/>
          <ac:picMkLst>
            <pc:docMk/>
            <pc:sldMk cId="3997315665" sldId="4377"/>
            <ac:picMk id="1032" creationId="{F7DF486C-12A3-4ADB-8BA2-8EF036E3BAD5}"/>
          </ac:picMkLst>
        </pc:picChg>
        <pc:picChg chg="mod">
          <ac:chgData name="Robin Rettien" userId="d3b77970-caed-4e6f-89f3-1a113df11dad" providerId="ADAL" clId="{CA2E6B7D-8C40-4DDD-8464-55968D6B0314}" dt="2020-11-23T13:43:47.786" v="81" actId="13926"/>
          <ac:picMkLst>
            <pc:docMk/>
            <pc:sldMk cId="3997315665" sldId="4377"/>
            <ac:picMk id="1034" creationId="{F9FCAE88-5614-4151-BA64-48864AE2B085}"/>
          </ac:picMkLst>
        </pc:picChg>
        <pc:picChg chg="mod">
          <ac:chgData name="Robin Rettien" userId="d3b77970-caed-4e6f-89f3-1a113df11dad" providerId="ADAL" clId="{CA2E6B7D-8C40-4DDD-8464-55968D6B0314}" dt="2020-11-23T13:43:47.786" v="81" actId="13926"/>
          <ac:picMkLst>
            <pc:docMk/>
            <pc:sldMk cId="3997315665" sldId="4377"/>
            <ac:picMk id="1036" creationId="{ECE58285-D53A-4AFB-96D2-554C08C8681F}"/>
          </ac:picMkLst>
        </pc:picChg>
        <pc:picChg chg="mod">
          <ac:chgData name="Robin Rettien" userId="d3b77970-caed-4e6f-89f3-1a113df11dad" providerId="ADAL" clId="{CA2E6B7D-8C40-4DDD-8464-55968D6B0314}" dt="2020-11-23T13:43:47.786" v="81" actId="13926"/>
          <ac:picMkLst>
            <pc:docMk/>
            <pc:sldMk cId="3997315665" sldId="4377"/>
            <ac:picMk id="1038" creationId="{6D9C95CE-03F0-4E14-BFDA-838FDA7169DA}"/>
          </ac:picMkLst>
        </pc:picChg>
        <pc:picChg chg="mod">
          <ac:chgData name="Robin Rettien" userId="d3b77970-caed-4e6f-89f3-1a113df11dad" providerId="ADAL" clId="{CA2E6B7D-8C40-4DDD-8464-55968D6B0314}" dt="2020-11-23T13:43:47.786" v="81" actId="13926"/>
          <ac:picMkLst>
            <pc:docMk/>
            <pc:sldMk cId="3997315665" sldId="4377"/>
            <ac:picMk id="1040" creationId="{1BCD8F53-5A7C-46EA-8E4F-AF31A6AF5B07}"/>
          </ac:picMkLst>
        </pc:picChg>
      </pc:sldChg>
      <pc:sldChg chg="modSp">
        <pc:chgData name="Robin Rettien" userId="d3b77970-caed-4e6f-89f3-1a113df11dad" providerId="ADAL" clId="{CA2E6B7D-8C40-4DDD-8464-55968D6B0314}" dt="2020-11-23T13:35:51.134" v="0" actId="13926"/>
        <pc:sldMkLst>
          <pc:docMk/>
          <pc:sldMk cId="1566171282" sldId="4387"/>
        </pc:sldMkLst>
        <pc:spChg chg="mod">
          <ac:chgData name="Robin Rettien" userId="d3b77970-caed-4e6f-89f3-1a113df11dad" providerId="ADAL" clId="{CA2E6B7D-8C40-4DDD-8464-55968D6B0314}" dt="2020-11-23T13:35:51.134" v="0" actId="13926"/>
          <ac:spMkLst>
            <pc:docMk/>
            <pc:sldMk cId="1566171282" sldId="4387"/>
            <ac:spMk id="2" creationId="{81F17657-B46A-4F57-B6B1-07966DF9DC3F}"/>
          </ac:spMkLst>
        </pc:spChg>
        <pc:spChg chg="mod">
          <ac:chgData name="Robin Rettien" userId="d3b77970-caed-4e6f-89f3-1a113df11dad" providerId="ADAL" clId="{CA2E6B7D-8C40-4DDD-8464-55968D6B0314}" dt="2020-11-23T13:35:51.134" v="0" actId="13926"/>
          <ac:spMkLst>
            <pc:docMk/>
            <pc:sldMk cId="1566171282" sldId="4387"/>
            <ac:spMk id="3" creationId="{8F503E58-5ACD-4732-AD6F-8C3309D51ED9}"/>
          </ac:spMkLst>
        </pc:spChg>
        <pc:spChg chg="mod">
          <ac:chgData name="Robin Rettien" userId="d3b77970-caed-4e6f-89f3-1a113df11dad" providerId="ADAL" clId="{CA2E6B7D-8C40-4DDD-8464-55968D6B0314}" dt="2020-11-23T13:35:51.134" v="0" actId="13926"/>
          <ac:spMkLst>
            <pc:docMk/>
            <pc:sldMk cId="1566171282" sldId="4387"/>
            <ac:spMk id="4" creationId="{2A0A6BC4-F023-4FDA-A224-4FED899CAF37}"/>
          </ac:spMkLst>
        </pc:spChg>
        <pc:spChg chg="mod">
          <ac:chgData name="Robin Rettien" userId="d3b77970-caed-4e6f-89f3-1a113df11dad" providerId="ADAL" clId="{CA2E6B7D-8C40-4DDD-8464-55968D6B0314}" dt="2020-11-23T13:35:51.134" v="0" actId="13926"/>
          <ac:spMkLst>
            <pc:docMk/>
            <pc:sldMk cId="1566171282" sldId="4387"/>
            <ac:spMk id="5" creationId="{5C4E90E8-1C15-49E2-A3D2-FAEE122868C0}"/>
          </ac:spMkLst>
        </pc:spChg>
        <pc:spChg chg="mod">
          <ac:chgData name="Robin Rettien" userId="d3b77970-caed-4e6f-89f3-1a113df11dad" providerId="ADAL" clId="{CA2E6B7D-8C40-4DDD-8464-55968D6B0314}" dt="2020-11-23T13:35:51.134" v="0" actId="13926"/>
          <ac:spMkLst>
            <pc:docMk/>
            <pc:sldMk cId="1566171282" sldId="4387"/>
            <ac:spMk id="29" creationId="{689CC3DD-9961-44CE-BBDF-A927AD4310C5}"/>
          </ac:spMkLst>
        </pc:spChg>
        <pc:spChg chg="mod">
          <ac:chgData name="Robin Rettien" userId="d3b77970-caed-4e6f-89f3-1a113df11dad" providerId="ADAL" clId="{CA2E6B7D-8C40-4DDD-8464-55968D6B0314}" dt="2020-11-23T13:35:51.134" v="0" actId="13926"/>
          <ac:spMkLst>
            <pc:docMk/>
            <pc:sldMk cId="1566171282" sldId="4387"/>
            <ac:spMk id="31" creationId="{A5334D61-2845-4230-864B-F250AB950AFF}"/>
          </ac:spMkLst>
        </pc:spChg>
        <pc:spChg chg="mod">
          <ac:chgData name="Robin Rettien" userId="d3b77970-caed-4e6f-89f3-1a113df11dad" providerId="ADAL" clId="{CA2E6B7D-8C40-4DDD-8464-55968D6B0314}" dt="2020-11-23T13:35:51.134" v="0" actId="13926"/>
          <ac:spMkLst>
            <pc:docMk/>
            <pc:sldMk cId="1566171282" sldId="4387"/>
            <ac:spMk id="34" creationId="{A57E111A-90C8-4E48-98B5-7F8DD7E362EC}"/>
          </ac:spMkLst>
        </pc:spChg>
        <pc:spChg chg="mod">
          <ac:chgData name="Robin Rettien" userId="d3b77970-caed-4e6f-89f3-1a113df11dad" providerId="ADAL" clId="{CA2E6B7D-8C40-4DDD-8464-55968D6B0314}" dt="2020-11-23T13:35:51.134" v="0" actId="13926"/>
          <ac:spMkLst>
            <pc:docMk/>
            <pc:sldMk cId="1566171282" sldId="4387"/>
            <ac:spMk id="35" creationId="{EEE56F95-2040-404B-A555-4F0A19181C82}"/>
          </ac:spMkLst>
        </pc:spChg>
        <pc:spChg chg="mod">
          <ac:chgData name="Robin Rettien" userId="d3b77970-caed-4e6f-89f3-1a113df11dad" providerId="ADAL" clId="{CA2E6B7D-8C40-4DDD-8464-55968D6B0314}" dt="2020-11-23T13:35:51.134" v="0" actId="13926"/>
          <ac:spMkLst>
            <pc:docMk/>
            <pc:sldMk cId="1566171282" sldId="4387"/>
            <ac:spMk id="36" creationId="{9C53C865-C169-4351-924F-90C6CDBD1F0B}"/>
          </ac:spMkLst>
        </pc:spChg>
        <pc:spChg chg="mod">
          <ac:chgData name="Robin Rettien" userId="d3b77970-caed-4e6f-89f3-1a113df11dad" providerId="ADAL" clId="{CA2E6B7D-8C40-4DDD-8464-55968D6B0314}" dt="2020-11-23T13:35:51.134" v="0" actId="13926"/>
          <ac:spMkLst>
            <pc:docMk/>
            <pc:sldMk cId="1566171282" sldId="4387"/>
            <ac:spMk id="37" creationId="{5795D389-3293-4832-9EFD-AD202397F465}"/>
          </ac:spMkLst>
        </pc:spChg>
        <pc:spChg chg="mod">
          <ac:chgData name="Robin Rettien" userId="d3b77970-caed-4e6f-89f3-1a113df11dad" providerId="ADAL" clId="{CA2E6B7D-8C40-4DDD-8464-55968D6B0314}" dt="2020-11-23T13:35:51.134" v="0" actId="13926"/>
          <ac:spMkLst>
            <pc:docMk/>
            <pc:sldMk cId="1566171282" sldId="4387"/>
            <ac:spMk id="38" creationId="{CD0B1ADB-F002-40CC-975D-931496C9F80B}"/>
          </ac:spMkLst>
        </pc:spChg>
        <pc:picChg chg="mod">
          <ac:chgData name="Robin Rettien" userId="d3b77970-caed-4e6f-89f3-1a113df11dad" providerId="ADAL" clId="{CA2E6B7D-8C40-4DDD-8464-55968D6B0314}" dt="2020-11-23T13:35:51.134" v="0" actId="13926"/>
          <ac:picMkLst>
            <pc:docMk/>
            <pc:sldMk cId="1566171282" sldId="4387"/>
            <ac:picMk id="18" creationId="{467E9305-B215-432F-A494-1BE0E603B8E3}"/>
          </ac:picMkLst>
        </pc:picChg>
        <pc:picChg chg="mod">
          <ac:chgData name="Robin Rettien" userId="d3b77970-caed-4e6f-89f3-1a113df11dad" providerId="ADAL" clId="{CA2E6B7D-8C40-4DDD-8464-55968D6B0314}" dt="2020-11-23T13:35:51.134" v="0" actId="13926"/>
          <ac:picMkLst>
            <pc:docMk/>
            <pc:sldMk cId="1566171282" sldId="4387"/>
            <ac:picMk id="40" creationId="{E48E8AB0-FAEC-4C8D-830A-933D323FBE19}"/>
          </ac:picMkLst>
        </pc:picChg>
        <pc:picChg chg="mod">
          <ac:chgData name="Robin Rettien" userId="d3b77970-caed-4e6f-89f3-1a113df11dad" providerId="ADAL" clId="{CA2E6B7D-8C40-4DDD-8464-55968D6B0314}" dt="2020-11-23T13:35:51.134" v="0" actId="13926"/>
          <ac:picMkLst>
            <pc:docMk/>
            <pc:sldMk cId="1566171282" sldId="4387"/>
            <ac:picMk id="2050" creationId="{07504ED8-4C83-418F-81BD-0031BC83962C}"/>
          </ac:picMkLst>
        </pc:picChg>
      </pc:sldChg>
      <pc:sldChg chg="modSp">
        <pc:chgData name="Robin Rettien" userId="d3b77970-caed-4e6f-89f3-1a113df11dad" providerId="ADAL" clId="{CA2E6B7D-8C40-4DDD-8464-55968D6B0314}" dt="2020-11-23T13:43:51.277" v="82" actId="13926"/>
        <pc:sldMkLst>
          <pc:docMk/>
          <pc:sldMk cId="917409064" sldId="4391"/>
        </pc:sldMkLst>
        <pc:spChg chg="mod">
          <ac:chgData name="Robin Rettien" userId="d3b77970-caed-4e6f-89f3-1a113df11dad" providerId="ADAL" clId="{CA2E6B7D-8C40-4DDD-8464-55968D6B0314}" dt="2020-11-23T13:43:51.277" v="82" actId="13926"/>
          <ac:spMkLst>
            <pc:docMk/>
            <pc:sldMk cId="917409064" sldId="4391"/>
            <ac:spMk id="2" creationId="{1A8D9B18-6863-47E5-9987-5C402EE4F7B4}"/>
          </ac:spMkLst>
        </pc:spChg>
        <pc:spChg chg="mod">
          <ac:chgData name="Robin Rettien" userId="d3b77970-caed-4e6f-89f3-1a113df11dad" providerId="ADAL" clId="{CA2E6B7D-8C40-4DDD-8464-55968D6B0314}" dt="2020-11-23T13:43:51.277" v="82" actId="13926"/>
          <ac:spMkLst>
            <pc:docMk/>
            <pc:sldMk cId="917409064" sldId="4391"/>
            <ac:spMk id="27" creationId="{77E0E204-8D21-48E0-B021-10D5F2DA2334}"/>
          </ac:spMkLst>
        </pc:spChg>
        <pc:spChg chg="mod">
          <ac:chgData name="Robin Rettien" userId="d3b77970-caed-4e6f-89f3-1a113df11dad" providerId="ADAL" clId="{CA2E6B7D-8C40-4DDD-8464-55968D6B0314}" dt="2020-11-23T13:43:51.277" v="82" actId="13926"/>
          <ac:spMkLst>
            <pc:docMk/>
            <pc:sldMk cId="917409064" sldId="4391"/>
            <ac:spMk id="28" creationId="{B74793EC-037E-4217-A367-23D17C681081}"/>
          </ac:spMkLst>
        </pc:spChg>
        <pc:spChg chg="mod">
          <ac:chgData name="Robin Rettien" userId="d3b77970-caed-4e6f-89f3-1a113df11dad" providerId="ADAL" clId="{CA2E6B7D-8C40-4DDD-8464-55968D6B0314}" dt="2020-11-23T13:43:51.277" v="82" actId="13926"/>
          <ac:spMkLst>
            <pc:docMk/>
            <pc:sldMk cId="917409064" sldId="4391"/>
            <ac:spMk id="29" creationId="{B9DE139B-990E-420D-AF4D-3F791F773610}"/>
          </ac:spMkLst>
        </pc:spChg>
        <pc:spChg chg="mod">
          <ac:chgData name="Robin Rettien" userId="d3b77970-caed-4e6f-89f3-1a113df11dad" providerId="ADAL" clId="{CA2E6B7D-8C40-4DDD-8464-55968D6B0314}" dt="2020-11-23T13:43:51.277" v="82" actId="13926"/>
          <ac:spMkLst>
            <pc:docMk/>
            <pc:sldMk cId="917409064" sldId="4391"/>
            <ac:spMk id="30" creationId="{777EFF58-84A9-4592-B056-9A2CE4684F3A}"/>
          </ac:spMkLst>
        </pc:spChg>
        <pc:spChg chg="mod">
          <ac:chgData name="Robin Rettien" userId="d3b77970-caed-4e6f-89f3-1a113df11dad" providerId="ADAL" clId="{CA2E6B7D-8C40-4DDD-8464-55968D6B0314}" dt="2020-11-23T13:43:51.277" v="82" actId="13926"/>
          <ac:spMkLst>
            <pc:docMk/>
            <pc:sldMk cId="917409064" sldId="4391"/>
            <ac:spMk id="37" creationId="{1FAE5C87-E97B-4518-BFA2-A63BE032D268}"/>
          </ac:spMkLst>
        </pc:spChg>
        <pc:spChg chg="mod">
          <ac:chgData name="Robin Rettien" userId="d3b77970-caed-4e6f-89f3-1a113df11dad" providerId="ADAL" clId="{CA2E6B7D-8C40-4DDD-8464-55968D6B0314}" dt="2020-11-23T13:43:51.277" v="82" actId="13926"/>
          <ac:spMkLst>
            <pc:docMk/>
            <pc:sldMk cId="917409064" sldId="4391"/>
            <ac:spMk id="39" creationId="{EF8572E3-239D-47F3-9C52-9E140256EAAA}"/>
          </ac:spMkLst>
        </pc:spChg>
        <pc:grpChg chg="mod">
          <ac:chgData name="Robin Rettien" userId="d3b77970-caed-4e6f-89f3-1a113df11dad" providerId="ADAL" clId="{CA2E6B7D-8C40-4DDD-8464-55968D6B0314}" dt="2020-11-23T13:43:51.277" v="82" actId="13926"/>
          <ac:grpSpMkLst>
            <pc:docMk/>
            <pc:sldMk cId="917409064" sldId="4391"/>
            <ac:grpSpMk id="38" creationId="{16A622B2-C265-454C-B0AB-4EAC8B416DB0}"/>
          </ac:grpSpMkLst>
        </pc:grpChg>
        <pc:picChg chg="mod">
          <ac:chgData name="Robin Rettien" userId="d3b77970-caed-4e6f-89f3-1a113df11dad" providerId="ADAL" clId="{CA2E6B7D-8C40-4DDD-8464-55968D6B0314}" dt="2020-11-23T13:43:51.277" v="82" actId="13926"/>
          <ac:picMkLst>
            <pc:docMk/>
            <pc:sldMk cId="917409064" sldId="4391"/>
            <ac:picMk id="34" creationId="{9BBFBB8A-47BB-4F33-9358-2E412EA298D1}"/>
          </ac:picMkLst>
        </pc:picChg>
        <pc:picChg chg="mod">
          <ac:chgData name="Robin Rettien" userId="d3b77970-caed-4e6f-89f3-1a113df11dad" providerId="ADAL" clId="{CA2E6B7D-8C40-4DDD-8464-55968D6B0314}" dt="2020-11-23T13:43:51.277" v="82" actId="13926"/>
          <ac:picMkLst>
            <pc:docMk/>
            <pc:sldMk cId="917409064" sldId="4391"/>
            <ac:picMk id="40" creationId="{0952A2F9-5ADC-4E1A-8ED4-2F8DC5105969}"/>
          </ac:picMkLst>
        </pc:picChg>
        <pc:picChg chg="mod">
          <ac:chgData name="Robin Rettien" userId="d3b77970-caed-4e6f-89f3-1a113df11dad" providerId="ADAL" clId="{CA2E6B7D-8C40-4DDD-8464-55968D6B0314}" dt="2020-11-23T13:43:51.277" v="82" actId="13926"/>
          <ac:picMkLst>
            <pc:docMk/>
            <pc:sldMk cId="917409064" sldId="4391"/>
            <ac:picMk id="41" creationId="{3EB882E3-02A9-4AF9-9FA5-CC7938B1DFEA}"/>
          </ac:picMkLst>
        </pc:picChg>
        <pc:picChg chg="mod">
          <ac:chgData name="Robin Rettien" userId="d3b77970-caed-4e6f-89f3-1a113df11dad" providerId="ADAL" clId="{CA2E6B7D-8C40-4DDD-8464-55968D6B0314}" dt="2020-11-23T13:43:51.277" v="82" actId="13926"/>
          <ac:picMkLst>
            <pc:docMk/>
            <pc:sldMk cId="917409064" sldId="4391"/>
            <ac:picMk id="52" creationId="{A2FBD7D2-D6D0-44C6-A0AE-E7113B716317}"/>
          </ac:picMkLst>
        </pc:picChg>
        <pc:picChg chg="mod">
          <ac:chgData name="Robin Rettien" userId="d3b77970-caed-4e6f-89f3-1a113df11dad" providerId="ADAL" clId="{CA2E6B7D-8C40-4DDD-8464-55968D6B0314}" dt="2020-11-23T13:43:51.277" v="82" actId="13926"/>
          <ac:picMkLst>
            <pc:docMk/>
            <pc:sldMk cId="917409064" sldId="4391"/>
            <ac:picMk id="53" creationId="{F64EAD4F-BA55-4447-9F54-9F56A2D2F821}"/>
          </ac:picMkLst>
        </pc:picChg>
        <pc:picChg chg="mod">
          <ac:chgData name="Robin Rettien" userId="d3b77970-caed-4e6f-89f3-1a113df11dad" providerId="ADAL" clId="{CA2E6B7D-8C40-4DDD-8464-55968D6B0314}" dt="2020-11-23T13:43:51.277" v="82" actId="13926"/>
          <ac:picMkLst>
            <pc:docMk/>
            <pc:sldMk cId="917409064" sldId="4391"/>
            <ac:picMk id="55" creationId="{0B4CE6BC-7863-4666-9301-57F3CF337046}"/>
          </ac:picMkLst>
        </pc:picChg>
        <pc:picChg chg="mod">
          <ac:chgData name="Robin Rettien" userId="d3b77970-caed-4e6f-89f3-1a113df11dad" providerId="ADAL" clId="{CA2E6B7D-8C40-4DDD-8464-55968D6B0314}" dt="2020-11-23T13:43:51.277" v="82" actId="13926"/>
          <ac:picMkLst>
            <pc:docMk/>
            <pc:sldMk cId="917409064" sldId="4391"/>
            <ac:picMk id="56" creationId="{DE7134F5-228D-4941-B722-D74337323123}"/>
          </ac:picMkLst>
        </pc:picChg>
        <pc:picChg chg="mod">
          <ac:chgData name="Robin Rettien" userId="d3b77970-caed-4e6f-89f3-1a113df11dad" providerId="ADAL" clId="{CA2E6B7D-8C40-4DDD-8464-55968D6B0314}" dt="2020-11-23T13:43:51.277" v="82" actId="13926"/>
          <ac:picMkLst>
            <pc:docMk/>
            <pc:sldMk cId="917409064" sldId="4391"/>
            <ac:picMk id="57" creationId="{F525B2F7-86CC-4851-834A-DB4C3B1A148B}"/>
          </ac:picMkLst>
        </pc:picChg>
        <pc:picChg chg="mod">
          <ac:chgData name="Robin Rettien" userId="d3b77970-caed-4e6f-89f3-1a113df11dad" providerId="ADAL" clId="{CA2E6B7D-8C40-4DDD-8464-55968D6B0314}" dt="2020-11-23T13:43:51.277" v="82" actId="13926"/>
          <ac:picMkLst>
            <pc:docMk/>
            <pc:sldMk cId="917409064" sldId="4391"/>
            <ac:picMk id="59" creationId="{A25393DE-2AC1-4B37-A4EA-729701735138}"/>
          </ac:picMkLst>
        </pc:picChg>
        <pc:picChg chg="mod">
          <ac:chgData name="Robin Rettien" userId="d3b77970-caed-4e6f-89f3-1a113df11dad" providerId="ADAL" clId="{CA2E6B7D-8C40-4DDD-8464-55968D6B0314}" dt="2020-11-23T13:43:51.277" v="82" actId="13926"/>
          <ac:picMkLst>
            <pc:docMk/>
            <pc:sldMk cId="917409064" sldId="4391"/>
            <ac:picMk id="67" creationId="{6DBB7E13-8FCE-451F-8789-933E2097706F}"/>
          </ac:picMkLst>
        </pc:picChg>
        <pc:picChg chg="mod">
          <ac:chgData name="Robin Rettien" userId="d3b77970-caed-4e6f-89f3-1a113df11dad" providerId="ADAL" clId="{CA2E6B7D-8C40-4DDD-8464-55968D6B0314}" dt="2020-11-23T13:43:51.277" v="82" actId="13926"/>
          <ac:picMkLst>
            <pc:docMk/>
            <pc:sldMk cId="917409064" sldId="4391"/>
            <ac:picMk id="1026" creationId="{70642A4B-AEAB-4E84-9320-8476BA5F54A8}"/>
          </ac:picMkLst>
        </pc:picChg>
        <pc:picChg chg="mod">
          <ac:chgData name="Robin Rettien" userId="d3b77970-caed-4e6f-89f3-1a113df11dad" providerId="ADAL" clId="{CA2E6B7D-8C40-4DDD-8464-55968D6B0314}" dt="2020-11-23T13:43:51.277" v="82" actId="13926"/>
          <ac:picMkLst>
            <pc:docMk/>
            <pc:sldMk cId="917409064" sldId="4391"/>
            <ac:picMk id="1032" creationId="{F7DF486C-12A3-4ADB-8BA2-8EF036E3BAD5}"/>
          </ac:picMkLst>
        </pc:picChg>
        <pc:picChg chg="mod">
          <ac:chgData name="Robin Rettien" userId="d3b77970-caed-4e6f-89f3-1a113df11dad" providerId="ADAL" clId="{CA2E6B7D-8C40-4DDD-8464-55968D6B0314}" dt="2020-11-23T13:43:51.277" v="82" actId="13926"/>
          <ac:picMkLst>
            <pc:docMk/>
            <pc:sldMk cId="917409064" sldId="4391"/>
            <ac:picMk id="1034" creationId="{F9FCAE88-5614-4151-BA64-48864AE2B085}"/>
          </ac:picMkLst>
        </pc:picChg>
        <pc:picChg chg="mod">
          <ac:chgData name="Robin Rettien" userId="d3b77970-caed-4e6f-89f3-1a113df11dad" providerId="ADAL" clId="{CA2E6B7D-8C40-4DDD-8464-55968D6B0314}" dt="2020-11-23T13:43:51.277" v="82" actId="13926"/>
          <ac:picMkLst>
            <pc:docMk/>
            <pc:sldMk cId="917409064" sldId="4391"/>
            <ac:picMk id="1036" creationId="{ECE58285-D53A-4AFB-96D2-554C08C8681F}"/>
          </ac:picMkLst>
        </pc:picChg>
        <pc:picChg chg="mod">
          <ac:chgData name="Robin Rettien" userId="d3b77970-caed-4e6f-89f3-1a113df11dad" providerId="ADAL" clId="{CA2E6B7D-8C40-4DDD-8464-55968D6B0314}" dt="2020-11-23T13:43:51.277" v="82" actId="13926"/>
          <ac:picMkLst>
            <pc:docMk/>
            <pc:sldMk cId="917409064" sldId="4391"/>
            <ac:picMk id="1038" creationId="{6D9C95CE-03F0-4E14-BFDA-838FDA7169DA}"/>
          </ac:picMkLst>
        </pc:picChg>
      </pc:sldChg>
      <pc:sldChg chg="modSp mod">
        <pc:chgData name="Robin Rettien" userId="d3b77970-caed-4e6f-89f3-1a113df11dad" providerId="ADAL" clId="{CA2E6B7D-8C40-4DDD-8464-55968D6B0314}" dt="2020-11-23T13:40:46.385" v="41" actId="12"/>
        <pc:sldMkLst>
          <pc:docMk/>
          <pc:sldMk cId="2944978965" sldId="4392"/>
        </pc:sldMkLst>
        <pc:spChg chg="mod">
          <ac:chgData name="Robin Rettien" userId="d3b77970-caed-4e6f-89f3-1a113df11dad" providerId="ADAL" clId="{CA2E6B7D-8C40-4DDD-8464-55968D6B0314}" dt="2020-11-23T13:40:46.385" v="41" actId="12"/>
          <ac:spMkLst>
            <pc:docMk/>
            <pc:sldMk cId="2944978965" sldId="4392"/>
            <ac:spMk id="5" creationId="{26784425-6E78-468A-A979-B81C06D1F93B}"/>
          </ac:spMkLst>
        </pc:spChg>
      </pc:sldChg>
      <pc:sldChg chg="delSp mod">
        <pc:chgData name="Robin Rettien" userId="d3b77970-caed-4e6f-89f3-1a113df11dad" providerId="ADAL" clId="{CA2E6B7D-8C40-4DDD-8464-55968D6B0314}" dt="2020-11-23T13:37:52.080" v="26" actId="478"/>
        <pc:sldMkLst>
          <pc:docMk/>
          <pc:sldMk cId="3456538281" sldId="4454"/>
        </pc:sldMkLst>
        <pc:spChg chg="del">
          <ac:chgData name="Robin Rettien" userId="d3b77970-caed-4e6f-89f3-1a113df11dad" providerId="ADAL" clId="{CA2E6B7D-8C40-4DDD-8464-55968D6B0314}" dt="2020-11-23T13:37:52.080" v="26" actId="478"/>
          <ac:spMkLst>
            <pc:docMk/>
            <pc:sldMk cId="3456538281" sldId="4454"/>
            <ac:spMk id="4" creationId="{B0DEF67E-4E27-4B02-B0C5-250E0442A332}"/>
          </ac:spMkLst>
        </pc:spChg>
      </pc:sldChg>
      <pc:sldChg chg="modSp">
        <pc:chgData name="Robin Rettien" userId="d3b77970-caed-4e6f-89f3-1a113df11dad" providerId="ADAL" clId="{CA2E6B7D-8C40-4DDD-8464-55968D6B0314}" dt="2020-11-23T13:39:22.081" v="27" actId="13926"/>
        <pc:sldMkLst>
          <pc:docMk/>
          <pc:sldMk cId="686699456" sldId="4466"/>
        </pc:sldMkLst>
        <pc:spChg chg="mod">
          <ac:chgData name="Robin Rettien" userId="d3b77970-caed-4e6f-89f3-1a113df11dad" providerId="ADAL" clId="{CA2E6B7D-8C40-4DDD-8464-55968D6B0314}" dt="2020-11-23T13:39:22.081" v="27" actId="13926"/>
          <ac:spMkLst>
            <pc:docMk/>
            <pc:sldMk cId="686699456" sldId="4466"/>
            <ac:spMk id="2" creationId="{2039D3C7-9624-41F7-A76A-53AD7271C543}"/>
          </ac:spMkLst>
        </pc:spChg>
        <pc:spChg chg="mod">
          <ac:chgData name="Robin Rettien" userId="d3b77970-caed-4e6f-89f3-1a113df11dad" providerId="ADAL" clId="{CA2E6B7D-8C40-4DDD-8464-55968D6B0314}" dt="2020-11-23T13:39:22.081" v="27" actId="13926"/>
          <ac:spMkLst>
            <pc:docMk/>
            <pc:sldMk cId="686699456" sldId="4466"/>
            <ac:spMk id="4" creationId="{721149F0-F1AE-443A-8E71-1BE013C7A6E3}"/>
          </ac:spMkLst>
        </pc:spChg>
        <pc:spChg chg="mod">
          <ac:chgData name="Robin Rettien" userId="d3b77970-caed-4e6f-89f3-1a113df11dad" providerId="ADAL" clId="{CA2E6B7D-8C40-4DDD-8464-55968D6B0314}" dt="2020-11-23T13:39:22.081" v="27" actId="13926"/>
          <ac:spMkLst>
            <pc:docMk/>
            <pc:sldMk cId="686699456" sldId="4466"/>
            <ac:spMk id="5" creationId="{A4B539C1-4CF9-4DE9-8F15-7A424D2C3F68}"/>
          </ac:spMkLst>
        </pc:spChg>
        <pc:spChg chg="mod">
          <ac:chgData name="Robin Rettien" userId="d3b77970-caed-4e6f-89f3-1a113df11dad" providerId="ADAL" clId="{CA2E6B7D-8C40-4DDD-8464-55968D6B0314}" dt="2020-11-23T13:39:22.081" v="27" actId="13926"/>
          <ac:spMkLst>
            <pc:docMk/>
            <pc:sldMk cId="686699456" sldId="4466"/>
            <ac:spMk id="7" creationId="{6C96FEAD-8748-4AA3-B01F-8D496FF3C9EB}"/>
          </ac:spMkLst>
        </pc:spChg>
        <pc:spChg chg="mod">
          <ac:chgData name="Robin Rettien" userId="d3b77970-caed-4e6f-89f3-1a113df11dad" providerId="ADAL" clId="{CA2E6B7D-8C40-4DDD-8464-55968D6B0314}" dt="2020-11-23T13:39:22.081" v="27" actId="13926"/>
          <ac:spMkLst>
            <pc:docMk/>
            <pc:sldMk cId="686699456" sldId="4466"/>
            <ac:spMk id="8" creationId="{0B77AFA7-B29F-4967-AF9E-A4A0A6A436B4}"/>
          </ac:spMkLst>
        </pc:spChg>
        <pc:spChg chg="mod">
          <ac:chgData name="Robin Rettien" userId="d3b77970-caed-4e6f-89f3-1a113df11dad" providerId="ADAL" clId="{CA2E6B7D-8C40-4DDD-8464-55968D6B0314}" dt="2020-11-23T13:39:22.081" v="27" actId="13926"/>
          <ac:spMkLst>
            <pc:docMk/>
            <pc:sldMk cId="686699456" sldId="4466"/>
            <ac:spMk id="10" creationId="{5C8E774B-D781-4D31-A76D-CA4E59F9ABA2}"/>
          </ac:spMkLst>
        </pc:spChg>
        <pc:spChg chg="mod">
          <ac:chgData name="Robin Rettien" userId="d3b77970-caed-4e6f-89f3-1a113df11dad" providerId="ADAL" clId="{CA2E6B7D-8C40-4DDD-8464-55968D6B0314}" dt="2020-11-23T13:39:22.081" v="27" actId="13926"/>
          <ac:spMkLst>
            <pc:docMk/>
            <pc:sldMk cId="686699456" sldId="4466"/>
            <ac:spMk id="11" creationId="{81010BC8-8DB1-4E5E-B559-A360457F2880}"/>
          </ac:spMkLst>
        </pc:spChg>
        <pc:spChg chg="mod">
          <ac:chgData name="Robin Rettien" userId="d3b77970-caed-4e6f-89f3-1a113df11dad" providerId="ADAL" clId="{CA2E6B7D-8C40-4DDD-8464-55968D6B0314}" dt="2020-11-23T13:39:22.081" v="27" actId="13926"/>
          <ac:spMkLst>
            <pc:docMk/>
            <pc:sldMk cId="686699456" sldId="4466"/>
            <ac:spMk id="12" creationId="{D901501B-0014-42BE-869F-C52AACDC9731}"/>
          </ac:spMkLst>
        </pc:spChg>
        <pc:spChg chg="mod">
          <ac:chgData name="Robin Rettien" userId="d3b77970-caed-4e6f-89f3-1a113df11dad" providerId="ADAL" clId="{CA2E6B7D-8C40-4DDD-8464-55968D6B0314}" dt="2020-11-23T13:39:22.081" v="27" actId="13926"/>
          <ac:spMkLst>
            <pc:docMk/>
            <pc:sldMk cId="686699456" sldId="4466"/>
            <ac:spMk id="13" creationId="{84EA6131-20C7-4175-A575-ABB56F8CDC3D}"/>
          </ac:spMkLst>
        </pc:spChg>
        <pc:spChg chg="mod">
          <ac:chgData name="Robin Rettien" userId="d3b77970-caed-4e6f-89f3-1a113df11dad" providerId="ADAL" clId="{CA2E6B7D-8C40-4DDD-8464-55968D6B0314}" dt="2020-11-23T13:39:22.081" v="27" actId="13926"/>
          <ac:spMkLst>
            <pc:docMk/>
            <pc:sldMk cId="686699456" sldId="4466"/>
            <ac:spMk id="14" creationId="{3FBF36F2-8ADD-4D31-A6C6-6F9F3EF780D9}"/>
          </ac:spMkLst>
        </pc:spChg>
        <pc:spChg chg="mod">
          <ac:chgData name="Robin Rettien" userId="d3b77970-caed-4e6f-89f3-1a113df11dad" providerId="ADAL" clId="{CA2E6B7D-8C40-4DDD-8464-55968D6B0314}" dt="2020-11-23T13:39:22.081" v="27" actId="13926"/>
          <ac:spMkLst>
            <pc:docMk/>
            <pc:sldMk cId="686699456" sldId="4466"/>
            <ac:spMk id="19" creationId="{44C77562-799D-4960-BC2F-5CFFD2B6DE7A}"/>
          </ac:spMkLst>
        </pc:spChg>
        <pc:spChg chg="mod">
          <ac:chgData name="Robin Rettien" userId="d3b77970-caed-4e6f-89f3-1a113df11dad" providerId="ADAL" clId="{CA2E6B7D-8C40-4DDD-8464-55968D6B0314}" dt="2020-11-23T13:39:22.081" v="27" actId="13926"/>
          <ac:spMkLst>
            <pc:docMk/>
            <pc:sldMk cId="686699456" sldId="4466"/>
            <ac:spMk id="20" creationId="{5A45EA42-D400-4319-AAC7-1DC4A66D5117}"/>
          </ac:spMkLst>
        </pc:spChg>
        <pc:spChg chg="mod">
          <ac:chgData name="Robin Rettien" userId="d3b77970-caed-4e6f-89f3-1a113df11dad" providerId="ADAL" clId="{CA2E6B7D-8C40-4DDD-8464-55968D6B0314}" dt="2020-11-23T13:39:22.081" v="27" actId="13926"/>
          <ac:spMkLst>
            <pc:docMk/>
            <pc:sldMk cId="686699456" sldId="4466"/>
            <ac:spMk id="23" creationId="{AD0B4268-1F9D-4946-933E-D2CDA12279C1}"/>
          </ac:spMkLst>
        </pc:spChg>
        <pc:spChg chg="mod">
          <ac:chgData name="Robin Rettien" userId="d3b77970-caed-4e6f-89f3-1a113df11dad" providerId="ADAL" clId="{CA2E6B7D-8C40-4DDD-8464-55968D6B0314}" dt="2020-11-23T13:39:22.081" v="27" actId="13926"/>
          <ac:spMkLst>
            <pc:docMk/>
            <pc:sldMk cId="686699456" sldId="4466"/>
            <ac:spMk id="27" creationId="{9F508E70-549F-4AE2-A832-D969BA04EA03}"/>
          </ac:spMkLst>
        </pc:spChg>
        <pc:spChg chg="mod">
          <ac:chgData name="Robin Rettien" userId="d3b77970-caed-4e6f-89f3-1a113df11dad" providerId="ADAL" clId="{CA2E6B7D-8C40-4DDD-8464-55968D6B0314}" dt="2020-11-23T13:39:22.081" v="27" actId="13926"/>
          <ac:spMkLst>
            <pc:docMk/>
            <pc:sldMk cId="686699456" sldId="4466"/>
            <ac:spMk id="48" creationId="{B74C7F88-19C5-4940-82CD-966875838FC9}"/>
          </ac:spMkLst>
        </pc:spChg>
        <pc:grpChg chg="mod">
          <ac:chgData name="Robin Rettien" userId="d3b77970-caed-4e6f-89f3-1a113df11dad" providerId="ADAL" clId="{CA2E6B7D-8C40-4DDD-8464-55968D6B0314}" dt="2020-11-23T13:39:22.081" v="27" actId="13926"/>
          <ac:grpSpMkLst>
            <pc:docMk/>
            <pc:sldMk cId="686699456" sldId="4466"/>
            <ac:grpSpMk id="3" creationId="{6B85B6AD-4A03-4DDA-9E20-F9BB70BECDA2}"/>
          </ac:grpSpMkLst>
        </pc:grpChg>
        <pc:grpChg chg="mod">
          <ac:chgData name="Robin Rettien" userId="d3b77970-caed-4e6f-89f3-1a113df11dad" providerId="ADAL" clId="{CA2E6B7D-8C40-4DDD-8464-55968D6B0314}" dt="2020-11-23T13:39:22.081" v="27" actId="13926"/>
          <ac:grpSpMkLst>
            <pc:docMk/>
            <pc:sldMk cId="686699456" sldId="4466"/>
            <ac:grpSpMk id="29" creationId="{9022C64C-9597-4939-AFE2-85DA1FFFEAC9}"/>
          </ac:grpSpMkLst>
        </pc:grpChg>
        <pc:picChg chg="mod">
          <ac:chgData name="Robin Rettien" userId="d3b77970-caed-4e6f-89f3-1a113df11dad" providerId="ADAL" clId="{CA2E6B7D-8C40-4DDD-8464-55968D6B0314}" dt="2020-11-23T13:39:22.081" v="27" actId="13926"/>
          <ac:picMkLst>
            <pc:docMk/>
            <pc:sldMk cId="686699456" sldId="4466"/>
            <ac:picMk id="15" creationId="{E53138DA-BF9A-494C-9938-DE95C62B7FCD}"/>
          </ac:picMkLst>
        </pc:picChg>
        <pc:picChg chg="mod">
          <ac:chgData name="Robin Rettien" userId="d3b77970-caed-4e6f-89f3-1a113df11dad" providerId="ADAL" clId="{CA2E6B7D-8C40-4DDD-8464-55968D6B0314}" dt="2020-11-23T13:39:22.081" v="27" actId="13926"/>
          <ac:picMkLst>
            <pc:docMk/>
            <pc:sldMk cId="686699456" sldId="4466"/>
            <ac:picMk id="30" creationId="{142C7C0E-4ED7-4360-AB3C-9E877563AB75}"/>
          </ac:picMkLst>
        </pc:picChg>
        <pc:picChg chg="mod">
          <ac:chgData name="Robin Rettien" userId="d3b77970-caed-4e6f-89f3-1a113df11dad" providerId="ADAL" clId="{CA2E6B7D-8C40-4DDD-8464-55968D6B0314}" dt="2020-11-23T13:39:22.081" v="27" actId="13926"/>
          <ac:picMkLst>
            <pc:docMk/>
            <pc:sldMk cId="686699456" sldId="4466"/>
            <ac:picMk id="1026" creationId="{3FA9528B-1862-4958-A16D-6799F3A18244}"/>
          </ac:picMkLst>
        </pc:picChg>
        <pc:picChg chg="mod">
          <ac:chgData name="Robin Rettien" userId="d3b77970-caed-4e6f-89f3-1a113df11dad" providerId="ADAL" clId="{CA2E6B7D-8C40-4DDD-8464-55968D6B0314}" dt="2020-11-23T13:39:22.081" v="27" actId="13926"/>
          <ac:picMkLst>
            <pc:docMk/>
            <pc:sldMk cId="686699456" sldId="4466"/>
            <ac:picMk id="1028" creationId="{E37B60D6-1507-4082-AC1E-6AE7E135E42F}"/>
          </ac:picMkLst>
        </pc:picChg>
        <pc:cxnChg chg="mod">
          <ac:chgData name="Robin Rettien" userId="d3b77970-caed-4e6f-89f3-1a113df11dad" providerId="ADAL" clId="{CA2E6B7D-8C40-4DDD-8464-55968D6B0314}" dt="2020-11-23T13:39:22.081" v="27" actId="13926"/>
          <ac:cxnSpMkLst>
            <pc:docMk/>
            <pc:sldMk cId="686699456" sldId="4466"/>
            <ac:cxnSpMk id="9" creationId="{3BEE60D6-0E4C-464F-BC7C-EA9659E70587}"/>
          </ac:cxnSpMkLst>
        </pc:cxnChg>
        <pc:cxnChg chg="mod">
          <ac:chgData name="Robin Rettien" userId="d3b77970-caed-4e6f-89f3-1a113df11dad" providerId="ADAL" clId="{CA2E6B7D-8C40-4DDD-8464-55968D6B0314}" dt="2020-11-23T13:39:22.081" v="27" actId="13926"/>
          <ac:cxnSpMkLst>
            <pc:docMk/>
            <pc:sldMk cId="686699456" sldId="4466"/>
            <ac:cxnSpMk id="28" creationId="{47F59D75-4A22-46BB-99A2-34797429F3D5}"/>
          </ac:cxnSpMkLst>
        </pc:cxnChg>
        <pc:cxnChg chg="mod">
          <ac:chgData name="Robin Rettien" userId="d3b77970-caed-4e6f-89f3-1a113df11dad" providerId="ADAL" clId="{CA2E6B7D-8C40-4DDD-8464-55968D6B0314}" dt="2020-11-23T13:39:22.081" v="27" actId="13926"/>
          <ac:cxnSpMkLst>
            <pc:docMk/>
            <pc:sldMk cId="686699456" sldId="4466"/>
            <ac:cxnSpMk id="33" creationId="{E8C7C720-34A5-4361-8482-2EDD0D4A4F9D}"/>
          </ac:cxnSpMkLst>
        </pc:cxnChg>
      </pc:sldChg>
      <pc:sldChg chg="modSp mod">
        <pc:chgData name="Robin Rettien" userId="d3b77970-caed-4e6f-89f3-1a113df11dad" providerId="ADAL" clId="{CA2E6B7D-8C40-4DDD-8464-55968D6B0314}" dt="2020-11-23T13:39:44.126" v="31" actId="13926"/>
        <pc:sldMkLst>
          <pc:docMk/>
          <pc:sldMk cId="3607771872" sldId="4467"/>
        </pc:sldMkLst>
        <pc:spChg chg="mod">
          <ac:chgData name="Robin Rettien" userId="d3b77970-caed-4e6f-89f3-1a113df11dad" providerId="ADAL" clId="{CA2E6B7D-8C40-4DDD-8464-55968D6B0314}" dt="2020-11-23T13:39:44.126" v="31" actId="13926"/>
          <ac:spMkLst>
            <pc:docMk/>
            <pc:sldMk cId="3607771872" sldId="4467"/>
            <ac:spMk id="16" creationId="{363004E6-5D0B-4972-B740-FE08672547D7}"/>
          </ac:spMkLst>
        </pc:spChg>
      </pc:sldChg>
      <pc:sldChg chg="modSp mod">
        <pc:chgData name="Robin Rettien" userId="d3b77970-caed-4e6f-89f3-1a113df11dad" providerId="ADAL" clId="{CA2E6B7D-8C40-4DDD-8464-55968D6B0314}" dt="2020-11-23T13:40:02.363" v="33" actId="6549"/>
        <pc:sldMkLst>
          <pc:docMk/>
          <pc:sldMk cId="2871285774" sldId="4469"/>
        </pc:sldMkLst>
        <pc:spChg chg="mod">
          <ac:chgData name="Robin Rettien" userId="d3b77970-caed-4e6f-89f3-1a113df11dad" providerId="ADAL" clId="{CA2E6B7D-8C40-4DDD-8464-55968D6B0314}" dt="2020-11-23T13:40:02.363" v="33" actId="6549"/>
          <ac:spMkLst>
            <pc:docMk/>
            <pc:sldMk cId="2871285774" sldId="4469"/>
            <ac:spMk id="22" creationId="{A3C10B9C-6C4E-4C6F-9A7F-3F80D2D4C701}"/>
          </ac:spMkLst>
        </pc:spChg>
      </pc:sldChg>
      <pc:sldChg chg="modSp mod">
        <pc:chgData name="Robin Rettien" userId="d3b77970-caed-4e6f-89f3-1a113df11dad" providerId="ADAL" clId="{CA2E6B7D-8C40-4DDD-8464-55968D6B0314}" dt="2020-11-23T13:40:06.544" v="34" actId="13926"/>
        <pc:sldMkLst>
          <pc:docMk/>
          <pc:sldMk cId="2657895909" sldId="4470"/>
        </pc:sldMkLst>
        <pc:spChg chg="mod">
          <ac:chgData name="Robin Rettien" userId="d3b77970-caed-4e6f-89f3-1a113df11dad" providerId="ADAL" clId="{CA2E6B7D-8C40-4DDD-8464-55968D6B0314}" dt="2020-11-23T13:40:06.544" v="34" actId="13926"/>
          <ac:spMkLst>
            <pc:docMk/>
            <pc:sldMk cId="2657895909" sldId="4470"/>
            <ac:spMk id="16" creationId="{363004E6-5D0B-4972-B740-FE08672547D7}"/>
          </ac:spMkLst>
        </pc:spChg>
      </pc:sldChg>
      <pc:sldChg chg="modSp mod">
        <pc:chgData name="Robin Rettien" userId="d3b77970-caed-4e6f-89f3-1a113df11dad" providerId="ADAL" clId="{CA2E6B7D-8C40-4DDD-8464-55968D6B0314}" dt="2020-11-23T13:40:10.877" v="35" actId="13926"/>
        <pc:sldMkLst>
          <pc:docMk/>
          <pc:sldMk cId="359526628" sldId="4472"/>
        </pc:sldMkLst>
        <pc:spChg chg="mod">
          <ac:chgData name="Robin Rettien" userId="d3b77970-caed-4e6f-89f3-1a113df11dad" providerId="ADAL" clId="{CA2E6B7D-8C40-4DDD-8464-55968D6B0314}" dt="2020-11-23T13:40:10.877" v="35" actId="13926"/>
          <ac:spMkLst>
            <pc:docMk/>
            <pc:sldMk cId="359526628" sldId="4472"/>
            <ac:spMk id="28" creationId="{1915FD22-2941-43E3-94C2-8BDD87DD535A}"/>
          </ac:spMkLst>
        </pc:spChg>
      </pc:sldChg>
      <pc:sldChg chg="modSp mod">
        <pc:chgData name="Robin Rettien" userId="d3b77970-caed-4e6f-89f3-1a113df11dad" providerId="ADAL" clId="{CA2E6B7D-8C40-4DDD-8464-55968D6B0314}" dt="2020-11-23T13:40:24.753" v="37" actId="20577"/>
        <pc:sldMkLst>
          <pc:docMk/>
          <pc:sldMk cId="1407192383" sldId="4474"/>
        </pc:sldMkLst>
        <pc:spChg chg="mod">
          <ac:chgData name="Robin Rettien" userId="d3b77970-caed-4e6f-89f3-1a113df11dad" providerId="ADAL" clId="{CA2E6B7D-8C40-4DDD-8464-55968D6B0314}" dt="2020-11-23T13:40:24.753" v="37" actId="20577"/>
          <ac:spMkLst>
            <pc:docMk/>
            <pc:sldMk cId="1407192383" sldId="4474"/>
            <ac:spMk id="16" creationId="{363004E6-5D0B-4972-B740-FE08672547D7}"/>
          </ac:spMkLst>
        </pc:spChg>
      </pc:sldChg>
      <pc:sldChg chg="modSp mod">
        <pc:chgData name="Robin Rettien" userId="d3b77970-caed-4e6f-89f3-1a113df11dad" providerId="ADAL" clId="{CA2E6B7D-8C40-4DDD-8464-55968D6B0314}" dt="2020-11-23T13:40:29.790" v="38" actId="13926"/>
        <pc:sldMkLst>
          <pc:docMk/>
          <pc:sldMk cId="4175044044" sldId="4475"/>
        </pc:sldMkLst>
        <pc:spChg chg="mod">
          <ac:chgData name="Robin Rettien" userId="d3b77970-caed-4e6f-89f3-1a113df11dad" providerId="ADAL" clId="{CA2E6B7D-8C40-4DDD-8464-55968D6B0314}" dt="2020-11-23T13:40:29.790" v="38" actId="13926"/>
          <ac:spMkLst>
            <pc:docMk/>
            <pc:sldMk cId="4175044044" sldId="4475"/>
            <ac:spMk id="13" creationId="{E612B975-BDBB-4283-A993-7EE553A058B9}"/>
          </ac:spMkLst>
        </pc:spChg>
      </pc:sldChg>
      <pc:sldChg chg="modSp mod">
        <pc:chgData name="Robin Rettien" userId="d3b77970-caed-4e6f-89f3-1a113df11dad" providerId="ADAL" clId="{CA2E6B7D-8C40-4DDD-8464-55968D6B0314}" dt="2020-11-23T13:40:54.988" v="42" actId="13926"/>
        <pc:sldMkLst>
          <pc:docMk/>
          <pc:sldMk cId="4198397139" sldId="4476"/>
        </pc:sldMkLst>
        <pc:spChg chg="mod">
          <ac:chgData name="Robin Rettien" userId="d3b77970-caed-4e6f-89f3-1a113df11dad" providerId="ADAL" clId="{CA2E6B7D-8C40-4DDD-8464-55968D6B0314}" dt="2020-11-23T13:40:54.988" v="42" actId="13926"/>
          <ac:spMkLst>
            <pc:docMk/>
            <pc:sldMk cId="4198397139" sldId="4476"/>
            <ac:spMk id="28" creationId="{1915FD22-2941-43E3-94C2-8BDD87DD535A}"/>
          </ac:spMkLst>
        </pc:spChg>
      </pc:sldChg>
      <pc:sldChg chg="modSp mod">
        <pc:chgData name="Robin Rettien" userId="d3b77970-caed-4e6f-89f3-1a113df11dad" providerId="ADAL" clId="{CA2E6B7D-8C40-4DDD-8464-55968D6B0314}" dt="2020-11-23T13:40:58.735" v="43" actId="13926"/>
        <pc:sldMkLst>
          <pc:docMk/>
          <pc:sldMk cId="1815526282" sldId="4477"/>
        </pc:sldMkLst>
        <pc:spChg chg="mod">
          <ac:chgData name="Robin Rettien" userId="d3b77970-caed-4e6f-89f3-1a113df11dad" providerId="ADAL" clId="{CA2E6B7D-8C40-4DDD-8464-55968D6B0314}" dt="2020-11-23T13:40:58.735" v="43" actId="13926"/>
          <ac:spMkLst>
            <pc:docMk/>
            <pc:sldMk cId="1815526282" sldId="4477"/>
            <ac:spMk id="16" creationId="{363004E6-5D0B-4972-B740-FE08672547D7}"/>
          </ac:spMkLst>
        </pc:spChg>
      </pc:sldChg>
      <pc:sldChg chg="modSp mod">
        <pc:chgData name="Robin Rettien" userId="d3b77970-caed-4e6f-89f3-1a113df11dad" providerId="ADAL" clId="{CA2E6B7D-8C40-4DDD-8464-55968D6B0314}" dt="2020-11-23T13:41:41.056" v="47" actId="13926"/>
        <pc:sldMkLst>
          <pc:docMk/>
          <pc:sldMk cId="776454013" sldId="4478"/>
        </pc:sldMkLst>
        <pc:spChg chg="mod">
          <ac:chgData name="Robin Rettien" userId="d3b77970-caed-4e6f-89f3-1a113df11dad" providerId="ADAL" clId="{CA2E6B7D-8C40-4DDD-8464-55968D6B0314}" dt="2020-11-23T13:41:41.056" v="47" actId="13926"/>
          <ac:spMkLst>
            <pc:docMk/>
            <pc:sldMk cId="776454013" sldId="4478"/>
            <ac:spMk id="16" creationId="{363004E6-5D0B-4972-B740-FE08672547D7}"/>
          </ac:spMkLst>
        </pc:spChg>
      </pc:sldChg>
      <pc:sldChg chg="modSp mod">
        <pc:chgData name="Robin Rettien" userId="d3b77970-caed-4e6f-89f3-1a113df11dad" providerId="ADAL" clId="{CA2E6B7D-8C40-4DDD-8464-55968D6B0314}" dt="2020-11-23T13:42:20.579" v="54" actId="13926"/>
        <pc:sldMkLst>
          <pc:docMk/>
          <pc:sldMk cId="3712010389" sldId="4481"/>
        </pc:sldMkLst>
        <pc:spChg chg="mod">
          <ac:chgData name="Robin Rettien" userId="d3b77970-caed-4e6f-89f3-1a113df11dad" providerId="ADAL" clId="{CA2E6B7D-8C40-4DDD-8464-55968D6B0314}" dt="2020-11-23T13:42:18.003" v="53" actId="13926"/>
          <ac:spMkLst>
            <pc:docMk/>
            <pc:sldMk cId="3712010389" sldId="4481"/>
            <ac:spMk id="22" creationId="{669BF281-B835-4BFF-A356-401BA11A8991}"/>
          </ac:spMkLst>
        </pc:spChg>
        <pc:spChg chg="mod">
          <ac:chgData name="Robin Rettien" userId="d3b77970-caed-4e6f-89f3-1a113df11dad" providerId="ADAL" clId="{CA2E6B7D-8C40-4DDD-8464-55968D6B0314}" dt="2020-11-23T13:42:20.579" v="54" actId="13926"/>
          <ac:spMkLst>
            <pc:docMk/>
            <pc:sldMk cId="3712010389" sldId="4481"/>
            <ac:spMk id="32" creationId="{9B9D46CA-768E-4701-9A6D-1ED3A5778DB3}"/>
          </ac:spMkLst>
        </pc:spChg>
      </pc:sldChg>
      <pc:sldChg chg="modSp mod">
        <pc:chgData name="Robin Rettien" userId="d3b77970-caed-4e6f-89f3-1a113df11dad" providerId="ADAL" clId="{CA2E6B7D-8C40-4DDD-8464-55968D6B0314}" dt="2020-11-23T13:42:38.244" v="59" actId="13926"/>
        <pc:sldMkLst>
          <pc:docMk/>
          <pc:sldMk cId="58685191" sldId="4482"/>
        </pc:sldMkLst>
        <pc:spChg chg="mod">
          <ac:chgData name="Robin Rettien" userId="d3b77970-caed-4e6f-89f3-1a113df11dad" providerId="ADAL" clId="{CA2E6B7D-8C40-4DDD-8464-55968D6B0314}" dt="2020-11-23T13:42:38.244" v="59" actId="13926"/>
          <ac:spMkLst>
            <pc:docMk/>
            <pc:sldMk cId="58685191" sldId="4482"/>
            <ac:spMk id="4" creationId="{29CB9718-F33C-45E0-97AD-AD6A26E51A3C}"/>
          </ac:spMkLst>
        </pc:spChg>
      </pc:sldChg>
      <pc:sldChg chg="modSp mod">
        <pc:chgData name="Robin Rettien" userId="d3b77970-caed-4e6f-89f3-1a113df11dad" providerId="ADAL" clId="{CA2E6B7D-8C40-4DDD-8464-55968D6B0314}" dt="2020-11-23T13:42:51.161" v="62" actId="13926"/>
        <pc:sldMkLst>
          <pc:docMk/>
          <pc:sldMk cId="4273903994" sldId="4483"/>
        </pc:sldMkLst>
        <pc:spChg chg="mod">
          <ac:chgData name="Robin Rettien" userId="d3b77970-caed-4e6f-89f3-1a113df11dad" providerId="ADAL" clId="{CA2E6B7D-8C40-4DDD-8464-55968D6B0314}" dt="2020-11-23T13:42:51.161" v="62" actId="13926"/>
          <ac:spMkLst>
            <pc:docMk/>
            <pc:sldMk cId="4273903994" sldId="4483"/>
            <ac:spMk id="20" creationId="{158AD0A0-C618-4557-9D70-31B1FBE3DE61}"/>
          </ac:spMkLst>
        </pc:spChg>
      </pc:sldChg>
      <pc:sldChg chg="modSp mod">
        <pc:chgData name="Robin Rettien" userId="d3b77970-caed-4e6f-89f3-1a113df11dad" providerId="ADAL" clId="{CA2E6B7D-8C40-4DDD-8464-55968D6B0314}" dt="2020-11-23T13:43:02.637" v="64" actId="13926"/>
        <pc:sldMkLst>
          <pc:docMk/>
          <pc:sldMk cId="381624051" sldId="4490"/>
        </pc:sldMkLst>
        <pc:spChg chg="mod">
          <ac:chgData name="Robin Rettien" userId="d3b77970-caed-4e6f-89f3-1a113df11dad" providerId="ADAL" clId="{CA2E6B7D-8C40-4DDD-8464-55968D6B0314}" dt="2020-11-23T13:43:02.637" v="64" actId="13926"/>
          <ac:spMkLst>
            <pc:docMk/>
            <pc:sldMk cId="381624051" sldId="4490"/>
            <ac:spMk id="4" creationId="{29CB9718-F33C-45E0-97AD-AD6A26E51A3C}"/>
          </ac:spMkLst>
        </pc:spChg>
      </pc:sldChg>
      <pc:sldChg chg="modSp mod">
        <pc:chgData name="Robin Rettien" userId="d3b77970-caed-4e6f-89f3-1a113df11dad" providerId="ADAL" clId="{CA2E6B7D-8C40-4DDD-8464-55968D6B0314}" dt="2020-11-23T13:43:06.255" v="65" actId="13926"/>
        <pc:sldMkLst>
          <pc:docMk/>
          <pc:sldMk cId="3934869442" sldId="4491"/>
        </pc:sldMkLst>
        <pc:spChg chg="mod">
          <ac:chgData name="Robin Rettien" userId="d3b77970-caed-4e6f-89f3-1a113df11dad" providerId="ADAL" clId="{CA2E6B7D-8C40-4DDD-8464-55968D6B0314}" dt="2020-11-23T13:43:06.255" v="65" actId="13926"/>
          <ac:spMkLst>
            <pc:docMk/>
            <pc:sldMk cId="3934869442" sldId="4491"/>
            <ac:spMk id="28" creationId="{1915FD22-2941-43E3-94C2-8BDD87DD535A}"/>
          </ac:spMkLst>
        </pc:spChg>
      </pc:sldChg>
      <pc:sldChg chg="delSp modSp mod">
        <pc:chgData name="Robin Rettien" userId="d3b77970-caed-4e6f-89f3-1a113df11dad" providerId="ADAL" clId="{CA2E6B7D-8C40-4DDD-8464-55968D6B0314}" dt="2020-11-23T13:46:39.841" v="104"/>
        <pc:sldMkLst>
          <pc:docMk/>
          <pc:sldMk cId="435248604" sldId="4498"/>
        </pc:sldMkLst>
        <pc:spChg chg="del">
          <ac:chgData name="Robin Rettien" userId="d3b77970-caed-4e6f-89f3-1a113df11dad" providerId="ADAL" clId="{CA2E6B7D-8C40-4DDD-8464-55968D6B0314}" dt="2020-11-23T13:42:13.186" v="52" actId="478"/>
          <ac:spMkLst>
            <pc:docMk/>
            <pc:sldMk cId="435248604" sldId="4498"/>
            <ac:spMk id="5" creationId="{060A7A69-3F29-48B5-BBD2-61F89E13BD1D}"/>
          </ac:spMkLst>
        </pc:spChg>
        <pc:grpChg chg="ord">
          <ac:chgData name="Robin Rettien" userId="d3b77970-caed-4e6f-89f3-1a113df11dad" providerId="ADAL" clId="{CA2E6B7D-8C40-4DDD-8464-55968D6B0314}" dt="2020-11-23T13:41:59.653" v="50" actId="167"/>
          <ac:grpSpMkLst>
            <pc:docMk/>
            <pc:sldMk cId="435248604" sldId="4498"/>
            <ac:grpSpMk id="39" creationId="{B6126664-074F-494C-A8E8-7453F7DCB162}"/>
          </ac:grpSpMkLst>
        </pc:grpChg>
        <pc:picChg chg="mod">
          <ac:chgData name="Robin Rettien" userId="d3b77970-caed-4e6f-89f3-1a113df11dad" providerId="ADAL" clId="{CA2E6B7D-8C40-4DDD-8464-55968D6B0314}" dt="2020-11-23T13:46:39.841" v="104"/>
          <ac:picMkLst>
            <pc:docMk/>
            <pc:sldMk cId="435248604" sldId="4498"/>
            <ac:picMk id="13" creationId="{67CFD7F1-EC40-48AA-B5FF-15E5CF36AFB2}"/>
          </ac:picMkLst>
        </pc:picChg>
      </pc:sldChg>
      <pc:sldChg chg="delSp mod">
        <pc:chgData name="Robin Rettien" userId="d3b77970-caed-4e6f-89f3-1a113df11dad" providerId="ADAL" clId="{CA2E6B7D-8C40-4DDD-8464-55968D6B0314}" dt="2020-11-23T13:36:52.042" v="15" actId="478"/>
        <pc:sldMkLst>
          <pc:docMk/>
          <pc:sldMk cId="3723857203" sldId="4505"/>
        </pc:sldMkLst>
        <pc:spChg chg="del">
          <ac:chgData name="Robin Rettien" userId="d3b77970-caed-4e6f-89f3-1a113df11dad" providerId="ADAL" clId="{CA2E6B7D-8C40-4DDD-8464-55968D6B0314}" dt="2020-11-23T13:36:52.042" v="15" actId="478"/>
          <ac:spMkLst>
            <pc:docMk/>
            <pc:sldMk cId="3723857203" sldId="4505"/>
            <ac:spMk id="22" creationId="{9D9BD2E3-4C1B-4F62-A8AB-BFD4638A2B3E}"/>
          </ac:spMkLst>
        </pc:spChg>
      </pc:sldChg>
      <pc:sldChg chg="delSp mod">
        <pc:chgData name="Robin Rettien" userId="d3b77970-caed-4e6f-89f3-1a113df11dad" providerId="ADAL" clId="{CA2E6B7D-8C40-4DDD-8464-55968D6B0314}" dt="2020-11-23T13:36:54.456" v="16" actId="478"/>
        <pc:sldMkLst>
          <pc:docMk/>
          <pc:sldMk cId="783396592" sldId="4506"/>
        </pc:sldMkLst>
        <pc:spChg chg="del">
          <ac:chgData name="Robin Rettien" userId="d3b77970-caed-4e6f-89f3-1a113df11dad" providerId="ADAL" clId="{CA2E6B7D-8C40-4DDD-8464-55968D6B0314}" dt="2020-11-23T13:36:54.456" v="16" actId="478"/>
          <ac:spMkLst>
            <pc:docMk/>
            <pc:sldMk cId="783396592" sldId="4506"/>
            <ac:spMk id="11" creationId="{1F01E95B-A1F2-493F-BD74-6EE4916B1BA0}"/>
          </ac:spMkLst>
        </pc:spChg>
      </pc:sldChg>
      <pc:sldChg chg="modSp mod">
        <pc:chgData name="Robin Rettien" userId="d3b77970-caed-4e6f-89f3-1a113df11dad" providerId="ADAL" clId="{CA2E6B7D-8C40-4DDD-8464-55968D6B0314}" dt="2020-11-23T13:42:35.014" v="58" actId="13926"/>
        <pc:sldMkLst>
          <pc:docMk/>
          <pc:sldMk cId="4073120430" sldId="4515"/>
        </pc:sldMkLst>
        <pc:spChg chg="mod">
          <ac:chgData name="Robin Rettien" userId="d3b77970-caed-4e6f-89f3-1a113df11dad" providerId="ADAL" clId="{CA2E6B7D-8C40-4DDD-8464-55968D6B0314}" dt="2020-11-23T13:42:35.014" v="58" actId="13926"/>
          <ac:spMkLst>
            <pc:docMk/>
            <pc:sldMk cId="4073120430" sldId="4515"/>
            <ac:spMk id="4" creationId="{29CB9718-F33C-45E0-97AD-AD6A26E51A3C}"/>
          </ac:spMkLst>
        </pc:spChg>
      </pc:sldChg>
      <pc:sldChg chg="delSp mod">
        <pc:chgData name="Robin Rettien" userId="d3b77970-caed-4e6f-89f3-1a113df11dad" providerId="ADAL" clId="{CA2E6B7D-8C40-4DDD-8464-55968D6B0314}" dt="2020-11-23T13:36:46.130" v="12" actId="478"/>
        <pc:sldMkLst>
          <pc:docMk/>
          <pc:sldMk cId="1017006420" sldId="4518"/>
        </pc:sldMkLst>
        <pc:spChg chg="del">
          <ac:chgData name="Robin Rettien" userId="d3b77970-caed-4e6f-89f3-1a113df11dad" providerId="ADAL" clId="{CA2E6B7D-8C40-4DDD-8464-55968D6B0314}" dt="2020-11-23T13:36:46.130" v="12" actId="478"/>
          <ac:spMkLst>
            <pc:docMk/>
            <pc:sldMk cId="1017006420" sldId="4518"/>
            <ac:spMk id="16" creationId="{BDCA6903-0CA6-4F5C-8474-EF946F962899}"/>
          </ac:spMkLst>
        </pc:spChg>
      </pc:sldChg>
      <pc:sldChg chg="delSp mod">
        <pc:chgData name="Robin Rettien" userId="d3b77970-caed-4e6f-89f3-1a113df11dad" providerId="ADAL" clId="{CA2E6B7D-8C40-4DDD-8464-55968D6B0314}" dt="2020-11-23T13:37:00.338" v="20" actId="478"/>
        <pc:sldMkLst>
          <pc:docMk/>
          <pc:sldMk cId="3024342461" sldId="4519"/>
        </pc:sldMkLst>
        <pc:spChg chg="del">
          <ac:chgData name="Robin Rettien" userId="d3b77970-caed-4e6f-89f3-1a113df11dad" providerId="ADAL" clId="{CA2E6B7D-8C40-4DDD-8464-55968D6B0314}" dt="2020-11-23T13:37:00.338" v="20" actId="478"/>
          <ac:spMkLst>
            <pc:docMk/>
            <pc:sldMk cId="3024342461" sldId="4519"/>
            <ac:spMk id="7" creationId="{488527C6-AC8F-48B9-8355-3C7A081B153B}"/>
          </ac:spMkLst>
        </pc:spChg>
      </pc:sldChg>
      <pc:sldChg chg="delSp modSp mod">
        <pc:chgData name="Robin Rettien" userId="d3b77970-caed-4e6f-89f3-1a113df11dad" providerId="ADAL" clId="{CA2E6B7D-8C40-4DDD-8464-55968D6B0314}" dt="2020-11-23T13:37:33.538" v="23" actId="13926"/>
        <pc:sldMkLst>
          <pc:docMk/>
          <pc:sldMk cId="4081695896" sldId="4520"/>
        </pc:sldMkLst>
        <pc:spChg chg="del">
          <ac:chgData name="Robin Rettien" userId="d3b77970-caed-4e6f-89f3-1a113df11dad" providerId="ADAL" clId="{CA2E6B7D-8C40-4DDD-8464-55968D6B0314}" dt="2020-11-23T13:36:55.941" v="17" actId="478"/>
          <ac:spMkLst>
            <pc:docMk/>
            <pc:sldMk cId="4081695896" sldId="4520"/>
            <ac:spMk id="16" creationId="{04B594DF-E7A3-42C1-B61B-4EA58ED13346}"/>
          </ac:spMkLst>
        </pc:spChg>
        <pc:spChg chg="mod">
          <ac:chgData name="Robin Rettien" userId="d3b77970-caed-4e6f-89f3-1a113df11dad" providerId="ADAL" clId="{CA2E6B7D-8C40-4DDD-8464-55968D6B0314}" dt="2020-11-23T13:37:33.538" v="23" actId="13926"/>
          <ac:spMkLst>
            <pc:docMk/>
            <pc:sldMk cId="4081695896" sldId="4520"/>
            <ac:spMk id="27" creationId="{C82C07AC-89D3-4CC2-96F8-C392922EA6B8}"/>
          </ac:spMkLst>
        </pc:spChg>
      </pc:sldChg>
      <pc:sldChg chg="delSp modSp mod">
        <pc:chgData name="Robin Rettien" userId="d3b77970-caed-4e6f-89f3-1a113df11dad" providerId="ADAL" clId="{CA2E6B7D-8C40-4DDD-8464-55968D6B0314}" dt="2020-11-23T13:37:36.338" v="24" actId="13926"/>
        <pc:sldMkLst>
          <pc:docMk/>
          <pc:sldMk cId="1101744368" sldId="4524"/>
        </pc:sldMkLst>
        <pc:spChg chg="del">
          <ac:chgData name="Robin Rettien" userId="d3b77970-caed-4e6f-89f3-1a113df11dad" providerId="ADAL" clId="{CA2E6B7D-8C40-4DDD-8464-55968D6B0314}" dt="2020-11-23T13:36:57.425" v="18" actId="478"/>
          <ac:spMkLst>
            <pc:docMk/>
            <pc:sldMk cId="1101744368" sldId="4524"/>
            <ac:spMk id="3" creationId="{DB42A679-DD67-411F-90ED-10EFD853E102}"/>
          </ac:spMkLst>
        </pc:spChg>
        <pc:spChg chg="mod">
          <ac:chgData name="Robin Rettien" userId="d3b77970-caed-4e6f-89f3-1a113df11dad" providerId="ADAL" clId="{CA2E6B7D-8C40-4DDD-8464-55968D6B0314}" dt="2020-11-23T13:37:36.338" v="24" actId="13926"/>
          <ac:spMkLst>
            <pc:docMk/>
            <pc:sldMk cId="1101744368" sldId="4524"/>
            <ac:spMk id="7" creationId="{431603C3-0313-437E-A629-5B4052624569}"/>
          </ac:spMkLst>
        </pc:spChg>
      </pc:sldChg>
      <pc:sldChg chg="modSp mod">
        <pc:chgData name="Robin Rettien" userId="d3b77970-caed-4e6f-89f3-1a113df11dad" providerId="ADAL" clId="{CA2E6B7D-8C40-4DDD-8464-55968D6B0314}" dt="2020-11-23T13:41:06.972" v="45" actId="13926"/>
        <pc:sldMkLst>
          <pc:docMk/>
          <pc:sldMk cId="2172363109" sldId="4531"/>
        </pc:sldMkLst>
        <pc:graphicFrameChg chg="modGraphic">
          <ac:chgData name="Robin Rettien" userId="d3b77970-caed-4e6f-89f3-1a113df11dad" providerId="ADAL" clId="{CA2E6B7D-8C40-4DDD-8464-55968D6B0314}" dt="2020-11-23T13:41:06.972" v="45" actId="13926"/>
          <ac:graphicFrameMkLst>
            <pc:docMk/>
            <pc:sldMk cId="2172363109" sldId="4531"/>
            <ac:graphicFrameMk id="5" creationId="{12CA20DD-86FB-4A49-B398-887C7612D442}"/>
          </ac:graphicFrameMkLst>
        </pc:graphicFrameChg>
      </pc:sldChg>
      <pc:sldChg chg="modSp">
        <pc:chgData name="Robin Rettien" userId="d3b77970-caed-4e6f-89f3-1a113df11dad" providerId="ADAL" clId="{CA2E6B7D-8C40-4DDD-8464-55968D6B0314}" dt="2020-11-23T13:36:00.314" v="3" actId="13926"/>
        <pc:sldMkLst>
          <pc:docMk/>
          <pc:sldMk cId="419548533" sldId="4534"/>
        </pc:sldMkLst>
        <pc:spChg chg="mod">
          <ac:chgData name="Robin Rettien" userId="d3b77970-caed-4e6f-89f3-1a113df11dad" providerId="ADAL" clId="{CA2E6B7D-8C40-4DDD-8464-55968D6B0314}" dt="2020-11-23T13:36:00.314" v="3" actId="13926"/>
          <ac:spMkLst>
            <pc:docMk/>
            <pc:sldMk cId="419548533" sldId="4534"/>
            <ac:spMk id="2" creationId="{DA56C8B7-AD82-4838-B12A-26BD3ED89960}"/>
          </ac:spMkLst>
        </pc:spChg>
        <pc:spChg chg="mod">
          <ac:chgData name="Robin Rettien" userId="d3b77970-caed-4e6f-89f3-1a113df11dad" providerId="ADAL" clId="{CA2E6B7D-8C40-4DDD-8464-55968D6B0314}" dt="2020-11-23T13:36:00.314" v="3" actId="13926"/>
          <ac:spMkLst>
            <pc:docMk/>
            <pc:sldMk cId="419548533" sldId="4534"/>
            <ac:spMk id="3" creationId="{D53F3C52-04C6-4E6C-B340-A8B910795DFE}"/>
          </ac:spMkLst>
        </pc:spChg>
        <pc:spChg chg="mod">
          <ac:chgData name="Robin Rettien" userId="d3b77970-caed-4e6f-89f3-1a113df11dad" providerId="ADAL" clId="{CA2E6B7D-8C40-4DDD-8464-55968D6B0314}" dt="2020-11-23T13:36:00.314" v="3" actId="13926"/>
          <ac:spMkLst>
            <pc:docMk/>
            <pc:sldMk cId="419548533" sldId="4534"/>
            <ac:spMk id="6" creationId="{9CA6FBCC-71B7-4F2C-BA87-6099992BD657}"/>
          </ac:spMkLst>
        </pc:spChg>
        <pc:spChg chg="mod">
          <ac:chgData name="Robin Rettien" userId="d3b77970-caed-4e6f-89f3-1a113df11dad" providerId="ADAL" clId="{CA2E6B7D-8C40-4DDD-8464-55968D6B0314}" dt="2020-11-23T13:36:00.314" v="3" actId="13926"/>
          <ac:spMkLst>
            <pc:docMk/>
            <pc:sldMk cId="419548533" sldId="4534"/>
            <ac:spMk id="7" creationId="{C2194BE0-6246-4452-BAB1-2208ED754E76}"/>
          </ac:spMkLst>
        </pc:spChg>
        <pc:spChg chg="mod">
          <ac:chgData name="Robin Rettien" userId="d3b77970-caed-4e6f-89f3-1a113df11dad" providerId="ADAL" clId="{CA2E6B7D-8C40-4DDD-8464-55968D6B0314}" dt="2020-11-23T13:36:00.314" v="3" actId="13926"/>
          <ac:spMkLst>
            <pc:docMk/>
            <pc:sldMk cId="419548533" sldId="4534"/>
            <ac:spMk id="13" creationId="{2D347840-C848-4EA0-A9C8-5208CB020D05}"/>
          </ac:spMkLst>
        </pc:spChg>
        <pc:spChg chg="mod">
          <ac:chgData name="Robin Rettien" userId="d3b77970-caed-4e6f-89f3-1a113df11dad" providerId="ADAL" clId="{CA2E6B7D-8C40-4DDD-8464-55968D6B0314}" dt="2020-11-23T13:36:00.314" v="3" actId="13926"/>
          <ac:spMkLst>
            <pc:docMk/>
            <pc:sldMk cId="419548533" sldId="4534"/>
            <ac:spMk id="15" creationId="{CE7FEFFD-2135-4875-BC5A-895AE5991D9A}"/>
          </ac:spMkLst>
        </pc:spChg>
        <pc:spChg chg="mod">
          <ac:chgData name="Robin Rettien" userId="d3b77970-caed-4e6f-89f3-1a113df11dad" providerId="ADAL" clId="{CA2E6B7D-8C40-4DDD-8464-55968D6B0314}" dt="2020-11-23T13:36:00.314" v="3" actId="13926"/>
          <ac:spMkLst>
            <pc:docMk/>
            <pc:sldMk cId="419548533" sldId="4534"/>
            <ac:spMk id="21" creationId="{7B37CB22-9E69-4C3E-831C-7C03A311044A}"/>
          </ac:spMkLst>
        </pc:spChg>
        <pc:spChg chg="mod">
          <ac:chgData name="Robin Rettien" userId="d3b77970-caed-4e6f-89f3-1a113df11dad" providerId="ADAL" clId="{CA2E6B7D-8C40-4DDD-8464-55968D6B0314}" dt="2020-11-23T13:36:00.314" v="3" actId="13926"/>
          <ac:spMkLst>
            <pc:docMk/>
            <pc:sldMk cId="419548533" sldId="4534"/>
            <ac:spMk id="25" creationId="{8B793F44-C28A-4F54-99CB-D40AE030E65B}"/>
          </ac:spMkLst>
        </pc:spChg>
        <pc:spChg chg="mod">
          <ac:chgData name="Robin Rettien" userId="d3b77970-caed-4e6f-89f3-1a113df11dad" providerId="ADAL" clId="{CA2E6B7D-8C40-4DDD-8464-55968D6B0314}" dt="2020-11-23T13:36:00.314" v="3" actId="13926"/>
          <ac:spMkLst>
            <pc:docMk/>
            <pc:sldMk cId="419548533" sldId="4534"/>
            <ac:spMk id="26" creationId="{39560AB3-6B18-407E-BA8A-51D748D825B6}"/>
          </ac:spMkLst>
        </pc:spChg>
        <pc:spChg chg="mod">
          <ac:chgData name="Robin Rettien" userId="d3b77970-caed-4e6f-89f3-1a113df11dad" providerId="ADAL" clId="{CA2E6B7D-8C40-4DDD-8464-55968D6B0314}" dt="2020-11-23T13:36:00.314" v="3" actId="13926"/>
          <ac:spMkLst>
            <pc:docMk/>
            <pc:sldMk cId="419548533" sldId="4534"/>
            <ac:spMk id="28" creationId="{490937B2-BE64-4DD4-AABF-1B4B1CBEF8E8}"/>
          </ac:spMkLst>
        </pc:spChg>
        <pc:spChg chg="mod">
          <ac:chgData name="Robin Rettien" userId="d3b77970-caed-4e6f-89f3-1a113df11dad" providerId="ADAL" clId="{CA2E6B7D-8C40-4DDD-8464-55968D6B0314}" dt="2020-11-23T13:36:00.314" v="3" actId="13926"/>
          <ac:spMkLst>
            <pc:docMk/>
            <pc:sldMk cId="419548533" sldId="4534"/>
            <ac:spMk id="30" creationId="{72CE0773-BDE5-4FDF-B5D1-25248D377107}"/>
          </ac:spMkLst>
        </pc:spChg>
        <pc:spChg chg="mod">
          <ac:chgData name="Robin Rettien" userId="d3b77970-caed-4e6f-89f3-1a113df11dad" providerId="ADAL" clId="{CA2E6B7D-8C40-4DDD-8464-55968D6B0314}" dt="2020-11-23T13:36:00.314" v="3" actId="13926"/>
          <ac:spMkLst>
            <pc:docMk/>
            <pc:sldMk cId="419548533" sldId="4534"/>
            <ac:spMk id="32" creationId="{4DE5D994-21BD-409C-B89F-DFF7BD967483}"/>
          </ac:spMkLst>
        </pc:spChg>
        <pc:spChg chg="mod">
          <ac:chgData name="Robin Rettien" userId="d3b77970-caed-4e6f-89f3-1a113df11dad" providerId="ADAL" clId="{CA2E6B7D-8C40-4DDD-8464-55968D6B0314}" dt="2020-11-23T13:36:00.314" v="3" actId="13926"/>
          <ac:spMkLst>
            <pc:docMk/>
            <pc:sldMk cId="419548533" sldId="4534"/>
            <ac:spMk id="33" creationId="{0EE5F6C7-CAA1-4A8B-813B-D7F34B851423}"/>
          </ac:spMkLst>
        </pc:spChg>
        <pc:spChg chg="mod">
          <ac:chgData name="Robin Rettien" userId="d3b77970-caed-4e6f-89f3-1a113df11dad" providerId="ADAL" clId="{CA2E6B7D-8C40-4DDD-8464-55968D6B0314}" dt="2020-11-23T13:36:00.314" v="3" actId="13926"/>
          <ac:spMkLst>
            <pc:docMk/>
            <pc:sldMk cId="419548533" sldId="4534"/>
            <ac:spMk id="34" creationId="{932BDA2C-FDD1-492C-9E09-A592565DAFB2}"/>
          </ac:spMkLst>
        </pc:spChg>
        <pc:spChg chg="mod">
          <ac:chgData name="Robin Rettien" userId="d3b77970-caed-4e6f-89f3-1a113df11dad" providerId="ADAL" clId="{CA2E6B7D-8C40-4DDD-8464-55968D6B0314}" dt="2020-11-23T13:36:00.314" v="3" actId="13926"/>
          <ac:spMkLst>
            <pc:docMk/>
            <pc:sldMk cId="419548533" sldId="4534"/>
            <ac:spMk id="37" creationId="{05726357-EF55-4DE8-8390-33102CE8722E}"/>
          </ac:spMkLst>
        </pc:spChg>
        <pc:spChg chg="mod">
          <ac:chgData name="Robin Rettien" userId="d3b77970-caed-4e6f-89f3-1a113df11dad" providerId="ADAL" clId="{CA2E6B7D-8C40-4DDD-8464-55968D6B0314}" dt="2020-11-23T13:36:00.314" v="3" actId="13926"/>
          <ac:spMkLst>
            <pc:docMk/>
            <pc:sldMk cId="419548533" sldId="4534"/>
            <ac:spMk id="40" creationId="{986AA82E-294F-4B7F-9FFC-344D196FA753}"/>
          </ac:spMkLst>
        </pc:spChg>
        <pc:grpChg chg="mod">
          <ac:chgData name="Robin Rettien" userId="d3b77970-caed-4e6f-89f3-1a113df11dad" providerId="ADAL" clId="{CA2E6B7D-8C40-4DDD-8464-55968D6B0314}" dt="2020-11-23T13:36:00.314" v="3" actId="13926"/>
          <ac:grpSpMkLst>
            <pc:docMk/>
            <pc:sldMk cId="419548533" sldId="4534"/>
            <ac:grpSpMk id="11" creationId="{CE46CA51-3A58-4569-A239-960A47AC5734}"/>
          </ac:grpSpMkLst>
        </pc:grpChg>
        <pc:picChg chg="mod">
          <ac:chgData name="Robin Rettien" userId="d3b77970-caed-4e6f-89f3-1a113df11dad" providerId="ADAL" clId="{CA2E6B7D-8C40-4DDD-8464-55968D6B0314}" dt="2020-11-23T13:36:00.314" v="3" actId="13926"/>
          <ac:picMkLst>
            <pc:docMk/>
            <pc:sldMk cId="419548533" sldId="4534"/>
            <ac:picMk id="5" creationId="{C2C83601-3702-4349-A875-D3CE5262CE95}"/>
          </ac:picMkLst>
        </pc:picChg>
        <pc:picChg chg="mod">
          <ac:chgData name="Robin Rettien" userId="d3b77970-caed-4e6f-89f3-1a113df11dad" providerId="ADAL" clId="{CA2E6B7D-8C40-4DDD-8464-55968D6B0314}" dt="2020-11-23T13:36:00.314" v="3" actId="13926"/>
          <ac:picMkLst>
            <pc:docMk/>
            <pc:sldMk cId="419548533" sldId="4534"/>
            <ac:picMk id="8" creationId="{14281F8D-447C-460A-B710-26670642481A}"/>
          </ac:picMkLst>
        </pc:picChg>
        <pc:picChg chg="mod">
          <ac:chgData name="Robin Rettien" userId="d3b77970-caed-4e6f-89f3-1a113df11dad" providerId="ADAL" clId="{CA2E6B7D-8C40-4DDD-8464-55968D6B0314}" dt="2020-11-23T13:36:00.314" v="3" actId="13926"/>
          <ac:picMkLst>
            <pc:docMk/>
            <pc:sldMk cId="419548533" sldId="4534"/>
            <ac:picMk id="9" creationId="{F4EA5B58-A2E7-4530-B4C1-3E03FFEC5672}"/>
          </ac:picMkLst>
        </pc:picChg>
        <pc:picChg chg="mod">
          <ac:chgData name="Robin Rettien" userId="d3b77970-caed-4e6f-89f3-1a113df11dad" providerId="ADAL" clId="{CA2E6B7D-8C40-4DDD-8464-55968D6B0314}" dt="2020-11-23T13:36:00.314" v="3" actId="13926"/>
          <ac:picMkLst>
            <pc:docMk/>
            <pc:sldMk cId="419548533" sldId="4534"/>
            <ac:picMk id="12" creationId="{F2CA6F00-8D77-4C39-B746-6A1683E24631}"/>
          </ac:picMkLst>
        </pc:picChg>
        <pc:picChg chg="mod">
          <ac:chgData name="Robin Rettien" userId="d3b77970-caed-4e6f-89f3-1a113df11dad" providerId="ADAL" clId="{CA2E6B7D-8C40-4DDD-8464-55968D6B0314}" dt="2020-11-23T13:36:00.314" v="3" actId="13926"/>
          <ac:picMkLst>
            <pc:docMk/>
            <pc:sldMk cId="419548533" sldId="4534"/>
            <ac:picMk id="23" creationId="{FE840403-180B-4870-934F-D19F284B00B4}"/>
          </ac:picMkLst>
        </pc:picChg>
        <pc:cxnChg chg="mod">
          <ac:chgData name="Robin Rettien" userId="d3b77970-caed-4e6f-89f3-1a113df11dad" providerId="ADAL" clId="{CA2E6B7D-8C40-4DDD-8464-55968D6B0314}" dt="2020-11-23T13:36:00.314" v="3" actId="13926"/>
          <ac:cxnSpMkLst>
            <pc:docMk/>
            <pc:sldMk cId="419548533" sldId="4534"/>
            <ac:cxnSpMk id="4" creationId="{6A5A0ED7-565A-4BD6-8A0D-16F96E086974}"/>
          </ac:cxnSpMkLst>
        </pc:cxnChg>
      </pc:sldChg>
      <pc:sldChg chg="delSp mod">
        <pc:chgData name="Robin Rettien" userId="d3b77970-caed-4e6f-89f3-1a113df11dad" providerId="ADAL" clId="{CA2E6B7D-8C40-4DDD-8464-55968D6B0314}" dt="2020-11-23T13:42:41.857" v="60" actId="478"/>
        <pc:sldMkLst>
          <pc:docMk/>
          <pc:sldMk cId="3615338953" sldId="4543"/>
        </pc:sldMkLst>
        <pc:spChg chg="del">
          <ac:chgData name="Robin Rettien" userId="d3b77970-caed-4e6f-89f3-1a113df11dad" providerId="ADAL" clId="{CA2E6B7D-8C40-4DDD-8464-55968D6B0314}" dt="2020-11-23T13:42:41.857" v="60" actId="478"/>
          <ac:spMkLst>
            <pc:docMk/>
            <pc:sldMk cId="3615338953" sldId="4543"/>
            <ac:spMk id="3" creationId="{02D724A5-BB0D-429D-BEEF-5047B046D41E}"/>
          </ac:spMkLst>
        </pc:spChg>
      </pc:sldChg>
      <pc:sldChg chg="delSp mod">
        <pc:chgData name="Robin Rettien" userId="d3b77970-caed-4e6f-89f3-1a113df11dad" providerId="ADAL" clId="{CA2E6B7D-8C40-4DDD-8464-55968D6B0314}" dt="2020-11-23T13:43:08.595" v="66" actId="478"/>
        <pc:sldMkLst>
          <pc:docMk/>
          <pc:sldMk cId="3513166889" sldId="4545"/>
        </pc:sldMkLst>
        <pc:spChg chg="del">
          <ac:chgData name="Robin Rettien" userId="d3b77970-caed-4e6f-89f3-1a113df11dad" providerId="ADAL" clId="{CA2E6B7D-8C40-4DDD-8464-55968D6B0314}" dt="2020-11-23T13:43:08.595" v="66" actId="478"/>
          <ac:spMkLst>
            <pc:docMk/>
            <pc:sldMk cId="3513166889" sldId="4545"/>
            <ac:spMk id="3" creationId="{EA84558F-895C-40E3-B24E-38A4C8F29132}"/>
          </ac:spMkLst>
        </pc:spChg>
      </pc:sldChg>
      <pc:sldChg chg="delSp mod">
        <pc:chgData name="Robin Rettien" userId="d3b77970-caed-4e6f-89f3-1a113df11dad" providerId="ADAL" clId="{CA2E6B7D-8C40-4DDD-8464-55968D6B0314}" dt="2020-11-23T13:43:10.426" v="67" actId="478"/>
        <pc:sldMkLst>
          <pc:docMk/>
          <pc:sldMk cId="1716576604" sldId="4546"/>
        </pc:sldMkLst>
        <pc:spChg chg="del">
          <ac:chgData name="Robin Rettien" userId="d3b77970-caed-4e6f-89f3-1a113df11dad" providerId="ADAL" clId="{CA2E6B7D-8C40-4DDD-8464-55968D6B0314}" dt="2020-11-23T13:43:10.426" v="67" actId="478"/>
          <ac:spMkLst>
            <pc:docMk/>
            <pc:sldMk cId="1716576604" sldId="4546"/>
            <ac:spMk id="9" creationId="{798D29C5-C3A6-40B0-AEB8-89B73EFF4209}"/>
          </ac:spMkLst>
        </pc:spChg>
      </pc:sldChg>
      <pc:sldChg chg="delSp mod">
        <pc:chgData name="Robin Rettien" userId="d3b77970-caed-4e6f-89f3-1a113df11dad" providerId="ADAL" clId="{CA2E6B7D-8C40-4DDD-8464-55968D6B0314}" dt="2020-11-23T13:43:12.434" v="68" actId="478"/>
        <pc:sldMkLst>
          <pc:docMk/>
          <pc:sldMk cId="350211027" sldId="4547"/>
        </pc:sldMkLst>
        <pc:spChg chg="del">
          <ac:chgData name="Robin Rettien" userId="d3b77970-caed-4e6f-89f3-1a113df11dad" providerId="ADAL" clId="{CA2E6B7D-8C40-4DDD-8464-55968D6B0314}" dt="2020-11-23T13:43:12.434" v="68" actId="478"/>
          <ac:spMkLst>
            <pc:docMk/>
            <pc:sldMk cId="350211027" sldId="4547"/>
            <ac:spMk id="6" creationId="{C8330452-8A0B-43D7-8918-FE0FA29B6A63}"/>
          </ac:spMkLst>
        </pc:spChg>
      </pc:sldChg>
      <pc:sldChg chg="delSp mod">
        <pc:chgData name="Robin Rettien" userId="d3b77970-caed-4e6f-89f3-1a113df11dad" providerId="ADAL" clId="{CA2E6B7D-8C40-4DDD-8464-55968D6B0314}" dt="2020-11-23T13:43:14.651" v="69" actId="478"/>
        <pc:sldMkLst>
          <pc:docMk/>
          <pc:sldMk cId="841112482" sldId="4548"/>
        </pc:sldMkLst>
        <pc:spChg chg="del">
          <ac:chgData name="Robin Rettien" userId="d3b77970-caed-4e6f-89f3-1a113df11dad" providerId="ADAL" clId="{CA2E6B7D-8C40-4DDD-8464-55968D6B0314}" dt="2020-11-23T13:43:14.651" v="69" actId="478"/>
          <ac:spMkLst>
            <pc:docMk/>
            <pc:sldMk cId="841112482" sldId="4548"/>
            <ac:spMk id="9" creationId="{73E902EC-AA0A-46EA-9D93-E8750221C8F1}"/>
          </ac:spMkLst>
        </pc:spChg>
      </pc:sldChg>
      <pc:sldChg chg="delSp mod">
        <pc:chgData name="Robin Rettien" userId="d3b77970-caed-4e6f-89f3-1a113df11dad" providerId="ADAL" clId="{CA2E6B7D-8C40-4DDD-8464-55968D6B0314}" dt="2020-11-23T13:43:16.634" v="70" actId="478"/>
        <pc:sldMkLst>
          <pc:docMk/>
          <pc:sldMk cId="3715053663" sldId="4549"/>
        </pc:sldMkLst>
        <pc:spChg chg="del">
          <ac:chgData name="Robin Rettien" userId="d3b77970-caed-4e6f-89f3-1a113df11dad" providerId="ADAL" clId="{CA2E6B7D-8C40-4DDD-8464-55968D6B0314}" dt="2020-11-23T13:43:16.634" v="70" actId="478"/>
          <ac:spMkLst>
            <pc:docMk/>
            <pc:sldMk cId="3715053663" sldId="4549"/>
            <ac:spMk id="3" creationId="{03A89B85-A14B-4A21-B53B-B517B040DA16}"/>
          </ac:spMkLst>
        </pc:spChg>
      </pc:sldChg>
      <pc:sldChg chg="delSp mod">
        <pc:chgData name="Robin Rettien" userId="d3b77970-caed-4e6f-89f3-1a113df11dad" providerId="ADAL" clId="{CA2E6B7D-8C40-4DDD-8464-55968D6B0314}" dt="2020-11-23T13:43:18.315" v="71" actId="478"/>
        <pc:sldMkLst>
          <pc:docMk/>
          <pc:sldMk cId="2696964311" sldId="4550"/>
        </pc:sldMkLst>
        <pc:spChg chg="del">
          <ac:chgData name="Robin Rettien" userId="d3b77970-caed-4e6f-89f3-1a113df11dad" providerId="ADAL" clId="{CA2E6B7D-8C40-4DDD-8464-55968D6B0314}" dt="2020-11-23T13:43:18.315" v="71" actId="478"/>
          <ac:spMkLst>
            <pc:docMk/>
            <pc:sldMk cId="2696964311" sldId="4550"/>
            <ac:spMk id="5" creationId="{0FAC22A0-317D-4E03-9D90-F66CE6B8DB8E}"/>
          </ac:spMkLst>
        </pc:spChg>
      </pc:sldChg>
      <pc:sldChg chg="delSp modSp mod">
        <pc:chgData name="Robin Rettien" userId="d3b77970-caed-4e6f-89f3-1a113df11dad" providerId="ADAL" clId="{CA2E6B7D-8C40-4DDD-8464-55968D6B0314}" dt="2020-11-23T13:43:22.441" v="73" actId="13926"/>
        <pc:sldMkLst>
          <pc:docMk/>
          <pc:sldMk cId="2688802646" sldId="4551"/>
        </pc:sldMkLst>
        <pc:spChg chg="del">
          <ac:chgData name="Robin Rettien" userId="d3b77970-caed-4e6f-89f3-1a113df11dad" providerId="ADAL" clId="{CA2E6B7D-8C40-4DDD-8464-55968D6B0314}" dt="2020-11-23T13:43:20.275" v="72" actId="478"/>
          <ac:spMkLst>
            <pc:docMk/>
            <pc:sldMk cId="2688802646" sldId="4551"/>
            <ac:spMk id="3" creationId="{9534DB9C-C9AA-41EC-93A0-B80F34CB3F4D}"/>
          </ac:spMkLst>
        </pc:spChg>
        <pc:spChg chg="mod">
          <ac:chgData name="Robin Rettien" userId="d3b77970-caed-4e6f-89f3-1a113df11dad" providerId="ADAL" clId="{CA2E6B7D-8C40-4DDD-8464-55968D6B0314}" dt="2020-11-23T13:43:22.441" v="73" actId="13926"/>
          <ac:spMkLst>
            <pc:docMk/>
            <pc:sldMk cId="2688802646" sldId="4551"/>
            <ac:spMk id="25" creationId="{F83F7EAB-E819-4F7C-AB07-9257B8B5B863}"/>
          </ac:spMkLst>
        </pc:spChg>
      </pc:sldChg>
      <pc:sldChg chg="delSp mod">
        <pc:chgData name="Robin Rettien" userId="d3b77970-caed-4e6f-89f3-1a113df11dad" providerId="ADAL" clId="{CA2E6B7D-8C40-4DDD-8464-55968D6B0314}" dt="2020-11-23T13:43:31.962" v="74" actId="478"/>
        <pc:sldMkLst>
          <pc:docMk/>
          <pc:sldMk cId="3786635756" sldId="4552"/>
        </pc:sldMkLst>
        <pc:spChg chg="del">
          <ac:chgData name="Robin Rettien" userId="d3b77970-caed-4e6f-89f3-1a113df11dad" providerId="ADAL" clId="{CA2E6B7D-8C40-4DDD-8464-55968D6B0314}" dt="2020-11-23T13:43:31.962" v="74" actId="478"/>
          <ac:spMkLst>
            <pc:docMk/>
            <pc:sldMk cId="3786635756" sldId="4552"/>
            <ac:spMk id="11" creationId="{DFC97703-BAF1-4340-A7F2-EC3E7600ECE7}"/>
          </ac:spMkLst>
        </pc:spChg>
      </pc:sldChg>
      <pc:sldChg chg="delSp mod">
        <pc:chgData name="Robin Rettien" userId="d3b77970-caed-4e6f-89f3-1a113df11dad" providerId="ADAL" clId="{CA2E6B7D-8C40-4DDD-8464-55968D6B0314}" dt="2020-11-23T13:43:33.295" v="75" actId="478"/>
        <pc:sldMkLst>
          <pc:docMk/>
          <pc:sldMk cId="2967990154" sldId="4553"/>
        </pc:sldMkLst>
        <pc:spChg chg="del">
          <ac:chgData name="Robin Rettien" userId="d3b77970-caed-4e6f-89f3-1a113df11dad" providerId="ADAL" clId="{CA2E6B7D-8C40-4DDD-8464-55968D6B0314}" dt="2020-11-23T13:43:33.295" v="75" actId="478"/>
          <ac:spMkLst>
            <pc:docMk/>
            <pc:sldMk cId="2967990154" sldId="4553"/>
            <ac:spMk id="6" creationId="{C01F7CCF-8DF4-4340-9082-F74DCC97F4ED}"/>
          </ac:spMkLst>
        </pc:spChg>
      </pc:sldChg>
      <pc:sldChg chg="delSp mod">
        <pc:chgData name="Robin Rettien" userId="d3b77970-caed-4e6f-89f3-1a113df11dad" providerId="ADAL" clId="{CA2E6B7D-8C40-4DDD-8464-55968D6B0314}" dt="2020-11-23T13:43:34.708" v="76" actId="478"/>
        <pc:sldMkLst>
          <pc:docMk/>
          <pc:sldMk cId="2176563733" sldId="4554"/>
        </pc:sldMkLst>
        <pc:spChg chg="del">
          <ac:chgData name="Robin Rettien" userId="d3b77970-caed-4e6f-89f3-1a113df11dad" providerId="ADAL" clId="{CA2E6B7D-8C40-4DDD-8464-55968D6B0314}" dt="2020-11-23T13:43:34.708" v="76" actId="478"/>
          <ac:spMkLst>
            <pc:docMk/>
            <pc:sldMk cId="2176563733" sldId="4554"/>
            <ac:spMk id="5" creationId="{92DCE452-CDCA-4AD9-9FF9-A5AD96F2135D}"/>
          </ac:spMkLst>
        </pc:spChg>
      </pc:sldChg>
      <pc:sldChg chg="delSp mod">
        <pc:chgData name="Robin Rettien" userId="d3b77970-caed-4e6f-89f3-1a113df11dad" providerId="ADAL" clId="{CA2E6B7D-8C40-4DDD-8464-55968D6B0314}" dt="2020-11-23T13:43:37.021" v="77" actId="478"/>
        <pc:sldMkLst>
          <pc:docMk/>
          <pc:sldMk cId="3920924172" sldId="4555"/>
        </pc:sldMkLst>
        <pc:spChg chg="del">
          <ac:chgData name="Robin Rettien" userId="d3b77970-caed-4e6f-89f3-1a113df11dad" providerId="ADAL" clId="{CA2E6B7D-8C40-4DDD-8464-55968D6B0314}" dt="2020-11-23T13:43:37.021" v="77" actId="478"/>
          <ac:spMkLst>
            <pc:docMk/>
            <pc:sldMk cId="3920924172" sldId="4555"/>
            <ac:spMk id="7" creationId="{4A05D7AD-7F26-48E4-B747-FEFFB1F895C0}"/>
          </ac:spMkLst>
        </pc:spChg>
      </pc:sldChg>
      <pc:sldChg chg="delSp mod">
        <pc:chgData name="Robin Rettien" userId="d3b77970-caed-4e6f-89f3-1a113df11dad" providerId="ADAL" clId="{CA2E6B7D-8C40-4DDD-8464-55968D6B0314}" dt="2020-11-23T13:43:39.171" v="78" actId="478"/>
        <pc:sldMkLst>
          <pc:docMk/>
          <pc:sldMk cId="2516733516" sldId="4556"/>
        </pc:sldMkLst>
        <pc:spChg chg="del">
          <ac:chgData name="Robin Rettien" userId="d3b77970-caed-4e6f-89f3-1a113df11dad" providerId="ADAL" clId="{CA2E6B7D-8C40-4DDD-8464-55968D6B0314}" dt="2020-11-23T13:43:39.171" v="78" actId="478"/>
          <ac:spMkLst>
            <pc:docMk/>
            <pc:sldMk cId="2516733516" sldId="4556"/>
            <ac:spMk id="11" creationId="{3A876802-0F1A-4D50-8766-ED75D46BD446}"/>
          </ac:spMkLst>
        </pc:spChg>
      </pc:sldChg>
      <pc:sldChg chg="delSp modSp mod">
        <pc:chgData name="Robin Rettien" userId="d3b77970-caed-4e6f-89f3-1a113df11dad" providerId="ADAL" clId="{CA2E6B7D-8C40-4DDD-8464-55968D6B0314}" dt="2020-11-23T13:43:42.954" v="80" actId="13926"/>
        <pc:sldMkLst>
          <pc:docMk/>
          <pc:sldMk cId="2123963684" sldId="4557"/>
        </pc:sldMkLst>
        <pc:spChg chg="del">
          <ac:chgData name="Robin Rettien" userId="d3b77970-caed-4e6f-89f3-1a113df11dad" providerId="ADAL" clId="{CA2E6B7D-8C40-4DDD-8464-55968D6B0314}" dt="2020-11-23T13:43:40.899" v="79" actId="478"/>
          <ac:spMkLst>
            <pc:docMk/>
            <pc:sldMk cId="2123963684" sldId="4557"/>
            <ac:spMk id="4" creationId="{B34441BA-2413-4CB2-8EEC-4289DB925E97}"/>
          </ac:spMkLst>
        </pc:spChg>
        <pc:spChg chg="mod">
          <ac:chgData name="Robin Rettien" userId="d3b77970-caed-4e6f-89f3-1a113df11dad" providerId="ADAL" clId="{CA2E6B7D-8C40-4DDD-8464-55968D6B0314}" dt="2020-11-23T13:43:42.954" v="80" actId="13926"/>
          <ac:spMkLst>
            <pc:docMk/>
            <pc:sldMk cId="2123963684" sldId="4557"/>
            <ac:spMk id="13" creationId="{DFC10865-F65C-4A3D-96CC-1803BD30985C}"/>
          </ac:spMkLst>
        </pc:spChg>
      </pc:sldChg>
      <pc:sldChg chg="modSp mod">
        <pc:chgData name="Robin Rettien" userId="d3b77970-caed-4e6f-89f3-1a113df11dad" providerId="ADAL" clId="{CA2E6B7D-8C40-4DDD-8464-55968D6B0314}" dt="2020-11-23T13:39:28.690" v="28" actId="13926"/>
        <pc:sldMkLst>
          <pc:docMk/>
          <pc:sldMk cId="3053500909" sldId="4558"/>
        </pc:sldMkLst>
        <pc:spChg chg="mod">
          <ac:chgData name="Robin Rettien" userId="d3b77970-caed-4e6f-89f3-1a113df11dad" providerId="ADAL" clId="{CA2E6B7D-8C40-4DDD-8464-55968D6B0314}" dt="2020-11-23T13:39:28.690" v="28" actId="13926"/>
          <ac:spMkLst>
            <pc:docMk/>
            <pc:sldMk cId="3053500909" sldId="4558"/>
            <ac:spMk id="4" creationId="{29CB9718-F33C-45E0-97AD-AD6A26E51A3C}"/>
          </ac:spMkLst>
        </pc:spChg>
      </pc:sldChg>
      <pc:sldChg chg="modSp mod">
        <pc:chgData name="Robin Rettien" userId="d3b77970-caed-4e6f-89f3-1a113df11dad" providerId="ADAL" clId="{CA2E6B7D-8C40-4DDD-8464-55968D6B0314}" dt="2020-11-23T13:39:36.320" v="29" actId="13926"/>
        <pc:sldMkLst>
          <pc:docMk/>
          <pc:sldMk cId="2550319828" sldId="4559"/>
        </pc:sldMkLst>
        <pc:spChg chg="mod">
          <ac:chgData name="Robin Rettien" userId="d3b77970-caed-4e6f-89f3-1a113df11dad" providerId="ADAL" clId="{CA2E6B7D-8C40-4DDD-8464-55968D6B0314}" dt="2020-11-23T13:39:36.320" v="29" actId="13926"/>
          <ac:spMkLst>
            <pc:docMk/>
            <pc:sldMk cId="2550319828" sldId="4559"/>
            <ac:spMk id="4" creationId="{29CB9718-F33C-45E0-97AD-AD6A26E51A3C}"/>
          </ac:spMkLst>
        </pc:spChg>
      </pc:sldChg>
      <pc:sldChg chg="delSp mod">
        <pc:chgData name="Robin Rettien" userId="d3b77970-caed-4e6f-89f3-1a113df11dad" providerId="ADAL" clId="{CA2E6B7D-8C40-4DDD-8464-55968D6B0314}" dt="2020-11-23T13:35:56.458" v="2" actId="478"/>
        <pc:sldMkLst>
          <pc:docMk/>
          <pc:sldMk cId="4044166720" sldId="4561"/>
        </pc:sldMkLst>
        <pc:spChg chg="del">
          <ac:chgData name="Robin Rettien" userId="d3b77970-caed-4e6f-89f3-1a113df11dad" providerId="ADAL" clId="{CA2E6B7D-8C40-4DDD-8464-55968D6B0314}" dt="2020-11-23T13:35:56.458" v="2" actId="478"/>
          <ac:spMkLst>
            <pc:docMk/>
            <pc:sldMk cId="4044166720" sldId="4561"/>
            <ac:spMk id="3" creationId="{0490EC20-32BF-4535-BD11-672FE4C38EF0}"/>
          </ac:spMkLst>
        </pc:spChg>
      </pc:sldChg>
      <pc:sldChg chg="modSp mod">
        <pc:chgData name="Robin Rettien" userId="d3b77970-caed-4e6f-89f3-1a113df11dad" providerId="ADAL" clId="{CA2E6B7D-8C40-4DDD-8464-55968D6B0314}" dt="2020-11-23T13:36:04.179" v="4" actId="13926"/>
        <pc:sldMkLst>
          <pc:docMk/>
          <pc:sldMk cId="1377220271" sldId="4562"/>
        </pc:sldMkLst>
        <pc:spChg chg="mod">
          <ac:chgData name="Robin Rettien" userId="d3b77970-caed-4e6f-89f3-1a113df11dad" providerId="ADAL" clId="{CA2E6B7D-8C40-4DDD-8464-55968D6B0314}" dt="2020-11-23T13:36:04.179" v="4" actId="13926"/>
          <ac:spMkLst>
            <pc:docMk/>
            <pc:sldMk cId="1377220271" sldId="4562"/>
            <ac:spMk id="2" creationId="{DA56C8B7-AD82-4838-B12A-26BD3ED89960}"/>
          </ac:spMkLst>
        </pc:spChg>
        <pc:spChg chg="mod">
          <ac:chgData name="Robin Rettien" userId="d3b77970-caed-4e6f-89f3-1a113df11dad" providerId="ADAL" clId="{CA2E6B7D-8C40-4DDD-8464-55968D6B0314}" dt="2020-11-23T13:36:04.179" v="4" actId="13926"/>
          <ac:spMkLst>
            <pc:docMk/>
            <pc:sldMk cId="1377220271" sldId="4562"/>
            <ac:spMk id="3" creationId="{D53F3C52-04C6-4E6C-B340-A8B910795DFE}"/>
          </ac:spMkLst>
        </pc:spChg>
        <pc:spChg chg="mod">
          <ac:chgData name="Robin Rettien" userId="d3b77970-caed-4e6f-89f3-1a113df11dad" providerId="ADAL" clId="{CA2E6B7D-8C40-4DDD-8464-55968D6B0314}" dt="2020-11-23T13:36:04.179" v="4" actId="13926"/>
          <ac:spMkLst>
            <pc:docMk/>
            <pc:sldMk cId="1377220271" sldId="4562"/>
            <ac:spMk id="6" creationId="{9CA6FBCC-71B7-4F2C-BA87-6099992BD657}"/>
          </ac:spMkLst>
        </pc:spChg>
        <pc:spChg chg="mod">
          <ac:chgData name="Robin Rettien" userId="d3b77970-caed-4e6f-89f3-1a113df11dad" providerId="ADAL" clId="{CA2E6B7D-8C40-4DDD-8464-55968D6B0314}" dt="2020-11-23T13:36:04.179" v="4" actId="13926"/>
          <ac:spMkLst>
            <pc:docMk/>
            <pc:sldMk cId="1377220271" sldId="4562"/>
            <ac:spMk id="11" creationId="{AE40EF16-09E3-44EE-80B5-85B4A24B4496}"/>
          </ac:spMkLst>
        </pc:spChg>
        <pc:spChg chg="mod">
          <ac:chgData name="Robin Rettien" userId="d3b77970-caed-4e6f-89f3-1a113df11dad" providerId="ADAL" clId="{CA2E6B7D-8C40-4DDD-8464-55968D6B0314}" dt="2020-11-23T13:36:04.179" v="4" actId="13926"/>
          <ac:spMkLst>
            <pc:docMk/>
            <pc:sldMk cId="1377220271" sldId="4562"/>
            <ac:spMk id="15" creationId="{CE7FEFFD-2135-4875-BC5A-895AE5991D9A}"/>
          </ac:spMkLst>
        </pc:spChg>
        <pc:spChg chg="mod">
          <ac:chgData name="Robin Rettien" userId="d3b77970-caed-4e6f-89f3-1a113df11dad" providerId="ADAL" clId="{CA2E6B7D-8C40-4DDD-8464-55968D6B0314}" dt="2020-11-23T13:36:04.179" v="4" actId="13926"/>
          <ac:spMkLst>
            <pc:docMk/>
            <pc:sldMk cId="1377220271" sldId="4562"/>
            <ac:spMk id="24" creationId="{01475B55-0CC7-4604-B4C3-36B1C9A27960}"/>
          </ac:spMkLst>
        </pc:spChg>
        <pc:spChg chg="mod">
          <ac:chgData name="Robin Rettien" userId="d3b77970-caed-4e6f-89f3-1a113df11dad" providerId="ADAL" clId="{CA2E6B7D-8C40-4DDD-8464-55968D6B0314}" dt="2020-11-23T13:36:04.179" v="4" actId="13926"/>
          <ac:spMkLst>
            <pc:docMk/>
            <pc:sldMk cId="1377220271" sldId="4562"/>
            <ac:spMk id="26" creationId="{39560AB3-6B18-407E-BA8A-51D748D825B6}"/>
          </ac:spMkLst>
        </pc:spChg>
        <pc:spChg chg="mod">
          <ac:chgData name="Robin Rettien" userId="d3b77970-caed-4e6f-89f3-1a113df11dad" providerId="ADAL" clId="{CA2E6B7D-8C40-4DDD-8464-55968D6B0314}" dt="2020-11-23T13:36:04.179" v="4" actId="13926"/>
          <ac:spMkLst>
            <pc:docMk/>
            <pc:sldMk cId="1377220271" sldId="4562"/>
            <ac:spMk id="28" creationId="{490937B2-BE64-4DD4-AABF-1B4B1CBEF8E8}"/>
          </ac:spMkLst>
        </pc:spChg>
        <pc:spChg chg="mod">
          <ac:chgData name="Robin Rettien" userId="d3b77970-caed-4e6f-89f3-1a113df11dad" providerId="ADAL" clId="{CA2E6B7D-8C40-4DDD-8464-55968D6B0314}" dt="2020-11-23T13:36:04.179" v="4" actId="13926"/>
          <ac:spMkLst>
            <pc:docMk/>
            <pc:sldMk cId="1377220271" sldId="4562"/>
            <ac:spMk id="30" creationId="{72CE0773-BDE5-4FDF-B5D1-25248D377107}"/>
          </ac:spMkLst>
        </pc:spChg>
        <pc:spChg chg="mod">
          <ac:chgData name="Robin Rettien" userId="d3b77970-caed-4e6f-89f3-1a113df11dad" providerId="ADAL" clId="{CA2E6B7D-8C40-4DDD-8464-55968D6B0314}" dt="2020-11-23T13:36:04.179" v="4" actId="13926"/>
          <ac:spMkLst>
            <pc:docMk/>
            <pc:sldMk cId="1377220271" sldId="4562"/>
            <ac:spMk id="32" creationId="{4DE5D994-21BD-409C-B89F-DFF7BD967483}"/>
          </ac:spMkLst>
        </pc:spChg>
        <pc:spChg chg="mod">
          <ac:chgData name="Robin Rettien" userId="d3b77970-caed-4e6f-89f3-1a113df11dad" providerId="ADAL" clId="{CA2E6B7D-8C40-4DDD-8464-55968D6B0314}" dt="2020-11-23T13:36:04.179" v="4" actId="13926"/>
          <ac:spMkLst>
            <pc:docMk/>
            <pc:sldMk cId="1377220271" sldId="4562"/>
            <ac:spMk id="33" creationId="{0EE5F6C7-CAA1-4A8B-813B-D7F34B851423}"/>
          </ac:spMkLst>
        </pc:spChg>
        <pc:spChg chg="mod">
          <ac:chgData name="Robin Rettien" userId="d3b77970-caed-4e6f-89f3-1a113df11dad" providerId="ADAL" clId="{CA2E6B7D-8C40-4DDD-8464-55968D6B0314}" dt="2020-11-23T13:36:04.179" v="4" actId="13926"/>
          <ac:spMkLst>
            <pc:docMk/>
            <pc:sldMk cId="1377220271" sldId="4562"/>
            <ac:spMk id="34" creationId="{932BDA2C-FDD1-492C-9E09-A592565DAFB2}"/>
          </ac:spMkLst>
        </pc:spChg>
        <pc:spChg chg="mod">
          <ac:chgData name="Robin Rettien" userId="d3b77970-caed-4e6f-89f3-1a113df11dad" providerId="ADAL" clId="{CA2E6B7D-8C40-4DDD-8464-55968D6B0314}" dt="2020-11-23T13:36:04.179" v="4" actId="13926"/>
          <ac:spMkLst>
            <pc:docMk/>
            <pc:sldMk cId="1377220271" sldId="4562"/>
            <ac:spMk id="48" creationId="{AF1E693C-A180-4A50-9AC6-1C7AB792FB91}"/>
          </ac:spMkLst>
        </pc:spChg>
        <pc:spChg chg="mod">
          <ac:chgData name="Robin Rettien" userId="d3b77970-caed-4e6f-89f3-1a113df11dad" providerId="ADAL" clId="{CA2E6B7D-8C40-4DDD-8464-55968D6B0314}" dt="2020-11-23T13:36:04.179" v="4" actId="13926"/>
          <ac:spMkLst>
            <pc:docMk/>
            <pc:sldMk cId="1377220271" sldId="4562"/>
            <ac:spMk id="55" creationId="{A0033B20-4F98-41A1-A767-616879D12F50}"/>
          </ac:spMkLst>
        </pc:spChg>
        <pc:spChg chg="mod">
          <ac:chgData name="Robin Rettien" userId="d3b77970-caed-4e6f-89f3-1a113df11dad" providerId="ADAL" clId="{CA2E6B7D-8C40-4DDD-8464-55968D6B0314}" dt="2020-11-23T13:36:04.179" v="4" actId="13926"/>
          <ac:spMkLst>
            <pc:docMk/>
            <pc:sldMk cId="1377220271" sldId="4562"/>
            <ac:spMk id="64" creationId="{F408DD57-4F11-4B96-8EBD-7F89B826E09C}"/>
          </ac:spMkLst>
        </pc:spChg>
        <pc:spChg chg="mod">
          <ac:chgData name="Robin Rettien" userId="d3b77970-caed-4e6f-89f3-1a113df11dad" providerId="ADAL" clId="{CA2E6B7D-8C40-4DDD-8464-55968D6B0314}" dt="2020-11-23T13:36:04.179" v="4" actId="13926"/>
          <ac:spMkLst>
            <pc:docMk/>
            <pc:sldMk cId="1377220271" sldId="4562"/>
            <ac:spMk id="65" creationId="{A6980D4A-BA1B-4C3D-B867-8E296543A251}"/>
          </ac:spMkLst>
        </pc:spChg>
        <pc:spChg chg="mod">
          <ac:chgData name="Robin Rettien" userId="d3b77970-caed-4e6f-89f3-1a113df11dad" providerId="ADAL" clId="{CA2E6B7D-8C40-4DDD-8464-55968D6B0314}" dt="2020-11-23T13:36:04.179" v="4" actId="13926"/>
          <ac:spMkLst>
            <pc:docMk/>
            <pc:sldMk cId="1377220271" sldId="4562"/>
            <ac:spMk id="66" creationId="{C2529632-AC9B-4D12-93C9-477B81470032}"/>
          </ac:spMkLst>
        </pc:spChg>
        <pc:spChg chg="mod">
          <ac:chgData name="Robin Rettien" userId="d3b77970-caed-4e6f-89f3-1a113df11dad" providerId="ADAL" clId="{CA2E6B7D-8C40-4DDD-8464-55968D6B0314}" dt="2020-11-23T13:36:04.179" v="4" actId="13926"/>
          <ac:spMkLst>
            <pc:docMk/>
            <pc:sldMk cId="1377220271" sldId="4562"/>
            <ac:spMk id="67" creationId="{59262113-AE3E-4B72-95BC-8E2F9E43A6E0}"/>
          </ac:spMkLst>
        </pc:spChg>
        <pc:spChg chg="mod">
          <ac:chgData name="Robin Rettien" userId="d3b77970-caed-4e6f-89f3-1a113df11dad" providerId="ADAL" clId="{CA2E6B7D-8C40-4DDD-8464-55968D6B0314}" dt="2020-11-23T13:36:04.179" v="4" actId="13926"/>
          <ac:spMkLst>
            <pc:docMk/>
            <pc:sldMk cId="1377220271" sldId="4562"/>
            <ac:spMk id="68" creationId="{882A669F-8F79-478B-823A-85C25A2AA78E}"/>
          </ac:spMkLst>
        </pc:spChg>
        <pc:spChg chg="mod">
          <ac:chgData name="Robin Rettien" userId="d3b77970-caed-4e6f-89f3-1a113df11dad" providerId="ADAL" clId="{CA2E6B7D-8C40-4DDD-8464-55968D6B0314}" dt="2020-11-23T13:36:04.179" v="4" actId="13926"/>
          <ac:spMkLst>
            <pc:docMk/>
            <pc:sldMk cId="1377220271" sldId="4562"/>
            <ac:spMk id="69" creationId="{EF0AE277-736D-4944-A65C-1E088FC474AA}"/>
          </ac:spMkLst>
        </pc:spChg>
        <pc:spChg chg="mod">
          <ac:chgData name="Robin Rettien" userId="d3b77970-caed-4e6f-89f3-1a113df11dad" providerId="ADAL" clId="{CA2E6B7D-8C40-4DDD-8464-55968D6B0314}" dt="2020-11-23T13:36:04.179" v="4" actId="13926"/>
          <ac:spMkLst>
            <pc:docMk/>
            <pc:sldMk cId="1377220271" sldId="4562"/>
            <ac:spMk id="70" creationId="{6F566CFD-EF29-4898-89E6-EFEAE35E7B12}"/>
          </ac:spMkLst>
        </pc:spChg>
      </pc:sldChg>
      <pc:sldChg chg="modSp mod">
        <pc:chgData name="Robin Rettien" userId="d3b77970-caed-4e6f-89f3-1a113df11dad" providerId="ADAL" clId="{CA2E6B7D-8C40-4DDD-8464-55968D6B0314}" dt="2020-11-23T13:36:19.128" v="7" actId="12"/>
        <pc:sldMkLst>
          <pc:docMk/>
          <pc:sldMk cId="2413002912" sldId="4563"/>
        </pc:sldMkLst>
        <pc:spChg chg="mod">
          <ac:chgData name="Robin Rettien" userId="d3b77970-caed-4e6f-89f3-1a113df11dad" providerId="ADAL" clId="{CA2E6B7D-8C40-4DDD-8464-55968D6B0314}" dt="2020-11-23T13:36:08.271" v="5" actId="13926"/>
          <ac:spMkLst>
            <pc:docMk/>
            <pc:sldMk cId="2413002912" sldId="4563"/>
            <ac:spMk id="2" creationId="{DA56C8B7-AD82-4838-B12A-26BD3ED89960}"/>
          </ac:spMkLst>
        </pc:spChg>
        <pc:spChg chg="mod">
          <ac:chgData name="Robin Rettien" userId="d3b77970-caed-4e6f-89f3-1a113df11dad" providerId="ADAL" clId="{CA2E6B7D-8C40-4DDD-8464-55968D6B0314}" dt="2020-11-23T13:36:08.271" v="5" actId="13926"/>
          <ac:spMkLst>
            <pc:docMk/>
            <pc:sldMk cId="2413002912" sldId="4563"/>
            <ac:spMk id="3" creationId="{D53F3C52-04C6-4E6C-B340-A8B910795DFE}"/>
          </ac:spMkLst>
        </pc:spChg>
        <pc:spChg chg="mod">
          <ac:chgData name="Robin Rettien" userId="d3b77970-caed-4e6f-89f3-1a113df11dad" providerId="ADAL" clId="{CA2E6B7D-8C40-4DDD-8464-55968D6B0314}" dt="2020-11-23T13:36:08.271" v="5" actId="13926"/>
          <ac:spMkLst>
            <pc:docMk/>
            <pc:sldMk cId="2413002912" sldId="4563"/>
            <ac:spMk id="6" creationId="{9CA6FBCC-71B7-4F2C-BA87-6099992BD657}"/>
          </ac:spMkLst>
        </pc:spChg>
        <pc:spChg chg="mod">
          <ac:chgData name="Robin Rettien" userId="d3b77970-caed-4e6f-89f3-1a113df11dad" providerId="ADAL" clId="{CA2E6B7D-8C40-4DDD-8464-55968D6B0314}" dt="2020-11-23T13:36:08.271" v="5" actId="13926"/>
          <ac:spMkLst>
            <pc:docMk/>
            <pc:sldMk cId="2413002912" sldId="4563"/>
            <ac:spMk id="10" creationId="{0BBB02C3-5835-4085-B260-24328A2FE69E}"/>
          </ac:spMkLst>
        </pc:spChg>
        <pc:spChg chg="mod">
          <ac:chgData name="Robin Rettien" userId="d3b77970-caed-4e6f-89f3-1a113df11dad" providerId="ADAL" clId="{CA2E6B7D-8C40-4DDD-8464-55968D6B0314}" dt="2020-11-23T13:36:08.271" v="5" actId="13926"/>
          <ac:spMkLst>
            <pc:docMk/>
            <pc:sldMk cId="2413002912" sldId="4563"/>
            <ac:spMk id="15" creationId="{CE7FEFFD-2135-4875-BC5A-895AE5991D9A}"/>
          </ac:spMkLst>
        </pc:spChg>
        <pc:spChg chg="mod">
          <ac:chgData name="Robin Rettien" userId="d3b77970-caed-4e6f-89f3-1a113df11dad" providerId="ADAL" clId="{CA2E6B7D-8C40-4DDD-8464-55968D6B0314}" dt="2020-11-23T13:36:19.128" v="7" actId="12"/>
          <ac:spMkLst>
            <pc:docMk/>
            <pc:sldMk cId="2413002912" sldId="4563"/>
            <ac:spMk id="25" creationId="{BD804BDE-410B-46BE-B5D6-B3AF17B6824E}"/>
          </ac:spMkLst>
        </pc:spChg>
        <pc:spChg chg="mod">
          <ac:chgData name="Robin Rettien" userId="d3b77970-caed-4e6f-89f3-1a113df11dad" providerId="ADAL" clId="{CA2E6B7D-8C40-4DDD-8464-55968D6B0314}" dt="2020-11-23T13:36:08.271" v="5" actId="13926"/>
          <ac:spMkLst>
            <pc:docMk/>
            <pc:sldMk cId="2413002912" sldId="4563"/>
            <ac:spMk id="26" creationId="{39560AB3-6B18-407E-BA8A-51D748D825B6}"/>
          </ac:spMkLst>
        </pc:spChg>
        <pc:spChg chg="mod">
          <ac:chgData name="Robin Rettien" userId="d3b77970-caed-4e6f-89f3-1a113df11dad" providerId="ADAL" clId="{CA2E6B7D-8C40-4DDD-8464-55968D6B0314}" dt="2020-11-23T13:36:08.271" v="5" actId="13926"/>
          <ac:spMkLst>
            <pc:docMk/>
            <pc:sldMk cId="2413002912" sldId="4563"/>
            <ac:spMk id="34" creationId="{932BDA2C-FDD1-492C-9E09-A592565DAFB2}"/>
          </ac:spMkLst>
        </pc:spChg>
        <pc:spChg chg="mod">
          <ac:chgData name="Robin Rettien" userId="d3b77970-caed-4e6f-89f3-1a113df11dad" providerId="ADAL" clId="{CA2E6B7D-8C40-4DDD-8464-55968D6B0314}" dt="2020-11-23T13:36:08.271" v="5" actId="13926"/>
          <ac:spMkLst>
            <pc:docMk/>
            <pc:sldMk cId="2413002912" sldId="4563"/>
            <ac:spMk id="46" creationId="{2ED6C383-C9E2-4756-B62B-8091279A8A2C}"/>
          </ac:spMkLst>
        </pc:spChg>
        <pc:spChg chg="mod">
          <ac:chgData name="Robin Rettien" userId="d3b77970-caed-4e6f-89f3-1a113df11dad" providerId="ADAL" clId="{CA2E6B7D-8C40-4DDD-8464-55968D6B0314}" dt="2020-11-23T13:36:08.271" v="5" actId="13926"/>
          <ac:spMkLst>
            <pc:docMk/>
            <pc:sldMk cId="2413002912" sldId="4563"/>
            <ac:spMk id="49" creationId="{A8CF57C6-868D-40F9-A029-919DAFA03E26}"/>
          </ac:spMkLst>
        </pc:spChg>
        <pc:spChg chg="mod">
          <ac:chgData name="Robin Rettien" userId="d3b77970-caed-4e6f-89f3-1a113df11dad" providerId="ADAL" clId="{CA2E6B7D-8C40-4DDD-8464-55968D6B0314}" dt="2020-11-23T13:36:08.271" v="5" actId="13926"/>
          <ac:spMkLst>
            <pc:docMk/>
            <pc:sldMk cId="2413002912" sldId="4563"/>
            <ac:spMk id="66" creationId="{5BAE9A2C-62D5-4D95-A45A-486E69B1B449}"/>
          </ac:spMkLst>
        </pc:spChg>
        <pc:spChg chg="mod">
          <ac:chgData name="Robin Rettien" userId="d3b77970-caed-4e6f-89f3-1a113df11dad" providerId="ADAL" clId="{CA2E6B7D-8C40-4DDD-8464-55968D6B0314}" dt="2020-11-23T13:36:08.271" v="5" actId="13926"/>
          <ac:spMkLst>
            <pc:docMk/>
            <pc:sldMk cId="2413002912" sldId="4563"/>
            <ac:spMk id="67" creationId="{D0E37ABC-F218-4454-A659-66697F8A70A1}"/>
          </ac:spMkLst>
        </pc:spChg>
        <pc:grpChg chg="mod">
          <ac:chgData name="Robin Rettien" userId="d3b77970-caed-4e6f-89f3-1a113df11dad" providerId="ADAL" clId="{CA2E6B7D-8C40-4DDD-8464-55968D6B0314}" dt="2020-11-23T13:36:08.271" v="5" actId="13926"/>
          <ac:grpSpMkLst>
            <pc:docMk/>
            <pc:sldMk cId="2413002912" sldId="4563"/>
            <ac:grpSpMk id="59" creationId="{0C69F0AF-DF01-4883-B8A1-91C63F33C6E1}"/>
          </ac:grpSpMkLst>
        </pc:grpChg>
        <pc:picChg chg="mod">
          <ac:chgData name="Robin Rettien" userId="d3b77970-caed-4e6f-89f3-1a113df11dad" providerId="ADAL" clId="{CA2E6B7D-8C40-4DDD-8464-55968D6B0314}" dt="2020-11-23T13:36:08.271" v="5" actId="13926"/>
          <ac:picMkLst>
            <pc:docMk/>
            <pc:sldMk cId="2413002912" sldId="4563"/>
            <ac:picMk id="5" creationId="{D5D4035C-90E9-4DCE-AC8F-C9E006196160}"/>
          </ac:picMkLst>
        </pc:picChg>
        <pc:picChg chg="mod">
          <ac:chgData name="Robin Rettien" userId="d3b77970-caed-4e6f-89f3-1a113df11dad" providerId="ADAL" clId="{CA2E6B7D-8C40-4DDD-8464-55968D6B0314}" dt="2020-11-23T13:36:08.271" v="5" actId="13926"/>
          <ac:picMkLst>
            <pc:docMk/>
            <pc:sldMk cId="2413002912" sldId="4563"/>
            <ac:picMk id="7" creationId="{F7596DD2-2735-45AB-8B2C-55A77E0946CB}"/>
          </ac:picMkLst>
        </pc:picChg>
        <pc:picChg chg="mod">
          <ac:chgData name="Robin Rettien" userId="d3b77970-caed-4e6f-89f3-1a113df11dad" providerId="ADAL" clId="{CA2E6B7D-8C40-4DDD-8464-55968D6B0314}" dt="2020-11-23T13:36:08.271" v="5" actId="13926"/>
          <ac:picMkLst>
            <pc:docMk/>
            <pc:sldMk cId="2413002912" sldId="4563"/>
            <ac:picMk id="9" creationId="{44E370F8-DA70-4219-B6A5-F5F77628AFC9}"/>
          </ac:picMkLst>
        </pc:picChg>
        <pc:picChg chg="mod">
          <ac:chgData name="Robin Rettien" userId="d3b77970-caed-4e6f-89f3-1a113df11dad" providerId="ADAL" clId="{CA2E6B7D-8C40-4DDD-8464-55968D6B0314}" dt="2020-11-23T13:36:08.271" v="5" actId="13926"/>
          <ac:picMkLst>
            <pc:docMk/>
            <pc:sldMk cId="2413002912" sldId="4563"/>
            <ac:picMk id="48" creationId="{C06EB514-7351-4110-B963-39F60E9F60AE}"/>
          </ac:picMkLst>
        </pc:picChg>
        <pc:cxnChg chg="mod">
          <ac:chgData name="Robin Rettien" userId="d3b77970-caed-4e6f-89f3-1a113df11dad" providerId="ADAL" clId="{CA2E6B7D-8C40-4DDD-8464-55968D6B0314}" dt="2020-11-23T13:36:08.271" v="5" actId="13926"/>
          <ac:cxnSpMkLst>
            <pc:docMk/>
            <pc:sldMk cId="2413002912" sldId="4563"/>
            <ac:cxnSpMk id="4" creationId="{6A5A0ED7-565A-4BD6-8A0D-16F96E086974}"/>
          </ac:cxnSpMkLst>
        </pc:cxnChg>
      </pc:sldChg>
      <pc:sldChg chg="modSp">
        <pc:chgData name="Robin Rettien" userId="d3b77970-caed-4e6f-89f3-1a113df11dad" providerId="ADAL" clId="{CA2E6B7D-8C40-4DDD-8464-55968D6B0314}" dt="2020-11-23T13:36:24.095" v="8" actId="13926"/>
        <pc:sldMkLst>
          <pc:docMk/>
          <pc:sldMk cId="574132940" sldId="4564"/>
        </pc:sldMkLst>
        <pc:spChg chg="mod">
          <ac:chgData name="Robin Rettien" userId="d3b77970-caed-4e6f-89f3-1a113df11dad" providerId="ADAL" clId="{CA2E6B7D-8C40-4DDD-8464-55968D6B0314}" dt="2020-11-23T13:36:24.095" v="8" actId="13926"/>
          <ac:spMkLst>
            <pc:docMk/>
            <pc:sldMk cId="574132940" sldId="4564"/>
            <ac:spMk id="2" creationId="{DA56C8B7-AD82-4838-B12A-26BD3ED89960}"/>
          </ac:spMkLst>
        </pc:spChg>
        <pc:spChg chg="mod">
          <ac:chgData name="Robin Rettien" userId="d3b77970-caed-4e6f-89f3-1a113df11dad" providerId="ADAL" clId="{CA2E6B7D-8C40-4DDD-8464-55968D6B0314}" dt="2020-11-23T13:36:24.095" v="8" actId="13926"/>
          <ac:spMkLst>
            <pc:docMk/>
            <pc:sldMk cId="574132940" sldId="4564"/>
            <ac:spMk id="6" creationId="{9CA6FBCC-71B7-4F2C-BA87-6099992BD657}"/>
          </ac:spMkLst>
        </pc:spChg>
        <pc:spChg chg="mod">
          <ac:chgData name="Robin Rettien" userId="d3b77970-caed-4e6f-89f3-1a113df11dad" providerId="ADAL" clId="{CA2E6B7D-8C40-4DDD-8464-55968D6B0314}" dt="2020-11-23T13:36:24.095" v="8" actId="13926"/>
          <ac:spMkLst>
            <pc:docMk/>
            <pc:sldMk cId="574132940" sldId="4564"/>
            <ac:spMk id="7" creationId="{C2194BE0-6246-4452-BAB1-2208ED754E76}"/>
          </ac:spMkLst>
        </pc:spChg>
        <pc:spChg chg="mod">
          <ac:chgData name="Robin Rettien" userId="d3b77970-caed-4e6f-89f3-1a113df11dad" providerId="ADAL" clId="{CA2E6B7D-8C40-4DDD-8464-55968D6B0314}" dt="2020-11-23T13:36:24.095" v="8" actId="13926"/>
          <ac:spMkLst>
            <pc:docMk/>
            <pc:sldMk cId="574132940" sldId="4564"/>
            <ac:spMk id="22" creationId="{2F47D0DB-84EB-4CC5-96D9-A82370ACA5EC}"/>
          </ac:spMkLst>
        </pc:spChg>
        <pc:spChg chg="mod">
          <ac:chgData name="Robin Rettien" userId="d3b77970-caed-4e6f-89f3-1a113df11dad" providerId="ADAL" clId="{CA2E6B7D-8C40-4DDD-8464-55968D6B0314}" dt="2020-11-23T13:36:24.095" v="8" actId="13926"/>
          <ac:spMkLst>
            <pc:docMk/>
            <pc:sldMk cId="574132940" sldId="4564"/>
            <ac:spMk id="24" creationId="{4B82D206-0C8E-4871-8F32-CB126E400537}"/>
          </ac:spMkLst>
        </pc:spChg>
        <pc:spChg chg="mod">
          <ac:chgData name="Robin Rettien" userId="d3b77970-caed-4e6f-89f3-1a113df11dad" providerId="ADAL" clId="{CA2E6B7D-8C40-4DDD-8464-55968D6B0314}" dt="2020-11-23T13:36:24.095" v="8" actId="13926"/>
          <ac:spMkLst>
            <pc:docMk/>
            <pc:sldMk cId="574132940" sldId="4564"/>
            <ac:spMk id="62" creationId="{411AFBCA-21AC-4043-AA26-0E3AC4FCBEFF}"/>
          </ac:spMkLst>
        </pc:spChg>
        <pc:spChg chg="mod">
          <ac:chgData name="Robin Rettien" userId="d3b77970-caed-4e6f-89f3-1a113df11dad" providerId="ADAL" clId="{CA2E6B7D-8C40-4DDD-8464-55968D6B0314}" dt="2020-11-23T13:36:24.095" v="8" actId="13926"/>
          <ac:spMkLst>
            <pc:docMk/>
            <pc:sldMk cId="574132940" sldId="4564"/>
            <ac:spMk id="64" creationId="{737069CA-F5B1-413A-B962-1FD28B99B400}"/>
          </ac:spMkLst>
        </pc:spChg>
        <pc:spChg chg="mod">
          <ac:chgData name="Robin Rettien" userId="d3b77970-caed-4e6f-89f3-1a113df11dad" providerId="ADAL" clId="{CA2E6B7D-8C40-4DDD-8464-55968D6B0314}" dt="2020-11-23T13:36:24.095" v="8" actId="13926"/>
          <ac:spMkLst>
            <pc:docMk/>
            <pc:sldMk cId="574132940" sldId="4564"/>
            <ac:spMk id="66" creationId="{1F602AA7-6FBC-444F-8FBE-62A45318B3F6}"/>
          </ac:spMkLst>
        </pc:spChg>
        <pc:spChg chg="mod">
          <ac:chgData name="Robin Rettien" userId="d3b77970-caed-4e6f-89f3-1a113df11dad" providerId="ADAL" clId="{CA2E6B7D-8C40-4DDD-8464-55968D6B0314}" dt="2020-11-23T13:36:24.095" v="8" actId="13926"/>
          <ac:spMkLst>
            <pc:docMk/>
            <pc:sldMk cId="574132940" sldId="4564"/>
            <ac:spMk id="68" creationId="{23688410-3780-411D-8C65-FB024752C575}"/>
          </ac:spMkLst>
        </pc:spChg>
        <pc:spChg chg="mod">
          <ac:chgData name="Robin Rettien" userId="d3b77970-caed-4e6f-89f3-1a113df11dad" providerId="ADAL" clId="{CA2E6B7D-8C40-4DDD-8464-55968D6B0314}" dt="2020-11-23T13:36:24.095" v="8" actId="13926"/>
          <ac:spMkLst>
            <pc:docMk/>
            <pc:sldMk cId="574132940" sldId="4564"/>
            <ac:spMk id="70" creationId="{69CCEEED-7217-497D-90F3-4F16479D4A5F}"/>
          </ac:spMkLst>
        </pc:spChg>
        <pc:spChg chg="mod">
          <ac:chgData name="Robin Rettien" userId="d3b77970-caed-4e6f-89f3-1a113df11dad" providerId="ADAL" clId="{CA2E6B7D-8C40-4DDD-8464-55968D6B0314}" dt="2020-11-23T13:36:24.095" v="8" actId="13926"/>
          <ac:spMkLst>
            <pc:docMk/>
            <pc:sldMk cId="574132940" sldId="4564"/>
            <ac:spMk id="72" creationId="{A66EEAA7-7421-43D2-A31F-15C65D74CDDA}"/>
          </ac:spMkLst>
        </pc:spChg>
        <pc:spChg chg="mod">
          <ac:chgData name="Robin Rettien" userId="d3b77970-caed-4e6f-89f3-1a113df11dad" providerId="ADAL" clId="{CA2E6B7D-8C40-4DDD-8464-55968D6B0314}" dt="2020-11-23T13:36:24.095" v="8" actId="13926"/>
          <ac:spMkLst>
            <pc:docMk/>
            <pc:sldMk cId="574132940" sldId="4564"/>
            <ac:spMk id="74" creationId="{5E138D85-DC9F-4FC8-8C54-2E3C2DE2ACEB}"/>
          </ac:spMkLst>
        </pc:spChg>
        <pc:spChg chg="mod">
          <ac:chgData name="Robin Rettien" userId="d3b77970-caed-4e6f-89f3-1a113df11dad" providerId="ADAL" clId="{CA2E6B7D-8C40-4DDD-8464-55968D6B0314}" dt="2020-11-23T13:36:24.095" v="8" actId="13926"/>
          <ac:spMkLst>
            <pc:docMk/>
            <pc:sldMk cId="574132940" sldId="4564"/>
            <ac:spMk id="76" creationId="{7AF4A8A1-2FC1-4D9C-91FE-A6F0CA231A99}"/>
          </ac:spMkLst>
        </pc:spChg>
        <pc:spChg chg="mod">
          <ac:chgData name="Robin Rettien" userId="d3b77970-caed-4e6f-89f3-1a113df11dad" providerId="ADAL" clId="{CA2E6B7D-8C40-4DDD-8464-55968D6B0314}" dt="2020-11-23T13:36:24.095" v="8" actId="13926"/>
          <ac:spMkLst>
            <pc:docMk/>
            <pc:sldMk cId="574132940" sldId="4564"/>
            <ac:spMk id="100" creationId="{9E2C4C73-5FBE-4E0B-B26C-4532D37A6258}"/>
          </ac:spMkLst>
        </pc:spChg>
        <pc:spChg chg="mod">
          <ac:chgData name="Robin Rettien" userId="d3b77970-caed-4e6f-89f3-1a113df11dad" providerId="ADAL" clId="{CA2E6B7D-8C40-4DDD-8464-55968D6B0314}" dt="2020-11-23T13:36:24.095" v="8" actId="13926"/>
          <ac:spMkLst>
            <pc:docMk/>
            <pc:sldMk cId="574132940" sldId="4564"/>
            <ac:spMk id="101" creationId="{F8B57532-C200-4B19-8AB0-F5EE435398FC}"/>
          </ac:spMkLst>
        </pc:spChg>
        <pc:grpChg chg="mod">
          <ac:chgData name="Robin Rettien" userId="d3b77970-caed-4e6f-89f3-1a113df11dad" providerId="ADAL" clId="{CA2E6B7D-8C40-4DDD-8464-55968D6B0314}" dt="2020-11-23T13:36:24.095" v="8" actId="13926"/>
          <ac:grpSpMkLst>
            <pc:docMk/>
            <pc:sldMk cId="574132940" sldId="4564"/>
            <ac:grpSpMk id="90" creationId="{09E1A2DD-F0EA-43B4-9178-BD5C09FE35D7}"/>
          </ac:grpSpMkLst>
        </pc:grpChg>
        <pc:picChg chg="mod">
          <ac:chgData name="Robin Rettien" userId="d3b77970-caed-4e6f-89f3-1a113df11dad" providerId="ADAL" clId="{CA2E6B7D-8C40-4DDD-8464-55968D6B0314}" dt="2020-11-23T13:36:24.095" v="8" actId="13926"/>
          <ac:picMkLst>
            <pc:docMk/>
            <pc:sldMk cId="574132940" sldId="4564"/>
            <ac:picMk id="4" creationId="{549883B5-D3E3-4482-9F5C-A0985649FAE8}"/>
          </ac:picMkLst>
        </pc:picChg>
        <pc:picChg chg="mod">
          <ac:chgData name="Robin Rettien" userId="d3b77970-caed-4e6f-89f3-1a113df11dad" providerId="ADAL" clId="{CA2E6B7D-8C40-4DDD-8464-55968D6B0314}" dt="2020-11-23T13:36:24.095" v="8" actId="13926"/>
          <ac:picMkLst>
            <pc:docMk/>
            <pc:sldMk cId="574132940" sldId="4564"/>
            <ac:picMk id="5" creationId="{C2C83601-3702-4349-A875-D3CE5262CE95}"/>
          </ac:picMkLst>
        </pc:picChg>
        <pc:picChg chg="mod">
          <ac:chgData name="Robin Rettien" userId="d3b77970-caed-4e6f-89f3-1a113df11dad" providerId="ADAL" clId="{CA2E6B7D-8C40-4DDD-8464-55968D6B0314}" dt="2020-11-23T13:36:24.095" v="8" actId="13926"/>
          <ac:picMkLst>
            <pc:docMk/>
            <pc:sldMk cId="574132940" sldId="4564"/>
            <ac:picMk id="8" creationId="{D9277085-1EA6-451F-A64D-A35B73260052}"/>
          </ac:picMkLst>
        </pc:picChg>
        <pc:picChg chg="mod">
          <ac:chgData name="Robin Rettien" userId="d3b77970-caed-4e6f-89f3-1a113df11dad" providerId="ADAL" clId="{CA2E6B7D-8C40-4DDD-8464-55968D6B0314}" dt="2020-11-23T13:36:24.095" v="8" actId="13926"/>
          <ac:picMkLst>
            <pc:docMk/>
            <pc:sldMk cId="574132940" sldId="4564"/>
            <ac:picMk id="9" creationId="{055E9CC3-C81F-40F6-8384-92CD91308250}"/>
          </ac:picMkLst>
        </pc:picChg>
        <pc:picChg chg="mod">
          <ac:chgData name="Robin Rettien" userId="d3b77970-caed-4e6f-89f3-1a113df11dad" providerId="ADAL" clId="{CA2E6B7D-8C40-4DDD-8464-55968D6B0314}" dt="2020-11-23T13:36:24.095" v="8" actId="13926"/>
          <ac:picMkLst>
            <pc:docMk/>
            <pc:sldMk cId="574132940" sldId="4564"/>
            <ac:picMk id="10" creationId="{B0BE298D-83F5-4997-9F60-5389B431EC8B}"/>
          </ac:picMkLst>
        </pc:picChg>
        <pc:cxnChg chg="mod">
          <ac:chgData name="Robin Rettien" userId="d3b77970-caed-4e6f-89f3-1a113df11dad" providerId="ADAL" clId="{CA2E6B7D-8C40-4DDD-8464-55968D6B0314}" dt="2020-11-23T13:36:24.095" v="8" actId="13926"/>
          <ac:cxnSpMkLst>
            <pc:docMk/>
            <pc:sldMk cId="574132940" sldId="4564"/>
            <ac:cxnSpMk id="26" creationId="{F4B196E7-03E9-4B5D-AF9B-0C83F3B90D77}"/>
          </ac:cxnSpMkLst>
        </pc:cxnChg>
      </pc:sldChg>
      <pc:sldChg chg="modSp">
        <pc:chgData name="Robin Rettien" userId="d3b77970-caed-4e6f-89f3-1a113df11dad" providerId="ADAL" clId="{CA2E6B7D-8C40-4DDD-8464-55968D6B0314}" dt="2020-11-23T13:36:28.969" v="9" actId="13926"/>
        <pc:sldMkLst>
          <pc:docMk/>
          <pc:sldMk cId="2417076013" sldId="4565"/>
        </pc:sldMkLst>
        <pc:spChg chg="mod">
          <ac:chgData name="Robin Rettien" userId="d3b77970-caed-4e6f-89f3-1a113df11dad" providerId="ADAL" clId="{CA2E6B7D-8C40-4DDD-8464-55968D6B0314}" dt="2020-11-23T13:36:28.969" v="9" actId="13926"/>
          <ac:spMkLst>
            <pc:docMk/>
            <pc:sldMk cId="2417076013" sldId="4565"/>
            <ac:spMk id="2" creationId="{DA56C8B7-AD82-4838-B12A-26BD3ED89960}"/>
          </ac:spMkLst>
        </pc:spChg>
        <pc:spChg chg="mod">
          <ac:chgData name="Robin Rettien" userId="d3b77970-caed-4e6f-89f3-1a113df11dad" providerId="ADAL" clId="{CA2E6B7D-8C40-4DDD-8464-55968D6B0314}" dt="2020-11-23T13:36:28.969" v="9" actId="13926"/>
          <ac:spMkLst>
            <pc:docMk/>
            <pc:sldMk cId="2417076013" sldId="4565"/>
            <ac:spMk id="3" creationId="{F441A56B-6D86-499E-9416-E5D73C15FA56}"/>
          </ac:spMkLst>
        </pc:spChg>
        <pc:spChg chg="mod">
          <ac:chgData name="Robin Rettien" userId="d3b77970-caed-4e6f-89f3-1a113df11dad" providerId="ADAL" clId="{CA2E6B7D-8C40-4DDD-8464-55968D6B0314}" dt="2020-11-23T13:36:28.969" v="9" actId="13926"/>
          <ac:spMkLst>
            <pc:docMk/>
            <pc:sldMk cId="2417076013" sldId="4565"/>
            <ac:spMk id="4" creationId="{F842F997-50FD-4314-A45A-38171457B07F}"/>
          </ac:spMkLst>
        </pc:spChg>
        <pc:spChg chg="mod">
          <ac:chgData name="Robin Rettien" userId="d3b77970-caed-4e6f-89f3-1a113df11dad" providerId="ADAL" clId="{CA2E6B7D-8C40-4DDD-8464-55968D6B0314}" dt="2020-11-23T13:36:28.969" v="9" actId="13926"/>
          <ac:spMkLst>
            <pc:docMk/>
            <pc:sldMk cId="2417076013" sldId="4565"/>
            <ac:spMk id="6" creationId="{9CA6FBCC-71B7-4F2C-BA87-6099992BD657}"/>
          </ac:spMkLst>
        </pc:spChg>
        <pc:spChg chg="mod">
          <ac:chgData name="Robin Rettien" userId="d3b77970-caed-4e6f-89f3-1a113df11dad" providerId="ADAL" clId="{CA2E6B7D-8C40-4DDD-8464-55968D6B0314}" dt="2020-11-23T13:36:28.969" v="9" actId="13926"/>
          <ac:spMkLst>
            <pc:docMk/>
            <pc:sldMk cId="2417076013" sldId="4565"/>
            <ac:spMk id="7" creationId="{C2194BE0-6246-4452-BAB1-2208ED754E76}"/>
          </ac:spMkLst>
        </pc:spChg>
        <pc:spChg chg="mod">
          <ac:chgData name="Robin Rettien" userId="d3b77970-caed-4e6f-89f3-1a113df11dad" providerId="ADAL" clId="{CA2E6B7D-8C40-4DDD-8464-55968D6B0314}" dt="2020-11-23T13:36:28.969" v="9" actId="13926"/>
          <ac:spMkLst>
            <pc:docMk/>
            <pc:sldMk cId="2417076013" sldId="4565"/>
            <ac:spMk id="8" creationId="{E808A552-AE6A-40E2-AB49-D9DC5110D1BB}"/>
          </ac:spMkLst>
        </pc:spChg>
        <pc:spChg chg="mod">
          <ac:chgData name="Robin Rettien" userId="d3b77970-caed-4e6f-89f3-1a113df11dad" providerId="ADAL" clId="{CA2E6B7D-8C40-4DDD-8464-55968D6B0314}" dt="2020-11-23T13:36:28.969" v="9" actId="13926"/>
          <ac:spMkLst>
            <pc:docMk/>
            <pc:sldMk cId="2417076013" sldId="4565"/>
            <ac:spMk id="9" creationId="{41774A40-785E-486B-8EF0-028B31C3B8B3}"/>
          </ac:spMkLst>
        </pc:spChg>
        <pc:spChg chg="mod">
          <ac:chgData name="Robin Rettien" userId="d3b77970-caed-4e6f-89f3-1a113df11dad" providerId="ADAL" clId="{CA2E6B7D-8C40-4DDD-8464-55968D6B0314}" dt="2020-11-23T13:36:28.969" v="9" actId="13926"/>
          <ac:spMkLst>
            <pc:docMk/>
            <pc:sldMk cId="2417076013" sldId="4565"/>
            <ac:spMk id="12" creationId="{A2E00AEB-9BD1-4AE0-8D59-507AB63DCD0D}"/>
          </ac:spMkLst>
        </pc:spChg>
        <pc:spChg chg="mod">
          <ac:chgData name="Robin Rettien" userId="d3b77970-caed-4e6f-89f3-1a113df11dad" providerId="ADAL" clId="{CA2E6B7D-8C40-4DDD-8464-55968D6B0314}" dt="2020-11-23T13:36:28.969" v="9" actId="13926"/>
          <ac:spMkLst>
            <pc:docMk/>
            <pc:sldMk cId="2417076013" sldId="4565"/>
            <ac:spMk id="13" creationId="{D97B9F2B-68D8-448F-8446-1B7BD8ACCDCD}"/>
          </ac:spMkLst>
        </pc:spChg>
        <pc:spChg chg="mod">
          <ac:chgData name="Robin Rettien" userId="d3b77970-caed-4e6f-89f3-1a113df11dad" providerId="ADAL" clId="{CA2E6B7D-8C40-4DDD-8464-55968D6B0314}" dt="2020-11-23T13:36:28.969" v="9" actId="13926"/>
          <ac:spMkLst>
            <pc:docMk/>
            <pc:sldMk cId="2417076013" sldId="4565"/>
            <ac:spMk id="16" creationId="{C8B1D42B-78A3-42F6-ABE0-C6A091D9308E}"/>
          </ac:spMkLst>
        </pc:spChg>
        <pc:spChg chg="mod">
          <ac:chgData name="Robin Rettien" userId="d3b77970-caed-4e6f-89f3-1a113df11dad" providerId="ADAL" clId="{CA2E6B7D-8C40-4DDD-8464-55968D6B0314}" dt="2020-11-23T13:36:28.969" v="9" actId="13926"/>
          <ac:spMkLst>
            <pc:docMk/>
            <pc:sldMk cId="2417076013" sldId="4565"/>
            <ac:spMk id="26" creationId="{4F547F15-5076-48E6-9C90-092E7D81E23B}"/>
          </ac:spMkLst>
        </pc:spChg>
        <pc:spChg chg="mod">
          <ac:chgData name="Robin Rettien" userId="d3b77970-caed-4e6f-89f3-1a113df11dad" providerId="ADAL" clId="{CA2E6B7D-8C40-4DDD-8464-55968D6B0314}" dt="2020-11-23T13:36:28.969" v="9" actId="13926"/>
          <ac:spMkLst>
            <pc:docMk/>
            <pc:sldMk cId="2417076013" sldId="4565"/>
            <ac:spMk id="37" creationId="{76ED5E76-4C05-4BB1-A212-8A4333FE5EE3}"/>
          </ac:spMkLst>
        </pc:spChg>
        <pc:spChg chg="mod">
          <ac:chgData name="Robin Rettien" userId="d3b77970-caed-4e6f-89f3-1a113df11dad" providerId="ADAL" clId="{CA2E6B7D-8C40-4DDD-8464-55968D6B0314}" dt="2020-11-23T13:36:28.969" v="9" actId="13926"/>
          <ac:spMkLst>
            <pc:docMk/>
            <pc:sldMk cId="2417076013" sldId="4565"/>
            <ac:spMk id="68" creationId="{1FBACAC3-C4A8-4120-8F14-742E2601B8E1}"/>
          </ac:spMkLst>
        </pc:spChg>
        <pc:spChg chg="mod">
          <ac:chgData name="Robin Rettien" userId="d3b77970-caed-4e6f-89f3-1a113df11dad" providerId="ADAL" clId="{CA2E6B7D-8C40-4DDD-8464-55968D6B0314}" dt="2020-11-23T13:36:28.969" v="9" actId="13926"/>
          <ac:spMkLst>
            <pc:docMk/>
            <pc:sldMk cId="2417076013" sldId="4565"/>
            <ac:spMk id="70" creationId="{605CA18F-61C2-48F4-B4A1-3B9C2D7D2299}"/>
          </ac:spMkLst>
        </pc:spChg>
        <pc:grpChg chg="mod">
          <ac:chgData name="Robin Rettien" userId="d3b77970-caed-4e6f-89f3-1a113df11dad" providerId="ADAL" clId="{CA2E6B7D-8C40-4DDD-8464-55968D6B0314}" dt="2020-11-23T13:36:28.969" v="9" actId="13926"/>
          <ac:grpSpMkLst>
            <pc:docMk/>
            <pc:sldMk cId="2417076013" sldId="4565"/>
            <ac:grpSpMk id="54" creationId="{161DFE77-E82C-4A16-87AE-E657FB8E0272}"/>
          </ac:grpSpMkLst>
        </pc:grpChg>
        <pc:picChg chg="mod">
          <ac:chgData name="Robin Rettien" userId="d3b77970-caed-4e6f-89f3-1a113df11dad" providerId="ADAL" clId="{CA2E6B7D-8C40-4DDD-8464-55968D6B0314}" dt="2020-11-23T13:36:28.969" v="9" actId="13926"/>
          <ac:picMkLst>
            <pc:docMk/>
            <pc:sldMk cId="2417076013" sldId="4565"/>
            <ac:picMk id="5" creationId="{C2C83601-3702-4349-A875-D3CE5262CE95}"/>
          </ac:picMkLst>
        </pc:picChg>
        <pc:picChg chg="mod">
          <ac:chgData name="Robin Rettien" userId="d3b77970-caed-4e6f-89f3-1a113df11dad" providerId="ADAL" clId="{CA2E6B7D-8C40-4DDD-8464-55968D6B0314}" dt="2020-11-23T13:36:28.969" v="9" actId="13926"/>
          <ac:picMkLst>
            <pc:docMk/>
            <pc:sldMk cId="2417076013" sldId="4565"/>
            <ac:picMk id="14" creationId="{4A819EDB-C94A-4238-B24E-A2110EAFF68D}"/>
          </ac:picMkLst>
        </pc:picChg>
        <pc:picChg chg="mod">
          <ac:chgData name="Robin Rettien" userId="d3b77970-caed-4e6f-89f3-1a113df11dad" providerId="ADAL" clId="{CA2E6B7D-8C40-4DDD-8464-55968D6B0314}" dt="2020-11-23T13:36:28.969" v="9" actId="13926"/>
          <ac:picMkLst>
            <pc:docMk/>
            <pc:sldMk cId="2417076013" sldId="4565"/>
            <ac:picMk id="17" creationId="{5FBF6FBB-4199-4725-819D-53590EA73407}"/>
          </ac:picMkLst>
        </pc:picChg>
        <pc:picChg chg="mod">
          <ac:chgData name="Robin Rettien" userId="d3b77970-caed-4e6f-89f3-1a113df11dad" providerId="ADAL" clId="{CA2E6B7D-8C40-4DDD-8464-55968D6B0314}" dt="2020-11-23T13:36:28.969" v="9" actId="13926"/>
          <ac:picMkLst>
            <pc:docMk/>
            <pc:sldMk cId="2417076013" sldId="4565"/>
            <ac:picMk id="21" creationId="{8F0AAAC6-C47E-48D8-AA02-D6F3EB523C54}"/>
          </ac:picMkLst>
        </pc:picChg>
        <pc:cxnChg chg="mod">
          <ac:chgData name="Robin Rettien" userId="d3b77970-caed-4e6f-89f3-1a113df11dad" providerId="ADAL" clId="{CA2E6B7D-8C40-4DDD-8464-55968D6B0314}" dt="2020-11-23T13:36:28.969" v="9" actId="13926"/>
          <ac:cxnSpMkLst>
            <pc:docMk/>
            <pc:sldMk cId="2417076013" sldId="4565"/>
            <ac:cxnSpMk id="24" creationId="{CAD865BB-A697-4791-95D2-3CCDCBAFE5B9}"/>
          </ac:cxnSpMkLst>
        </pc:cxnChg>
      </pc:sldChg>
      <pc:sldChg chg="modSp">
        <pc:chgData name="Robin Rettien" userId="d3b77970-caed-4e6f-89f3-1a113df11dad" providerId="ADAL" clId="{CA2E6B7D-8C40-4DDD-8464-55968D6B0314}" dt="2020-11-23T13:36:33.273" v="10" actId="13926"/>
        <pc:sldMkLst>
          <pc:docMk/>
          <pc:sldMk cId="2322720532" sldId="4566"/>
        </pc:sldMkLst>
        <pc:spChg chg="mod">
          <ac:chgData name="Robin Rettien" userId="d3b77970-caed-4e6f-89f3-1a113df11dad" providerId="ADAL" clId="{CA2E6B7D-8C40-4DDD-8464-55968D6B0314}" dt="2020-11-23T13:36:33.273" v="10" actId="13926"/>
          <ac:spMkLst>
            <pc:docMk/>
            <pc:sldMk cId="2322720532" sldId="4566"/>
            <ac:spMk id="2" creationId="{DA56C8B7-AD82-4838-B12A-26BD3ED89960}"/>
          </ac:spMkLst>
        </pc:spChg>
        <pc:spChg chg="mod">
          <ac:chgData name="Robin Rettien" userId="d3b77970-caed-4e6f-89f3-1a113df11dad" providerId="ADAL" clId="{CA2E6B7D-8C40-4DDD-8464-55968D6B0314}" dt="2020-11-23T13:36:33.273" v="10" actId="13926"/>
          <ac:spMkLst>
            <pc:docMk/>
            <pc:sldMk cId="2322720532" sldId="4566"/>
            <ac:spMk id="6" creationId="{9CA6FBCC-71B7-4F2C-BA87-6099992BD657}"/>
          </ac:spMkLst>
        </pc:spChg>
        <pc:spChg chg="mod">
          <ac:chgData name="Robin Rettien" userId="d3b77970-caed-4e6f-89f3-1a113df11dad" providerId="ADAL" clId="{CA2E6B7D-8C40-4DDD-8464-55968D6B0314}" dt="2020-11-23T13:36:33.273" v="10" actId="13926"/>
          <ac:spMkLst>
            <pc:docMk/>
            <pc:sldMk cId="2322720532" sldId="4566"/>
            <ac:spMk id="7" creationId="{C2194BE0-6246-4452-BAB1-2208ED754E76}"/>
          </ac:spMkLst>
        </pc:spChg>
        <pc:spChg chg="mod">
          <ac:chgData name="Robin Rettien" userId="d3b77970-caed-4e6f-89f3-1a113df11dad" providerId="ADAL" clId="{CA2E6B7D-8C40-4DDD-8464-55968D6B0314}" dt="2020-11-23T13:36:33.273" v="10" actId="13926"/>
          <ac:spMkLst>
            <pc:docMk/>
            <pc:sldMk cId="2322720532" sldId="4566"/>
            <ac:spMk id="14" creationId="{28A4C5E7-8B46-4500-9FF1-2646BE06B2FA}"/>
          </ac:spMkLst>
        </pc:spChg>
        <pc:spChg chg="mod">
          <ac:chgData name="Robin Rettien" userId="d3b77970-caed-4e6f-89f3-1a113df11dad" providerId="ADAL" clId="{CA2E6B7D-8C40-4DDD-8464-55968D6B0314}" dt="2020-11-23T13:36:33.273" v="10" actId="13926"/>
          <ac:spMkLst>
            <pc:docMk/>
            <pc:sldMk cId="2322720532" sldId="4566"/>
            <ac:spMk id="15" creationId="{0DE89775-2FB7-43D0-984E-D073C7A1DC9F}"/>
          </ac:spMkLst>
        </pc:spChg>
        <pc:spChg chg="mod">
          <ac:chgData name="Robin Rettien" userId="d3b77970-caed-4e6f-89f3-1a113df11dad" providerId="ADAL" clId="{CA2E6B7D-8C40-4DDD-8464-55968D6B0314}" dt="2020-11-23T13:36:33.273" v="10" actId="13926"/>
          <ac:spMkLst>
            <pc:docMk/>
            <pc:sldMk cId="2322720532" sldId="4566"/>
            <ac:spMk id="16" creationId="{3894E82E-994D-4A25-85D0-08B09665DC1C}"/>
          </ac:spMkLst>
        </pc:spChg>
        <pc:spChg chg="mod">
          <ac:chgData name="Robin Rettien" userId="d3b77970-caed-4e6f-89f3-1a113df11dad" providerId="ADAL" clId="{CA2E6B7D-8C40-4DDD-8464-55968D6B0314}" dt="2020-11-23T13:36:33.273" v="10" actId="13926"/>
          <ac:spMkLst>
            <pc:docMk/>
            <pc:sldMk cId="2322720532" sldId="4566"/>
            <ac:spMk id="17" creationId="{434B0F46-47AE-4F19-A4E8-9FC0958D133F}"/>
          </ac:spMkLst>
        </pc:spChg>
        <pc:spChg chg="mod">
          <ac:chgData name="Robin Rettien" userId="d3b77970-caed-4e6f-89f3-1a113df11dad" providerId="ADAL" clId="{CA2E6B7D-8C40-4DDD-8464-55968D6B0314}" dt="2020-11-23T13:36:33.273" v="10" actId="13926"/>
          <ac:spMkLst>
            <pc:docMk/>
            <pc:sldMk cId="2322720532" sldId="4566"/>
            <ac:spMk id="18" creationId="{1363576F-7B6A-4872-B0F9-40832D569EBD}"/>
          </ac:spMkLst>
        </pc:spChg>
        <pc:spChg chg="mod">
          <ac:chgData name="Robin Rettien" userId="d3b77970-caed-4e6f-89f3-1a113df11dad" providerId="ADAL" clId="{CA2E6B7D-8C40-4DDD-8464-55968D6B0314}" dt="2020-11-23T13:36:33.273" v="10" actId="13926"/>
          <ac:spMkLst>
            <pc:docMk/>
            <pc:sldMk cId="2322720532" sldId="4566"/>
            <ac:spMk id="19" creationId="{E2890973-73D2-4FA5-939D-E6D2BB16BBB5}"/>
          </ac:spMkLst>
        </pc:spChg>
        <pc:spChg chg="mod">
          <ac:chgData name="Robin Rettien" userId="d3b77970-caed-4e6f-89f3-1a113df11dad" providerId="ADAL" clId="{CA2E6B7D-8C40-4DDD-8464-55968D6B0314}" dt="2020-11-23T13:36:33.273" v="10" actId="13926"/>
          <ac:spMkLst>
            <pc:docMk/>
            <pc:sldMk cId="2322720532" sldId="4566"/>
            <ac:spMk id="20" creationId="{791E870A-C421-4E13-9555-87E890B4EA91}"/>
          </ac:spMkLst>
        </pc:spChg>
        <pc:spChg chg="mod">
          <ac:chgData name="Robin Rettien" userId="d3b77970-caed-4e6f-89f3-1a113df11dad" providerId="ADAL" clId="{CA2E6B7D-8C40-4DDD-8464-55968D6B0314}" dt="2020-11-23T13:36:33.273" v="10" actId="13926"/>
          <ac:spMkLst>
            <pc:docMk/>
            <pc:sldMk cId="2322720532" sldId="4566"/>
            <ac:spMk id="21" creationId="{28BA90F1-F03E-4CEC-92B8-0DCF2BEE5990}"/>
          </ac:spMkLst>
        </pc:spChg>
        <pc:spChg chg="mod">
          <ac:chgData name="Robin Rettien" userId="d3b77970-caed-4e6f-89f3-1a113df11dad" providerId="ADAL" clId="{CA2E6B7D-8C40-4DDD-8464-55968D6B0314}" dt="2020-11-23T13:36:33.273" v="10" actId="13926"/>
          <ac:spMkLst>
            <pc:docMk/>
            <pc:sldMk cId="2322720532" sldId="4566"/>
            <ac:spMk id="23" creationId="{D0A666C9-3114-46C7-A616-3FDFC552E46B}"/>
          </ac:spMkLst>
        </pc:spChg>
        <pc:spChg chg="mod">
          <ac:chgData name="Robin Rettien" userId="d3b77970-caed-4e6f-89f3-1a113df11dad" providerId="ADAL" clId="{CA2E6B7D-8C40-4DDD-8464-55968D6B0314}" dt="2020-11-23T13:36:33.273" v="10" actId="13926"/>
          <ac:spMkLst>
            <pc:docMk/>
            <pc:sldMk cId="2322720532" sldId="4566"/>
            <ac:spMk id="28" creationId="{38DB51CF-8B54-4E26-A981-4676275867C7}"/>
          </ac:spMkLst>
        </pc:spChg>
        <pc:spChg chg="mod">
          <ac:chgData name="Robin Rettien" userId="d3b77970-caed-4e6f-89f3-1a113df11dad" providerId="ADAL" clId="{CA2E6B7D-8C40-4DDD-8464-55968D6B0314}" dt="2020-11-23T13:36:33.273" v="10" actId="13926"/>
          <ac:spMkLst>
            <pc:docMk/>
            <pc:sldMk cId="2322720532" sldId="4566"/>
            <ac:spMk id="55" creationId="{F2472452-241A-4927-B854-04A7A24B3D94}"/>
          </ac:spMkLst>
        </pc:spChg>
        <pc:spChg chg="mod">
          <ac:chgData name="Robin Rettien" userId="d3b77970-caed-4e6f-89f3-1a113df11dad" providerId="ADAL" clId="{CA2E6B7D-8C40-4DDD-8464-55968D6B0314}" dt="2020-11-23T13:36:33.273" v="10" actId="13926"/>
          <ac:spMkLst>
            <pc:docMk/>
            <pc:sldMk cId="2322720532" sldId="4566"/>
            <ac:spMk id="56" creationId="{9413E9EC-A660-487F-8FD4-12B5A8D3EBC6}"/>
          </ac:spMkLst>
        </pc:spChg>
        <pc:grpChg chg="mod">
          <ac:chgData name="Robin Rettien" userId="d3b77970-caed-4e6f-89f3-1a113df11dad" providerId="ADAL" clId="{CA2E6B7D-8C40-4DDD-8464-55968D6B0314}" dt="2020-11-23T13:36:33.273" v="10" actId="13926"/>
          <ac:grpSpMkLst>
            <pc:docMk/>
            <pc:sldMk cId="2322720532" sldId="4566"/>
            <ac:grpSpMk id="43" creationId="{F511DB1C-2FB3-4331-A4DD-D7503951F29C}"/>
          </ac:grpSpMkLst>
        </pc:grpChg>
        <pc:picChg chg="mod">
          <ac:chgData name="Robin Rettien" userId="d3b77970-caed-4e6f-89f3-1a113df11dad" providerId="ADAL" clId="{CA2E6B7D-8C40-4DDD-8464-55968D6B0314}" dt="2020-11-23T13:36:33.273" v="10" actId="13926"/>
          <ac:picMkLst>
            <pc:docMk/>
            <pc:sldMk cId="2322720532" sldId="4566"/>
            <ac:picMk id="5" creationId="{C2C83601-3702-4349-A875-D3CE5262CE95}"/>
          </ac:picMkLst>
        </pc:picChg>
        <pc:picChg chg="mod">
          <ac:chgData name="Robin Rettien" userId="d3b77970-caed-4e6f-89f3-1a113df11dad" providerId="ADAL" clId="{CA2E6B7D-8C40-4DDD-8464-55968D6B0314}" dt="2020-11-23T13:36:33.273" v="10" actId="13926"/>
          <ac:picMkLst>
            <pc:docMk/>
            <pc:sldMk cId="2322720532" sldId="4566"/>
            <ac:picMk id="24" creationId="{C5B7C8CE-4053-4B5F-9017-B9B8BD64C155}"/>
          </ac:picMkLst>
        </pc:picChg>
        <pc:picChg chg="mod">
          <ac:chgData name="Robin Rettien" userId="d3b77970-caed-4e6f-89f3-1a113df11dad" providerId="ADAL" clId="{CA2E6B7D-8C40-4DDD-8464-55968D6B0314}" dt="2020-11-23T13:36:33.273" v="10" actId="13926"/>
          <ac:picMkLst>
            <pc:docMk/>
            <pc:sldMk cId="2322720532" sldId="4566"/>
            <ac:picMk id="25" creationId="{D1253B91-14CD-4424-B8A2-D42AADAAE02C}"/>
          </ac:picMkLst>
        </pc:picChg>
        <pc:picChg chg="mod">
          <ac:chgData name="Robin Rettien" userId="d3b77970-caed-4e6f-89f3-1a113df11dad" providerId="ADAL" clId="{CA2E6B7D-8C40-4DDD-8464-55968D6B0314}" dt="2020-11-23T13:36:33.273" v="10" actId="13926"/>
          <ac:picMkLst>
            <pc:docMk/>
            <pc:sldMk cId="2322720532" sldId="4566"/>
            <ac:picMk id="26" creationId="{371E8275-6433-4E62-939C-B6D92758058E}"/>
          </ac:picMkLst>
        </pc:picChg>
        <pc:cxnChg chg="mod">
          <ac:chgData name="Robin Rettien" userId="d3b77970-caed-4e6f-89f3-1a113df11dad" providerId="ADAL" clId="{CA2E6B7D-8C40-4DDD-8464-55968D6B0314}" dt="2020-11-23T13:36:33.273" v="10" actId="13926"/>
          <ac:cxnSpMkLst>
            <pc:docMk/>
            <pc:sldMk cId="2322720532" sldId="4566"/>
            <ac:cxnSpMk id="22" creationId="{42EFDB6E-F5D0-446D-935B-DF372F666FA4}"/>
          </ac:cxnSpMkLst>
        </pc:cxnChg>
      </pc:sldChg>
      <pc:sldChg chg="modSp">
        <pc:chgData name="Robin Rettien" userId="d3b77970-caed-4e6f-89f3-1a113df11dad" providerId="ADAL" clId="{CA2E6B7D-8C40-4DDD-8464-55968D6B0314}" dt="2020-11-23T13:36:39.440" v="11" actId="13926"/>
        <pc:sldMkLst>
          <pc:docMk/>
          <pc:sldMk cId="1804045032" sldId="4567"/>
        </pc:sldMkLst>
        <pc:spChg chg="mod">
          <ac:chgData name="Robin Rettien" userId="d3b77970-caed-4e6f-89f3-1a113df11dad" providerId="ADAL" clId="{CA2E6B7D-8C40-4DDD-8464-55968D6B0314}" dt="2020-11-23T13:36:39.440" v="11" actId="13926"/>
          <ac:spMkLst>
            <pc:docMk/>
            <pc:sldMk cId="1804045032" sldId="4567"/>
            <ac:spMk id="2" creationId="{DA56C8B7-AD82-4838-B12A-26BD3ED89960}"/>
          </ac:spMkLst>
        </pc:spChg>
        <pc:spChg chg="mod">
          <ac:chgData name="Robin Rettien" userId="d3b77970-caed-4e6f-89f3-1a113df11dad" providerId="ADAL" clId="{CA2E6B7D-8C40-4DDD-8464-55968D6B0314}" dt="2020-11-23T13:36:39.440" v="11" actId="13926"/>
          <ac:spMkLst>
            <pc:docMk/>
            <pc:sldMk cId="1804045032" sldId="4567"/>
            <ac:spMk id="6" creationId="{9CA6FBCC-71B7-4F2C-BA87-6099992BD657}"/>
          </ac:spMkLst>
        </pc:spChg>
        <pc:spChg chg="mod">
          <ac:chgData name="Robin Rettien" userId="d3b77970-caed-4e6f-89f3-1a113df11dad" providerId="ADAL" clId="{CA2E6B7D-8C40-4DDD-8464-55968D6B0314}" dt="2020-11-23T13:36:39.440" v="11" actId="13926"/>
          <ac:spMkLst>
            <pc:docMk/>
            <pc:sldMk cId="1804045032" sldId="4567"/>
            <ac:spMk id="8" creationId="{A2CA5686-720F-439C-A060-32F6B4951D1D}"/>
          </ac:spMkLst>
        </pc:spChg>
        <pc:spChg chg="mod">
          <ac:chgData name="Robin Rettien" userId="d3b77970-caed-4e6f-89f3-1a113df11dad" providerId="ADAL" clId="{CA2E6B7D-8C40-4DDD-8464-55968D6B0314}" dt="2020-11-23T13:36:39.440" v="11" actId="13926"/>
          <ac:spMkLst>
            <pc:docMk/>
            <pc:sldMk cId="1804045032" sldId="4567"/>
            <ac:spMk id="11" creationId="{F8B356A4-F9E5-4F3F-A684-812767611FEC}"/>
          </ac:spMkLst>
        </pc:spChg>
        <pc:spChg chg="mod">
          <ac:chgData name="Robin Rettien" userId="d3b77970-caed-4e6f-89f3-1a113df11dad" providerId="ADAL" clId="{CA2E6B7D-8C40-4DDD-8464-55968D6B0314}" dt="2020-11-23T13:36:39.440" v="11" actId="13926"/>
          <ac:spMkLst>
            <pc:docMk/>
            <pc:sldMk cId="1804045032" sldId="4567"/>
            <ac:spMk id="16" creationId="{ADD9BE9F-BCB3-4EB4-B9AA-920D34A49BA4}"/>
          </ac:spMkLst>
        </pc:spChg>
        <pc:spChg chg="mod">
          <ac:chgData name="Robin Rettien" userId="d3b77970-caed-4e6f-89f3-1a113df11dad" providerId="ADAL" clId="{CA2E6B7D-8C40-4DDD-8464-55968D6B0314}" dt="2020-11-23T13:36:39.440" v="11" actId="13926"/>
          <ac:spMkLst>
            <pc:docMk/>
            <pc:sldMk cId="1804045032" sldId="4567"/>
            <ac:spMk id="17" creationId="{47B3CA8C-15BA-4241-BD96-342B4BA95489}"/>
          </ac:spMkLst>
        </pc:spChg>
        <pc:spChg chg="mod">
          <ac:chgData name="Robin Rettien" userId="d3b77970-caed-4e6f-89f3-1a113df11dad" providerId="ADAL" clId="{CA2E6B7D-8C40-4DDD-8464-55968D6B0314}" dt="2020-11-23T13:36:39.440" v="11" actId="13926"/>
          <ac:spMkLst>
            <pc:docMk/>
            <pc:sldMk cId="1804045032" sldId="4567"/>
            <ac:spMk id="20" creationId="{D3C7193E-FD9A-481D-A469-A977CE4C7A85}"/>
          </ac:spMkLst>
        </pc:spChg>
        <pc:spChg chg="mod">
          <ac:chgData name="Robin Rettien" userId="d3b77970-caed-4e6f-89f3-1a113df11dad" providerId="ADAL" clId="{CA2E6B7D-8C40-4DDD-8464-55968D6B0314}" dt="2020-11-23T13:36:39.440" v="11" actId="13926"/>
          <ac:spMkLst>
            <pc:docMk/>
            <pc:sldMk cId="1804045032" sldId="4567"/>
            <ac:spMk id="21" creationId="{1992C58E-56C0-49F4-8A7E-C94E5AAF5CF6}"/>
          </ac:spMkLst>
        </pc:spChg>
        <pc:spChg chg="mod">
          <ac:chgData name="Robin Rettien" userId="d3b77970-caed-4e6f-89f3-1a113df11dad" providerId="ADAL" clId="{CA2E6B7D-8C40-4DDD-8464-55968D6B0314}" dt="2020-11-23T13:36:39.440" v="11" actId="13926"/>
          <ac:spMkLst>
            <pc:docMk/>
            <pc:sldMk cId="1804045032" sldId="4567"/>
            <ac:spMk id="24" creationId="{D1AD0422-00C0-43B9-8722-E8E853DFA578}"/>
          </ac:spMkLst>
        </pc:spChg>
        <pc:spChg chg="mod">
          <ac:chgData name="Robin Rettien" userId="d3b77970-caed-4e6f-89f3-1a113df11dad" providerId="ADAL" clId="{CA2E6B7D-8C40-4DDD-8464-55968D6B0314}" dt="2020-11-23T13:36:39.440" v="11" actId="13926"/>
          <ac:spMkLst>
            <pc:docMk/>
            <pc:sldMk cId="1804045032" sldId="4567"/>
            <ac:spMk id="25" creationId="{50D93ED6-F82A-459A-81C8-0EF4FFA71291}"/>
          </ac:spMkLst>
        </pc:spChg>
        <pc:spChg chg="mod">
          <ac:chgData name="Robin Rettien" userId="d3b77970-caed-4e6f-89f3-1a113df11dad" providerId="ADAL" clId="{CA2E6B7D-8C40-4DDD-8464-55968D6B0314}" dt="2020-11-23T13:36:39.440" v="11" actId="13926"/>
          <ac:spMkLst>
            <pc:docMk/>
            <pc:sldMk cId="1804045032" sldId="4567"/>
            <ac:spMk id="26" creationId="{068B5C90-3B05-48D2-97E7-7F9741069CEA}"/>
          </ac:spMkLst>
        </pc:spChg>
        <pc:spChg chg="mod">
          <ac:chgData name="Robin Rettien" userId="d3b77970-caed-4e6f-89f3-1a113df11dad" providerId="ADAL" clId="{CA2E6B7D-8C40-4DDD-8464-55968D6B0314}" dt="2020-11-23T13:36:39.440" v="11" actId="13926"/>
          <ac:spMkLst>
            <pc:docMk/>
            <pc:sldMk cId="1804045032" sldId="4567"/>
            <ac:spMk id="27" creationId="{712F47FF-C20C-4FB1-91F8-E975A5019969}"/>
          </ac:spMkLst>
        </pc:spChg>
        <pc:spChg chg="mod">
          <ac:chgData name="Robin Rettien" userId="d3b77970-caed-4e6f-89f3-1a113df11dad" providerId="ADAL" clId="{CA2E6B7D-8C40-4DDD-8464-55968D6B0314}" dt="2020-11-23T13:36:39.440" v="11" actId="13926"/>
          <ac:spMkLst>
            <pc:docMk/>
            <pc:sldMk cId="1804045032" sldId="4567"/>
            <ac:spMk id="34" creationId="{D1549B52-035F-40B1-9E20-890BD8AA077F}"/>
          </ac:spMkLst>
        </pc:spChg>
        <pc:spChg chg="mod">
          <ac:chgData name="Robin Rettien" userId="d3b77970-caed-4e6f-89f3-1a113df11dad" providerId="ADAL" clId="{CA2E6B7D-8C40-4DDD-8464-55968D6B0314}" dt="2020-11-23T13:36:39.440" v="11" actId="13926"/>
          <ac:spMkLst>
            <pc:docMk/>
            <pc:sldMk cId="1804045032" sldId="4567"/>
            <ac:spMk id="35" creationId="{7429CE4C-5E1C-496D-B48C-229309537836}"/>
          </ac:spMkLst>
        </pc:spChg>
        <pc:spChg chg="mod">
          <ac:chgData name="Robin Rettien" userId="d3b77970-caed-4e6f-89f3-1a113df11dad" providerId="ADAL" clId="{CA2E6B7D-8C40-4DDD-8464-55968D6B0314}" dt="2020-11-23T13:36:39.440" v="11" actId="13926"/>
          <ac:spMkLst>
            <pc:docMk/>
            <pc:sldMk cId="1804045032" sldId="4567"/>
            <ac:spMk id="37" creationId="{43153831-0350-49FF-830F-91068CEF6C71}"/>
          </ac:spMkLst>
        </pc:spChg>
        <pc:spChg chg="mod">
          <ac:chgData name="Robin Rettien" userId="d3b77970-caed-4e6f-89f3-1a113df11dad" providerId="ADAL" clId="{CA2E6B7D-8C40-4DDD-8464-55968D6B0314}" dt="2020-11-23T13:36:39.440" v="11" actId="13926"/>
          <ac:spMkLst>
            <pc:docMk/>
            <pc:sldMk cId="1804045032" sldId="4567"/>
            <ac:spMk id="40" creationId="{ACE84908-E4A8-4604-A75D-1597F5A19AE5}"/>
          </ac:spMkLst>
        </pc:spChg>
        <pc:spChg chg="mod">
          <ac:chgData name="Robin Rettien" userId="d3b77970-caed-4e6f-89f3-1a113df11dad" providerId="ADAL" clId="{CA2E6B7D-8C40-4DDD-8464-55968D6B0314}" dt="2020-11-23T13:36:39.440" v="11" actId="13926"/>
          <ac:spMkLst>
            <pc:docMk/>
            <pc:sldMk cId="1804045032" sldId="4567"/>
            <ac:spMk id="41" creationId="{09297640-2883-4D48-8371-08A884A3C511}"/>
          </ac:spMkLst>
        </pc:spChg>
        <pc:spChg chg="mod">
          <ac:chgData name="Robin Rettien" userId="d3b77970-caed-4e6f-89f3-1a113df11dad" providerId="ADAL" clId="{CA2E6B7D-8C40-4DDD-8464-55968D6B0314}" dt="2020-11-23T13:36:39.440" v="11" actId="13926"/>
          <ac:spMkLst>
            <pc:docMk/>
            <pc:sldMk cId="1804045032" sldId="4567"/>
            <ac:spMk id="46" creationId="{2EC90498-3188-4363-9364-FC7C3952678E}"/>
          </ac:spMkLst>
        </pc:spChg>
        <pc:spChg chg="mod">
          <ac:chgData name="Robin Rettien" userId="d3b77970-caed-4e6f-89f3-1a113df11dad" providerId="ADAL" clId="{CA2E6B7D-8C40-4DDD-8464-55968D6B0314}" dt="2020-11-23T13:36:39.440" v="11" actId="13926"/>
          <ac:spMkLst>
            <pc:docMk/>
            <pc:sldMk cId="1804045032" sldId="4567"/>
            <ac:spMk id="47" creationId="{E5186C92-98DB-4AE9-8470-4B943D3CEF7F}"/>
          </ac:spMkLst>
        </pc:spChg>
        <pc:spChg chg="mod">
          <ac:chgData name="Robin Rettien" userId="d3b77970-caed-4e6f-89f3-1a113df11dad" providerId="ADAL" clId="{CA2E6B7D-8C40-4DDD-8464-55968D6B0314}" dt="2020-11-23T13:36:39.440" v="11" actId="13926"/>
          <ac:spMkLst>
            <pc:docMk/>
            <pc:sldMk cId="1804045032" sldId="4567"/>
            <ac:spMk id="48" creationId="{7ED01CA1-2A79-4712-A640-4907A37A1137}"/>
          </ac:spMkLst>
        </pc:spChg>
        <pc:spChg chg="mod">
          <ac:chgData name="Robin Rettien" userId="d3b77970-caed-4e6f-89f3-1a113df11dad" providerId="ADAL" clId="{CA2E6B7D-8C40-4DDD-8464-55968D6B0314}" dt="2020-11-23T13:36:39.440" v="11" actId="13926"/>
          <ac:spMkLst>
            <pc:docMk/>
            <pc:sldMk cId="1804045032" sldId="4567"/>
            <ac:spMk id="63" creationId="{6756AE26-8109-49B6-8D58-D76D92446752}"/>
          </ac:spMkLst>
        </pc:spChg>
        <pc:spChg chg="mod">
          <ac:chgData name="Robin Rettien" userId="d3b77970-caed-4e6f-89f3-1a113df11dad" providerId="ADAL" clId="{CA2E6B7D-8C40-4DDD-8464-55968D6B0314}" dt="2020-11-23T13:36:39.440" v="11" actId="13926"/>
          <ac:spMkLst>
            <pc:docMk/>
            <pc:sldMk cId="1804045032" sldId="4567"/>
            <ac:spMk id="79" creationId="{87CA9D8B-CC07-4754-BD9D-31E708EE2204}"/>
          </ac:spMkLst>
        </pc:spChg>
        <pc:spChg chg="mod">
          <ac:chgData name="Robin Rettien" userId="d3b77970-caed-4e6f-89f3-1a113df11dad" providerId="ADAL" clId="{CA2E6B7D-8C40-4DDD-8464-55968D6B0314}" dt="2020-11-23T13:36:39.440" v="11" actId="13926"/>
          <ac:spMkLst>
            <pc:docMk/>
            <pc:sldMk cId="1804045032" sldId="4567"/>
            <ac:spMk id="81" creationId="{E36C771A-5BF1-4B4E-8B2F-D8FA1DBD73B8}"/>
          </ac:spMkLst>
        </pc:spChg>
        <pc:spChg chg="mod">
          <ac:chgData name="Robin Rettien" userId="d3b77970-caed-4e6f-89f3-1a113df11dad" providerId="ADAL" clId="{CA2E6B7D-8C40-4DDD-8464-55968D6B0314}" dt="2020-11-23T13:36:39.440" v="11" actId="13926"/>
          <ac:spMkLst>
            <pc:docMk/>
            <pc:sldMk cId="1804045032" sldId="4567"/>
            <ac:spMk id="83" creationId="{C5BE8174-E91C-4602-88AB-F92CEBCD8364}"/>
          </ac:spMkLst>
        </pc:spChg>
        <pc:grpChg chg="mod">
          <ac:chgData name="Robin Rettien" userId="d3b77970-caed-4e6f-89f3-1a113df11dad" providerId="ADAL" clId="{CA2E6B7D-8C40-4DDD-8464-55968D6B0314}" dt="2020-11-23T13:36:39.440" v="11" actId="13926"/>
          <ac:grpSpMkLst>
            <pc:docMk/>
            <pc:sldMk cId="1804045032" sldId="4567"/>
            <ac:grpSpMk id="10" creationId="{5A9762EB-51DB-4154-A84B-6405A46E45C7}"/>
          </ac:grpSpMkLst>
        </pc:grpChg>
        <pc:grpChg chg="mod">
          <ac:chgData name="Robin Rettien" userId="d3b77970-caed-4e6f-89f3-1a113df11dad" providerId="ADAL" clId="{CA2E6B7D-8C40-4DDD-8464-55968D6B0314}" dt="2020-11-23T13:36:39.440" v="11" actId="13926"/>
          <ac:grpSpMkLst>
            <pc:docMk/>
            <pc:sldMk cId="1804045032" sldId="4567"/>
            <ac:grpSpMk id="65" creationId="{D7D4D4C6-6827-4A38-A878-31B1B580D036}"/>
          </ac:grpSpMkLst>
        </pc:grpChg>
        <pc:picChg chg="mod">
          <ac:chgData name="Robin Rettien" userId="d3b77970-caed-4e6f-89f3-1a113df11dad" providerId="ADAL" clId="{CA2E6B7D-8C40-4DDD-8464-55968D6B0314}" dt="2020-11-23T13:36:39.440" v="11" actId="13926"/>
          <ac:picMkLst>
            <pc:docMk/>
            <pc:sldMk cId="1804045032" sldId="4567"/>
            <ac:picMk id="4" creationId="{52A38E26-2D4D-4272-AAE9-77B26B5C929B}"/>
          </ac:picMkLst>
        </pc:picChg>
        <pc:picChg chg="mod">
          <ac:chgData name="Robin Rettien" userId="d3b77970-caed-4e6f-89f3-1a113df11dad" providerId="ADAL" clId="{CA2E6B7D-8C40-4DDD-8464-55968D6B0314}" dt="2020-11-23T13:36:39.440" v="11" actId="13926"/>
          <ac:picMkLst>
            <pc:docMk/>
            <pc:sldMk cId="1804045032" sldId="4567"/>
            <ac:picMk id="5" creationId="{C2C83601-3702-4349-A875-D3CE5262CE95}"/>
          </ac:picMkLst>
        </pc:picChg>
        <pc:picChg chg="mod">
          <ac:chgData name="Robin Rettien" userId="d3b77970-caed-4e6f-89f3-1a113df11dad" providerId="ADAL" clId="{CA2E6B7D-8C40-4DDD-8464-55968D6B0314}" dt="2020-11-23T13:36:39.440" v="11" actId="13926"/>
          <ac:picMkLst>
            <pc:docMk/>
            <pc:sldMk cId="1804045032" sldId="4567"/>
            <ac:picMk id="12" creationId="{005566D1-544A-4FEE-BE9E-4BB1387E26A2}"/>
          </ac:picMkLst>
        </pc:picChg>
        <pc:picChg chg="mod">
          <ac:chgData name="Robin Rettien" userId="d3b77970-caed-4e6f-89f3-1a113df11dad" providerId="ADAL" clId="{CA2E6B7D-8C40-4DDD-8464-55968D6B0314}" dt="2020-11-23T13:36:39.440" v="11" actId="13926"/>
          <ac:picMkLst>
            <pc:docMk/>
            <pc:sldMk cId="1804045032" sldId="4567"/>
            <ac:picMk id="13" creationId="{2CDE7D67-BD10-4E89-B8C7-A79952828DB5}"/>
          </ac:picMkLst>
        </pc:picChg>
        <pc:picChg chg="mod">
          <ac:chgData name="Robin Rettien" userId="d3b77970-caed-4e6f-89f3-1a113df11dad" providerId="ADAL" clId="{CA2E6B7D-8C40-4DDD-8464-55968D6B0314}" dt="2020-11-23T13:36:39.440" v="11" actId="13926"/>
          <ac:picMkLst>
            <pc:docMk/>
            <pc:sldMk cId="1804045032" sldId="4567"/>
            <ac:picMk id="14" creationId="{DF53922B-C9FE-4932-A588-8FBC3E49B653}"/>
          </ac:picMkLst>
        </pc:picChg>
        <pc:picChg chg="mod">
          <ac:chgData name="Robin Rettien" userId="d3b77970-caed-4e6f-89f3-1a113df11dad" providerId="ADAL" clId="{CA2E6B7D-8C40-4DDD-8464-55968D6B0314}" dt="2020-11-23T13:36:39.440" v="11" actId="13926"/>
          <ac:picMkLst>
            <pc:docMk/>
            <pc:sldMk cId="1804045032" sldId="4567"/>
            <ac:picMk id="15" creationId="{1CCA54E8-53BF-42C3-AFE1-527FD9504BAF}"/>
          </ac:picMkLst>
        </pc:picChg>
        <pc:picChg chg="mod">
          <ac:chgData name="Robin Rettien" userId="d3b77970-caed-4e6f-89f3-1a113df11dad" providerId="ADAL" clId="{CA2E6B7D-8C40-4DDD-8464-55968D6B0314}" dt="2020-11-23T13:36:39.440" v="11" actId="13926"/>
          <ac:picMkLst>
            <pc:docMk/>
            <pc:sldMk cId="1804045032" sldId="4567"/>
            <ac:picMk id="18" creationId="{1549B2CE-A508-47A7-9C57-7F0C3F4C20B5}"/>
          </ac:picMkLst>
        </pc:picChg>
        <pc:picChg chg="mod">
          <ac:chgData name="Robin Rettien" userId="d3b77970-caed-4e6f-89f3-1a113df11dad" providerId="ADAL" clId="{CA2E6B7D-8C40-4DDD-8464-55968D6B0314}" dt="2020-11-23T13:36:39.440" v="11" actId="13926"/>
          <ac:picMkLst>
            <pc:docMk/>
            <pc:sldMk cId="1804045032" sldId="4567"/>
            <ac:picMk id="23" creationId="{C4A5BC5D-DEC9-4541-A173-6E4CF1DDDBE6}"/>
          </ac:picMkLst>
        </pc:picChg>
        <pc:picChg chg="mod">
          <ac:chgData name="Robin Rettien" userId="d3b77970-caed-4e6f-89f3-1a113df11dad" providerId="ADAL" clId="{CA2E6B7D-8C40-4DDD-8464-55968D6B0314}" dt="2020-11-23T13:36:39.440" v="11" actId="13926"/>
          <ac:picMkLst>
            <pc:docMk/>
            <pc:sldMk cId="1804045032" sldId="4567"/>
            <ac:picMk id="29" creationId="{FB7973DD-FCB0-4294-A7B6-72ED33C4B553}"/>
          </ac:picMkLst>
        </pc:picChg>
        <pc:picChg chg="mod">
          <ac:chgData name="Robin Rettien" userId="d3b77970-caed-4e6f-89f3-1a113df11dad" providerId="ADAL" clId="{CA2E6B7D-8C40-4DDD-8464-55968D6B0314}" dt="2020-11-23T13:36:39.440" v="11" actId="13926"/>
          <ac:picMkLst>
            <pc:docMk/>
            <pc:sldMk cId="1804045032" sldId="4567"/>
            <ac:picMk id="30" creationId="{D0B756CF-D9A7-41CB-96CD-CDB30088AEC9}"/>
          </ac:picMkLst>
        </pc:picChg>
        <pc:picChg chg="mod">
          <ac:chgData name="Robin Rettien" userId="d3b77970-caed-4e6f-89f3-1a113df11dad" providerId="ADAL" clId="{CA2E6B7D-8C40-4DDD-8464-55968D6B0314}" dt="2020-11-23T13:36:39.440" v="11" actId="13926"/>
          <ac:picMkLst>
            <pc:docMk/>
            <pc:sldMk cId="1804045032" sldId="4567"/>
            <ac:picMk id="53" creationId="{A2B26C0B-101C-4085-94AD-1BB973F4CA04}"/>
          </ac:picMkLst>
        </pc:picChg>
        <pc:cxnChg chg="mod">
          <ac:chgData name="Robin Rettien" userId="d3b77970-caed-4e6f-89f3-1a113df11dad" providerId="ADAL" clId="{CA2E6B7D-8C40-4DDD-8464-55968D6B0314}" dt="2020-11-23T13:36:39.440" v="11" actId="13926"/>
          <ac:cxnSpMkLst>
            <pc:docMk/>
            <pc:sldMk cId="1804045032" sldId="4567"/>
            <ac:cxnSpMk id="22" creationId="{A74EFFF6-83D5-4CD2-A3D1-C1E52CC22BC8}"/>
          </ac:cxnSpMkLst>
        </pc:cxnChg>
      </pc:sldChg>
      <pc:sldChg chg="delSp modSp mod">
        <pc:chgData name="Robin Rettien" userId="d3b77970-caed-4e6f-89f3-1a113df11dad" providerId="ADAL" clId="{CA2E6B7D-8C40-4DDD-8464-55968D6B0314}" dt="2020-11-23T13:37:12.451" v="22" actId="13926"/>
        <pc:sldMkLst>
          <pc:docMk/>
          <pc:sldMk cId="321839724" sldId="4568"/>
        </pc:sldMkLst>
        <pc:spChg chg="del">
          <ac:chgData name="Robin Rettien" userId="d3b77970-caed-4e6f-89f3-1a113df11dad" providerId="ADAL" clId="{CA2E6B7D-8C40-4DDD-8464-55968D6B0314}" dt="2020-11-23T13:36:48.483" v="13" actId="478"/>
          <ac:spMkLst>
            <pc:docMk/>
            <pc:sldMk cId="321839724" sldId="4568"/>
            <ac:spMk id="3" creationId="{1B6D7A15-F2B3-4695-A777-750399DE72AF}"/>
          </ac:spMkLst>
        </pc:spChg>
        <pc:spChg chg="mod">
          <ac:chgData name="Robin Rettien" userId="d3b77970-caed-4e6f-89f3-1a113df11dad" providerId="ADAL" clId="{CA2E6B7D-8C40-4DDD-8464-55968D6B0314}" dt="2020-11-23T13:37:12.451" v="22" actId="13926"/>
          <ac:spMkLst>
            <pc:docMk/>
            <pc:sldMk cId="321839724" sldId="4568"/>
            <ac:spMk id="36" creationId="{60B94625-8BDB-4038-9EC2-329AE5C51B21}"/>
          </ac:spMkLst>
        </pc:spChg>
      </pc:sldChg>
      <pc:sldChg chg="delSp mod">
        <pc:chgData name="Robin Rettien" userId="d3b77970-caed-4e6f-89f3-1a113df11dad" providerId="ADAL" clId="{CA2E6B7D-8C40-4DDD-8464-55968D6B0314}" dt="2020-11-23T13:36:50.372" v="14" actId="478"/>
        <pc:sldMkLst>
          <pc:docMk/>
          <pc:sldMk cId="2761733356" sldId="4569"/>
        </pc:sldMkLst>
        <pc:spChg chg="del">
          <ac:chgData name="Robin Rettien" userId="d3b77970-caed-4e6f-89f3-1a113df11dad" providerId="ADAL" clId="{CA2E6B7D-8C40-4DDD-8464-55968D6B0314}" dt="2020-11-23T13:36:50.372" v="14" actId="478"/>
          <ac:spMkLst>
            <pc:docMk/>
            <pc:sldMk cId="2761733356" sldId="4569"/>
            <ac:spMk id="3" creationId="{B2DED072-DCB9-47C4-B3C2-AD0319F20669}"/>
          </ac:spMkLst>
        </pc:spChg>
      </pc:sldChg>
      <pc:sldChg chg="delSp mod">
        <pc:chgData name="Robin Rettien" userId="d3b77970-caed-4e6f-89f3-1a113df11dad" providerId="ADAL" clId="{CA2E6B7D-8C40-4DDD-8464-55968D6B0314}" dt="2020-11-23T13:36:58.952" v="19" actId="478"/>
        <pc:sldMkLst>
          <pc:docMk/>
          <pc:sldMk cId="2623748295" sldId="4570"/>
        </pc:sldMkLst>
        <pc:spChg chg="del">
          <ac:chgData name="Robin Rettien" userId="d3b77970-caed-4e6f-89f3-1a113df11dad" providerId="ADAL" clId="{CA2E6B7D-8C40-4DDD-8464-55968D6B0314}" dt="2020-11-23T13:36:58.952" v="19" actId="478"/>
          <ac:spMkLst>
            <pc:docMk/>
            <pc:sldMk cId="2623748295" sldId="4570"/>
            <ac:spMk id="8" creationId="{D58BCDF9-E6E5-4915-A8B9-52FBFF84732D}"/>
          </ac:spMkLst>
        </pc:spChg>
      </pc:sldChg>
      <pc:sldChg chg="delSp modSp mod">
        <pc:chgData name="Robin Rettien" userId="d3b77970-caed-4e6f-89f3-1a113df11dad" providerId="ADAL" clId="{CA2E6B7D-8C40-4DDD-8464-55968D6B0314}" dt="2020-11-23T13:37:47.342" v="25" actId="13926"/>
        <pc:sldMkLst>
          <pc:docMk/>
          <pc:sldMk cId="1884533410" sldId="4571"/>
        </pc:sldMkLst>
        <pc:spChg chg="del">
          <ac:chgData name="Robin Rettien" userId="d3b77970-caed-4e6f-89f3-1a113df11dad" providerId="ADAL" clId="{CA2E6B7D-8C40-4DDD-8464-55968D6B0314}" dt="2020-11-23T13:37:02.300" v="21" actId="478"/>
          <ac:spMkLst>
            <pc:docMk/>
            <pc:sldMk cId="1884533410" sldId="4571"/>
            <ac:spMk id="14" creationId="{790BFFC6-108A-4B4F-A726-11407B2E338F}"/>
          </ac:spMkLst>
        </pc:spChg>
        <pc:spChg chg="mod">
          <ac:chgData name="Robin Rettien" userId="d3b77970-caed-4e6f-89f3-1a113df11dad" providerId="ADAL" clId="{CA2E6B7D-8C40-4DDD-8464-55968D6B0314}" dt="2020-11-23T13:37:47.342" v="25" actId="13926"/>
          <ac:spMkLst>
            <pc:docMk/>
            <pc:sldMk cId="1884533410" sldId="4571"/>
            <ac:spMk id="38" creationId="{DD9C1822-C1E4-4234-B2D4-71D10096A409}"/>
          </ac:spMkLst>
        </pc:spChg>
      </pc:sldChg>
      <pc:sldChg chg="modSp mod">
        <pc:chgData name="Robin Rettien" userId="d3b77970-caed-4e6f-89f3-1a113df11dad" providerId="ADAL" clId="{CA2E6B7D-8C40-4DDD-8464-55968D6B0314}" dt="2020-11-23T13:43:57.123" v="83" actId="13926"/>
        <pc:sldMkLst>
          <pc:docMk/>
          <pc:sldMk cId="2643318129" sldId="4576"/>
        </pc:sldMkLst>
        <pc:graphicFrameChg chg="modGraphic">
          <ac:chgData name="Robin Rettien" userId="d3b77970-caed-4e6f-89f3-1a113df11dad" providerId="ADAL" clId="{CA2E6B7D-8C40-4DDD-8464-55968D6B0314}" dt="2020-11-23T13:43:57.123" v="83"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CA2E6B7D-8C40-4DDD-8464-55968D6B0314}" dt="2020-11-23T13:44:01.794" v="84" actId="13926"/>
        <pc:sldMkLst>
          <pc:docMk/>
          <pc:sldMk cId="3568858931" sldId="4577"/>
        </pc:sldMkLst>
        <pc:graphicFrameChg chg="modGraphic">
          <ac:chgData name="Robin Rettien" userId="d3b77970-caed-4e6f-89f3-1a113df11dad" providerId="ADAL" clId="{CA2E6B7D-8C40-4DDD-8464-55968D6B0314}" dt="2020-11-23T13:44:01.794" v="84"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CA2E6B7D-8C40-4DDD-8464-55968D6B0314}" dt="2020-11-23T13:44:06.003" v="85" actId="13926"/>
        <pc:sldMkLst>
          <pc:docMk/>
          <pc:sldMk cId="734642804" sldId="4578"/>
        </pc:sldMkLst>
        <pc:graphicFrameChg chg="modGraphic">
          <ac:chgData name="Robin Rettien" userId="d3b77970-caed-4e6f-89f3-1a113df11dad" providerId="ADAL" clId="{CA2E6B7D-8C40-4DDD-8464-55968D6B0314}" dt="2020-11-23T13:44:06.003" v="85"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CA2E6B7D-8C40-4DDD-8464-55968D6B0314}" dt="2020-11-23T13:44:10.346" v="86" actId="13926"/>
        <pc:sldMkLst>
          <pc:docMk/>
          <pc:sldMk cId="2628767347" sldId="4579"/>
        </pc:sldMkLst>
        <pc:graphicFrameChg chg="modGraphic">
          <ac:chgData name="Robin Rettien" userId="d3b77970-caed-4e6f-89f3-1a113df11dad" providerId="ADAL" clId="{CA2E6B7D-8C40-4DDD-8464-55968D6B0314}" dt="2020-11-23T13:44:10.346" v="86"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CA2E6B7D-8C40-4DDD-8464-55968D6B0314}" dt="2020-11-23T13:44:15.948" v="87" actId="13926"/>
        <pc:sldMkLst>
          <pc:docMk/>
          <pc:sldMk cId="3118885946" sldId="4580"/>
        </pc:sldMkLst>
        <pc:graphicFrameChg chg="modGraphic">
          <ac:chgData name="Robin Rettien" userId="d3b77970-caed-4e6f-89f3-1a113df11dad" providerId="ADAL" clId="{CA2E6B7D-8C40-4DDD-8464-55968D6B0314}" dt="2020-11-23T13:44:15.948" v="87" actId="13926"/>
          <ac:graphicFrameMkLst>
            <pc:docMk/>
            <pc:sldMk cId="3118885946" sldId="4580"/>
            <ac:graphicFrameMk id="7" creationId="{8B887F9A-08A5-42AB-BF63-6A1461294A9C}"/>
          </ac:graphicFrameMkLst>
        </pc:graphicFrameChg>
      </pc:sldChg>
      <pc:sldChg chg="delSp mod">
        <pc:chgData name="Robin Rettien" userId="d3b77970-caed-4e6f-89f3-1a113df11dad" providerId="ADAL" clId="{CA2E6B7D-8C40-4DDD-8464-55968D6B0314}" dt="2020-11-23T13:35:54.161" v="1" actId="478"/>
        <pc:sldMkLst>
          <pc:docMk/>
          <pc:sldMk cId="2272080729" sldId="4582"/>
        </pc:sldMkLst>
        <pc:spChg chg="del">
          <ac:chgData name="Robin Rettien" userId="d3b77970-caed-4e6f-89f3-1a113df11dad" providerId="ADAL" clId="{CA2E6B7D-8C40-4DDD-8464-55968D6B0314}" dt="2020-11-23T13:35:54.161" v="1" actId="478"/>
          <ac:spMkLst>
            <pc:docMk/>
            <pc:sldMk cId="2272080729" sldId="4582"/>
            <ac:spMk id="4" creationId="{4C699B77-84B9-4D33-9040-B638E69ED9B2}"/>
          </ac:spMkLst>
        </pc:spChg>
      </pc:sldChg>
      <pc:sldChg chg="modSp mod">
        <pc:chgData name="Robin Rettien" userId="d3b77970-caed-4e6f-89f3-1a113df11dad" providerId="ADAL" clId="{CA2E6B7D-8C40-4DDD-8464-55968D6B0314}" dt="2020-11-23T13:42:30.725" v="57" actId="13926"/>
        <pc:sldMkLst>
          <pc:docMk/>
          <pc:sldMk cId="3340651568" sldId="4583"/>
        </pc:sldMkLst>
        <pc:spChg chg="mod">
          <ac:chgData name="Robin Rettien" userId="d3b77970-caed-4e6f-89f3-1a113df11dad" providerId="ADAL" clId="{CA2E6B7D-8C40-4DDD-8464-55968D6B0314}" dt="2020-11-23T13:42:30.725" v="57" actId="13926"/>
          <ac:spMkLst>
            <pc:docMk/>
            <pc:sldMk cId="3340651568" sldId="4583"/>
            <ac:spMk id="2" creationId="{0518E33F-A338-4998-BEAE-43248FEFDFA8}"/>
          </ac:spMkLst>
        </pc:spChg>
        <pc:spChg chg="mod">
          <ac:chgData name="Robin Rettien" userId="d3b77970-caed-4e6f-89f3-1a113df11dad" providerId="ADAL" clId="{CA2E6B7D-8C40-4DDD-8464-55968D6B0314}" dt="2020-11-23T13:42:30.725" v="57" actId="13926"/>
          <ac:spMkLst>
            <pc:docMk/>
            <pc:sldMk cId="3340651568" sldId="4583"/>
            <ac:spMk id="3" creationId="{2DB1F36D-0C97-44A6-9A0C-82767ABBEDC1}"/>
          </ac:spMkLst>
        </pc:spChg>
        <pc:spChg chg="mod">
          <ac:chgData name="Robin Rettien" userId="d3b77970-caed-4e6f-89f3-1a113df11dad" providerId="ADAL" clId="{CA2E6B7D-8C40-4DDD-8464-55968D6B0314}" dt="2020-11-23T13:42:30.725" v="57" actId="13926"/>
          <ac:spMkLst>
            <pc:docMk/>
            <pc:sldMk cId="3340651568" sldId="4583"/>
            <ac:spMk id="4" creationId="{29CB9718-F33C-45E0-97AD-AD6A26E51A3C}"/>
          </ac:spMkLst>
        </pc:spChg>
        <pc:spChg chg="mod">
          <ac:chgData name="Robin Rettien" userId="d3b77970-caed-4e6f-89f3-1a113df11dad" providerId="ADAL" clId="{CA2E6B7D-8C40-4DDD-8464-55968D6B0314}" dt="2020-11-23T13:42:30.725" v="57" actId="13926"/>
          <ac:spMkLst>
            <pc:docMk/>
            <pc:sldMk cId="3340651568" sldId="4583"/>
            <ac:spMk id="5" creationId="{EE1DFA93-663F-4907-91A3-91C44EA244A0}"/>
          </ac:spMkLst>
        </pc:spChg>
        <pc:spChg chg="mod">
          <ac:chgData name="Robin Rettien" userId="d3b77970-caed-4e6f-89f3-1a113df11dad" providerId="ADAL" clId="{CA2E6B7D-8C40-4DDD-8464-55968D6B0314}" dt="2020-11-23T13:42:30.725" v="57" actId="13926"/>
          <ac:spMkLst>
            <pc:docMk/>
            <pc:sldMk cId="3340651568" sldId="4583"/>
            <ac:spMk id="6" creationId="{36977B23-E02B-4EBF-A01C-C334D81AAB40}"/>
          </ac:spMkLst>
        </pc:spChg>
        <pc:spChg chg="mod">
          <ac:chgData name="Robin Rettien" userId="d3b77970-caed-4e6f-89f3-1a113df11dad" providerId="ADAL" clId="{CA2E6B7D-8C40-4DDD-8464-55968D6B0314}" dt="2020-11-23T13:42:30.725" v="57" actId="13926"/>
          <ac:spMkLst>
            <pc:docMk/>
            <pc:sldMk cId="3340651568" sldId="4583"/>
            <ac:spMk id="10" creationId="{A18FD827-14A9-493F-8DD3-F5B25B7494B9}"/>
          </ac:spMkLst>
        </pc:spChg>
        <pc:spChg chg="mod">
          <ac:chgData name="Robin Rettien" userId="d3b77970-caed-4e6f-89f3-1a113df11dad" providerId="ADAL" clId="{CA2E6B7D-8C40-4DDD-8464-55968D6B0314}" dt="2020-11-23T13:42:30.725" v="57" actId="13926"/>
          <ac:spMkLst>
            <pc:docMk/>
            <pc:sldMk cId="3340651568" sldId="4583"/>
            <ac:spMk id="14" creationId="{857809CB-AA52-4959-8A8A-AFC74F14F40E}"/>
          </ac:spMkLst>
        </pc:spChg>
        <pc:spChg chg="mod">
          <ac:chgData name="Robin Rettien" userId="d3b77970-caed-4e6f-89f3-1a113df11dad" providerId="ADAL" clId="{CA2E6B7D-8C40-4DDD-8464-55968D6B0314}" dt="2020-11-23T13:42:30.725" v="57" actId="13926"/>
          <ac:spMkLst>
            <pc:docMk/>
            <pc:sldMk cId="3340651568" sldId="4583"/>
            <ac:spMk id="15" creationId="{CD839DB9-4AF9-4C4F-BF8E-1808B5DC10EF}"/>
          </ac:spMkLst>
        </pc:spChg>
        <pc:spChg chg="mod">
          <ac:chgData name="Robin Rettien" userId="d3b77970-caed-4e6f-89f3-1a113df11dad" providerId="ADAL" clId="{CA2E6B7D-8C40-4DDD-8464-55968D6B0314}" dt="2020-11-23T13:42:30.725" v="57" actId="13926"/>
          <ac:spMkLst>
            <pc:docMk/>
            <pc:sldMk cId="3340651568" sldId="4583"/>
            <ac:spMk id="16" creationId="{EFFE92DC-8CCE-4EC0-8477-071E9989BA8B}"/>
          </ac:spMkLst>
        </pc:spChg>
        <pc:spChg chg="mod">
          <ac:chgData name="Robin Rettien" userId="d3b77970-caed-4e6f-89f3-1a113df11dad" providerId="ADAL" clId="{CA2E6B7D-8C40-4DDD-8464-55968D6B0314}" dt="2020-11-23T13:42:30.725" v="57" actId="13926"/>
          <ac:spMkLst>
            <pc:docMk/>
            <pc:sldMk cId="3340651568" sldId="4583"/>
            <ac:spMk id="21" creationId="{6A8F9D94-F39D-43F2-90A2-8F15AFF1A7C8}"/>
          </ac:spMkLst>
        </pc:spChg>
        <pc:spChg chg="mod">
          <ac:chgData name="Robin Rettien" userId="d3b77970-caed-4e6f-89f3-1a113df11dad" providerId="ADAL" clId="{CA2E6B7D-8C40-4DDD-8464-55968D6B0314}" dt="2020-11-23T13:42:30.725" v="57" actId="13926"/>
          <ac:spMkLst>
            <pc:docMk/>
            <pc:sldMk cId="3340651568" sldId="4583"/>
            <ac:spMk id="22" creationId="{1FA6D58B-1A1F-492B-BF55-99AC4EB41B76}"/>
          </ac:spMkLst>
        </pc:spChg>
        <pc:spChg chg="mod">
          <ac:chgData name="Robin Rettien" userId="d3b77970-caed-4e6f-89f3-1a113df11dad" providerId="ADAL" clId="{CA2E6B7D-8C40-4DDD-8464-55968D6B0314}" dt="2020-11-23T13:42:30.725" v="57" actId="13926"/>
          <ac:spMkLst>
            <pc:docMk/>
            <pc:sldMk cId="3340651568" sldId="4583"/>
            <ac:spMk id="23" creationId="{A914E2DB-0B80-483F-9260-C88F9DE5D295}"/>
          </ac:spMkLst>
        </pc:spChg>
        <pc:spChg chg="mod">
          <ac:chgData name="Robin Rettien" userId="d3b77970-caed-4e6f-89f3-1a113df11dad" providerId="ADAL" clId="{CA2E6B7D-8C40-4DDD-8464-55968D6B0314}" dt="2020-11-23T13:42:30.725" v="57" actId="13926"/>
          <ac:spMkLst>
            <pc:docMk/>
            <pc:sldMk cId="3340651568" sldId="4583"/>
            <ac:spMk id="26" creationId="{E3ADEEA2-430A-4A2B-924E-0EDE6C0EB75E}"/>
          </ac:spMkLst>
        </pc:spChg>
        <pc:spChg chg="mod">
          <ac:chgData name="Robin Rettien" userId="d3b77970-caed-4e6f-89f3-1a113df11dad" providerId="ADAL" clId="{CA2E6B7D-8C40-4DDD-8464-55968D6B0314}" dt="2020-11-23T13:42:30.725" v="57" actId="13926"/>
          <ac:spMkLst>
            <pc:docMk/>
            <pc:sldMk cId="3340651568" sldId="4583"/>
            <ac:spMk id="27" creationId="{6A0ACE04-7AFD-4971-A3B2-E90BF841A76E}"/>
          </ac:spMkLst>
        </pc:spChg>
        <pc:spChg chg="mod">
          <ac:chgData name="Robin Rettien" userId="d3b77970-caed-4e6f-89f3-1a113df11dad" providerId="ADAL" clId="{CA2E6B7D-8C40-4DDD-8464-55968D6B0314}" dt="2020-11-23T13:42:30.725" v="57" actId="13926"/>
          <ac:spMkLst>
            <pc:docMk/>
            <pc:sldMk cId="3340651568" sldId="4583"/>
            <ac:spMk id="28" creationId="{677C2F6D-14D8-4C22-95CE-D16C40A933A8}"/>
          </ac:spMkLst>
        </pc:spChg>
        <pc:spChg chg="mod">
          <ac:chgData name="Robin Rettien" userId="d3b77970-caed-4e6f-89f3-1a113df11dad" providerId="ADAL" clId="{CA2E6B7D-8C40-4DDD-8464-55968D6B0314}" dt="2020-11-23T13:42:30.725" v="57" actId="13926"/>
          <ac:spMkLst>
            <pc:docMk/>
            <pc:sldMk cId="3340651568" sldId="4583"/>
            <ac:spMk id="30" creationId="{20FA9D14-B83F-4E83-9F99-F7121ABE90A9}"/>
          </ac:spMkLst>
        </pc:spChg>
        <pc:spChg chg="mod">
          <ac:chgData name="Robin Rettien" userId="d3b77970-caed-4e6f-89f3-1a113df11dad" providerId="ADAL" clId="{CA2E6B7D-8C40-4DDD-8464-55968D6B0314}" dt="2020-11-23T13:42:30.725" v="57" actId="13926"/>
          <ac:spMkLst>
            <pc:docMk/>
            <pc:sldMk cId="3340651568" sldId="4583"/>
            <ac:spMk id="32" creationId="{A7D7648D-6F3B-49B8-9889-F4ACA8A4F9F6}"/>
          </ac:spMkLst>
        </pc:spChg>
        <pc:spChg chg="mod">
          <ac:chgData name="Robin Rettien" userId="d3b77970-caed-4e6f-89f3-1a113df11dad" providerId="ADAL" clId="{CA2E6B7D-8C40-4DDD-8464-55968D6B0314}" dt="2020-11-23T13:42:30.725" v="57" actId="13926"/>
          <ac:spMkLst>
            <pc:docMk/>
            <pc:sldMk cId="3340651568" sldId="4583"/>
            <ac:spMk id="34" creationId="{99402958-67AF-42F2-95AF-03D0D68D5D72}"/>
          </ac:spMkLst>
        </pc:spChg>
        <pc:spChg chg="mod">
          <ac:chgData name="Robin Rettien" userId="d3b77970-caed-4e6f-89f3-1a113df11dad" providerId="ADAL" clId="{CA2E6B7D-8C40-4DDD-8464-55968D6B0314}" dt="2020-11-23T13:42:30.725" v="57" actId="13926"/>
          <ac:spMkLst>
            <pc:docMk/>
            <pc:sldMk cId="3340651568" sldId="4583"/>
            <ac:spMk id="36" creationId="{7E9E2D14-9B60-443C-902A-2E352F33F169}"/>
          </ac:spMkLst>
        </pc:spChg>
        <pc:spChg chg="mod">
          <ac:chgData name="Robin Rettien" userId="d3b77970-caed-4e6f-89f3-1a113df11dad" providerId="ADAL" clId="{CA2E6B7D-8C40-4DDD-8464-55968D6B0314}" dt="2020-11-23T13:42:30.725" v="57" actId="13926"/>
          <ac:spMkLst>
            <pc:docMk/>
            <pc:sldMk cId="3340651568" sldId="4583"/>
            <ac:spMk id="48" creationId="{B5C5F8D2-F30C-4012-8E86-4B8FAFB896BB}"/>
          </ac:spMkLst>
        </pc:spChg>
        <pc:spChg chg="mod">
          <ac:chgData name="Robin Rettien" userId="d3b77970-caed-4e6f-89f3-1a113df11dad" providerId="ADAL" clId="{CA2E6B7D-8C40-4DDD-8464-55968D6B0314}" dt="2020-11-23T13:42:30.725" v="57" actId="13926"/>
          <ac:spMkLst>
            <pc:docMk/>
            <pc:sldMk cId="3340651568" sldId="4583"/>
            <ac:spMk id="50" creationId="{B93BAC9D-103C-4CF8-AF53-A63B047BF4B9}"/>
          </ac:spMkLst>
        </pc:spChg>
      </pc:sldChg>
      <pc:sldChg chg="delSp modSp mod">
        <pc:chgData name="Robin Rettien" userId="d3b77970-caed-4e6f-89f3-1a113df11dad" providerId="ADAL" clId="{CA2E6B7D-8C40-4DDD-8464-55968D6B0314}" dt="2020-11-23T13:46:31.209" v="103"/>
        <pc:sldMkLst>
          <pc:docMk/>
          <pc:sldMk cId="981453204" sldId="4586"/>
        </pc:sldMkLst>
        <pc:spChg chg="del">
          <ac:chgData name="Robin Rettien" userId="d3b77970-caed-4e6f-89f3-1a113df11dad" providerId="ADAL" clId="{CA2E6B7D-8C40-4DDD-8464-55968D6B0314}" dt="2020-11-23T13:42:11.658" v="51" actId="478"/>
          <ac:spMkLst>
            <pc:docMk/>
            <pc:sldMk cId="981453204" sldId="4586"/>
            <ac:spMk id="6" creationId="{3CBF144A-C141-4EC4-A392-CD3680F202AB}"/>
          </ac:spMkLst>
        </pc:spChg>
        <pc:spChg chg="mod">
          <ac:chgData name="Robin Rettien" userId="d3b77970-caed-4e6f-89f3-1a113df11dad" providerId="ADAL" clId="{CA2E6B7D-8C40-4DDD-8464-55968D6B0314}" dt="2020-11-23T13:41:53.860" v="49" actId="13926"/>
          <ac:spMkLst>
            <pc:docMk/>
            <pc:sldMk cId="981453204" sldId="4586"/>
            <ac:spMk id="30" creationId="{128664FB-6826-4E34-A7C2-BB803A50DAB9}"/>
          </ac:spMkLst>
        </pc:spChg>
        <pc:picChg chg="mod">
          <ac:chgData name="Robin Rettien" userId="d3b77970-caed-4e6f-89f3-1a113df11dad" providerId="ADAL" clId="{CA2E6B7D-8C40-4DDD-8464-55968D6B0314}" dt="2020-11-23T13:46:31.209" v="103"/>
          <ac:picMkLst>
            <pc:docMk/>
            <pc:sldMk cId="981453204" sldId="4586"/>
            <ac:picMk id="8" creationId="{A2A24007-FF67-41B1-8A19-C2D83588A769}"/>
          </ac:picMkLst>
        </pc:picChg>
      </pc:sldChg>
    </pc:docChg>
  </pc:docChgLst>
  <pc:docChgLst>
    <pc:chgData name="Robin Rettien" userId="d3b77970-caed-4e6f-89f3-1a113df11dad" providerId="ADAL" clId="{E6289873-9FE9-4CA2-AC8B-3995D64E2CE3}"/>
    <pc:docChg chg="undo redo custSel modSld">
      <pc:chgData name="Robin Rettien" userId="d3b77970-caed-4e6f-89f3-1a113df11dad" providerId="ADAL" clId="{E6289873-9FE9-4CA2-AC8B-3995D64E2CE3}" dt="2020-11-12T17:31:21.406" v="498" actId="13926"/>
      <pc:docMkLst>
        <pc:docMk/>
      </pc:docMkLst>
      <pc:sldChg chg="modSp mod">
        <pc:chgData name="Robin Rettien" userId="d3b77970-caed-4e6f-89f3-1a113df11dad" providerId="ADAL" clId="{E6289873-9FE9-4CA2-AC8B-3995D64E2CE3}" dt="2020-11-09T16:15:29.001" v="401" actId="207"/>
        <pc:sldMkLst>
          <pc:docMk/>
          <pc:sldMk cId="3680767580" sldId="3066"/>
        </pc:sldMkLst>
        <pc:spChg chg="mod">
          <ac:chgData name="Robin Rettien" userId="d3b77970-caed-4e6f-89f3-1a113df11dad" providerId="ADAL" clId="{E6289873-9FE9-4CA2-AC8B-3995D64E2CE3}" dt="2020-11-09T16:15:29.001" v="401" actId="207"/>
          <ac:spMkLst>
            <pc:docMk/>
            <pc:sldMk cId="3680767580" sldId="3066"/>
            <ac:spMk id="3" creationId="{48F5C1C9-0257-4D57-911B-1B120E4B8C8E}"/>
          </ac:spMkLst>
        </pc:spChg>
      </pc:sldChg>
      <pc:sldChg chg="modSp mod">
        <pc:chgData name="Robin Rettien" userId="d3b77970-caed-4e6f-89f3-1a113df11dad" providerId="ADAL" clId="{E6289873-9FE9-4CA2-AC8B-3995D64E2CE3}" dt="2020-11-09T16:14:08.704" v="382" actId="13926"/>
        <pc:sldMkLst>
          <pc:docMk/>
          <pc:sldMk cId="2715772111" sldId="3215"/>
        </pc:sldMkLst>
        <pc:spChg chg="mod">
          <ac:chgData name="Robin Rettien" userId="d3b77970-caed-4e6f-89f3-1a113df11dad" providerId="ADAL" clId="{E6289873-9FE9-4CA2-AC8B-3995D64E2CE3}" dt="2020-11-09T16:14:08.704" v="382" actId="13926"/>
          <ac:spMkLst>
            <pc:docMk/>
            <pc:sldMk cId="2715772111" sldId="3215"/>
            <ac:spMk id="25" creationId="{F83F7EAB-E819-4F7C-AB07-9257B8B5B863}"/>
          </ac:spMkLst>
        </pc:spChg>
      </pc:sldChg>
      <pc:sldChg chg="modSp mod">
        <pc:chgData name="Robin Rettien" userId="d3b77970-caed-4e6f-89f3-1a113df11dad" providerId="ADAL" clId="{E6289873-9FE9-4CA2-AC8B-3995D64E2CE3}" dt="2020-11-09T16:14:20.923" v="387" actId="20577"/>
        <pc:sldMkLst>
          <pc:docMk/>
          <pc:sldMk cId="1315835274" sldId="3371"/>
        </pc:sldMkLst>
        <pc:spChg chg="mod">
          <ac:chgData name="Robin Rettien" userId="d3b77970-caed-4e6f-89f3-1a113df11dad" providerId="ADAL" clId="{E6289873-9FE9-4CA2-AC8B-3995D64E2CE3}" dt="2020-11-09T16:14:20.923" v="387" actId="20577"/>
          <ac:spMkLst>
            <pc:docMk/>
            <pc:sldMk cId="1315835274" sldId="3371"/>
            <ac:spMk id="30" creationId="{F0F08F1B-787E-4C5E-AB15-3DF291ECF517}"/>
          </ac:spMkLst>
        </pc:spChg>
      </pc:sldChg>
      <pc:sldChg chg="modSp mod">
        <pc:chgData name="Robin Rettien" userId="d3b77970-caed-4e6f-89f3-1a113df11dad" providerId="ADAL" clId="{E6289873-9FE9-4CA2-AC8B-3995D64E2CE3}" dt="2020-11-09T15:30:23.502" v="315" actId="20577"/>
        <pc:sldMkLst>
          <pc:docMk/>
          <pc:sldMk cId="2666718201" sldId="4240"/>
        </pc:sldMkLst>
        <pc:spChg chg="mod">
          <ac:chgData name="Robin Rettien" userId="d3b77970-caed-4e6f-89f3-1a113df11dad" providerId="ADAL" clId="{E6289873-9FE9-4CA2-AC8B-3995D64E2CE3}" dt="2020-11-09T15:30:23.502" v="315" actId="20577"/>
          <ac:spMkLst>
            <pc:docMk/>
            <pc:sldMk cId="2666718201" sldId="4240"/>
            <ac:spMk id="25" creationId="{F83F7EAB-E819-4F7C-AB07-9257B8B5B863}"/>
          </ac:spMkLst>
        </pc:spChg>
      </pc:sldChg>
      <pc:sldChg chg="modSp mod">
        <pc:chgData name="Robin Rettien" userId="d3b77970-caed-4e6f-89f3-1a113df11dad" providerId="ADAL" clId="{E6289873-9FE9-4CA2-AC8B-3995D64E2CE3}" dt="2020-11-09T14:44:59.603" v="24" actId="13926"/>
        <pc:sldMkLst>
          <pc:docMk/>
          <pc:sldMk cId="4020422460" sldId="4243"/>
        </pc:sldMkLst>
        <pc:spChg chg="mod">
          <ac:chgData name="Robin Rettien" userId="d3b77970-caed-4e6f-89f3-1a113df11dad" providerId="ADAL" clId="{E6289873-9FE9-4CA2-AC8B-3995D64E2CE3}" dt="2020-11-09T14:44:59.603" v="24" actId="13926"/>
          <ac:spMkLst>
            <pc:docMk/>
            <pc:sldMk cId="4020422460" sldId="4243"/>
            <ac:spMk id="25" creationId="{F83F7EAB-E819-4F7C-AB07-9257B8B5B863}"/>
          </ac:spMkLst>
        </pc:spChg>
      </pc:sldChg>
      <pc:sldChg chg="modSp mod">
        <pc:chgData name="Robin Rettien" userId="d3b77970-caed-4e6f-89f3-1a113df11dad" providerId="ADAL" clId="{E6289873-9FE9-4CA2-AC8B-3995D64E2CE3}" dt="2020-11-09T15:15:56.761" v="219" actId="20577"/>
        <pc:sldMkLst>
          <pc:docMk/>
          <pc:sldMk cId="3997315665" sldId="4377"/>
        </pc:sldMkLst>
        <pc:spChg chg="mod">
          <ac:chgData name="Robin Rettien" userId="d3b77970-caed-4e6f-89f3-1a113df11dad" providerId="ADAL" clId="{E6289873-9FE9-4CA2-AC8B-3995D64E2CE3}" dt="2020-11-09T15:15:42.498" v="195" actId="20577"/>
          <ac:spMkLst>
            <pc:docMk/>
            <pc:sldMk cId="3997315665" sldId="4377"/>
            <ac:spMk id="27" creationId="{77E0E204-8D21-48E0-B021-10D5F2DA2334}"/>
          </ac:spMkLst>
        </pc:spChg>
        <pc:spChg chg="mod">
          <ac:chgData name="Robin Rettien" userId="d3b77970-caed-4e6f-89f3-1a113df11dad" providerId="ADAL" clId="{E6289873-9FE9-4CA2-AC8B-3995D64E2CE3}" dt="2020-11-09T15:15:56.761" v="219" actId="20577"/>
          <ac:spMkLst>
            <pc:docMk/>
            <pc:sldMk cId="3997315665" sldId="4377"/>
            <ac:spMk id="28" creationId="{B74793EC-037E-4217-A367-23D17C681081}"/>
          </ac:spMkLst>
        </pc:spChg>
      </pc:sldChg>
      <pc:sldChg chg="modSp mod">
        <pc:chgData name="Robin Rettien" userId="d3b77970-caed-4e6f-89f3-1a113df11dad" providerId="ADAL" clId="{E6289873-9FE9-4CA2-AC8B-3995D64E2CE3}" dt="2020-11-09T14:45:33.185" v="28" actId="13926"/>
        <pc:sldMkLst>
          <pc:docMk/>
          <pc:sldMk cId="917409064" sldId="4391"/>
        </pc:sldMkLst>
        <pc:spChg chg="mod">
          <ac:chgData name="Robin Rettien" userId="d3b77970-caed-4e6f-89f3-1a113df11dad" providerId="ADAL" clId="{E6289873-9FE9-4CA2-AC8B-3995D64E2CE3}" dt="2020-11-09T14:45:33.185" v="28" actId="13926"/>
          <ac:spMkLst>
            <pc:docMk/>
            <pc:sldMk cId="917409064" sldId="4391"/>
            <ac:spMk id="27" creationId="{77E0E204-8D21-48E0-B021-10D5F2DA2334}"/>
          </ac:spMkLst>
        </pc:spChg>
      </pc:sldChg>
      <pc:sldChg chg="modSp mod">
        <pc:chgData name="Robin Rettien" userId="d3b77970-caed-4e6f-89f3-1a113df11dad" providerId="ADAL" clId="{E6289873-9FE9-4CA2-AC8B-3995D64E2CE3}" dt="2020-11-09T14:43:36.708" v="16" actId="13926"/>
        <pc:sldMkLst>
          <pc:docMk/>
          <pc:sldMk cId="2944978965" sldId="4392"/>
        </pc:sldMkLst>
        <pc:spChg chg="mod">
          <ac:chgData name="Robin Rettien" userId="d3b77970-caed-4e6f-89f3-1a113df11dad" providerId="ADAL" clId="{E6289873-9FE9-4CA2-AC8B-3995D64E2CE3}" dt="2020-11-09T14:43:36.708" v="16" actId="13926"/>
          <ac:spMkLst>
            <pc:docMk/>
            <pc:sldMk cId="2944978965" sldId="4392"/>
            <ac:spMk id="5" creationId="{26784425-6E78-468A-A979-B81C06D1F93B}"/>
          </ac:spMkLst>
        </pc:spChg>
      </pc:sldChg>
      <pc:sldChg chg="modSp mod">
        <pc:chgData name="Robin Rettien" userId="d3b77970-caed-4e6f-89f3-1a113df11dad" providerId="ADAL" clId="{E6289873-9FE9-4CA2-AC8B-3995D64E2CE3}" dt="2020-11-09T16:14:49.696" v="399" actId="13926"/>
        <pc:sldMkLst>
          <pc:docMk/>
          <pc:sldMk cId="2871285774" sldId="4469"/>
        </pc:sldMkLst>
        <pc:spChg chg="mod">
          <ac:chgData name="Robin Rettien" userId="d3b77970-caed-4e6f-89f3-1a113df11dad" providerId="ADAL" clId="{E6289873-9FE9-4CA2-AC8B-3995D64E2CE3}" dt="2020-11-09T16:14:49.696" v="399" actId="13926"/>
          <ac:spMkLst>
            <pc:docMk/>
            <pc:sldMk cId="2871285774" sldId="4469"/>
            <ac:spMk id="25" creationId="{F83F7EAB-E819-4F7C-AB07-9257B8B5B863}"/>
          </ac:spMkLst>
        </pc:spChg>
      </pc:sldChg>
      <pc:sldChg chg="modSp mod">
        <pc:chgData name="Robin Rettien" userId="d3b77970-caed-4e6f-89f3-1a113df11dad" providerId="ADAL" clId="{E6289873-9FE9-4CA2-AC8B-3995D64E2CE3}" dt="2020-11-09T15:13:26.629" v="184" actId="20577"/>
        <pc:sldMkLst>
          <pc:docMk/>
          <pc:sldMk cId="4175044044" sldId="4475"/>
        </pc:sldMkLst>
        <pc:spChg chg="mod">
          <ac:chgData name="Robin Rettien" userId="d3b77970-caed-4e6f-89f3-1a113df11dad" providerId="ADAL" clId="{E6289873-9FE9-4CA2-AC8B-3995D64E2CE3}" dt="2020-11-09T15:13:26.629" v="184" actId="20577"/>
          <ac:spMkLst>
            <pc:docMk/>
            <pc:sldMk cId="4175044044" sldId="4475"/>
            <ac:spMk id="13" creationId="{E612B975-BDBB-4283-A993-7EE553A058B9}"/>
          </ac:spMkLst>
        </pc:spChg>
      </pc:sldChg>
      <pc:sldChg chg="modSp mod">
        <pc:chgData name="Robin Rettien" userId="d3b77970-caed-4e6f-89f3-1a113df11dad" providerId="ADAL" clId="{E6289873-9FE9-4CA2-AC8B-3995D64E2CE3}" dt="2020-11-09T14:45:05.073" v="25" actId="13926"/>
        <pc:sldMkLst>
          <pc:docMk/>
          <pc:sldMk cId="3934869442" sldId="4491"/>
        </pc:sldMkLst>
        <pc:spChg chg="mod">
          <ac:chgData name="Robin Rettien" userId="d3b77970-caed-4e6f-89f3-1a113df11dad" providerId="ADAL" clId="{E6289873-9FE9-4CA2-AC8B-3995D64E2CE3}" dt="2020-11-09T14:45:05.073" v="25" actId="13926"/>
          <ac:spMkLst>
            <pc:docMk/>
            <pc:sldMk cId="3934869442" sldId="4491"/>
            <ac:spMk id="28" creationId="{1915FD22-2941-43E3-94C2-8BDD87DD535A}"/>
          </ac:spMkLst>
        </pc:spChg>
      </pc:sldChg>
      <pc:sldChg chg="modSp mod">
        <pc:chgData name="Robin Rettien" userId="d3b77970-caed-4e6f-89f3-1a113df11dad" providerId="ADAL" clId="{E6289873-9FE9-4CA2-AC8B-3995D64E2CE3}" dt="2020-11-09T14:44:06.560" v="19" actId="13926"/>
        <pc:sldMkLst>
          <pc:docMk/>
          <pc:sldMk cId="435248604" sldId="4498"/>
        </pc:sldMkLst>
        <pc:spChg chg="mod">
          <ac:chgData name="Robin Rettien" userId="d3b77970-caed-4e6f-89f3-1a113df11dad" providerId="ADAL" clId="{E6289873-9FE9-4CA2-AC8B-3995D64E2CE3}" dt="2020-11-09T14:44:06.560" v="19" actId="13926"/>
          <ac:spMkLst>
            <pc:docMk/>
            <pc:sldMk cId="435248604" sldId="4498"/>
            <ac:spMk id="4" creationId="{CDDC7632-1DC7-4CE4-8E9B-ACA285222032}"/>
          </ac:spMkLst>
        </pc:spChg>
      </pc:sldChg>
      <pc:sldChg chg="modSp mod">
        <pc:chgData name="Robin Rettien" userId="d3b77970-caed-4e6f-89f3-1a113df11dad" providerId="ADAL" clId="{E6289873-9FE9-4CA2-AC8B-3995D64E2CE3}" dt="2020-11-09T15:30:50.863" v="332" actId="20577"/>
        <pc:sldMkLst>
          <pc:docMk/>
          <pc:sldMk cId="3723857203" sldId="4505"/>
        </pc:sldMkLst>
        <pc:spChg chg="mod">
          <ac:chgData name="Robin Rettien" userId="d3b77970-caed-4e6f-89f3-1a113df11dad" providerId="ADAL" clId="{E6289873-9FE9-4CA2-AC8B-3995D64E2CE3}" dt="2020-11-09T14:42:28.419" v="11" actId="13926"/>
          <ac:spMkLst>
            <pc:docMk/>
            <pc:sldMk cId="3723857203" sldId="4505"/>
            <ac:spMk id="2" creationId="{7D701395-8032-4536-906F-15A66E308701}"/>
          </ac:spMkLst>
        </pc:spChg>
        <pc:spChg chg="mod">
          <ac:chgData name="Robin Rettien" userId="d3b77970-caed-4e6f-89f3-1a113df11dad" providerId="ADAL" clId="{E6289873-9FE9-4CA2-AC8B-3995D64E2CE3}" dt="2020-11-09T15:30:50.863" v="332" actId="20577"/>
          <ac:spMkLst>
            <pc:docMk/>
            <pc:sldMk cId="3723857203" sldId="4505"/>
            <ac:spMk id="3" creationId="{0252B5F5-9AC7-4F71-9222-E2738AC85ABC}"/>
          </ac:spMkLst>
        </pc:spChg>
        <pc:spChg chg="mod">
          <ac:chgData name="Robin Rettien" userId="d3b77970-caed-4e6f-89f3-1a113df11dad" providerId="ADAL" clId="{E6289873-9FE9-4CA2-AC8B-3995D64E2CE3}" dt="2020-11-09T14:42:28.419" v="11" actId="13926"/>
          <ac:spMkLst>
            <pc:docMk/>
            <pc:sldMk cId="3723857203" sldId="4505"/>
            <ac:spMk id="5" creationId="{63D4A90C-100A-4098-9396-3E6DBE6FBCB5}"/>
          </ac:spMkLst>
        </pc:spChg>
        <pc:spChg chg="mod">
          <ac:chgData name="Robin Rettien" userId="d3b77970-caed-4e6f-89f3-1a113df11dad" providerId="ADAL" clId="{E6289873-9FE9-4CA2-AC8B-3995D64E2CE3}" dt="2020-11-09T14:42:28.419" v="11" actId="13926"/>
          <ac:spMkLst>
            <pc:docMk/>
            <pc:sldMk cId="3723857203" sldId="4505"/>
            <ac:spMk id="9" creationId="{DB3E10AF-4D26-494C-827B-48178D9E4333}"/>
          </ac:spMkLst>
        </pc:spChg>
        <pc:spChg chg="mod">
          <ac:chgData name="Robin Rettien" userId="d3b77970-caed-4e6f-89f3-1a113df11dad" providerId="ADAL" clId="{E6289873-9FE9-4CA2-AC8B-3995D64E2CE3}" dt="2020-11-09T14:42:28.419" v="11" actId="13926"/>
          <ac:spMkLst>
            <pc:docMk/>
            <pc:sldMk cId="3723857203" sldId="4505"/>
            <ac:spMk id="15" creationId="{BD6BC940-9792-4EDF-88C1-2CA0CE1F572D}"/>
          </ac:spMkLst>
        </pc:spChg>
        <pc:spChg chg="mod">
          <ac:chgData name="Robin Rettien" userId="d3b77970-caed-4e6f-89f3-1a113df11dad" providerId="ADAL" clId="{E6289873-9FE9-4CA2-AC8B-3995D64E2CE3}" dt="2020-11-09T14:42:28.419" v="11" actId="13926"/>
          <ac:spMkLst>
            <pc:docMk/>
            <pc:sldMk cId="3723857203" sldId="4505"/>
            <ac:spMk id="16" creationId="{8AE2D7A0-DC95-4A97-B402-99AA6142072C}"/>
          </ac:spMkLst>
        </pc:spChg>
        <pc:spChg chg="mod">
          <ac:chgData name="Robin Rettien" userId="d3b77970-caed-4e6f-89f3-1a113df11dad" providerId="ADAL" clId="{E6289873-9FE9-4CA2-AC8B-3995D64E2CE3}" dt="2020-11-09T14:42:28.419" v="11" actId="13926"/>
          <ac:spMkLst>
            <pc:docMk/>
            <pc:sldMk cId="3723857203" sldId="4505"/>
            <ac:spMk id="19" creationId="{197440D0-D94A-40D6-8A4C-706BD75AD0B0}"/>
          </ac:spMkLst>
        </pc:spChg>
        <pc:spChg chg="mod">
          <ac:chgData name="Robin Rettien" userId="d3b77970-caed-4e6f-89f3-1a113df11dad" providerId="ADAL" clId="{E6289873-9FE9-4CA2-AC8B-3995D64E2CE3}" dt="2020-11-09T14:42:28.419" v="11" actId="13926"/>
          <ac:spMkLst>
            <pc:docMk/>
            <pc:sldMk cId="3723857203" sldId="4505"/>
            <ac:spMk id="21" creationId="{A72AE591-3E09-4614-960C-8E841A43253C}"/>
          </ac:spMkLst>
        </pc:spChg>
        <pc:spChg chg="mod">
          <ac:chgData name="Robin Rettien" userId="d3b77970-caed-4e6f-89f3-1a113df11dad" providerId="ADAL" clId="{E6289873-9FE9-4CA2-AC8B-3995D64E2CE3}" dt="2020-11-09T14:42:28.419" v="11" actId="13926"/>
          <ac:spMkLst>
            <pc:docMk/>
            <pc:sldMk cId="3723857203" sldId="4505"/>
            <ac:spMk id="22" creationId="{9D9BD2E3-4C1B-4F62-A8AB-BFD4638A2B3E}"/>
          </ac:spMkLst>
        </pc:spChg>
        <pc:spChg chg="mod">
          <ac:chgData name="Robin Rettien" userId="d3b77970-caed-4e6f-89f3-1a113df11dad" providerId="ADAL" clId="{E6289873-9FE9-4CA2-AC8B-3995D64E2CE3}" dt="2020-11-09T14:42:28.419" v="11" actId="13926"/>
          <ac:spMkLst>
            <pc:docMk/>
            <pc:sldMk cId="3723857203" sldId="4505"/>
            <ac:spMk id="45" creationId="{D5F1CED2-0BDE-43D8-8806-E61A958B4BF6}"/>
          </ac:spMkLst>
        </pc:spChg>
        <pc:spChg chg="mod">
          <ac:chgData name="Robin Rettien" userId="d3b77970-caed-4e6f-89f3-1a113df11dad" providerId="ADAL" clId="{E6289873-9FE9-4CA2-AC8B-3995D64E2CE3}" dt="2020-11-09T14:42:28.419" v="11" actId="13926"/>
          <ac:spMkLst>
            <pc:docMk/>
            <pc:sldMk cId="3723857203" sldId="4505"/>
            <ac:spMk id="48" creationId="{7C29CA2B-FB0A-4216-A747-FAF104700DC2}"/>
          </ac:spMkLst>
        </pc:spChg>
        <pc:spChg chg="mod">
          <ac:chgData name="Robin Rettien" userId="d3b77970-caed-4e6f-89f3-1a113df11dad" providerId="ADAL" clId="{E6289873-9FE9-4CA2-AC8B-3995D64E2CE3}" dt="2020-11-09T14:42:28.419" v="11" actId="13926"/>
          <ac:spMkLst>
            <pc:docMk/>
            <pc:sldMk cId="3723857203" sldId="4505"/>
            <ac:spMk id="49" creationId="{F37987CA-8D8B-4F82-A446-9B74531B8F7E}"/>
          </ac:spMkLst>
        </pc:spChg>
        <pc:spChg chg="mod">
          <ac:chgData name="Robin Rettien" userId="d3b77970-caed-4e6f-89f3-1a113df11dad" providerId="ADAL" clId="{E6289873-9FE9-4CA2-AC8B-3995D64E2CE3}" dt="2020-11-09T14:42:28.419" v="11" actId="13926"/>
          <ac:spMkLst>
            <pc:docMk/>
            <pc:sldMk cId="3723857203" sldId="4505"/>
            <ac:spMk id="57" creationId="{9719109C-3A19-4D67-966F-DC38A2D8A0BF}"/>
          </ac:spMkLst>
        </pc:spChg>
        <pc:spChg chg="mod">
          <ac:chgData name="Robin Rettien" userId="d3b77970-caed-4e6f-89f3-1a113df11dad" providerId="ADAL" clId="{E6289873-9FE9-4CA2-AC8B-3995D64E2CE3}" dt="2020-11-09T14:42:28.419" v="11" actId="13926"/>
          <ac:spMkLst>
            <pc:docMk/>
            <pc:sldMk cId="3723857203" sldId="4505"/>
            <ac:spMk id="63" creationId="{A5E86562-EC19-4824-AB64-A1D2AEBCB0CC}"/>
          </ac:spMkLst>
        </pc:spChg>
        <pc:spChg chg="mod">
          <ac:chgData name="Robin Rettien" userId="d3b77970-caed-4e6f-89f3-1a113df11dad" providerId="ADAL" clId="{E6289873-9FE9-4CA2-AC8B-3995D64E2CE3}" dt="2020-11-09T14:42:28.419" v="11" actId="13926"/>
          <ac:spMkLst>
            <pc:docMk/>
            <pc:sldMk cId="3723857203" sldId="4505"/>
            <ac:spMk id="71" creationId="{8AEA603A-879B-4C70-A99F-4F97AE4C98E5}"/>
          </ac:spMkLst>
        </pc:spChg>
        <pc:spChg chg="mod">
          <ac:chgData name="Robin Rettien" userId="d3b77970-caed-4e6f-89f3-1a113df11dad" providerId="ADAL" clId="{E6289873-9FE9-4CA2-AC8B-3995D64E2CE3}" dt="2020-11-09T14:42:28.419" v="11" actId="13926"/>
          <ac:spMkLst>
            <pc:docMk/>
            <pc:sldMk cId="3723857203" sldId="4505"/>
            <ac:spMk id="112" creationId="{3A85F222-F47B-4C0F-BF1F-B5B410DBDB63}"/>
          </ac:spMkLst>
        </pc:spChg>
        <pc:grpChg chg="mod">
          <ac:chgData name="Robin Rettien" userId="d3b77970-caed-4e6f-89f3-1a113df11dad" providerId="ADAL" clId="{E6289873-9FE9-4CA2-AC8B-3995D64E2CE3}" dt="2020-11-09T14:42:28.419" v="11" actId="13926"/>
          <ac:grpSpMkLst>
            <pc:docMk/>
            <pc:sldMk cId="3723857203" sldId="4505"/>
            <ac:grpSpMk id="50" creationId="{6CF11B43-605C-432A-8B85-ACBFA6EFDE30}"/>
          </ac:grpSpMkLst>
        </pc:grpChg>
        <pc:picChg chg="mod">
          <ac:chgData name="Robin Rettien" userId="d3b77970-caed-4e6f-89f3-1a113df11dad" providerId="ADAL" clId="{E6289873-9FE9-4CA2-AC8B-3995D64E2CE3}" dt="2020-11-09T14:42:28.419" v="11" actId="13926"/>
          <ac:picMkLst>
            <pc:docMk/>
            <pc:sldMk cId="3723857203" sldId="4505"/>
            <ac:picMk id="4" creationId="{9B71068C-80B5-44EE-BF11-55ECB18A22CE}"/>
          </ac:picMkLst>
        </pc:picChg>
        <pc:picChg chg="mod">
          <ac:chgData name="Robin Rettien" userId="d3b77970-caed-4e6f-89f3-1a113df11dad" providerId="ADAL" clId="{E6289873-9FE9-4CA2-AC8B-3995D64E2CE3}" dt="2020-11-09T14:42:28.419" v="11" actId="13926"/>
          <ac:picMkLst>
            <pc:docMk/>
            <pc:sldMk cId="3723857203" sldId="4505"/>
            <ac:picMk id="6" creationId="{EE71B728-5D16-4AEA-A37F-9D46618AD289}"/>
          </ac:picMkLst>
        </pc:picChg>
        <pc:picChg chg="mod">
          <ac:chgData name="Robin Rettien" userId="d3b77970-caed-4e6f-89f3-1a113df11dad" providerId="ADAL" clId="{E6289873-9FE9-4CA2-AC8B-3995D64E2CE3}" dt="2020-11-09T14:42:28.419" v="11" actId="13926"/>
          <ac:picMkLst>
            <pc:docMk/>
            <pc:sldMk cId="3723857203" sldId="4505"/>
            <ac:picMk id="7" creationId="{6450EE84-2EC8-4EB9-8B02-559C1F0518F5}"/>
          </ac:picMkLst>
        </pc:picChg>
        <pc:picChg chg="mod">
          <ac:chgData name="Robin Rettien" userId="d3b77970-caed-4e6f-89f3-1a113df11dad" providerId="ADAL" clId="{E6289873-9FE9-4CA2-AC8B-3995D64E2CE3}" dt="2020-11-09T14:42:28.419" v="11" actId="13926"/>
          <ac:picMkLst>
            <pc:docMk/>
            <pc:sldMk cId="3723857203" sldId="4505"/>
            <ac:picMk id="14" creationId="{AC3F8A6B-AF61-43A1-916F-AF402A79CEC7}"/>
          </ac:picMkLst>
        </pc:picChg>
        <pc:picChg chg="mod">
          <ac:chgData name="Robin Rettien" userId="d3b77970-caed-4e6f-89f3-1a113df11dad" providerId="ADAL" clId="{E6289873-9FE9-4CA2-AC8B-3995D64E2CE3}" dt="2020-11-09T14:42:28.419" v="11" actId="13926"/>
          <ac:picMkLst>
            <pc:docMk/>
            <pc:sldMk cId="3723857203" sldId="4505"/>
            <ac:picMk id="25" creationId="{4AF805BB-7D9F-4DF7-BB61-084FAC029417}"/>
          </ac:picMkLst>
        </pc:picChg>
        <pc:picChg chg="mod">
          <ac:chgData name="Robin Rettien" userId="d3b77970-caed-4e6f-89f3-1a113df11dad" providerId="ADAL" clId="{E6289873-9FE9-4CA2-AC8B-3995D64E2CE3}" dt="2020-11-09T14:42:28.419" v="11" actId="13926"/>
          <ac:picMkLst>
            <pc:docMk/>
            <pc:sldMk cId="3723857203" sldId="4505"/>
            <ac:picMk id="70" creationId="{900DCB03-E387-4E2E-8C46-DB2D83BDF992}"/>
          </ac:picMkLst>
        </pc:picChg>
        <pc:cxnChg chg="mod">
          <ac:chgData name="Robin Rettien" userId="d3b77970-caed-4e6f-89f3-1a113df11dad" providerId="ADAL" clId="{E6289873-9FE9-4CA2-AC8B-3995D64E2CE3}" dt="2020-11-09T14:42:28.419" v="11" actId="13926"/>
          <ac:cxnSpMkLst>
            <pc:docMk/>
            <pc:sldMk cId="3723857203" sldId="4505"/>
            <ac:cxnSpMk id="11" creationId="{5AD29280-6340-4A6D-882B-93B65A653036}"/>
          </ac:cxnSpMkLst>
        </pc:cxnChg>
        <pc:cxnChg chg="mod">
          <ac:chgData name="Robin Rettien" userId="d3b77970-caed-4e6f-89f3-1a113df11dad" providerId="ADAL" clId="{E6289873-9FE9-4CA2-AC8B-3995D64E2CE3}" dt="2020-11-09T14:42:28.419" v="11" actId="13926"/>
          <ac:cxnSpMkLst>
            <pc:docMk/>
            <pc:sldMk cId="3723857203" sldId="4505"/>
            <ac:cxnSpMk id="58" creationId="{FFE8AC65-502C-43EC-B31B-D1E6B9054933}"/>
          </ac:cxnSpMkLst>
        </pc:cxnChg>
      </pc:sldChg>
      <pc:sldChg chg="modSp mod">
        <pc:chgData name="Robin Rettien" userId="d3b77970-caed-4e6f-89f3-1a113df11dad" providerId="ADAL" clId="{E6289873-9FE9-4CA2-AC8B-3995D64E2CE3}" dt="2020-11-09T14:44:35.596" v="22" actId="13926"/>
        <pc:sldMkLst>
          <pc:docMk/>
          <pc:sldMk cId="4073120430" sldId="4515"/>
        </pc:sldMkLst>
        <pc:spChg chg="mod">
          <ac:chgData name="Robin Rettien" userId="d3b77970-caed-4e6f-89f3-1a113df11dad" providerId="ADAL" clId="{E6289873-9FE9-4CA2-AC8B-3995D64E2CE3}" dt="2020-11-09T14:44:35.596" v="22" actId="13926"/>
          <ac:spMkLst>
            <pc:docMk/>
            <pc:sldMk cId="4073120430" sldId="4515"/>
            <ac:spMk id="4" creationId="{29CB9718-F33C-45E0-97AD-AD6A26E51A3C}"/>
          </ac:spMkLst>
        </pc:spChg>
      </pc:sldChg>
      <pc:sldChg chg="modSp mod">
        <pc:chgData name="Robin Rettien" userId="d3b77970-caed-4e6f-89f3-1a113df11dad" providerId="ADAL" clId="{E6289873-9FE9-4CA2-AC8B-3995D64E2CE3}" dt="2020-11-09T14:42:12.728" v="8" actId="13926"/>
        <pc:sldMkLst>
          <pc:docMk/>
          <pc:sldMk cId="1017006420" sldId="4518"/>
        </pc:sldMkLst>
        <pc:spChg chg="mod">
          <ac:chgData name="Robin Rettien" userId="d3b77970-caed-4e6f-89f3-1a113df11dad" providerId="ADAL" clId="{E6289873-9FE9-4CA2-AC8B-3995D64E2CE3}" dt="2020-11-09T14:42:12.728" v="8" actId="13926"/>
          <ac:spMkLst>
            <pc:docMk/>
            <pc:sldMk cId="1017006420" sldId="4518"/>
            <ac:spMk id="46" creationId="{4BAAB852-3E63-4E57-A281-6C4F06FF143E}"/>
          </ac:spMkLst>
        </pc:spChg>
      </pc:sldChg>
      <pc:sldChg chg="addSp delSp modSp mod">
        <pc:chgData name="Robin Rettien" userId="d3b77970-caed-4e6f-89f3-1a113df11dad" providerId="ADAL" clId="{E6289873-9FE9-4CA2-AC8B-3995D64E2CE3}" dt="2020-11-09T16:18:23.611" v="402" actId="478"/>
        <pc:sldMkLst>
          <pc:docMk/>
          <pc:sldMk cId="3024342461" sldId="4519"/>
        </pc:sldMkLst>
        <pc:spChg chg="mod">
          <ac:chgData name="Robin Rettien" userId="d3b77970-caed-4e6f-89f3-1a113df11dad" providerId="ADAL" clId="{E6289873-9FE9-4CA2-AC8B-3995D64E2CE3}" dt="2020-11-09T14:42:40.995" v="13" actId="13926"/>
          <ac:spMkLst>
            <pc:docMk/>
            <pc:sldMk cId="3024342461" sldId="4519"/>
            <ac:spMk id="2" creationId="{866F6A2F-0CC8-45A6-A5CC-925165E61474}"/>
          </ac:spMkLst>
        </pc:spChg>
        <pc:spChg chg="mod">
          <ac:chgData name="Robin Rettien" userId="d3b77970-caed-4e6f-89f3-1a113df11dad" providerId="ADAL" clId="{E6289873-9FE9-4CA2-AC8B-3995D64E2CE3}" dt="2020-11-09T14:42:40.995" v="13" actId="13926"/>
          <ac:spMkLst>
            <pc:docMk/>
            <pc:sldMk cId="3024342461" sldId="4519"/>
            <ac:spMk id="3" creationId="{9A464A10-4411-41E5-9E2D-227BDCAFECA9}"/>
          </ac:spMkLst>
        </pc:spChg>
        <pc:spChg chg="mod">
          <ac:chgData name="Robin Rettien" userId="d3b77970-caed-4e6f-89f3-1a113df11dad" providerId="ADAL" clId="{E6289873-9FE9-4CA2-AC8B-3995D64E2CE3}" dt="2020-11-09T14:42:40.995" v="13" actId="13926"/>
          <ac:spMkLst>
            <pc:docMk/>
            <pc:sldMk cId="3024342461" sldId="4519"/>
            <ac:spMk id="4" creationId="{2269190F-6BF3-4099-A9B8-A13697D99D3E}"/>
          </ac:spMkLst>
        </pc:spChg>
        <pc:spChg chg="mod">
          <ac:chgData name="Robin Rettien" userId="d3b77970-caed-4e6f-89f3-1a113df11dad" providerId="ADAL" clId="{E6289873-9FE9-4CA2-AC8B-3995D64E2CE3}" dt="2020-11-09T14:42:40.995" v="13" actId="13926"/>
          <ac:spMkLst>
            <pc:docMk/>
            <pc:sldMk cId="3024342461" sldId="4519"/>
            <ac:spMk id="7" creationId="{488527C6-AC8F-48B9-8355-3C7A081B153B}"/>
          </ac:spMkLst>
        </pc:spChg>
        <pc:spChg chg="mod">
          <ac:chgData name="Robin Rettien" userId="d3b77970-caed-4e6f-89f3-1a113df11dad" providerId="ADAL" clId="{E6289873-9FE9-4CA2-AC8B-3995D64E2CE3}" dt="2020-11-09T14:42:40.995" v="13" actId="13926"/>
          <ac:spMkLst>
            <pc:docMk/>
            <pc:sldMk cId="3024342461" sldId="4519"/>
            <ac:spMk id="8" creationId="{6BFFB7E8-FAD0-48A4-AD48-50D2C46D0C72}"/>
          </ac:spMkLst>
        </pc:spChg>
        <pc:spChg chg="mod">
          <ac:chgData name="Robin Rettien" userId="d3b77970-caed-4e6f-89f3-1a113df11dad" providerId="ADAL" clId="{E6289873-9FE9-4CA2-AC8B-3995D64E2CE3}" dt="2020-11-09T14:51:28.076" v="30" actId="20577"/>
          <ac:spMkLst>
            <pc:docMk/>
            <pc:sldMk cId="3024342461" sldId="4519"/>
            <ac:spMk id="9" creationId="{C2F19B41-52D2-403E-88A6-DF976B97A7BB}"/>
          </ac:spMkLst>
        </pc:spChg>
        <pc:spChg chg="add del mod">
          <ac:chgData name="Robin Rettien" userId="d3b77970-caed-4e6f-89f3-1a113df11dad" providerId="ADAL" clId="{E6289873-9FE9-4CA2-AC8B-3995D64E2CE3}" dt="2020-11-09T16:18:23.611" v="402" actId="478"/>
          <ac:spMkLst>
            <pc:docMk/>
            <pc:sldMk cId="3024342461" sldId="4519"/>
            <ac:spMk id="10" creationId="{35C70FE8-E5B8-4B3A-B068-0B50E0ADD0D7}"/>
          </ac:spMkLst>
        </pc:spChg>
        <pc:spChg chg="mod">
          <ac:chgData name="Robin Rettien" userId="d3b77970-caed-4e6f-89f3-1a113df11dad" providerId="ADAL" clId="{E6289873-9FE9-4CA2-AC8B-3995D64E2CE3}" dt="2020-11-09T14:42:40.995" v="13" actId="13926"/>
          <ac:spMkLst>
            <pc:docMk/>
            <pc:sldMk cId="3024342461" sldId="4519"/>
            <ac:spMk id="15" creationId="{F67A6A5B-103D-4210-8D64-A57D047E2ABC}"/>
          </ac:spMkLst>
        </pc:spChg>
        <pc:spChg chg="mod">
          <ac:chgData name="Robin Rettien" userId="d3b77970-caed-4e6f-89f3-1a113df11dad" providerId="ADAL" clId="{E6289873-9FE9-4CA2-AC8B-3995D64E2CE3}" dt="2020-11-09T14:42:40.995" v="13" actId="13926"/>
          <ac:spMkLst>
            <pc:docMk/>
            <pc:sldMk cId="3024342461" sldId="4519"/>
            <ac:spMk id="19" creationId="{623F42BA-A24F-4D30-98EA-0F82DBB7501B}"/>
          </ac:spMkLst>
        </pc:spChg>
        <pc:spChg chg="mod">
          <ac:chgData name="Robin Rettien" userId="d3b77970-caed-4e6f-89f3-1a113df11dad" providerId="ADAL" clId="{E6289873-9FE9-4CA2-AC8B-3995D64E2CE3}" dt="2020-11-09T14:42:40.995" v="13" actId="13926"/>
          <ac:spMkLst>
            <pc:docMk/>
            <pc:sldMk cId="3024342461" sldId="4519"/>
            <ac:spMk id="21" creationId="{082D2B50-744E-44E7-A8DB-1748D7EDB225}"/>
          </ac:spMkLst>
        </pc:spChg>
        <pc:spChg chg="mod">
          <ac:chgData name="Robin Rettien" userId="d3b77970-caed-4e6f-89f3-1a113df11dad" providerId="ADAL" clId="{E6289873-9FE9-4CA2-AC8B-3995D64E2CE3}" dt="2020-11-09T14:42:40.995" v="13" actId="13926"/>
          <ac:spMkLst>
            <pc:docMk/>
            <pc:sldMk cId="3024342461" sldId="4519"/>
            <ac:spMk id="29" creationId="{5BF7F038-0A97-4C6A-B847-540F3C5ADD78}"/>
          </ac:spMkLst>
        </pc:spChg>
        <pc:spChg chg="mod">
          <ac:chgData name="Robin Rettien" userId="d3b77970-caed-4e6f-89f3-1a113df11dad" providerId="ADAL" clId="{E6289873-9FE9-4CA2-AC8B-3995D64E2CE3}" dt="2020-11-09T14:42:40.995" v="13" actId="13926"/>
          <ac:spMkLst>
            <pc:docMk/>
            <pc:sldMk cId="3024342461" sldId="4519"/>
            <ac:spMk id="40" creationId="{F2198C73-37DF-44A7-A52C-6BA738A04413}"/>
          </ac:spMkLst>
        </pc:spChg>
        <pc:spChg chg="mod">
          <ac:chgData name="Robin Rettien" userId="d3b77970-caed-4e6f-89f3-1a113df11dad" providerId="ADAL" clId="{E6289873-9FE9-4CA2-AC8B-3995D64E2CE3}" dt="2020-11-09T14:42:40.995" v="13" actId="13926"/>
          <ac:spMkLst>
            <pc:docMk/>
            <pc:sldMk cId="3024342461" sldId="4519"/>
            <ac:spMk id="44" creationId="{0BF7B5E2-320A-4EB3-AE52-56FD749723CD}"/>
          </ac:spMkLst>
        </pc:spChg>
        <pc:spChg chg="mod">
          <ac:chgData name="Robin Rettien" userId="d3b77970-caed-4e6f-89f3-1a113df11dad" providerId="ADAL" clId="{E6289873-9FE9-4CA2-AC8B-3995D64E2CE3}" dt="2020-11-09T14:42:40.995" v="13" actId="13926"/>
          <ac:spMkLst>
            <pc:docMk/>
            <pc:sldMk cId="3024342461" sldId="4519"/>
            <ac:spMk id="49" creationId="{1FA31E3C-0D66-439E-ABD2-A331D2BFF53E}"/>
          </ac:spMkLst>
        </pc:spChg>
        <pc:spChg chg="mod">
          <ac:chgData name="Robin Rettien" userId="d3b77970-caed-4e6f-89f3-1a113df11dad" providerId="ADAL" clId="{E6289873-9FE9-4CA2-AC8B-3995D64E2CE3}" dt="2020-11-09T14:42:40.995" v="13" actId="13926"/>
          <ac:spMkLst>
            <pc:docMk/>
            <pc:sldMk cId="3024342461" sldId="4519"/>
            <ac:spMk id="50" creationId="{8E857150-5BF8-48B3-8158-0DE35575DBFF}"/>
          </ac:spMkLst>
        </pc:spChg>
        <pc:grpChg chg="mod">
          <ac:chgData name="Robin Rettien" userId="d3b77970-caed-4e6f-89f3-1a113df11dad" providerId="ADAL" clId="{E6289873-9FE9-4CA2-AC8B-3995D64E2CE3}" dt="2020-11-09T14:42:40.995" v="13" actId="13926"/>
          <ac:grpSpMkLst>
            <pc:docMk/>
            <pc:sldMk cId="3024342461" sldId="4519"/>
            <ac:grpSpMk id="16" creationId="{367E1BA4-4676-4E75-B09D-871517D41F5C}"/>
          </ac:grpSpMkLst>
        </pc:grpChg>
        <pc:grpChg chg="mod">
          <ac:chgData name="Robin Rettien" userId="d3b77970-caed-4e6f-89f3-1a113df11dad" providerId="ADAL" clId="{E6289873-9FE9-4CA2-AC8B-3995D64E2CE3}" dt="2020-11-09T14:42:40.995" v="13" actId="13926"/>
          <ac:grpSpMkLst>
            <pc:docMk/>
            <pc:sldMk cId="3024342461" sldId="4519"/>
            <ac:grpSpMk id="31" creationId="{43719843-A1C7-4058-AC85-66C841DCB025}"/>
          </ac:grpSpMkLst>
        </pc:grpChg>
        <pc:grpChg chg="mod">
          <ac:chgData name="Robin Rettien" userId="d3b77970-caed-4e6f-89f3-1a113df11dad" providerId="ADAL" clId="{E6289873-9FE9-4CA2-AC8B-3995D64E2CE3}" dt="2020-11-09T14:42:40.995" v="13" actId="13926"/>
          <ac:grpSpMkLst>
            <pc:docMk/>
            <pc:sldMk cId="3024342461" sldId="4519"/>
            <ac:grpSpMk id="32" creationId="{A303D9E2-538F-485D-A035-55072B7F0B56}"/>
          </ac:grpSpMkLst>
        </pc:grpChg>
        <pc:graphicFrameChg chg="mod">
          <ac:chgData name="Robin Rettien" userId="d3b77970-caed-4e6f-89f3-1a113df11dad" providerId="ADAL" clId="{E6289873-9FE9-4CA2-AC8B-3995D64E2CE3}" dt="2020-11-09T14:42:40.995" v="13" actId="13926"/>
          <ac:graphicFrameMkLst>
            <pc:docMk/>
            <pc:sldMk cId="3024342461" sldId="4519"/>
            <ac:graphicFrameMk id="5" creationId="{42930AB3-FBC1-4DCC-A67C-FCE8C9801E51}"/>
          </ac:graphicFrameMkLst>
        </pc:graphicFrameChg>
        <pc:picChg chg="mod">
          <ac:chgData name="Robin Rettien" userId="d3b77970-caed-4e6f-89f3-1a113df11dad" providerId="ADAL" clId="{E6289873-9FE9-4CA2-AC8B-3995D64E2CE3}" dt="2020-11-09T14:42:40.995" v="13" actId="13926"/>
          <ac:picMkLst>
            <pc:docMk/>
            <pc:sldMk cId="3024342461" sldId="4519"/>
            <ac:picMk id="6" creationId="{A2CE8E34-0AAA-402C-AF20-F72215B9C177}"/>
          </ac:picMkLst>
        </pc:picChg>
        <pc:picChg chg="mod">
          <ac:chgData name="Robin Rettien" userId="d3b77970-caed-4e6f-89f3-1a113df11dad" providerId="ADAL" clId="{E6289873-9FE9-4CA2-AC8B-3995D64E2CE3}" dt="2020-11-09T14:42:40.995" v="13" actId="13926"/>
          <ac:picMkLst>
            <pc:docMk/>
            <pc:sldMk cId="3024342461" sldId="4519"/>
            <ac:picMk id="34" creationId="{7F62E470-DA60-4C90-9EEA-3FCC0DC0F9FF}"/>
          </ac:picMkLst>
        </pc:picChg>
        <pc:cxnChg chg="mod">
          <ac:chgData name="Robin Rettien" userId="d3b77970-caed-4e6f-89f3-1a113df11dad" providerId="ADAL" clId="{E6289873-9FE9-4CA2-AC8B-3995D64E2CE3}" dt="2020-11-09T14:42:40.995" v="13" actId="13926"/>
          <ac:cxnSpMkLst>
            <pc:docMk/>
            <pc:sldMk cId="3024342461" sldId="4519"/>
            <ac:cxnSpMk id="48" creationId="{247CFB3C-534F-4A6D-B37A-FAB3C7C989F1}"/>
          </ac:cxnSpMkLst>
        </pc:cxnChg>
        <pc:cxnChg chg="mod">
          <ac:chgData name="Robin Rettien" userId="d3b77970-caed-4e6f-89f3-1a113df11dad" providerId="ADAL" clId="{E6289873-9FE9-4CA2-AC8B-3995D64E2CE3}" dt="2020-11-09T14:42:40.995" v="13" actId="13926"/>
          <ac:cxnSpMkLst>
            <pc:docMk/>
            <pc:sldMk cId="3024342461" sldId="4519"/>
            <ac:cxnSpMk id="51" creationId="{9BFEE8B1-DD8A-4652-B001-25DA5B385FA5}"/>
          </ac:cxnSpMkLst>
        </pc:cxnChg>
      </pc:sldChg>
      <pc:sldChg chg="modSp mod">
        <pc:chgData name="Robin Rettien" userId="d3b77970-caed-4e6f-89f3-1a113df11dad" providerId="ADAL" clId="{E6289873-9FE9-4CA2-AC8B-3995D64E2CE3}" dt="2020-11-10T10:12:09.568" v="497" actId="13926"/>
        <pc:sldMkLst>
          <pc:docMk/>
          <pc:sldMk cId="4081695896" sldId="4520"/>
        </pc:sldMkLst>
        <pc:spChg chg="mod">
          <ac:chgData name="Robin Rettien" userId="d3b77970-caed-4e6f-89f3-1a113df11dad" providerId="ADAL" clId="{E6289873-9FE9-4CA2-AC8B-3995D64E2CE3}" dt="2020-11-10T10:12:09.568" v="497" actId="13926"/>
          <ac:spMkLst>
            <pc:docMk/>
            <pc:sldMk cId="4081695896" sldId="4520"/>
            <ac:spMk id="21" creationId="{A72AE591-3E09-4614-960C-8E841A43253C}"/>
          </ac:spMkLst>
        </pc:spChg>
      </pc:sldChg>
      <pc:sldChg chg="modSp mod">
        <pc:chgData name="Robin Rettien" userId="d3b77970-caed-4e6f-89f3-1a113df11dad" providerId="ADAL" clId="{E6289873-9FE9-4CA2-AC8B-3995D64E2CE3}" dt="2020-11-12T17:31:21.406" v="498" actId="13926"/>
        <pc:sldMkLst>
          <pc:docMk/>
          <pc:sldMk cId="1101744368" sldId="4524"/>
        </pc:sldMkLst>
        <pc:spChg chg="mod">
          <ac:chgData name="Robin Rettien" userId="d3b77970-caed-4e6f-89f3-1a113df11dad" providerId="ADAL" clId="{E6289873-9FE9-4CA2-AC8B-3995D64E2CE3}" dt="2020-11-12T17:31:21.406" v="498" actId="13926"/>
          <ac:spMkLst>
            <pc:docMk/>
            <pc:sldMk cId="1101744368" sldId="4524"/>
            <ac:spMk id="7" creationId="{431603C3-0313-437E-A629-5B4052624569}"/>
          </ac:spMkLst>
        </pc:spChg>
      </pc:sldChg>
      <pc:sldChg chg="modSp mod">
        <pc:chgData name="Robin Rettien" userId="d3b77970-caed-4e6f-89f3-1a113df11dad" providerId="ADAL" clId="{E6289873-9FE9-4CA2-AC8B-3995D64E2CE3}" dt="2020-11-09T14:43:51.014" v="18" actId="13926"/>
        <pc:sldMkLst>
          <pc:docMk/>
          <pc:sldMk cId="2172363109" sldId="4531"/>
        </pc:sldMkLst>
        <pc:graphicFrameChg chg="modGraphic">
          <ac:chgData name="Robin Rettien" userId="d3b77970-caed-4e6f-89f3-1a113df11dad" providerId="ADAL" clId="{E6289873-9FE9-4CA2-AC8B-3995D64E2CE3}" dt="2020-11-09T14:43:51.014" v="18" actId="13926"/>
          <ac:graphicFrameMkLst>
            <pc:docMk/>
            <pc:sldMk cId="2172363109" sldId="4531"/>
            <ac:graphicFrameMk id="5" creationId="{12CA20DD-86FB-4A49-B398-887C7612D442}"/>
          </ac:graphicFrameMkLst>
        </pc:graphicFrameChg>
      </pc:sldChg>
      <pc:sldChg chg="modSp mod">
        <pc:chgData name="Robin Rettien" userId="d3b77970-caed-4e6f-89f3-1a113df11dad" providerId="ADAL" clId="{E6289873-9FE9-4CA2-AC8B-3995D64E2CE3}" dt="2020-11-09T14:41:36.550" v="3" actId="13926"/>
        <pc:sldMkLst>
          <pc:docMk/>
          <pc:sldMk cId="419548533" sldId="4534"/>
        </pc:sldMkLst>
        <pc:spChg chg="mod">
          <ac:chgData name="Robin Rettien" userId="d3b77970-caed-4e6f-89f3-1a113df11dad" providerId="ADAL" clId="{E6289873-9FE9-4CA2-AC8B-3995D64E2CE3}" dt="2020-11-09T14:41:29.862" v="1" actId="13926"/>
          <ac:spMkLst>
            <pc:docMk/>
            <pc:sldMk cId="419548533" sldId="4534"/>
            <ac:spMk id="15" creationId="{CE7FEFFD-2135-4875-BC5A-895AE5991D9A}"/>
          </ac:spMkLst>
        </pc:spChg>
        <pc:spChg chg="mod">
          <ac:chgData name="Robin Rettien" userId="d3b77970-caed-4e6f-89f3-1a113df11dad" providerId="ADAL" clId="{E6289873-9FE9-4CA2-AC8B-3995D64E2CE3}" dt="2020-11-09T14:41:34.092" v="2" actId="13926"/>
          <ac:spMkLst>
            <pc:docMk/>
            <pc:sldMk cId="419548533" sldId="4534"/>
            <ac:spMk id="26" creationId="{39560AB3-6B18-407E-BA8A-51D748D825B6}"/>
          </ac:spMkLst>
        </pc:spChg>
        <pc:spChg chg="mod">
          <ac:chgData name="Robin Rettien" userId="d3b77970-caed-4e6f-89f3-1a113df11dad" providerId="ADAL" clId="{E6289873-9FE9-4CA2-AC8B-3995D64E2CE3}" dt="2020-11-09T14:41:36.550" v="3" actId="13926"/>
          <ac:spMkLst>
            <pc:docMk/>
            <pc:sldMk cId="419548533" sldId="4534"/>
            <ac:spMk id="30" creationId="{72CE0773-BDE5-4FDF-B5D1-25248D377107}"/>
          </ac:spMkLst>
        </pc:spChg>
      </pc:sldChg>
      <pc:sldChg chg="modSp mod">
        <pc:chgData name="Robin Rettien" userId="d3b77970-caed-4e6f-89f3-1a113df11dad" providerId="ADAL" clId="{E6289873-9FE9-4CA2-AC8B-3995D64E2CE3}" dt="2020-11-10T09:34:49.831" v="403" actId="404"/>
        <pc:sldMkLst>
          <pc:docMk/>
          <pc:sldMk cId="3615338953" sldId="4543"/>
        </pc:sldMkLst>
        <pc:graphicFrameChg chg="modGraphic">
          <ac:chgData name="Robin Rettien" userId="d3b77970-caed-4e6f-89f3-1a113df11dad" providerId="ADAL" clId="{E6289873-9FE9-4CA2-AC8B-3995D64E2CE3}" dt="2020-11-10T09:34:49.831" v="403" actId="404"/>
          <ac:graphicFrameMkLst>
            <pc:docMk/>
            <pc:sldMk cId="3615338953" sldId="4543"/>
            <ac:graphicFrameMk id="7" creationId="{0F71C5EA-4F60-44B4-AE20-496F9CFDF6F3}"/>
          </ac:graphicFrameMkLst>
        </pc:graphicFrameChg>
      </pc:sldChg>
      <pc:sldChg chg="addSp modSp mod">
        <pc:chgData name="Robin Rettien" userId="d3b77970-caed-4e6f-89f3-1a113df11dad" providerId="ADAL" clId="{E6289873-9FE9-4CA2-AC8B-3995D64E2CE3}" dt="2020-11-09T15:34:10.881" v="354" actId="208"/>
        <pc:sldMkLst>
          <pc:docMk/>
          <pc:sldMk cId="350211027" sldId="4547"/>
        </pc:sldMkLst>
        <pc:spChg chg="mod">
          <ac:chgData name="Robin Rettien" userId="d3b77970-caed-4e6f-89f3-1a113df11dad" providerId="ADAL" clId="{E6289873-9FE9-4CA2-AC8B-3995D64E2CE3}" dt="2020-11-09T15:34:10.881" v="354" actId="208"/>
          <ac:spMkLst>
            <pc:docMk/>
            <pc:sldMk cId="350211027" sldId="4547"/>
            <ac:spMk id="28" creationId="{C6DD607E-4696-4794-9613-B39A08C22DC7}"/>
          </ac:spMkLst>
        </pc:spChg>
        <pc:spChg chg="mod">
          <ac:chgData name="Robin Rettien" userId="d3b77970-caed-4e6f-89f3-1a113df11dad" providerId="ADAL" clId="{E6289873-9FE9-4CA2-AC8B-3995D64E2CE3}" dt="2020-11-09T15:33:58.783" v="353" actId="207"/>
          <ac:spMkLst>
            <pc:docMk/>
            <pc:sldMk cId="350211027" sldId="4547"/>
            <ac:spMk id="29" creationId="{1CEE659E-0A26-4884-98A8-2684820440A9}"/>
          </ac:spMkLst>
        </pc:spChg>
        <pc:spChg chg="mod">
          <ac:chgData name="Robin Rettien" userId="d3b77970-caed-4e6f-89f3-1a113df11dad" providerId="ADAL" clId="{E6289873-9FE9-4CA2-AC8B-3995D64E2CE3}" dt="2020-11-09T15:33:58.783" v="353" actId="207"/>
          <ac:spMkLst>
            <pc:docMk/>
            <pc:sldMk cId="350211027" sldId="4547"/>
            <ac:spMk id="30" creationId="{0854BFF2-ECB5-4308-B84C-31A025A1BE4B}"/>
          </ac:spMkLst>
        </pc:spChg>
        <pc:spChg chg="mod">
          <ac:chgData name="Robin Rettien" userId="d3b77970-caed-4e6f-89f3-1a113df11dad" providerId="ADAL" clId="{E6289873-9FE9-4CA2-AC8B-3995D64E2CE3}" dt="2020-11-09T15:34:10.881" v="354" actId="208"/>
          <ac:spMkLst>
            <pc:docMk/>
            <pc:sldMk cId="350211027" sldId="4547"/>
            <ac:spMk id="32" creationId="{AFCAE5D8-39DB-4A29-A9C8-303950288B1E}"/>
          </ac:spMkLst>
        </pc:spChg>
        <pc:spChg chg="mod">
          <ac:chgData name="Robin Rettien" userId="d3b77970-caed-4e6f-89f3-1a113df11dad" providerId="ADAL" clId="{E6289873-9FE9-4CA2-AC8B-3995D64E2CE3}" dt="2020-11-09T15:34:10.881" v="354" actId="208"/>
          <ac:spMkLst>
            <pc:docMk/>
            <pc:sldMk cId="350211027" sldId="4547"/>
            <ac:spMk id="33" creationId="{DFF0484F-D818-4EFF-8ED9-5E230B41B6A2}"/>
          </ac:spMkLst>
        </pc:spChg>
        <pc:spChg chg="mod">
          <ac:chgData name="Robin Rettien" userId="d3b77970-caed-4e6f-89f3-1a113df11dad" providerId="ADAL" clId="{E6289873-9FE9-4CA2-AC8B-3995D64E2CE3}" dt="2020-11-09T15:33:58.783" v="353" actId="207"/>
          <ac:spMkLst>
            <pc:docMk/>
            <pc:sldMk cId="350211027" sldId="4547"/>
            <ac:spMk id="41" creationId="{118ED9A4-193A-4AEE-BC9A-29026ADED536}"/>
          </ac:spMkLst>
        </pc:spChg>
        <pc:spChg chg="mod">
          <ac:chgData name="Robin Rettien" userId="d3b77970-caed-4e6f-89f3-1a113df11dad" providerId="ADAL" clId="{E6289873-9FE9-4CA2-AC8B-3995D64E2CE3}" dt="2020-11-09T15:33:58.783" v="353" actId="207"/>
          <ac:spMkLst>
            <pc:docMk/>
            <pc:sldMk cId="350211027" sldId="4547"/>
            <ac:spMk id="43" creationId="{84DA08A4-0F5C-41EC-9FD4-CA5AE6B7B6F0}"/>
          </ac:spMkLst>
        </pc:spChg>
        <pc:spChg chg="mod">
          <ac:chgData name="Robin Rettien" userId="d3b77970-caed-4e6f-89f3-1a113df11dad" providerId="ADAL" clId="{E6289873-9FE9-4CA2-AC8B-3995D64E2CE3}" dt="2020-11-09T15:34:10.881" v="354" actId="208"/>
          <ac:spMkLst>
            <pc:docMk/>
            <pc:sldMk cId="350211027" sldId="4547"/>
            <ac:spMk id="72" creationId="{69C1D583-971A-475C-92B1-FCE3FFEE39CA}"/>
          </ac:spMkLst>
        </pc:spChg>
        <pc:picChg chg="add mod">
          <ac:chgData name="Robin Rettien" userId="d3b77970-caed-4e6f-89f3-1a113df11dad" providerId="ADAL" clId="{E6289873-9FE9-4CA2-AC8B-3995D64E2CE3}" dt="2020-11-09T15:33:31.157" v="351" actId="1076"/>
          <ac:picMkLst>
            <pc:docMk/>
            <pc:sldMk cId="350211027" sldId="4547"/>
            <ac:picMk id="15" creationId="{BB8A9F6E-4A5A-4529-AEBB-6857B777B3B8}"/>
          </ac:picMkLst>
        </pc:picChg>
        <pc:picChg chg="mod">
          <ac:chgData name="Robin Rettien" userId="d3b77970-caed-4e6f-89f3-1a113df11dad" providerId="ADAL" clId="{E6289873-9FE9-4CA2-AC8B-3995D64E2CE3}" dt="2020-11-09T15:33:35.945" v="352" actId="1076"/>
          <ac:picMkLst>
            <pc:docMk/>
            <pc:sldMk cId="350211027" sldId="4547"/>
            <ac:picMk id="16" creationId="{A21B46E8-7320-4058-BAEB-E037EAADCAB0}"/>
          </ac:picMkLst>
        </pc:picChg>
        <pc:picChg chg="add mod">
          <ac:chgData name="Robin Rettien" userId="d3b77970-caed-4e6f-89f3-1a113df11dad" providerId="ADAL" clId="{E6289873-9FE9-4CA2-AC8B-3995D64E2CE3}" dt="2020-11-09T15:33:31.157" v="351" actId="1076"/>
          <ac:picMkLst>
            <pc:docMk/>
            <pc:sldMk cId="350211027" sldId="4547"/>
            <ac:picMk id="18" creationId="{03CCE744-552A-4460-930D-65988705AF92}"/>
          </ac:picMkLst>
        </pc:picChg>
        <pc:picChg chg="mod">
          <ac:chgData name="Robin Rettien" userId="d3b77970-caed-4e6f-89f3-1a113df11dad" providerId="ADAL" clId="{E6289873-9FE9-4CA2-AC8B-3995D64E2CE3}" dt="2020-11-09T15:33:35.945" v="352" actId="1076"/>
          <ac:picMkLst>
            <pc:docMk/>
            <pc:sldMk cId="350211027" sldId="4547"/>
            <ac:picMk id="20" creationId="{6FC91CC0-C9A5-4A52-8B9F-224C8E4533A5}"/>
          </ac:picMkLst>
        </pc:picChg>
        <pc:picChg chg="mod">
          <ac:chgData name="Robin Rettien" userId="d3b77970-caed-4e6f-89f3-1a113df11dad" providerId="ADAL" clId="{E6289873-9FE9-4CA2-AC8B-3995D64E2CE3}" dt="2020-11-09T15:33:35.945" v="352" actId="1076"/>
          <ac:picMkLst>
            <pc:docMk/>
            <pc:sldMk cId="350211027" sldId="4547"/>
            <ac:picMk id="21" creationId="{3350D192-FFD6-4548-AF6C-6A039BF8F7B8}"/>
          </ac:picMkLst>
        </pc:picChg>
        <pc:picChg chg="mod">
          <ac:chgData name="Robin Rettien" userId="d3b77970-caed-4e6f-89f3-1a113df11dad" providerId="ADAL" clId="{E6289873-9FE9-4CA2-AC8B-3995D64E2CE3}" dt="2020-11-09T15:33:35.945" v="352" actId="1076"/>
          <ac:picMkLst>
            <pc:docMk/>
            <pc:sldMk cId="350211027" sldId="4547"/>
            <ac:picMk id="48" creationId="{E376A642-D617-49E7-BF83-7C797A4D202E}"/>
          </ac:picMkLst>
        </pc:picChg>
      </pc:sldChg>
      <pc:sldChg chg="addSp modSp mod">
        <pc:chgData name="Robin Rettien" userId="d3b77970-caed-4e6f-89f3-1a113df11dad" providerId="ADAL" clId="{E6289873-9FE9-4CA2-AC8B-3995D64E2CE3}" dt="2020-11-09T15:35:22.500" v="368" actId="207"/>
        <pc:sldMkLst>
          <pc:docMk/>
          <pc:sldMk cId="841112482" sldId="4548"/>
        </pc:sldMkLst>
        <pc:spChg chg="mod">
          <ac:chgData name="Robin Rettien" userId="d3b77970-caed-4e6f-89f3-1a113df11dad" providerId="ADAL" clId="{E6289873-9FE9-4CA2-AC8B-3995D64E2CE3}" dt="2020-11-09T15:34:28.922" v="355" actId="208"/>
          <ac:spMkLst>
            <pc:docMk/>
            <pc:sldMk cId="841112482" sldId="4548"/>
            <ac:spMk id="21" creationId="{74D60612-69C0-4B65-9A58-7DDC44340E6C}"/>
          </ac:spMkLst>
        </pc:spChg>
        <pc:spChg chg="mod">
          <ac:chgData name="Robin Rettien" userId="d3b77970-caed-4e6f-89f3-1a113df11dad" providerId="ADAL" clId="{E6289873-9FE9-4CA2-AC8B-3995D64E2CE3}" dt="2020-11-09T15:34:28.922" v="355" actId="208"/>
          <ac:spMkLst>
            <pc:docMk/>
            <pc:sldMk cId="841112482" sldId="4548"/>
            <ac:spMk id="22" creationId="{D2E752A8-C3DC-4C67-9AA8-7A93DB1F82A8}"/>
          </ac:spMkLst>
        </pc:spChg>
        <pc:spChg chg="mod">
          <ac:chgData name="Robin Rettien" userId="d3b77970-caed-4e6f-89f3-1a113df11dad" providerId="ADAL" clId="{E6289873-9FE9-4CA2-AC8B-3995D64E2CE3}" dt="2020-11-09T15:34:28.922" v="355" actId="208"/>
          <ac:spMkLst>
            <pc:docMk/>
            <pc:sldMk cId="841112482" sldId="4548"/>
            <ac:spMk id="24" creationId="{B2A604EB-20A5-426E-936F-539AE8E13E1A}"/>
          </ac:spMkLst>
        </pc:spChg>
        <pc:spChg chg="mod">
          <ac:chgData name="Robin Rettien" userId="d3b77970-caed-4e6f-89f3-1a113df11dad" providerId="ADAL" clId="{E6289873-9FE9-4CA2-AC8B-3995D64E2CE3}" dt="2020-11-09T15:34:33.279" v="356" actId="208"/>
          <ac:spMkLst>
            <pc:docMk/>
            <pc:sldMk cId="841112482" sldId="4548"/>
            <ac:spMk id="28" creationId="{C6DD607E-4696-4794-9613-B39A08C22DC7}"/>
          </ac:spMkLst>
        </pc:spChg>
        <pc:spChg chg="mod">
          <ac:chgData name="Robin Rettien" userId="d3b77970-caed-4e6f-89f3-1a113df11dad" providerId="ADAL" clId="{E6289873-9FE9-4CA2-AC8B-3995D64E2CE3}" dt="2020-11-09T15:34:35.154" v="357" actId="208"/>
          <ac:spMkLst>
            <pc:docMk/>
            <pc:sldMk cId="841112482" sldId="4548"/>
            <ac:spMk id="49" creationId="{0813A417-F492-4855-A9EF-BEAF4694B07F}"/>
          </ac:spMkLst>
        </pc:spChg>
        <pc:spChg chg="mod">
          <ac:chgData name="Robin Rettien" userId="d3b77970-caed-4e6f-89f3-1a113df11dad" providerId="ADAL" clId="{E6289873-9FE9-4CA2-AC8B-3995D64E2CE3}" dt="2020-11-09T15:35:22.500" v="368" actId="207"/>
          <ac:spMkLst>
            <pc:docMk/>
            <pc:sldMk cId="841112482" sldId="4548"/>
            <ac:spMk id="67" creationId="{DAF8678A-A9D6-4390-88ED-9D6BE7CA9C60}"/>
          </ac:spMkLst>
        </pc:spChg>
        <pc:spChg chg="mod">
          <ac:chgData name="Robin Rettien" userId="d3b77970-caed-4e6f-89f3-1a113df11dad" providerId="ADAL" clId="{E6289873-9FE9-4CA2-AC8B-3995D64E2CE3}" dt="2020-11-09T15:35:22.500" v="368" actId="207"/>
          <ac:spMkLst>
            <pc:docMk/>
            <pc:sldMk cId="841112482" sldId="4548"/>
            <ac:spMk id="68" creationId="{9E33DAFA-F1C8-4CDA-B6FC-CA970C1A0EBD}"/>
          </ac:spMkLst>
        </pc:spChg>
        <pc:grpChg chg="mod">
          <ac:chgData name="Robin Rettien" userId="d3b77970-caed-4e6f-89f3-1a113df11dad" providerId="ADAL" clId="{E6289873-9FE9-4CA2-AC8B-3995D64E2CE3}" dt="2020-11-09T15:35:19.148" v="367" actId="1076"/>
          <ac:grpSpMkLst>
            <pc:docMk/>
            <pc:sldMk cId="841112482" sldId="4548"/>
            <ac:grpSpMk id="18" creationId="{2AE81CD2-B26B-4E8B-8903-70AB9B313DFE}"/>
          </ac:grpSpMkLst>
        </pc:grpChg>
        <pc:picChg chg="add">
          <ac:chgData name="Robin Rettien" userId="d3b77970-caed-4e6f-89f3-1a113df11dad" providerId="ADAL" clId="{E6289873-9FE9-4CA2-AC8B-3995D64E2CE3}" dt="2020-11-09T15:32:34.010" v="343" actId="22"/>
          <ac:picMkLst>
            <pc:docMk/>
            <pc:sldMk cId="841112482" sldId="4548"/>
            <ac:picMk id="5" creationId="{FD8E7439-5C63-402A-BB2A-1C882A6AC062}"/>
          </ac:picMkLst>
        </pc:picChg>
        <pc:picChg chg="add">
          <ac:chgData name="Robin Rettien" userId="d3b77970-caed-4e6f-89f3-1a113df11dad" providerId="ADAL" clId="{E6289873-9FE9-4CA2-AC8B-3995D64E2CE3}" dt="2020-11-09T15:32:34.010" v="343" actId="22"/>
          <ac:picMkLst>
            <pc:docMk/>
            <pc:sldMk cId="841112482" sldId="4548"/>
            <ac:picMk id="6" creationId="{8C27DE40-4D1C-44B6-B7A5-E39380389094}"/>
          </ac:picMkLst>
        </pc:picChg>
        <pc:picChg chg="mod">
          <ac:chgData name="Robin Rettien" userId="d3b77970-caed-4e6f-89f3-1a113df11dad" providerId="ADAL" clId="{E6289873-9FE9-4CA2-AC8B-3995D64E2CE3}" dt="2020-11-09T15:32:43.017" v="344" actId="1076"/>
          <ac:picMkLst>
            <pc:docMk/>
            <pc:sldMk cId="841112482" sldId="4548"/>
            <ac:picMk id="19" creationId="{61B9D43D-FBB3-4932-AD67-634FEFE1AD77}"/>
          </ac:picMkLst>
        </pc:picChg>
        <pc:picChg chg="mod modCrop">
          <ac:chgData name="Robin Rettien" userId="d3b77970-caed-4e6f-89f3-1a113df11dad" providerId="ADAL" clId="{E6289873-9FE9-4CA2-AC8B-3995D64E2CE3}" dt="2020-11-09T15:32:43.017" v="344" actId="1076"/>
          <ac:picMkLst>
            <pc:docMk/>
            <pc:sldMk cId="841112482" sldId="4548"/>
            <ac:picMk id="20" creationId="{B6A0E0CA-682F-44F3-AFE5-4B624282CEB4}"/>
          </ac:picMkLst>
        </pc:picChg>
        <pc:picChg chg="mod modCrop">
          <ac:chgData name="Robin Rettien" userId="d3b77970-caed-4e6f-89f3-1a113df11dad" providerId="ADAL" clId="{E6289873-9FE9-4CA2-AC8B-3995D64E2CE3}" dt="2020-11-09T15:32:43.017" v="344" actId="1076"/>
          <ac:picMkLst>
            <pc:docMk/>
            <pc:sldMk cId="841112482" sldId="4548"/>
            <ac:picMk id="23" creationId="{3A85D7CA-EC71-4172-BEF7-D82375DC3040}"/>
          </ac:picMkLst>
        </pc:picChg>
      </pc:sldChg>
      <pc:sldChg chg="modSp mod">
        <pc:chgData name="Robin Rettien" userId="d3b77970-caed-4e6f-89f3-1a113df11dad" providerId="ADAL" clId="{E6289873-9FE9-4CA2-AC8B-3995D64E2CE3}" dt="2020-11-09T14:45:17.113" v="26" actId="13926"/>
        <pc:sldMkLst>
          <pc:docMk/>
          <pc:sldMk cId="2696964311" sldId="4550"/>
        </pc:sldMkLst>
        <pc:spChg chg="mod">
          <ac:chgData name="Robin Rettien" userId="d3b77970-caed-4e6f-89f3-1a113df11dad" providerId="ADAL" clId="{E6289873-9FE9-4CA2-AC8B-3995D64E2CE3}" dt="2020-11-09T14:45:17.113" v="26" actId="13926"/>
          <ac:spMkLst>
            <pc:docMk/>
            <pc:sldMk cId="2696964311" sldId="4550"/>
            <ac:spMk id="49" creationId="{3B09F82E-872F-4B7B-B389-F72F1F740FF8}"/>
          </ac:spMkLst>
        </pc:spChg>
      </pc:sldChg>
      <pc:sldChg chg="addSp modSp mod">
        <pc:chgData name="Robin Rettien" userId="d3b77970-caed-4e6f-89f3-1a113df11dad" providerId="ADAL" clId="{E6289873-9FE9-4CA2-AC8B-3995D64E2CE3}" dt="2020-11-09T15:35:32.670" v="369" actId="207"/>
        <pc:sldMkLst>
          <pc:docMk/>
          <pc:sldMk cId="2967990154" sldId="4553"/>
        </pc:sldMkLst>
        <pc:spChg chg="mod">
          <ac:chgData name="Robin Rettien" userId="d3b77970-caed-4e6f-89f3-1a113df11dad" providerId="ADAL" clId="{E6289873-9FE9-4CA2-AC8B-3995D64E2CE3}" dt="2020-11-09T15:34:43.095" v="358" actId="208"/>
          <ac:spMkLst>
            <pc:docMk/>
            <pc:sldMk cId="2967990154" sldId="4553"/>
            <ac:spMk id="28" creationId="{C6DD607E-4696-4794-9613-B39A08C22DC7}"/>
          </ac:spMkLst>
        </pc:spChg>
        <pc:spChg chg="mod">
          <ac:chgData name="Robin Rettien" userId="d3b77970-caed-4e6f-89f3-1a113df11dad" providerId="ADAL" clId="{E6289873-9FE9-4CA2-AC8B-3995D64E2CE3}" dt="2020-11-09T15:35:32.670" v="369" actId="207"/>
          <ac:spMkLst>
            <pc:docMk/>
            <pc:sldMk cId="2967990154" sldId="4553"/>
            <ac:spMk id="30" creationId="{4A1EA03B-70BE-46E6-89B2-BA1345A01194}"/>
          </ac:spMkLst>
        </pc:spChg>
        <pc:spChg chg="mod">
          <ac:chgData name="Robin Rettien" userId="d3b77970-caed-4e6f-89f3-1a113df11dad" providerId="ADAL" clId="{E6289873-9FE9-4CA2-AC8B-3995D64E2CE3}" dt="2020-11-09T15:34:46.448" v="360" actId="208"/>
          <ac:spMkLst>
            <pc:docMk/>
            <pc:sldMk cId="2967990154" sldId="4553"/>
            <ac:spMk id="32" creationId="{AFCAE5D8-39DB-4A29-A9C8-303950288B1E}"/>
          </ac:spMkLst>
        </pc:spChg>
        <pc:spChg chg="mod">
          <ac:chgData name="Robin Rettien" userId="d3b77970-caed-4e6f-89f3-1a113df11dad" providerId="ADAL" clId="{E6289873-9FE9-4CA2-AC8B-3995D64E2CE3}" dt="2020-11-09T15:34:43.095" v="358" actId="208"/>
          <ac:spMkLst>
            <pc:docMk/>
            <pc:sldMk cId="2967990154" sldId="4553"/>
            <ac:spMk id="33" creationId="{DFF0484F-D818-4EFF-8ED9-5E230B41B6A2}"/>
          </ac:spMkLst>
        </pc:spChg>
        <pc:spChg chg="mod">
          <ac:chgData name="Robin Rettien" userId="d3b77970-caed-4e6f-89f3-1a113df11dad" providerId="ADAL" clId="{E6289873-9FE9-4CA2-AC8B-3995D64E2CE3}" dt="2020-11-09T15:35:32.670" v="369" actId="207"/>
          <ac:spMkLst>
            <pc:docMk/>
            <pc:sldMk cId="2967990154" sldId="4553"/>
            <ac:spMk id="42" creationId="{F066C725-D241-4740-9941-B2B4CD05BA61}"/>
          </ac:spMkLst>
        </pc:spChg>
        <pc:spChg chg="mod">
          <ac:chgData name="Robin Rettien" userId="d3b77970-caed-4e6f-89f3-1a113df11dad" providerId="ADAL" clId="{E6289873-9FE9-4CA2-AC8B-3995D64E2CE3}" dt="2020-11-09T15:35:32.670" v="369" actId="207"/>
          <ac:spMkLst>
            <pc:docMk/>
            <pc:sldMk cId="2967990154" sldId="4553"/>
            <ac:spMk id="43" creationId="{83D5A13C-6B87-43EB-AF37-D83513A1F464}"/>
          </ac:spMkLst>
        </pc:spChg>
        <pc:spChg chg="mod">
          <ac:chgData name="Robin Rettien" userId="d3b77970-caed-4e6f-89f3-1a113df11dad" providerId="ADAL" clId="{E6289873-9FE9-4CA2-AC8B-3995D64E2CE3}" dt="2020-11-09T15:35:32.670" v="369" actId="207"/>
          <ac:spMkLst>
            <pc:docMk/>
            <pc:sldMk cId="2967990154" sldId="4553"/>
            <ac:spMk id="44" creationId="{26A8D490-F631-4A73-95D4-0A4ED9A248CA}"/>
          </ac:spMkLst>
        </pc:spChg>
        <pc:spChg chg="mod">
          <ac:chgData name="Robin Rettien" userId="d3b77970-caed-4e6f-89f3-1a113df11dad" providerId="ADAL" clId="{E6289873-9FE9-4CA2-AC8B-3995D64E2CE3}" dt="2020-11-09T15:34:44.782" v="359" actId="208"/>
          <ac:spMkLst>
            <pc:docMk/>
            <pc:sldMk cId="2967990154" sldId="4553"/>
            <ac:spMk id="72" creationId="{69C1D583-971A-475C-92B1-FCE3FFEE39CA}"/>
          </ac:spMkLst>
        </pc:spChg>
        <pc:picChg chg="add mod">
          <ac:chgData name="Robin Rettien" userId="d3b77970-caed-4e6f-89f3-1a113df11dad" providerId="ADAL" clId="{E6289873-9FE9-4CA2-AC8B-3995D64E2CE3}" dt="2020-11-09T15:33:12.058" v="347" actId="1076"/>
          <ac:picMkLst>
            <pc:docMk/>
            <pc:sldMk cId="2967990154" sldId="4553"/>
            <ac:picMk id="15" creationId="{EAD81D7E-5522-46E6-B95E-B49F4DFC2AA6}"/>
          </ac:picMkLst>
        </pc:picChg>
        <pc:picChg chg="add mod">
          <ac:chgData name="Robin Rettien" userId="d3b77970-caed-4e6f-89f3-1a113df11dad" providerId="ADAL" clId="{E6289873-9FE9-4CA2-AC8B-3995D64E2CE3}" dt="2020-11-09T15:33:12.058" v="347" actId="1076"/>
          <ac:picMkLst>
            <pc:docMk/>
            <pc:sldMk cId="2967990154" sldId="4553"/>
            <ac:picMk id="17" creationId="{65B1D42F-BF16-47A1-BF67-D4048F48054C}"/>
          </ac:picMkLst>
        </pc:picChg>
        <pc:picChg chg="mod">
          <ac:chgData name="Robin Rettien" userId="d3b77970-caed-4e6f-89f3-1a113df11dad" providerId="ADAL" clId="{E6289873-9FE9-4CA2-AC8B-3995D64E2CE3}" dt="2020-11-09T15:33:17.173" v="348" actId="1076"/>
          <ac:picMkLst>
            <pc:docMk/>
            <pc:sldMk cId="2967990154" sldId="4553"/>
            <ac:picMk id="26" creationId="{CED087B5-99AF-432D-918B-42A72515E512}"/>
          </ac:picMkLst>
        </pc:picChg>
        <pc:picChg chg="mod">
          <ac:chgData name="Robin Rettien" userId="d3b77970-caed-4e6f-89f3-1a113df11dad" providerId="ADAL" clId="{E6289873-9FE9-4CA2-AC8B-3995D64E2CE3}" dt="2020-11-09T15:33:17.173" v="348" actId="1076"/>
          <ac:picMkLst>
            <pc:docMk/>
            <pc:sldMk cId="2967990154" sldId="4553"/>
            <ac:picMk id="29" creationId="{6E4DB0A2-27BE-4451-B984-02604E2B8699}"/>
          </ac:picMkLst>
        </pc:picChg>
      </pc:sldChg>
      <pc:sldChg chg="addSp modSp mod">
        <pc:chgData name="Robin Rettien" userId="d3b77970-caed-4e6f-89f3-1a113df11dad" providerId="ADAL" clId="{E6289873-9FE9-4CA2-AC8B-3995D64E2CE3}" dt="2020-11-09T15:35:37.702" v="370" actId="207"/>
        <pc:sldMkLst>
          <pc:docMk/>
          <pc:sldMk cId="2176563733" sldId="4554"/>
        </pc:sldMkLst>
        <pc:spChg chg="mod">
          <ac:chgData name="Robin Rettien" userId="d3b77970-caed-4e6f-89f3-1a113df11dad" providerId="ADAL" clId="{E6289873-9FE9-4CA2-AC8B-3995D64E2CE3}" dt="2020-11-09T15:34:55.400" v="363" actId="208"/>
          <ac:spMkLst>
            <pc:docMk/>
            <pc:sldMk cId="2176563733" sldId="4554"/>
            <ac:spMk id="21" creationId="{74D60612-69C0-4B65-9A58-7DDC44340E6C}"/>
          </ac:spMkLst>
        </pc:spChg>
        <pc:spChg chg="mod">
          <ac:chgData name="Robin Rettien" userId="d3b77970-caed-4e6f-89f3-1a113df11dad" providerId="ADAL" clId="{E6289873-9FE9-4CA2-AC8B-3995D64E2CE3}" dt="2020-11-09T15:35:00.255" v="365" actId="208"/>
          <ac:spMkLst>
            <pc:docMk/>
            <pc:sldMk cId="2176563733" sldId="4554"/>
            <ac:spMk id="22" creationId="{D2E752A8-C3DC-4C67-9AA8-7A93DB1F82A8}"/>
          </ac:spMkLst>
        </pc:spChg>
        <pc:spChg chg="mod">
          <ac:chgData name="Robin Rettien" userId="d3b77970-caed-4e6f-89f3-1a113df11dad" providerId="ADAL" clId="{E6289873-9FE9-4CA2-AC8B-3995D64E2CE3}" dt="2020-11-09T15:35:37.702" v="370" actId="207"/>
          <ac:spMkLst>
            <pc:docMk/>
            <pc:sldMk cId="2176563733" sldId="4554"/>
            <ac:spMk id="24" creationId="{D8C95CC4-D829-4836-AAC9-50288DF9C742}"/>
          </ac:spMkLst>
        </pc:spChg>
        <pc:spChg chg="mod">
          <ac:chgData name="Robin Rettien" userId="d3b77970-caed-4e6f-89f3-1a113df11dad" providerId="ADAL" clId="{E6289873-9FE9-4CA2-AC8B-3995D64E2CE3}" dt="2020-11-09T15:34:50.214" v="361" actId="208"/>
          <ac:spMkLst>
            <pc:docMk/>
            <pc:sldMk cId="2176563733" sldId="4554"/>
            <ac:spMk id="28" creationId="{C6DD607E-4696-4794-9613-B39A08C22DC7}"/>
          </ac:spMkLst>
        </pc:spChg>
        <pc:spChg chg="mod">
          <ac:chgData name="Robin Rettien" userId="d3b77970-caed-4e6f-89f3-1a113df11dad" providerId="ADAL" clId="{E6289873-9FE9-4CA2-AC8B-3995D64E2CE3}" dt="2020-11-09T15:34:51.945" v="362" actId="208"/>
          <ac:spMkLst>
            <pc:docMk/>
            <pc:sldMk cId="2176563733" sldId="4554"/>
            <ac:spMk id="37" creationId="{26F47B38-3885-4ED8-9EB8-986560003112}"/>
          </ac:spMkLst>
        </pc:spChg>
        <pc:spChg chg="mod">
          <ac:chgData name="Robin Rettien" userId="d3b77970-caed-4e6f-89f3-1a113df11dad" providerId="ADAL" clId="{E6289873-9FE9-4CA2-AC8B-3995D64E2CE3}" dt="2020-11-09T15:34:58.529" v="364" actId="208"/>
          <ac:spMkLst>
            <pc:docMk/>
            <pc:sldMk cId="2176563733" sldId="4554"/>
            <ac:spMk id="42" creationId="{6F69714A-C276-48EE-913C-CB3248D551FF}"/>
          </ac:spMkLst>
        </pc:spChg>
        <pc:spChg chg="mod">
          <ac:chgData name="Robin Rettien" userId="d3b77970-caed-4e6f-89f3-1a113df11dad" providerId="ADAL" clId="{E6289873-9FE9-4CA2-AC8B-3995D64E2CE3}" dt="2020-11-09T15:35:37.702" v="370" actId="207"/>
          <ac:spMkLst>
            <pc:docMk/>
            <pc:sldMk cId="2176563733" sldId="4554"/>
            <ac:spMk id="48" creationId="{3020B7A7-F364-4E58-BD72-9476B17A0322}"/>
          </ac:spMkLst>
        </pc:spChg>
        <pc:grpChg chg="mod">
          <ac:chgData name="Robin Rettien" userId="d3b77970-caed-4e6f-89f3-1a113df11dad" providerId="ADAL" clId="{E6289873-9FE9-4CA2-AC8B-3995D64E2CE3}" dt="2020-11-09T15:32:09.410" v="339" actId="1076"/>
          <ac:grpSpMkLst>
            <pc:docMk/>
            <pc:sldMk cId="2176563733" sldId="4554"/>
            <ac:grpSpMk id="26" creationId="{A3050F15-0916-404A-AEE4-5920D3041463}"/>
          </ac:grpSpMkLst>
        </pc:grpChg>
        <pc:grpChg chg="mod">
          <ac:chgData name="Robin Rettien" userId="d3b77970-caed-4e6f-89f3-1a113df11dad" providerId="ADAL" clId="{E6289873-9FE9-4CA2-AC8B-3995D64E2CE3}" dt="2020-11-09T15:31:51.263" v="337" actId="1076"/>
          <ac:grpSpMkLst>
            <pc:docMk/>
            <pc:sldMk cId="2176563733" sldId="4554"/>
            <ac:grpSpMk id="39" creationId="{24CA3FB2-0EC3-43C9-B2DA-20C806191C49}"/>
          </ac:grpSpMkLst>
        </pc:grpChg>
        <pc:picChg chg="mod">
          <ac:chgData name="Robin Rettien" userId="d3b77970-caed-4e6f-89f3-1a113df11dad" providerId="ADAL" clId="{E6289873-9FE9-4CA2-AC8B-3995D64E2CE3}" dt="2020-11-09T15:31:51.263" v="337" actId="1076"/>
          <ac:picMkLst>
            <pc:docMk/>
            <pc:sldMk cId="2176563733" sldId="4554"/>
            <ac:picMk id="20" creationId="{B6A0E0CA-682F-44F3-AFE5-4B624282CEB4}"/>
          </ac:picMkLst>
        </pc:picChg>
        <pc:picChg chg="add mod modCrop">
          <ac:chgData name="Robin Rettien" userId="d3b77970-caed-4e6f-89f3-1a113df11dad" providerId="ADAL" clId="{E6289873-9FE9-4CA2-AC8B-3995D64E2CE3}" dt="2020-11-09T15:31:58.149" v="338" actId="732"/>
          <ac:picMkLst>
            <pc:docMk/>
            <pc:sldMk cId="2176563733" sldId="4554"/>
            <ac:picMk id="29" creationId="{E100BE0B-6DA0-446C-93A9-0F5B1BBAADAF}"/>
          </ac:picMkLst>
        </pc:picChg>
        <pc:picChg chg="add mod">
          <ac:chgData name="Robin Rettien" userId="d3b77970-caed-4e6f-89f3-1a113df11dad" providerId="ADAL" clId="{E6289873-9FE9-4CA2-AC8B-3995D64E2CE3}" dt="2020-11-09T15:32:19.570" v="341" actId="1076"/>
          <ac:picMkLst>
            <pc:docMk/>
            <pc:sldMk cId="2176563733" sldId="4554"/>
            <ac:picMk id="43" creationId="{3F55A8A6-156D-4916-96B6-4F8186E9FB63}"/>
          </ac:picMkLst>
        </pc:picChg>
      </pc:sldChg>
      <pc:sldChg chg="modSp mod">
        <pc:chgData name="Robin Rettien" userId="d3b77970-caed-4e6f-89f3-1a113df11dad" providerId="ADAL" clId="{E6289873-9FE9-4CA2-AC8B-3995D64E2CE3}" dt="2020-11-09T14:45:25.866" v="27" actId="13926"/>
        <pc:sldMkLst>
          <pc:docMk/>
          <pc:sldMk cId="2516733516" sldId="4556"/>
        </pc:sldMkLst>
        <pc:spChg chg="mod">
          <ac:chgData name="Robin Rettien" userId="d3b77970-caed-4e6f-89f3-1a113df11dad" providerId="ADAL" clId="{E6289873-9FE9-4CA2-AC8B-3995D64E2CE3}" dt="2020-11-09T14:45:25.866" v="27" actId="13926"/>
          <ac:spMkLst>
            <pc:docMk/>
            <pc:sldMk cId="2516733516" sldId="4556"/>
            <ac:spMk id="4" creationId="{29CB9718-F33C-45E0-97AD-AD6A26E51A3C}"/>
          </ac:spMkLst>
        </pc:spChg>
      </pc:sldChg>
      <pc:sldChg chg="modSp mod">
        <pc:chgData name="Robin Rettien" userId="d3b77970-caed-4e6f-89f3-1a113df11dad" providerId="ADAL" clId="{E6289873-9FE9-4CA2-AC8B-3995D64E2CE3}" dt="2020-11-09T16:14:38.216" v="394" actId="13926"/>
        <pc:sldMkLst>
          <pc:docMk/>
          <pc:sldMk cId="2550319828" sldId="4559"/>
        </pc:sldMkLst>
        <pc:spChg chg="mod">
          <ac:chgData name="Robin Rettien" userId="d3b77970-caed-4e6f-89f3-1a113df11dad" providerId="ADAL" clId="{E6289873-9FE9-4CA2-AC8B-3995D64E2CE3}" dt="2020-11-09T16:14:38.216" v="394" actId="13926"/>
          <ac:spMkLst>
            <pc:docMk/>
            <pc:sldMk cId="2550319828" sldId="4559"/>
            <ac:spMk id="4" creationId="{29CB9718-F33C-45E0-97AD-AD6A26E51A3C}"/>
          </ac:spMkLst>
        </pc:spChg>
      </pc:sldChg>
      <pc:sldChg chg="modSp mod">
        <pc:chgData name="Robin Rettien" userId="d3b77970-caed-4e6f-89f3-1a113df11dad" providerId="ADAL" clId="{E6289873-9FE9-4CA2-AC8B-3995D64E2CE3}" dt="2020-11-09T14:41:43.475" v="4" actId="13926"/>
        <pc:sldMkLst>
          <pc:docMk/>
          <pc:sldMk cId="574132940" sldId="4564"/>
        </pc:sldMkLst>
        <pc:spChg chg="mod">
          <ac:chgData name="Robin Rettien" userId="d3b77970-caed-4e6f-89f3-1a113df11dad" providerId="ADAL" clId="{E6289873-9FE9-4CA2-AC8B-3995D64E2CE3}" dt="2020-11-09T14:41:43.475" v="4" actId="13926"/>
          <ac:spMkLst>
            <pc:docMk/>
            <pc:sldMk cId="574132940" sldId="4564"/>
            <ac:spMk id="22" creationId="{2F47D0DB-84EB-4CC5-96D9-A82370ACA5EC}"/>
          </ac:spMkLst>
        </pc:spChg>
      </pc:sldChg>
      <pc:sldChg chg="modSp mod">
        <pc:chgData name="Robin Rettien" userId="d3b77970-caed-4e6f-89f3-1a113df11dad" providerId="ADAL" clId="{E6289873-9FE9-4CA2-AC8B-3995D64E2CE3}" dt="2020-11-09T14:41:55.989" v="5" actId="13926"/>
        <pc:sldMkLst>
          <pc:docMk/>
          <pc:sldMk cId="2322720532" sldId="4566"/>
        </pc:sldMkLst>
        <pc:spChg chg="mod">
          <ac:chgData name="Robin Rettien" userId="d3b77970-caed-4e6f-89f3-1a113df11dad" providerId="ADAL" clId="{E6289873-9FE9-4CA2-AC8B-3995D64E2CE3}" dt="2020-11-09T14:41:55.989" v="5" actId="13926"/>
          <ac:spMkLst>
            <pc:docMk/>
            <pc:sldMk cId="2322720532" sldId="4566"/>
            <ac:spMk id="16" creationId="{3894E82E-994D-4A25-85D0-08B09665DC1C}"/>
          </ac:spMkLst>
        </pc:spChg>
      </pc:sldChg>
      <pc:sldChg chg="addSp modSp mod">
        <pc:chgData name="Robin Rettien" userId="d3b77970-caed-4e6f-89f3-1a113df11dad" providerId="ADAL" clId="{E6289873-9FE9-4CA2-AC8B-3995D64E2CE3}" dt="2020-11-09T15:29:35.020" v="294"/>
        <pc:sldMkLst>
          <pc:docMk/>
          <pc:sldMk cId="1804045032" sldId="4567"/>
        </pc:sldMkLst>
        <pc:spChg chg="add mod">
          <ac:chgData name="Robin Rettien" userId="d3b77970-caed-4e6f-89f3-1a113df11dad" providerId="ADAL" clId="{E6289873-9FE9-4CA2-AC8B-3995D64E2CE3}" dt="2020-11-09T15:26:29.084" v="253" actId="1076"/>
          <ac:spMkLst>
            <pc:docMk/>
            <pc:sldMk cId="1804045032" sldId="4567"/>
            <ac:spMk id="8" creationId="{A2CA5686-720F-439C-A060-32F6B4951D1D}"/>
          </ac:spMkLst>
        </pc:spChg>
        <pc:spChg chg="mod">
          <ac:chgData name="Robin Rettien" userId="d3b77970-caed-4e6f-89f3-1a113df11dad" providerId="ADAL" clId="{E6289873-9FE9-4CA2-AC8B-3995D64E2CE3}" dt="2020-11-09T14:42:03.616" v="6" actId="13926"/>
          <ac:spMkLst>
            <pc:docMk/>
            <pc:sldMk cId="1804045032" sldId="4567"/>
            <ac:spMk id="20" creationId="{D3C7193E-FD9A-481D-A469-A977CE4C7A85}"/>
          </ac:spMkLst>
        </pc:spChg>
        <pc:spChg chg="mod">
          <ac:chgData name="Robin Rettien" userId="d3b77970-caed-4e6f-89f3-1a113df11dad" providerId="ADAL" clId="{E6289873-9FE9-4CA2-AC8B-3995D64E2CE3}" dt="2020-11-09T15:24:37.644" v="220" actId="552"/>
          <ac:spMkLst>
            <pc:docMk/>
            <pc:sldMk cId="1804045032" sldId="4567"/>
            <ac:spMk id="21" creationId="{1992C58E-56C0-49F4-8A7E-C94E5AAF5CF6}"/>
          </ac:spMkLst>
        </pc:spChg>
        <pc:spChg chg="add mod">
          <ac:chgData name="Robin Rettien" userId="d3b77970-caed-4e6f-89f3-1a113df11dad" providerId="ADAL" clId="{E6289873-9FE9-4CA2-AC8B-3995D64E2CE3}" dt="2020-11-09T15:28:01.149" v="272" actId="14100"/>
          <ac:spMkLst>
            <pc:docMk/>
            <pc:sldMk cId="1804045032" sldId="4567"/>
            <ac:spMk id="27" creationId="{712F47FF-C20C-4FB1-91F8-E975A5019969}"/>
          </ac:spMkLst>
        </pc:spChg>
        <pc:spChg chg="mod">
          <ac:chgData name="Robin Rettien" userId="d3b77970-caed-4e6f-89f3-1a113df11dad" providerId="ADAL" clId="{E6289873-9FE9-4CA2-AC8B-3995D64E2CE3}" dt="2020-11-09T15:24:37.644" v="220" actId="552"/>
          <ac:spMkLst>
            <pc:docMk/>
            <pc:sldMk cId="1804045032" sldId="4567"/>
            <ac:spMk id="34" creationId="{D1549B52-035F-40B1-9E20-890BD8AA077F}"/>
          </ac:spMkLst>
        </pc:spChg>
        <pc:spChg chg="add mod ord">
          <ac:chgData name="Robin Rettien" userId="d3b77970-caed-4e6f-89f3-1a113df11dad" providerId="ADAL" clId="{E6289873-9FE9-4CA2-AC8B-3995D64E2CE3}" dt="2020-11-09T15:25:00.204" v="227" actId="167"/>
          <ac:spMkLst>
            <pc:docMk/>
            <pc:sldMk cId="1804045032" sldId="4567"/>
            <ac:spMk id="37" creationId="{43153831-0350-49FF-830F-91068CEF6C71}"/>
          </ac:spMkLst>
        </pc:spChg>
        <pc:spChg chg="add mod">
          <ac:chgData name="Robin Rettien" userId="d3b77970-caed-4e6f-89f3-1a113df11dad" providerId="ADAL" clId="{E6289873-9FE9-4CA2-AC8B-3995D64E2CE3}" dt="2020-11-09T15:26:18.782" v="251" actId="14100"/>
          <ac:spMkLst>
            <pc:docMk/>
            <pc:sldMk cId="1804045032" sldId="4567"/>
            <ac:spMk id="40" creationId="{ACE84908-E4A8-4604-A75D-1597F5A19AE5}"/>
          </ac:spMkLst>
        </pc:spChg>
        <pc:spChg chg="add mod">
          <ac:chgData name="Robin Rettien" userId="d3b77970-caed-4e6f-89f3-1a113df11dad" providerId="ADAL" clId="{E6289873-9FE9-4CA2-AC8B-3995D64E2CE3}" dt="2020-11-09T15:27:10.341" v="265" actId="207"/>
          <ac:spMkLst>
            <pc:docMk/>
            <pc:sldMk cId="1804045032" sldId="4567"/>
            <ac:spMk id="41" creationId="{09297640-2883-4D48-8371-08A884A3C511}"/>
          </ac:spMkLst>
        </pc:spChg>
        <pc:spChg chg="add mod">
          <ac:chgData name="Robin Rettien" userId="d3b77970-caed-4e6f-89f3-1a113df11dad" providerId="ADAL" clId="{E6289873-9FE9-4CA2-AC8B-3995D64E2CE3}" dt="2020-11-09T15:28:03.434" v="273" actId="571"/>
          <ac:spMkLst>
            <pc:docMk/>
            <pc:sldMk cId="1804045032" sldId="4567"/>
            <ac:spMk id="46" creationId="{2EC90498-3188-4363-9364-FC7C3952678E}"/>
          </ac:spMkLst>
        </pc:spChg>
        <pc:spChg chg="add mod">
          <ac:chgData name="Robin Rettien" userId="d3b77970-caed-4e6f-89f3-1a113df11dad" providerId="ADAL" clId="{E6289873-9FE9-4CA2-AC8B-3995D64E2CE3}" dt="2020-11-09T15:28:14.941" v="277" actId="14100"/>
          <ac:spMkLst>
            <pc:docMk/>
            <pc:sldMk cId="1804045032" sldId="4567"/>
            <ac:spMk id="47" creationId="{E5186C92-98DB-4AE9-8470-4B943D3CEF7F}"/>
          </ac:spMkLst>
        </pc:spChg>
        <pc:spChg chg="add mod">
          <ac:chgData name="Robin Rettien" userId="d3b77970-caed-4e6f-89f3-1a113df11dad" providerId="ADAL" clId="{E6289873-9FE9-4CA2-AC8B-3995D64E2CE3}" dt="2020-11-09T15:28:14.941" v="277" actId="14100"/>
          <ac:spMkLst>
            <pc:docMk/>
            <pc:sldMk cId="1804045032" sldId="4567"/>
            <ac:spMk id="48" creationId="{7ED01CA1-2A79-4712-A640-4907A37A1137}"/>
          </ac:spMkLst>
        </pc:spChg>
        <pc:picChg chg="add mod">
          <ac:chgData name="Robin Rettien" userId="d3b77970-caed-4e6f-89f3-1a113df11dad" providerId="ADAL" clId="{E6289873-9FE9-4CA2-AC8B-3995D64E2CE3}" dt="2020-11-09T15:25:33.058" v="241" actId="1076"/>
          <ac:picMkLst>
            <pc:docMk/>
            <pc:sldMk cId="1804045032" sldId="4567"/>
            <ac:picMk id="4" creationId="{52A38E26-2D4D-4272-AAE9-77B26B5C929B}"/>
          </ac:picMkLst>
        </pc:picChg>
        <pc:picChg chg="mod">
          <ac:chgData name="Robin Rettien" userId="d3b77970-caed-4e6f-89f3-1a113df11dad" providerId="ADAL" clId="{E6289873-9FE9-4CA2-AC8B-3995D64E2CE3}" dt="2020-11-09T15:24:55.451" v="225" actId="552"/>
          <ac:picMkLst>
            <pc:docMk/>
            <pc:sldMk cId="1804045032" sldId="4567"/>
            <ac:picMk id="13" creationId="{2CDE7D67-BD10-4E89-B8C7-A79952828DB5}"/>
          </ac:picMkLst>
        </pc:picChg>
        <pc:picChg chg="mod">
          <ac:chgData name="Robin Rettien" userId="d3b77970-caed-4e6f-89f3-1a113df11dad" providerId="ADAL" clId="{E6289873-9FE9-4CA2-AC8B-3995D64E2CE3}" dt="2020-11-09T15:25:36.423" v="242" actId="1076"/>
          <ac:picMkLst>
            <pc:docMk/>
            <pc:sldMk cId="1804045032" sldId="4567"/>
            <ac:picMk id="14" creationId="{DF53922B-C9FE-4932-A588-8FBC3E49B653}"/>
          </ac:picMkLst>
        </pc:picChg>
        <pc:picChg chg="add mod">
          <ac:chgData name="Robin Rettien" userId="d3b77970-caed-4e6f-89f3-1a113df11dad" providerId="ADAL" clId="{E6289873-9FE9-4CA2-AC8B-3995D64E2CE3}" dt="2020-11-09T15:27:47.966" v="269" actId="108"/>
          <ac:picMkLst>
            <pc:docMk/>
            <pc:sldMk cId="1804045032" sldId="4567"/>
            <ac:picMk id="23" creationId="{C4A5BC5D-DEC9-4541-A173-6E4CF1DDDBE6}"/>
          </ac:picMkLst>
        </pc:picChg>
        <pc:picChg chg="add mod">
          <ac:chgData name="Robin Rettien" userId="d3b77970-caed-4e6f-89f3-1a113df11dad" providerId="ADAL" clId="{E6289873-9FE9-4CA2-AC8B-3995D64E2CE3}" dt="2020-11-09T15:28:50.172" v="284" actId="108"/>
          <ac:picMkLst>
            <pc:docMk/>
            <pc:sldMk cId="1804045032" sldId="4567"/>
            <ac:picMk id="29" creationId="{FB7973DD-FCB0-4294-A7B6-72ED33C4B553}"/>
          </ac:picMkLst>
        </pc:picChg>
        <pc:picChg chg="add mod">
          <ac:chgData name="Robin Rettien" userId="d3b77970-caed-4e6f-89f3-1a113df11dad" providerId="ADAL" clId="{E6289873-9FE9-4CA2-AC8B-3995D64E2CE3}" dt="2020-11-09T15:29:35.020" v="294"/>
          <ac:picMkLst>
            <pc:docMk/>
            <pc:sldMk cId="1804045032" sldId="4567"/>
            <ac:picMk id="30" creationId="{D0B756CF-D9A7-41CB-96CD-CDB30088AEC9}"/>
          </ac:picMkLst>
        </pc:picChg>
        <pc:picChg chg="add mod">
          <ac:chgData name="Robin Rettien" userId="d3b77970-caed-4e6f-89f3-1a113df11dad" providerId="ADAL" clId="{E6289873-9FE9-4CA2-AC8B-3995D64E2CE3}" dt="2020-11-09T15:29:35.020" v="294"/>
          <ac:picMkLst>
            <pc:docMk/>
            <pc:sldMk cId="1804045032" sldId="4567"/>
            <ac:picMk id="53" creationId="{A2B26C0B-101C-4085-94AD-1BB973F4CA04}"/>
          </ac:picMkLst>
        </pc:picChg>
      </pc:sldChg>
      <pc:sldChg chg="addSp modSp mod">
        <pc:chgData name="Robin Rettien" userId="d3b77970-caed-4e6f-89f3-1a113df11dad" providerId="ADAL" clId="{E6289873-9FE9-4CA2-AC8B-3995D64E2CE3}" dt="2020-11-09T14:56:46.584" v="33" actId="207"/>
        <pc:sldMkLst>
          <pc:docMk/>
          <pc:sldMk cId="321839724" sldId="4568"/>
        </pc:sldMkLst>
        <pc:spChg chg="mod">
          <ac:chgData name="Robin Rettien" userId="d3b77970-caed-4e6f-89f3-1a113df11dad" providerId="ADAL" clId="{E6289873-9FE9-4CA2-AC8B-3995D64E2CE3}" dt="2020-11-09T14:42:17.400" v="9" actId="13926"/>
          <ac:spMkLst>
            <pc:docMk/>
            <pc:sldMk cId="321839724" sldId="4568"/>
            <ac:spMk id="2" creationId="{7D701395-8032-4536-906F-15A66E308701}"/>
          </ac:spMkLst>
        </pc:spChg>
        <pc:spChg chg="mod">
          <ac:chgData name="Robin Rettien" userId="d3b77970-caed-4e6f-89f3-1a113df11dad" providerId="ADAL" clId="{E6289873-9FE9-4CA2-AC8B-3995D64E2CE3}" dt="2020-11-09T14:42:17.400" v="9" actId="13926"/>
          <ac:spMkLst>
            <pc:docMk/>
            <pc:sldMk cId="321839724" sldId="4568"/>
            <ac:spMk id="3" creationId="{1B6D7A15-F2B3-4695-A777-750399DE72AF}"/>
          </ac:spMkLst>
        </pc:spChg>
        <pc:spChg chg="add">
          <ac:chgData name="Robin Rettien" userId="d3b77970-caed-4e6f-89f3-1a113df11dad" providerId="ADAL" clId="{E6289873-9FE9-4CA2-AC8B-3995D64E2CE3}" dt="2020-11-09T14:56:38.015" v="31" actId="22"/>
          <ac:spMkLst>
            <pc:docMk/>
            <pc:sldMk cId="321839724" sldId="4568"/>
            <ac:spMk id="4" creationId="{2E606555-DAF1-4DED-975A-9673A9651C37}"/>
          </ac:spMkLst>
        </pc:spChg>
        <pc:spChg chg="mod">
          <ac:chgData name="Robin Rettien" userId="d3b77970-caed-4e6f-89f3-1a113df11dad" providerId="ADAL" clId="{E6289873-9FE9-4CA2-AC8B-3995D64E2CE3}" dt="2020-11-09T14:42:17.400" v="9" actId="13926"/>
          <ac:spMkLst>
            <pc:docMk/>
            <pc:sldMk cId="321839724" sldId="4568"/>
            <ac:spMk id="5" creationId="{A64E89AD-D070-49F5-A662-5483A122EF37}"/>
          </ac:spMkLst>
        </pc:spChg>
        <pc:spChg chg="mod">
          <ac:chgData name="Robin Rettien" userId="d3b77970-caed-4e6f-89f3-1a113df11dad" providerId="ADAL" clId="{E6289873-9FE9-4CA2-AC8B-3995D64E2CE3}" dt="2020-11-09T14:42:17.400" v="9" actId="13926"/>
          <ac:spMkLst>
            <pc:docMk/>
            <pc:sldMk cId="321839724" sldId="4568"/>
            <ac:spMk id="6" creationId="{0ACFCEB1-61E6-45E9-A094-260A11D7B650}"/>
          </ac:spMkLst>
        </pc:spChg>
        <pc:spChg chg="mod">
          <ac:chgData name="Robin Rettien" userId="d3b77970-caed-4e6f-89f3-1a113df11dad" providerId="ADAL" clId="{E6289873-9FE9-4CA2-AC8B-3995D64E2CE3}" dt="2020-11-09T14:42:17.400" v="9" actId="13926"/>
          <ac:spMkLst>
            <pc:docMk/>
            <pc:sldMk cId="321839724" sldId="4568"/>
            <ac:spMk id="7" creationId="{E25D11AF-2D41-4905-883B-5FEA1763E491}"/>
          </ac:spMkLst>
        </pc:spChg>
        <pc:spChg chg="add">
          <ac:chgData name="Robin Rettien" userId="d3b77970-caed-4e6f-89f3-1a113df11dad" providerId="ADAL" clId="{E6289873-9FE9-4CA2-AC8B-3995D64E2CE3}" dt="2020-11-09T14:56:38.015" v="31" actId="22"/>
          <ac:spMkLst>
            <pc:docMk/>
            <pc:sldMk cId="321839724" sldId="4568"/>
            <ac:spMk id="9" creationId="{8C2120AA-5B89-45E6-864C-713CAC28C433}"/>
          </ac:spMkLst>
        </pc:spChg>
        <pc:spChg chg="add">
          <ac:chgData name="Robin Rettien" userId="d3b77970-caed-4e6f-89f3-1a113df11dad" providerId="ADAL" clId="{E6289873-9FE9-4CA2-AC8B-3995D64E2CE3}" dt="2020-11-09T14:56:38.015" v="31" actId="22"/>
          <ac:spMkLst>
            <pc:docMk/>
            <pc:sldMk cId="321839724" sldId="4568"/>
            <ac:spMk id="10" creationId="{D2349758-06D9-4D0F-A8C5-DC5D78B73784}"/>
          </ac:spMkLst>
        </pc:spChg>
        <pc:spChg chg="mod">
          <ac:chgData name="Robin Rettien" userId="d3b77970-caed-4e6f-89f3-1a113df11dad" providerId="ADAL" clId="{E6289873-9FE9-4CA2-AC8B-3995D64E2CE3}" dt="2020-11-09T14:42:17.400" v="9" actId="13926"/>
          <ac:spMkLst>
            <pc:docMk/>
            <pc:sldMk cId="321839724" sldId="4568"/>
            <ac:spMk id="19" creationId="{9562E9CE-361A-421C-807E-EA0EC47E52BF}"/>
          </ac:spMkLst>
        </pc:spChg>
        <pc:spChg chg="mod">
          <ac:chgData name="Robin Rettien" userId="d3b77970-caed-4e6f-89f3-1a113df11dad" providerId="ADAL" clId="{E6289873-9FE9-4CA2-AC8B-3995D64E2CE3}" dt="2020-11-09T14:42:17.400" v="9" actId="13926"/>
          <ac:spMkLst>
            <pc:docMk/>
            <pc:sldMk cId="321839724" sldId="4568"/>
            <ac:spMk id="20" creationId="{0636FC93-0094-44D1-916C-285C62F6754A}"/>
          </ac:spMkLst>
        </pc:spChg>
        <pc:spChg chg="mod">
          <ac:chgData name="Robin Rettien" userId="d3b77970-caed-4e6f-89f3-1a113df11dad" providerId="ADAL" clId="{E6289873-9FE9-4CA2-AC8B-3995D64E2CE3}" dt="2020-11-09T14:42:17.400" v="9" actId="13926"/>
          <ac:spMkLst>
            <pc:docMk/>
            <pc:sldMk cId="321839724" sldId="4568"/>
            <ac:spMk id="21" creationId="{A72AE591-3E09-4614-960C-8E841A43253C}"/>
          </ac:spMkLst>
        </pc:spChg>
        <pc:spChg chg="mod">
          <ac:chgData name="Robin Rettien" userId="d3b77970-caed-4e6f-89f3-1a113df11dad" providerId="ADAL" clId="{E6289873-9FE9-4CA2-AC8B-3995D64E2CE3}" dt="2020-11-09T14:56:46.584" v="33" actId="207"/>
          <ac:spMkLst>
            <pc:docMk/>
            <pc:sldMk cId="321839724" sldId="4568"/>
            <ac:spMk id="36" creationId="{60B94625-8BDB-4038-9EC2-329AE5C51B21}"/>
          </ac:spMkLst>
        </pc:spChg>
        <pc:spChg chg="mod">
          <ac:chgData name="Robin Rettien" userId="d3b77970-caed-4e6f-89f3-1a113df11dad" providerId="ADAL" clId="{E6289873-9FE9-4CA2-AC8B-3995D64E2CE3}" dt="2020-11-09T14:42:17.400" v="9" actId="13926"/>
          <ac:spMkLst>
            <pc:docMk/>
            <pc:sldMk cId="321839724" sldId="4568"/>
            <ac:spMk id="40" creationId="{64E0E6CC-EA10-42BE-80AA-EA232064F4ED}"/>
          </ac:spMkLst>
        </pc:spChg>
        <pc:spChg chg="mod">
          <ac:chgData name="Robin Rettien" userId="d3b77970-caed-4e6f-89f3-1a113df11dad" providerId="ADAL" clId="{E6289873-9FE9-4CA2-AC8B-3995D64E2CE3}" dt="2020-11-09T14:42:17.400" v="9" actId="13926"/>
          <ac:spMkLst>
            <pc:docMk/>
            <pc:sldMk cId="321839724" sldId="4568"/>
            <ac:spMk id="45" creationId="{5F4DA6DD-9DCF-4F6B-AE53-E9DED3C2A58F}"/>
          </ac:spMkLst>
        </pc:spChg>
        <pc:spChg chg="mod">
          <ac:chgData name="Robin Rettien" userId="d3b77970-caed-4e6f-89f3-1a113df11dad" providerId="ADAL" clId="{E6289873-9FE9-4CA2-AC8B-3995D64E2CE3}" dt="2020-11-09T14:42:17.400" v="9" actId="13926"/>
          <ac:spMkLst>
            <pc:docMk/>
            <pc:sldMk cId="321839724" sldId="4568"/>
            <ac:spMk id="46" creationId="{80F8FA0B-0AC4-4557-8E19-7E742EA95999}"/>
          </ac:spMkLst>
        </pc:spChg>
        <pc:spChg chg="mod">
          <ac:chgData name="Robin Rettien" userId="d3b77970-caed-4e6f-89f3-1a113df11dad" providerId="ADAL" clId="{E6289873-9FE9-4CA2-AC8B-3995D64E2CE3}" dt="2020-11-09T14:42:17.400" v="9" actId="13926"/>
          <ac:spMkLst>
            <pc:docMk/>
            <pc:sldMk cId="321839724" sldId="4568"/>
            <ac:spMk id="48" creationId="{4C170BF5-AD93-43A1-A87B-7273DFAAA9D2}"/>
          </ac:spMkLst>
        </pc:spChg>
        <pc:spChg chg="mod">
          <ac:chgData name="Robin Rettien" userId="d3b77970-caed-4e6f-89f3-1a113df11dad" providerId="ADAL" clId="{E6289873-9FE9-4CA2-AC8B-3995D64E2CE3}" dt="2020-11-09T14:42:17.400" v="9" actId="13926"/>
          <ac:spMkLst>
            <pc:docMk/>
            <pc:sldMk cId="321839724" sldId="4568"/>
            <ac:spMk id="49" creationId="{FDAE1DD3-9F82-489A-A1D0-F43447ACBE78}"/>
          </ac:spMkLst>
        </pc:spChg>
        <pc:spChg chg="mod">
          <ac:chgData name="Robin Rettien" userId="d3b77970-caed-4e6f-89f3-1a113df11dad" providerId="ADAL" clId="{E6289873-9FE9-4CA2-AC8B-3995D64E2CE3}" dt="2020-11-09T14:42:17.400" v="9" actId="13926"/>
          <ac:spMkLst>
            <pc:docMk/>
            <pc:sldMk cId="321839724" sldId="4568"/>
            <ac:spMk id="50" creationId="{FC945C80-7735-4E2E-B7EB-4E4FBA3097B8}"/>
          </ac:spMkLst>
        </pc:spChg>
        <pc:spChg chg="mod">
          <ac:chgData name="Robin Rettien" userId="d3b77970-caed-4e6f-89f3-1a113df11dad" providerId="ADAL" clId="{E6289873-9FE9-4CA2-AC8B-3995D64E2CE3}" dt="2020-11-09T14:42:17.400" v="9" actId="13926"/>
          <ac:spMkLst>
            <pc:docMk/>
            <pc:sldMk cId="321839724" sldId="4568"/>
            <ac:spMk id="57" creationId="{8B5A52C2-1476-4B57-B0A7-54B01C67751F}"/>
          </ac:spMkLst>
        </pc:spChg>
        <pc:spChg chg="mod">
          <ac:chgData name="Robin Rettien" userId="d3b77970-caed-4e6f-89f3-1a113df11dad" providerId="ADAL" clId="{E6289873-9FE9-4CA2-AC8B-3995D64E2CE3}" dt="2020-11-09T14:42:17.400" v="9" actId="13926"/>
          <ac:spMkLst>
            <pc:docMk/>
            <pc:sldMk cId="321839724" sldId="4568"/>
            <ac:spMk id="112" creationId="{3A85F222-F47B-4C0F-BF1F-B5B410DBDB63}"/>
          </ac:spMkLst>
        </pc:spChg>
        <pc:spChg chg="mod">
          <ac:chgData name="Robin Rettien" userId="d3b77970-caed-4e6f-89f3-1a113df11dad" providerId="ADAL" clId="{E6289873-9FE9-4CA2-AC8B-3995D64E2CE3}" dt="2020-11-09T14:42:17.400" v="9" actId="13926"/>
          <ac:spMkLst>
            <pc:docMk/>
            <pc:sldMk cId="321839724" sldId="4568"/>
            <ac:spMk id="113" creationId="{D5920B0D-25A6-4BDA-8C17-710FE998560E}"/>
          </ac:spMkLst>
        </pc:spChg>
        <pc:spChg chg="mod">
          <ac:chgData name="Robin Rettien" userId="d3b77970-caed-4e6f-89f3-1a113df11dad" providerId="ADAL" clId="{E6289873-9FE9-4CA2-AC8B-3995D64E2CE3}" dt="2020-11-09T14:42:17.400" v="9" actId="13926"/>
          <ac:spMkLst>
            <pc:docMk/>
            <pc:sldMk cId="321839724" sldId="4568"/>
            <ac:spMk id="2056" creationId="{1B30ABB9-2B75-4D36-B662-1DED97B1ECB9}"/>
          </ac:spMkLst>
        </pc:spChg>
        <pc:spChg chg="mod">
          <ac:chgData name="Robin Rettien" userId="d3b77970-caed-4e6f-89f3-1a113df11dad" providerId="ADAL" clId="{E6289873-9FE9-4CA2-AC8B-3995D64E2CE3}" dt="2020-11-09T14:42:17.400" v="9" actId="13926"/>
          <ac:spMkLst>
            <pc:docMk/>
            <pc:sldMk cId="321839724" sldId="4568"/>
            <ac:spMk id="2057" creationId="{E33BCF28-06E1-468A-9C78-61C467A2AF47}"/>
          </ac:spMkLst>
        </pc:spChg>
        <pc:grpChg chg="mod">
          <ac:chgData name="Robin Rettien" userId="d3b77970-caed-4e6f-89f3-1a113df11dad" providerId="ADAL" clId="{E6289873-9FE9-4CA2-AC8B-3995D64E2CE3}" dt="2020-11-09T14:42:17.400" v="9" actId="13926"/>
          <ac:grpSpMkLst>
            <pc:docMk/>
            <pc:sldMk cId="321839724" sldId="4568"/>
            <ac:grpSpMk id="35" creationId="{04D320A2-F6E9-42A0-B92B-A9B1946DE193}"/>
          </ac:grpSpMkLst>
        </pc:grpChg>
        <pc:grpChg chg="mod">
          <ac:chgData name="Robin Rettien" userId="d3b77970-caed-4e6f-89f3-1a113df11dad" providerId="ADAL" clId="{E6289873-9FE9-4CA2-AC8B-3995D64E2CE3}" dt="2020-11-09T14:42:17.400" v="9" actId="13926"/>
          <ac:grpSpMkLst>
            <pc:docMk/>
            <pc:sldMk cId="321839724" sldId="4568"/>
            <ac:grpSpMk id="43" creationId="{80860B29-51D8-44F3-80CA-36F2F9D227D3}"/>
          </ac:grpSpMkLst>
        </pc:grpChg>
        <pc:picChg chg="mod">
          <ac:chgData name="Robin Rettien" userId="d3b77970-caed-4e6f-89f3-1a113df11dad" providerId="ADAL" clId="{E6289873-9FE9-4CA2-AC8B-3995D64E2CE3}" dt="2020-11-09T14:42:17.400" v="9" actId="13926"/>
          <ac:picMkLst>
            <pc:docMk/>
            <pc:sldMk cId="321839724" sldId="4568"/>
            <ac:picMk id="8" creationId="{05324576-6A70-4CA3-9D20-801EAB846BAA}"/>
          </ac:picMkLst>
        </pc:picChg>
        <pc:picChg chg="mod">
          <ac:chgData name="Robin Rettien" userId="d3b77970-caed-4e6f-89f3-1a113df11dad" providerId="ADAL" clId="{E6289873-9FE9-4CA2-AC8B-3995D64E2CE3}" dt="2020-11-09T14:42:17.400" v="9" actId="13926"/>
          <ac:picMkLst>
            <pc:docMk/>
            <pc:sldMk cId="321839724" sldId="4568"/>
            <ac:picMk id="12" creationId="{F54B6588-23AA-4AFE-9F4C-D5B16EA2C54A}"/>
          </ac:picMkLst>
        </pc:picChg>
        <pc:picChg chg="mod">
          <ac:chgData name="Robin Rettien" userId="d3b77970-caed-4e6f-89f3-1a113df11dad" providerId="ADAL" clId="{E6289873-9FE9-4CA2-AC8B-3995D64E2CE3}" dt="2020-11-09T14:42:17.400" v="9" actId="13926"/>
          <ac:picMkLst>
            <pc:docMk/>
            <pc:sldMk cId="321839724" sldId="4568"/>
            <ac:picMk id="14" creationId="{0E2F8AA7-5045-4CD1-BBF5-C6EB7948E350}"/>
          </ac:picMkLst>
        </pc:picChg>
        <pc:picChg chg="mod">
          <ac:chgData name="Robin Rettien" userId="d3b77970-caed-4e6f-89f3-1a113df11dad" providerId="ADAL" clId="{E6289873-9FE9-4CA2-AC8B-3995D64E2CE3}" dt="2020-11-09T14:42:17.400" v="9" actId="13926"/>
          <ac:picMkLst>
            <pc:docMk/>
            <pc:sldMk cId="321839724" sldId="4568"/>
            <ac:picMk id="17" creationId="{5BCC7D88-C2C9-4D46-AAF7-2DE5605773E9}"/>
          </ac:picMkLst>
        </pc:picChg>
        <pc:picChg chg="mod">
          <ac:chgData name="Robin Rettien" userId="d3b77970-caed-4e6f-89f3-1a113df11dad" providerId="ADAL" clId="{E6289873-9FE9-4CA2-AC8B-3995D64E2CE3}" dt="2020-11-09T14:42:17.400" v="9" actId="13926"/>
          <ac:picMkLst>
            <pc:docMk/>
            <pc:sldMk cId="321839724" sldId="4568"/>
            <ac:picMk id="1026" creationId="{7148B9ED-BFC6-4CFB-949D-190095F23D16}"/>
          </ac:picMkLst>
        </pc:picChg>
        <pc:cxnChg chg="mod">
          <ac:chgData name="Robin Rettien" userId="d3b77970-caed-4e6f-89f3-1a113df11dad" providerId="ADAL" clId="{E6289873-9FE9-4CA2-AC8B-3995D64E2CE3}" dt="2020-11-09T14:42:17.400" v="9" actId="13926"/>
          <ac:cxnSpMkLst>
            <pc:docMk/>
            <pc:sldMk cId="321839724" sldId="4568"/>
            <ac:cxnSpMk id="11" creationId="{5AD29280-6340-4A6D-882B-93B65A653036}"/>
          </ac:cxnSpMkLst>
        </pc:cxnChg>
        <pc:cxnChg chg="mod">
          <ac:chgData name="Robin Rettien" userId="d3b77970-caed-4e6f-89f3-1a113df11dad" providerId="ADAL" clId="{E6289873-9FE9-4CA2-AC8B-3995D64E2CE3}" dt="2020-11-09T14:42:17.400" v="9" actId="13926"/>
          <ac:cxnSpMkLst>
            <pc:docMk/>
            <pc:sldMk cId="321839724" sldId="4568"/>
            <ac:cxnSpMk id="41" creationId="{210DFE03-0AFD-4C9A-88FF-61FB9DAA0EC9}"/>
          </ac:cxnSpMkLst>
        </pc:cxnChg>
      </pc:sldChg>
      <pc:sldChg chg="delSp modSp mod">
        <pc:chgData name="Robin Rettien" userId="d3b77970-caed-4e6f-89f3-1a113df11dad" providerId="ADAL" clId="{E6289873-9FE9-4CA2-AC8B-3995D64E2CE3}" dt="2020-11-09T14:57:31.778" v="34" actId="478"/>
        <pc:sldMkLst>
          <pc:docMk/>
          <pc:sldMk cId="2761733356" sldId="4569"/>
        </pc:sldMkLst>
        <pc:spChg chg="mod">
          <ac:chgData name="Robin Rettien" userId="d3b77970-caed-4e6f-89f3-1a113df11dad" providerId="ADAL" clId="{E6289873-9FE9-4CA2-AC8B-3995D64E2CE3}" dt="2020-11-09T14:42:23.192" v="10" actId="13926"/>
          <ac:spMkLst>
            <pc:docMk/>
            <pc:sldMk cId="2761733356" sldId="4569"/>
            <ac:spMk id="2" creationId="{7D701395-8032-4536-906F-15A66E308701}"/>
          </ac:spMkLst>
        </pc:spChg>
        <pc:spChg chg="mod">
          <ac:chgData name="Robin Rettien" userId="d3b77970-caed-4e6f-89f3-1a113df11dad" providerId="ADAL" clId="{E6289873-9FE9-4CA2-AC8B-3995D64E2CE3}" dt="2020-11-09T14:42:23.192" v="10" actId="13926"/>
          <ac:spMkLst>
            <pc:docMk/>
            <pc:sldMk cId="2761733356" sldId="4569"/>
            <ac:spMk id="3" creationId="{B2DED072-DCB9-47C4-B3C2-AD0319F20669}"/>
          </ac:spMkLst>
        </pc:spChg>
        <pc:spChg chg="mod">
          <ac:chgData name="Robin Rettien" userId="d3b77970-caed-4e6f-89f3-1a113df11dad" providerId="ADAL" clId="{E6289873-9FE9-4CA2-AC8B-3995D64E2CE3}" dt="2020-11-09T14:42:23.192" v="10" actId="13926"/>
          <ac:spMkLst>
            <pc:docMk/>
            <pc:sldMk cId="2761733356" sldId="4569"/>
            <ac:spMk id="7" creationId="{E73D5105-F5BC-402C-B006-D9F1A167A1FB}"/>
          </ac:spMkLst>
        </pc:spChg>
        <pc:spChg chg="mod">
          <ac:chgData name="Robin Rettien" userId="d3b77970-caed-4e6f-89f3-1a113df11dad" providerId="ADAL" clId="{E6289873-9FE9-4CA2-AC8B-3995D64E2CE3}" dt="2020-11-09T14:42:23.192" v="10" actId="13926"/>
          <ac:spMkLst>
            <pc:docMk/>
            <pc:sldMk cId="2761733356" sldId="4569"/>
            <ac:spMk id="10" creationId="{9ED7A441-A060-42D8-9095-7D008E89A741}"/>
          </ac:spMkLst>
        </pc:spChg>
        <pc:spChg chg="mod">
          <ac:chgData name="Robin Rettien" userId="d3b77970-caed-4e6f-89f3-1a113df11dad" providerId="ADAL" clId="{E6289873-9FE9-4CA2-AC8B-3995D64E2CE3}" dt="2020-11-09T14:42:23.192" v="10" actId="13926"/>
          <ac:spMkLst>
            <pc:docMk/>
            <pc:sldMk cId="2761733356" sldId="4569"/>
            <ac:spMk id="12" creationId="{884FC309-076B-4904-B62C-7A142168EC50}"/>
          </ac:spMkLst>
        </pc:spChg>
        <pc:spChg chg="mod">
          <ac:chgData name="Robin Rettien" userId="d3b77970-caed-4e6f-89f3-1a113df11dad" providerId="ADAL" clId="{E6289873-9FE9-4CA2-AC8B-3995D64E2CE3}" dt="2020-11-09T14:42:23.192" v="10" actId="13926"/>
          <ac:spMkLst>
            <pc:docMk/>
            <pc:sldMk cId="2761733356" sldId="4569"/>
            <ac:spMk id="14" creationId="{22E2B548-DF3B-4866-9F66-7393E02E1CEA}"/>
          </ac:spMkLst>
        </pc:spChg>
        <pc:spChg chg="mod">
          <ac:chgData name="Robin Rettien" userId="d3b77970-caed-4e6f-89f3-1a113df11dad" providerId="ADAL" clId="{E6289873-9FE9-4CA2-AC8B-3995D64E2CE3}" dt="2020-11-09T14:42:23.192" v="10" actId="13926"/>
          <ac:spMkLst>
            <pc:docMk/>
            <pc:sldMk cId="2761733356" sldId="4569"/>
            <ac:spMk id="15" creationId="{BD6BC940-9792-4EDF-88C1-2CA0CE1F572D}"/>
          </ac:spMkLst>
        </pc:spChg>
        <pc:spChg chg="mod">
          <ac:chgData name="Robin Rettien" userId="d3b77970-caed-4e6f-89f3-1a113df11dad" providerId="ADAL" clId="{E6289873-9FE9-4CA2-AC8B-3995D64E2CE3}" dt="2020-11-09T14:42:23.192" v="10" actId="13926"/>
          <ac:spMkLst>
            <pc:docMk/>
            <pc:sldMk cId="2761733356" sldId="4569"/>
            <ac:spMk id="19" creationId="{197440D0-D94A-40D6-8A4C-706BD75AD0B0}"/>
          </ac:spMkLst>
        </pc:spChg>
        <pc:spChg chg="mod">
          <ac:chgData name="Robin Rettien" userId="d3b77970-caed-4e6f-89f3-1a113df11dad" providerId="ADAL" clId="{E6289873-9FE9-4CA2-AC8B-3995D64E2CE3}" dt="2020-11-09T14:42:23.192" v="10" actId="13926"/>
          <ac:spMkLst>
            <pc:docMk/>
            <pc:sldMk cId="2761733356" sldId="4569"/>
            <ac:spMk id="20" creationId="{E62F4276-6C2B-401A-865C-3B6DF4372BA9}"/>
          </ac:spMkLst>
        </pc:spChg>
        <pc:spChg chg="mod">
          <ac:chgData name="Robin Rettien" userId="d3b77970-caed-4e6f-89f3-1a113df11dad" providerId="ADAL" clId="{E6289873-9FE9-4CA2-AC8B-3995D64E2CE3}" dt="2020-11-09T14:42:23.192" v="10" actId="13926"/>
          <ac:spMkLst>
            <pc:docMk/>
            <pc:sldMk cId="2761733356" sldId="4569"/>
            <ac:spMk id="35" creationId="{E1C20004-A59A-4882-82B5-52DD6C28B5C9}"/>
          </ac:spMkLst>
        </pc:spChg>
        <pc:spChg chg="mod">
          <ac:chgData name="Robin Rettien" userId="d3b77970-caed-4e6f-89f3-1a113df11dad" providerId="ADAL" clId="{E6289873-9FE9-4CA2-AC8B-3995D64E2CE3}" dt="2020-11-09T14:42:23.192" v="10" actId="13926"/>
          <ac:spMkLst>
            <pc:docMk/>
            <pc:sldMk cId="2761733356" sldId="4569"/>
            <ac:spMk id="38" creationId="{85A8140E-B464-4476-870A-631D4673472E}"/>
          </ac:spMkLst>
        </pc:spChg>
        <pc:spChg chg="mod">
          <ac:chgData name="Robin Rettien" userId="d3b77970-caed-4e6f-89f3-1a113df11dad" providerId="ADAL" clId="{E6289873-9FE9-4CA2-AC8B-3995D64E2CE3}" dt="2020-11-09T14:42:23.192" v="10" actId="13926"/>
          <ac:spMkLst>
            <pc:docMk/>
            <pc:sldMk cId="2761733356" sldId="4569"/>
            <ac:spMk id="39" creationId="{AAFF6EA6-74A2-4682-915B-A6418E1B70F6}"/>
          </ac:spMkLst>
        </pc:spChg>
        <pc:spChg chg="mod">
          <ac:chgData name="Robin Rettien" userId="d3b77970-caed-4e6f-89f3-1a113df11dad" providerId="ADAL" clId="{E6289873-9FE9-4CA2-AC8B-3995D64E2CE3}" dt="2020-11-09T14:42:23.192" v="10" actId="13926"/>
          <ac:spMkLst>
            <pc:docMk/>
            <pc:sldMk cId="2761733356" sldId="4569"/>
            <ac:spMk id="41" creationId="{A7188BD8-2ACC-4F14-AE31-9722FB9CA6BC}"/>
          </ac:spMkLst>
        </pc:spChg>
        <pc:spChg chg="mod">
          <ac:chgData name="Robin Rettien" userId="d3b77970-caed-4e6f-89f3-1a113df11dad" providerId="ADAL" clId="{E6289873-9FE9-4CA2-AC8B-3995D64E2CE3}" dt="2020-11-09T14:42:23.192" v="10" actId="13926"/>
          <ac:spMkLst>
            <pc:docMk/>
            <pc:sldMk cId="2761733356" sldId="4569"/>
            <ac:spMk id="42" creationId="{084480C7-F215-4004-B0BC-F652E21C6B64}"/>
          </ac:spMkLst>
        </pc:spChg>
        <pc:spChg chg="mod">
          <ac:chgData name="Robin Rettien" userId="d3b77970-caed-4e6f-89f3-1a113df11dad" providerId="ADAL" clId="{E6289873-9FE9-4CA2-AC8B-3995D64E2CE3}" dt="2020-11-09T14:42:23.192" v="10" actId="13926"/>
          <ac:spMkLst>
            <pc:docMk/>
            <pc:sldMk cId="2761733356" sldId="4569"/>
            <ac:spMk id="43" creationId="{77D55BEB-06D4-4D8C-B360-DF824868F547}"/>
          </ac:spMkLst>
        </pc:spChg>
        <pc:spChg chg="mod">
          <ac:chgData name="Robin Rettien" userId="d3b77970-caed-4e6f-89f3-1a113df11dad" providerId="ADAL" clId="{E6289873-9FE9-4CA2-AC8B-3995D64E2CE3}" dt="2020-11-09T14:42:23.192" v="10" actId="13926"/>
          <ac:spMkLst>
            <pc:docMk/>
            <pc:sldMk cId="2761733356" sldId="4569"/>
            <ac:spMk id="45" creationId="{C816BEF3-D42A-4370-9398-86EBCF8AB535}"/>
          </ac:spMkLst>
        </pc:spChg>
        <pc:spChg chg="mod">
          <ac:chgData name="Robin Rettien" userId="d3b77970-caed-4e6f-89f3-1a113df11dad" providerId="ADAL" clId="{E6289873-9FE9-4CA2-AC8B-3995D64E2CE3}" dt="2020-11-09T14:42:23.192" v="10" actId="13926"/>
          <ac:spMkLst>
            <pc:docMk/>
            <pc:sldMk cId="2761733356" sldId="4569"/>
            <ac:spMk id="55" creationId="{69842717-1FD6-42CF-B66D-5B8E910D70BD}"/>
          </ac:spMkLst>
        </pc:spChg>
        <pc:spChg chg="mod">
          <ac:chgData name="Robin Rettien" userId="d3b77970-caed-4e6f-89f3-1a113df11dad" providerId="ADAL" clId="{E6289873-9FE9-4CA2-AC8B-3995D64E2CE3}" dt="2020-11-09T14:42:23.192" v="10" actId="13926"/>
          <ac:spMkLst>
            <pc:docMk/>
            <pc:sldMk cId="2761733356" sldId="4569"/>
            <ac:spMk id="112" creationId="{3A85F222-F47B-4C0F-BF1F-B5B410DBDB63}"/>
          </ac:spMkLst>
        </pc:spChg>
        <pc:spChg chg="mod">
          <ac:chgData name="Robin Rettien" userId="d3b77970-caed-4e6f-89f3-1a113df11dad" providerId="ADAL" clId="{E6289873-9FE9-4CA2-AC8B-3995D64E2CE3}" dt="2020-11-09T14:42:23.192" v="10" actId="13926"/>
          <ac:spMkLst>
            <pc:docMk/>
            <pc:sldMk cId="2761733356" sldId="4569"/>
            <ac:spMk id="113" creationId="{D5920B0D-25A6-4BDA-8C17-710FE998560E}"/>
          </ac:spMkLst>
        </pc:spChg>
        <pc:grpChg chg="mod">
          <ac:chgData name="Robin Rettien" userId="d3b77970-caed-4e6f-89f3-1a113df11dad" providerId="ADAL" clId="{E6289873-9FE9-4CA2-AC8B-3995D64E2CE3}" dt="2020-11-09T14:42:23.192" v="10" actId="13926"/>
          <ac:grpSpMkLst>
            <pc:docMk/>
            <pc:sldMk cId="2761733356" sldId="4569"/>
            <ac:grpSpMk id="22" creationId="{9C952A7C-9880-4D8D-8CEC-1716043D64C1}"/>
          </ac:grpSpMkLst>
        </pc:grpChg>
        <pc:grpChg chg="del mod">
          <ac:chgData name="Robin Rettien" userId="d3b77970-caed-4e6f-89f3-1a113df11dad" providerId="ADAL" clId="{E6289873-9FE9-4CA2-AC8B-3995D64E2CE3}" dt="2020-11-09T14:57:31.778" v="34" actId="478"/>
          <ac:grpSpMkLst>
            <pc:docMk/>
            <pc:sldMk cId="2761733356" sldId="4569"/>
            <ac:grpSpMk id="23" creationId="{945004CA-8757-43ED-A733-89BF599B1737}"/>
          </ac:grpSpMkLst>
        </pc:grpChg>
        <pc:grpChg chg="mod">
          <ac:chgData name="Robin Rettien" userId="d3b77970-caed-4e6f-89f3-1a113df11dad" providerId="ADAL" clId="{E6289873-9FE9-4CA2-AC8B-3995D64E2CE3}" dt="2020-11-09T14:42:23.192" v="10" actId="13926"/>
          <ac:grpSpMkLst>
            <pc:docMk/>
            <pc:sldMk cId="2761733356" sldId="4569"/>
            <ac:grpSpMk id="40" creationId="{FFBC7292-589C-4EF8-9B9E-D81103682140}"/>
          </ac:grpSpMkLst>
        </pc:grpChg>
        <pc:picChg chg="mod">
          <ac:chgData name="Robin Rettien" userId="d3b77970-caed-4e6f-89f3-1a113df11dad" providerId="ADAL" clId="{E6289873-9FE9-4CA2-AC8B-3995D64E2CE3}" dt="2020-11-09T14:42:23.192" v="10" actId="13926"/>
          <ac:picMkLst>
            <pc:docMk/>
            <pc:sldMk cId="2761733356" sldId="4569"/>
            <ac:picMk id="16" creationId="{91B4F8DE-C0B5-48B0-84D5-FD6C1670B9C6}"/>
          </ac:picMkLst>
        </pc:picChg>
        <pc:picChg chg="mod">
          <ac:chgData name="Robin Rettien" userId="d3b77970-caed-4e6f-89f3-1a113df11dad" providerId="ADAL" clId="{E6289873-9FE9-4CA2-AC8B-3995D64E2CE3}" dt="2020-11-09T14:42:23.192" v="10" actId="13926"/>
          <ac:picMkLst>
            <pc:docMk/>
            <pc:sldMk cId="2761733356" sldId="4569"/>
            <ac:picMk id="18" creationId="{DE5147AC-F0A4-479F-9FF8-E74F012E4CA8}"/>
          </ac:picMkLst>
        </pc:picChg>
        <pc:picChg chg="mod">
          <ac:chgData name="Robin Rettien" userId="d3b77970-caed-4e6f-89f3-1a113df11dad" providerId="ADAL" clId="{E6289873-9FE9-4CA2-AC8B-3995D64E2CE3}" dt="2020-11-09T14:42:23.192" v="10" actId="13926"/>
          <ac:picMkLst>
            <pc:docMk/>
            <pc:sldMk cId="2761733356" sldId="4569"/>
            <ac:picMk id="25" creationId="{4AF805BB-7D9F-4DF7-BB61-084FAC029417}"/>
          </ac:picMkLst>
        </pc:picChg>
        <pc:picChg chg="mod">
          <ac:chgData name="Robin Rettien" userId="d3b77970-caed-4e6f-89f3-1a113df11dad" providerId="ADAL" clId="{E6289873-9FE9-4CA2-AC8B-3995D64E2CE3}" dt="2020-11-09T14:42:23.192" v="10" actId="13926"/>
          <ac:picMkLst>
            <pc:docMk/>
            <pc:sldMk cId="2761733356" sldId="4569"/>
            <ac:picMk id="26" creationId="{5AEFB3D4-EA97-44A3-97BA-EB71B0C39428}"/>
          </ac:picMkLst>
        </pc:picChg>
        <pc:cxnChg chg="mod">
          <ac:chgData name="Robin Rettien" userId="d3b77970-caed-4e6f-89f3-1a113df11dad" providerId="ADAL" clId="{E6289873-9FE9-4CA2-AC8B-3995D64E2CE3}" dt="2020-11-09T14:42:23.192" v="10" actId="13926"/>
          <ac:cxnSpMkLst>
            <pc:docMk/>
            <pc:sldMk cId="2761733356" sldId="4569"/>
            <ac:cxnSpMk id="11" creationId="{5AD29280-6340-4A6D-882B-93B65A653036}"/>
          </ac:cxnSpMkLst>
        </pc:cxnChg>
        <pc:cxnChg chg="mod">
          <ac:chgData name="Robin Rettien" userId="d3b77970-caed-4e6f-89f3-1a113df11dad" providerId="ADAL" clId="{E6289873-9FE9-4CA2-AC8B-3995D64E2CE3}" dt="2020-11-09T14:42:23.192" v="10" actId="13926"/>
          <ac:cxnSpMkLst>
            <pc:docMk/>
            <pc:sldMk cId="2761733356" sldId="4569"/>
            <ac:cxnSpMk id="36" creationId="{7E20C12B-4182-4D41-916F-13020E61EC21}"/>
          </ac:cxnSpMkLst>
        </pc:cxnChg>
      </pc:sldChg>
      <pc:sldChg chg="modSp">
        <pc:chgData name="Robin Rettien" userId="d3b77970-caed-4e6f-89f3-1a113df11dad" providerId="ADAL" clId="{E6289873-9FE9-4CA2-AC8B-3995D64E2CE3}" dt="2020-11-09T14:42:37.860" v="12" actId="13926"/>
        <pc:sldMkLst>
          <pc:docMk/>
          <pc:sldMk cId="2623748295" sldId="4570"/>
        </pc:sldMkLst>
        <pc:spChg chg="mod">
          <ac:chgData name="Robin Rettien" userId="d3b77970-caed-4e6f-89f3-1a113df11dad" providerId="ADAL" clId="{E6289873-9FE9-4CA2-AC8B-3995D64E2CE3}" dt="2020-11-09T14:42:37.860" v="12" actId="13926"/>
          <ac:spMkLst>
            <pc:docMk/>
            <pc:sldMk cId="2623748295" sldId="4570"/>
            <ac:spMk id="2" creationId="{7D701395-8032-4536-906F-15A66E308701}"/>
          </ac:spMkLst>
        </pc:spChg>
        <pc:spChg chg="mod">
          <ac:chgData name="Robin Rettien" userId="d3b77970-caed-4e6f-89f3-1a113df11dad" providerId="ADAL" clId="{E6289873-9FE9-4CA2-AC8B-3995D64E2CE3}" dt="2020-11-09T14:42:37.860" v="12" actId="13926"/>
          <ac:spMkLst>
            <pc:docMk/>
            <pc:sldMk cId="2623748295" sldId="4570"/>
            <ac:spMk id="3" creationId="{263D415E-DAB5-4312-B247-3406B97C3353}"/>
          </ac:spMkLst>
        </pc:spChg>
        <pc:spChg chg="mod">
          <ac:chgData name="Robin Rettien" userId="d3b77970-caed-4e6f-89f3-1a113df11dad" providerId="ADAL" clId="{E6289873-9FE9-4CA2-AC8B-3995D64E2CE3}" dt="2020-11-09T14:42:37.860" v="12" actId="13926"/>
          <ac:spMkLst>
            <pc:docMk/>
            <pc:sldMk cId="2623748295" sldId="4570"/>
            <ac:spMk id="4" creationId="{8F0340B2-EE4B-415F-9143-255DAE7F16AD}"/>
          </ac:spMkLst>
        </pc:spChg>
        <pc:spChg chg="mod">
          <ac:chgData name="Robin Rettien" userId="d3b77970-caed-4e6f-89f3-1a113df11dad" providerId="ADAL" clId="{E6289873-9FE9-4CA2-AC8B-3995D64E2CE3}" dt="2020-11-09T14:42:37.860" v="12" actId="13926"/>
          <ac:spMkLst>
            <pc:docMk/>
            <pc:sldMk cId="2623748295" sldId="4570"/>
            <ac:spMk id="5" creationId="{1434D17C-97EF-470A-A3D2-0F8DB4E34C1C}"/>
          </ac:spMkLst>
        </pc:spChg>
        <pc:spChg chg="mod">
          <ac:chgData name="Robin Rettien" userId="d3b77970-caed-4e6f-89f3-1a113df11dad" providerId="ADAL" clId="{E6289873-9FE9-4CA2-AC8B-3995D64E2CE3}" dt="2020-11-09T14:42:37.860" v="12" actId="13926"/>
          <ac:spMkLst>
            <pc:docMk/>
            <pc:sldMk cId="2623748295" sldId="4570"/>
            <ac:spMk id="7" creationId="{EBD40D0A-5E1F-4501-8BF0-2634EFDE91DA}"/>
          </ac:spMkLst>
        </pc:spChg>
        <pc:spChg chg="mod">
          <ac:chgData name="Robin Rettien" userId="d3b77970-caed-4e6f-89f3-1a113df11dad" providerId="ADAL" clId="{E6289873-9FE9-4CA2-AC8B-3995D64E2CE3}" dt="2020-11-09T14:42:37.860" v="12" actId="13926"/>
          <ac:spMkLst>
            <pc:docMk/>
            <pc:sldMk cId="2623748295" sldId="4570"/>
            <ac:spMk id="8" creationId="{D58BCDF9-E6E5-4915-A8B9-52FBFF84732D}"/>
          </ac:spMkLst>
        </pc:spChg>
        <pc:spChg chg="mod">
          <ac:chgData name="Robin Rettien" userId="d3b77970-caed-4e6f-89f3-1a113df11dad" providerId="ADAL" clId="{E6289873-9FE9-4CA2-AC8B-3995D64E2CE3}" dt="2020-11-09T14:42:37.860" v="12" actId="13926"/>
          <ac:spMkLst>
            <pc:docMk/>
            <pc:sldMk cId="2623748295" sldId="4570"/>
            <ac:spMk id="15" creationId="{BD6BC940-9792-4EDF-88C1-2CA0CE1F572D}"/>
          </ac:spMkLst>
        </pc:spChg>
        <pc:spChg chg="mod">
          <ac:chgData name="Robin Rettien" userId="d3b77970-caed-4e6f-89f3-1a113df11dad" providerId="ADAL" clId="{E6289873-9FE9-4CA2-AC8B-3995D64E2CE3}" dt="2020-11-09T14:42:37.860" v="12" actId="13926"/>
          <ac:spMkLst>
            <pc:docMk/>
            <pc:sldMk cId="2623748295" sldId="4570"/>
            <ac:spMk id="17" creationId="{9734490F-9FFC-4741-B6CF-A54119B94313}"/>
          </ac:spMkLst>
        </pc:spChg>
        <pc:spChg chg="mod">
          <ac:chgData name="Robin Rettien" userId="d3b77970-caed-4e6f-89f3-1a113df11dad" providerId="ADAL" clId="{E6289873-9FE9-4CA2-AC8B-3995D64E2CE3}" dt="2020-11-09T14:42:37.860" v="12" actId="13926"/>
          <ac:spMkLst>
            <pc:docMk/>
            <pc:sldMk cId="2623748295" sldId="4570"/>
            <ac:spMk id="19" creationId="{197440D0-D94A-40D6-8A4C-706BD75AD0B0}"/>
          </ac:spMkLst>
        </pc:spChg>
        <pc:spChg chg="mod">
          <ac:chgData name="Robin Rettien" userId="d3b77970-caed-4e6f-89f3-1a113df11dad" providerId="ADAL" clId="{E6289873-9FE9-4CA2-AC8B-3995D64E2CE3}" dt="2020-11-09T14:42:37.860" v="12" actId="13926"/>
          <ac:spMkLst>
            <pc:docMk/>
            <pc:sldMk cId="2623748295" sldId="4570"/>
            <ac:spMk id="20" creationId="{4DE437A5-B210-4F04-AD72-0B07057096AA}"/>
          </ac:spMkLst>
        </pc:spChg>
        <pc:spChg chg="mod">
          <ac:chgData name="Robin Rettien" userId="d3b77970-caed-4e6f-89f3-1a113df11dad" providerId="ADAL" clId="{E6289873-9FE9-4CA2-AC8B-3995D64E2CE3}" dt="2020-11-09T14:42:37.860" v="12" actId="13926"/>
          <ac:spMkLst>
            <pc:docMk/>
            <pc:sldMk cId="2623748295" sldId="4570"/>
            <ac:spMk id="21" creationId="{A72AE591-3E09-4614-960C-8E841A43253C}"/>
          </ac:spMkLst>
        </pc:spChg>
        <pc:spChg chg="mod">
          <ac:chgData name="Robin Rettien" userId="d3b77970-caed-4e6f-89f3-1a113df11dad" providerId="ADAL" clId="{E6289873-9FE9-4CA2-AC8B-3995D64E2CE3}" dt="2020-11-09T14:42:37.860" v="12" actId="13926"/>
          <ac:spMkLst>
            <pc:docMk/>
            <pc:sldMk cId="2623748295" sldId="4570"/>
            <ac:spMk id="26" creationId="{4B3FDFAF-AC46-4000-B44B-A0B4E959D31D}"/>
          </ac:spMkLst>
        </pc:spChg>
        <pc:spChg chg="mod">
          <ac:chgData name="Robin Rettien" userId="d3b77970-caed-4e6f-89f3-1a113df11dad" providerId="ADAL" clId="{E6289873-9FE9-4CA2-AC8B-3995D64E2CE3}" dt="2020-11-09T14:42:37.860" v="12" actId="13926"/>
          <ac:spMkLst>
            <pc:docMk/>
            <pc:sldMk cId="2623748295" sldId="4570"/>
            <ac:spMk id="45" creationId="{9E840A2D-991C-4E3C-9CEB-2AC8F36A9F4A}"/>
          </ac:spMkLst>
        </pc:spChg>
        <pc:spChg chg="mod">
          <ac:chgData name="Robin Rettien" userId="d3b77970-caed-4e6f-89f3-1a113df11dad" providerId="ADAL" clId="{E6289873-9FE9-4CA2-AC8B-3995D64E2CE3}" dt="2020-11-09T14:42:37.860" v="12" actId="13926"/>
          <ac:spMkLst>
            <pc:docMk/>
            <pc:sldMk cId="2623748295" sldId="4570"/>
            <ac:spMk id="50" creationId="{DDB19016-E717-4E58-9FE3-9D0CB8034D05}"/>
          </ac:spMkLst>
        </pc:spChg>
        <pc:spChg chg="mod">
          <ac:chgData name="Robin Rettien" userId="d3b77970-caed-4e6f-89f3-1a113df11dad" providerId="ADAL" clId="{E6289873-9FE9-4CA2-AC8B-3995D64E2CE3}" dt="2020-11-09T14:42:37.860" v="12" actId="13926"/>
          <ac:spMkLst>
            <pc:docMk/>
            <pc:sldMk cId="2623748295" sldId="4570"/>
            <ac:spMk id="77" creationId="{AA337D4F-5AFF-47BB-8E56-01812DB5FE7D}"/>
          </ac:spMkLst>
        </pc:spChg>
        <pc:spChg chg="mod">
          <ac:chgData name="Robin Rettien" userId="d3b77970-caed-4e6f-89f3-1a113df11dad" providerId="ADAL" clId="{E6289873-9FE9-4CA2-AC8B-3995D64E2CE3}" dt="2020-11-09T14:42:37.860" v="12" actId="13926"/>
          <ac:spMkLst>
            <pc:docMk/>
            <pc:sldMk cId="2623748295" sldId="4570"/>
            <ac:spMk id="78" creationId="{55519320-C62C-4B05-950E-71FCE8A798B8}"/>
          </ac:spMkLst>
        </pc:spChg>
        <pc:grpChg chg="mod">
          <ac:chgData name="Robin Rettien" userId="d3b77970-caed-4e6f-89f3-1a113df11dad" providerId="ADAL" clId="{E6289873-9FE9-4CA2-AC8B-3995D64E2CE3}" dt="2020-11-09T14:42:37.860" v="12" actId="13926"/>
          <ac:grpSpMkLst>
            <pc:docMk/>
            <pc:sldMk cId="2623748295" sldId="4570"/>
            <ac:grpSpMk id="35" creationId="{A12A3B37-924D-4C00-97E1-F04409B0DC26}"/>
          </ac:grpSpMkLst>
        </pc:grpChg>
        <pc:grpChg chg="mod">
          <ac:chgData name="Robin Rettien" userId="d3b77970-caed-4e6f-89f3-1a113df11dad" providerId="ADAL" clId="{E6289873-9FE9-4CA2-AC8B-3995D64E2CE3}" dt="2020-11-09T14:42:37.860" v="12" actId="13926"/>
          <ac:grpSpMkLst>
            <pc:docMk/>
            <pc:sldMk cId="2623748295" sldId="4570"/>
            <ac:grpSpMk id="37" creationId="{85A672D4-8948-458B-9331-AC3C8901CA95}"/>
          </ac:grpSpMkLst>
        </pc:grpChg>
        <pc:picChg chg="mod">
          <ac:chgData name="Robin Rettien" userId="d3b77970-caed-4e6f-89f3-1a113df11dad" providerId="ADAL" clId="{E6289873-9FE9-4CA2-AC8B-3995D64E2CE3}" dt="2020-11-09T14:42:37.860" v="12" actId="13926"/>
          <ac:picMkLst>
            <pc:docMk/>
            <pc:sldMk cId="2623748295" sldId="4570"/>
            <ac:picMk id="6" creationId="{2556F841-BCD7-45D5-9DB1-821516FB1881}"/>
          </ac:picMkLst>
        </pc:picChg>
        <pc:picChg chg="mod">
          <ac:chgData name="Robin Rettien" userId="d3b77970-caed-4e6f-89f3-1a113df11dad" providerId="ADAL" clId="{E6289873-9FE9-4CA2-AC8B-3995D64E2CE3}" dt="2020-11-09T14:42:37.860" v="12" actId="13926"/>
          <ac:picMkLst>
            <pc:docMk/>
            <pc:sldMk cId="2623748295" sldId="4570"/>
            <ac:picMk id="14" creationId="{EA7093A6-8E36-4B93-8023-348C66A8F20C}"/>
          </ac:picMkLst>
        </pc:picChg>
        <pc:picChg chg="mod">
          <ac:chgData name="Robin Rettien" userId="d3b77970-caed-4e6f-89f3-1a113df11dad" providerId="ADAL" clId="{E6289873-9FE9-4CA2-AC8B-3995D64E2CE3}" dt="2020-11-09T14:42:37.860" v="12" actId="13926"/>
          <ac:picMkLst>
            <pc:docMk/>
            <pc:sldMk cId="2623748295" sldId="4570"/>
            <ac:picMk id="25" creationId="{4F25DFAF-C258-4B76-A7EE-FC5FBF2966C8}"/>
          </ac:picMkLst>
        </pc:picChg>
        <pc:picChg chg="mod">
          <ac:chgData name="Robin Rettien" userId="d3b77970-caed-4e6f-89f3-1a113df11dad" providerId="ADAL" clId="{E6289873-9FE9-4CA2-AC8B-3995D64E2CE3}" dt="2020-11-09T14:42:37.860" v="12" actId="13926"/>
          <ac:picMkLst>
            <pc:docMk/>
            <pc:sldMk cId="2623748295" sldId="4570"/>
            <ac:picMk id="2049" creationId="{705F0B77-9A99-4380-8721-D950C2FFEE62}"/>
          </ac:picMkLst>
        </pc:picChg>
        <pc:cxnChg chg="mod">
          <ac:chgData name="Robin Rettien" userId="d3b77970-caed-4e6f-89f3-1a113df11dad" providerId="ADAL" clId="{E6289873-9FE9-4CA2-AC8B-3995D64E2CE3}" dt="2020-11-09T14:42:37.860" v="12" actId="13926"/>
          <ac:cxnSpMkLst>
            <pc:docMk/>
            <pc:sldMk cId="2623748295" sldId="4570"/>
            <ac:cxnSpMk id="11" creationId="{5AD29280-6340-4A6D-882B-93B65A653036}"/>
          </ac:cxnSpMkLst>
        </pc:cxnChg>
        <pc:cxnChg chg="mod">
          <ac:chgData name="Robin Rettien" userId="d3b77970-caed-4e6f-89f3-1a113df11dad" providerId="ADAL" clId="{E6289873-9FE9-4CA2-AC8B-3995D64E2CE3}" dt="2020-11-09T14:42:37.860" v="12" actId="13926"/>
          <ac:cxnSpMkLst>
            <pc:docMk/>
            <pc:sldMk cId="2623748295" sldId="4570"/>
            <ac:cxnSpMk id="40" creationId="{0EF2CDFC-7052-428E-A358-1AE73A9BF4F7}"/>
          </ac:cxnSpMkLst>
        </pc:cxnChg>
        <pc:cxnChg chg="mod">
          <ac:chgData name="Robin Rettien" userId="d3b77970-caed-4e6f-89f3-1a113df11dad" providerId="ADAL" clId="{E6289873-9FE9-4CA2-AC8B-3995D64E2CE3}" dt="2020-11-09T14:42:37.860" v="12" actId="13926"/>
          <ac:cxnSpMkLst>
            <pc:docMk/>
            <pc:sldMk cId="2623748295" sldId="4570"/>
            <ac:cxnSpMk id="79" creationId="{6E8FF602-EEFA-43D4-AD81-06710A68381C}"/>
          </ac:cxnSpMkLst>
        </pc:cxnChg>
      </pc:sldChg>
      <pc:sldChg chg="modSp mod">
        <pc:chgData name="Robin Rettien" userId="d3b77970-caed-4e6f-89f3-1a113df11dad" providerId="ADAL" clId="{E6289873-9FE9-4CA2-AC8B-3995D64E2CE3}" dt="2020-11-09T14:45:37.754" v="29" actId="13926"/>
        <pc:sldMkLst>
          <pc:docMk/>
          <pc:sldMk cId="2643318129" sldId="4576"/>
        </pc:sldMkLst>
        <pc:graphicFrameChg chg="modGraphic">
          <ac:chgData name="Robin Rettien" userId="d3b77970-caed-4e6f-89f3-1a113df11dad" providerId="ADAL" clId="{E6289873-9FE9-4CA2-AC8B-3995D64E2CE3}" dt="2020-11-09T14:45:37.754" v="29" actId="13926"/>
          <ac:graphicFrameMkLst>
            <pc:docMk/>
            <pc:sldMk cId="2643318129" sldId="4576"/>
            <ac:graphicFrameMk id="38" creationId="{EC973635-818A-4831-A1B7-4F1B1727D724}"/>
          </ac:graphicFrameMkLst>
        </pc:graphicFrameChg>
      </pc:sldChg>
      <pc:sldChg chg="modSp">
        <pc:chgData name="Robin Rettien" userId="d3b77970-caed-4e6f-89f3-1a113df11dad" providerId="ADAL" clId="{E6289873-9FE9-4CA2-AC8B-3995D64E2CE3}" dt="2020-11-09T14:41:05.139" v="0" actId="13926"/>
        <pc:sldMkLst>
          <pc:docMk/>
          <pc:sldMk cId="2272080729" sldId="4582"/>
        </pc:sldMkLst>
        <pc:spChg chg="mod">
          <ac:chgData name="Robin Rettien" userId="d3b77970-caed-4e6f-89f3-1a113df11dad" providerId="ADAL" clId="{E6289873-9FE9-4CA2-AC8B-3995D64E2CE3}" dt="2020-11-09T14:41:05.139" v="0" actId="13926"/>
          <ac:spMkLst>
            <pc:docMk/>
            <pc:sldMk cId="2272080729" sldId="4582"/>
            <ac:spMk id="2" creationId="{E0B14F39-C185-44AE-9E9A-A6BF890C2C9C}"/>
          </ac:spMkLst>
        </pc:spChg>
        <pc:spChg chg="mod">
          <ac:chgData name="Robin Rettien" userId="d3b77970-caed-4e6f-89f3-1a113df11dad" providerId="ADAL" clId="{E6289873-9FE9-4CA2-AC8B-3995D64E2CE3}" dt="2020-11-09T14:41:05.139" v="0" actId="13926"/>
          <ac:spMkLst>
            <pc:docMk/>
            <pc:sldMk cId="2272080729" sldId="4582"/>
            <ac:spMk id="4" creationId="{4C699B77-84B9-4D33-9040-B638E69ED9B2}"/>
          </ac:spMkLst>
        </pc:spChg>
        <pc:spChg chg="mod">
          <ac:chgData name="Robin Rettien" userId="d3b77970-caed-4e6f-89f3-1a113df11dad" providerId="ADAL" clId="{E6289873-9FE9-4CA2-AC8B-3995D64E2CE3}" dt="2020-11-09T14:41:05.139" v="0" actId="13926"/>
          <ac:spMkLst>
            <pc:docMk/>
            <pc:sldMk cId="2272080729" sldId="4582"/>
            <ac:spMk id="5" creationId="{F63674BC-4239-4FCE-8874-392F197D887B}"/>
          </ac:spMkLst>
        </pc:spChg>
        <pc:spChg chg="mod">
          <ac:chgData name="Robin Rettien" userId="d3b77970-caed-4e6f-89f3-1a113df11dad" providerId="ADAL" clId="{E6289873-9FE9-4CA2-AC8B-3995D64E2CE3}" dt="2020-11-09T14:41:05.139" v="0" actId="13926"/>
          <ac:spMkLst>
            <pc:docMk/>
            <pc:sldMk cId="2272080729" sldId="4582"/>
            <ac:spMk id="7" creationId="{45160EFA-55A0-4E30-9669-8C359FAF726E}"/>
          </ac:spMkLst>
        </pc:spChg>
        <pc:spChg chg="mod">
          <ac:chgData name="Robin Rettien" userId="d3b77970-caed-4e6f-89f3-1a113df11dad" providerId="ADAL" clId="{E6289873-9FE9-4CA2-AC8B-3995D64E2CE3}" dt="2020-11-09T14:41:05.139" v="0" actId="13926"/>
          <ac:spMkLst>
            <pc:docMk/>
            <pc:sldMk cId="2272080729" sldId="4582"/>
            <ac:spMk id="9" creationId="{B7440E21-77AD-4416-B172-208982915CA1}"/>
          </ac:spMkLst>
        </pc:spChg>
        <pc:spChg chg="mod">
          <ac:chgData name="Robin Rettien" userId="d3b77970-caed-4e6f-89f3-1a113df11dad" providerId="ADAL" clId="{E6289873-9FE9-4CA2-AC8B-3995D64E2CE3}" dt="2020-11-09T14:41:05.139" v="0" actId="13926"/>
          <ac:spMkLst>
            <pc:docMk/>
            <pc:sldMk cId="2272080729" sldId="4582"/>
            <ac:spMk id="10" creationId="{742D7F7F-8EFC-4914-8634-F9F204785431}"/>
          </ac:spMkLst>
        </pc:spChg>
        <pc:spChg chg="mod">
          <ac:chgData name="Robin Rettien" userId="d3b77970-caed-4e6f-89f3-1a113df11dad" providerId="ADAL" clId="{E6289873-9FE9-4CA2-AC8B-3995D64E2CE3}" dt="2020-11-09T14:41:05.139" v="0" actId="13926"/>
          <ac:spMkLst>
            <pc:docMk/>
            <pc:sldMk cId="2272080729" sldId="4582"/>
            <ac:spMk id="11" creationId="{F1C8D228-55F2-42F8-BCA0-A3D428B01DCF}"/>
          </ac:spMkLst>
        </pc:spChg>
        <pc:spChg chg="mod">
          <ac:chgData name="Robin Rettien" userId="d3b77970-caed-4e6f-89f3-1a113df11dad" providerId="ADAL" clId="{E6289873-9FE9-4CA2-AC8B-3995D64E2CE3}" dt="2020-11-09T14:41:05.139" v="0" actId="13926"/>
          <ac:spMkLst>
            <pc:docMk/>
            <pc:sldMk cId="2272080729" sldId="4582"/>
            <ac:spMk id="13" creationId="{64649AAC-3E58-4A90-A1BB-59920D3E58EB}"/>
          </ac:spMkLst>
        </pc:spChg>
        <pc:spChg chg="mod">
          <ac:chgData name="Robin Rettien" userId="d3b77970-caed-4e6f-89f3-1a113df11dad" providerId="ADAL" clId="{E6289873-9FE9-4CA2-AC8B-3995D64E2CE3}" dt="2020-11-09T14:41:05.139" v="0" actId="13926"/>
          <ac:spMkLst>
            <pc:docMk/>
            <pc:sldMk cId="2272080729" sldId="4582"/>
            <ac:spMk id="28" creationId="{B6716173-6AB2-439C-BDF7-EC5F232BF498}"/>
          </ac:spMkLst>
        </pc:spChg>
        <pc:spChg chg="mod">
          <ac:chgData name="Robin Rettien" userId="d3b77970-caed-4e6f-89f3-1a113df11dad" providerId="ADAL" clId="{E6289873-9FE9-4CA2-AC8B-3995D64E2CE3}" dt="2020-11-09T14:41:05.139" v="0" actId="13926"/>
          <ac:spMkLst>
            <pc:docMk/>
            <pc:sldMk cId="2272080729" sldId="4582"/>
            <ac:spMk id="29" creationId="{6E883A72-1021-476B-A950-72BA27458020}"/>
          </ac:spMkLst>
        </pc:spChg>
        <pc:spChg chg="mod">
          <ac:chgData name="Robin Rettien" userId="d3b77970-caed-4e6f-89f3-1a113df11dad" providerId="ADAL" clId="{E6289873-9FE9-4CA2-AC8B-3995D64E2CE3}" dt="2020-11-09T14:41:05.139" v="0" actId="13926"/>
          <ac:spMkLst>
            <pc:docMk/>
            <pc:sldMk cId="2272080729" sldId="4582"/>
            <ac:spMk id="30" creationId="{61304950-9C93-4633-BFEB-39184EB0AE1B}"/>
          </ac:spMkLst>
        </pc:spChg>
        <pc:spChg chg="mod">
          <ac:chgData name="Robin Rettien" userId="d3b77970-caed-4e6f-89f3-1a113df11dad" providerId="ADAL" clId="{E6289873-9FE9-4CA2-AC8B-3995D64E2CE3}" dt="2020-11-09T14:41:05.139" v="0" actId="13926"/>
          <ac:spMkLst>
            <pc:docMk/>
            <pc:sldMk cId="2272080729" sldId="4582"/>
            <ac:spMk id="31" creationId="{461DEBAA-2AB7-4C7F-B754-D3802F2F993C}"/>
          </ac:spMkLst>
        </pc:spChg>
        <pc:spChg chg="mod">
          <ac:chgData name="Robin Rettien" userId="d3b77970-caed-4e6f-89f3-1a113df11dad" providerId="ADAL" clId="{E6289873-9FE9-4CA2-AC8B-3995D64E2CE3}" dt="2020-11-09T14:41:05.139" v="0" actId="13926"/>
          <ac:spMkLst>
            <pc:docMk/>
            <pc:sldMk cId="2272080729" sldId="4582"/>
            <ac:spMk id="37" creationId="{963CE6A6-0303-422B-BDAB-E30927722CDE}"/>
          </ac:spMkLst>
        </pc:spChg>
        <pc:spChg chg="mod">
          <ac:chgData name="Robin Rettien" userId="d3b77970-caed-4e6f-89f3-1a113df11dad" providerId="ADAL" clId="{E6289873-9FE9-4CA2-AC8B-3995D64E2CE3}" dt="2020-11-09T14:41:05.139" v="0" actId="13926"/>
          <ac:spMkLst>
            <pc:docMk/>
            <pc:sldMk cId="2272080729" sldId="4582"/>
            <ac:spMk id="39" creationId="{DB36AA50-47B3-4952-A168-D1F6307E6A03}"/>
          </ac:spMkLst>
        </pc:spChg>
        <pc:spChg chg="mod">
          <ac:chgData name="Robin Rettien" userId="d3b77970-caed-4e6f-89f3-1a113df11dad" providerId="ADAL" clId="{E6289873-9FE9-4CA2-AC8B-3995D64E2CE3}" dt="2020-11-09T14:41:05.139" v="0" actId="13926"/>
          <ac:spMkLst>
            <pc:docMk/>
            <pc:sldMk cId="2272080729" sldId="4582"/>
            <ac:spMk id="47" creationId="{D6B2FC02-C200-41CF-8D66-D318ED91C74C}"/>
          </ac:spMkLst>
        </pc:spChg>
        <pc:spChg chg="mod">
          <ac:chgData name="Robin Rettien" userId="d3b77970-caed-4e6f-89f3-1a113df11dad" providerId="ADAL" clId="{E6289873-9FE9-4CA2-AC8B-3995D64E2CE3}" dt="2020-11-09T14:41:05.139" v="0" actId="13926"/>
          <ac:spMkLst>
            <pc:docMk/>
            <pc:sldMk cId="2272080729" sldId="4582"/>
            <ac:spMk id="52" creationId="{4C888C23-3509-48A5-BE5C-6B809D09DE41}"/>
          </ac:spMkLst>
        </pc:spChg>
        <pc:picChg chg="mod">
          <ac:chgData name="Robin Rettien" userId="d3b77970-caed-4e6f-89f3-1a113df11dad" providerId="ADAL" clId="{E6289873-9FE9-4CA2-AC8B-3995D64E2CE3}" dt="2020-11-09T14:41:05.139" v="0" actId="13926"/>
          <ac:picMkLst>
            <pc:docMk/>
            <pc:sldMk cId="2272080729" sldId="4582"/>
            <ac:picMk id="3" creationId="{D24BBF7F-16ED-4180-B14B-643749B318EB}"/>
          </ac:picMkLst>
        </pc:picChg>
        <pc:picChg chg="mod">
          <ac:chgData name="Robin Rettien" userId="d3b77970-caed-4e6f-89f3-1a113df11dad" providerId="ADAL" clId="{E6289873-9FE9-4CA2-AC8B-3995D64E2CE3}" dt="2020-11-09T14:41:05.139" v="0" actId="13926"/>
          <ac:picMkLst>
            <pc:docMk/>
            <pc:sldMk cId="2272080729" sldId="4582"/>
            <ac:picMk id="59" creationId="{E6028B36-1F77-44F3-883F-BBCD76087CDD}"/>
          </ac:picMkLst>
        </pc:picChg>
        <pc:picChg chg="mod">
          <ac:chgData name="Robin Rettien" userId="d3b77970-caed-4e6f-89f3-1a113df11dad" providerId="ADAL" clId="{E6289873-9FE9-4CA2-AC8B-3995D64E2CE3}" dt="2020-11-09T14:41:05.139" v="0" actId="13926"/>
          <ac:picMkLst>
            <pc:docMk/>
            <pc:sldMk cId="2272080729" sldId="4582"/>
            <ac:picMk id="1030" creationId="{A72D49DF-7D6A-4907-921A-20392DD31CF9}"/>
          </ac:picMkLst>
        </pc:picChg>
        <pc:cxnChg chg="mod">
          <ac:chgData name="Robin Rettien" userId="d3b77970-caed-4e6f-89f3-1a113df11dad" providerId="ADAL" clId="{E6289873-9FE9-4CA2-AC8B-3995D64E2CE3}" dt="2020-11-09T14:41:05.139" v="0" actId="13926"/>
          <ac:cxnSpMkLst>
            <pc:docMk/>
            <pc:sldMk cId="2272080729" sldId="4582"/>
            <ac:cxnSpMk id="40" creationId="{885EC1D7-9EDD-40B1-A230-5262A8F3D3B3}"/>
          </ac:cxnSpMkLst>
        </pc:cxnChg>
        <pc:cxnChg chg="mod">
          <ac:chgData name="Robin Rettien" userId="d3b77970-caed-4e6f-89f3-1a113df11dad" providerId="ADAL" clId="{E6289873-9FE9-4CA2-AC8B-3995D64E2CE3}" dt="2020-11-09T14:41:05.139" v="0" actId="13926"/>
          <ac:cxnSpMkLst>
            <pc:docMk/>
            <pc:sldMk cId="2272080729" sldId="4582"/>
            <ac:cxnSpMk id="41" creationId="{D1A568C8-F2F4-4FE1-A717-FC15FF451E98}"/>
          </ac:cxnSpMkLst>
        </pc:cxnChg>
      </pc:sldChg>
      <pc:sldChg chg="modSp mod">
        <pc:chgData name="Robin Rettien" userId="d3b77970-caed-4e6f-89f3-1a113df11dad" providerId="ADAL" clId="{E6289873-9FE9-4CA2-AC8B-3995D64E2CE3}" dt="2020-11-09T15:30:34.262" v="327" actId="6549"/>
        <pc:sldMkLst>
          <pc:docMk/>
          <pc:sldMk cId="3340651568" sldId="4583"/>
        </pc:sldMkLst>
        <pc:spChg chg="mod">
          <ac:chgData name="Robin Rettien" userId="d3b77970-caed-4e6f-89f3-1a113df11dad" providerId="ADAL" clId="{E6289873-9FE9-4CA2-AC8B-3995D64E2CE3}" dt="2020-11-09T15:30:34.262" v="327" actId="6549"/>
          <ac:spMkLst>
            <pc:docMk/>
            <pc:sldMk cId="3340651568" sldId="4583"/>
            <ac:spMk id="4" creationId="{29CB9718-F33C-45E0-97AD-AD6A26E51A3C}"/>
          </ac:spMkLst>
        </pc:spChg>
        <pc:spChg chg="mod">
          <ac:chgData name="Robin Rettien" userId="d3b77970-caed-4e6f-89f3-1a113df11dad" providerId="ADAL" clId="{E6289873-9FE9-4CA2-AC8B-3995D64E2CE3}" dt="2020-11-09T14:44:31.476" v="21" actId="13926"/>
          <ac:spMkLst>
            <pc:docMk/>
            <pc:sldMk cId="3340651568" sldId="4583"/>
            <ac:spMk id="26" creationId="{E3ADEEA2-430A-4A2B-924E-0EDE6C0EB75E}"/>
          </ac:spMkLst>
        </pc:spChg>
        <pc:spChg chg="mod">
          <ac:chgData name="Robin Rettien" userId="d3b77970-caed-4e6f-89f3-1a113df11dad" providerId="ADAL" clId="{E6289873-9FE9-4CA2-AC8B-3995D64E2CE3}" dt="2020-11-09T14:44:31.476" v="21" actId="13926"/>
          <ac:spMkLst>
            <pc:docMk/>
            <pc:sldMk cId="3340651568" sldId="4583"/>
            <ac:spMk id="28" creationId="{677C2F6D-14D8-4C22-95CE-D16C40A933A8}"/>
          </ac:spMkLst>
        </pc:spChg>
        <pc:spChg chg="mod">
          <ac:chgData name="Robin Rettien" userId="d3b77970-caed-4e6f-89f3-1a113df11dad" providerId="ADAL" clId="{E6289873-9FE9-4CA2-AC8B-3995D64E2CE3}" dt="2020-11-09T14:44:31.476" v="21" actId="13926"/>
          <ac:spMkLst>
            <pc:docMk/>
            <pc:sldMk cId="3340651568" sldId="4583"/>
            <ac:spMk id="30" creationId="{20FA9D14-B83F-4E83-9F99-F7121ABE90A9}"/>
          </ac:spMkLst>
        </pc:spChg>
      </pc:sldChg>
    </pc:docChg>
  </pc:docChgLst>
  <pc:docChgLst>
    <pc:chgData name="Robin Rettien" userId="d3b77970-caed-4e6f-89f3-1a113df11dad" providerId="ADAL" clId="{A00FAA12-339B-4011-8A55-C30851C560CA}"/>
    <pc:docChg chg="custSel modSld">
      <pc:chgData name="Robin Rettien" userId="d3b77970-caed-4e6f-89f3-1a113df11dad" providerId="ADAL" clId="{A00FAA12-339B-4011-8A55-C30851C560CA}" dt="2020-11-20T18:06:36.364" v="159" actId="13926"/>
      <pc:docMkLst>
        <pc:docMk/>
      </pc:docMkLst>
      <pc:sldChg chg="addSp delSp modSp mod">
        <pc:chgData name="Robin Rettien" userId="d3b77970-caed-4e6f-89f3-1a113df11dad" providerId="ADAL" clId="{A00FAA12-339B-4011-8A55-C30851C560CA}" dt="2020-11-20T16:44:07.266" v="23" actId="20577"/>
        <pc:sldMkLst>
          <pc:docMk/>
          <pc:sldMk cId="635756617" sldId="4364"/>
        </pc:sldMkLst>
        <pc:spChg chg="add mod">
          <ac:chgData name="Robin Rettien" userId="d3b77970-caed-4e6f-89f3-1a113df11dad" providerId="ADAL" clId="{A00FAA12-339B-4011-8A55-C30851C560CA}" dt="2020-11-20T16:44:07.266" v="23" actId="20577"/>
          <ac:spMkLst>
            <pc:docMk/>
            <pc:sldMk cId="635756617" sldId="4364"/>
            <ac:spMk id="25" creationId="{0F315E64-6542-4CBB-9A1A-88D10ADE10A5}"/>
          </ac:spMkLst>
        </pc:spChg>
        <pc:spChg chg="del">
          <ac:chgData name="Robin Rettien" userId="d3b77970-caed-4e6f-89f3-1a113df11dad" providerId="ADAL" clId="{A00FAA12-339B-4011-8A55-C30851C560CA}" dt="2020-11-20T16:44:02.023" v="18" actId="478"/>
          <ac:spMkLst>
            <pc:docMk/>
            <pc:sldMk cId="635756617" sldId="4364"/>
            <ac:spMk id="36" creationId="{9D20BBC0-DCB5-4E0C-ACE6-CF1C32A59C21}"/>
          </ac:spMkLst>
        </pc:spChg>
        <pc:grpChg chg="del">
          <ac:chgData name="Robin Rettien" userId="d3b77970-caed-4e6f-89f3-1a113df11dad" providerId="ADAL" clId="{A00FAA12-339B-4011-8A55-C30851C560CA}" dt="2020-11-20T16:44:02.023" v="18" actId="478"/>
          <ac:grpSpMkLst>
            <pc:docMk/>
            <pc:sldMk cId="635756617" sldId="4364"/>
            <ac:grpSpMk id="37" creationId="{12E3C147-02FD-4970-8EE8-43D8E79E32B2}"/>
          </ac:grpSpMkLst>
        </pc:grpChg>
      </pc:sldChg>
      <pc:sldChg chg="modSp mod">
        <pc:chgData name="Robin Rettien" userId="d3b77970-caed-4e6f-89f3-1a113df11dad" providerId="ADAL" clId="{A00FAA12-339B-4011-8A55-C30851C560CA}" dt="2020-11-20T18:06:36.364" v="159" actId="13926"/>
        <pc:sldMkLst>
          <pc:docMk/>
          <pc:sldMk cId="1407192383" sldId="4474"/>
        </pc:sldMkLst>
        <pc:spChg chg="mod">
          <ac:chgData name="Robin Rettien" userId="d3b77970-caed-4e6f-89f3-1a113df11dad" providerId="ADAL" clId="{A00FAA12-339B-4011-8A55-C30851C560CA}" dt="2020-11-20T18:06:36.364" v="159" actId="13926"/>
          <ac:spMkLst>
            <pc:docMk/>
            <pc:sldMk cId="1407192383" sldId="4474"/>
            <ac:spMk id="16" creationId="{363004E6-5D0B-4972-B740-FE08672547D7}"/>
          </ac:spMkLst>
        </pc:spChg>
      </pc:sldChg>
      <pc:sldChg chg="modSp mod">
        <pc:chgData name="Robin Rettien" userId="d3b77970-caed-4e6f-89f3-1a113df11dad" providerId="ADAL" clId="{A00FAA12-339B-4011-8A55-C30851C560CA}" dt="2020-11-20T15:29:35.322" v="15" actId="20577"/>
        <pc:sldMkLst>
          <pc:docMk/>
          <pc:sldMk cId="2172363109" sldId="4531"/>
        </pc:sldMkLst>
        <pc:graphicFrameChg chg="modGraphic">
          <ac:chgData name="Robin Rettien" userId="d3b77970-caed-4e6f-89f3-1a113df11dad" providerId="ADAL" clId="{A00FAA12-339B-4011-8A55-C30851C560CA}" dt="2020-11-20T15:29:35.322" v="15" actId="20577"/>
          <ac:graphicFrameMkLst>
            <pc:docMk/>
            <pc:sldMk cId="2172363109" sldId="4531"/>
            <ac:graphicFrameMk id="5" creationId="{12CA20DD-86FB-4A49-B398-887C7612D442}"/>
          </ac:graphicFrameMkLst>
        </pc:graphicFrameChg>
      </pc:sldChg>
    </pc:docChg>
  </pc:docChgLst>
  <pc:docChgLst>
    <pc:chgData name="Robin Rettien" userId="d3b77970-caed-4e6f-89f3-1a113df11dad" providerId="ADAL" clId="{F9452519-1495-48B6-86BE-1F210F341C90}"/>
    <pc:docChg chg="custSel addSld delSld modSld sldOrd modMainMaster modSection">
      <pc:chgData name="Robin Rettien" userId="d3b77970-caed-4e6f-89f3-1a113df11dad" providerId="ADAL" clId="{F9452519-1495-48B6-86BE-1F210F341C90}" dt="2020-11-25T18:15:40.208" v="33"/>
      <pc:docMkLst>
        <pc:docMk/>
      </pc:docMkLst>
      <pc:sldChg chg="modSp mod">
        <pc:chgData name="Robin Rettien" userId="d3b77970-caed-4e6f-89f3-1a113df11dad" providerId="ADAL" clId="{F9452519-1495-48B6-86BE-1F210F341C90}" dt="2020-11-25T18:10:30.059" v="3" actId="20577"/>
        <pc:sldMkLst>
          <pc:docMk/>
          <pc:sldMk cId="3680767580" sldId="3066"/>
        </pc:sldMkLst>
        <pc:spChg chg="mod">
          <ac:chgData name="Robin Rettien" userId="d3b77970-caed-4e6f-89f3-1a113df11dad" providerId="ADAL" clId="{F9452519-1495-48B6-86BE-1F210F341C90}" dt="2020-11-25T18:10:30.059" v="3" actId="20577"/>
          <ac:spMkLst>
            <pc:docMk/>
            <pc:sldMk cId="3680767580" sldId="3066"/>
            <ac:spMk id="3" creationId="{48F5C1C9-0257-4D57-911B-1B120E4B8C8E}"/>
          </ac:spMkLst>
        </pc:spChg>
      </pc:sldChg>
      <pc:sldChg chg="delSp add mod">
        <pc:chgData name="Robin Rettien" userId="d3b77970-caed-4e6f-89f3-1a113df11dad" providerId="ADAL" clId="{F9452519-1495-48B6-86BE-1F210F341C90}" dt="2020-11-25T18:12:54.799" v="9" actId="478"/>
        <pc:sldMkLst>
          <pc:docMk/>
          <pc:sldMk cId="2715772111" sldId="3215"/>
        </pc:sldMkLst>
        <pc:spChg chg="del">
          <ac:chgData name="Robin Rettien" userId="d3b77970-caed-4e6f-89f3-1a113df11dad" providerId="ADAL" clId="{F9452519-1495-48B6-86BE-1F210F341C90}" dt="2020-11-25T18:12:54.799" v="9" actId="478"/>
          <ac:spMkLst>
            <pc:docMk/>
            <pc:sldMk cId="2715772111" sldId="3215"/>
            <ac:spMk id="27" creationId="{542515D1-5A23-4AFB-9374-05B324C8F152}"/>
          </ac:spMkLst>
        </pc:spChg>
      </pc:sldChg>
      <pc:sldChg chg="del">
        <pc:chgData name="Robin Rettien" userId="d3b77970-caed-4e6f-89f3-1a113df11dad" providerId="ADAL" clId="{F9452519-1495-48B6-86BE-1F210F341C90}" dt="2020-11-25T18:13:44.673" v="16" actId="47"/>
        <pc:sldMkLst>
          <pc:docMk/>
          <pc:sldMk cId="2811059684" sldId="3224"/>
        </pc:sldMkLst>
      </pc:sldChg>
      <pc:sldChg chg="add">
        <pc:chgData name="Robin Rettien" userId="d3b77970-caed-4e6f-89f3-1a113df11dad" providerId="ADAL" clId="{F9452519-1495-48B6-86BE-1F210F341C90}" dt="2020-11-25T18:12:52.337" v="8"/>
        <pc:sldMkLst>
          <pc:docMk/>
          <pc:sldMk cId="1315835274" sldId="3371"/>
        </pc:sldMkLst>
      </pc:sldChg>
      <pc:sldChg chg="del">
        <pc:chgData name="Robin Rettien" userId="d3b77970-caed-4e6f-89f3-1a113df11dad" providerId="ADAL" clId="{F9452519-1495-48B6-86BE-1F210F341C90}" dt="2020-11-25T18:13:45.261" v="19" actId="47"/>
        <pc:sldMkLst>
          <pc:docMk/>
          <pc:sldMk cId="2666718201" sldId="4240"/>
        </pc:sldMkLst>
      </pc:sldChg>
      <pc:sldChg chg="add">
        <pc:chgData name="Robin Rettien" userId="d3b77970-caed-4e6f-89f3-1a113df11dad" providerId="ADAL" clId="{F9452519-1495-48B6-86BE-1F210F341C90}" dt="2020-11-25T18:13:37.844" v="10"/>
        <pc:sldMkLst>
          <pc:docMk/>
          <pc:sldMk cId="1699335963" sldId="4241"/>
        </pc:sldMkLst>
      </pc:sldChg>
      <pc:sldChg chg="add del">
        <pc:chgData name="Robin Rettien" userId="d3b77970-caed-4e6f-89f3-1a113df11dad" providerId="ADAL" clId="{F9452519-1495-48B6-86BE-1F210F341C90}" dt="2020-11-25T18:15:26.038" v="30" actId="2696"/>
        <pc:sldMkLst>
          <pc:docMk/>
          <pc:sldMk cId="1853415134" sldId="4242"/>
        </pc:sldMkLst>
      </pc:sldChg>
      <pc:sldChg chg="add del">
        <pc:chgData name="Robin Rettien" userId="d3b77970-caed-4e6f-89f3-1a113df11dad" providerId="ADAL" clId="{F9452519-1495-48B6-86BE-1F210F341C90}" dt="2020-11-25T18:15:36.428" v="32"/>
        <pc:sldMkLst>
          <pc:docMk/>
          <pc:sldMk cId="2885323367" sldId="4242"/>
        </pc:sldMkLst>
      </pc:sldChg>
      <pc:sldChg chg="add">
        <pc:chgData name="Robin Rettien" userId="d3b77970-caed-4e6f-89f3-1a113df11dad" providerId="ADAL" clId="{F9452519-1495-48B6-86BE-1F210F341C90}" dt="2020-11-25T18:15:40.208" v="33"/>
        <pc:sldMkLst>
          <pc:docMk/>
          <pc:sldMk cId="4046598321" sldId="4242"/>
        </pc:sldMkLst>
      </pc:sldChg>
      <pc:sldChg chg="add">
        <pc:chgData name="Robin Rettien" userId="d3b77970-caed-4e6f-89f3-1a113df11dad" providerId="ADAL" clId="{F9452519-1495-48B6-86BE-1F210F341C90}" dt="2020-11-25T18:14:03.329" v="25"/>
        <pc:sldMkLst>
          <pc:docMk/>
          <pc:sldMk cId="4020422460" sldId="4243"/>
        </pc:sldMkLst>
      </pc:sldChg>
      <pc:sldChg chg="add">
        <pc:chgData name="Robin Rettien" userId="d3b77970-caed-4e6f-89f3-1a113df11dad" providerId="ADAL" clId="{F9452519-1495-48B6-86BE-1F210F341C90}" dt="2020-11-25T18:12:52.337" v="8"/>
        <pc:sldMkLst>
          <pc:docMk/>
          <pc:sldMk cId="2534189807" sldId="4297"/>
        </pc:sldMkLst>
      </pc:sldChg>
      <pc:sldChg chg="del">
        <pc:chgData name="Robin Rettien" userId="d3b77970-caed-4e6f-89f3-1a113df11dad" providerId="ADAL" clId="{F9452519-1495-48B6-86BE-1F210F341C90}" dt="2020-11-25T18:13:46.684" v="24" actId="47"/>
        <pc:sldMkLst>
          <pc:docMk/>
          <pc:sldMk cId="2222952965" sldId="4300"/>
        </pc:sldMkLst>
      </pc:sldChg>
      <pc:sldChg chg="del">
        <pc:chgData name="Robin Rettien" userId="d3b77970-caed-4e6f-89f3-1a113df11dad" providerId="ADAL" clId="{F9452519-1495-48B6-86BE-1F210F341C90}" dt="2020-11-25T18:13:45.081" v="18" actId="47"/>
        <pc:sldMkLst>
          <pc:docMk/>
          <pc:sldMk cId="790942364" sldId="4302"/>
        </pc:sldMkLst>
      </pc:sldChg>
      <pc:sldChg chg="ord">
        <pc:chgData name="Robin Rettien" userId="d3b77970-caed-4e6f-89f3-1a113df11dad" providerId="ADAL" clId="{F9452519-1495-48B6-86BE-1F210F341C90}" dt="2020-11-25T18:14:54.676" v="28"/>
        <pc:sldMkLst>
          <pc:docMk/>
          <pc:sldMk cId="4004177871" sldId="4376"/>
        </pc:sldMkLst>
      </pc:sldChg>
      <pc:sldChg chg="del">
        <pc:chgData name="Robin Rettien" userId="d3b77970-caed-4e6f-89f3-1a113df11dad" providerId="ADAL" clId="{F9452519-1495-48B6-86BE-1F210F341C90}" dt="2020-11-25T18:13:44.220" v="14" actId="47"/>
        <pc:sldMkLst>
          <pc:docMk/>
          <pc:sldMk cId="2944978965" sldId="4392"/>
        </pc:sldMkLst>
      </pc:sldChg>
      <pc:sldChg chg="del">
        <pc:chgData name="Robin Rettien" userId="d3b77970-caed-4e6f-89f3-1a113df11dad" providerId="ADAL" clId="{F9452519-1495-48B6-86BE-1F210F341C90}" dt="2020-11-25T18:13:42.797" v="11" actId="47"/>
        <pc:sldMkLst>
          <pc:docMk/>
          <pc:sldMk cId="2718131396" sldId="4473"/>
        </pc:sldMkLst>
      </pc:sldChg>
      <pc:sldChg chg="del">
        <pc:chgData name="Robin Rettien" userId="d3b77970-caed-4e6f-89f3-1a113df11dad" providerId="ADAL" clId="{F9452519-1495-48B6-86BE-1F210F341C90}" dt="2020-11-25T18:13:43.250" v="12" actId="47"/>
        <pc:sldMkLst>
          <pc:docMk/>
          <pc:sldMk cId="1407192383" sldId="4474"/>
        </pc:sldMkLst>
      </pc:sldChg>
      <pc:sldChg chg="del">
        <pc:chgData name="Robin Rettien" userId="d3b77970-caed-4e6f-89f3-1a113df11dad" providerId="ADAL" clId="{F9452519-1495-48B6-86BE-1F210F341C90}" dt="2020-11-25T18:13:43.626" v="13" actId="47"/>
        <pc:sldMkLst>
          <pc:docMk/>
          <pc:sldMk cId="4175044044" sldId="4475"/>
        </pc:sldMkLst>
      </pc:sldChg>
      <pc:sldChg chg="del">
        <pc:chgData name="Robin Rettien" userId="d3b77970-caed-4e6f-89f3-1a113df11dad" providerId="ADAL" clId="{F9452519-1495-48B6-86BE-1F210F341C90}" dt="2020-11-25T18:13:44.452" v="15" actId="47"/>
        <pc:sldMkLst>
          <pc:docMk/>
          <pc:sldMk cId="4198397139" sldId="4476"/>
        </pc:sldMkLst>
      </pc:sldChg>
      <pc:sldChg chg="del">
        <pc:chgData name="Robin Rettien" userId="d3b77970-caed-4e6f-89f3-1a113df11dad" providerId="ADAL" clId="{F9452519-1495-48B6-86BE-1F210F341C90}" dt="2020-11-25T18:13:44.881" v="17" actId="47"/>
        <pc:sldMkLst>
          <pc:docMk/>
          <pc:sldMk cId="1815526282" sldId="4477"/>
        </pc:sldMkLst>
      </pc:sldChg>
      <pc:sldChg chg="add">
        <pc:chgData name="Robin Rettien" userId="d3b77970-caed-4e6f-89f3-1a113df11dad" providerId="ADAL" clId="{F9452519-1495-48B6-86BE-1F210F341C90}" dt="2020-11-25T18:12:52.337" v="8"/>
        <pc:sldMkLst>
          <pc:docMk/>
          <pc:sldMk cId="776454013" sldId="4478"/>
        </pc:sldMkLst>
      </pc:sldChg>
      <pc:sldChg chg="add">
        <pc:chgData name="Robin Rettien" userId="d3b77970-caed-4e6f-89f3-1a113df11dad" providerId="ADAL" clId="{F9452519-1495-48B6-86BE-1F210F341C90}" dt="2020-11-25T18:12:52.337" v="8"/>
        <pc:sldMkLst>
          <pc:docMk/>
          <pc:sldMk cId="1058518698" sldId="4480"/>
        </pc:sldMkLst>
      </pc:sldChg>
      <pc:sldChg chg="add del">
        <pc:chgData name="Robin Rettien" userId="d3b77970-caed-4e6f-89f3-1a113df11dad" providerId="ADAL" clId="{F9452519-1495-48B6-86BE-1F210F341C90}" dt="2020-11-25T18:14:16.979" v="26" actId="47"/>
        <pc:sldMkLst>
          <pc:docMk/>
          <pc:sldMk cId="3712010389" sldId="4481"/>
        </pc:sldMkLst>
      </pc:sldChg>
      <pc:sldChg chg="del">
        <pc:chgData name="Robin Rettien" userId="d3b77970-caed-4e6f-89f3-1a113df11dad" providerId="ADAL" clId="{F9452519-1495-48B6-86BE-1F210F341C90}" dt="2020-11-25T18:13:46.011" v="22" actId="47"/>
        <pc:sldMkLst>
          <pc:docMk/>
          <pc:sldMk cId="58685191" sldId="4482"/>
        </pc:sldMkLst>
      </pc:sldChg>
      <pc:sldChg chg="add">
        <pc:chgData name="Robin Rettien" userId="d3b77970-caed-4e6f-89f3-1a113df11dad" providerId="ADAL" clId="{F9452519-1495-48B6-86BE-1F210F341C90}" dt="2020-11-25T18:13:37.844" v="10"/>
        <pc:sldMkLst>
          <pc:docMk/>
          <pc:sldMk cId="4273903994" sldId="4483"/>
        </pc:sldMkLst>
      </pc:sldChg>
      <pc:sldChg chg="add">
        <pc:chgData name="Robin Rettien" userId="d3b77970-caed-4e6f-89f3-1a113df11dad" providerId="ADAL" clId="{F9452519-1495-48B6-86BE-1F210F341C90}" dt="2020-11-25T18:13:37.844" v="10"/>
        <pc:sldMkLst>
          <pc:docMk/>
          <pc:sldMk cId="4003307983" sldId="4484"/>
        </pc:sldMkLst>
      </pc:sldChg>
      <pc:sldChg chg="add">
        <pc:chgData name="Robin Rettien" userId="d3b77970-caed-4e6f-89f3-1a113df11dad" providerId="ADAL" clId="{F9452519-1495-48B6-86BE-1F210F341C90}" dt="2020-11-25T18:15:40.208" v="33"/>
        <pc:sldMkLst>
          <pc:docMk/>
          <pc:sldMk cId="274967218" sldId="4485"/>
        </pc:sldMkLst>
      </pc:sldChg>
      <pc:sldChg chg="add del">
        <pc:chgData name="Robin Rettien" userId="d3b77970-caed-4e6f-89f3-1a113df11dad" providerId="ADAL" clId="{F9452519-1495-48B6-86BE-1F210F341C90}" dt="2020-11-25T18:15:26.038" v="30" actId="2696"/>
        <pc:sldMkLst>
          <pc:docMk/>
          <pc:sldMk cId="1311273278" sldId="4485"/>
        </pc:sldMkLst>
      </pc:sldChg>
      <pc:sldChg chg="add del">
        <pc:chgData name="Robin Rettien" userId="d3b77970-caed-4e6f-89f3-1a113df11dad" providerId="ADAL" clId="{F9452519-1495-48B6-86BE-1F210F341C90}" dt="2020-11-25T18:15:36.428" v="32"/>
        <pc:sldMkLst>
          <pc:docMk/>
          <pc:sldMk cId="3888948137" sldId="4485"/>
        </pc:sldMkLst>
      </pc:sldChg>
      <pc:sldChg chg="add del">
        <pc:chgData name="Robin Rettien" userId="d3b77970-caed-4e6f-89f3-1a113df11dad" providerId="ADAL" clId="{F9452519-1495-48B6-86BE-1F210F341C90}" dt="2020-11-25T18:15:36.428" v="32"/>
        <pc:sldMkLst>
          <pc:docMk/>
          <pc:sldMk cId="88353701" sldId="4486"/>
        </pc:sldMkLst>
      </pc:sldChg>
      <pc:sldChg chg="add">
        <pc:chgData name="Robin Rettien" userId="d3b77970-caed-4e6f-89f3-1a113df11dad" providerId="ADAL" clId="{F9452519-1495-48B6-86BE-1F210F341C90}" dt="2020-11-25T18:15:40.208" v="33"/>
        <pc:sldMkLst>
          <pc:docMk/>
          <pc:sldMk cId="642597585" sldId="4486"/>
        </pc:sldMkLst>
      </pc:sldChg>
      <pc:sldChg chg="add del">
        <pc:chgData name="Robin Rettien" userId="d3b77970-caed-4e6f-89f3-1a113df11dad" providerId="ADAL" clId="{F9452519-1495-48B6-86BE-1F210F341C90}" dt="2020-11-25T18:15:26.038" v="30" actId="2696"/>
        <pc:sldMkLst>
          <pc:docMk/>
          <pc:sldMk cId="1532820432" sldId="4486"/>
        </pc:sldMkLst>
      </pc:sldChg>
      <pc:sldChg chg="add">
        <pc:chgData name="Robin Rettien" userId="d3b77970-caed-4e6f-89f3-1a113df11dad" providerId="ADAL" clId="{F9452519-1495-48B6-86BE-1F210F341C90}" dt="2020-11-25T18:15:40.208" v="33"/>
        <pc:sldMkLst>
          <pc:docMk/>
          <pc:sldMk cId="267242912" sldId="4487"/>
        </pc:sldMkLst>
      </pc:sldChg>
      <pc:sldChg chg="add del">
        <pc:chgData name="Robin Rettien" userId="d3b77970-caed-4e6f-89f3-1a113df11dad" providerId="ADAL" clId="{F9452519-1495-48B6-86BE-1F210F341C90}" dt="2020-11-25T18:15:26.038" v="30" actId="2696"/>
        <pc:sldMkLst>
          <pc:docMk/>
          <pc:sldMk cId="1415521392" sldId="4487"/>
        </pc:sldMkLst>
      </pc:sldChg>
      <pc:sldChg chg="add del">
        <pc:chgData name="Robin Rettien" userId="d3b77970-caed-4e6f-89f3-1a113df11dad" providerId="ADAL" clId="{F9452519-1495-48B6-86BE-1F210F341C90}" dt="2020-11-25T18:15:36.428" v="32"/>
        <pc:sldMkLst>
          <pc:docMk/>
          <pc:sldMk cId="3407004596" sldId="4487"/>
        </pc:sldMkLst>
      </pc:sldChg>
      <pc:sldChg chg="add del">
        <pc:chgData name="Robin Rettien" userId="d3b77970-caed-4e6f-89f3-1a113df11dad" providerId="ADAL" clId="{F9452519-1495-48B6-86BE-1F210F341C90}" dt="2020-11-25T18:15:26.038" v="30" actId="2696"/>
        <pc:sldMkLst>
          <pc:docMk/>
          <pc:sldMk cId="394294868" sldId="4488"/>
        </pc:sldMkLst>
      </pc:sldChg>
      <pc:sldChg chg="add">
        <pc:chgData name="Robin Rettien" userId="d3b77970-caed-4e6f-89f3-1a113df11dad" providerId="ADAL" clId="{F9452519-1495-48B6-86BE-1F210F341C90}" dt="2020-11-25T18:15:40.208" v="33"/>
        <pc:sldMkLst>
          <pc:docMk/>
          <pc:sldMk cId="1822598996" sldId="4488"/>
        </pc:sldMkLst>
      </pc:sldChg>
      <pc:sldChg chg="add del">
        <pc:chgData name="Robin Rettien" userId="d3b77970-caed-4e6f-89f3-1a113df11dad" providerId="ADAL" clId="{F9452519-1495-48B6-86BE-1F210F341C90}" dt="2020-11-25T18:15:36.428" v="32"/>
        <pc:sldMkLst>
          <pc:docMk/>
          <pc:sldMk cId="3571816775" sldId="4488"/>
        </pc:sldMkLst>
      </pc:sldChg>
      <pc:sldChg chg="add del">
        <pc:chgData name="Robin Rettien" userId="d3b77970-caed-4e6f-89f3-1a113df11dad" providerId="ADAL" clId="{F9452519-1495-48B6-86BE-1F210F341C90}" dt="2020-11-25T18:15:36.428" v="32"/>
        <pc:sldMkLst>
          <pc:docMk/>
          <pc:sldMk cId="1563972892" sldId="4489"/>
        </pc:sldMkLst>
      </pc:sldChg>
      <pc:sldChg chg="add">
        <pc:chgData name="Robin Rettien" userId="d3b77970-caed-4e6f-89f3-1a113df11dad" providerId="ADAL" clId="{F9452519-1495-48B6-86BE-1F210F341C90}" dt="2020-11-25T18:15:40.208" v="33"/>
        <pc:sldMkLst>
          <pc:docMk/>
          <pc:sldMk cId="1969409480" sldId="4489"/>
        </pc:sldMkLst>
      </pc:sldChg>
      <pc:sldChg chg="add del">
        <pc:chgData name="Robin Rettien" userId="d3b77970-caed-4e6f-89f3-1a113df11dad" providerId="ADAL" clId="{F9452519-1495-48B6-86BE-1F210F341C90}" dt="2020-11-25T18:15:26.038" v="30" actId="2696"/>
        <pc:sldMkLst>
          <pc:docMk/>
          <pc:sldMk cId="3099682598" sldId="4489"/>
        </pc:sldMkLst>
      </pc:sldChg>
      <pc:sldChg chg="add">
        <pc:chgData name="Robin Rettien" userId="d3b77970-caed-4e6f-89f3-1a113df11dad" providerId="ADAL" clId="{F9452519-1495-48B6-86BE-1F210F341C90}" dt="2020-11-25T18:14:03.329" v="25"/>
        <pc:sldMkLst>
          <pc:docMk/>
          <pc:sldMk cId="381624051" sldId="4490"/>
        </pc:sldMkLst>
      </pc:sldChg>
      <pc:sldChg chg="add">
        <pc:chgData name="Robin Rettien" userId="d3b77970-caed-4e6f-89f3-1a113df11dad" providerId="ADAL" clId="{F9452519-1495-48B6-86BE-1F210F341C90}" dt="2020-11-25T18:14:03.329" v="25"/>
        <pc:sldMkLst>
          <pc:docMk/>
          <pc:sldMk cId="3934869442" sldId="4491"/>
        </pc:sldMkLst>
      </pc:sldChg>
      <pc:sldChg chg="add">
        <pc:chgData name="Robin Rettien" userId="d3b77970-caed-4e6f-89f3-1a113df11dad" providerId="ADAL" clId="{F9452519-1495-48B6-86BE-1F210F341C90}" dt="2020-11-25T18:12:52.337" v="8"/>
        <pc:sldMkLst>
          <pc:docMk/>
          <pc:sldMk cId="435248604" sldId="4498"/>
        </pc:sldMkLst>
      </pc:sldChg>
      <pc:sldChg chg="del">
        <pc:chgData name="Robin Rettien" userId="d3b77970-caed-4e6f-89f3-1a113df11dad" providerId="ADAL" clId="{F9452519-1495-48B6-86BE-1F210F341C90}" dt="2020-11-25T18:13:45.583" v="21" actId="47"/>
        <pc:sldMkLst>
          <pc:docMk/>
          <pc:sldMk cId="4073120430" sldId="4515"/>
        </pc:sldMkLst>
      </pc:sldChg>
      <pc:sldChg chg="del">
        <pc:chgData name="Robin Rettien" userId="d3b77970-caed-4e6f-89f3-1a113df11dad" providerId="ADAL" clId="{F9452519-1495-48B6-86BE-1F210F341C90}" dt="2020-11-25T18:13:46.220" v="23" actId="47"/>
        <pc:sldMkLst>
          <pc:docMk/>
          <pc:sldMk cId="3615338953" sldId="4543"/>
        </pc:sldMkLst>
      </pc:sldChg>
      <pc:sldChg chg="add">
        <pc:chgData name="Robin Rettien" userId="d3b77970-caed-4e6f-89f3-1a113df11dad" providerId="ADAL" clId="{F9452519-1495-48B6-86BE-1F210F341C90}" dt="2020-11-25T18:14:03.329" v="25"/>
        <pc:sldMkLst>
          <pc:docMk/>
          <pc:sldMk cId="3513166889" sldId="4545"/>
        </pc:sldMkLst>
      </pc:sldChg>
      <pc:sldChg chg="add">
        <pc:chgData name="Robin Rettien" userId="d3b77970-caed-4e6f-89f3-1a113df11dad" providerId="ADAL" clId="{F9452519-1495-48B6-86BE-1F210F341C90}" dt="2020-11-25T18:14:03.329" v="25"/>
        <pc:sldMkLst>
          <pc:docMk/>
          <pc:sldMk cId="1716576604" sldId="4546"/>
        </pc:sldMkLst>
      </pc:sldChg>
      <pc:sldChg chg="add">
        <pc:chgData name="Robin Rettien" userId="d3b77970-caed-4e6f-89f3-1a113df11dad" providerId="ADAL" clId="{F9452519-1495-48B6-86BE-1F210F341C90}" dt="2020-11-25T18:14:03.329" v="25"/>
        <pc:sldMkLst>
          <pc:docMk/>
          <pc:sldMk cId="350211027" sldId="4547"/>
        </pc:sldMkLst>
      </pc:sldChg>
      <pc:sldChg chg="add">
        <pc:chgData name="Robin Rettien" userId="d3b77970-caed-4e6f-89f3-1a113df11dad" providerId="ADAL" clId="{F9452519-1495-48B6-86BE-1F210F341C90}" dt="2020-11-25T18:14:03.329" v="25"/>
        <pc:sldMkLst>
          <pc:docMk/>
          <pc:sldMk cId="841112482" sldId="4548"/>
        </pc:sldMkLst>
      </pc:sldChg>
      <pc:sldChg chg="add">
        <pc:chgData name="Robin Rettien" userId="d3b77970-caed-4e6f-89f3-1a113df11dad" providerId="ADAL" clId="{F9452519-1495-48B6-86BE-1F210F341C90}" dt="2020-11-25T18:14:03.329" v="25"/>
        <pc:sldMkLst>
          <pc:docMk/>
          <pc:sldMk cId="3715053663" sldId="4549"/>
        </pc:sldMkLst>
      </pc:sldChg>
      <pc:sldChg chg="add">
        <pc:chgData name="Robin Rettien" userId="d3b77970-caed-4e6f-89f3-1a113df11dad" providerId="ADAL" clId="{F9452519-1495-48B6-86BE-1F210F341C90}" dt="2020-11-25T18:14:03.329" v="25"/>
        <pc:sldMkLst>
          <pc:docMk/>
          <pc:sldMk cId="2696964311" sldId="4550"/>
        </pc:sldMkLst>
      </pc:sldChg>
      <pc:sldChg chg="add">
        <pc:chgData name="Robin Rettien" userId="d3b77970-caed-4e6f-89f3-1a113df11dad" providerId="ADAL" clId="{F9452519-1495-48B6-86BE-1F210F341C90}" dt="2020-11-25T18:14:03.329" v="25"/>
        <pc:sldMkLst>
          <pc:docMk/>
          <pc:sldMk cId="2688802646" sldId="4551"/>
        </pc:sldMkLst>
      </pc:sldChg>
      <pc:sldChg chg="add">
        <pc:chgData name="Robin Rettien" userId="d3b77970-caed-4e6f-89f3-1a113df11dad" providerId="ADAL" clId="{F9452519-1495-48B6-86BE-1F210F341C90}" dt="2020-11-25T18:14:03.329" v="25"/>
        <pc:sldMkLst>
          <pc:docMk/>
          <pc:sldMk cId="3786635756" sldId="4552"/>
        </pc:sldMkLst>
      </pc:sldChg>
      <pc:sldChg chg="add">
        <pc:chgData name="Robin Rettien" userId="d3b77970-caed-4e6f-89f3-1a113df11dad" providerId="ADAL" clId="{F9452519-1495-48B6-86BE-1F210F341C90}" dt="2020-11-25T18:14:03.329" v="25"/>
        <pc:sldMkLst>
          <pc:docMk/>
          <pc:sldMk cId="2967990154" sldId="4553"/>
        </pc:sldMkLst>
      </pc:sldChg>
      <pc:sldChg chg="add">
        <pc:chgData name="Robin Rettien" userId="d3b77970-caed-4e6f-89f3-1a113df11dad" providerId="ADAL" clId="{F9452519-1495-48B6-86BE-1F210F341C90}" dt="2020-11-25T18:14:03.329" v="25"/>
        <pc:sldMkLst>
          <pc:docMk/>
          <pc:sldMk cId="2176563733" sldId="4554"/>
        </pc:sldMkLst>
      </pc:sldChg>
      <pc:sldChg chg="add">
        <pc:chgData name="Robin Rettien" userId="d3b77970-caed-4e6f-89f3-1a113df11dad" providerId="ADAL" clId="{F9452519-1495-48B6-86BE-1F210F341C90}" dt="2020-11-25T18:14:03.329" v="25"/>
        <pc:sldMkLst>
          <pc:docMk/>
          <pc:sldMk cId="3920924172" sldId="4555"/>
        </pc:sldMkLst>
      </pc:sldChg>
      <pc:sldChg chg="add">
        <pc:chgData name="Robin Rettien" userId="d3b77970-caed-4e6f-89f3-1a113df11dad" providerId="ADAL" clId="{F9452519-1495-48B6-86BE-1F210F341C90}" dt="2020-11-25T18:14:03.329" v="25"/>
        <pc:sldMkLst>
          <pc:docMk/>
          <pc:sldMk cId="2516733516" sldId="4556"/>
        </pc:sldMkLst>
      </pc:sldChg>
      <pc:sldChg chg="add">
        <pc:chgData name="Robin Rettien" userId="d3b77970-caed-4e6f-89f3-1a113df11dad" providerId="ADAL" clId="{F9452519-1495-48B6-86BE-1F210F341C90}" dt="2020-11-25T18:14:03.329" v="25"/>
        <pc:sldMkLst>
          <pc:docMk/>
          <pc:sldMk cId="2123963684" sldId="4557"/>
        </pc:sldMkLst>
      </pc:sldChg>
      <pc:sldChg chg="add">
        <pc:chgData name="Robin Rettien" userId="d3b77970-caed-4e6f-89f3-1a113df11dad" providerId="ADAL" clId="{F9452519-1495-48B6-86BE-1F210F341C90}" dt="2020-11-25T18:12:52.337" v="8"/>
        <pc:sldMkLst>
          <pc:docMk/>
          <pc:sldMk cId="981453204" sldId="4586"/>
        </pc:sldMkLst>
      </pc:sldChg>
      <pc:sldChg chg="del">
        <pc:chgData name="Robin Rettien" userId="d3b77970-caed-4e6f-89f3-1a113df11dad" providerId="ADAL" clId="{F9452519-1495-48B6-86BE-1F210F341C90}" dt="2020-11-25T18:13:45.335" v="20" actId="47"/>
        <pc:sldMkLst>
          <pc:docMk/>
          <pc:sldMk cId="2997457341" sldId="4588"/>
        </pc:sldMkLst>
      </pc:sldChg>
      <pc:sldMasterChg chg="modSp mod modSldLayout">
        <pc:chgData name="Robin Rettien" userId="d3b77970-caed-4e6f-89f3-1a113df11dad" providerId="ADAL" clId="{F9452519-1495-48B6-86BE-1F210F341C90}" dt="2020-11-25T18:10:46.670" v="7" actId="20577"/>
        <pc:sldMasterMkLst>
          <pc:docMk/>
          <pc:sldMasterMk cId="0" sldId="2147483659"/>
        </pc:sldMasterMkLst>
        <pc:spChg chg="mod">
          <ac:chgData name="Robin Rettien" userId="d3b77970-caed-4e6f-89f3-1a113df11dad" providerId="ADAL" clId="{F9452519-1495-48B6-86BE-1F210F341C90}" dt="2020-11-25T18:10:42.257" v="5" actId="20577"/>
          <ac:spMkLst>
            <pc:docMk/>
            <pc:sldMasterMk cId="0" sldId="2147483659"/>
            <ac:spMk id="4" creationId="{B8A5604C-B8A6-4D35-A162-2F60AB989CD9}"/>
          </ac:spMkLst>
        </pc:spChg>
        <pc:sldLayoutChg chg="modSp mod">
          <pc:chgData name="Robin Rettien" userId="d3b77970-caed-4e6f-89f3-1a113df11dad" providerId="ADAL" clId="{F9452519-1495-48B6-86BE-1F210F341C90}" dt="2020-11-25T18:10:46.670" v="7" actId="20577"/>
          <pc:sldLayoutMkLst>
            <pc:docMk/>
            <pc:sldMasterMk cId="0" sldId="2147483659"/>
            <pc:sldLayoutMk cId="3081998058" sldId="2147483681"/>
          </pc:sldLayoutMkLst>
          <pc:spChg chg="mod">
            <ac:chgData name="Robin Rettien" userId="d3b77970-caed-4e6f-89f3-1a113df11dad" providerId="ADAL" clId="{F9452519-1495-48B6-86BE-1F210F341C90}" dt="2020-11-25T18:10:46.670" v="7"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21A50AB6-AB87-4975-8370-9DE9DF701BC2}"/>
    <pc:docChg chg="undo redo custSel addSld delSld modSld sldOrd modSection">
      <pc:chgData name="Robin Rettien" userId="d3b77970-caed-4e6f-89f3-1a113df11dad" providerId="ADAL" clId="{21A50AB6-AB87-4975-8370-9DE9DF701BC2}" dt="2020-11-09T14:36:39.918" v="2409" actId="20577"/>
      <pc:docMkLst>
        <pc:docMk/>
      </pc:docMkLst>
      <pc:sldChg chg="delSp modSp mod">
        <pc:chgData name="Robin Rettien" userId="d3b77970-caed-4e6f-89f3-1a113df11dad" providerId="ADAL" clId="{21A50AB6-AB87-4975-8370-9DE9DF701BC2}" dt="2020-11-06T10:18:22.158" v="394" actId="478"/>
        <pc:sldMkLst>
          <pc:docMk/>
          <pc:sldMk cId="2666718201" sldId="4240"/>
        </pc:sldMkLst>
        <pc:spChg chg="del">
          <ac:chgData name="Robin Rettien" userId="d3b77970-caed-4e6f-89f3-1a113df11dad" providerId="ADAL" clId="{21A50AB6-AB87-4975-8370-9DE9DF701BC2}" dt="2020-11-06T10:18:22.158" v="394" actId="478"/>
          <ac:spMkLst>
            <pc:docMk/>
            <pc:sldMk cId="2666718201" sldId="4240"/>
            <ac:spMk id="3" creationId="{4A69D288-9928-4DAE-A773-A82FA9B67138}"/>
          </ac:spMkLst>
        </pc:spChg>
        <pc:spChg chg="del mod">
          <ac:chgData name="Robin Rettien" userId="d3b77970-caed-4e6f-89f3-1a113df11dad" providerId="ADAL" clId="{21A50AB6-AB87-4975-8370-9DE9DF701BC2}" dt="2020-11-06T10:18:22.158" v="394" actId="478"/>
          <ac:spMkLst>
            <pc:docMk/>
            <pc:sldMk cId="2666718201" sldId="4240"/>
            <ac:spMk id="4" creationId="{A4CE8AB0-D31E-46BA-BF6C-4B07AAF30F15}"/>
          </ac:spMkLst>
        </pc:spChg>
      </pc:sldChg>
      <pc:sldChg chg="modSp mod">
        <pc:chgData name="Robin Rettien" userId="d3b77970-caed-4e6f-89f3-1a113df11dad" providerId="ADAL" clId="{21A50AB6-AB87-4975-8370-9DE9DF701BC2}" dt="2020-11-09T12:15:07.349" v="1973" actId="20577"/>
        <pc:sldMkLst>
          <pc:docMk/>
          <pc:sldMk cId="4020422460" sldId="4243"/>
        </pc:sldMkLst>
        <pc:spChg chg="mod">
          <ac:chgData name="Robin Rettien" userId="d3b77970-caed-4e6f-89f3-1a113df11dad" providerId="ADAL" clId="{21A50AB6-AB87-4975-8370-9DE9DF701BC2}" dt="2020-11-09T12:15:07.349" v="1973" actId="20577"/>
          <ac:spMkLst>
            <pc:docMk/>
            <pc:sldMk cId="4020422460" sldId="4243"/>
            <ac:spMk id="25" creationId="{F83F7EAB-E819-4F7C-AB07-9257B8B5B863}"/>
          </ac:spMkLst>
        </pc:spChg>
      </pc:sldChg>
      <pc:sldChg chg="modNotesTx">
        <pc:chgData name="Robin Rettien" userId="d3b77970-caed-4e6f-89f3-1a113df11dad" providerId="ADAL" clId="{21A50AB6-AB87-4975-8370-9DE9DF701BC2}" dt="2020-11-09T14:35:34.546" v="2398" actId="20577"/>
        <pc:sldMkLst>
          <pc:docMk/>
          <pc:sldMk cId="1463496280" sldId="4270"/>
        </pc:sldMkLst>
      </pc:sldChg>
      <pc:sldChg chg="modSp mod">
        <pc:chgData name="Robin Rettien" userId="d3b77970-caed-4e6f-89f3-1a113df11dad" providerId="ADAL" clId="{21A50AB6-AB87-4975-8370-9DE9DF701BC2}" dt="2020-11-09T12:06:01.648" v="1860" actId="20577"/>
        <pc:sldMkLst>
          <pc:docMk/>
          <pc:sldMk cId="2222952965" sldId="4300"/>
        </pc:sldMkLst>
        <pc:spChg chg="mod">
          <ac:chgData name="Robin Rettien" userId="d3b77970-caed-4e6f-89f3-1a113df11dad" providerId="ADAL" clId="{21A50AB6-AB87-4975-8370-9DE9DF701BC2}" dt="2020-11-09T12:06:01.648" v="1860" actId="20577"/>
          <ac:spMkLst>
            <pc:docMk/>
            <pc:sldMk cId="2222952965" sldId="4300"/>
            <ac:spMk id="28" creationId="{1915FD22-2941-43E3-94C2-8BDD87DD535A}"/>
          </ac:spMkLst>
        </pc:spChg>
      </pc:sldChg>
      <pc:sldChg chg="modNotesTx">
        <pc:chgData name="Robin Rettien" userId="d3b77970-caed-4e6f-89f3-1a113df11dad" providerId="ADAL" clId="{21A50AB6-AB87-4975-8370-9DE9DF701BC2}" dt="2020-11-09T14:35:12.659" v="2397" actId="20577"/>
        <pc:sldMkLst>
          <pc:docMk/>
          <pc:sldMk cId="1566171282" sldId="4387"/>
        </pc:sldMkLst>
      </pc:sldChg>
      <pc:sldChg chg="modSp mod">
        <pc:chgData name="Robin Rettien" userId="d3b77970-caed-4e6f-89f3-1a113df11dad" providerId="ADAL" clId="{21A50AB6-AB87-4975-8370-9DE9DF701BC2}" dt="2020-11-09T14:27:26.249" v="2395" actId="13926"/>
        <pc:sldMkLst>
          <pc:docMk/>
          <pc:sldMk cId="917409064" sldId="4391"/>
        </pc:sldMkLst>
        <pc:spChg chg="mod">
          <ac:chgData name="Robin Rettien" userId="d3b77970-caed-4e6f-89f3-1a113df11dad" providerId="ADAL" clId="{21A50AB6-AB87-4975-8370-9DE9DF701BC2}" dt="2020-11-09T14:27:26.249" v="2395" actId="13926"/>
          <ac:spMkLst>
            <pc:docMk/>
            <pc:sldMk cId="917409064" sldId="4391"/>
            <ac:spMk id="27" creationId="{77E0E204-8D21-48E0-B021-10D5F2DA2334}"/>
          </ac:spMkLst>
        </pc:spChg>
        <pc:picChg chg="mod">
          <ac:chgData name="Robin Rettien" userId="d3b77970-caed-4e6f-89f3-1a113df11dad" providerId="ADAL" clId="{21A50AB6-AB87-4975-8370-9DE9DF701BC2}" dt="2020-11-09T14:27:19.352" v="2394" actId="1076"/>
          <ac:picMkLst>
            <pc:docMk/>
            <pc:sldMk cId="917409064" sldId="4391"/>
            <ac:picMk id="52" creationId="{A2FBD7D2-D6D0-44C6-A0AE-E7113B716317}"/>
          </ac:picMkLst>
        </pc:picChg>
      </pc:sldChg>
      <pc:sldChg chg="modSp mod">
        <pc:chgData name="Robin Rettien" userId="d3b77970-caed-4e6f-89f3-1a113df11dad" providerId="ADAL" clId="{21A50AB6-AB87-4975-8370-9DE9DF701BC2}" dt="2020-11-09T13:23:42.087" v="2117" actId="13926"/>
        <pc:sldMkLst>
          <pc:docMk/>
          <pc:sldMk cId="2944978965" sldId="4392"/>
        </pc:sldMkLst>
        <pc:spChg chg="mod">
          <ac:chgData name="Robin Rettien" userId="d3b77970-caed-4e6f-89f3-1a113df11dad" providerId="ADAL" clId="{21A50AB6-AB87-4975-8370-9DE9DF701BC2}" dt="2020-11-09T13:23:42.087" v="2117" actId="13926"/>
          <ac:spMkLst>
            <pc:docMk/>
            <pc:sldMk cId="2944978965" sldId="4392"/>
            <ac:spMk id="5" creationId="{26784425-6E78-468A-A979-B81C06D1F93B}"/>
          </ac:spMkLst>
        </pc:spChg>
      </pc:sldChg>
      <pc:sldChg chg="del">
        <pc:chgData name="Robin Rettien" userId="d3b77970-caed-4e6f-89f3-1a113df11dad" providerId="ADAL" clId="{21A50AB6-AB87-4975-8370-9DE9DF701BC2}" dt="2020-11-06T09:29:25.914" v="180" actId="47"/>
        <pc:sldMkLst>
          <pc:docMk/>
          <pc:sldMk cId="535522743" sldId="4448"/>
        </pc:sldMkLst>
      </pc:sldChg>
      <pc:sldChg chg="del ord">
        <pc:chgData name="Robin Rettien" userId="d3b77970-caed-4e6f-89f3-1a113df11dad" providerId="ADAL" clId="{21A50AB6-AB87-4975-8370-9DE9DF701BC2}" dt="2020-11-06T09:08:11.752" v="3" actId="47"/>
        <pc:sldMkLst>
          <pc:docMk/>
          <pc:sldMk cId="2356657316" sldId="4455"/>
        </pc:sldMkLst>
      </pc:sldChg>
      <pc:sldChg chg="modSp mod">
        <pc:chgData name="Robin Rettien" userId="d3b77970-caed-4e6f-89f3-1a113df11dad" providerId="ADAL" clId="{21A50AB6-AB87-4975-8370-9DE9DF701BC2}" dt="2020-11-06T09:18:27.992" v="38" actId="20577"/>
        <pc:sldMkLst>
          <pc:docMk/>
          <pc:sldMk cId="686699456" sldId="4466"/>
        </pc:sldMkLst>
        <pc:spChg chg="mod">
          <ac:chgData name="Robin Rettien" userId="d3b77970-caed-4e6f-89f3-1a113df11dad" providerId="ADAL" clId="{21A50AB6-AB87-4975-8370-9DE9DF701BC2}" dt="2020-11-06T09:18:27.992" v="38" actId="20577"/>
          <ac:spMkLst>
            <pc:docMk/>
            <pc:sldMk cId="686699456" sldId="4466"/>
            <ac:spMk id="31" creationId="{24E21CC6-B15B-49EB-82A4-5D31AC14999B}"/>
          </ac:spMkLst>
        </pc:spChg>
      </pc:sldChg>
      <pc:sldChg chg="modNotesTx">
        <pc:chgData name="Robin Rettien" userId="d3b77970-caed-4e6f-89f3-1a113df11dad" providerId="ADAL" clId="{21A50AB6-AB87-4975-8370-9DE9DF701BC2}" dt="2020-11-09T14:35:47.365" v="2400" actId="20577"/>
        <pc:sldMkLst>
          <pc:docMk/>
          <pc:sldMk cId="2657895909" sldId="4470"/>
        </pc:sldMkLst>
      </pc:sldChg>
      <pc:sldChg chg="modNotesTx">
        <pc:chgData name="Robin Rettien" userId="d3b77970-caed-4e6f-89f3-1a113df11dad" providerId="ADAL" clId="{21A50AB6-AB87-4975-8370-9DE9DF701BC2}" dt="2020-11-09T14:35:49.726" v="2401" actId="20577"/>
        <pc:sldMkLst>
          <pc:docMk/>
          <pc:sldMk cId="2530781139" sldId="4471"/>
        </pc:sldMkLst>
      </pc:sldChg>
      <pc:sldChg chg="modSp mod">
        <pc:chgData name="Robin Rettien" userId="d3b77970-caed-4e6f-89f3-1a113df11dad" providerId="ADAL" clId="{21A50AB6-AB87-4975-8370-9DE9DF701BC2}" dt="2020-11-09T13:26:13.523" v="2118" actId="20577"/>
        <pc:sldMkLst>
          <pc:docMk/>
          <pc:sldMk cId="4175044044" sldId="4475"/>
        </pc:sldMkLst>
        <pc:spChg chg="mod">
          <ac:chgData name="Robin Rettien" userId="d3b77970-caed-4e6f-89f3-1a113df11dad" providerId="ADAL" clId="{21A50AB6-AB87-4975-8370-9DE9DF701BC2}" dt="2020-11-09T13:26:13.523" v="2118" actId="20577"/>
          <ac:spMkLst>
            <pc:docMk/>
            <pc:sldMk cId="4175044044" sldId="4475"/>
            <ac:spMk id="13" creationId="{E612B975-BDBB-4283-A993-7EE553A058B9}"/>
          </ac:spMkLst>
        </pc:spChg>
      </pc:sldChg>
      <pc:sldChg chg="modNotesTx">
        <pc:chgData name="Robin Rettien" userId="d3b77970-caed-4e6f-89f3-1a113df11dad" providerId="ADAL" clId="{21A50AB6-AB87-4975-8370-9DE9DF701BC2}" dt="2020-11-09T14:35:57.384" v="2402" actId="20577"/>
        <pc:sldMkLst>
          <pc:docMk/>
          <pc:sldMk cId="776454013" sldId="4478"/>
        </pc:sldMkLst>
      </pc:sldChg>
      <pc:sldChg chg="addSp modSp mod">
        <pc:chgData name="Robin Rettien" userId="d3b77970-caed-4e6f-89f3-1a113df11dad" providerId="ADAL" clId="{21A50AB6-AB87-4975-8370-9DE9DF701BC2}" dt="2020-11-09T12:13:13.687" v="1871" actId="571"/>
        <pc:sldMkLst>
          <pc:docMk/>
          <pc:sldMk cId="4273903994" sldId="4483"/>
        </pc:sldMkLst>
        <pc:spChg chg="add mod">
          <ac:chgData name="Robin Rettien" userId="d3b77970-caed-4e6f-89f3-1a113df11dad" providerId="ADAL" clId="{21A50AB6-AB87-4975-8370-9DE9DF701BC2}" dt="2020-11-09T12:12:46.707" v="1865" actId="14100"/>
          <ac:spMkLst>
            <pc:docMk/>
            <pc:sldMk cId="4273903994" sldId="4483"/>
            <ac:spMk id="5" creationId="{1A4BEABC-AE2B-4A6B-8884-177DE89187FB}"/>
          </ac:spMkLst>
        </pc:spChg>
        <pc:spChg chg="add mod">
          <ac:chgData name="Robin Rettien" userId="d3b77970-caed-4e6f-89f3-1a113df11dad" providerId="ADAL" clId="{21A50AB6-AB87-4975-8370-9DE9DF701BC2}" dt="2020-11-09T12:12:52.752" v="1867" actId="571"/>
          <ac:spMkLst>
            <pc:docMk/>
            <pc:sldMk cId="4273903994" sldId="4483"/>
            <ac:spMk id="23" creationId="{5E2D4191-00A3-41F9-886C-11BA0E602FE3}"/>
          </ac:spMkLst>
        </pc:spChg>
        <pc:spChg chg="add mod">
          <ac:chgData name="Robin Rettien" userId="d3b77970-caed-4e6f-89f3-1a113df11dad" providerId="ADAL" clId="{21A50AB6-AB87-4975-8370-9DE9DF701BC2}" dt="2020-11-09T12:13:00.510" v="1869" actId="1076"/>
          <ac:spMkLst>
            <pc:docMk/>
            <pc:sldMk cId="4273903994" sldId="4483"/>
            <ac:spMk id="25" creationId="{A48BE466-4F06-4A96-B82B-DD4F5910E576}"/>
          </ac:spMkLst>
        </pc:spChg>
        <pc:spChg chg="add mod">
          <ac:chgData name="Robin Rettien" userId="d3b77970-caed-4e6f-89f3-1a113df11dad" providerId="ADAL" clId="{21A50AB6-AB87-4975-8370-9DE9DF701BC2}" dt="2020-11-09T12:13:11.017" v="1870" actId="571"/>
          <ac:spMkLst>
            <pc:docMk/>
            <pc:sldMk cId="4273903994" sldId="4483"/>
            <ac:spMk id="27" creationId="{BC9184BB-710B-48FA-BB85-A33B9BD754BF}"/>
          </ac:spMkLst>
        </pc:spChg>
        <pc:spChg chg="add mod">
          <ac:chgData name="Robin Rettien" userId="d3b77970-caed-4e6f-89f3-1a113df11dad" providerId="ADAL" clId="{21A50AB6-AB87-4975-8370-9DE9DF701BC2}" dt="2020-11-09T12:13:13.687" v="1871" actId="571"/>
          <ac:spMkLst>
            <pc:docMk/>
            <pc:sldMk cId="4273903994" sldId="4483"/>
            <ac:spMk id="36" creationId="{68C4870C-AE16-4DDC-8BD8-4839445A3D3F}"/>
          </ac:spMkLst>
        </pc:spChg>
        <pc:picChg chg="ord">
          <ac:chgData name="Robin Rettien" userId="d3b77970-caed-4e6f-89f3-1a113df11dad" providerId="ADAL" clId="{21A50AB6-AB87-4975-8370-9DE9DF701BC2}" dt="2020-11-09T12:12:21.392" v="1861" actId="167"/>
          <ac:picMkLst>
            <pc:docMk/>
            <pc:sldMk cId="4273903994" sldId="4483"/>
            <ac:picMk id="6" creationId="{5F05BBB2-DBCE-4561-AC6E-783707899CA7}"/>
          </ac:picMkLst>
        </pc:picChg>
        <pc:picChg chg="add mod">
          <ac:chgData name="Robin Rettien" userId="d3b77970-caed-4e6f-89f3-1a113df11dad" providerId="ADAL" clId="{21A50AB6-AB87-4975-8370-9DE9DF701BC2}" dt="2020-11-09T12:12:52.752" v="1867" actId="571"/>
          <ac:picMkLst>
            <pc:docMk/>
            <pc:sldMk cId="4273903994" sldId="4483"/>
            <ac:picMk id="21" creationId="{7B044C34-7C60-4B45-AE52-AFB94A2D3534}"/>
          </ac:picMkLst>
        </pc:picChg>
      </pc:sldChg>
      <pc:sldChg chg="modSp mod">
        <pc:chgData name="Robin Rettien" userId="d3b77970-caed-4e6f-89f3-1a113df11dad" providerId="ADAL" clId="{21A50AB6-AB87-4975-8370-9DE9DF701BC2}" dt="2020-11-09T14:08:11.577" v="2332" actId="13926"/>
        <pc:sldMkLst>
          <pc:docMk/>
          <pc:sldMk cId="3934869442" sldId="4491"/>
        </pc:sldMkLst>
        <pc:spChg chg="mod">
          <ac:chgData name="Robin Rettien" userId="d3b77970-caed-4e6f-89f3-1a113df11dad" providerId="ADAL" clId="{21A50AB6-AB87-4975-8370-9DE9DF701BC2}" dt="2020-11-09T14:08:11.577" v="2332" actId="13926"/>
          <ac:spMkLst>
            <pc:docMk/>
            <pc:sldMk cId="3934869442" sldId="4491"/>
            <ac:spMk id="28" creationId="{1915FD22-2941-43E3-94C2-8BDD87DD535A}"/>
          </ac:spMkLst>
        </pc:spChg>
      </pc:sldChg>
      <pc:sldChg chg="addSp delSp modSp add mod">
        <pc:chgData name="Robin Rettien" userId="d3b77970-caed-4e6f-89f3-1a113df11dad" providerId="ADAL" clId="{21A50AB6-AB87-4975-8370-9DE9DF701BC2}" dt="2020-11-09T14:24:09.637" v="2368" actId="13926"/>
        <pc:sldMkLst>
          <pc:docMk/>
          <pc:sldMk cId="435248604" sldId="4498"/>
        </pc:sldMkLst>
        <pc:spChg chg="mod">
          <ac:chgData name="Robin Rettien" userId="d3b77970-caed-4e6f-89f3-1a113df11dad" providerId="ADAL" clId="{21A50AB6-AB87-4975-8370-9DE9DF701BC2}" dt="2020-11-09T14:24:09.637" v="2368" actId="13926"/>
          <ac:spMkLst>
            <pc:docMk/>
            <pc:sldMk cId="435248604" sldId="4498"/>
            <ac:spMk id="4" creationId="{CDDC7632-1DC7-4CE4-8E9B-ACA285222032}"/>
          </ac:spMkLst>
        </pc:spChg>
        <pc:spChg chg="add mod">
          <ac:chgData name="Robin Rettien" userId="d3b77970-caed-4e6f-89f3-1a113df11dad" providerId="ADAL" clId="{21A50AB6-AB87-4975-8370-9DE9DF701BC2}" dt="2020-11-06T10:24:51.182" v="400"/>
          <ac:spMkLst>
            <pc:docMk/>
            <pc:sldMk cId="435248604" sldId="4498"/>
            <ac:spMk id="29" creationId="{ABA21E0C-86D1-43B8-A52D-21445287E800}"/>
          </ac:spMkLst>
        </pc:spChg>
        <pc:spChg chg="add mod">
          <ac:chgData name="Robin Rettien" userId="d3b77970-caed-4e6f-89f3-1a113df11dad" providerId="ADAL" clId="{21A50AB6-AB87-4975-8370-9DE9DF701BC2}" dt="2020-11-06T10:24:51.182" v="400"/>
          <ac:spMkLst>
            <pc:docMk/>
            <pc:sldMk cId="435248604" sldId="4498"/>
            <ac:spMk id="32" creationId="{43A679F8-F38F-4B2E-B0E9-057EA655E8E3}"/>
          </ac:spMkLst>
        </pc:spChg>
        <pc:spChg chg="add mod">
          <ac:chgData name="Robin Rettien" userId="d3b77970-caed-4e6f-89f3-1a113df11dad" providerId="ADAL" clId="{21A50AB6-AB87-4975-8370-9DE9DF701BC2}" dt="2020-11-06T10:24:51.182" v="400"/>
          <ac:spMkLst>
            <pc:docMk/>
            <pc:sldMk cId="435248604" sldId="4498"/>
            <ac:spMk id="33" creationId="{32ECB435-9CAC-49E7-BEE5-2F224D14AD84}"/>
          </ac:spMkLst>
        </pc:spChg>
        <pc:spChg chg="add mod">
          <ac:chgData name="Robin Rettien" userId="d3b77970-caed-4e6f-89f3-1a113df11dad" providerId="ADAL" clId="{21A50AB6-AB87-4975-8370-9DE9DF701BC2}" dt="2020-11-06T10:24:51.182" v="400"/>
          <ac:spMkLst>
            <pc:docMk/>
            <pc:sldMk cId="435248604" sldId="4498"/>
            <ac:spMk id="34" creationId="{2F61EB1C-A9A5-4924-9A02-193DA4011634}"/>
          </ac:spMkLst>
        </pc:spChg>
        <pc:spChg chg="add mod">
          <ac:chgData name="Robin Rettien" userId="d3b77970-caed-4e6f-89f3-1a113df11dad" providerId="ADAL" clId="{21A50AB6-AB87-4975-8370-9DE9DF701BC2}" dt="2020-11-06T10:24:51.182" v="400"/>
          <ac:spMkLst>
            <pc:docMk/>
            <pc:sldMk cId="435248604" sldId="4498"/>
            <ac:spMk id="35" creationId="{5DF930E2-FA74-4BBA-83B7-07E1A6C67DE2}"/>
          </ac:spMkLst>
        </pc:spChg>
        <pc:spChg chg="add mod">
          <ac:chgData name="Robin Rettien" userId="d3b77970-caed-4e6f-89f3-1a113df11dad" providerId="ADAL" clId="{21A50AB6-AB87-4975-8370-9DE9DF701BC2}" dt="2020-11-06T10:24:51.182" v="400"/>
          <ac:spMkLst>
            <pc:docMk/>
            <pc:sldMk cId="435248604" sldId="4498"/>
            <ac:spMk id="36" creationId="{41DE2B8D-A52C-4E1A-9FC2-EEEEBD0BE068}"/>
          </ac:spMkLst>
        </pc:spChg>
        <pc:spChg chg="add mod">
          <ac:chgData name="Robin Rettien" userId="d3b77970-caed-4e6f-89f3-1a113df11dad" providerId="ADAL" clId="{21A50AB6-AB87-4975-8370-9DE9DF701BC2}" dt="2020-11-06T10:24:51.182" v="400"/>
          <ac:spMkLst>
            <pc:docMk/>
            <pc:sldMk cId="435248604" sldId="4498"/>
            <ac:spMk id="37" creationId="{649AD4CC-2291-4798-8673-C10411CB1B5C}"/>
          </ac:spMkLst>
        </pc:spChg>
        <pc:spChg chg="add mod">
          <ac:chgData name="Robin Rettien" userId="d3b77970-caed-4e6f-89f3-1a113df11dad" providerId="ADAL" clId="{21A50AB6-AB87-4975-8370-9DE9DF701BC2}" dt="2020-11-06T10:24:51.182" v="400"/>
          <ac:spMkLst>
            <pc:docMk/>
            <pc:sldMk cId="435248604" sldId="4498"/>
            <ac:spMk id="38" creationId="{C859D810-8588-4916-B8DA-643BD2F56685}"/>
          </ac:spMkLst>
        </pc:spChg>
        <pc:spChg chg="add mod">
          <ac:chgData name="Robin Rettien" userId="d3b77970-caed-4e6f-89f3-1a113df11dad" providerId="ADAL" clId="{21A50AB6-AB87-4975-8370-9DE9DF701BC2}" dt="2020-11-06T10:24:51.182" v="400"/>
          <ac:spMkLst>
            <pc:docMk/>
            <pc:sldMk cId="435248604" sldId="4498"/>
            <ac:spMk id="42" creationId="{232C535C-A1F8-477C-B4D8-9A726B4A15FC}"/>
          </ac:spMkLst>
        </pc:spChg>
        <pc:spChg chg="del">
          <ac:chgData name="Robin Rettien" userId="d3b77970-caed-4e6f-89f3-1a113df11dad" providerId="ADAL" clId="{21A50AB6-AB87-4975-8370-9DE9DF701BC2}" dt="2020-11-06T10:24:50.701" v="399" actId="478"/>
          <ac:spMkLst>
            <pc:docMk/>
            <pc:sldMk cId="435248604" sldId="4498"/>
            <ac:spMk id="55" creationId="{9628C4CE-24D7-46FB-B516-2D76D15925D2}"/>
          </ac:spMkLst>
        </pc:spChg>
        <pc:spChg chg="del">
          <ac:chgData name="Robin Rettien" userId="d3b77970-caed-4e6f-89f3-1a113df11dad" providerId="ADAL" clId="{21A50AB6-AB87-4975-8370-9DE9DF701BC2}" dt="2020-11-06T10:24:50.701" v="399" actId="478"/>
          <ac:spMkLst>
            <pc:docMk/>
            <pc:sldMk cId="435248604" sldId="4498"/>
            <ac:spMk id="57" creationId="{3AF9CC04-B439-4B3C-A1EB-D9CA4BF83214}"/>
          </ac:spMkLst>
        </pc:spChg>
        <pc:spChg chg="del">
          <ac:chgData name="Robin Rettien" userId="d3b77970-caed-4e6f-89f3-1a113df11dad" providerId="ADAL" clId="{21A50AB6-AB87-4975-8370-9DE9DF701BC2}" dt="2020-11-06T10:24:50.701" v="399" actId="478"/>
          <ac:spMkLst>
            <pc:docMk/>
            <pc:sldMk cId="435248604" sldId="4498"/>
            <ac:spMk id="59" creationId="{7E0F1B97-09E1-46CB-A549-2F060434F5B1}"/>
          </ac:spMkLst>
        </pc:spChg>
        <pc:spChg chg="del">
          <ac:chgData name="Robin Rettien" userId="d3b77970-caed-4e6f-89f3-1a113df11dad" providerId="ADAL" clId="{21A50AB6-AB87-4975-8370-9DE9DF701BC2}" dt="2020-11-06T10:24:50.701" v="399" actId="478"/>
          <ac:spMkLst>
            <pc:docMk/>
            <pc:sldMk cId="435248604" sldId="4498"/>
            <ac:spMk id="61" creationId="{D48AACC9-2AC7-4F19-9564-698436058A84}"/>
          </ac:spMkLst>
        </pc:spChg>
        <pc:spChg chg="del">
          <ac:chgData name="Robin Rettien" userId="d3b77970-caed-4e6f-89f3-1a113df11dad" providerId="ADAL" clId="{21A50AB6-AB87-4975-8370-9DE9DF701BC2}" dt="2020-11-06T10:24:50.701" v="399" actId="478"/>
          <ac:spMkLst>
            <pc:docMk/>
            <pc:sldMk cId="435248604" sldId="4498"/>
            <ac:spMk id="63" creationId="{58A40F83-3893-4B24-9B9F-4ADECABFC869}"/>
          </ac:spMkLst>
        </pc:spChg>
        <pc:spChg chg="del">
          <ac:chgData name="Robin Rettien" userId="d3b77970-caed-4e6f-89f3-1a113df11dad" providerId="ADAL" clId="{21A50AB6-AB87-4975-8370-9DE9DF701BC2}" dt="2020-11-06T10:24:50.701" v="399" actId="478"/>
          <ac:spMkLst>
            <pc:docMk/>
            <pc:sldMk cId="435248604" sldId="4498"/>
            <ac:spMk id="65" creationId="{F40DCA80-8444-4AF2-8D80-EC171C7B0F20}"/>
          </ac:spMkLst>
        </pc:spChg>
        <pc:spChg chg="del">
          <ac:chgData name="Robin Rettien" userId="d3b77970-caed-4e6f-89f3-1a113df11dad" providerId="ADAL" clId="{21A50AB6-AB87-4975-8370-9DE9DF701BC2}" dt="2020-11-06T10:24:50.701" v="399" actId="478"/>
          <ac:spMkLst>
            <pc:docMk/>
            <pc:sldMk cId="435248604" sldId="4498"/>
            <ac:spMk id="67" creationId="{AED288DD-7097-4B3D-A794-825B93275C0F}"/>
          </ac:spMkLst>
        </pc:spChg>
        <pc:spChg chg="del">
          <ac:chgData name="Robin Rettien" userId="d3b77970-caed-4e6f-89f3-1a113df11dad" providerId="ADAL" clId="{21A50AB6-AB87-4975-8370-9DE9DF701BC2}" dt="2020-11-06T10:24:50.701" v="399" actId="478"/>
          <ac:spMkLst>
            <pc:docMk/>
            <pc:sldMk cId="435248604" sldId="4498"/>
            <ac:spMk id="69" creationId="{9FB1CD76-D313-437F-AD41-17E6FBF81BD6}"/>
          </ac:spMkLst>
        </pc:spChg>
        <pc:spChg chg="del">
          <ac:chgData name="Robin Rettien" userId="d3b77970-caed-4e6f-89f3-1a113df11dad" providerId="ADAL" clId="{21A50AB6-AB87-4975-8370-9DE9DF701BC2}" dt="2020-11-06T10:24:50.701" v="399" actId="478"/>
          <ac:spMkLst>
            <pc:docMk/>
            <pc:sldMk cId="435248604" sldId="4498"/>
            <ac:spMk id="71" creationId="{113FC194-A3F3-4D54-B5B8-1468C87EA3CB}"/>
          </ac:spMkLst>
        </pc:spChg>
        <pc:grpChg chg="del">
          <ac:chgData name="Robin Rettien" userId="d3b77970-caed-4e6f-89f3-1a113df11dad" providerId="ADAL" clId="{21A50AB6-AB87-4975-8370-9DE9DF701BC2}" dt="2020-11-09T12:05:09.523" v="1858" actId="478"/>
          <ac:grpSpMkLst>
            <pc:docMk/>
            <pc:sldMk cId="435248604" sldId="4498"/>
            <ac:grpSpMk id="23" creationId="{945004CA-8757-43ED-A733-89BF599B1737}"/>
          </ac:grpSpMkLst>
        </pc:grpChg>
        <pc:grpChg chg="add mod">
          <ac:chgData name="Robin Rettien" userId="d3b77970-caed-4e6f-89f3-1a113df11dad" providerId="ADAL" clId="{21A50AB6-AB87-4975-8370-9DE9DF701BC2}" dt="2020-11-06T10:24:51.182" v="400"/>
          <ac:grpSpMkLst>
            <pc:docMk/>
            <pc:sldMk cId="435248604" sldId="4498"/>
            <ac:grpSpMk id="39" creationId="{B6126664-074F-494C-A8E8-7453F7DCB162}"/>
          </ac:grpSpMkLst>
        </pc:grpChg>
        <pc:picChg chg="mod">
          <ac:chgData name="Robin Rettien" userId="d3b77970-caed-4e6f-89f3-1a113df11dad" providerId="ADAL" clId="{21A50AB6-AB87-4975-8370-9DE9DF701BC2}" dt="2020-11-06T10:31:32.697" v="414"/>
          <ac:picMkLst>
            <pc:docMk/>
            <pc:sldMk cId="435248604" sldId="4498"/>
            <ac:picMk id="13" creationId="{67CFD7F1-EC40-48AA-B5FF-15E5CF36AFB2}"/>
          </ac:picMkLst>
        </pc:picChg>
        <pc:picChg chg="add mod">
          <ac:chgData name="Robin Rettien" userId="d3b77970-caed-4e6f-89f3-1a113df11dad" providerId="ADAL" clId="{21A50AB6-AB87-4975-8370-9DE9DF701BC2}" dt="2020-11-06T10:24:51.182" v="400"/>
          <ac:picMkLst>
            <pc:docMk/>
            <pc:sldMk cId="435248604" sldId="4498"/>
            <ac:picMk id="28" creationId="{01FC3F24-0191-4492-A4C9-0D26D371A169}"/>
          </ac:picMkLst>
        </pc:picChg>
        <pc:picChg chg="mod">
          <ac:chgData name="Robin Rettien" userId="d3b77970-caed-4e6f-89f3-1a113df11dad" providerId="ADAL" clId="{21A50AB6-AB87-4975-8370-9DE9DF701BC2}" dt="2020-11-06T10:24:51.182" v="400"/>
          <ac:picMkLst>
            <pc:docMk/>
            <pc:sldMk cId="435248604" sldId="4498"/>
            <ac:picMk id="40" creationId="{784A32C6-C98F-4733-8942-A3C9637A2232}"/>
          </ac:picMkLst>
        </pc:picChg>
        <pc:picChg chg="mod">
          <ac:chgData name="Robin Rettien" userId="d3b77970-caed-4e6f-89f3-1a113df11dad" providerId="ADAL" clId="{21A50AB6-AB87-4975-8370-9DE9DF701BC2}" dt="2020-11-06T10:24:51.182" v="400"/>
          <ac:picMkLst>
            <pc:docMk/>
            <pc:sldMk cId="435248604" sldId="4498"/>
            <ac:picMk id="41" creationId="{969A0C5D-2A22-45DC-9C2E-4DA995C4ED05}"/>
          </ac:picMkLst>
        </pc:picChg>
        <pc:picChg chg="del">
          <ac:chgData name="Robin Rettien" userId="d3b77970-caed-4e6f-89f3-1a113df11dad" providerId="ADAL" clId="{21A50AB6-AB87-4975-8370-9DE9DF701BC2}" dt="2020-11-06T10:24:50.701" v="399" actId="478"/>
          <ac:picMkLst>
            <pc:docMk/>
            <pc:sldMk cId="435248604" sldId="4498"/>
            <ac:picMk id="49" creationId="{5003E4E6-3DF1-4B6B-B2C0-A4145A2A7B62}"/>
          </ac:picMkLst>
        </pc:picChg>
        <pc:picChg chg="del">
          <ac:chgData name="Robin Rettien" userId="d3b77970-caed-4e6f-89f3-1a113df11dad" providerId="ADAL" clId="{21A50AB6-AB87-4975-8370-9DE9DF701BC2}" dt="2020-11-06T10:24:50.701" v="399" actId="478"/>
          <ac:picMkLst>
            <pc:docMk/>
            <pc:sldMk cId="435248604" sldId="4498"/>
            <ac:picMk id="51" creationId="{927D2485-F899-4881-A632-80BF68210C4E}"/>
          </ac:picMkLst>
        </pc:picChg>
      </pc:sldChg>
      <pc:sldChg chg="addSp modSp mod">
        <pc:chgData name="Robin Rettien" userId="d3b77970-caed-4e6f-89f3-1a113df11dad" providerId="ADAL" clId="{21A50AB6-AB87-4975-8370-9DE9DF701BC2}" dt="2020-11-06T13:39:34.998" v="1194" actId="13926"/>
        <pc:sldMkLst>
          <pc:docMk/>
          <pc:sldMk cId="3723857203" sldId="4505"/>
        </pc:sldMkLst>
        <pc:spChg chg="add mod">
          <ac:chgData name="Robin Rettien" userId="d3b77970-caed-4e6f-89f3-1a113df11dad" providerId="ADAL" clId="{21A50AB6-AB87-4975-8370-9DE9DF701BC2}" dt="2020-11-06T13:27:45.495" v="903" actId="20577"/>
          <ac:spMkLst>
            <pc:docMk/>
            <pc:sldMk cId="3723857203" sldId="4505"/>
            <ac:spMk id="5" creationId="{63D4A90C-100A-4098-9396-3E6DBE6FBCB5}"/>
          </ac:spMkLst>
        </pc:spChg>
        <pc:spChg chg="mod">
          <ac:chgData name="Robin Rettien" userId="d3b77970-caed-4e6f-89f3-1a113df11dad" providerId="ADAL" clId="{21A50AB6-AB87-4975-8370-9DE9DF701BC2}" dt="2020-11-06T10:15:22.809" v="386" actId="1076"/>
          <ac:spMkLst>
            <pc:docMk/>
            <pc:sldMk cId="3723857203" sldId="4505"/>
            <ac:spMk id="9" creationId="{DB3E10AF-4D26-494C-827B-48178D9E4333}"/>
          </ac:spMkLst>
        </pc:spChg>
        <pc:spChg chg="mod">
          <ac:chgData name="Robin Rettien" userId="d3b77970-caed-4e6f-89f3-1a113df11dad" providerId="ADAL" clId="{21A50AB6-AB87-4975-8370-9DE9DF701BC2}" dt="2020-11-06T13:39:34.998" v="1194" actId="13926"/>
          <ac:spMkLst>
            <pc:docMk/>
            <pc:sldMk cId="3723857203" sldId="4505"/>
            <ac:spMk id="21" creationId="{A72AE591-3E09-4614-960C-8E841A43253C}"/>
          </ac:spMkLst>
        </pc:spChg>
        <pc:spChg chg="mod">
          <ac:chgData name="Robin Rettien" userId="d3b77970-caed-4e6f-89f3-1a113df11dad" providerId="ADAL" clId="{21A50AB6-AB87-4975-8370-9DE9DF701BC2}" dt="2020-11-06T10:15:22.809" v="386" actId="1076"/>
          <ac:spMkLst>
            <pc:docMk/>
            <pc:sldMk cId="3723857203" sldId="4505"/>
            <ac:spMk id="48" creationId="{7C29CA2B-FB0A-4216-A747-FAF104700DC2}"/>
          </ac:spMkLst>
        </pc:spChg>
        <pc:picChg chg="mod">
          <ac:chgData name="Robin Rettien" userId="d3b77970-caed-4e6f-89f3-1a113df11dad" providerId="ADAL" clId="{21A50AB6-AB87-4975-8370-9DE9DF701BC2}" dt="2020-11-06T09:10:04.139" v="28" actId="1076"/>
          <ac:picMkLst>
            <pc:docMk/>
            <pc:sldMk cId="3723857203" sldId="4505"/>
            <ac:picMk id="70" creationId="{900DCB03-E387-4E2E-8C46-DB2D83BDF992}"/>
          </ac:picMkLst>
        </pc:picChg>
      </pc:sldChg>
      <pc:sldChg chg="addSp delSp modSp add mod">
        <pc:chgData name="Robin Rettien" userId="d3b77970-caed-4e6f-89f3-1a113df11dad" providerId="ADAL" clId="{21A50AB6-AB87-4975-8370-9DE9DF701BC2}" dt="2020-11-06T12:40:46.609" v="760" actId="20577"/>
        <pc:sldMkLst>
          <pc:docMk/>
          <pc:sldMk cId="4073120430" sldId="4515"/>
        </pc:sldMkLst>
        <pc:spChg chg="mod">
          <ac:chgData name="Robin Rettien" userId="d3b77970-caed-4e6f-89f3-1a113df11dad" providerId="ADAL" clId="{21A50AB6-AB87-4975-8370-9DE9DF701BC2}" dt="2020-11-06T10:32:36.930" v="419" actId="20577"/>
          <ac:spMkLst>
            <pc:docMk/>
            <pc:sldMk cId="4073120430" sldId="4515"/>
            <ac:spMk id="2" creationId="{0518E33F-A338-4998-BEAE-43248FEFDFA8}"/>
          </ac:spMkLst>
        </pc:spChg>
        <pc:spChg chg="mod">
          <ac:chgData name="Robin Rettien" userId="d3b77970-caed-4e6f-89f3-1a113df11dad" providerId="ADAL" clId="{21A50AB6-AB87-4975-8370-9DE9DF701BC2}" dt="2020-11-06T12:40:46.609" v="760" actId="20577"/>
          <ac:spMkLst>
            <pc:docMk/>
            <pc:sldMk cId="4073120430" sldId="4515"/>
            <ac:spMk id="4" creationId="{29CB9718-F33C-45E0-97AD-AD6A26E51A3C}"/>
          </ac:spMkLst>
        </pc:spChg>
        <pc:spChg chg="add">
          <ac:chgData name="Robin Rettien" userId="d3b77970-caed-4e6f-89f3-1a113df11dad" providerId="ADAL" clId="{21A50AB6-AB87-4975-8370-9DE9DF701BC2}" dt="2020-11-06T09:28:45.975" v="175" actId="22"/>
          <ac:spMkLst>
            <pc:docMk/>
            <pc:sldMk cId="4073120430" sldId="4515"/>
            <ac:spMk id="7" creationId="{018599AB-BD19-4DF2-8D3F-0A79401E0EC1}"/>
          </ac:spMkLst>
        </pc:spChg>
        <pc:spChg chg="add">
          <ac:chgData name="Robin Rettien" userId="d3b77970-caed-4e6f-89f3-1a113df11dad" providerId="ADAL" clId="{21A50AB6-AB87-4975-8370-9DE9DF701BC2}" dt="2020-11-06T09:28:45.975" v="175" actId="22"/>
          <ac:spMkLst>
            <pc:docMk/>
            <pc:sldMk cId="4073120430" sldId="4515"/>
            <ac:spMk id="8" creationId="{F081082E-91AA-4270-9146-01E302CEA48B}"/>
          </ac:spMkLst>
        </pc:spChg>
        <pc:spChg chg="add">
          <ac:chgData name="Robin Rettien" userId="d3b77970-caed-4e6f-89f3-1a113df11dad" providerId="ADAL" clId="{21A50AB6-AB87-4975-8370-9DE9DF701BC2}" dt="2020-11-06T09:28:45.975" v="175" actId="22"/>
          <ac:spMkLst>
            <pc:docMk/>
            <pc:sldMk cId="4073120430" sldId="4515"/>
            <ac:spMk id="11" creationId="{862EFE4B-2934-45C6-A87F-45A6DD6D7391}"/>
          </ac:spMkLst>
        </pc:spChg>
        <pc:spChg chg="add">
          <ac:chgData name="Robin Rettien" userId="d3b77970-caed-4e6f-89f3-1a113df11dad" providerId="ADAL" clId="{21A50AB6-AB87-4975-8370-9DE9DF701BC2}" dt="2020-11-06T09:28:45.975" v="175" actId="22"/>
          <ac:spMkLst>
            <pc:docMk/>
            <pc:sldMk cId="4073120430" sldId="4515"/>
            <ac:spMk id="12" creationId="{DAB9F42D-0839-45F5-A1D2-B2893EF73355}"/>
          </ac:spMkLst>
        </pc:spChg>
        <pc:spChg chg="del">
          <ac:chgData name="Robin Rettien" userId="d3b77970-caed-4e6f-89f3-1a113df11dad" providerId="ADAL" clId="{21A50AB6-AB87-4975-8370-9DE9DF701BC2}" dt="2020-11-06T09:28:45.299" v="174" actId="478"/>
          <ac:spMkLst>
            <pc:docMk/>
            <pc:sldMk cId="4073120430" sldId="4515"/>
            <ac:spMk id="18" creationId="{0CF2B91E-87B6-4898-8017-9DD4FB35DA62}"/>
          </ac:spMkLst>
        </pc:spChg>
        <pc:spChg chg="del">
          <ac:chgData name="Robin Rettien" userId="d3b77970-caed-4e6f-89f3-1a113df11dad" providerId="ADAL" clId="{21A50AB6-AB87-4975-8370-9DE9DF701BC2}" dt="2020-11-06T09:28:45.299" v="174" actId="478"/>
          <ac:spMkLst>
            <pc:docMk/>
            <pc:sldMk cId="4073120430" sldId="4515"/>
            <ac:spMk id="33" creationId="{8E70BED7-C2F1-4654-87BB-F4FEF1381EF3}"/>
          </ac:spMkLst>
        </pc:spChg>
        <pc:spChg chg="del">
          <ac:chgData name="Robin Rettien" userId="d3b77970-caed-4e6f-89f3-1a113df11dad" providerId="ADAL" clId="{21A50AB6-AB87-4975-8370-9DE9DF701BC2}" dt="2020-11-06T09:28:45.299" v="174" actId="478"/>
          <ac:spMkLst>
            <pc:docMk/>
            <pc:sldMk cId="4073120430" sldId="4515"/>
            <ac:spMk id="37" creationId="{0BCB23D2-C275-43D9-8AF9-45040E30BD70}"/>
          </ac:spMkLst>
        </pc:spChg>
        <pc:spChg chg="del">
          <ac:chgData name="Robin Rettien" userId="d3b77970-caed-4e6f-89f3-1a113df11dad" providerId="ADAL" clId="{21A50AB6-AB87-4975-8370-9DE9DF701BC2}" dt="2020-11-06T09:28:45.299" v="174" actId="478"/>
          <ac:spMkLst>
            <pc:docMk/>
            <pc:sldMk cId="4073120430" sldId="4515"/>
            <ac:spMk id="43" creationId="{4FB36677-F998-4600-8BF1-19CACD5EB820}"/>
          </ac:spMkLst>
        </pc:spChg>
        <pc:picChg chg="add">
          <ac:chgData name="Robin Rettien" userId="d3b77970-caed-4e6f-89f3-1a113df11dad" providerId="ADAL" clId="{21A50AB6-AB87-4975-8370-9DE9DF701BC2}" dt="2020-11-06T09:28:45.975" v="175" actId="22"/>
          <ac:picMkLst>
            <pc:docMk/>
            <pc:sldMk cId="4073120430" sldId="4515"/>
            <ac:picMk id="3" creationId="{69AE0C4F-FFB4-4CB9-AA6B-A3BDC1505D7A}"/>
          </ac:picMkLst>
        </pc:picChg>
        <pc:picChg chg="del">
          <ac:chgData name="Robin Rettien" userId="d3b77970-caed-4e6f-89f3-1a113df11dad" providerId="ADAL" clId="{21A50AB6-AB87-4975-8370-9DE9DF701BC2}" dt="2020-11-06T09:29:15.824" v="179" actId="478"/>
          <ac:picMkLst>
            <pc:docMk/>
            <pc:sldMk cId="4073120430" sldId="4515"/>
            <ac:picMk id="5" creationId="{78A2C8E2-DA81-46CF-A69A-2E13C2393A28}"/>
          </ac:picMkLst>
        </pc:picChg>
        <pc:picChg chg="add">
          <ac:chgData name="Robin Rettien" userId="d3b77970-caed-4e6f-89f3-1a113df11dad" providerId="ADAL" clId="{21A50AB6-AB87-4975-8370-9DE9DF701BC2}" dt="2020-11-06T09:28:45.975" v="175" actId="22"/>
          <ac:picMkLst>
            <pc:docMk/>
            <pc:sldMk cId="4073120430" sldId="4515"/>
            <ac:picMk id="6" creationId="{C20D6211-656D-412E-92E0-5C0DEEB997CA}"/>
          </ac:picMkLst>
        </pc:picChg>
        <pc:picChg chg="del">
          <ac:chgData name="Robin Rettien" userId="d3b77970-caed-4e6f-89f3-1a113df11dad" providerId="ADAL" clId="{21A50AB6-AB87-4975-8370-9DE9DF701BC2}" dt="2020-11-06T09:28:45.299" v="174" actId="478"/>
          <ac:picMkLst>
            <pc:docMk/>
            <pc:sldMk cId="4073120430" sldId="4515"/>
            <ac:picMk id="9" creationId="{15CD0654-3343-4618-B31D-419DA5E934C3}"/>
          </ac:picMkLst>
        </pc:picChg>
        <pc:picChg chg="mod">
          <ac:chgData name="Robin Rettien" userId="d3b77970-caed-4e6f-89f3-1a113df11dad" providerId="ADAL" clId="{21A50AB6-AB87-4975-8370-9DE9DF701BC2}" dt="2020-11-06T10:32:28.929" v="418"/>
          <ac:picMkLst>
            <pc:docMk/>
            <pc:sldMk cId="4073120430" sldId="4515"/>
            <ac:picMk id="20" creationId="{7CB4B6C3-CE8C-43DE-A1F3-F4C5848537E3}"/>
          </ac:picMkLst>
        </pc:picChg>
        <pc:picChg chg="del">
          <ac:chgData name="Robin Rettien" userId="d3b77970-caed-4e6f-89f3-1a113df11dad" providerId="ADAL" clId="{21A50AB6-AB87-4975-8370-9DE9DF701BC2}" dt="2020-11-06T09:28:45.299" v="174" actId="478"/>
          <ac:picMkLst>
            <pc:docMk/>
            <pc:sldMk cId="4073120430" sldId="4515"/>
            <ac:picMk id="21" creationId="{3C3EF6D5-A7D9-4281-9BFA-B375F221C434}"/>
          </ac:picMkLst>
        </pc:picChg>
      </pc:sldChg>
      <pc:sldChg chg="modSp mod">
        <pc:chgData name="Robin Rettien" userId="d3b77970-caed-4e6f-89f3-1a113df11dad" providerId="ADAL" clId="{21A50AB6-AB87-4975-8370-9DE9DF701BC2}" dt="2020-11-06T09:43:13.712" v="213" actId="13926"/>
        <pc:sldMkLst>
          <pc:docMk/>
          <pc:sldMk cId="1017006420" sldId="4518"/>
        </pc:sldMkLst>
        <pc:spChg chg="mod">
          <ac:chgData name="Robin Rettien" userId="d3b77970-caed-4e6f-89f3-1a113df11dad" providerId="ADAL" clId="{21A50AB6-AB87-4975-8370-9DE9DF701BC2}" dt="2020-11-06T09:43:13.712" v="213" actId="13926"/>
          <ac:spMkLst>
            <pc:docMk/>
            <pc:sldMk cId="1017006420" sldId="4518"/>
            <ac:spMk id="46" creationId="{4BAAB852-3E63-4E57-A281-6C4F06FF143E}"/>
          </ac:spMkLst>
        </pc:spChg>
      </pc:sldChg>
      <pc:sldChg chg="addSp modSp mod">
        <pc:chgData name="Robin Rettien" userId="d3b77970-caed-4e6f-89f3-1a113df11dad" providerId="ADAL" clId="{21A50AB6-AB87-4975-8370-9DE9DF701BC2}" dt="2020-11-06T13:36:02.720" v="1151" actId="13926"/>
        <pc:sldMkLst>
          <pc:docMk/>
          <pc:sldMk cId="3024342461" sldId="4519"/>
        </pc:sldMkLst>
        <pc:spChg chg="add mod">
          <ac:chgData name="Robin Rettien" userId="d3b77970-caed-4e6f-89f3-1a113df11dad" providerId="ADAL" clId="{21A50AB6-AB87-4975-8370-9DE9DF701BC2}" dt="2020-11-06T13:34:18.513" v="977" actId="14100"/>
          <ac:spMkLst>
            <pc:docMk/>
            <pc:sldMk cId="3024342461" sldId="4519"/>
            <ac:spMk id="8" creationId="{6BFFB7E8-FAD0-48A4-AD48-50D2C46D0C72}"/>
          </ac:spMkLst>
        </pc:spChg>
        <pc:spChg chg="add mod">
          <ac:chgData name="Robin Rettien" userId="d3b77970-caed-4e6f-89f3-1a113df11dad" providerId="ADAL" clId="{21A50AB6-AB87-4975-8370-9DE9DF701BC2}" dt="2020-11-06T13:36:02.720" v="1151" actId="13926"/>
          <ac:spMkLst>
            <pc:docMk/>
            <pc:sldMk cId="3024342461" sldId="4519"/>
            <ac:spMk id="9" creationId="{C2F19B41-52D2-403E-88A6-DF976B97A7BB}"/>
          </ac:spMkLst>
        </pc:spChg>
      </pc:sldChg>
      <pc:sldChg chg="modSp mod">
        <pc:chgData name="Robin Rettien" userId="d3b77970-caed-4e6f-89f3-1a113df11dad" providerId="ADAL" clId="{21A50AB6-AB87-4975-8370-9DE9DF701BC2}" dt="2020-11-06T13:31:57.854" v="970" actId="20577"/>
        <pc:sldMkLst>
          <pc:docMk/>
          <pc:sldMk cId="1101744368" sldId="4524"/>
        </pc:sldMkLst>
        <pc:spChg chg="mod">
          <ac:chgData name="Robin Rettien" userId="d3b77970-caed-4e6f-89f3-1a113df11dad" providerId="ADAL" clId="{21A50AB6-AB87-4975-8370-9DE9DF701BC2}" dt="2020-11-06T13:31:57.854" v="970" actId="20577"/>
          <ac:spMkLst>
            <pc:docMk/>
            <pc:sldMk cId="1101744368" sldId="4524"/>
            <ac:spMk id="7" creationId="{431603C3-0313-437E-A629-5B4052624569}"/>
          </ac:spMkLst>
        </pc:spChg>
      </pc:sldChg>
      <pc:sldChg chg="modSp mod">
        <pc:chgData name="Robin Rettien" userId="d3b77970-caed-4e6f-89f3-1a113df11dad" providerId="ADAL" clId="{21A50AB6-AB87-4975-8370-9DE9DF701BC2}" dt="2020-11-09T14:07:36.309" v="2322" actId="13926"/>
        <pc:sldMkLst>
          <pc:docMk/>
          <pc:sldMk cId="2172363109" sldId="4531"/>
        </pc:sldMkLst>
        <pc:graphicFrameChg chg="mod modGraphic">
          <ac:chgData name="Robin Rettien" userId="d3b77970-caed-4e6f-89f3-1a113df11dad" providerId="ADAL" clId="{21A50AB6-AB87-4975-8370-9DE9DF701BC2}" dt="2020-11-09T14:07:36.309" v="2322" actId="13926"/>
          <ac:graphicFrameMkLst>
            <pc:docMk/>
            <pc:sldMk cId="2172363109" sldId="4531"/>
            <ac:graphicFrameMk id="5" creationId="{12CA20DD-86FB-4A49-B398-887C7612D442}"/>
          </ac:graphicFrameMkLst>
        </pc:graphicFrameChg>
      </pc:sldChg>
      <pc:sldChg chg="addSp modSp mod">
        <pc:chgData name="Robin Rettien" userId="d3b77970-caed-4e6f-89f3-1a113df11dad" providerId="ADAL" clId="{21A50AB6-AB87-4975-8370-9DE9DF701BC2}" dt="2020-11-06T12:49:14.859" v="811" actId="115"/>
        <pc:sldMkLst>
          <pc:docMk/>
          <pc:sldMk cId="3615338953" sldId="4543"/>
        </pc:sldMkLst>
        <pc:spChg chg="add mod">
          <ac:chgData name="Robin Rettien" userId="d3b77970-caed-4e6f-89f3-1a113df11dad" providerId="ADAL" clId="{21A50AB6-AB87-4975-8370-9DE9DF701BC2}" dt="2020-11-06T12:48:50.032" v="794" actId="1076"/>
          <ac:spMkLst>
            <pc:docMk/>
            <pc:sldMk cId="3615338953" sldId="4543"/>
            <ac:spMk id="5" creationId="{2C152AAD-F16C-428D-9541-9DE85929F36F}"/>
          </ac:spMkLst>
        </pc:spChg>
        <pc:spChg chg="add mod">
          <ac:chgData name="Robin Rettien" userId="d3b77970-caed-4e6f-89f3-1a113df11dad" providerId="ADAL" clId="{21A50AB6-AB87-4975-8370-9DE9DF701BC2}" dt="2020-11-06T12:49:07.470" v="810" actId="20577"/>
          <ac:spMkLst>
            <pc:docMk/>
            <pc:sldMk cId="3615338953" sldId="4543"/>
            <ac:spMk id="9" creationId="{2D0EDAD6-C118-407F-BDE4-637937815A40}"/>
          </ac:spMkLst>
        </pc:spChg>
        <pc:spChg chg="add mod">
          <ac:chgData name="Robin Rettien" userId="d3b77970-caed-4e6f-89f3-1a113df11dad" providerId="ADAL" clId="{21A50AB6-AB87-4975-8370-9DE9DF701BC2}" dt="2020-11-06T12:49:04.496" v="808" actId="20577"/>
          <ac:spMkLst>
            <pc:docMk/>
            <pc:sldMk cId="3615338953" sldId="4543"/>
            <ac:spMk id="10" creationId="{7D717008-3168-4A31-8907-33D687E60340}"/>
          </ac:spMkLst>
        </pc:spChg>
        <pc:spChg chg="mod">
          <ac:chgData name="Robin Rettien" userId="d3b77970-caed-4e6f-89f3-1a113df11dad" providerId="ADAL" clId="{21A50AB6-AB87-4975-8370-9DE9DF701BC2}" dt="2020-11-06T09:29:45.058" v="188" actId="20577"/>
          <ac:spMkLst>
            <pc:docMk/>
            <pc:sldMk cId="3615338953" sldId="4543"/>
            <ac:spMk id="15" creationId="{CD839DB9-4AF9-4C4F-BF8E-1808B5DC10EF}"/>
          </ac:spMkLst>
        </pc:spChg>
        <pc:graphicFrameChg chg="mod modGraphic">
          <ac:chgData name="Robin Rettien" userId="d3b77970-caed-4e6f-89f3-1a113df11dad" providerId="ADAL" clId="{21A50AB6-AB87-4975-8370-9DE9DF701BC2}" dt="2020-11-06T12:49:14.859" v="811" actId="115"/>
          <ac:graphicFrameMkLst>
            <pc:docMk/>
            <pc:sldMk cId="3615338953" sldId="4543"/>
            <ac:graphicFrameMk id="7" creationId="{0F71C5EA-4F60-44B4-AE20-496F9CFDF6F3}"/>
          </ac:graphicFrameMkLst>
        </pc:graphicFrameChg>
      </pc:sldChg>
      <pc:sldChg chg="addSp delSp modSp mod modNotesTx">
        <pc:chgData name="Robin Rettien" userId="d3b77970-caed-4e6f-89f3-1a113df11dad" providerId="ADAL" clId="{21A50AB6-AB87-4975-8370-9DE9DF701BC2}" dt="2020-11-09T14:36:06.925" v="2403" actId="20577"/>
        <pc:sldMkLst>
          <pc:docMk/>
          <pc:sldMk cId="350211027" sldId="4547"/>
        </pc:sldMkLst>
        <pc:spChg chg="add del">
          <ac:chgData name="Robin Rettien" userId="d3b77970-caed-4e6f-89f3-1a113df11dad" providerId="ADAL" clId="{21A50AB6-AB87-4975-8370-9DE9DF701BC2}" dt="2020-11-09T13:57:59.188" v="2254" actId="478"/>
          <ac:spMkLst>
            <pc:docMk/>
            <pc:sldMk cId="350211027" sldId="4547"/>
            <ac:spMk id="15" creationId="{D2E7747F-40E0-44A0-B388-97FD7A269D88}"/>
          </ac:spMkLst>
        </pc:spChg>
        <pc:spChg chg="add del">
          <ac:chgData name="Robin Rettien" userId="d3b77970-caed-4e6f-89f3-1a113df11dad" providerId="ADAL" clId="{21A50AB6-AB87-4975-8370-9DE9DF701BC2}" dt="2020-11-09T13:57:57.268" v="2253" actId="478"/>
          <ac:spMkLst>
            <pc:docMk/>
            <pc:sldMk cId="350211027" sldId="4547"/>
            <ac:spMk id="18" creationId="{B7C2228E-E45B-4D17-8E1E-4E717658D806}"/>
          </ac:spMkLst>
        </pc:spChg>
        <pc:spChg chg="add del">
          <ac:chgData name="Robin Rettien" userId="d3b77970-caed-4e6f-89f3-1a113df11dad" providerId="ADAL" clId="{21A50AB6-AB87-4975-8370-9DE9DF701BC2}" dt="2020-11-09T13:57:55.435" v="2252" actId="478"/>
          <ac:spMkLst>
            <pc:docMk/>
            <pc:sldMk cId="350211027" sldId="4547"/>
            <ac:spMk id="22" creationId="{2312E74D-6755-4E3D-8365-270E4FB3408B}"/>
          </ac:spMkLst>
        </pc:spChg>
        <pc:spChg chg="add ord">
          <ac:chgData name="Robin Rettien" userId="d3b77970-caed-4e6f-89f3-1a113df11dad" providerId="ADAL" clId="{21A50AB6-AB87-4975-8370-9DE9DF701BC2}" dt="2020-11-09T13:58:01.205" v="2256" actId="167"/>
          <ac:spMkLst>
            <pc:docMk/>
            <pc:sldMk cId="350211027" sldId="4547"/>
            <ac:spMk id="23" creationId="{104E9AA7-9552-4073-82A9-3F3E75AF1F2A}"/>
          </ac:spMkLst>
        </pc:spChg>
        <pc:spChg chg="add ord">
          <ac:chgData name="Robin Rettien" userId="d3b77970-caed-4e6f-89f3-1a113df11dad" providerId="ADAL" clId="{21A50AB6-AB87-4975-8370-9DE9DF701BC2}" dt="2020-11-09T13:58:01.205" v="2256" actId="167"/>
          <ac:spMkLst>
            <pc:docMk/>
            <pc:sldMk cId="350211027" sldId="4547"/>
            <ac:spMk id="24" creationId="{DAA840F3-B079-4075-B205-92804C518B7E}"/>
          </ac:spMkLst>
        </pc:spChg>
        <pc:spChg chg="add mod ord">
          <ac:chgData name="Robin Rettien" userId="d3b77970-caed-4e6f-89f3-1a113df11dad" providerId="ADAL" clId="{21A50AB6-AB87-4975-8370-9DE9DF701BC2}" dt="2020-11-09T13:58:13.719" v="2260" actId="1076"/>
          <ac:spMkLst>
            <pc:docMk/>
            <pc:sldMk cId="350211027" sldId="4547"/>
            <ac:spMk id="25" creationId="{6D200AFD-6860-4FA7-8971-2678BD50AA8C}"/>
          </ac:spMkLst>
        </pc:spChg>
        <pc:spChg chg="add ord">
          <ac:chgData name="Robin Rettien" userId="d3b77970-caed-4e6f-89f3-1a113df11dad" providerId="ADAL" clId="{21A50AB6-AB87-4975-8370-9DE9DF701BC2}" dt="2020-11-09T13:58:01.205" v="2256" actId="167"/>
          <ac:spMkLst>
            <pc:docMk/>
            <pc:sldMk cId="350211027" sldId="4547"/>
            <ac:spMk id="26" creationId="{5BF8FCA0-5F74-4279-90B6-34B3F9FAB240}"/>
          </ac:spMkLst>
        </pc:spChg>
        <pc:spChg chg="add ord">
          <ac:chgData name="Robin Rettien" userId="d3b77970-caed-4e6f-89f3-1a113df11dad" providerId="ADAL" clId="{21A50AB6-AB87-4975-8370-9DE9DF701BC2}" dt="2020-11-09T13:58:01.205" v="2256" actId="167"/>
          <ac:spMkLst>
            <pc:docMk/>
            <pc:sldMk cId="350211027" sldId="4547"/>
            <ac:spMk id="27" creationId="{A8193682-E9D6-4D4A-AF07-8D3BBD74ADED}"/>
          </ac:spMkLst>
        </pc:spChg>
        <pc:spChg chg="add mod">
          <ac:chgData name="Robin Rettien" userId="d3b77970-caed-4e6f-89f3-1a113df11dad" providerId="ADAL" clId="{21A50AB6-AB87-4975-8370-9DE9DF701BC2}" dt="2020-11-09T13:59:47.679" v="2280" actId="1076"/>
          <ac:spMkLst>
            <pc:docMk/>
            <pc:sldMk cId="350211027" sldId="4547"/>
            <ac:spMk id="29" creationId="{1CEE659E-0A26-4884-98A8-2684820440A9}"/>
          </ac:spMkLst>
        </pc:spChg>
        <pc:spChg chg="add mod">
          <ac:chgData name="Robin Rettien" userId="d3b77970-caed-4e6f-89f3-1a113df11dad" providerId="ADAL" clId="{21A50AB6-AB87-4975-8370-9DE9DF701BC2}" dt="2020-11-09T13:59:53.163" v="2281" actId="1076"/>
          <ac:spMkLst>
            <pc:docMk/>
            <pc:sldMk cId="350211027" sldId="4547"/>
            <ac:spMk id="30" creationId="{0854BFF2-ECB5-4308-B84C-31A025A1BE4B}"/>
          </ac:spMkLst>
        </pc:spChg>
        <pc:spChg chg="add mod">
          <ac:chgData name="Robin Rettien" userId="d3b77970-caed-4e6f-89f3-1a113df11dad" providerId="ADAL" clId="{21A50AB6-AB87-4975-8370-9DE9DF701BC2}" dt="2020-11-09T13:59:38.171" v="2277" actId="1076"/>
          <ac:spMkLst>
            <pc:docMk/>
            <pc:sldMk cId="350211027" sldId="4547"/>
            <ac:spMk id="41" creationId="{118ED9A4-193A-4AEE-BC9A-29026ADED536}"/>
          </ac:spMkLst>
        </pc:spChg>
        <pc:spChg chg="add mod">
          <ac:chgData name="Robin Rettien" userId="d3b77970-caed-4e6f-89f3-1a113df11dad" providerId="ADAL" clId="{21A50AB6-AB87-4975-8370-9DE9DF701BC2}" dt="2020-11-09T13:59:42.624" v="2279" actId="1035"/>
          <ac:spMkLst>
            <pc:docMk/>
            <pc:sldMk cId="350211027" sldId="4547"/>
            <ac:spMk id="43" creationId="{84DA08A4-0F5C-41EC-9FD4-CA5AE6B7B6F0}"/>
          </ac:spMkLst>
        </pc:spChg>
      </pc:sldChg>
      <pc:sldChg chg="addSp delSp modSp mod modNotesTx">
        <pc:chgData name="Robin Rettien" userId="d3b77970-caed-4e6f-89f3-1a113df11dad" providerId="ADAL" clId="{21A50AB6-AB87-4975-8370-9DE9DF701BC2}" dt="2020-11-09T14:36:15.894" v="2404" actId="20577"/>
        <pc:sldMkLst>
          <pc:docMk/>
          <pc:sldMk cId="841112482" sldId="4548"/>
        </pc:sldMkLst>
        <pc:spChg chg="add del">
          <ac:chgData name="Robin Rettien" userId="d3b77970-caed-4e6f-89f3-1a113df11dad" providerId="ADAL" clId="{21A50AB6-AB87-4975-8370-9DE9DF701BC2}" dt="2020-11-09T14:00:06.682" v="2283" actId="478"/>
          <ac:spMkLst>
            <pc:docMk/>
            <pc:sldMk cId="841112482" sldId="4548"/>
            <ac:spMk id="5" creationId="{28AF3430-A692-4EA2-A45F-1AC70A2C1059}"/>
          </ac:spMkLst>
        </pc:spChg>
        <pc:spChg chg="add del">
          <ac:chgData name="Robin Rettien" userId="d3b77970-caed-4e6f-89f3-1a113df11dad" providerId="ADAL" clId="{21A50AB6-AB87-4975-8370-9DE9DF701BC2}" dt="2020-11-09T14:00:05.829" v="2282" actId="478"/>
          <ac:spMkLst>
            <pc:docMk/>
            <pc:sldMk cId="841112482" sldId="4548"/>
            <ac:spMk id="6" creationId="{5B51393E-CE37-4AA8-A16E-3654722C42AE}"/>
          </ac:spMkLst>
        </pc:spChg>
        <pc:spChg chg="add del">
          <ac:chgData name="Robin Rettien" userId="d3b77970-caed-4e6f-89f3-1a113df11dad" providerId="ADAL" clId="{21A50AB6-AB87-4975-8370-9DE9DF701BC2}" dt="2020-11-09T13:59:05.385" v="2272" actId="478"/>
          <ac:spMkLst>
            <pc:docMk/>
            <pc:sldMk cId="841112482" sldId="4548"/>
            <ac:spMk id="16" creationId="{6C48847B-1CEA-4482-A55D-1AB4467FB567}"/>
          </ac:spMkLst>
        </pc:spChg>
        <pc:spChg chg="add del">
          <ac:chgData name="Robin Rettien" userId="d3b77970-caed-4e6f-89f3-1a113df11dad" providerId="ADAL" clId="{21A50AB6-AB87-4975-8370-9DE9DF701BC2}" dt="2020-11-09T13:58:33.691" v="2262" actId="22"/>
          <ac:spMkLst>
            <pc:docMk/>
            <pc:sldMk cId="841112482" sldId="4548"/>
            <ac:spMk id="25" creationId="{DAA6AAAE-8E8D-489D-87BF-D1CA69E2B1CC}"/>
          </ac:spMkLst>
        </pc:spChg>
        <pc:spChg chg="add del">
          <ac:chgData name="Robin Rettien" userId="d3b77970-caed-4e6f-89f3-1a113df11dad" providerId="ADAL" clId="{21A50AB6-AB87-4975-8370-9DE9DF701BC2}" dt="2020-11-09T13:58:33.691" v="2262" actId="22"/>
          <ac:spMkLst>
            <pc:docMk/>
            <pc:sldMk cId="841112482" sldId="4548"/>
            <ac:spMk id="26" creationId="{9045B792-748A-4251-BBB2-857E0F8A69EB}"/>
          </ac:spMkLst>
        </pc:spChg>
        <pc:spChg chg="add del">
          <ac:chgData name="Robin Rettien" userId="d3b77970-caed-4e6f-89f3-1a113df11dad" providerId="ADAL" clId="{21A50AB6-AB87-4975-8370-9DE9DF701BC2}" dt="2020-11-09T13:58:33.691" v="2262" actId="22"/>
          <ac:spMkLst>
            <pc:docMk/>
            <pc:sldMk cId="841112482" sldId="4548"/>
            <ac:spMk id="27" creationId="{B5ABFA27-B7F2-4659-A0A3-2E2A025F8E3B}"/>
          </ac:spMkLst>
        </pc:spChg>
        <pc:spChg chg="add del">
          <ac:chgData name="Robin Rettien" userId="d3b77970-caed-4e6f-89f3-1a113df11dad" providerId="ADAL" clId="{21A50AB6-AB87-4975-8370-9DE9DF701BC2}" dt="2020-11-09T13:58:33.691" v="2262" actId="22"/>
          <ac:spMkLst>
            <pc:docMk/>
            <pc:sldMk cId="841112482" sldId="4548"/>
            <ac:spMk id="29" creationId="{FF6E7A48-4C9B-4F20-9288-1F7EC8DB03C1}"/>
          </ac:spMkLst>
        </pc:spChg>
        <pc:spChg chg="add del">
          <ac:chgData name="Robin Rettien" userId="d3b77970-caed-4e6f-89f3-1a113df11dad" providerId="ADAL" clId="{21A50AB6-AB87-4975-8370-9DE9DF701BC2}" dt="2020-11-09T13:58:33.691" v="2262" actId="22"/>
          <ac:spMkLst>
            <pc:docMk/>
            <pc:sldMk cId="841112482" sldId="4548"/>
            <ac:spMk id="30" creationId="{5A217062-6C6C-436B-B3FA-7D8E16495F2D}"/>
          </ac:spMkLst>
        </pc:spChg>
        <pc:spChg chg="add del">
          <ac:chgData name="Robin Rettien" userId="d3b77970-caed-4e6f-89f3-1a113df11dad" providerId="ADAL" clId="{21A50AB6-AB87-4975-8370-9DE9DF701BC2}" dt="2020-11-09T13:58:33.691" v="2262" actId="22"/>
          <ac:spMkLst>
            <pc:docMk/>
            <pc:sldMk cId="841112482" sldId="4548"/>
            <ac:spMk id="32" creationId="{D92BE5D2-3D98-4B0A-BEBB-A92E5A58AE82}"/>
          </ac:spMkLst>
        </pc:spChg>
        <pc:spChg chg="add del">
          <ac:chgData name="Robin Rettien" userId="d3b77970-caed-4e6f-89f3-1a113df11dad" providerId="ADAL" clId="{21A50AB6-AB87-4975-8370-9DE9DF701BC2}" dt="2020-11-09T13:58:50.125" v="2264" actId="22"/>
          <ac:spMkLst>
            <pc:docMk/>
            <pc:sldMk cId="841112482" sldId="4548"/>
            <ac:spMk id="33" creationId="{9792E48F-D1E3-4FE5-8F95-88D658851056}"/>
          </ac:spMkLst>
        </pc:spChg>
        <pc:spChg chg="add del">
          <ac:chgData name="Robin Rettien" userId="d3b77970-caed-4e6f-89f3-1a113df11dad" providerId="ADAL" clId="{21A50AB6-AB87-4975-8370-9DE9DF701BC2}" dt="2020-11-09T13:58:50.125" v="2264" actId="22"/>
          <ac:spMkLst>
            <pc:docMk/>
            <pc:sldMk cId="841112482" sldId="4548"/>
            <ac:spMk id="39" creationId="{2C18564A-E621-460E-A97F-D4548F244E7B}"/>
          </ac:spMkLst>
        </pc:spChg>
        <pc:spChg chg="add del">
          <ac:chgData name="Robin Rettien" userId="d3b77970-caed-4e6f-89f3-1a113df11dad" providerId="ADAL" clId="{21A50AB6-AB87-4975-8370-9DE9DF701BC2}" dt="2020-11-09T13:58:50.125" v="2264" actId="22"/>
          <ac:spMkLst>
            <pc:docMk/>
            <pc:sldMk cId="841112482" sldId="4548"/>
            <ac:spMk id="43" creationId="{843F1616-1B9B-447E-A6A3-C6D13CE8571E}"/>
          </ac:spMkLst>
        </pc:spChg>
        <pc:spChg chg="add del">
          <ac:chgData name="Robin Rettien" userId="d3b77970-caed-4e6f-89f3-1a113df11dad" providerId="ADAL" clId="{21A50AB6-AB87-4975-8370-9DE9DF701BC2}" dt="2020-11-09T13:58:50.125" v="2264" actId="22"/>
          <ac:spMkLst>
            <pc:docMk/>
            <pc:sldMk cId="841112482" sldId="4548"/>
            <ac:spMk id="45" creationId="{A254D8D6-6386-4709-8C6B-A36911CA11EB}"/>
          </ac:spMkLst>
        </pc:spChg>
        <pc:spChg chg="add del">
          <ac:chgData name="Robin Rettien" userId="d3b77970-caed-4e6f-89f3-1a113df11dad" providerId="ADAL" clId="{21A50AB6-AB87-4975-8370-9DE9DF701BC2}" dt="2020-11-09T13:58:50.125" v="2264" actId="22"/>
          <ac:spMkLst>
            <pc:docMk/>
            <pc:sldMk cId="841112482" sldId="4548"/>
            <ac:spMk id="53" creationId="{FDBB3E28-79E3-46C3-90AE-4BD6194B2F1A}"/>
          </ac:spMkLst>
        </pc:spChg>
        <pc:spChg chg="add ord">
          <ac:chgData name="Robin Rettien" userId="d3b77970-caed-4e6f-89f3-1a113df11dad" providerId="ADAL" clId="{21A50AB6-AB87-4975-8370-9DE9DF701BC2}" dt="2020-11-09T13:58:52.335" v="2266" actId="167"/>
          <ac:spMkLst>
            <pc:docMk/>
            <pc:sldMk cId="841112482" sldId="4548"/>
            <ac:spMk id="55" creationId="{7E43919E-6227-4BBB-8EED-85E12059F2D3}"/>
          </ac:spMkLst>
        </pc:spChg>
        <pc:spChg chg="add ord">
          <ac:chgData name="Robin Rettien" userId="d3b77970-caed-4e6f-89f3-1a113df11dad" providerId="ADAL" clId="{21A50AB6-AB87-4975-8370-9DE9DF701BC2}" dt="2020-11-09T13:58:52.335" v="2266" actId="167"/>
          <ac:spMkLst>
            <pc:docMk/>
            <pc:sldMk cId="841112482" sldId="4548"/>
            <ac:spMk id="57" creationId="{B06B1C3D-96C0-4AE4-90E4-97CC92E66501}"/>
          </ac:spMkLst>
        </pc:spChg>
        <pc:spChg chg="add mod ord">
          <ac:chgData name="Robin Rettien" userId="d3b77970-caed-4e6f-89f3-1a113df11dad" providerId="ADAL" clId="{21A50AB6-AB87-4975-8370-9DE9DF701BC2}" dt="2020-11-09T13:59:01.929" v="2271" actId="1076"/>
          <ac:spMkLst>
            <pc:docMk/>
            <pc:sldMk cId="841112482" sldId="4548"/>
            <ac:spMk id="59" creationId="{A252ECDD-030C-4712-89EA-BF13CC0554C9}"/>
          </ac:spMkLst>
        </pc:spChg>
        <pc:spChg chg="add ord">
          <ac:chgData name="Robin Rettien" userId="d3b77970-caed-4e6f-89f3-1a113df11dad" providerId="ADAL" clId="{21A50AB6-AB87-4975-8370-9DE9DF701BC2}" dt="2020-11-09T13:58:52.335" v="2266" actId="167"/>
          <ac:spMkLst>
            <pc:docMk/>
            <pc:sldMk cId="841112482" sldId="4548"/>
            <ac:spMk id="61" creationId="{2C3E88E4-338B-494F-B9E1-7F118BB06860}"/>
          </ac:spMkLst>
        </pc:spChg>
        <pc:spChg chg="add ord">
          <ac:chgData name="Robin Rettien" userId="d3b77970-caed-4e6f-89f3-1a113df11dad" providerId="ADAL" clId="{21A50AB6-AB87-4975-8370-9DE9DF701BC2}" dt="2020-11-09T13:58:52.335" v="2266" actId="167"/>
          <ac:spMkLst>
            <pc:docMk/>
            <pc:sldMk cId="841112482" sldId="4548"/>
            <ac:spMk id="63" creationId="{EB802174-CE35-4171-A149-761B2166EB32}"/>
          </ac:spMkLst>
        </pc:spChg>
        <pc:spChg chg="add mod">
          <ac:chgData name="Robin Rettien" userId="d3b77970-caed-4e6f-89f3-1a113df11dad" providerId="ADAL" clId="{21A50AB6-AB87-4975-8370-9DE9DF701BC2}" dt="2020-11-09T14:00:11.825" v="2285" actId="1076"/>
          <ac:spMkLst>
            <pc:docMk/>
            <pc:sldMk cId="841112482" sldId="4548"/>
            <ac:spMk id="67" creationId="{DAF8678A-A9D6-4390-88ED-9D6BE7CA9C60}"/>
          </ac:spMkLst>
        </pc:spChg>
        <pc:spChg chg="add mod">
          <ac:chgData name="Robin Rettien" userId="d3b77970-caed-4e6f-89f3-1a113df11dad" providerId="ADAL" clId="{21A50AB6-AB87-4975-8370-9DE9DF701BC2}" dt="2020-11-09T14:00:14.410" v="2286" actId="571"/>
          <ac:spMkLst>
            <pc:docMk/>
            <pc:sldMk cId="841112482" sldId="4548"/>
            <ac:spMk id="68" creationId="{9E33DAFA-F1C8-4CDA-B6FC-CA970C1A0EBD}"/>
          </ac:spMkLst>
        </pc:spChg>
      </pc:sldChg>
      <pc:sldChg chg="delSp modSp mod">
        <pc:chgData name="Robin Rettien" userId="d3b77970-caed-4e6f-89f3-1a113df11dad" providerId="ADAL" clId="{21A50AB6-AB87-4975-8370-9DE9DF701BC2}" dt="2020-11-06T10:13:58.228" v="374" actId="478"/>
        <pc:sldMkLst>
          <pc:docMk/>
          <pc:sldMk cId="3715053663" sldId="4549"/>
        </pc:sldMkLst>
        <pc:spChg chg="mod">
          <ac:chgData name="Robin Rettien" userId="d3b77970-caed-4e6f-89f3-1a113df11dad" providerId="ADAL" clId="{21A50AB6-AB87-4975-8370-9DE9DF701BC2}" dt="2020-11-06T10:13:56.378" v="373" actId="20577"/>
          <ac:spMkLst>
            <pc:docMk/>
            <pc:sldMk cId="3715053663" sldId="4549"/>
            <ac:spMk id="49" creationId="{3B09F82E-872F-4B7B-B389-F72F1F740FF8}"/>
          </ac:spMkLst>
        </pc:spChg>
        <pc:picChg chg="del">
          <ac:chgData name="Robin Rettien" userId="d3b77970-caed-4e6f-89f3-1a113df11dad" providerId="ADAL" clId="{21A50AB6-AB87-4975-8370-9DE9DF701BC2}" dt="2020-11-06T10:13:58.228" v="374" actId="478"/>
          <ac:picMkLst>
            <pc:docMk/>
            <pc:sldMk cId="3715053663" sldId="4549"/>
            <ac:picMk id="38" creationId="{E335E7AA-2EB9-45C1-B4AD-205CF95E67E9}"/>
          </ac:picMkLst>
        </pc:picChg>
      </pc:sldChg>
      <pc:sldChg chg="modSp mod">
        <pc:chgData name="Robin Rettien" userId="d3b77970-caed-4e6f-89f3-1a113df11dad" providerId="ADAL" clId="{21A50AB6-AB87-4975-8370-9DE9DF701BC2}" dt="2020-11-06T12:41:49.042" v="761" actId="13926"/>
        <pc:sldMkLst>
          <pc:docMk/>
          <pc:sldMk cId="2696964311" sldId="4550"/>
        </pc:sldMkLst>
        <pc:spChg chg="mod">
          <ac:chgData name="Robin Rettien" userId="d3b77970-caed-4e6f-89f3-1a113df11dad" providerId="ADAL" clId="{21A50AB6-AB87-4975-8370-9DE9DF701BC2}" dt="2020-11-06T12:41:49.042" v="761" actId="13926"/>
          <ac:spMkLst>
            <pc:docMk/>
            <pc:sldMk cId="2696964311" sldId="4550"/>
            <ac:spMk id="49" creationId="{3B09F82E-872F-4B7B-B389-F72F1F740FF8}"/>
          </ac:spMkLst>
        </pc:spChg>
      </pc:sldChg>
      <pc:sldChg chg="addSp modSp mod">
        <pc:chgData name="Robin Rettien" userId="d3b77970-caed-4e6f-89f3-1a113df11dad" providerId="ADAL" clId="{21A50AB6-AB87-4975-8370-9DE9DF701BC2}" dt="2020-11-09T14:00:58.693" v="2319" actId="1076"/>
        <pc:sldMkLst>
          <pc:docMk/>
          <pc:sldMk cId="3786635756" sldId="4552"/>
        </pc:sldMkLst>
        <pc:spChg chg="add mod">
          <ac:chgData name="Robin Rettien" userId="d3b77970-caed-4e6f-89f3-1a113df11dad" providerId="ADAL" clId="{21A50AB6-AB87-4975-8370-9DE9DF701BC2}" dt="2020-11-09T14:00:58.693" v="2319" actId="1076"/>
          <ac:spMkLst>
            <pc:docMk/>
            <pc:sldMk cId="3786635756" sldId="4552"/>
            <ac:spMk id="15" creationId="{95932355-0F99-4EE7-9926-2B7D151C283F}"/>
          </ac:spMkLst>
        </pc:spChg>
        <pc:picChg chg="add mod">
          <ac:chgData name="Robin Rettien" userId="d3b77970-caed-4e6f-89f3-1a113df11dad" providerId="ADAL" clId="{21A50AB6-AB87-4975-8370-9DE9DF701BC2}" dt="2020-11-09T14:00:37.615" v="2290" actId="1076"/>
          <ac:picMkLst>
            <pc:docMk/>
            <pc:sldMk cId="3786635756" sldId="4552"/>
            <ac:picMk id="14" creationId="{BF250A77-1BC3-4718-8E50-00BA1F47BD61}"/>
          </ac:picMkLst>
        </pc:picChg>
      </pc:sldChg>
      <pc:sldChg chg="addSp delSp modSp mod modNotesTx">
        <pc:chgData name="Robin Rettien" userId="d3b77970-caed-4e6f-89f3-1a113df11dad" providerId="ADAL" clId="{21A50AB6-AB87-4975-8370-9DE9DF701BC2}" dt="2020-11-09T14:36:21.510" v="2405" actId="20577"/>
        <pc:sldMkLst>
          <pc:docMk/>
          <pc:sldMk cId="2967990154" sldId="4553"/>
        </pc:sldMkLst>
        <pc:spChg chg="add del mod">
          <ac:chgData name="Robin Rettien" userId="d3b77970-caed-4e6f-89f3-1a113df11dad" providerId="ADAL" clId="{21A50AB6-AB87-4975-8370-9DE9DF701BC2}" dt="2020-11-09T13:56:24.669" v="2238" actId="478"/>
          <ac:spMkLst>
            <pc:docMk/>
            <pc:sldMk cId="2967990154" sldId="4553"/>
            <ac:spMk id="15" creationId="{9972CA7E-1799-4732-BC28-C0A51C3F9562}"/>
          </ac:spMkLst>
        </pc:spChg>
        <pc:spChg chg="add mod ord">
          <ac:chgData name="Robin Rettien" userId="d3b77970-caed-4e6f-89f3-1a113df11dad" providerId="ADAL" clId="{21A50AB6-AB87-4975-8370-9DE9DF701BC2}" dt="2020-11-09T13:54:54.754" v="2158" actId="14100"/>
          <ac:spMkLst>
            <pc:docMk/>
            <pc:sldMk cId="2967990154" sldId="4553"/>
            <ac:spMk id="16" creationId="{A878E698-5DB4-4B05-8563-82A961D5E801}"/>
          </ac:spMkLst>
        </pc:spChg>
        <pc:spChg chg="add mod">
          <ac:chgData name="Robin Rettien" userId="d3b77970-caed-4e6f-89f3-1a113df11dad" providerId="ADAL" clId="{21A50AB6-AB87-4975-8370-9DE9DF701BC2}" dt="2020-11-09T13:56:29.223" v="2240" actId="1076"/>
          <ac:spMkLst>
            <pc:docMk/>
            <pc:sldMk cId="2967990154" sldId="4553"/>
            <ac:spMk id="30" creationId="{4A1EA03B-70BE-46E6-89B2-BA1345A01194}"/>
          </ac:spMkLst>
        </pc:spChg>
        <pc:spChg chg="mod">
          <ac:chgData name="Robin Rettien" userId="d3b77970-caed-4e6f-89f3-1a113df11dad" providerId="ADAL" clId="{21A50AB6-AB87-4975-8370-9DE9DF701BC2}" dt="2020-11-09T13:54:20.466" v="2138" actId="12788"/>
          <ac:spMkLst>
            <pc:docMk/>
            <pc:sldMk cId="2967990154" sldId="4553"/>
            <ac:spMk id="31" creationId="{0C0420F1-46B5-4087-845F-A6173C4CF8F1}"/>
          </ac:spMkLst>
        </pc:spChg>
        <pc:spChg chg="add del mod">
          <ac:chgData name="Robin Rettien" userId="d3b77970-caed-4e6f-89f3-1a113df11dad" providerId="ADAL" clId="{21A50AB6-AB87-4975-8370-9DE9DF701BC2}" dt="2020-11-09T13:54:41.011" v="2149" actId="478"/>
          <ac:spMkLst>
            <pc:docMk/>
            <pc:sldMk cId="2967990154" sldId="4553"/>
            <ac:spMk id="34" creationId="{D8DA037F-62FB-480D-9FAA-4F984FB571EE}"/>
          </ac:spMkLst>
        </pc:spChg>
        <pc:spChg chg="add mod">
          <ac:chgData name="Robin Rettien" userId="d3b77970-caed-4e6f-89f3-1a113df11dad" providerId="ADAL" clId="{21A50AB6-AB87-4975-8370-9DE9DF701BC2}" dt="2020-11-09T13:55:37.108" v="2224" actId="552"/>
          <ac:spMkLst>
            <pc:docMk/>
            <pc:sldMk cId="2967990154" sldId="4553"/>
            <ac:spMk id="38" creationId="{775B92E4-1A8E-4143-8683-2318811CF38D}"/>
          </ac:spMkLst>
        </pc:spChg>
        <pc:spChg chg="add mod ord">
          <ac:chgData name="Robin Rettien" userId="d3b77970-caed-4e6f-89f3-1a113df11dad" providerId="ADAL" clId="{21A50AB6-AB87-4975-8370-9DE9DF701BC2}" dt="2020-11-09T13:54:46.695" v="2151" actId="167"/>
          <ac:spMkLst>
            <pc:docMk/>
            <pc:sldMk cId="2967990154" sldId="4553"/>
            <ac:spMk id="39" creationId="{A93BD274-72D3-4FF1-89BF-AC0CB4F3CA4A}"/>
          </ac:spMkLst>
        </pc:spChg>
        <pc:spChg chg="add mod">
          <ac:chgData name="Robin Rettien" userId="d3b77970-caed-4e6f-89f3-1a113df11dad" providerId="ADAL" clId="{21A50AB6-AB87-4975-8370-9DE9DF701BC2}" dt="2020-11-09T13:55:37.108" v="2224" actId="552"/>
          <ac:spMkLst>
            <pc:docMk/>
            <pc:sldMk cId="2967990154" sldId="4553"/>
            <ac:spMk id="40" creationId="{6C9A21CB-F302-4037-BD3A-48515DBEAED1}"/>
          </ac:spMkLst>
        </pc:spChg>
        <pc:spChg chg="add mod ord">
          <ac:chgData name="Robin Rettien" userId="d3b77970-caed-4e6f-89f3-1a113df11dad" providerId="ADAL" clId="{21A50AB6-AB87-4975-8370-9DE9DF701BC2}" dt="2020-11-09T13:56:03.446" v="2233" actId="167"/>
          <ac:spMkLst>
            <pc:docMk/>
            <pc:sldMk cId="2967990154" sldId="4553"/>
            <ac:spMk id="41" creationId="{D1EC2D01-CB29-450E-9569-9C56FE5B0D15}"/>
          </ac:spMkLst>
        </pc:spChg>
        <pc:spChg chg="add mod">
          <ac:chgData name="Robin Rettien" userId="d3b77970-caed-4e6f-89f3-1a113df11dad" providerId="ADAL" clId="{21A50AB6-AB87-4975-8370-9DE9DF701BC2}" dt="2020-11-09T13:56:35.683" v="2242" actId="1076"/>
          <ac:spMkLst>
            <pc:docMk/>
            <pc:sldMk cId="2967990154" sldId="4553"/>
            <ac:spMk id="42" creationId="{F066C725-D241-4740-9941-B2B4CD05BA61}"/>
          </ac:spMkLst>
        </pc:spChg>
        <pc:spChg chg="add mod">
          <ac:chgData name="Robin Rettien" userId="d3b77970-caed-4e6f-89f3-1a113df11dad" providerId="ADAL" clId="{21A50AB6-AB87-4975-8370-9DE9DF701BC2}" dt="2020-11-09T13:59:12.917" v="2273" actId="571"/>
          <ac:spMkLst>
            <pc:docMk/>
            <pc:sldMk cId="2967990154" sldId="4553"/>
            <ac:spMk id="43" creationId="{83D5A13C-6B87-43EB-AF37-D83513A1F464}"/>
          </ac:spMkLst>
        </pc:spChg>
        <pc:spChg chg="add mod">
          <ac:chgData name="Robin Rettien" userId="d3b77970-caed-4e6f-89f3-1a113df11dad" providerId="ADAL" clId="{21A50AB6-AB87-4975-8370-9DE9DF701BC2}" dt="2020-11-09T13:59:18.306" v="2275" actId="1076"/>
          <ac:spMkLst>
            <pc:docMk/>
            <pc:sldMk cId="2967990154" sldId="4553"/>
            <ac:spMk id="44" creationId="{26A8D490-F631-4A73-95D4-0A4ED9A248CA}"/>
          </ac:spMkLst>
        </pc:spChg>
        <pc:spChg chg="mod">
          <ac:chgData name="Robin Rettien" userId="d3b77970-caed-4e6f-89f3-1a113df11dad" providerId="ADAL" clId="{21A50AB6-AB87-4975-8370-9DE9DF701BC2}" dt="2020-11-09T13:54:38.873" v="2147" actId="12788"/>
          <ac:spMkLst>
            <pc:docMk/>
            <pc:sldMk cId="2967990154" sldId="4553"/>
            <ac:spMk id="65" creationId="{FB10620B-B01F-4A5B-85C4-B9E4D0068344}"/>
          </ac:spMkLst>
        </pc:spChg>
      </pc:sldChg>
      <pc:sldChg chg="addSp modSp mod modNotesTx">
        <pc:chgData name="Robin Rettien" userId="d3b77970-caed-4e6f-89f3-1a113df11dad" providerId="ADAL" clId="{21A50AB6-AB87-4975-8370-9DE9DF701BC2}" dt="2020-11-09T14:36:23.942" v="2406" actId="20577"/>
        <pc:sldMkLst>
          <pc:docMk/>
          <pc:sldMk cId="2176563733" sldId="4554"/>
        </pc:sldMkLst>
        <pc:spChg chg="add mod ord">
          <ac:chgData name="Robin Rettien" userId="d3b77970-caed-4e6f-89f3-1a113df11dad" providerId="ADAL" clId="{21A50AB6-AB87-4975-8370-9DE9DF701BC2}" dt="2020-11-09T13:57:06.996" v="2245" actId="167"/>
          <ac:spMkLst>
            <pc:docMk/>
            <pc:sldMk cId="2176563733" sldId="4554"/>
            <ac:spMk id="16" creationId="{DCAD5B6C-BADB-464B-8F2A-844EB0198624}"/>
          </ac:spMkLst>
        </pc:spChg>
        <pc:spChg chg="add mod ord">
          <ac:chgData name="Robin Rettien" userId="d3b77970-caed-4e6f-89f3-1a113df11dad" providerId="ADAL" clId="{21A50AB6-AB87-4975-8370-9DE9DF701BC2}" dt="2020-11-09T13:57:06.996" v="2245" actId="167"/>
          <ac:spMkLst>
            <pc:docMk/>
            <pc:sldMk cId="2176563733" sldId="4554"/>
            <ac:spMk id="17" creationId="{1C024CD1-9425-44D0-9B6C-080D66E847C8}"/>
          </ac:spMkLst>
        </pc:spChg>
        <pc:spChg chg="add mod ord">
          <ac:chgData name="Robin Rettien" userId="d3b77970-caed-4e6f-89f3-1a113df11dad" providerId="ADAL" clId="{21A50AB6-AB87-4975-8370-9DE9DF701BC2}" dt="2020-11-09T13:57:06.996" v="2245" actId="167"/>
          <ac:spMkLst>
            <pc:docMk/>
            <pc:sldMk cId="2176563733" sldId="4554"/>
            <ac:spMk id="18" creationId="{377CC16A-BB15-4302-8848-13D62F18917C}"/>
          </ac:spMkLst>
        </pc:spChg>
        <pc:spChg chg="add mod ord">
          <ac:chgData name="Robin Rettien" userId="d3b77970-caed-4e6f-89f3-1a113df11dad" providerId="ADAL" clId="{21A50AB6-AB87-4975-8370-9DE9DF701BC2}" dt="2020-11-09T13:57:06.996" v="2245" actId="167"/>
          <ac:spMkLst>
            <pc:docMk/>
            <pc:sldMk cId="2176563733" sldId="4554"/>
            <ac:spMk id="19" creationId="{42E44573-5815-417D-9725-65EB0C4F8E88}"/>
          </ac:spMkLst>
        </pc:spChg>
        <pc:spChg chg="add mod ord">
          <ac:chgData name="Robin Rettien" userId="d3b77970-caed-4e6f-89f3-1a113df11dad" providerId="ADAL" clId="{21A50AB6-AB87-4975-8370-9DE9DF701BC2}" dt="2020-11-09T13:57:06.996" v="2245" actId="167"/>
          <ac:spMkLst>
            <pc:docMk/>
            <pc:sldMk cId="2176563733" sldId="4554"/>
            <ac:spMk id="23" creationId="{223F9E59-DEF5-4F1A-9673-E990A0BE49DA}"/>
          </ac:spMkLst>
        </pc:spChg>
        <pc:spChg chg="add mod">
          <ac:chgData name="Robin Rettien" userId="d3b77970-caed-4e6f-89f3-1a113df11dad" providerId="ADAL" clId="{21A50AB6-AB87-4975-8370-9DE9DF701BC2}" dt="2020-11-09T13:57:37.821" v="2251" actId="1035"/>
          <ac:spMkLst>
            <pc:docMk/>
            <pc:sldMk cId="2176563733" sldId="4554"/>
            <ac:spMk id="24" creationId="{D8C95CC4-D829-4836-AAC9-50288DF9C742}"/>
          </ac:spMkLst>
        </pc:spChg>
        <pc:spChg chg="add mod">
          <ac:chgData name="Robin Rettien" userId="d3b77970-caed-4e6f-89f3-1a113df11dad" providerId="ADAL" clId="{21A50AB6-AB87-4975-8370-9DE9DF701BC2}" dt="2020-11-09T13:57:37.821" v="2251" actId="1035"/>
          <ac:spMkLst>
            <pc:docMk/>
            <pc:sldMk cId="2176563733" sldId="4554"/>
            <ac:spMk id="48" creationId="{3020B7A7-F364-4E58-BD72-9476B17A0322}"/>
          </ac:spMkLst>
        </pc:spChg>
      </pc:sldChg>
      <pc:sldChg chg="delSp modSp mod">
        <pc:chgData name="Robin Rettien" userId="d3b77970-caed-4e6f-89f3-1a113df11dad" providerId="ADAL" clId="{21A50AB6-AB87-4975-8370-9DE9DF701BC2}" dt="2020-11-06T13:19:41.016" v="841" actId="207"/>
        <pc:sldMkLst>
          <pc:docMk/>
          <pc:sldMk cId="3920924172" sldId="4555"/>
        </pc:sldMkLst>
        <pc:spChg chg="mod">
          <ac:chgData name="Robin Rettien" userId="d3b77970-caed-4e6f-89f3-1a113df11dad" providerId="ADAL" clId="{21A50AB6-AB87-4975-8370-9DE9DF701BC2}" dt="2020-11-06T13:19:41.016" v="841" actId="207"/>
          <ac:spMkLst>
            <pc:docMk/>
            <pc:sldMk cId="3920924172" sldId="4555"/>
            <ac:spMk id="49" creationId="{3B09F82E-872F-4B7B-B389-F72F1F740FF8}"/>
          </ac:spMkLst>
        </pc:spChg>
        <pc:picChg chg="del">
          <ac:chgData name="Robin Rettien" userId="d3b77970-caed-4e6f-89f3-1a113df11dad" providerId="ADAL" clId="{21A50AB6-AB87-4975-8370-9DE9DF701BC2}" dt="2020-11-06T10:31:41.091" v="415" actId="478"/>
          <ac:picMkLst>
            <pc:docMk/>
            <pc:sldMk cId="3920924172" sldId="4555"/>
            <ac:picMk id="17" creationId="{747A622E-00D1-402E-A931-6E0359D20AC4}"/>
          </ac:picMkLst>
        </pc:picChg>
      </pc:sldChg>
      <pc:sldChg chg="delSp modSp mod">
        <pc:chgData name="Robin Rettien" userId="d3b77970-caed-4e6f-89f3-1a113df11dad" providerId="ADAL" clId="{21A50AB6-AB87-4975-8370-9DE9DF701BC2}" dt="2020-11-06T12:43:21.283" v="779" actId="554"/>
        <pc:sldMkLst>
          <pc:docMk/>
          <pc:sldMk cId="2516733516" sldId="4556"/>
        </pc:sldMkLst>
        <pc:spChg chg="mod">
          <ac:chgData name="Robin Rettien" userId="d3b77970-caed-4e6f-89f3-1a113df11dad" providerId="ADAL" clId="{21A50AB6-AB87-4975-8370-9DE9DF701BC2}" dt="2020-11-06T12:43:21.283" v="779" actId="554"/>
          <ac:spMkLst>
            <pc:docMk/>
            <pc:sldMk cId="2516733516" sldId="4556"/>
            <ac:spMk id="4" creationId="{29CB9718-F33C-45E0-97AD-AD6A26E51A3C}"/>
          </ac:spMkLst>
        </pc:spChg>
        <pc:spChg chg="mod">
          <ac:chgData name="Robin Rettien" userId="d3b77970-caed-4e6f-89f3-1a113df11dad" providerId="ADAL" clId="{21A50AB6-AB87-4975-8370-9DE9DF701BC2}" dt="2020-11-06T12:43:21.283" v="779" actId="554"/>
          <ac:spMkLst>
            <pc:docMk/>
            <pc:sldMk cId="2516733516" sldId="4556"/>
            <ac:spMk id="49" creationId="{3B09F82E-872F-4B7B-B389-F72F1F740FF8}"/>
          </ac:spMkLst>
        </pc:spChg>
        <pc:spChg chg="mod">
          <ac:chgData name="Robin Rettien" userId="d3b77970-caed-4e6f-89f3-1a113df11dad" providerId="ADAL" clId="{21A50AB6-AB87-4975-8370-9DE9DF701BC2}" dt="2020-11-06T12:43:21.283" v="779" actId="554"/>
          <ac:spMkLst>
            <pc:docMk/>
            <pc:sldMk cId="2516733516" sldId="4556"/>
            <ac:spMk id="50" creationId="{3B51962E-58C7-4ABD-99CD-1C9BEC1C54C1}"/>
          </ac:spMkLst>
        </pc:spChg>
        <pc:picChg chg="del">
          <ac:chgData name="Robin Rettien" userId="d3b77970-caed-4e6f-89f3-1a113df11dad" providerId="ADAL" clId="{21A50AB6-AB87-4975-8370-9DE9DF701BC2}" dt="2020-11-06T10:31:43.038" v="416" actId="478"/>
          <ac:picMkLst>
            <pc:docMk/>
            <pc:sldMk cId="2516733516" sldId="4556"/>
            <ac:picMk id="12" creationId="{654B688A-5DF4-44DD-ADCE-1D34E34473E4}"/>
          </ac:picMkLst>
        </pc:picChg>
      </pc:sldChg>
      <pc:sldChg chg="modSp mod modNotesTx">
        <pc:chgData name="Robin Rettien" userId="d3b77970-caed-4e6f-89f3-1a113df11dad" providerId="ADAL" clId="{21A50AB6-AB87-4975-8370-9DE9DF701BC2}" dt="2020-11-09T14:35:41.125" v="2399" actId="20577"/>
        <pc:sldMkLst>
          <pc:docMk/>
          <pc:sldMk cId="3053500909" sldId="4558"/>
        </pc:sldMkLst>
        <pc:spChg chg="mod">
          <ac:chgData name="Robin Rettien" userId="d3b77970-caed-4e6f-89f3-1a113df11dad" providerId="ADAL" clId="{21A50AB6-AB87-4975-8370-9DE9DF701BC2}" dt="2020-11-06T10:16:36.924" v="387" actId="20577"/>
          <ac:spMkLst>
            <pc:docMk/>
            <pc:sldMk cId="3053500909" sldId="4558"/>
            <ac:spMk id="4" creationId="{29CB9718-F33C-45E0-97AD-AD6A26E51A3C}"/>
          </ac:spMkLst>
        </pc:spChg>
      </pc:sldChg>
      <pc:sldChg chg="modSp mod">
        <pc:chgData name="Robin Rettien" userId="d3b77970-caed-4e6f-89f3-1a113df11dad" providerId="ADAL" clId="{21A50AB6-AB87-4975-8370-9DE9DF701BC2}" dt="2020-11-06T09:42:45.221" v="212" actId="13926"/>
        <pc:sldMkLst>
          <pc:docMk/>
          <pc:sldMk cId="574132940" sldId="4564"/>
        </pc:sldMkLst>
        <pc:spChg chg="mod">
          <ac:chgData name="Robin Rettien" userId="d3b77970-caed-4e6f-89f3-1a113df11dad" providerId="ADAL" clId="{21A50AB6-AB87-4975-8370-9DE9DF701BC2}" dt="2020-11-06T09:42:45.221" v="212" actId="13926"/>
          <ac:spMkLst>
            <pc:docMk/>
            <pc:sldMk cId="574132940" sldId="4564"/>
            <ac:spMk id="22" creationId="{2F47D0DB-84EB-4CC5-96D9-A82370ACA5EC}"/>
          </ac:spMkLst>
        </pc:spChg>
      </pc:sldChg>
      <pc:sldChg chg="delSp mod">
        <pc:chgData name="Robin Rettien" userId="d3b77970-caed-4e6f-89f3-1a113df11dad" providerId="ADAL" clId="{21A50AB6-AB87-4975-8370-9DE9DF701BC2}" dt="2020-11-06T13:50:23.612" v="1293" actId="478"/>
        <pc:sldMkLst>
          <pc:docMk/>
          <pc:sldMk cId="2417076013" sldId="4565"/>
        </pc:sldMkLst>
        <pc:spChg chg="del">
          <ac:chgData name="Robin Rettien" userId="d3b77970-caed-4e6f-89f3-1a113df11dad" providerId="ADAL" clId="{21A50AB6-AB87-4975-8370-9DE9DF701BC2}" dt="2020-11-06T13:50:23.612" v="1293" actId="478"/>
          <ac:spMkLst>
            <pc:docMk/>
            <pc:sldMk cId="2417076013" sldId="4565"/>
            <ac:spMk id="10" creationId="{8412F3C8-CB01-4F53-BA5B-44574575CE88}"/>
          </ac:spMkLst>
        </pc:spChg>
        <pc:spChg chg="del">
          <ac:chgData name="Robin Rettien" userId="d3b77970-caed-4e6f-89f3-1a113df11dad" providerId="ADAL" clId="{21A50AB6-AB87-4975-8370-9DE9DF701BC2}" dt="2020-11-06T13:50:23.612" v="1293" actId="478"/>
          <ac:spMkLst>
            <pc:docMk/>
            <pc:sldMk cId="2417076013" sldId="4565"/>
            <ac:spMk id="11" creationId="{25C5CB72-8187-469E-953E-FD843DDB8BEE}"/>
          </ac:spMkLst>
        </pc:spChg>
        <pc:spChg chg="del">
          <ac:chgData name="Robin Rettien" userId="d3b77970-caed-4e6f-89f3-1a113df11dad" providerId="ADAL" clId="{21A50AB6-AB87-4975-8370-9DE9DF701BC2}" dt="2020-11-06T13:50:23.612" v="1293" actId="478"/>
          <ac:spMkLst>
            <pc:docMk/>
            <pc:sldMk cId="2417076013" sldId="4565"/>
            <ac:spMk id="55" creationId="{D2581720-5159-401E-BB35-B75A97821AB5}"/>
          </ac:spMkLst>
        </pc:spChg>
        <pc:picChg chg="del">
          <ac:chgData name="Robin Rettien" userId="d3b77970-caed-4e6f-89f3-1a113df11dad" providerId="ADAL" clId="{21A50AB6-AB87-4975-8370-9DE9DF701BC2}" dt="2020-11-06T13:50:23.612" v="1293" actId="478"/>
          <ac:picMkLst>
            <pc:docMk/>
            <pc:sldMk cId="2417076013" sldId="4565"/>
            <ac:picMk id="18" creationId="{B886F066-CF8D-4FC5-AE36-CAECAF971AE4}"/>
          </ac:picMkLst>
        </pc:picChg>
      </pc:sldChg>
      <pc:sldChg chg="addSp delSp modSp mod">
        <pc:chgData name="Robin Rettien" userId="d3b77970-caed-4e6f-89f3-1a113df11dad" providerId="ADAL" clId="{21A50AB6-AB87-4975-8370-9DE9DF701BC2}" dt="2020-11-09T11:55:14.926" v="1663" actId="14100"/>
        <pc:sldMkLst>
          <pc:docMk/>
          <pc:sldMk cId="2322720532" sldId="4566"/>
        </pc:sldMkLst>
        <pc:spChg chg="del mod ord">
          <ac:chgData name="Robin Rettien" userId="d3b77970-caed-4e6f-89f3-1a113df11dad" providerId="ADAL" clId="{21A50AB6-AB87-4975-8370-9DE9DF701BC2}" dt="2020-11-09T11:51:01.007" v="1631" actId="478"/>
          <ac:spMkLst>
            <pc:docMk/>
            <pc:sldMk cId="2322720532" sldId="4566"/>
            <ac:spMk id="3" creationId="{26A2F39A-D31A-4CF0-9E1F-705030DBF85F}"/>
          </ac:spMkLst>
        </pc:spChg>
        <pc:spChg chg="del mod">
          <ac:chgData name="Robin Rettien" userId="d3b77970-caed-4e6f-89f3-1a113df11dad" providerId="ADAL" clId="{21A50AB6-AB87-4975-8370-9DE9DF701BC2}" dt="2020-11-09T11:51:05.082" v="1634" actId="478"/>
          <ac:spMkLst>
            <pc:docMk/>
            <pc:sldMk cId="2322720532" sldId="4566"/>
            <ac:spMk id="4" creationId="{7079BEE3-409A-4A06-8893-5135515B734F}"/>
          </ac:spMkLst>
        </pc:spChg>
        <pc:spChg chg="del mod">
          <ac:chgData name="Robin Rettien" userId="d3b77970-caed-4e6f-89f3-1a113df11dad" providerId="ADAL" clId="{21A50AB6-AB87-4975-8370-9DE9DF701BC2}" dt="2020-11-09T11:51:02.113" v="1632" actId="478"/>
          <ac:spMkLst>
            <pc:docMk/>
            <pc:sldMk cId="2322720532" sldId="4566"/>
            <ac:spMk id="8" creationId="{5DC02099-B902-4EA5-B70D-E6A78780137F}"/>
          </ac:spMkLst>
        </pc:spChg>
        <pc:spChg chg="del mod">
          <ac:chgData name="Robin Rettien" userId="d3b77970-caed-4e6f-89f3-1a113df11dad" providerId="ADAL" clId="{21A50AB6-AB87-4975-8370-9DE9DF701BC2}" dt="2020-11-09T11:51:00.007" v="1630" actId="478"/>
          <ac:spMkLst>
            <pc:docMk/>
            <pc:sldMk cId="2322720532" sldId="4566"/>
            <ac:spMk id="9" creationId="{AC23D0CC-1E3C-4F67-ADBA-64D41C487AF3}"/>
          </ac:spMkLst>
        </pc:spChg>
        <pc:spChg chg="add del mod">
          <ac:chgData name="Robin Rettien" userId="d3b77970-caed-4e6f-89f3-1a113df11dad" providerId="ADAL" clId="{21A50AB6-AB87-4975-8370-9DE9DF701BC2}" dt="2020-11-09T11:50:58.551" v="1629" actId="478"/>
          <ac:spMkLst>
            <pc:docMk/>
            <pc:sldMk cId="2322720532" sldId="4566"/>
            <ac:spMk id="13" creationId="{79892697-548C-404C-B422-8ED967BECD80}"/>
          </ac:spMkLst>
        </pc:spChg>
        <pc:spChg chg="add mod">
          <ac:chgData name="Robin Rettien" userId="d3b77970-caed-4e6f-89f3-1a113df11dad" providerId="ADAL" clId="{21A50AB6-AB87-4975-8370-9DE9DF701BC2}" dt="2020-11-06T13:48:52.763" v="1220" actId="1076"/>
          <ac:spMkLst>
            <pc:docMk/>
            <pc:sldMk cId="2322720532" sldId="4566"/>
            <ac:spMk id="14" creationId="{28A4C5E7-8B46-4500-9FF1-2646BE06B2FA}"/>
          </ac:spMkLst>
        </pc:spChg>
        <pc:spChg chg="add mod">
          <ac:chgData name="Robin Rettien" userId="d3b77970-caed-4e6f-89f3-1a113df11dad" providerId="ADAL" clId="{21A50AB6-AB87-4975-8370-9DE9DF701BC2}" dt="2020-11-06T13:53:58.645" v="1471" actId="1076"/>
          <ac:spMkLst>
            <pc:docMk/>
            <pc:sldMk cId="2322720532" sldId="4566"/>
            <ac:spMk id="15" creationId="{0DE89775-2FB7-43D0-984E-D073C7A1DC9F}"/>
          </ac:spMkLst>
        </pc:spChg>
        <pc:spChg chg="add mod">
          <ac:chgData name="Robin Rettien" userId="d3b77970-caed-4e6f-89f3-1a113df11dad" providerId="ADAL" clId="{21A50AB6-AB87-4975-8370-9DE9DF701BC2}" dt="2020-11-06T13:53:30.347" v="1429" actId="1076"/>
          <ac:spMkLst>
            <pc:docMk/>
            <pc:sldMk cId="2322720532" sldId="4566"/>
            <ac:spMk id="16" creationId="{3894E82E-994D-4A25-85D0-08B09665DC1C}"/>
          </ac:spMkLst>
        </pc:spChg>
        <pc:spChg chg="add">
          <ac:chgData name="Robin Rettien" userId="d3b77970-caed-4e6f-89f3-1a113df11dad" providerId="ADAL" clId="{21A50AB6-AB87-4975-8370-9DE9DF701BC2}" dt="2020-11-09T11:51:06.516" v="1636" actId="22"/>
          <ac:spMkLst>
            <pc:docMk/>
            <pc:sldMk cId="2322720532" sldId="4566"/>
            <ac:spMk id="17" creationId="{434B0F46-47AE-4F19-A4E8-9FC0958D133F}"/>
          </ac:spMkLst>
        </pc:spChg>
        <pc:spChg chg="add">
          <ac:chgData name="Robin Rettien" userId="d3b77970-caed-4e6f-89f3-1a113df11dad" providerId="ADAL" clId="{21A50AB6-AB87-4975-8370-9DE9DF701BC2}" dt="2020-11-09T11:51:06.516" v="1636" actId="22"/>
          <ac:spMkLst>
            <pc:docMk/>
            <pc:sldMk cId="2322720532" sldId="4566"/>
            <ac:spMk id="18" creationId="{1363576F-7B6A-4872-B0F9-40832D569EBD}"/>
          </ac:spMkLst>
        </pc:spChg>
        <pc:spChg chg="add">
          <ac:chgData name="Robin Rettien" userId="d3b77970-caed-4e6f-89f3-1a113df11dad" providerId="ADAL" clId="{21A50AB6-AB87-4975-8370-9DE9DF701BC2}" dt="2020-11-09T11:51:06.516" v="1636" actId="22"/>
          <ac:spMkLst>
            <pc:docMk/>
            <pc:sldMk cId="2322720532" sldId="4566"/>
            <ac:spMk id="19" creationId="{E2890973-73D2-4FA5-939D-E6D2BB16BBB5}"/>
          </ac:spMkLst>
        </pc:spChg>
        <pc:spChg chg="add mod">
          <ac:chgData name="Robin Rettien" userId="d3b77970-caed-4e6f-89f3-1a113df11dad" providerId="ADAL" clId="{21A50AB6-AB87-4975-8370-9DE9DF701BC2}" dt="2020-11-09T11:51:19.860" v="1637" actId="207"/>
          <ac:spMkLst>
            <pc:docMk/>
            <pc:sldMk cId="2322720532" sldId="4566"/>
            <ac:spMk id="20" creationId="{791E870A-C421-4E13-9555-87E890B4EA91}"/>
          </ac:spMkLst>
        </pc:spChg>
        <pc:spChg chg="add mod">
          <ac:chgData name="Robin Rettien" userId="d3b77970-caed-4e6f-89f3-1a113df11dad" providerId="ADAL" clId="{21A50AB6-AB87-4975-8370-9DE9DF701BC2}" dt="2020-11-09T11:51:19.860" v="1637" actId="207"/>
          <ac:spMkLst>
            <pc:docMk/>
            <pc:sldMk cId="2322720532" sldId="4566"/>
            <ac:spMk id="21" creationId="{28BA90F1-F03E-4CEC-92B8-0DCF2BEE5990}"/>
          </ac:spMkLst>
        </pc:spChg>
        <pc:spChg chg="add mod">
          <ac:chgData name="Robin Rettien" userId="d3b77970-caed-4e6f-89f3-1a113df11dad" providerId="ADAL" clId="{21A50AB6-AB87-4975-8370-9DE9DF701BC2}" dt="2020-11-09T11:51:19.860" v="1637" actId="207"/>
          <ac:spMkLst>
            <pc:docMk/>
            <pc:sldMk cId="2322720532" sldId="4566"/>
            <ac:spMk id="23" creationId="{D0A666C9-3114-46C7-A616-3FDFC552E46B}"/>
          </ac:spMkLst>
        </pc:spChg>
        <pc:spChg chg="add del mod ord">
          <ac:chgData name="Robin Rettien" userId="d3b77970-caed-4e6f-89f3-1a113df11dad" providerId="ADAL" clId="{21A50AB6-AB87-4975-8370-9DE9DF701BC2}" dt="2020-11-09T11:55:01.279" v="1660" actId="478"/>
          <ac:spMkLst>
            <pc:docMk/>
            <pc:sldMk cId="2322720532" sldId="4566"/>
            <ac:spMk id="27" creationId="{6CA5CE03-ABB0-45BD-9A48-BBC521870E46}"/>
          </ac:spMkLst>
        </pc:spChg>
        <pc:spChg chg="mod">
          <ac:chgData name="Robin Rettien" userId="d3b77970-caed-4e6f-89f3-1a113df11dad" providerId="ADAL" clId="{21A50AB6-AB87-4975-8370-9DE9DF701BC2}" dt="2020-11-06T13:53:51.197" v="1470" actId="20577"/>
          <ac:spMkLst>
            <pc:docMk/>
            <pc:sldMk cId="2322720532" sldId="4566"/>
            <ac:spMk id="28" creationId="{38DB51CF-8B54-4E26-A981-4676275867C7}"/>
          </ac:spMkLst>
        </pc:spChg>
        <pc:spChg chg="add del mod">
          <ac:chgData name="Robin Rettien" userId="d3b77970-caed-4e6f-89f3-1a113df11dad" providerId="ADAL" clId="{21A50AB6-AB87-4975-8370-9DE9DF701BC2}" dt="2020-11-09T11:51:03.934" v="1633" actId="478"/>
          <ac:spMkLst>
            <pc:docMk/>
            <pc:sldMk cId="2322720532" sldId="4566"/>
            <ac:spMk id="30" creationId="{2062F811-143E-459F-A700-89D3CE6DC9F5}"/>
          </ac:spMkLst>
        </pc:spChg>
        <pc:spChg chg="add del mod">
          <ac:chgData name="Robin Rettien" userId="d3b77970-caed-4e6f-89f3-1a113df11dad" providerId="ADAL" clId="{21A50AB6-AB87-4975-8370-9DE9DF701BC2}" dt="2020-11-09T11:55:00.063" v="1659" actId="478"/>
          <ac:spMkLst>
            <pc:docMk/>
            <pc:sldMk cId="2322720532" sldId="4566"/>
            <ac:spMk id="36" creationId="{662F4426-4144-4ED0-998B-73B332032BDF}"/>
          </ac:spMkLst>
        </pc:spChg>
        <pc:picChg chg="del mod ord">
          <ac:chgData name="Robin Rettien" userId="d3b77970-caed-4e6f-89f3-1a113df11dad" providerId="ADAL" clId="{21A50AB6-AB87-4975-8370-9DE9DF701BC2}" dt="2020-11-09T11:50:56.739" v="1627" actId="478"/>
          <ac:picMkLst>
            <pc:docMk/>
            <pc:sldMk cId="2322720532" sldId="4566"/>
            <ac:picMk id="10" creationId="{391F3513-9338-4EC5-B0EB-2882C233B539}"/>
          </ac:picMkLst>
        </pc:picChg>
        <pc:picChg chg="del mod ord">
          <ac:chgData name="Robin Rettien" userId="d3b77970-caed-4e6f-89f3-1a113df11dad" providerId="ADAL" clId="{21A50AB6-AB87-4975-8370-9DE9DF701BC2}" dt="2020-11-09T11:51:06.238" v="1635" actId="478"/>
          <ac:picMkLst>
            <pc:docMk/>
            <pc:sldMk cId="2322720532" sldId="4566"/>
            <ac:picMk id="11" creationId="{DE2FD707-D8CC-4A28-9FBE-04E075CD7C81}"/>
          </ac:picMkLst>
        </pc:picChg>
        <pc:picChg chg="add del mod">
          <ac:chgData name="Robin Rettien" userId="d3b77970-caed-4e6f-89f3-1a113df11dad" providerId="ADAL" clId="{21A50AB6-AB87-4975-8370-9DE9DF701BC2}" dt="2020-11-09T11:50:57.695" v="1628" actId="478"/>
          <ac:picMkLst>
            <pc:docMk/>
            <pc:sldMk cId="2322720532" sldId="4566"/>
            <ac:picMk id="12" creationId="{FF8952AE-CAC4-48F1-B298-3495CF240564}"/>
          </ac:picMkLst>
        </pc:picChg>
        <pc:picChg chg="add mod">
          <ac:chgData name="Robin Rettien" userId="d3b77970-caed-4e6f-89f3-1a113df11dad" providerId="ADAL" clId="{21A50AB6-AB87-4975-8370-9DE9DF701BC2}" dt="2020-11-09T11:55:14.926" v="1663" actId="14100"/>
          <ac:picMkLst>
            <pc:docMk/>
            <pc:sldMk cId="2322720532" sldId="4566"/>
            <ac:picMk id="24" creationId="{C5B7C8CE-4053-4B5F-9017-B9B8BD64C155}"/>
          </ac:picMkLst>
        </pc:picChg>
        <pc:picChg chg="add mod">
          <ac:chgData name="Robin Rettien" userId="d3b77970-caed-4e6f-89f3-1a113df11dad" providerId="ADAL" clId="{21A50AB6-AB87-4975-8370-9DE9DF701BC2}" dt="2020-11-09T11:53:44.628" v="1641" actId="552"/>
          <ac:picMkLst>
            <pc:docMk/>
            <pc:sldMk cId="2322720532" sldId="4566"/>
            <ac:picMk id="25" creationId="{D1253B91-14CD-4424-B8A2-D42AADAAE02C}"/>
          </ac:picMkLst>
        </pc:picChg>
        <pc:picChg chg="add mod ord">
          <ac:chgData name="Robin Rettien" userId="d3b77970-caed-4e6f-89f3-1a113df11dad" providerId="ADAL" clId="{21A50AB6-AB87-4975-8370-9DE9DF701BC2}" dt="2020-11-09T11:53:59.962" v="1644" actId="552"/>
          <ac:picMkLst>
            <pc:docMk/>
            <pc:sldMk cId="2322720532" sldId="4566"/>
            <ac:picMk id="26" creationId="{371E8275-6433-4E62-939C-B6D92758058E}"/>
          </ac:picMkLst>
        </pc:picChg>
        <pc:picChg chg="add del mod">
          <ac:chgData name="Robin Rettien" userId="d3b77970-caed-4e6f-89f3-1a113df11dad" providerId="ADAL" clId="{21A50AB6-AB87-4975-8370-9DE9DF701BC2}" dt="2020-11-06T13:49:20.535" v="1254" actId="478"/>
          <ac:picMkLst>
            <pc:docMk/>
            <pc:sldMk cId="2322720532" sldId="4566"/>
            <ac:picMk id="29" creationId="{04F485EC-4B40-4EEF-A944-2CBAC68488CE}"/>
          </ac:picMkLst>
        </pc:picChg>
        <pc:picChg chg="add del mod ord">
          <ac:chgData name="Robin Rettien" userId="d3b77970-caed-4e6f-89f3-1a113df11dad" providerId="ADAL" clId="{21A50AB6-AB87-4975-8370-9DE9DF701BC2}" dt="2020-11-09T11:55:02.460" v="1661" actId="478"/>
          <ac:picMkLst>
            <pc:docMk/>
            <pc:sldMk cId="2322720532" sldId="4566"/>
            <ac:picMk id="32" creationId="{2E14C937-41FF-4C00-99A4-95F6CE73B300}"/>
          </ac:picMkLst>
        </pc:picChg>
        <pc:picChg chg="add del mod">
          <ac:chgData name="Robin Rettien" userId="d3b77970-caed-4e6f-89f3-1a113df11dad" providerId="ADAL" clId="{21A50AB6-AB87-4975-8370-9DE9DF701BC2}" dt="2020-11-09T11:55:04.054" v="1662" actId="478"/>
          <ac:picMkLst>
            <pc:docMk/>
            <pc:sldMk cId="2322720532" sldId="4566"/>
            <ac:picMk id="34" creationId="{E6E15CF9-7D63-4583-8E87-8D053670AD0F}"/>
          </ac:picMkLst>
        </pc:picChg>
      </pc:sldChg>
      <pc:sldChg chg="addSp delSp modSp mod">
        <pc:chgData name="Robin Rettien" userId="d3b77970-caed-4e6f-89f3-1a113df11dad" providerId="ADAL" clId="{21A50AB6-AB87-4975-8370-9DE9DF701BC2}" dt="2020-11-09T11:57:33.721" v="1697" actId="207"/>
        <pc:sldMkLst>
          <pc:docMk/>
          <pc:sldMk cId="1804045032" sldId="4567"/>
        </pc:sldMkLst>
        <pc:spChg chg="del mod">
          <ac:chgData name="Robin Rettien" userId="d3b77970-caed-4e6f-89f3-1a113df11dad" providerId="ADAL" clId="{21A50AB6-AB87-4975-8370-9DE9DF701BC2}" dt="2020-11-09T11:57:00.950" v="1687" actId="478"/>
          <ac:spMkLst>
            <pc:docMk/>
            <pc:sldMk cId="1804045032" sldId="4567"/>
            <ac:spMk id="3" creationId="{97E7AAEE-3237-4F78-87D1-A644DB75BF37}"/>
          </ac:spMkLst>
        </pc:spChg>
        <pc:spChg chg="del mod">
          <ac:chgData name="Robin Rettien" userId="d3b77970-caed-4e6f-89f3-1a113df11dad" providerId="ADAL" clId="{21A50AB6-AB87-4975-8370-9DE9DF701BC2}" dt="2020-11-09T11:57:02.440" v="1688" actId="478"/>
          <ac:spMkLst>
            <pc:docMk/>
            <pc:sldMk cId="1804045032" sldId="4567"/>
            <ac:spMk id="8" creationId="{F98DBBA5-047B-4CDA-A116-80265C194999}"/>
          </ac:spMkLst>
        </pc:spChg>
        <pc:spChg chg="add ord">
          <ac:chgData name="Robin Rettien" userId="d3b77970-caed-4e6f-89f3-1a113df11dad" providerId="ADAL" clId="{21A50AB6-AB87-4975-8370-9DE9DF701BC2}" dt="2020-11-09T11:54:50.481" v="1658" actId="167"/>
          <ac:spMkLst>
            <pc:docMk/>
            <pc:sldMk cId="1804045032" sldId="4567"/>
            <ac:spMk id="11" creationId="{F8B356A4-F9E5-4F3F-A684-812767611FEC}"/>
          </ac:spMkLst>
        </pc:spChg>
        <pc:spChg chg="add ord">
          <ac:chgData name="Robin Rettien" userId="d3b77970-caed-4e6f-89f3-1a113df11dad" providerId="ADAL" clId="{21A50AB6-AB87-4975-8370-9DE9DF701BC2}" dt="2020-11-09T11:54:50.481" v="1658" actId="167"/>
          <ac:spMkLst>
            <pc:docMk/>
            <pc:sldMk cId="1804045032" sldId="4567"/>
            <ac:spMk id="16" creationId="{ADD9BE9F-BCB3-4EB4-B9AA-920D34A49BA4}"/>
          </ac:spMkLst>
        </pc:spChg>
        <pc:spChg chg="add">
          <ac:chgData name="Robin Rettien" userId="d3b77970-caed-4e6f-89f3-1a113df11dad" providerId="ADAL" clId="{21A50AB6-AB87-4975-8370-9DE9DF701BC2}" dt="2020-11-09T11:57:06.220" v="1691" actId="22"/>
          <ac:spMkLst>
            <pc:docMk/>
            <pc:sldMk cId="1804045032" sldId="4567"/>
            <ac:spMk id="17" creationId="{47B3CA8C-15BA-4241-BD96-342B4BA95489}"/>
          </ac:spMkLst>
        </pc:spChg>
        <pc:spChg chg="del mod">
          <ac:chgData name="Robin Rettien" userId="d3b77970-caed-4e6f-89f3-1a113df11dad" providerId="ADAL" clId="{21A50AB6-AB87-4975-8370-9DE9DF701BC2}" dt="2020-11-09T11:57:04.113" v="1689" actId="478"/>
          <ac:spMkLst>
            <pc:docMk/>
            <pc:sldMk cId="1804045032" sldId="4567"/>
            <ac:spMk id="19" creationId="{4C7930E5-4530-4343-AF7F-B76B6675A7C6}"/>
          </ac:spMkLst>
        </pc:spChg>
        <pc:spChg chg="add mod">
          <ac:chgData name="Robin Rettien" userId="d3b77970-caed-4e6f-89f3-1a113df11dad" providerId="ADAL" clId="{21A50AB6-AB87-4975-8370-9DE9DF701BC2}" dt="2020-11-09T11:57:33.721" v="1697" actId="207"/>
          <ac:spMkLst>
            <pc:docMk/>
            <pc:sldMk cId="1804045032" sldId="4567"/>
            <ac:spMk id="20" creationId="{D3C7193E-FD9A-481D-A469-A977CE4C7A85}"/>
          </ac:spMkLst>
        </pc:spChg>
        <pc:spChg chg="add">
          <ac:chgData name="Robin Rettien" userId="d3b77970-caed-4e6f-89f3-1a113df11dad" providerId="ADAL" clId="{21A50AB6-AB87-4975-8370-9DE9DF701BC2}" dt="2020-11-09T11:57:06.220" v="1691" actId="22"/>
          <ac:spMkLst>
            <pc:docMk/>
            <pc:sldMk cId="1804045032" sldId="4567"/>
            <ac:spMk id="21" creationId="{1992C58E-56C0-49F4-8A7E-C94E5AAF5CF6}"/>
          </ac:spMkLst>
        </pc:spChg>
        <pc:spChg chg="add">
          <ac:chgData name="Robin Rettien" userId="d3b77970-caed-4e6f-89f3-1a113df11dad" providerId="ADAL" clId="{21A50AB6-AB87-4975-8370-9DE9DF701BC2}" dt="2020-11-09T11:57:06.220" v="1691" actId="22"/>
          <ac:spMkLst>
            <pc:docMk/>
            <pc:sldMk cId="1804045032" sldId="4567"/>
            <ac:spMk id="24" creationId="{D1AD0422-00C0-43B9-8722-E8E853DFA578}"/>
          </ac:spMkLst>
        </pc:spChg>
        <pc:spChg chg="add mod">
          <ac:chgData name="Robin Rettien" userId="d3b77970-caed-4e6f-89f3-1a113df11dad" providerId="ADAL" clId="{21A50AB6-AB87-4975-8370-9DE9DF701BC2}" dt="2020-11-09T11:57:20.701" v="1694" actId="552"/>
          <ac:spMkLst>
            <pc:docMk/>
            <pc:sldMk cId="1804045032" sldId="4567"/>
            <ac:spMk id="25" creationId="{50D93ED6-F82A-459A-81C8-0EF4FFA71291}"/>
          </ac:spMkLst>
        </pc:spChg>
        <pc:spChg chg="add mod">
          <ac:chgData name="Robin Rettien" userId="d3b77970-caed-4e6f-89f3-1a113df11dad" providerId="ADAL" clId="{21A50AB6-AB87-4975-8370-9DE9DF701BC2}" dt="2020-11-09T11:57:25.484" v="1695" actId="555"/>
          <ac:spMkLst>
            <pc:docMk/>
            <pc:sldMk cId="1804045032" sldId="4567"/>
            <ac:spMk id="26" creationId="{068B5C90-3B05-48D2-97E7-7F9741069CEA}"/>
          </ac:spMkLst>
        </pc:spChg>
        <pc:spChg chg="add del mod">
          <ac:chgData name="Robin Rettien" userId="d3b77970-caed-4e6f-89f3-1a113df11dad" providerId="ADAL" clId="{21A50AB6-AB87-4975-8370-9DE9DF701BC2}" dt="2020-11-09T11:54:46.295" v="1655" actId="478"/>
          <ac:spMkLst>
            <pc:docMk/>
            <pc:sldMk cId="1804045032" sldId="4567"/>
            <ac:spMk id="32" creationId="{B4C665E3-DADC-4F35-9A72-58C7F84A1C85}"/>
          </ac:spMkLst>
        </pc:spChg>
        <pc:spChg chg="del mod">
          <ac:chgData name="Robin Rettien" userId="d3b77970-caed-4e6f-89f3-1a113df11dad" providerId="ADAL" clId="{21A50AB6-AB87-4975-8370-9DE9DF701BC2}" dt="2020-11-09T11:57:05.254" v="1690" actId="478"/>
          <ac:spMkLst>
            <pc:docMk/>
            <pc:sldMk cId="1804045032" sldId="4567"/>
            <ac:spMk id="33" creationId="{F6994DA1-ADEC-4C68-979C-17D650112E00}"/>
          </ac:spMkLst>
        </pc:spChg>
        <pc:spChg chg="add mod">
          <ac:chgData name="Robin Rettien" userId="d3b77970-caed-4e6f-89f3-1a113df11dad" providerId="ADAL" clId="{21A50AB6-AB87-4975-8370-9DE9DF701BC2}" dt="2020-11-09T11:57:30.282" v="1696" actId="555"/>
          <ac:spMkLst>
            <pc:docMk/>
            <pc:sldMk cId="1804045032" sldId="4567"/>
            <ac:spMk id="34" creationId="{D1549B52-035F-40B1-9E20-890BD8AA077F}"/>
          </ac:spMkLst>
        </pc:spChg>
        <pc:spChg chg="add mod">
          <ac:chgData name="Robin Rettien" userId="d3b77970-caed-4e6f-89f3-1a113df11dad" providerId="ADAL" clId="{21A50AB6-AB87-4975-8370-9DE9DF701BC2}" dt="2020-11-09T11:57:25.484" v="1695" actId="555"/>
          <ac:spMkLst>
            <pc:docMk/>
            <pc:sldMk cId="1804045032" sldId="4567"/>
            <ac:spMk id="35" creationId="{7429CE4C-5E1C-496D-B48C-229309537836}"/>
          </ac:spMkLst>
        </pc:spChg>
        <pc:spChg chg="add del mod">
          <ac:chgData name="Robin Rettien" userId="d3b77970-caed-4e6f-89f3-1a113df11dad" providerId="ADAL" clId="{21A50AB6-AB87-4975-8370-9DE9DF701BC2}" dt="2020-11-09T11:56:58.870" v="1685" actId="478"/>
          <ac:spMkLst>
            <pc:docMk/>
            <pc:sldMk cId="1804045032" sldId="4567"/>
            <ac:spMk id="37" creationId="{80B42D72-6D7C-47CB-9A4F-CEA770B20619}"/>
          </ac:spMkLst>
        </pc:spChg>
        <pc:spChg chg="add del mod">
          <ac:chgData name="Robin Rettien" userId="d3b77970-caed-4e6f-89f3-1a113df11dad" providerId="ADAL" clId="{21A50AB6-AB87-4975-8370-9DE9DF701BC2}" dt="2020-11-09T11:56:59.600" v="1686" actId="478"/>
          <ac:spMkLst>
            <pc:docMk/>
            <pc:sldMk cId="1804045032" sldId="4567"/>
            <ac:spMk id="38" creationId="{D36B23C9-464D-43E1-83C5-6AAD43F87011}"/>
          </ac:spMkLst>
        </pc:spChg>
        <pc:spChg chg="del mod">
          <ac:chgData name="Robin Rettien" userId="d3b77970-caed-4e6f-89f3-1a113df11dad" providerId="ADAL" clId="{21A50AB6-AB87-4975-8370-9DE9DF701BC2}" dt="2020-11-09T11:54:45.391" v="1654" actId="478"/>
          <ac:spMkLst>
            <pc:docMk/>
            <pc:sldMk cId="1804045032" sldId="4567"/>
            <ac:spMk id="76" creationId="{4B42C724-3575-424B-9619-B3FA8736F495}"/>
          </ac:spMkLst>
        </pc:spChg>
        <pc:grpChg chg="mod">
          <ac:chgData name="Robin Rettien" userId="d3b77970-caed-4e6f-89f3-1a113df11dad" providerId="ADAL" clId="{21A50AB6-AB87-4975-8370-9DE9DF701BC2}" dt="2020-11-06T13:55:25.156" v="1479" actId="1036"/>
          <ac:grpSpMkLst>
            <pc:docMk/>
            <pc:sldMk cId="1804045032" sldId="4567"/>
            <ac:grpSpMk id="10" creationId="{5A9762EB-51DB-4154-A84B-6405A46E45C7}"/>
          </ac:grpSpMkLst>
        </pc:grpChg>
        <pc:picChg chg="add del mod">
          <ac:chgData name="Robin Rettien" userId="d3b77970-caed-4e6f-89f3-1a113df11dad" providerId="ADAL" clId="{21A50AB6-AB87-4975-8370-9DE9DF701BC2}" dt="2020-11-09T11:54:46.943" v="1656" actId="478"/>
          <ac:picMkLst>
            <pc:docMk/>
            <pc:sldMk cId="1804045032" sldId="4567"/>
            <ac:picMk id="4" creationId="{F686B608-72F2-4AB9-8D54-9A08C527C586}"/>
          </ac:picMkLst>
        </pc:picChg>
        <pc:picChg chg="mod">
          <ac:chgData name="Robin Rettien" userId="d3b77970-caed-4e6f-89f3-1a113df11dad" providerId="ADAL" clId="{21A50AB6-AB87-4975-8370-9DE9DF701BC2}" dt="2020-11-06T13:55:25.156" v="1479" actId="1036"/>
          <ac:picMkLst>
            <pc:docMk/>
            <pc:sldMk cId="1804045032" sldId="4567"/>
            <ac:picMk id="12" creationId="{005566D1-544A-4FEE-BE9E-4BB1387E26A2}"/>
          </ac:picMkLst>
        </pc:picChg>
        <pc:picChg chg="add ord">
          <ac:chgData name="Robin Rettien" userId="d3b77970-caed-4e6f-89f3-1a113df11dad" providerId="ADAL" clId="{21A50AB6-AB87-4975-8370-9DE9DF701BC2}" dt="2020-11-09T11:54:50.481" v="1658" actId="167"/>
          <ac:picMkLst>
            <pc:docMk/>
            <pc:sldMk cId="1804045032" sldId="4567"/>
            <ac:picMk id="13" creationId="{2CDE7D67-BD10-4E89-B8C7-A79952828DB5}"/>
          </ac:picMkLst>
        </pc:picChg>
        <pc:picChg chg="add ord">
          <ac:chgData name="Robin Rettien" userId="d3b77970-caed-4e6f-89f3-1a113df11dad" providerId="ADAL" clId="{21A50AB6-AB87-4975-8370-9DE9DF701BC2}" dt="2020-11-09T11:54:50.481" v="1658" actId="167"/>
          <ac:picMkLst>
            <pc:docMk/>
            <pc:sldMk cId="1804045032" sldId="4567"/>
            <ac:picMk id="14" creationId="{DF53922B-C9FE-4932-A588-8FBC3E49B653}"/>
          </ac:picMkLst>
        </pc:picChg>
        <pc:picChg chg="mod">
          <ac:chgData name="Robin Rettien" userId="d3b77970-caed-4e6f-89f3-1a113df11dad" providerId="ADAL" clId="{21A50AB6-AB87-4975-8370-9DE9DF701BC2}" dt="2020-11-06T13:55:25.156" v="1479" actId="1036"/>
          <ac:picMkLst>
            <pc:docMk/>
            <pc:sldMk cId="1804045032" sldId="4567"/>
            <ac:picMk id="15" creationId="{1CCA54E8-53BF-42C3-AFE1-527FD9504BAF}"/>
          </ac:picMkLst>
        </pc:picChg>
        <pc:picChg chg="mod">
          <ac:chgData name="Robin Rettien" userId="d3b77970-caed-4e6f-89f3-1a113df11dad" providerId="ADAL" clId="{21A50AB6-AB87-4975-8370-9DE9DF701BC2}" dt="2020-11-06T13:55:25.156" v="1479" actId="1036"/>
          <ac:picMkLst>
            <pc:docMk/>
            <pc:sldMk cId="1804045032" sldId="4567"/>
            <ac:picMk id="18" creationId="{1549B2CE-A508-47A7-9C57-7F0C3F4C20B5}"/>
          </ac:picMkLst>
        </pc:picChg>
        <pc:picChg chg="del mod">
          <ac:chgData name="Robin Rettien" userId="d3b77970-caed-4e6f-89f3-1a113df11dad" providerId="ADAL" clId="{21A50AB6-AB87-4975-8370-9DE9DF701BC2}" dt="2020-11-09T11:54:44.144" v="1653" actId="478"/>
          <ac:picMkLst>
            <pc:docMk/>
            <pc:sldMk cId="1804045032" sldId="4567"/>
            <ac:picMk id="23" creationId="{BD74B608-B6A1-4924-A1BE-8FEF71C59EAB}"/>
          </ac:picMkLst>
        </pc:picChg>
      </pc:sldChg>
      <pc:sldChg chg="addSp delSp modSp mod">
        <pc:chgData name="Robin Rettien" userId="d3b77970-caed-4e6f-89f3-1a113df11dad" providerId="ADAL" clId="{21A50AB6-AB87-4975-8370-9DE9DF701BC2}" dt="2020-11-06T10:02:10.938" v="286" actId="1076"/>
        <pc:sldMkLst>
          <pc:docMk/>
          <pc:sldMk cId="321839724" sldId="4568"/>
        </pc:sldMkLst>
        <pc:spChg chg="mod">
          <ac:chgData name="Robin Rettien" userId="d3b77970-caed-4e6f-89f3-1a113df11dad" providerId="ADAL" clId="{21A50AB6-AB87-4975-8370-9DE9DF701BC2}" dt="2020-11-06T09:59:51.823" v="253" actId="1076"/>
          <ac:spMkLst>
            <pc:docMk/>
            <pc:sldMk cId="321839724" sldId="4568"/>
            <ac:spMk id="5" creationId="{A64E89AD-D070-49F5-A662-5483A122EF37}"/>
          </ac:spMkLst>
        </pc:spChg>
        <pc:spChg chg="mod">
          <ac:chgData name="Robin Rettien" userId="d3b77970-caed-4e6f-89f3-1a113df11dad" providerId="ADAL" clId="{21A50AB6-AB87-4975-8370-9DE9DF701BC2}" dt="2020-11-06T10:02:10.938" v="286" actId="1076"/>
          <ac:spMkLst>
            <pc:docMk/>
            <pc:sldMk cId="321839724" sldId="4568"/>
            <ac:spMk id="19" creationId="{9562E9CE-361A-421C-807E-EA0EC47E52BF}"/>
          </ac:spMkLst>
        </pc:spChg>
        <pc:spChg chg="mod">
          <ac:chgData name="Robin Rettien" userId="d3b77970-caed-4e6f-89f3-1a113df11dad" providerId="ADAL" clId="{21A50AB6-AB87-4975-8370-9DE9DF701BC2}" dt="2020-11-06T09:43:40.317" v="216" actId="13926"/>
          <ac:spMkLst>
            <pc:docMk/>
            <pc:sldMk cId="321839724" sldId="4568"/>
            <ac:spMk id="21" creationId="{A72AE591-3E09-4614-960C-8E841A43253C}"/>
          </ac:spMkLst>
        </pc:spChg>
        <pc:spChg chg="mod">
          <ac:chgData name="Robin Rettien" userId="d3b77970-caed-4e6f-89f3-1a113df11dad" providerId="ADAL" clId="{21A50AB6-AB87-4975-8370-9DE9DF701BC2}" dt="2020-11-06T10:02:03.473" v="285" actId="1037"/>
          <ac:spMkLst>
            <pc:docMk/>
            <pc:sldMk cId="321839724" sldId="4568"/>
            <ac:spMk id="45" creationId="{5F4DA6DD-9DCF-4F6B-AE53-E9DED3C2A58F}"/>
          </ac:spMkLst>
        </pc:spChg>
        <pc:spChg chg="mod">
          <ac:chgData name="Robin Rettien" userId="d3b77970-caed-4e6f-89f3-1a113df11dad" providerId="ADAL" clId="{21A50AB6-AB87-4975-8370-9DE9DF701BC2}" dt="2020-11-06T10:02:10.938" v="286" actId="1076"/>
          <ac:spMkLst>
            <pc:docMk/>
            <pc:sldMk cId="321839724" sldId="4568"/>
            <ac:spMk id="46" creationId="{80F8FA0B-0AC4-4557-8E19-7E742EA95999}"/>
          </ac:spMkLst>
        </pc:spChg>
        <pc:spChg chg="mod">
          <ac:chgData name="Robin Rettien" userId="d3b77970-caed-4e6f-89f3-1a113df11dad" providerId="ADAL" clId="{21A50AB6-AB87-4975-8370-9DE9DF701BC2}" dt="2020-11-06T10:02:03.473" v="285" actId="1037"/>
          <ac:spMkLst>
            <pc:docMk/>
            <pc:sldMk cId="321839724" sldId="4568"/>
            <ac:spMk id="48" creationId="{4C170BF5-AD93-43A1-A87B-7273DFAAA9D2}"/>
          </ac:spMkLst>
        </pc:spChg>
        <pc:picChg chg="del mod">
          <ac:chgData name="Robin Rettien" userId="d3b77970-caed-4e6f-89f3-1a113df11dad" providerId="ADAL" clId="{21A50AB6-AB87-4975-8370-9DE9DF701BC2}" dt="2020-11-06T09:59:35.643" v="248" actId="478"/>
          <ac:picMkLst>
            <pc:docMk/>
            <pc:sldMk cId="321839724" sldId="4568"/>
            <ac:picMk id="4" creationId="{D9777BAA-4FFF-4A62-83BB-8D7D744469C7}"/>
          </ac:picMkLst>
        </pc:picChg>
        <pc:picChg chg="del mod">
          <ac:chgData name="Robin Rettien" userId="d3b77970-caed-4e6f-89f3-1a113df11dad" providerId="ADAL" clId="{21A50AB6-AB87-4975-8370-9DE9DF701BC2}" dt="2020-11-06T10:01:45.877" v="273" actId="478"/>
          <ac:picMkLst>
            <pc:docMk/>
            <pc:sldMk cId="321839724" sldId="4568"/>
            <ac:picMk id="10" creationId="{DDE217B7-BB19-4F82-B96D-A76BFC1E1659}"/>
          </ac:picMkLst>
        </pc:picChg>
        <pc:picChg chg="add mod ord modCrop">
          <ac:chgData name="Robin Rettien" userId="d3b77970-caed-4e6f-89f3-1a113df11dad" providerId="ADAL" clId="{21A50AB6-AB87-4975-8370-9DE9DF701BC2}" dt="2020-11-06T09:59:45.038" v="252" actId="1076"/>
          <ac:picMkLst>
            <pc:docMk/>
            <pc:sldMk cId="321839724" sldId="4568"/>
            <ac:picMk id="12" creationId="{F54B6588-23AA-4AFE-9F4C-D5B16EA2C54A}"/>
          </ac:picMkLst>
        </pc:picChg>
        <pc:picChg chg="add mod ord">
          <ac:chgData name="Robin Rettien" userId="d3b77970-caed-4e6f-89f3-1a113df11dad" providerId="ADAL" clId="{21A50AB6-AB87-4975-8370-9DE9DF701BC2}" dt="2020-11-06T10:01:54.698" v="275" actId="108"/>
          <ac:picMkLst>
            <pc:docMk/>
            <pc:sldMk cId="321839724" sldId="4568"/>
            <ac:picMk id="14" creationId="{0E2F8AA7-5045-4CD1-BBF5-C6EB7948E350}"/>
          </ac:picMkLst>
        </pc:picChg>
      </pc:sldChg>
      <pc:sldChg chg="addSp delSp modSp mod">
        <pc:chgData name="Robin Rettien" userId="d3b77970-caed-4e6f-89f3-1a113df11dad" providerId="ADAL" clId="{21A50AB6-AB87-4975-8370-9DE9DF701BC2}" dt="2020-11-09T14:23:37.957" v="2350" actId="13926"/>
        <pc:sldMkLst>
          <pc:docMk/>
          <pc:sldMk cId="2761733356" sldId="4569"/>
        </pc:sldMkLst>
        <pc:spChg chg="mod">
          <ac:chgData name="Robin Rettien" userId="d3b77970-caed-4e6f-89f3-1a113df11dad" providerId="ADAL" clId="{21A50AB6-AB87-4975-8370-9DE9DF701BC2}" dt="2020-11-09T14:23:37.957" v="2350" actId="13926"/>
          <ac:spMkLst>
            <pc:docMk/>
            <pc:sldMk cId="2761733356" sldId="4569"/>
            <ac:spMk id="7" creationId="{E73D5105-F5BC-402C-B006-D9F1A167A1FB}"/>
          </ac:spMkLst>
        </pc:spChg>
        <pc:spChg chg="mod">
          <ac:chgData name="Robin Rettien" userId="d3b77970-caed-4e6f-89f3-1a113df11dad" providerId="ADAL" clId="{21A50AB6-AB87-4975-8370-9DE9DF701BC2}" dt="2020-11-06T10:11:00.931" v="370" actId="1036"/>
          <ac:spMkLst>
            <pc:docMk/>
            <pc:sldMk cId="2761733356" sldId="4569"/>
            <ac:spMk id="10" creationId="{9ED7A441-A060-42D8-9095-7D008E89A741}"/>
          </ac:spMkLst>
        </pc:spChg>
        <pc:spChg chg="mod">
          <ac:chgData name="Robin Rettien" userId="d3b77970-caed-4e6f-89f3-1a113df11dad" providerId="ADAL" clId="{21A50AB6-AB87-4975-8370-9DE9DF701BC2}" dt="2020-11-06T10:11:07.545" v="371" actId="1076"/>
          <ac:spMkLst>
            <pc:docMk/>
            <pc:sldMk cId="2761733356" sldId="4569"/>
            <ac:spMk id="12" creationId="{884FC309-076B-4904-B62C-7A142168EC50}"/>
          </ac:spMkLst>
        </pc:spChg>
        <pc:spChg chg="mod">
          <ac:chgData name="Robin Rettien" userId="d3b77970-caed-4e6f-89f3-1a113df11dad" providerId="ADAL" clId="{21A50AB6-AB87-4975-8370-9DE9DF701BC2}" dt="2020-11-06T10:11:00.931" v="370" actId="1036"/>
          <ac:spMkLst>
            <pc:docMk/>
            <pc:sldMk cId="2761733356" sldId="4569"/>
            <ac:spMk id="14" creationId="{22E2B548-DF3B-4866-9F66-7393E02E1CEA}"/>
          </ac:spMkLst>
        </pc:spChg>
        <pc:spChg chg="mod">
          <ac:chgData name="Robin Rettien" userId="d3b77970-caed-4e6f-89f3-1a113df11dad" providerId="ADAL" clId="{21A50AB6-AB87-4975-8370-9DE9DF701BC2}" dt="2020-11-06T10:04:48.711" v="319" actId="1076"/>
          <ac:spMkLst>
            <pc:docMk/>
            <pc:sldMk cId="2761733356" sldId="4569"/>
            <ac:spMk id="38" creationId="{85A8140E-B464-4476-870A-631D4673472E}"/>
          </ac:spMkLst>
        </pc:spChg>
        <pc:spChg chg="mod ord">
          <ac:chgData name="Robin Rettien" userId="d3b77970-caed-4e6f-89f3-1a113df11dad" providerId="ADAL" clId="{21A50AB6-AB87-4975-8370-9DE9DF701BC2}" dt="2020-11-06T10:06:16.840" v="337" actId="14100"/>
          <ac:spMkLst>
            <pc:docMk/>
            <pc:sldMk cId="2761733356" sldId="4569"/>
            <ac:spMk id="39" creationId="{AAFF6EA6-74A2-4682-915B-A6418E1B70F6}"/>
          </ac:spMkLst>
        </pc:spChg>
        <pc:spChg chg="mod">
          <ac:chgData name="Robin Rettien" userId="d3b77970-caed-4e6f-89f3-1a113df11dad" providerId="ADAL" clId="{21A50AB6-AB87-4975-8370-9DE9DF701BC2}" dt="2020-11-06T10:08:08.543" v="361" actId="1038"/>
          <ac:spMkLst>
            <pc:docMk/>
            <pc:sldMk cId="2761733356" sldId="4569"/>
            <ac:spMk id="41" creationId="{A7188BD8-2ACC-4F14-AE31-9722FB9CA6BC}"/>
          </ac:spMkLst>
        </pc:spChg>
        <pc:spChg chg="mod">
          <ac:chgData name="Robin Rettien" userId="d3b77970-caed-4e6f-89f3-1a113df11dad" providerId="ADAL" clId="{21A50AB6-AB87-4975-8370-9DE9DF701BC2}" dt="2020-11-06T10:07:51.413" v="351" actId="1076"/>
          <ac:spMkLst>
            <pc:docMk/>
            <pc:sldMk cId="2761733356" sldId="4569"/>
            <ac:spMk id="42" creationId="{084480C7-F215-4004-B0BC-F652E21C6B64}"/>
          </ac:spMkLst>
        </pc:spChg>
        <pc:spChg chg="mod">
          <ac:chgData name="Robin Rettien" userId="d3b77970-caed-4e6f-89f3-1a113df11dad" providerId="ADAL" clId="{21A50AB6-AB87-4975-8370-9DE9DF701BC2}" dt="2020-11-06T10:08:02.167" v="353" actId="555"/>
          <ac:spMkLst>
            <pc:docMk/>
            <pc:sldMk cId="2761733356" sldId="4569"/>
            <ac:spMk id="43" creationId="{77D55BEB-06D4-4D8C-B360-DF824868F547}"/>
          </ac:spMkLst>
        </pc:spChg>
        <pc:spChg chg="mod">
          <ac:chgData name="Robin Rettien" userId="d3b77970-caed-4e6f-89f3-1a113df11dad" providerId="ADAL" clId="{21A50AB6-AB87-4975-8370-9DE9DF701BC2}" dt="2020-11-06T10:08:05.705" v="358" actId="1038"/>
          <ac:spMkLst>
            <pc:docMk/>
            <pc:sldMk cId="2761733356" sldId="4569"/>
            <ac:spMk id="45" creationId="{C816BEF3-D42A-4370-9398-86EBCF8AB535}"/>
          </ac:spMkLst>
        </pc:spChg>
        <pc:grpChg chg="add mod ord">
          <ac:chgData name="Robin Rettien" userId="d3b77970-caed-4e6f-89f3-1a113df11dad" providerId="ADAL" clId="{21A50AB6-AB87-4975-8370-9DE9DF701BC2}" dt="2020-11-06T10:27:33.746" v="412" actId="167"/>
          <ac:grpSpMkLst>
            <pc:docMk/>
            <pc:sldMk cId="2761733356" sldId="4569"/>
            <ac:grpSpMk id="22" creationId="{9C952A7C-9880-4D8D-8CEC-1716043D64C1}"/>
          </ac:grpSpMkLst>
        </pc:grpChg>
        <pc:picChg chg="add del mod">
          <ac:chgData name="Robin Rettien" userId="d3b77970-caed-4e6f-89f3-1a113df11dad" providerId="ADAL" clId="{21A50AB6-AB87-4975-8370-9DE9DF701BC2}" dt="2020-11-06T10:04:18.386" v="298" actId="478"/>
          <ac:picMkLst>
            <pc:docMk/>
            <pc:sldMk cId="2761733356" sldId="4569"/>
            <ac:picMk id="5" creationId="{C46024D4-EE3F-46A3-8EB8-A14AA3F8894C}"/>
          </ac:picMkLst>
        </pc:picChg>
        <pc:picChg chg="del mod">
          <ac:chgData name="Robin Rettien" userId="d3b77970-caed-4e6f-89f3-1a113df11dad" providerId="ADAL" clId="{21A50AB6-AB87-4975-8370-9DE9DF701BC2}" dt="2020-11-06T10:04:35.495" v="316" actId="478"/>
          <ac:picMkLst>
            <pc:docMk/>
            <pc:sldMk cId="2761733356" sldId="4569"/>
            <ac:picMk id="6" creationId="{1658F0E2-224F-4B00-A1F5-9633AF206DF1}"/>
          </ac:picMkLst>
        </pc:picChg>
        <pc:picChg chg="del mod">
          <ac:chgData name="Robin Rettien" userId="d3b77970-caed-4e6f-89f3-1a113df11dad" providerId="ADAL" clId="{21A50AB6-AB87-4975-8370-9DE9DF701BC2}" dt="2020-11-06T10:07:38.203" v="349" actId="478"/>
          <ac:picMkLst>
            <pc:docMk/>
            <pc:sldMk cId="2761733356" sldId="4569"/>
            <ac:picMk id="8" creationId="{94EFAF37-174A-4B95-94D6-C8C194AC638D}"/>
          </ac:picMkLst>
        </pc:picChg>
        <pc:picChg chg="add mod ord">
          <ac:chgData name="Robin Rettien" userId="d3b77970-caed-4e6f-89f3-1a113df11dad" providerId="ADAL" clId="{21A50AB6-AB87-4975-8370-9DE9DF701BC2}" dt="2020-11-06T10:06:21.574" v="338" actId="164"/>
          <ac:picMkLst>
            <pc:docMk/>
            <pc:sldMk cId="2761733356" sldId="4569"/>
            <ac:picMk id="13" creationId="{C50A6F82-486F-46C5-88A7-18DC475C81A5}"/>
          </ac:picMkLst>
        </pc:picChg>
        <pc:picChg chg="mod">
          <ac:chgData name="Robin Rettien" userId="d3b77970-caed-4e6f-89f3-1a113df11dad" providerId="ADAL" clId="{21A50AB6-AB87-4975-8370-9DE9DF701BC2}" dt="2020-11-06T09:53:33.592" v="223" actId="1076"/>
          <ac:picMkLst>
            <pc:docMk/>
            <pc:sldMk cId="2761733356" sldId="4569"/>
            <ac:picMk id="16" creationId="{91B4F8DE-C0B5-48B0-84D5-FD6C1670B9C6}"/>
          </ac:picMkLst>
        </pc:picChg>
        <pc:picChg chg="add mod">
          <ac:chgData name="Robin Rettien" userId="d3b77970-caed-4e6f-89f3-1a113df11dad" providerId="ADAL" clId="{21A50AB6-AB87-4975-8370-9DE9DF701BC2}" dt="2020-11-06T10:06:21.574" v="338" actId="164"/>
          <ac:picMkLst>
            <pc:docMk/>
            <pc:sldMk cId="2761733356" sldId="4569"/>
            <ac:picMk id="21" creationId="{304E2F70-2E01-47C4-B0AD-32A875DB355F}"/>
          </ac:picMkLst>
        </pc:picChg>
        <pc:picChg chg="add mod ord">
          <ac:chgData name="Robin Rettien" userId="d3b77970-caed-4e6f-89f3-1a113df11dad" providerId="ADAL" clId="{21A50AB6-AB87-4975-8370-9DE9DF701BC2}" dt="2020-11-06T10:07:43.779" v="350" actId="108"/>
          <ac:picMkLst>
            <pc:docMk/>
            <pc:sldMk cId="2761733356" sldId="4569"/>
            <ac:picMk id="26" creationId="{5AEFB3D4-EA97-44A3-97BA-EB71B0C39428}"/>
          </ac:picMkLst>
        </pc:picChg>
      </pc:sldChg>
      <pc:sldChg chg="modSp mod">
        <pc:chgData name="Robin Rettien" userId="d3b77970-caed-4e6f-89f3-1a113df11dad" providerId="ADAL" clId="{21A50AB6-AB87-4975-8370-9DE9DF701BC2}" dt="2020-11-09T11:59:02.719" v="1748" actId="13926"/>
        <pc:sldMkLst>
          <pc:docMk/>
          <pc:sldMk cId="2623748295" sldId="4570"/>
        </pc:sldMkLst>
        <pc:spChg chg="mod">
          <ac:chgData name="Robin Rettien" userId="d3b77970-caed-4e6f-89f3-1a113df11dad" providerId="ADAL" clId="{21A50AB6-AB87-4975-8370-9DE9DF701BC2}" dt="2020-11-09T11:59:02.719" v="1748" actId="13926"/>
          <ac:spMkLst>
            <pc:docMk/>
            <pc:sldMk cId="2623748295" sldId="4570"/>
            <ac:spMk id="21" creationId="{A72AE591-3E09-4614-960C-8E841A43253C}"/>
          </ac:spMkLst>
        </pc:spChg>
        <pc:spChg chg="mod">
          <ac:chgData name="Robin Rettien" userId="d3b77970-caed-4e6f-89f3-1a113df11dad" providerId="ADAL" clId="{21A50AB6-AB87-4975-8370-9DE9DF701BC2}" dt="2020-11-06T09:13:14.222" v="37" actId="13926"/>
          <ac:spMkLst>
            <pc:docMk/>
            <pc:sldMk cId="2623748295" sldId="4570"/>
            <ac:spMk id="38" creationId="{DD9C1822-C1E4-4234-B2D4-71D10096A409}"/>
          </ac:spMkLst>
        </pc:spChg>
      </pc:sldChg>
      <pc:sldChg chg="add del">
        <pc:chgData name="Robin Rettien" userId="d3b77970-caed-4e6f-89f3-1a113df11dad" providerId="ADAL" clId="{21A50AB6-AB87-4975-8370-9DE9DF701BC2}" dt="2020-11-06T10:25:23.236" v="410" actId="47"/>
        <pc:sldMkLst>
          <pc:docMk/>
          <pc:sldMk cId="3274485005" sldId="4573"/>
        </pc:sldMkLst>
      </pc:sldChg>
      <pc:sldChg chg="add del">
        <pc:chgData name="Robin Rettien" userId="d3b77970-caed-4e6f-89f3-1a113df11dad" providerId="ADAL" clId="{21A50AB6-AB87-4975-8370-9DE9DF701BC2}" dt="2020-11-06T10:25:23.236" v="410" actId="47"/>
        <pc:sldMkLst>
          <pc:docMk/>
          <pc:sldMk cId="1085131706" sldId="4574"/>
        </pc:sldMkLst>
      </pc:sldChg>
      <pc:sldChg chg="del">
        <pc:chgData name="Robin Rettien" userId="d3b77970-caed-4e6f-89f3-1a113df11dad" providerId="ADAL" clId="{21A50AB6-AB87-4975-8370-9DE9DF701BC2}" dt="2020-11-06T09:29:28.065" v="181" actId="47"/>
        <pc:sldMkLst>
          <pc:docMk/>
          <pc:sldMk cId="179524939" sldId="4575"/>
        </pc:sldMkLst>
      </pc:sldChg>
      <pc:sldChg chg="modSp mod modNotesTx">
        <pc:chgData name="Robin Rettien" userId="d3b77970-caed-4e6f-89f3-1a113df11dad" providerId="ADAL" clId="{21A50AB6-AB87-4975-8370-9DE9DF701BC2}" dt="2020-11-09T14:36:34.344" v="2407" actId="20577"/>
        <pc:sldMkLst>
          <pc:docMk/>
          <pc:sldMk cId="2643318129" sldId="4576"/>
        </pc:sldMkLst>
        <pc:graphicFrameChg chg="modGraphic">
          <ac:chgData name="Robin Rettien" userId="d3b77970-caed-4e6f-89f3-1a113df11dad" providerId="ADAL" clId="{21A50AB6-AB87-4975-8370-9DE9DF701BC2}" dt="2020-11-09T08:22:55.441" v="1585" actId="13926"/>
          <ac:graphicFrameMkLst>
            <pc:docMk/>
            <pc:sldMk cId="2643318129" sldId="4576"/>
            <ac:graphicFrameMk id="38" creationId="{EC973635-818A-4831-A1B7-4F1B1727D724}"/>
          </ac:graphicFrameMkLst>
        </pc:graphicFrameChg>
      </pc:sldChg>
      <pc:sldChg chg="modSp mod modNotesTx">
        <pc:chgData name="Robin Rettien" userId="d3b77970-caed-4e6f-89f3-1a113df11dad" providerId="ADAL" clId="{21A50AB6-AB87-4975-8370-9DE9DF701BC2}" dt="2020-11-09T14:36:37.619" v="2408" actId="20577"/>
        <pc:sldMkLst>
          <pc:docMk/>
          <pc:sldMk cId="3568858931" sldId="4577"/>
        </pc:sldMkLst>
        <pc:graphicFrameChg chg="modGraphic">
          <ac:chgData name="Robin Rettien" userId="d3b77970-caed-4e6f-89f3-1a113df11dad" providerId="ADAL" clId="{21A50AB6-AB87-4975-8370-9DE9DF701BC2}" dt="2020-11-09T14:27:35.081" v="2396" actId="20577"/>
          <ac:graphicFrameMkLst>
            <pc:docMk/>
            <pc:sldMk cId="3568858931" sldId="4577"/>
            <ac:graphicFrameMk id="38" creationId="{EC973635-818A-4831-A1B7-4F1B1727D724}"/>
          </ac:graphicFrameMkLst>
        </pc:graphicFrameChg>
      </pc:sldChg>
      <pc:sldChg chg="modNotesTx">
        <pc:chgData name="Robin Rettien" userId="d3b77970-caed-4e6f-89f3-1a113df11dad" providerId="ADAL" clId="{21A50AB6-AB87-4975-8370-9DE9DF701BC2}" dt="2020-11-09T14:36:39.918" v="2409" actId="20577"/>
        <pc:sldMkLst>
          <pc:docMk/>
          <pc:sldMk cId="734642804" sldId="4578"/>
        </pc:sldMkLst>
      </pc:sldChg>
      <pc:sldChg chg="del">
        <pc:chgData name="Robin Rettien" userId="d3b77970-caed-4e6f-89f3-1a113df11dad" providerId="ADAL" clId="{21A50AB6-AB87-4975-8370-9DE9DF701BC2}" dt="2020-11-06T09:29:33.431" v="182" actId="47"/>
        <pc:sldMkLst>
          <pc:docMk/>
          <pc:sldMk cId="1865490284" sldId="4581"/>
        </pc:sldMkLst>
      </pc:sldChg>
      <pc:sldChg chg="add">
        <pc:chgData name="Robin Rettien" userId="d3b77970-caed-4e6f-89f3-1a113df11dad" providerId="ADAL" clId="{21A50AB6-AB87-4975-8370-9DE9DF701BC2}" dt="2020-11-06T09:08:00.673" v="2"/>
        <pc:sldMkLst>
          <pc:docMk/>
          <pc:sldMk cId="2272080729" sldId="4582"/>
        </pc:sldMkLst>
      </pc:sldChg>
      <pc:sldChg chg="addSp delSp modSp add mod">
        <pc:chgData name="Robin Rettien" userId="d3b77970-caed-4e6f-89f3-1a113df11dad" providerId="ADAL" clId="{21A50AB6-AB87-4975-8370-9DE9DF701BC2}" dt="2020-11-06T13:29:27.199" v="969" actId="478"/>
        <pc:sldMkLst>
          <pc:docMk/>
          <pc:sldMk cId="3340651568" sldId="4583"/>
        </pc:sldMkLst>
        <pc:spChg chg="mod">
          <ac:chgData name="Robin Rettien" userId="d3b77970-caed-4e6f-89f3-1a113df11dad" providerId="ADAL" clId="{21A50AB6-AB87-4975-8370-9DE9DF701BC2}" dt="2020-11-06T09:21:41.060" v="52"/>
          <ac:spMkLst>
            <pc:docMk/>
            <pc:sldMk cId="3340651568" sldId="4583"/>
            <ac:spMk id="4" creationId="{29CB9718-F33C-45E0-97AD-AD6A26E51A3C}"/>
          </ac:spMkLst>
        </pc:spChg>
        <pc:spChg chg="mod">
          <ac:chgData name="Robin Rettien" userId="d3b77970-caed-4e6f-89f3-1a113df11dad" providerId="ADAL" clId="{21A50AB6-AB87-4975-8370-9DE9DF701BC2}" dt="2020-11-06T09:25:13.292" v="139" actId="1076"/>
          <ac:spMkLst>
            <pc:docMk/>
            <pc:sldMk cId="3340651568" sldId="4583"/>
            <ac:spMk id="14" creationId="{857809CB-AA52-4959-8A8A-AFC74F14F40E}"/>
          </ac:spMkLst>
        </pc:spChg>
        <pc:spChg chg="mod">
          <ac:chgData name="Robin Rettien" userId="d3b77970-caed-4e6f-89f3-1a113df11dad" providerId="ADAL" clId="{21A50AB6-AB87-4975-8370-9DE9DF701BC2}" dt="2020-11-06T09:27:17.806" v="172" actId="14100"/>
          <ac:spMkLst>
            <pc:docMk/>
            <pc:sldMk cId="3340651568" sldId="4583"/>
            <ac:spMk id="21" creationId="{6A8F9D94-F39D-43F2-90A2-8F15AFF1A7C8}"/>
          </ac:spMkLst>
        </pc:spChg>
        <pc:spChg chg="mod">
          <ac:chgData name="Robin Rettien" userId="d3b77970-caed-4e6f-89f3-1a113df11dad" providerId="ADAL" clId="{21A50AB6-AB87-4975-8370-9DE9DF701BC2}" dt="2020-11-06T13:28:17.860" v="911" actId="20577"/>
          <ac:spMkLst>
            <pc:docMk/>
            <pc:sldMk cId="3340651568" sldId="4583"/>
            <ac:spMk id="26" creationId="{E3ADEEA2-430A-4A2B-924E-0EDE6C0EB75E}"/>
          </ac:spMkLst>
        </pc:spChg>
        <pc:spChg chg="add mod">
          <ac:chgData name="Robin Rettien" userId="d3b77970-caed-4e6f-89f3-1a113df11dad" providerId="ADAL" clId="{21A50AB6-AB87-4975-8370-9DE9DF701BC2}" dt="2020-11-06T13:28:52.529" v="966" actId="1076"/>
          <ac:spMkLst>
            <pc:docMk/>
            <pc:sldMk cId="3340651568" sldId="4583"/>
            <ac:spMk id="28" creationId="{677C2F6D-14D8-4C22-95CE-D16C40A933A8}"/>
          </ac:spMkLst>
        </pc:spChg>
        <pc:spChg chg="add del mod">
          <ac:chgData name="Robin Rettien" userId="d3b77970-caed-4e6f-89f3-1a113df11dad" providerId="ADAL" clId="{21A50AB6-AB87-4975-8370-9DE9DF701BC2}" dt="2020-11-06T13:29:27.199" v="969" actId="478"/>
          <ac:spMkLst>
            <pc:docMk/>
            <pc:sldMk cId="3340651568" sldId="4583"/>
            <ac:spMk id="29" creationId="{D515CFF8-1C44-437C-9DC5-8A7BCB78F8DC}"/>
          </ac:spMkLst>
        </pc:spChg>
        <pc:spChg chg="mod">
          <ac:chgData name="Robin Rettien" userId="d3b77970-caed-4e6f-89f3-1a113df11dad" providerId="ADAL" clId="{21A50AB6-AB87-4975-8370-9DE9DF701BC2}" dt="2020-11-06T09:27:21.246" v="173" actId="13926"/>
          <ac:spMkLst>
            <pc:docMk/>
            <pc:sldMk cId="3340651568" sldId="4583"/>
            <ac:spMk id="30" creationId="{20FA9D14-B83F-4E83-9F99-F7121ABE90A9}"/>
          </ac:spMkLst>
        </pc:spChg>
        <pc:picChg chg="del mod">
          <ac:chgData name="Robin Rettien" userId="d3b77970-caed-4e6f-89f3-1a113df11dad" providerId="ADAL" clId="{21A50AB6-AB87-4975-8370-9DE9DF701BC2}" dt="2020-11-06T09:25:53.086" v="149" actId="478"/>
          <ac:picMkLst>
            <pc:docMk/>
            <pc:sldMk cId="3340651568" sldId="4583"/>
            <ac:picMk id="7" creationId="{7EDC26C3-D49F-49FB-B4E4-48D8E8F251C2}"/>
          </ac:picMkLst>
        </pc:picChg>
        <pc:picChg chg="add mod">
          <ac:chgData name="Robin Rettien" userId="d3b77970-caed-4e6f-89f3-1a113df11dad" providerId="ADAL" clId="{21A50AB6-AB87-4975-8370-9DE9DF701BC2}" dt="2020-11-06T09:20:38.083" v="44"/>
          <ac:picMkLst>
            <pc:docMk/>
            <pc:sldMk cId="3340651568" sldId="4583"/>
            <ac:picMk id="8" creationId="{75034D59-2116-41E2-B3F8-8365418A6A83}"/>
          </ac:picMkLst>
        </pc:picChg>
        <pc:picChg chg="add mod ord modCrop">
          <ac:chgData name="Robin Rettien" userId="d3b77970-caed-4e6f-89f3-1a113df11dad" providerId="ADAL" clId="{21A50AB6-AB87-4975-8370-9DE9DF701BC2}" dt="2020-11-06T09:25:51.250" v="148" actId="732"/>
          <ac:picMkLst>
            <pc:docMk/>
            <pc:sldMk cId="3340651568" sldId="4583"/>
            <ac:picMk id="9" creationId="{7F51B31E-8600-46D4-B019-95C91705BD18}"/>
          </ac:picMkLst>
        </pc:picChg>
        <pc:picChg chg="del mod">
          <ac:chgData name="Robin Rettien" userId="d3b77970-caed-4e6f-89f3-1a113df11dad" providerId="ADAL" clId="{21A50AB6-AB87-4975-8370-9DE9DF701BC2}" dt="2020-11-06T09:25:01.578" v="137" actId="478"/>
          <ac:picMkLst>
            <pc:docMk/>
            <pc:sldMk cId="3340651568" sldId="4583"/>
            <ac:picMk id="11" creationId="{E85CE234-555C-46B1-B78C-A8FD1C8E105E}"/>
          </ac:picMkLst>
        </pc:picChg>
        <pc:picChg chg="add mod ord modCrop">
          <ac:chgData name="Robin Rettien" userId="d3b77970-caed-4e6f-89f3-1a113df11dad" providerId="ADAL" clId="{21A50AB6-AB87-4975-8370-9DE9DF701BC2}" dt="2020-11-06T09:24:59.743" v="136" actId="167"/>
          <ac:picMkLst>
            <pc:docMk/>
            <pc:sldMk cId="3340651568" sldId="4583"/>
            <ac:picMk id="12" creationId="{F004A504-0F22-4EAB-87B6-C5A95D698E52}"/>
          </ac:picMkLst>
        </pc:picChg>
        <pc:picChg chg="del mod">
          <ac:chgData name="Robin Rettien" userId="d3b77970-caed-4e6f-89f3-1a113df11dad" providerId="ADAL" clId="{21A50AB6-AB87-4975-8370-9DE9DF701BC2}" dt="2020-11-06T09:27:02.168" v="168" actId="478"/>
          <ac:picMkLst>
            <pc:docMk/>
            <pc:sldMk cId="3340651568" sldId="4583"/>
            <ac:picMk id="13" creationId="{D39DDBDC-B3AA-453F-9DDC-5E7D00164C12}"/>
          </ac:picMkLst>
        </pc:picChg>
        <pc:picChg chg="add mod ord modCrop">
          <ac:chgData name="Robin Rettien" userId="d3b77970-caed-4e6f-89f3-1a113df11dad" providerId="ADAL" clId="{21A50AB6-AB87-4975-8370-9DE9DF701BC2}" dt="2020-11-06T09:27:04.430" v="169" actId="167"/>
          <ac:picMkLst>
            <pc:docMk/>
            <pc:sldMk cId="3340651568" sldId="4583"/>
            <ac:picMk id="17" creationId="{E7489F0B-B7E5-4D84-819F-C223EAA7ACBA}"/>
          </ac:picMkLst>
        </pc:picChg>
        <pc:picChg chg="mod">
          <ac:chgData name="Robin Rettien" userId="d3b77970-caed-4e6f-89f3-1a113df11dad" providerId="ADAL" clId="{21A50AB6-AB87-4975-8370-9DE9DF701BC2}" dt="2020-11-06T10:32:21.956" v="417"/>
          <ac:picMkLst>
            <pc:docMk/>
            <pc:sldMk cId="3340651568" sldId="4583"/>
            <ac:picMk id="20" creationId="{7CB4B6C3-CE8C-43DE-A1F3-F4C5848537E3}"/>
          </ac:picMkLst>
        </pc:picChg>
        <pc:picChg chg="del mod">
          <ac:chgData name="Robin Rettien" userId="d3b77970-caed-4e6f-89f3-1a113df11dad" providerId="ADAL" clId="{21A50AB6-AB87-4975-8370-9DE9DF701BC2}" dt="2020-11-06T09:20:41.504" v="49" actId="478"/>
          <ac:picMkLst>
            <pc:docMk/>
            <pc:sldMk cId="3340651568" sldId="4583"/>
            <ac:picMk id="44" creationId="{F4A0CB78-C21B-49BB-AFF8-6153717779D9}"/>
          </ac:picMkLst>
        </pc:picChg>
      </pc:sldChg>
      <pc:sldChg chg="add del">
        <pc:chgData name="Robin Rettien" userId="d3b77970-caed-4e6f-89f3-1a113df11dad" providerId="ADAL" clId="{21A50AB6-AB87-4975-8370-9DE9DF701BC2}" dt="2020-11-06T10:25:29.527" v="411" actId="47"/>
        <pc:sldMkLst>
          <pc:docMk/>
          <pc:sldMk cId="761114224" sldId="4584"/>
        </pc:sldMkLst>
      </pc:sldChg>
      <pc:sldChg chg="add del">
        <pc:chgData name="Robin Rettien" userId="d3b77970-caed-4e6f-89f3-1a113df11dad" providerId="ADAL" clId="{21A50AB6-AB87-4975-8370-9DE9DF701BC2}" dt="2020-11-06T10:25:29.527" v="411" actId="47"/>
        <pc:sldMkLst>
          <pc:docMk/>
          <pc:sldMk cId="1143367532" sldId="4585"/>
        </pc:sldMkLst>
      </pc:sldChg>
      <pc:sldChg chg="addSp delSp modSp add mod">
        <pc:chgData name="Robin Rettien" userId="d3b77970-caed-4e6f-89f3-1a113df11dad" providerId="ADAL" clId="{21A50AB6-AB87-4975-8370-9DE9DF701BC2}" dt="2020-11-09T12:04:37.308" v="1857" actId="207"/>
        <pc:sldMkLst>
          <pc:docMk/>
          <pc:sldMk cId="981453204" sldId="4586"/>
        </pc:sldMkLst>
        <pc:spChg chg="add mod">
          <ac:chgData name="Robin Rettien" userId="d3b77970-caed-4e6f-89f3-1a113df11dad" providerId="ADAL" clId="{21A50AB6-AB87-4975-8370-9DE9DF701BC2}" dt="2020-11-09T12:04:09.479" v="1851" actId="1076"/>
          <ac:spMkLst>
            <pc:docMk/>
            <pc:sldMk cId="981453204" sldId="4586"/>
            <ac:spMk id="9" creationId="{230854DC-032C-441C-8098-01EFFCE2DE5C}"/>
          </ac:spMkLst>
        </pc:spChg>
        <pc:spChg chg="add mod">
          <ac:chgData name="Robin Rettien" userId="d3b77970-caed-4e6f-89f3-1a113df11dad" providerId="ADAL" clId="{21A50AB6-AB87-4975-8370-9DE9DF701BC2}" dt="2020-11-09T12:04:04.175" v="1849" actId="1037"/>
          <ac:spMkLst>
            <pc:docMk/>
            <pc:sldMk cId="981453204" sldId="4586"/>
            <ac:spMk id="10" creationId="{7EF822C3-C0B6-46C8-9B9F-B3204A29A932}"/>
          </ac:spMkLst>
        </pc:spChg>
        <pc:spChg chg="add mod">
          <ac:chgData name="Robin Rettien" userId="d3b77970-caed-4e6f-89f3-1a113df11dad" providerId="ADAL" clId="{21A50AB6-AB87-4975-8370-9DE9DF701BC2}" dt="2020-11-09T12:04:30.317" v="1855" actId="1076"/>
          <ac:spMkLst>
            <pc:docMk/>
            <pc:sldMk cId="981453204" sldId="4586"/>
            <ac:spMk id="11" creationId="{3A88D513-2232-4D59-AE8B-CAEBF3768142}"/>
          </ac:spMkLst>
        </pc:spChg>
        <pc:spChg chg="del">
          <ac:chgData name="Robin Rettien" userId="d3b77970-caed-4e6f-89f3-1a113df11dad" providerId="ADAL" clId="{21A50AB6-AB87-4975-8370-9DE9DF701BC2}" dt="2020-11-06T10:24:25.127" v="397" actId="478"/>
          <ac:spMkLst>
            <pc:docMk/>
            <pc:sldMk cId="981453204" sldId="4586"/>
            <ac:spMk id="11" creationId="{88BE23A9-8FD1-48FD-8231-F4901004DA8F}"/>
          </ac:spMkLst>
        </pc:spChg>
        <pc:spChg chg="del">
          <ac:chgData name="Robin Rettien" userId="d3b77970-caed-4e6f-89f3-1a113df11dad" providerId="ADAL" clId="{21A50AB6-AB87-4975-8370-9DE9DF701BC2}" dt="2020-11-06T10:24:25.127" v="397" actId="478"/>
          <ac:spMkLst>
            <pc:docMk/>
            <pc:sldMk cId="981453204" sldId="4586"/>
            <ac:spMk id="12" creationId="{09F4E84B-E5E7-4D76-98F4-70494AC587D1}"/>
          </ac:spMkLst>
        </pc:spChg>
        <pc:spChg chg="del">
          <ac:chgData name="Robin Rettien" userId="d3b77970-caed-4e6f-89f3-1a113df11dad" providerId="ADAL" clId="{21A50AB6-AB87-4975-8370-9DE9DF701BC2}" dt="2020-11-06T10:24:25.127" v="397" actId="478"/>
          <ac:spMkLst>
            <pc:docMk/>
            <pc:sldMk cId="981453204" sldId="4586"/>
            <ac:spMk id="13" creationId="{6F41BA25-A07D-44C1-8EE4-A57EB95F706A}"/>
          </ac:spMkLst>
        </pc:spChg>
        <pc:spChg chg="del">
          <ac:chgData name="Robin Rettien" userId="d3b77970-caed-4e6f-89f3-1a113df11dad" providerId="ADAL" clId="{21A50AB6-AB87-4975-8370-9DE9DF701BC2}" dt="2020-11-06T10:24:25.127" v="397" actId="478"/>
          <ac:spMkLst>
            <pc:docMk/>
            <pc:sldMk cId="981453204" sldId="4586"/>
            <ac:spMk id="14" creationId="{BFFCF630-B16F-4AB1-8815-DCC688C1423B}"/>
          </ac:spMkLst>
        </pc:spChg>
        <pc:spChg chg="del">
          <ac:chgData name="Robin Rettien" userId="d3b77970-caed-4e6f-89f3-1a113df11dad" providerId="ADAL" clId="{21A50AB6-AB87-4975-8370-9DE9DF701BC2}" dt="2020-11-06T10:24:25.127" v="397" actId="478"/>
          <ac:spMkLst>
            <pc:docMk/>
            <pc:sldMk cId="981453204" sldId="4586"/>
            <ac:spMk id="16" creationId="{DFF2E8DF-1016-4B05-B801-3D96745AC564}"/>
          </ac:spMkLst>
        </pc:spChg>
        <pc:spChg chg="add">
          <ac:chgData name="Robin Rettien" userId="d3b77970-caed-4e6f-89f3-1a113df11dad" providerId="ADAL" clId="{21A50AB6-AB87-4975-8370-9DE9DF701BC2}" dt="2020-11-06T10:24:25.727" v="398" actId="22"/>
          <ac:spMkLst>
            <pc:docMk/>
            <pc:sldMk cId="981453204" sldId="4586"/>
            <ac:spMk id="18" creationId="{8DCEEB9D-E587-4FA8-B372-9B1491E35B3C}"/>
          </ac:spMkLst>
        </pc:spChg>
        <pc:spChg chg="add">
          <ac:chgData name="Robin Rettien" userId="d3b77970-caed-4e6f-89f3-1a113df11dad" providerId="ADAL" clId="{21A50AB6-AB87-4975-8370-9DE9DF701BC2}" dt="2020-11-06T10:24:25.727" v="398" actId="22"/>
          <ac:spMkLst>
            <pc:docMk/>
            <pc:sldMk cId="981453204" sldId="4586"/>
            <ac:spMk id="19" creationId="{CB7B245A-8CCC-462E-9746-47A9786E5457}"/>
          </ac:spMkLst>
        </pc:spChg>
        <pc:spChg chg="del">
          <ac:chgData name="Robin Rettien" userId="d3b77970-caed-4e6f-89f3-1a113df11dad" providerId="ADAL" clId="{21A50AB6-AB87-4975-8370-9DE9DF701BC2}" dt="2020-11-06T10:24:25.127" v="397" actId="478"/>
          <ac:spMkLst>
            <pc:docMk/>
            <pc:sldMk cId="981453204" sldId="4586"/>
            <ac:spMk id="20" creationId="{A6BA2C22-3880-4308-9656-B0796929B415}"/>
          </ac:spMkLst>
        </pc:spChg>
        <pc:spChg chg="del">
          <ac:chgData name="Robin Rettien" userId="d3b77970-caed-4e6f-89f3-1a113df11dad" providerId="ADAL" clId="{21A50AB6-AB87-4975-8370-9DE9DF701BC2}" dt="2020-11-06T10:24:25.127" v="397" actId="478"/>
          <ac:spMkLst>
            <pc:docMk/>
            <pc:sldMk cId="981453204" sldId="4586"/>
            <ac:spMk id="21" creationId="{3890B828-5083-443F-B818-C2C0DCE8FE31}"/>
          </ac:spMkLst>
        </pc:spChg>
        <pc:spChg chg="add">
          <ac:chgData name="Robin Rettien" userId="d3b77970-caed-4e6f-89f3-1a113df11dad" providerId="ADAL" clId="{21A50AB6-AB87-4975-8370-9DE9DF701BC2}" dt="2020-11-06T10:24:25.727" v="398" actId="22"/>
          <ac:spMkLst>
            <pc:docMk/>
            <pc:sldMk cId="981453204" sldId="4586"/>
            <ac:spMk id="22" creationId="{0EC19F1E-A9AC-40EA-8B1F-55D3047B4039}"/>
          </ac:spMkLst>
        </pc:spChg>
        <pc:spChg chg="add">
          <ac:chgData name="Robin Rettien" userId="d3b77970-caed-4e6f-89f3-1a113df11dad" providerId="ADAL" clId="{21A50AB6-AB87-4975-8370-9DE9DF701BC2}" dt="2020-11-06T10:24:25.727" v="398" actId="22"/>
          <ac:spMkLst>
            <pc:docMk/>
            <pc:sldMk cId="981453204" sldId="4586"/>
            <ac:spMk id="24" creationId="{457E82AA-60FC-4C12-9B40-8EBDE9317B2A}"/>
          </ac:spMkLst>
        </pc:spChg>
        <pc:spChg chg="add">
          <ac:chgData name="Robin Rettien" userId="d3b77970-caed-4e6f-89f3-1a113df11dad" providerId="ADAL" clId="{21A50AB6-AB87-4975-8370-9DE9DF701BC2}" dt="2020-11-06T10:24:25.727" v="398" actId="22"/>
          <ac:spMkLst>
            <pc:docMk/>
            <pc:sldMk cId="981453204" sldId="4586"/>
            <ac:spMk id="25" creationId="{E8595156-9870-4F78-B3E0-D35C0E46DBC6}"/>
          </ac:spMkLst>
        </pc:spChg>
        <pc:spChg chg="add">
          <ac:chgData name="Robin Rettien" userId="d3b77970-caed-4e6f-89f3-1a113df11dad" providerId="ADAL" clId="{21A50AB6-AB87-4975-8370-9DE9DF701BC2}" dt="2020-11-06T10:24:25.727" v="398" actId="22"/>
          <ac:spMkLst>
            <pc:docMk/>
            <pc:sldMk cId="981453204" sldId="4586"/>
            <ac:spMk id="27" creationId="{99905629-9BBF-4E36-A96C-4077F68D1D12}"/>
          </ac:spMkLst>
        </pc:spChg>
        <pc:spChg chg="add">
          <ac:chgData name="Robin Rettien" userId="d3b77970-caed-4e6f-89f3-1a113df11dad" providerId="ADAL" clId="{21A50AB6-AB87-4975-8370-9DE9DF701BC2}" dt="2020-11-06T10:24:25.727" v="398" actId="22"/>
          <ac:spMkLst>
            <pc:docMk/>
            <pc:sldMk cId="981453204" sldId="4586"/>
            <ac:spMk id="29" creationId="{D2F4208B-C948-45C5-BA1E-1BE25D14CC90}"/>
          </ac:spMkLst>
        </pc:spChg>
        <pc:spChg chg="mod">
          <ac:chgData name="Robin Rettien" userId="d3b77970-caed-4e6f-89f3-1a113df11dad" providerId="ADAL" clId="{21A50AB6-AB87-4975-8370-9DE9DF701BC2}" dt="2020-11-09T12:04:37.308" v="1857" actId="207"/>
          <ac:spMkLst>
            <pc:docMk/>
            <pc:sldMk cId="981453204" sldId="4586"/>
            <ac:spMk id="30" creationId="{128664FB-6826-4E34-A7C2-BB803A50DAB9}"/>
          </ac:spMkLst>
        </pc:spChg>
        <pc:picChg chg="add">
          <ac:chgData name="Robin Rettien" userId="d3b77970-caed-4e6f-89f3-1a113df11dad" providerId="ADAL" clId="{21A50AB6-AB87-4975-8370-9DE9DF701BC2}" dt="2020-11-06T10:24:25.727" v="398" actId="22"/>
          <ac:picMkLst>
            <pc:docMk/>
            <pc:sldMk cId="981453204" sldId="4586"/>
            <ac:picMk id="5" creationId="{2F67EF80-440C-4859-970F-3A54489EA467}"/>
          </ac:picMkLst>
        </pc:picChg>
        <pc:picChg chg="mod">
          <ac:chgData name="Robin Rettien" userId="d3b77970-caed-4e6f-89f3-1a113df11dad" providerId="ADAL" clId="{21A50AB6-AB87-4975-8370-9DE9DF701BC2}" dt="2020-11-06T10:31:17.526" v="413"/>
          <ac:picMkLst>
            <pc:docMk/>
            <pc:sldMk cId="981453204" sldId="4586"/>
            <ac:picMk id="8" creationId="{A2A24007-FF67-41B1-8A19-C2D83588A769}"/>
          </ac:picMkLst>
        </pc:picChg>
        <pc:picChg chg="del">
          <ac:chgData name="Robin Rettien" userId="d3b77970-caed-4e6f-89f3-1a113df11dad" providerId="ADAL" clId="{21A50AB6-AB87-4975-8370-9DE9DF701BC2}" dt="2020-11-06T10:24:25.127" v="397" actId="478"/>
          <ac:picMkLst>
            <pc:docMk/>
            <pc:sldMk cId="981453204" sldId="4586"/>
            <ac:picMk id="9" creationId="{5FE5DC4C-08B3-4395-B927-14BDE502F0D7}"/>
          </ac:picMkLst>
        </pc:picChg>
        <pc:picChg chg="del">
          <ac:chgData name="Robin Rettien" userId="d3b77970-caed-4e6f-89f3-1a113df11dad" providerId="ADAL" clId="{21A50AB6-AB87-4975-8370-9DE9DF701BC2}" dt="2020-11-06T10:24:25.127" v="397" actId="478"/>
          <ac:picMkLst>
            <pc:docMk/>
            <pc:sldMk cId="981453204" sldId="4586"/>
            <ac:picMk id="10" creationId="{B46EB13F-67CF-40B3-9537-DBE303686CFF}"/>
          </ac:picMkLst>
        </pc:picChg>
        <pc:picChg chg="add">
          <ac:chgData name="Robin Rettien" userId="d3b77970-caed-4e6f-89f3-1a113df11dad" providerId="ADAL" clId="{21A50AB6-AB87-4975-8370-9DE9DF701BC2}" dt="2020-11-06T10:24:25.727" v="398" actId="22"/>
          <ac:picMkLst>
            <pc:docMk/>
            <pc:sldMk cId="981453204" sldId="4586"/>
            <ac:picMk id="15" creationId="{8BB0EB0B-64CB-41A1-989E-3E448EE96385}"/>
          </ac:picMkLst>
        </pc:picChg>
      </pc:sldChg>
      <pc:sldChg chg="modSp add del mod">
        <pc:chgData name="Robin Rettien" userId="d3b77970-caed-4e6f-89f3-1a113df11dad" providerId="ADAL" clId="{21A50AB6-AB87-4975-8370-9DE9DF701BC2}" dt="2020-11-09T11:57:41.545" v="1698" actId="47"/>
        <pc:sldMkLst>
          <pc:docMk/>
          <pc:sldMk cId="159914623" sldId="4587"/>
        </pc:sldMkLst>
        <pc:spChg chg="mod">
          <ac:chgData name="Robin Rettien" userId="d3b77970-caed-4e6f-89f3-1a113df11dad" providerId="ADAL" clId="{21A50AB6-AB87-4975-8370-9DE9DF701BC2}" dt="2020-11-09T11:55:59.802" v="1679" actId="555"/>
          <ac:spMkLst>
            <pc:docMk/>
            <pc:sldMk cId="159914623" sldId="4587"/>
            <ac:spMk id="17" creationId="{434B0F46-47AE-4F19-A4E8-9FC0958D133F}"/>
          </ac:spMkLst>
        </pc:spChg>
        <pc:spChg chg="mod">
          <ac:chgData name="Robin Rettien" userId="d3b77970-caed-4e6f-89f3-1a113df11dad" providerId="ADAL" clId="{21A50AB6-AB87-4975-8370-9DE9DF701BC2}" dt="2020-11-09T11:56:26.010" v="1683"/>
          <ac:spMkLst>
            <pc:docMk/>
            <pc:sldMk cId="159914623" sldId="4587"/>
            <ac:spMk id="18" creationId="{1363576F-7B6A-4872-B0F9-40832D569EBD}"/>
          </ac:spMkLst>
        </pc:spChg>
        <pc:spChg chg="mod">
          <ac:chgData name="Robin Rettien" userId="d3b77970-caed-4e6f-89f3-1a113df11dad" providerId="ADAL" clId="{21A50AB6-AB87-4975-8370-9DE9DF701BC2}" dt="2020-11-09T11:56:18.813" v="1682" actId="207"/>
          <ac:spMkLst>
            <pc:docMk/>
            <pc:sldMk cId="159914623" sldId="4587"/>
            <ac:spMk id="19" creationId="{E2890973-73D2-4FA5-939D-E6D2BB16BBB5}"/>
          </ac:spMkLst>
        </pc:spChg>
        <pc:spChg chg="mod">
          <ac:chgData name="Robin Rettien" userId="d3b77970-caed-4e6f-89f3-1a113df11dad" providerId="ADAL" clId="{21A50AB6-AB87-4975-8370-9DE9DF701BC2}" dt="2020-11-09T11:56:45.497" v="1684" actId="207"/>
          <ac:spMkLst>
            <pc:docMk/>
            <pc:sldMk cId="159914623" sldId="4587"/>
            <ac:spMk id="20" creationId="{791E870A-C421-4E13-9555-87E890B4EA91}"/>
          </ac:spMkLst>
        </pc:spChg>
        <pc:spChg chg="mod">
          <ac:chgData name="Robin Rettien" userId="d3b77970-caed-4e6f-89f3-1a113df11dad" providerId="ADAL" clId="{21A50AB6-AB87-4975-8370-9DE9DF701BC2}" dt="2020-11-09T11:56:45.497" v="1684" actId="207"/>
          <ac:spMkLst>
            <pc:docMk/>
            <pc:sldMk cId="159914623" sldId="4587"/>
            <ac:spMk id="21" creationId="{28BA90F1-F03E-4CEC-92B8-0DCF2BEE5990}"/>
          </ac:spMkLst>
        </pc:spChg>
        <pc:spChg chg="mod">
          <ac:chgData name="Robin Rettien" userId="d3b77970-caed-4e6f-89f3-1a113df11dad" providerId="ADAL" clId="{21A50AB6-AB87-4975-8370-9DE9DF701BC2}" dt="2020-11-09T11:56:45.497" v="1684" actId="207"/>
          <ac:spMkLst>
            <pc:docMk/>
            <pc:sldMk cId="159914623" sldId="4587"/>
            <ac:spMk id="23" creationId="{D0A666C9-3114-46C7-A616-3FDFC552E46B}"/>
          </ac:spMkLst>
        </pc:spChg>
      </pc:sldChg>
      <pc:sldChg chg="addSp modSp add del mod">
        <pc:chgData name="Robin Rettien" userId="d3b77970-caed-4e6f-89f3-1a113df11dad" providerId="ADAL" clId="{21A50AB6-AB87-4975-8370-9DE9DF701BC2}" dt="2020-11-09T11:51:24.738" v="1639" actId="47"/>
        <pc:sldMkLst>
          <pc:docMk/>
          <pc:sldMk cId="1775668281" sldId="4587"/>
        </pc:sldMkLst>
        <pc:spChg chg="mod">
          <ac:chgData name="Robin Rettien" userId="d3b77970-caed-4e6f-89f3-1a113df11dad" providerId="ADAL" clId="{21A50AB6-AB87-4975-8370-9DE9DF701BC2}" dt="2020-11-09T11:50:19.205" v="1614"/>
          <ac:spMkLst>
            <pc:docMk/>
            <pc:sldMk cId="1775668281" sldId="4587"/>
            <ac:spMk id="4" creationId="{F842F997-50FD-4314-A45A-38171457B07F}"/>
          </ac:spMkLst>
        </pc:spChg>
        <pc:spChg chg="mod">
          <ac:chgData name="Robin Rettien" userId="d3b77970-caed-4e6f-89f3-1a113df11dad" providerId="ADAL" clId="{21A50AB6-AB87-4975-8370-9DE9DF701BC2}" dt="2020-11-09T11:50:36.114" v="1622"/>
          <ac:spMkLst>
            <pc:docMk/>
            <pc:sldMk cId="1775668281" sldId="4587"/>
            <ac:spMk id="8" creationId="{E808A552-AE6A-40E2-AB49-D9DC5110D1BB}"/>
          </ac:spMkLst>
        </pc:spChg>
        <pc:spChg chg="mod">
          <ac:chgData name="Robin Rettien" userId="d3b77970-caed-4e6f-89f3-1a113df11dad" providerId="ADAL" clId="{21A50AB6-AB87-4975-8370-9DE9DF701BC2}" dt="2020-11-09T11:50:45.713" v="1626" actId="1035"/>
          <ac:spMkLst>
            <pc:docMk/>
            <pc:sldMk cId="1775668281" sldId="4587"/>
            <ac:spMk id="9" creationId="{41774A40-785E-486B-8EF0-028B31C3B8B3}"/>
          </ac:spMkLst>
        </pc:spChg>
        <pc:picChg chg="add mod">
          <ac:chgData name="Robin Rettien" userId="d3b77970-caed-4e6f-89f3-1a113df11dad" providerId="ADAL" clId="{21A50AB6-AB87-4975-8370-9DE9DF701BC2}" dt="2020-11-09T11:50:08.627" v="1613" actId="552"/>
          <ac:picMkLst>
            <pc:docMk/>
            <pc:sldMk cId="1775668281" sldId="4587"/>
            <ac:picMk id="10" creationId="{D34C2BD8-3B2E-45C3-B3BA-E722788206AC}"/>
          </ac:picMkLst>
        </pc:picChg>
        <pc:picChg chg="add mod">
          <ac:chgData name="Robin Rettien" userId="d3b77970-caed-4e6f-89f3-1a113df11dad" providerId="ADAL" clId="{21A50AB6-AB87-4975-8370-9DE9DF701BC2}" dt="2020-11-09T11:49:54.960" v="1610" actId="14100"/>
          <ac:picMkLst>
            <pc:docMk/>
            <pc:sldMk cId="1775668281" sldId="4587"/>
            <ac:picMk id="11" creationId="{2E006574-71B4-464F-87C2-F1EAF304AFBB}"/>
          </ac:picMkLst>
        </pc:picChg>
        <pc:picChg chg="add mod">
          <ac:chgData name="Robin Rettien" userId="d3b77970-caed-4e6f-89f3-1a113df11dad" providerId="ADAL" clId="{21A50AB6-AB87-4975-8370-9DE9DF701BC2}" dt="2020-11-09T11:50:04.617" v="1612" actId="14100"/>
          <ac:picMkLst>
            <pc:docMk/>
            <pc:sldMk cId="1775668281" sldId="4587"/>
            <ac:picMk id="15" creationId="{D3B81515-1757-4C0F-A863-09DD6153707F}"/>
          </ac:picMkLst>
        </pc:picChg>
        <pc:picChg chg="mod">
          <ac:chgData name="Robin Rettien" userId="d3b77970-caed-4e6f-89f3-1a113df11dad" providerId="ADAL" clId="{21A50AB6-AB87-4975-8370-9DE9DF701BC2}" dt="2020-11-09T11:50:08.627" v="1613" actId="552"/>
          <ac:picMkLst>
            <pc:docMk/>
            <pc:sldMk cId="1775668281" sldId="4587"/>
            <ac:picMk id="17" creationId="{5FBF6FBB-4199-4725-819D-53590EA73407}"/>
          </ac:picMkLst>
        </pc:picChg>
        <pc:picChg chg="mod">
          <ac:chgData name="Robin Rettien" userId="d3b77970-caed-4e6f-89f3-1a113df11dad" providerId="ADAL" clId="{21A50AB6-AB87-4975-8370-9DE9DF701BC2}" dt="2020-11-09T11:50:01.153" v="1611" actId="552"/>
          <ac:picMkLst>
            <pc:docMk/>
            <pc:sldMk cId="1775668281" sldId="4587"/>
            <ac:picMk id="21" creationId="{8F0AAAC6-C47E-48D8-AA02-D6F3EB523C54}"/>
          </ac:picMkLst>
        </pc:picChg>
      </pc:sldChg>
    </pc:docChg>
  </pc:docChgLst>
  <pc:docChgLst>
    <pc:chgData name="Robin Rettien" userId="d3b77970-caed-4e6f-89f3-1a113df11dad" providerId="ADAL" clId="{7689E4C4-26E7-4232-9C2E-DE978DA4CFB3}"/>
    <pc:docChg chg="undo custSel addSld delSld modSld sldOrd modMainMaster modSection modNotesMaster modHandout">
      <pc:chgData name="Robin Rettien" userId="d3b77970-caed-4e6f-89f3-1a113df11dad" providerId="ADAL" clId="{7689E4C4-26E7-4232-9C2E-DE978DA4CFB3}" dt="2020-11-25T17:40:20.758" v="543"/>
      <pc:docMkLst>
        <pc:docMk/>
      </pc:docMkLst>
      <pc:sldChg chg="add ord">
        <pc:chgData name="Robin Rettien" userId="d3b77970-caed-4e6f-89f3-1a113df11dad" providerId="ADAL" clId="{7689E4C4-26E7-4232-9C2E-DE978DA4CFB3}" dt="2020-11-23T17:52:52.719" v="241"/>
        <pc:sldMkLst>
          <pc:docMk/>
          <pc:sldMk cId="734423874" sldId="475"/>
        </pc:sldMkLst>
      </pc:sldChg>
      <pc:sldChg chg="add ord">
        <pc:chgData name="Robin Rettien" userId="d3b77970-caed-4e6f-89f3-1a113df11dad" providerId="ADAL" clId="{7689E4C4-26E7-4232-9C2E-DE978DA4CFB3}" dt="2020-11-23T17:52:52.719" v="241"/>
        <pc:sldMkLst>
          <pc:docMk/>
          <pc:sldMk cId="854444322" sldId="483"/>
        </pc:sldMkLst>
      </pc:sldChg>
      <pc:sldChg chg="add ord">
        <pc:chgData name="Robin Rettien" userId="d3b77970-caed-4e6f-89f3-1a113df11dad" providerId="ADAL" clId="{7689E4C4-26E7-4232-9C2E-DE978DA4CFB3}" dt="2020-11-23T17:52:52.719" v="241"/>
        <pc:sldMkLst>
          <pc:docMk/>
          <pc:sldMk cId="894417290" sldId="487"/>
        </pc:sldMkLst>
      </pc:sldChg>
      <pc:sldChg chg="modSp mod">
        <pc:chgData name="Robin Rettien" userId="d3b77970-caed-4e6f-89f3-1a113df11dad" providerId="ADAL" clId="{7689E4C4-26E7-4232-9C2E-DE978DA4CFB3}" dt="2020-11-23T14:20:19.872" v="0"/>
        <pc:sldMkLst>
          <pc:docMk/>
          <pc:sldMk cId="3680767580" sldId="3066"/>
        </pc:sldMkLst>
        <pc:spChg chg="mod">
          <ac:chgData name="Robin Rettien" userId="d3b77970-caed-4e6f-89f3-1a113df11dad" providerId="ADAL" clId="{7689E4C4-26E7-4232-9C2E-DE978DA4CFB3}" dt="2020-11-23T14:20:19.872" v="0"/>
          <ac:spMkLst>
            <pc:docMk/>
            <pc:sldMk cId="3680767580" sldId="3066"/>
            <ac:spMk id="3" creationId="{48F5C1C9-0257-4D57-911B-1B120E4B8C8E}"/>
          </ac:spMkLst>
        </pc:spChg>
      </pc:sldChg>
      <pc:sldChg chg="del">
        <pc:chgData name="Robin Rettien" userId="d3b77970-caed-4e6f-89f3-1a113df11dad" providerId="ADAL" clId="{7689E4C4-26E7-4232-9C2E-DE978DA4CFB3}" dt="2020-11-23T14:20:43.979" v="9" actId="47"/>
        <pc:sldMkLst>
          <pc:docMk/>
          <pc:sldMk cId="3375518357" sldId="3214"/>
        </pc:sldMkLst>
      </pc:sldChg>
      <pc:sldChg chg="delSp add del mod">
        <pc:chgData name="Robin Rettien" userId="d3b77970-caed-4e6f-89f3-1a113df11dad" providerId="ADAL" clId="{7689E4C4-26E7-4232-9C2E-DE978DA4CFB3}" dt="2020-11-23T17:49:28.008" v="185" actId="47"/>
        <pc:sldMkLst>
          <pc:docMk/>
          <pc:sldMk cId="2715772111" sldId="3215"/>
        </pc:sldMkLst>
        <pc:spChg chg="del">
          <ac:chgData name="Robin Rettien" userId="d3b77970-caed-4e6f-89f3-1a113df11dad" providerId="ADAL" clId="{7689E4C4-26E7-4232-9C2E-DE978DA4CFB3}" dt="2020-11-23T14:20:57.666" v="35" actId="478"/>
          <ac:spMkLst>
            <pc:docMk/>
            <pc:sldMk cId="2715772111" sldId="3215"/>
            <ac:spMk id="27" creationId="{542515D1-5A23-4AFB-9374-05B324C8F152}"/>
          </ac:spMkLst>
        </pc:spChg>
      </pc:sldChg>
      <pc:sldChg chg="del">
        <pc:chgData name="Robin Rettien" userId="d3b77970-caed-4e6f-89f3-1a113df11dad" providerId="ADAL" clId="{7689E4C4-26E7-4232-9C2E-DE978DA4CFB3}" dt="2020-11-23T14:20:51.867" v="29" actId="47"/>
        <pc:sldMkLst>
          <pc:docMk/>
          <pc:sldMk cId="2811059684" sldId="3224"/>
        </pc:sldMkLst>
      </pc:sldChg>
      <pc:sldChg chg="del">
        <pc:chgData name="Robin Rettien" userId="d3b77970-caed-4e6f-89f3-1a113df11dad" providerId="ADAL" clId="{7689E4C4-26E7-4232-9C2E-DE978DA4CFB3}" dt="2020-11-23T14:20:45.046" v="12" actId="47"/>
        <pc:sldMkLst>
          <pc:docMk/>
          <pc:sldMk cId="2215098716" sldId="3228"/>
        </pc:sldMkLst>
      </pc:sldChg>
      <pc:sldChg chg="del">
        <pc:chgData name="Robin Rettien" userId="d3b77970-caed-4e6f-89f3-1a113df11dad" providerId="ADAL" clId="{7689E4C4-26E7-4232-9C2E-DE978DA4CFB3}" dt="2020-11-23T17:49:16.882" v="178" actId="47"/>
        <pc:sldMkLst>
          <pc:docMk/>
          <pc:sldMk cId="3506868071" sldId="3231"/>
        </pc:sldMkLst>
      </pc:sldChg>
      <pc:sldChg chg="ord">
        <pc:chgData name="Robin Rettien" userId="d3b77970-caed-4e6f-89f3-1a113df11dad" providerId="ADAL" clId="{7689E4C4-26E7-4232-9C2E-DE978DA4CFB3}" dt="2020-11-23T15:00:35.215" v="93"/>
        <pc:sldMkLst>
          <pc:docMk/>
          <pc:sldMk cId="1073362777" sldId="3274"/>
        </pc:sldMkLst>
      </pc:sldChg>
      <pc:sldChg chg="del">
        <pc:chgData name="Robin Rettien" userId="d3b77970-caed-4e6f-89f3-1a113df11dad" providerId="ADAL" clId="{7689E4C4-26E7-4232-9C2E-DE978DA4CFB3}" dt="2020-11-23T14:20:44.614" v="11" actId="47"/>
        <pc:sldMkLst>
          <pc:docMk/>
          <pc:sldMk cId="563068854" sldId="3281"/>
        </pc:sldMkLst>
      </pc:sldChg>
      <pc:sldChg chg="modSp add del mod">
        <pc:chgData name="Robin Rettien" userId="d3b77970-caed-4e6f-89f3-1a113df11dad" providerId="ADAL" clId="{7689E4C4-26E7-4232-9C2E-DE978DA4CFB3}" dt="2020-11-25T16:52:24.802" v="496" actId="20577"/>
        <pc:sldMkLst>
          <pc:docMk/>
          <pc:sldMk cId="45512336" sldId="3325"/>
        </pc:sldMkLst>
        <pc:graphicFrameChg chg="modGraphic">
          <ac:chgData name="Robin Rettien" userId="d3b77970-caed-4e6f-89f3-1a113df11dad" providerId="ADAL" clId="{7689E4C4-26E7-4232-9C2E-DE978DA4CFB3}" dt="2020-11-25T16:52:24.802" v="496" actId="20577"/>
          <ac:graphicFrameMkLst>
            <pc:docMk/>
            <pc:sldMk cId="45512336" sldId="3325"/>
            <ac:graphicFrameMk id="4" creationId="{6D79E59A-374D-415E-8645-1A20DE6105FB}"/>
          </ac:graphicFrameMkLst>
        </pc:graphicFrameChg>
      </pc:sldChg>
      <pc:sldChg chg="del">
        <pc:chgData name="Robin Rettien" userId="d3b77970-caed-4e6f-89f3-1a113df11dad" providerId="ADAL" clId="{7689E4C4-26E7-4232-9C2E-DE978DA4CFB3}" dt="2020-11-23T17:43:03.758" v="150" actId="47"/>
        <pc:sldMkLst>
          <pc:docMk/>
          <pc:sldMk cId="769565367" sldId="3326"/>
        </pc:sldMkLst>
      </pc:sldChg>
      <pc:sldChg chg="del">
        <pc:chgData name="Robin Rettien" userId="d3b77970-caed-4e6f-89f3-1a113df11dad" providerId="ADAL" clId="{7689E4C4-26E7-4232-9C2E-DE978DA4CFB3}" dt="2020-11-23T17:49:28.540" v="187" actId="47"/>
        <pc:sldMkLst>
          <pc:docMk/>
          <pc:sldMk cId="1315835274" sldId="3371"/>
        </pc:sldMkLst>
      </pc:sldChg>
      <pc:sldChg chg="delSp modSp mod">
        <pc:chgData name="Robin Rettien" userId="d3b77970-caed-4e6f-89f3-1a113df11dad" providerId="ADAL" clId="{7689E4C4-26E7-4232-9C2E-DE978DA4CFB3}" dt="2020-11-23T20:59:52.983" v="252" actId="478"/>
        <pc:sldMkLst>
          <pc:docMk/>
          <pc:sldMk cId="2666718201" sldId="4240"/>
        </pc:sldMkLst>
        <pc:spChg chg="mod">
          <ac:chgData name="Robin Rettien" userId="d3b77970-caed-4e6f-89f3-1a113df11dad" providerId="ADAL" clId="{7689E4C4-26E7-4232-9C2E-DE978DA4CFB3}" dt="2020-11-23T17:49:37.054" v="201" actId="20577"/>
          <ac:spMkLst>
            <pc:docMk/>
            <pc:sldMk cId="2666718201" sldId="4240"/>
            <ac:spMk id="2" creationId="{3C1B0296-6F83-4A61-8271-7BDDAF75F8E3}"/>
          </ac:spMkLst>
        </pc:spChg>
        <pc:spChg chg="del">
          <ac:chgData name="Robin Rettien" userId="d3b77970-caed-4e6f-89f3-1a113df11dad" providerId="ADAL" clId="{7689E4C4-26E7-4232-9C2E-DE978DA4CFB3}" dt="2020-11-23T20:59:52.983" v="252" actId="478"/>
          <ac:spMkLst>
            <pc:docMk/>
            <pc:sldMk cId="2666718201" sldId="4240"/>
            <ac:spMk id="19" creationId="{761AE252-3BB4-445C-A4E8-54B534C70FAE}"/>
          </ac:spMkLst>
        </pc:spChg>
        <pc:spChg chg="mod">
          <ac:chgData name="Robin Rettien" userId="d3b77970-caed-4e6f-89f3-1a113df11dad" providerId="ADAL" clId="{7689E4C4-26E7-4232-9C2E-DE978DA4CFB3}" dt="2020-11-23T20:57:29.953" v="251" actId="20577"/>
          <ac:spMkLst>
            <pc:docMk/>
            <pc:sldMk cId="2666718201" sldId="4240"/>
            <ac:spMk id="32" creationId="{735F5333-BFA2-48A3-A2A7-15DB58BE5C21}"/>
          </ac:spMkLst>
        </pc:spChg>
      </pc:sldChg>
      <pc:sldChg chg="del">
        <pc:chgData name="Robin Rettien" userId="d3b77970-caed-4e6f-89f3-1a113df11dad" providerId="ADAL" clId="{7689E4C4-26E7-4232-9C2E-DE978DA4CFB3}" dt="2020-11-23T14:21:40.120" v="51" actId="47"/>
        <pc:sldMkLst>
          <pc:docMk/>
          <pc:sldMk cId="1699335963" sldId="4241"/>
        </pc:sldMkLst>
      </pc:sldChg>
      <pc:sldChg chg="del">
        <pc:chgData name="Robin Rettien" userId="d3b77970-caed-4e6f-89f3-1a113df11dad" providerId="ADAL" clId="{7689E4C4-26E7-4232-9C2E-DE978DA4CFB3}" dt="2020-11-23T14:21:42.113" v="54" actId="47"/>
        <pc:sldMkLst>
          <pc:docMk/>
          <pc:sldMk cId="1853415134" sldId="4242"/>
        </pc:sldMkLst>
      </pc:sldChg>
      <pc:sldChg chg="del">
        <pc:chgData name="Robin Rettien" userId="d3b77970-caed-4e6f-89f3-1a113df11dad" providerId="ADAL" clId="{7689E4C4-26E7-4232-9C2E-DE978DA4CFB3}" dt="2020-11-23T14:21:44.332" v="60" actId="47"/>
        <pc:sldMkLst>
          <pc:docMk/>
          <pc:sldMk cId="4020422460" sldId="4243"/>
        </pc:sldMkLst>
      </pc:sldChg>
      <pc:sldChg chg="del">
        <pc:chgData name="Robin Rettien" userId="d3b77970-caed-4e6f-89f3-1a113df11dad" providerId="ADAL" clId="{7689E4C4-26E7-4232-9C2E-DE978DA4CFB3}" dt="2020-11-23T14:20:26.682" v="4" actId="47"/>
        <pc:sldMkLst>
          <pc:docMk/>
          <pc:sldMk cId="3322995288" sldId="4245"/>
        </pc:sldMkLst>
      </pc:sldChg>
      <pc:sldChg chg="del">
        <pc:chgData name="Robin Rettien" userId="d3b77970-caed-4e6f-89f3-1a113df11dad" providerId="ADAL" clId="{7689E4C4-26E7-4232-9C2E-DE978DA4CFB3}" dt="2020-11-23T14:20:48.970" v="22" actId="47"/>
        <pc:sldMkLst>
          <pc:docMk/>
          <pc:sldMk cId="1747198398" sldId="4280"/>
        </pc:sldMkLst>
      </pc:sldChg>
      <pc:sldChg chg="del">
        <pc:chgData name="Robin Rettien" userId="d3b77970-caed-4e6f-89f3-1a113df11dad" providerId="ADAL" clId="{7689E4C4-26E7-4232-9C2E-DE978DA4CFB3}" dt="2020-11-23T17:49:29.775" v="189" actId="47"/>
        <pc:sldMkLst>
          <pc:docMk/>
          <pc:sldMk cId="2534189807" sldId="4297"/>
        </pc:sldMkLst>
      </pc:sldChg>
      <pc:sldChg chg="del">
        <pc:chgData name="Robin Rettien" userId="d3b77970-caed-4e6f-89f3-1a113df11dad" providerId="ADAL" clId="{7689E4C4-26E7-4232-9C2E-DE978DA4CFB3}" dt="2020-11-23T14:20:46.901" v="15" actId="47"/>
        <pc:sldMkLst>
          <pc:docMk/>
          <pc:sldMk cId="2213945299" sldId="4299"/>
        </pc:sldMkLst>
      </pc:sldChg>
      <pc:sldChg chg="del">
        <pc:chgData name="Robin Rettien" userId="d3b77970-caed-4e6f-89f3-1a113df11dad" providerId="ADAL" clId="{7689E4C4-26E7-4232-9C2E-DE978DA4CFB3}" dt="2020-11-23T14:21:38.383" v="50" actId="47"/>
        <pc:sldMkLst>
          <pc:docMk/>
          <pc:sldMk cId="2222952965" sldId="4300"/>
        </pc:sldMkLst>
      </pc:sldChg>
      <pc:sldChg chg="del">
        <pc:chgData name="Robin Rettien" userId="d3b77970-caed-4e6f-89f3-1a113df11dad" providerId="ADAL" clId="{7689E4C4-26E7-4232-9C2E-DE978DA4CFB3}" dt="2020-11-23T14:20:53.043" v="31" actId="47"/>
        <pc:sldMkLst>
          <pc:docMk/>
          <pc:sldMk cId="790942364" sldId="4302"/>
        </pc:sldMkLst>
      </pc:sldChg>
      <pc:sldChg chg="add del">
        <pc:chgData name="Robin Rettien" userId="d3b77970-caed-4e6f-89f3-1a113df11dad" providerId="ADAL" clId="{7689E4C4-26E7-4232-9C2E-DE978DA4CFB3}" dt="2020-11-23T15:04:22.337" v="112" actId="47"/>
        <pc:sldMkLst>
          <pc:docMk/>
          <pc:sldMk cId="3018559953" sldId="4350"/>
        </pc:sldMkLst>
      </pc:sldChg>
      <pc:sldChg chg="del">
        <pc:chgData name="Robin Rettien" userId="d3b77970-caed-4e6f-89f3-1a113df11dad" providerId="ADAL" clId="{7689E4C4-26E7-4232-9C2E-DE978DA4CFB3}" dt="2020-11-23T14:20:38.547" v="7" actId="47"/>
        <pc:sldMkLst>
          <pc:docMk/>
          <pc:sldMk cId="1667808993" sldId="4360"/>
        </pc:sldMkLst>
      </pc:sldChg>
      <pc:sldChg chg="addSp modSp add del mod">
        <pc:chgData name="Robin Rettien" userId="d3b77970-caed-4e6f-89f3-1a113df11dad" providerId="ADAL" clId="{7689E4C4-26E7-4232-9C2E-DE978DA4CFB3}" dt="2020-11-23T17:54:12.167" v="245"/>
        <pc:sldMkLst>
          <pc:docMk/>
          <pc:sldMk cId="635756617" sldId="4364"/>
        </pc:sldMkLst>
        <pc:spChg chg="mod">
          <ac:chgData name="Robin Rettien" userId="d3b77970-caed-4e6f-89f3-1a113df11dad" providerId="ADAL" clId="{7689E4C4-26E7-4232-9C2E-DE978DA4CFB3}" dt="2020-11-23T17:54:12.167" v="245"/>
          <ac:spMkLst>
            <pc:docMk/>
            <pc:sldMk cId="635756617" sldId="4364"/>
            <ac:spMk id="3" creationId="{E16BC0AB-0E30-48AE-A6F9-614B15B56B94}"/>
          </ac:spMkLst>
        </pc:spChg>
        <pc:picChg chg="add mod">
          <ac:chgData name="Robin Rettien" userId="d3b77970-caed-4e6f-89f3-1a113df11dad" providerId="ADAL" clId="{7689E4C4-26E7-4232-9C2E-DE978DA4CFB3}" dt="2020-11-23T17:47:32.273" v="155"/>
          <ac:picMkLst>
            <pc:docMk/>
            <pc:sldMk cId="635756617" sldId="4364"/>
            <ac:picMk id="26" creationId="{0823587A-D214-4F8F-871D-54AF2BFCA69B}"/>
          </ac:picMkLst>
        </pc:picChg>
      </pc:sldChg>
      <pc:sldChg chg="modSp mod ord">
        <pc:chgData name="Robin Rettien" userId="d3b77970-caed-4e6f-89f3-1a113df11dad" providerId="ADAL" clId="{7689E4C4-26E7-4232-9C2E-DE978DA4CFB3}" dt="2020-11-25T16:54:43.739" v="500" actId="20577"/>
        <pc:sldMkLst>
          <pc:docMk/>
          <pc:sldMk cId="4004177871" sldId="4376"/>
        </pc:sldMkLst>
        <pc:graphicFrameChg chg="modGraphic">
          <ac:chgData name="Robin Rettien" userId="d3b77970-caed-4e6f-89f3-1a113df11dad" providerId="ADAL" clId="{7689E4C4-26E7-4232-9C2E-DE978DA4CFB3}" dt="2020-11-25T16:54:43.739" v="500" actId="20577"/>
          <ac:graphicFrameMkLst>
            <pc:docMk/>
            <pc:sldMk cId="4004177871" sldId="4376"/>
            <ac:graphicFrameMk id="5" creationId="{BFA613EE-8EE1-4A01-B919-B1561ACA4430}"/>
          </ac:graphicFrameMkLst>
        </pc:graphicFrameChg>
      </pc:sldChg>
      <pc:sldChg chg="modSp mod">
        <pc:chgData name="Robin Rettien" userId="d3b77970-caed-4e6f-89f3-1a113df11dad" providerId="ADAL" clId="{7689E4C4-26E7-4232-9C2E-DE978DA4CFB3}" dt="2020-11-25T16:51:59.120" v="472" actId="20577"/>
        <pc:sldMkLst>
          <pc:docMk/>
          <pc:sldMk cId="3997315665" sldId="4377"/>
        </pc:sldMkLst>
        <pc:spChg chg="mod">
          <ac:chgData name="Robin Rettien" userId="d3b77970-caed-4e6f-89f3-1a113df11dad" providerId="ADAL" clId="{7689E4C4-26E7-4232-9C2E-DE978DA4CFB3}" dt="2020-11-25T16:51:24.686" v="432" actId="20577"/>
          <ac:spMkLst>
            <pc:docMk/>
            <pc:sldMk cId="3997315665" sldId="4377"/>
            <ac:spMk id="27" creationId="{77E0E204-8D21-48E0-B021-10D5F2DA2334}"/>
          </ac:spMkLst>
        </pc:spChg>
        <pc:spChg chg="mod">
          <ac:chgData name="Robin Rettien" userId="d3b77970-caed-4e6f-89f3-1a113df11dad" providerId="ADAL" clId="{7689E4C4-26E7-4232-9C2E-DE978DA4CFB3}" dt="2020-11-25T16:51:47.094" v="456" actId="20577"/>
          <ac:spMkLst>
            <pc:docMk/>
            <pc:sldMk cId="3997315665" sldId="4377"/>
            <ac:spMk id="28" creationId="{B74793EC-037E-4217-A367-23D17C681081}"/>
          </ac:spMkLst>
        </pc:spChg>
        <pc:spChg chg="mod">
          <ac:chgData name="Robin Rettien" userId="d3b77970-caed-4e6f-89f3-1a113df11dad" providerId="ADAL" clId="{7689E4C4-26E7-4232-9C2E-DE978DA4CFB3}" dt="2020-11-25T16:51:53.758" v="464" actId="20577"/>
          <ac:spMkLst>
            <pc:docMk/>
            <pc:sldMk cId="3997315665" sldId="4377"/>
            <ac:spMk id="30" creationId="{777EFF58-84A9-4592-B056-9A2CE4684F3A}"/>
          </ac:spMkLst>
        </pc:spChg>
        <pc:spChg chg="mod">
          <ac:chgData name="Robin Rettien" userId="d3b77970-caed-4e6f-89f3-1a113df11dad" providerId="ADAL" clId="{7689E4C4-26E7-4232-9C2E-DE978DA4CFB3}" dt="2020-11-25T16:51:59.120" v="472" actId="20577"/>
          <ac:spMkLst>
            <pc:docMk/>
            <pc:sldMk cId="3997315665" sldId="4377"/>
            <ac:spMk id="31" creationId="{0470BD07-8517-4EC4-B012-73D77987BFE0}"/>
          </ac:spMkLst>
        </pc:spChg>
      </pc:sldChg>
      <pc:sldChg chg="add ord">
        <pc:chgData name="Robin Rettien" userId="d3b77970-caed-4e6f-89f3-1a113df11dad" providerId="ADAL" clId="{7689E4C4-26E7-4232-9C2E-DE978DA4CFB3}" dt="2020-11-23T17:52:52.719" v="241"/>
        <pc:sldMkLst>
          <pc:docMk/>
          <pc:sldMk cId="3900851244" sldId="4381"/>
        </pc:sldMkLst>
      </pc:sldChg>
      <pc:sldChg chg="add">
        <pc:chgData name="Robin Rettien" userId="d3b77970-caed-4e6f-89f3-1a113df11dad" providerId="ADAL" clId="{7689E4C4-26E7-4232-9C2E-DE978DA4CFB3}" dt="2020-11-23T15:01:11.386" v="94"/>
        <pc:sldMkLst>
          <pc:docMk/>
          <pc:sldMk cId="2068412842" sldId="4382"/>
        </pc:sldMkLst>
      </pc:sldChg>
      <pc:sldChg chg="del">
        <pc:chgData name="Robin Rettien" userId="d3b77970-caed-4e6f-89f3-1a113df11dad" providerId="ADAL" clId="{7689E4C4-26E7-4232-9C2E-DE978DA4CFB3}" dt="2020-11-23T14:20:26.144" v="3" actId="47"/>
        <pc:sldMkLst>
          <pc:docMk/>
          <pc:sldMk cId="1566171282" sldId="4387"/>
        </pc:sldMkLst>
      </pc:sldChg>
      <pc:sldChg chg="modSp mod">
        <pc:chgData name="Robin Rettien" userId="d3b77970-caed-4e6f-89f3-1a113df11dad" providerId="ADAL" clId="{7689E4C4-26E7-4232-9C2E-DE978DA4CFB3}" dt="2020-11-25T17:38:23.388" v="542" actId="20577"/>
        <pc:sldMkLst>
          <pc:docMk/>
          <pc:sldMk cId="917409064" sldId="4391"/>
        </pc:sldMkLst>
        <pc:spChg chg="mod">
          <ac:chgData name="Robin Rettien" userId="d3b77970-caed-4e6f-89f3-1a113df11dad" providerId="ADAL" clId="{7689E4C4-26E7-4232-9C2E-DE978DA4CFB3}" dt="2020-11-25T17:38:23.388" v="542" actId="20577"/>
          <ac:spMkLst>
            <pc:docMk/>
            <pc:sldMk cId="917409064" sldId="4391"/>
            <ac:spMk id="28" creationId="{B74793EC-037E-4217-A367-23D17C681081}"/>
          </ac:spMkLst>
        </pc:spChg>
      </pc:sldChg>
      <pc:sldChg chg="del">
        <pc:chgData name="Robin Rettien" userId="d3b77970-caed-4e6f-89f3-1a113df11dad" providerId="ADAL" clId="{7689E4C4-26E7-4232-9C2E-DE978DA4CFB3}" dt="2020-11-23T14:20:51.198" v="27" actId="47"/>
        <pc:sldMkLst>
          <pc:docMk/>
          <pc:sldMk cId="2944978965" sldId="4392"/>
        </pc:sldMkLst>
      </pc:sldChg>
      <pc:sldChg chg="del">
        <pc:chgData name="Robin Rettien" userId="d3b77970-caed-4e6f-89f3-1a113df11dad" providerId="ADAL" clId="{7689E4C4-26E7-4232-9C2E-DE978DA4CFB3}" dt="2020-11-23T14:20:41.824" v="8" actId="47"/>
        <pc:sldMkLst>
          <pc:docMk/>
          <pc:sldMk cId="2389333436" sldId="4397"/>
        </pc:sldMkLst>
      </pc:sldChg>
      <pc:sldChg chg="modSp add mod">
        <pc:chgData name="Robin Rettien" userId="d3b77970-caed-4e6f-89f3-1a113df11dad" providerId="ADAL" clId="{7689E4C4-26E7-4232-9C2E-DE978DA4CFB3}" dt="2020-11-24T16:59:44.164" v="372" actId="6549"/>
        <pc:sldMkLst>
          <pc:docMk/>
          <pc:sldMk cId="3250590676" sldId="4411"/>
        </pc:sldMkLst>
        <pc:spChg chg="mod">
          <ac:chgData name="Robin Rettien" userId="d3b77970-caed-4e6f-89f3-1a113df11dad" providerId="ADAL" clId="{7689E4C4-26E7-4232-9C2E-DE978DA4CFB3}" dt="2020-11-24T16:59:44.164" v="372" actId="6549"/>
          <ac:spMkLst>
            <pc:docMk/>
            <pc:sldMk cId="3250590676" sldId="4411"/>
            <ac:spMk id="8" creationId="{2052273C-E2B9-4A7C-85FA-A56659BE3FA9}"/>
          </ac:spMkLst>
        </pc:spChg>
      </pc:sldChg>
      <pc:sldChg chg="addSp delSp modSp add mod ord">
        <pc:chgData name="Robin Rettien" userId="d3b77970-caed-4e6f-89f3-1a113df11dad" providerId="ADAL" clId="{7689E4C4-26E7-4232-9C2E-DE978DA4CFB3}" dt="2020-11-24T17:04:28.963" v="384" actId="2084"/>
        <pc:sldMkLst>
          <pc:docMk/>
          <pc:sldMk cId="672491589" sldId="4415"/>
        </pc:sldMkLst>
        <pc:graphicFrameChg chg="mod modGraphic">
          <ac:chgData name="Robin Rettien" userId="d3b77970-caed-4e6f-89f3-1a113df11dad" providerId="ADAL" clId="{7689E4C4-26E7-4232-9C2E-DE978DA4CFB3}" dt="2020-11-24T17:04:28.963" v="384" actId="2084"/>
          <ac:graphicFrameMkLst>
            <pc:docMk/>
            <pc:sldMk cId="672491589" sldId="4415"/>
            <ac:graphicFrameMk id="4" creationId="{27587ED2-1242-40D3-82F5-7B0487C13695}"/>
          </ac:graphicFrameMkLst>
        </pc:graphicFrameChg>
        <pc:picChg chg="add del">
          <ac:chgData name="Robin Rettien" userId="d3b77970-caed-4e6f-89f3-1a113df11dad" providerId="ADAL" clId="{7689E4C4-26E7-4232-9C2E-DE978DA4CFB3}" dt="2020-11-24T17:04:04.145" v="379" actId="478"/>
          <ac:picMkLst>
            <pc:docMk/>
            <pc:sldMk cId="672491589" sldId="4415"/>
            <ac:picMk id="10" creationId="{4828424E-FB71-4E96-8259-CC5E8F1417DA}"/>
          </ac:picMkLst>
        </pc:picChg>
      </pc:sldChg>
      <pc:sldChg chg="add">
        <pc:chgData name="Robin Rettien" userId="d3b77970-caed-4e6f-89f3-1a113df11dad" providerId="ADAL" clId="{7689E4C4-26E7-4232-9C2E-DE978DA4CFB3}" dt="2020-11-23T15:00:32.606" v="91"/>
        <pc:sldMkLst>
          <pc:docMk/>
          <pc:sldMk cId="3147842004" sldId="4420"/>
        </pc:sldMkLst>
      </pc:sldChg>
      <pc:sldChg chg="add del">
        <pc:chgData name="Robin Rettien" userId="d3b77970-caed-4e6f-89f3-1a113df11dad" providerId="ADAL" clId="{7689E4C4-26E7-4232-9C2E-DE978DA4CFB3}" dt="2020-11-23T17:39:28.285" v="127" actId="47"/>
        <pc:sldMkLst>
          <pc:docMk/>
          <pc:sldMk cId="2558886143" sldId="4424"/>
        </pc:sldMkLst>
      </pc:sldChg>
      <pc:sldChg chg="modSp add mod">
        <pc:chgData name="Robin Rettien" userId="d3b77970-caed-4e6f-89f3-1a113df11dad" providerId="ADAL" clId="{7689E4C4-26E7-4232-9C2E-DE978DA4CFB3}" dt="2020-11-23T17:40:12.145" v="145" actId="20577"/>
        <pc:sldMkLst>
          <pc:docMk/>
          <pc:sldMk cId="44679798" sldId="4428"/>
        </pc:sldMkLst>
        <pc:spChg chg="mod">
          <ac:chgData name="Robin Rettien" userId="d3b77970-caed-4e6f-89f3-1a113df11dad" providerId="ADAL" clId="{7689E4C4-26E7-4232-9C2E-DE978DA4CFB3}" dt="2020-11-23T17:40:12.145" v="145" actId="20577"/>
          <ac:spMkLst>
            <pc:docMk/>
            <pc:sldMk cId="44679798" sldId="4428"/>
            <ac:spMk id="39" creationId="{3FFF84C8-5AB6-4D46-AAA5-123684805BC8}"/>
          </ac:spMkLst>
        </pc:spChg>
      </pc:sldChg>
      <pc:sldChg chg="modSp add mod ord">
        <pc:chgData name="Robin Rettien" userId="d3b77970-caed-4e6f-89f3-1a113df11dad" providerId="ADAL" clId="{7689E4C4-26E7-4232-9C2E-DE978DA4CFB3}" dt="2020-11-23T17:52:56.839" v="243"/>
        <pc:sldMkLst>
          <pc:docMk/>
          <pc:sldMk cId="732227983" sldId="4429"/>
        </pc:sldMkLst>
        <pc:spChg chg="mod">
          <ac:chgData name="Robin Rettien" userId="d3b77970-caed-4e6f-89f3-1a113df11dad" providerId="ADAL" clId="{7689E4C4-26E7-4232-9C2E-DE978DA4CFB3}" dt="2020-11-23T17:39:42.737" v="137" actId="20577"/>
          <ac:spMkLst>
            <pc:docMk/>
            <pc:sldMk cId="732227983" sldId="4429"/>
            <ac:spMk id="39" creationId="{3FFF84C8-5AB6-4D46-AAA5-123684805BC8}"/>
          </ac:spMkLst>
        </pc:spChg>
      </pc:sldChg>
      <pc:sldChg chg="add ord">
        <pc:chgData name="Robin Rettien" userId="d3b77970-caed-4e6f-89f3-1a113df11dad" providerId="ADAL" clId="{7689E4C4-26E7-4232-9C2E-DE978DA4CFB3}" dt="2020-11-23T17:52:19.093" v="239"/>
        <pc:sldMkLst>
          <pc:docMk/>
          <pc:sldMk cId="2166811745" sldId="4430"/>
        </pc:sldMkLst>
      </pc:sldChg>
      <pc:sldChg chg="modSp add mod ord">
        <pc:chgData name="Robin Rettien" userId="d3b77970-caed-4e6f-89f3-1a113df11dad" providerId="ADAL" clId="{7689E4C4-26E7-4232-9C2E-DE978DA4CFB3}" dt="2020-11-25T16:53:46.446" v="499" actId="20577"/>
        <pc:sldMkLst>
          <pc:docMk/>
          <pc:sldMk cId="4098307423" sldId="4431"/>
        </pc:sldMkLst>
        <pc:spChg chg="mod">
          <ac:chgData name="Robin Rettien" userId="d3b77970-caed-4e6f-89f3-1a113df11dad" providerId="ADAL" clId="{7689E4C4-26E7-4232-9C2E-DE978DA4CFB3}" dt="2020-11-25T16:53:46.446" v="499" actId="20577"/>
          <ac:spMkLst>
            <pc:docMk/>
            <pc:sldMk cId="4098307423" sldId="4431"/>
            <ac:spMk id="61" creationId="{078D906A-B051-4CA1-A8A9-2D7EF3F34148}"/>
          </ac:spMkLst>
        </pc:spChg>
      </pc:sldChg>
      <pc:sldChg chg="del">
        <pc:chgData name="Robin Rettien" userId="d3b77970-caed-4e6f-89f3-1a113df11dad" providerId="ADAL" clId="{7689E4C4-26E7-4232-9C2E-DE978DA4CFB3}" dt="2020-11-23T14:20:47.216" v="16" actId="47"/>
        <pc:sldMkLst>
          <pc:docMk/>
          <pc:sldMk cId="2843032093" sldId="4437"/>
        </pc:sldMkLst>
      </pc:sldChg>
      <pc:sldChg chg="add del">
        <pc:chgData name="Robin Rettien" userId="d3b77970-caed-4e6f-89f3-1a113df11dad" providerId="ADAL" clId="{7689E4C4-26E7-4232-9C2E-DE978DA4CFB3}" dt="2020-11-24T12:54:18.200" v="365" actId="47"/>
        <pc:sldMkLst>
          <pc:docMk/>
          <pc:sldMk cId="535522743" sldId="4448"/>
        </pc:sldMkLst>
      </pc:sldChg>
      <pc:sldChg chg="delSp modSp mod">
        <pc:chgData name="Robin Rettien" userId="d3b77970-caed-4e6f-89f3-1a113df11dad" providerId="ADAL" clId="{7689E4C4-26E7-4232-9C2E-DE978DA4CFB3}" dt="2020-11-24T17:28:08.752" v="394" actId="478"/>
        <pc:sldMkLst>
          <pc:docMk/>
          <pc:sldMk cId="686699456" sldId="4466"/>
        </pc:sldMkLst>
        <pc:spChg chg="mod">
          <ac:chgData name="Robin Rettien" userId="d3b77970-caed-4e6f-89f3-1a113df11dad" providerId="ADAL" clId="{7689E4C4-26E7-4232-9C2E-DE978DA4CFB3}" dt="2020-11-23T17:49:21.531" v="184" actId="20577"/>
          <ac:spMkLst>
            <pc:docMk/>
            <pc:sldMk cId="686699456" sldId="4466"/>
            <ac:spMk id="4" creationId="{721149F0-F1AE-443A-8E71-1BE013C7A6E3}"/>
          </ac:spMkLst>
        </pc:spChg>
        <pc:spChg chg="del">
          <ac:chgData name="Robin Rettien" userId="d3b77970-caed-4e6f-89f3-1a113df11dad" providerId="ADAL" clId="{7689E4C4-26E7-4232-9C2E-DE978DA4CFB3}" dt="2020-11-24T17:28:07.913" v="393" actId="478"/>
          <ac:spMkLst>
            <pc:docMk/>
            <pc:sldMk cId="686699456" sldId="4466"/>
            <ac:spMk id="14" creationId="{3FBF36F2-8ADD-4D31-A6C6-6F9F3EF780D9}"/>
          </ac:spMkLst>
        </pc:spChg>
        <pc:picChg chg="del">
          <ac:chgData name="Robin Rettien" userId="d3b77970-caed-4e6f-89f3-1a113df11dad" providerId="ADAL" clId="{7689E4C4-26E7-4232-9C2E-DE978DA4CFB3}" dt="2020-11-24T17:28:08.752" v="394" actId="478"/>
          <ac:picMkLst>
            <pc:docMk/>
            <pc:sldMk cId="686699456" sldId="4466"/>
            <ac:picMk id="15" creationId="{E53138DA-BF9A-494C-9938-DE95C62B7FCD}"/>
          </ac:picMkLst>
        </pc:picChg>
      </pc:sldChg>
      <pc:sldChg chg="del">
        <pc:chgData name="Robin Rettien" userId="d3b77970-caed-4e6f-89f3-1a113df11dad" providerId="ADAL" clId="{7689E4C4-26E7-4232-9C2E-DE978DA4CFB3}" dt="2020-11-23T14:20:47.477" v="17" actId="47"/>
        <pc:sldMkLst>
          <pc:docMk/>
          <pc:sldMk cId="3607771872" sldId="4467"/>
        </pc:sldMkLst>
      </pc:sldChg>
      <pc:sldChg chg="del">
        <pc:chgData name="Robin Rettien" userId="d3b77970-caed-4e6f-89f3-1a113df11dad" providerId="ADAL" clId="{7689E4C4-26E7-4232-9C2E-DE978DA4CFB3}" dt="2020-11-23T14:20:47.758" v="18" actId="47"/>
        <pc:sldMkLst>
          <pc:docMk/>
          <pc:sldMk cId="3561715792" sldId="4468"/>
        </pc:sldMkLst>
      </pc:sldChg>
      <pc:sldChg chg="del">
        <pc:chgData name="Robin Rettien" userId="d3b77970-caed-4e6f-89f3-1a113df11dad" providerId="ADAL" clId="{7689E4C4-26E7-4232-9C2E-DE978DA4CFB3}" dt="2020-11-23T14:20:48.030" v="19" actId="47"/>
        <pc:sldMkLst>
          <pc:docMk/>
          <pc:sldMk cId="2871285774" sldId="4469"/>
        </pc:sldMkLst>
      </pc:sldChg>
      <pc:sldChg chg="del">
        <pc:chgData name="Robin Rettien" userId="d3b77970-caed-4e6f-89f3-1a113df11dad" providerId="ADAL" clId="{7689E4C4-26E7-4232-9C2E-DE978DA4CFB3}" dt="2020-11-23T14:20:48.328" v="20" actId="47"/>
        <pc:sldMkLst>
          <pc:docMk/>
          <pc:sldMk cId="2657895909" sldId="4470"/>
        </pc:sldMkLst>
      </pc:sldChg>
      <pc:sldChg chg="del">
        <pc:chgData name="Robin Rettien" userId="d3b77970-caed-4e6f-89f3-1a113df11dad" providerId="ADAL" clId="{7689E4C4-26E7-4232-9C2E-DE978DA4CFB3}" dt="2020-11-23T14:20:48.630" v="21" actId="47"/>
        <pc:sldMkLst>
          <pc:docMk/>
          <pc:sldMk cId="2530781139" sldId="4471"/>
        </pc:sldMkLst>
      </pc:sldChg>
      <pc:sldChg chg="del">
        <pc:chgData name="Robin Rettien" userId="d3b77970-caed-4e6f-89f3-1a113df11dad" providerId="ADAL" clId="{7689E4C4-26E7-4232-9C2E-DE978DA4CFB3}" dt="2020-11-23T14:20:49.241" v="23" actId="47"/>
        <pc:sldMkLst>
          <pc:docMk/>
          <pc:sldMk cId="359526628" sldId="4472"/>
        </pc:sldMkLst>
      </pc:sldChg>
      <pc:sldChg chg="del">
        <pc:chgData name="Robin Rettien" userId="d3b77970-caed-4e6f-89f3-1a113df11dad" providerId="ADAL" clId="{7689E4C4-26E7-4232-9C2E-DE978DA4CFB3}" dt="2020-11-23T14:20:49.565" v="24" actId="47"/>
        <pc:sldMkLst>
          <pc:docMk/>
          <pc:sldMk cId="2718131396" sldId="4473"/>
        </pc:sldMkLst>
      </pc:sldChg>
      <pc:sldChg chg="del">
        <pc:chgData name="Robin Rettien" userId="d3b77970-caed-4e6f-89f3-1a113df11dad" providerId="ADAL" clId="{7689E4C4-26E7-4232-9C2E-DE978DA4CFB3}" dt="2020-11-23T14:20:50.716" v="25" actId="47"/>
        <pc:sldMkLst>
          <pc:docMk/>
          <pc:sldMk cId="1407192383" sldId="4474"/>
        </pc:sldMkLst>
      </pc:sldChg>
      <pc:sldChg chg="del">
        <pc:chgData name="Robin Rettien" userId="d3b77970-caed-4e6f-89f3-1a113df11dad" providerId="ADAL" clId="{7689E4C4-26E7-4232-9C2E-DE978DA4CFB3}" dt="2020-11-23T14:20:50.946" v="26" actId="47"/>
        <pc:sldMkLst>
          <pc:docMk/>
          <pc:sldMk cId="4175044044" sldId="4475"/>
        </pc:sldMkLst>
      </pc:sldChg>
      <pc:sldChg chg="del">
        <pc:chgData name="Robin Rettien" userId="d3b77970-caed-4e6f-89f3-1a113df11dad" providerId="ADAL" clId="{7689E4C4-26E7-4232-9C2E-DE978DA4CFB3}" dt="2020-11-23T14:20:51.550" v="28" actId="47"/>
        <pc:sldMkLst>
          <pc:docMk/>
          <pc:sldMk cId="4198397139" sldId="4476"/>
        </pc:sldMkLst>
      </pc:sldChg>
      <pc:sldChg chg="del">
        <pc:chgData name="Robin Rettien" userId="d3b77970-caed-4e6f-89f3-1a113df11dad" providerId="ADAL" clId="{7689E4C4-26E7-4232-9C2E-DE978DA4CFB3}" dt="2020-11-23T14:20:52.411" v="30" actId="47"/>
        <pc:sldMkLst>
          <pc:docMk/>
          <pc:sldMk cId="1815526282" sldId="4477"/>
        </pc:sldMkLst>
      </pc:sldChg>
      <pc:sldChg chg="del">
        <pc:chgData name="Robin Rettien" userId="d3b77970-caed-4e6f-89f3-1a113df11dad" providerId="ADAL" clId="{7689E4C4-26E7-4232-9C2E-DE978DA4CFB3}" dt="2020-11-23T17:49:28.276" v="186" actId="47"/>
        <pc:sldMkLst>
          <pc:docMk/>
          <pc:sldMk cId="776454013" sldId="4478"/>
        </pc:sldMkLst>
      </pc:sldChg>
      <pc:sldChg chg="del">
        <pc:chgData name="Robin Rettien" userId="d3b77970-caed-4e6f-89f3-1a113df11dad" providerId="ADAL" clId="{7689E4C4-26E7-4232-9C2E-DE978DA4CFB3}" dt="2020-11-23T17:49:29.010" v="188" actId="47"/>
        <pc:sldMkLst>
          <pc:docMk/>
          <pc:sldMk cId="1058518698" sldId="4480"/>
        </pc:sldMkLst>
      </pc:sldChg>
      <pc:sldChg chg="del">
        <pc:chgData name="Robin Rettien" userId="d3b77970-caed-4e6f-89f3-1a113df11dad" providerId="ADAL" clId="{7689E4C4-26E7-4232-9C2E-DE978DA4CFB3}" dt="2020-11-23T14:21:07.535" v="36" actId="47"/>
        <pc:sldMkLst>
          <pc:docMk/>
          <pc:sldMk cId="3712010389" sldId="4481"/>
        </pc:sldMkLst>
      </pc:sldChg>
      <pc:sldChg chg="modSp del mod">
        <pc:chgData name="Robin Rettien" userId="d3b77970-caed-4e6f-89f3-1a113df11dad" providerId="ADAL" clId="{7689E4C4-26E7-4232-9C2E-DE978DA4CFB3}" dt="2020-11-23T14:21:28.937" v="49" actId="47"/>
        <pc:sldMkLst>
          <pc:docMk/>
          <pc:sldMk cId="58685191" sldId="4482"/>
        </pc:sldMkLst>
        <pc:spChg chg="mod">
          <ac:chgData name="Robin Rettien" userId="d3b77970-caed-4e6f-89f3-1a113df11dad" providerId="ADAL" clId="{7689E4C4-26E7-4232-9C2E-DE978DA4CFB3}" dt="2020-11-23T14:21:26.277" v="48" actId="20577"/>
          <ac:spMkLst>
            <pc:docMk/>
            <pc:sldMk cId="58685191" sldId="4482"/>
            <ac:spMk id="2" creationId="{0518E33F-A338-4998-BEAE-43248FEFDFA8}"/>
          </ac:spMkLst>
        </pc:spChg>
      </pc:sldChg>
      <pc:sldChg chg="del">
        <pc:chgData name="Robin Rettien" userId="d3b77970-caed-4e6f-89f3-1a113df11dad" providerId="ADAL" clId="{7689E4C4-26E7-4232-9C2E-DE978DA4CFB3}" dt="2020-11-23T14:21:40.570" v="52" actId="47"/>
        <pc:sldMkLst>
          <pc:docMk/>
          <pc:sldMk cId="4273903994" sldId="4483"/>
        </pc:sldMkLst>
      </pc:sldChg>
      <pc:sldChg chg="del">
        <pc:chgData name="Robin Rettien" userId="d3b77970-caed-4e6f-89f3-1a113df11dad" providerId="ADAL" clId="{7689E4C4-26E7-4232-9C2E-DE978DA4CFB3}" dt="2020-11-23T14:21:41.184" v="53" actId="47"/>
        <pc:sldMkLst>
          <pc:docMk/>
          <pc:sldMk cId="4003307983" sldId="4484"/>
        </pc:sldMkLst>
      </pc:sldChg>
      <pc:sldChg chg="del">
        <pc:chgData name="Robin Rettien" userId="d3b77970-caed-4e6f-89f3-1a113df11dad" providerId="ADAL" clId="{7689E4C4-26E7-4232-9C2E-DE978DA4CFB3}" dt="2020-11-23T14:21:42.772" v="55" actId="47"/>
        <pc:sldMkLst>
          <pc:docMk/>
          <pc:sldMk cId="1311273278" sldId="4485"/>
        </pc:sldMkLst>
      </pc:sldChg>
      <pc:sldChg chg="del">
        <pc:chgData name="Robin Rettien" userId="d3b77970-caed-4e6f-89f3-1a113df11dad" providerId="ADAL" clId="{7689E4C4-26E7-4232-9C2E-DE978DA4CFB3}" dt="2020-11-23T14:21:43.051" v="56" actId="47"/>
        <pc:sldMkLst>
          <pc:docMk/>
          <pc:sldMk cId="1532820432" sldId="4486"/>
        </pc:sldMkLst>
      </pc:sldChg>
      <pc:sldChg chg="del">
        <pc:chgData name="Robin Rettien" userId="d3b77970-caed-4e6f-89f3-1a113df11dad" providerId="ADAL" clId="{7689E4C4-26E7-4232-9C2E-DE978DA4CFB3}" dt="2020-11-23T14:21:43.318" v="57" actId="47"/>
        <pc:sldMkLst>
          <pc:docMk/>
          <pc:sldMk cId="1415521392" sldId="4487"/>
        </pc:sldMkLst>
      </pc:sldChg>
      <pc:sldChg chg="del">
        <pc:chgData name="Robin Rettien" userId="d3b77970-caed-4e6f-89f3-1a113df11dad" providerId="ADAL" clId="{7689E4C4-26E7-4232-9C2E-DE978DA4CFB3}" dt="2020-11-23T14:21:43.565" v="58" actId="47"/>
        <pc:sldMkLst>
          <pc:docMk/>
          <pc:sldMk cId="394294868" sldId="4488"/>
        </pc:sldMkLst>
      </pc:sldChg>
      <pc:sldChg chg="del">
        <pc:chgData name="Robin Rettien" userId="d3b77970-caed-4e6f-89f3-1a113df11dad" providerId="ADAL" clId="{7689E4C4-26E7-4232-9C2E-DE978DA4CFB3}" dt="2020-11-23T14:21:44.100" v="59" actId="47"/>
        <pc:sldMkLst>
          <pc:docMk/>
          <pc:sldMk cId="3099682598" sldId="4489"/>
        </pc:sldMkLst>
      </pc:sldChg>
      <pc:sldChg chg="del">
        <pc:chgData name="Robin Rettien" userId="d3b77970-caed-4e6f-89f3-1a113df11dad" providerId="ADAL" clId="{7689E4C4-26E7-4232-9C2E-DE978DA4CFB3}" dt="2020-11-23T14:21:44.825" v="61" actId="47"/>
        <pc:sldMkLst>
          <pc:docMk/>
          <pc:sldMk cId="381624051" sldId="4490"/>
        </pc:sldMkLst>
      </pc:sldChg>
      <pc:sldChg chg="del">
        <pc:chgData name="Robin Rettien" userId="d3b77970-caed-4e6f-89f3-1a113df11dad" providerId="ADAL" clId="{7689E4C4-26E7-4232-9C2E-DE978DA4CFB3}" dt="2020-11-23T14:21:45.038" v="62" actId="47"/>
        <pc:sldMkLst>
          <pc:docMk/>
          <pc:sldMk cId="3934869442" sldId="4491"/>
        </pc:sldMkLst>
      </pc:sldChg>
      <pc:sldChg chg="add del">
        <pc:chgData name="Robin Rettien" userId="d3b77970-caed-4e6f-89f3-1a113df11dad" providerId="ADAL" clId="{7689E4C4-26E7-4232-9C2E-DE978DA4CFB3}" dt="2020-11-23T15:04:22.691" v="114" actId="47"/>
        <pc:sldMkLst>
          <pc:docMk/>
          <pc:sldMk cId="3145841499" sldId="4492"/>
        </pc:sldMkLst>
      </pc:sldChg>
      <pc:sldChg chg="add del">
        <pc:chgData name="Robin Rettien" userId="d3b77970-caed-4e6f-89f3-1a113df11dad" providerId="ADAL" clId="{7689E4C4-26E7-4232-9C2E-DE978DA4CFB3}" dt="2020-11-23T15:04:22.993" v="115" actId="47"/>
        <pc:sldMkLst>
          <pc:docMk/>
          <pc:sldMk cId="661457816" sldId="4493"/>
        </pc:sldMkLst>
      </pc:sldChg>
      <pc:sldChg chg="add del">
        <pc:chgData name="Robin Rettien" userId="d3b77970-caed-4e6f-89f3-1a113df11dad" providerId="ADAL" clId="{7689E4C4-26E7-4232-9C2E-DE978DA4CFB3}" dt="2020-11-23T15:04:23.040" v="116" actId="47"/>
        <pc:sldMkLst>
          <pc:docMk/>
          <pc:sldMk cId="3110351736" sldId="4494"/>
        </pc:sldMkLst>
      </pc:sldChg>
      <pc:sldChg chg="add del">
        <pc:chgData name="Robin Rettien" userId="d3b77970-caed-4e6f-89f3-1a113df11dad" providerId="ADAL" clId="{7689E4C4-26E7-4232-9C2E-DE978DA4CFB3}" dt="2020-11-23T15:04:23.638" v="117" actId="47"/>
        <pc:sldMkLst>
          <pc:docMk/>
          <pc:sldMk cId="964798810" sldId="4495"/>
        </pc:sldMkLst>
      </pc:sldChg>
      <pc:sldChg chg="del">
        <pc:chgData name="Robin Rettien" userId="d3b77970-caed-4e6f-89f3-1a113df11dad" providerId="ADAL" clId="{7689E4C4-26E7-4232-9C2E-DE978DA4CFB3}" dt="2020-11-23T15:04:24.040" v="118" actId="47"/>
        <pc:sldMkLst>
          <pc:docMk/>
          <pc:sldMk cId="1011066745" sldId="4496"/>
        </pc:sldMkLst>
      </pc:sldChg>
      <pc:sldChg chg="del">
        <pc:chgData name="Robin Rettien" userId="d3b77970-caed-4e6f-89f3-1a113df11dad" providerId="ADAL" clId="{7689E4C4-26E7-4232-9C2E-DE978DA4CFB3}" dt="2020-11-23T17:49:31.112" v="191" actId="47"/>
        <pc:sldMkLst>
          <pc:docMk/>
          <pc:sldMk cId="435248604" sldId="4498"/>
        </pc:sldMkLst>
      </pc:sldChg>
      <pc:sldChg chg="addSp delSp modSp mod">
        <pc:chgData name="Robin Rettien" userId="d3b77970-caed-4e6f-89f3-1a113df11dad" providerId="ADAL" clId="{7689E4C4-26E7-4232-9C2E-DE978DA4CFB3}" dt="2020-11-25T16:50:17.934" v="410" actId="1076"/>
        <pc:sldMkLst>
          <pc:docMk/>
          <pc:sldMk cId="3723857203" sldId="4505"/>
        </pc:sldMkLst>
        <pc:spChg chg="mod">
          <ac:chgData name="Robin Rettien" userId="d3b77970-caed-4e6f-89f3-1a113df11dad" providerId="ADAL" clId="{7689E4C4-26E7-4232-9C2E-DE978DA4CFB3}" dt="2020-11-25T16:50:17.934" v="410" actId="1076"/>
          <ac:spMkLst>
            <pc:docMk/>
            <pc:sldMk cId="3723857203" sldId="4505"/>
            <ac:spMk id="16" creationId="{8AE2D7A0-DC95-4A97-B402-99AA6142072C}"/>
          </ac:spMkLst>
        </pc:spChg>
        <pc:grpChg chg="add mod">
          <ac:chgData name="Robin Rettien" userId="d3b77970-caed-4e6f-89f3-1a113df11dad" providerId="ADAL" clId="{7689E4C4-26E7-4232-9C2E-DE978DA4CFB3}" dt="2020-11-25T16:49:51.399" v="399" actId="164"/>
          <ac:grpSpMkLst>
            <pc:docMk/>
            <pc:sldMk cId="3723857203" sldId="4505"/>
            <ac:grpSpMk id="12" creationId="{149BB62E-C705-4E6F-8A04-C3DE534F9699}"/>
          </ac:grpSpMkLst>
        </pc:grpChg>
        <pc:picChg chg="del mod">
          <ac:chgData name="Robin Rettien" userId="d3b77970-caed-4e6f-89f3-1a113df11dad" providerId="ADAL" clId="{7689E4C4-26E7-4232-9C2E-DE978DA4CFB3}" dt="2020-11-25T16:50:14.682" v="409" actId="478"/>
          <ac:picMkLst>
            <pc:docMk/>
            <pc:sldMk cId="3723857203" sldId="4505"/>
            <ac:picMk id="7" creationId="{6450EE84-2EC8-4EB9-8B02-559C1F0518F5}"/>
          </ac:picMkLst>
        </pc:picChg>
        <pc:picChg chg="add mod ord">
          <ac:chgData name="Robin Rettien" userId="d3b77970-caed-4e6f-89f3-1a113df11dad" providerId="ADAL" clId="{7689E4C4-26E7-4232-9C2E-DE978DA4CFB3}" dt="2020-11-25T16:50:12.683" v="408" actId="167"/>
          <ac:picMkLst>
            <pc:docMk/>
            <pc:sldMk cId="3723857203" sldId="4505"/>
            <ac:picMk id="10" creationId="{21C0D13C-DDC5-4E8D-AF3F-F657885594F2}"/>
          </ac:picMkLst>
        </pc:picChg>
      </pc:sldChg>
      <pc:sldChg chg="modSp mod">
        <pc:chgData name="Robin Rettien" userId="d3b77970-caed-4e6f-89f3-1a113df11dad" providerId="ADAL" clId="{7689E4C4-26E7-4232-9C2E-DE978DA4CFB3}" dt="2020-11-23T17:49:45.629" v="203" actId="20577"/>
        <pc:sldMkLst>
          <pc:docMk/>
          <pc:sldMk cId="4073120430" sldId="4515"/>
        </pc:sldMkLst>
        <pc:spChg chg="mod">
          <ac:chgData name="Robin Rettien" userId="d3b77970-caed-4e6f-89f3-1a113df11dad" providerId="ADAL" clId="{7689E4C4-26E7-4232-9C2E-DE978DA4CFB3}" dt="2020-11-23T17:49:45.629" v="203" actId="20577"/>
          <ac:spMkLst>
            <pc:docMk/>
            <pc:sldMk cId="4073120430" sldId="4515"/>
            <ac:spMk id="2" creationId="{0518E33F-A338-4998-BEAE-43248FEFDFA8}"/>
          </ac:spMkLst>
        </pc:spChg>
      </pc:sldChg>
      <pc:sldChg chg="modSp mod">
        <pc:chgData name="Robin Rettien" userId="d3b77970-caed-4e6f-89f3-1a113df11dad" providerId="ADAL" clId="{7689E4C4-26E7-4232-9C2E-DE978DA4CFB3}" dt="2020-11-24T17:02:58.459" v="374" actId="14100"/>
        <pc:sldMkLst>
          <pc:docMk/>
          <pc:sldMk cId="3024342461" sldId="4519"/>
        </pc:sldMkLst>
        <pc:spChg chg="mod">
          <ac:chgData name="Robin Rettien" userId="d3b77970-caed-4e6f-89f3-1a113df11dad" providerId="ADAL" clId="{7689E4C4-26E7-4232-9C2E-DE978DA4CFB3}" dt="2020-11-24T17:02:58.459" v="374" actId="14100"/>
          <ac:spMkLst>
            <pc:docMk/>
            <pc:sldMk cId="3024342461" sldId="4519"/>
            <ac:spMk id="8" creationId="{6BFFB7E8-FAD0-48A4-AD48-50D2C46D0C72}"/>
          </ac:spMkLst>
        </pc:spChg>
      </pc:sldChg>
      <pc:sldChg chg="addSp modSp mod">
        <pc:chgData name="Robin Rettien" userId="d3b77970-caed-4e6f-89f3-1a113df11dad" providerId="ADAL" clId="{7689E4C4-26E7-4232-9C2E-DE978DA4CFB3}" dt="2020-11-24T17:04:56.157" v="392" actId="1037"/>
        <pc:sldMkLst>
          <pc:docMk/>
          <pc:sldMk cId="4081695896" sldId="4520"/>
        </pc:sldMkLst>
        <pc:spChg chg="mod">
          <ac:chgData name="Robin Rettien" userId="d3b77970-caed-4e6f-89f3-1a113df11dad" providerId="ADAL" clId="{7689E4C4-26E7-4232-9C2E-DE978DA4CFB3}" dt="2020-11-23T17:48:52.144" v="175" actId="20577"/>
          <ac:spMkLst>
            <pc:docMk/>
            <pc:sldMk cId="4081695896" sldId="4520"/>
            <ac:spMk id="21" creationId="{A72AE591-3E09-4614-960C-8E841A43253C}"/>
          </ac:spMkLst>
        </pc:spChg>
        <pc:grpChg chg="mod">
          <ac:chgData name="Robin Rettien" userId="d3b77970-caed-4e6f-89f3-1a113df11dad" providerId="ADAL" clId="{7689E4C4-26E7-4232-9C2E-DE978DA4CFB3}" dt="2020-11-23T17:48:59.931" v="176" actId="571"/>
          <ac:grpSpMkLst>
            <pc:docMk/>
            <pc:sldMk cId="4081695896" sldId="4520"/>
            <ac:grpSpMk id="8" creationId="{B9C719D0-1C76-47E9-8ADA-09C31C2F273A}"/>
          </ac:grpSpMkLst>
        </pc:grpChg>
        <pc:grpChg chg="mod">
          <ac:chgData name="Robin Rettien" userId="d3b77970-caed-4e6f-89f3-1a113df11dad" providerId="ADAL" clId="{7689E4C4-26E7-4232-9C2E-DE978DA4CFB3}" dt="2020-11-24T17:04:47.667" v="385" actId="571"/>
          <ac:grpSpMkLst>
            <pc:docMk/>
            <pc:sldMk cId="4081695896" sldId="4520"/>
            <ac:grpSpMk id="14" creationId="{0E4AC950-68F0-4699-85FF-6C3225743DE4}"/>
          </ac:grpSpMkLst>
        </pc:grpChg>
        <pc:picChg chg="mod">
          <ac:chgData name="Robin Rettien" userId="d3b77970-caed-4e6f-89f3-1a113df11dad" providerId="ADAL" clId="{7689E4C4-26E7-4232-9C2E-DE978DA4CFB3}" dt="2020-11-23T17:48:59.931" v="176" actId="571"/>
          <ac:picMkLst>
            <pc:docMk/>
            <pc:sldMk cId="4081695896" sldId="4520"/>
            <ac:picMk id="6" creationId="{1A7CD683-A4FE-40C6-B5D4-6372F59D835F}"/>
          </ac:picMkLst>
        </pc:picChg>
        <pc:picChg chg="mod">
          <ac:chgData name="Robin Rettien" userId="d3b77970-caed-4e6f-89f3-1a113df11dad" providerId="ADAL" clId="{7689E4C4-26E7-4232-9C2E-DE978DA4CFB3}" dt="2020-11-24T17:04:47.667" v="385" actId="571"/>
          <ac:picMkLst>
            <pc:docMk/>
            <pc:sldMk cId="4081695896" sldId="4520"/>
            <ac:picMk id="13" creationId="{FFABF7C9-D50A-45B6-BF12-1E5A7A47561E}"/>
          </ac:picMkLst>
        </pc:picChg>
        <pc:picChg chg="add mod">
          <ac:chgData name="Robin Rettien" userId="d3b77970-caed-4e6f-89f3-1a113df11dad" providerId="ADAL" clId="{7689E4C4-26E7-4232-9C2E-DE978DA4CFB3}" dt="2020-11-23T17:49:03.002" v="177" actId="1076"/>
          <ac:picMkLst>
            <pc:docMk/>
            <pc:sldMk cId="4081695896" sldId="4520"/>
            <ac:picMk id="31" creationId="{2F288EC6-0D5E-47A7-BFC0-72181F4C2801}"/>
          </ac:picMkLst>
        </pc:picChg>
        <pc:picChg chg="add mod">
          <ac:chgData name="Robin Rettien" userId="d3b77970-caed-4e6f-89f3-1a113df11dad" providerId="ADAL" clId="{7689E4C4-26E7-4232-9C2E-DE978DA4CFB3}" dt="2020-11-24T17:04:56.157" v="392" actId="1037"/>
          <ac:picMkLst>
            <pc:docMk/>
            <pc:sldMk cId="4081695896" sldId="4520"/>
            <ac:picMk id="32" creationId="{635C94E5-1DDB-4752-B455-A4F3EC56EBFF}"/>
          </ac:picMkLst>
        </pc:picChg>
        <pc:picChg chg="mod">
          <ac:chgData name="Robin Rettien" userId="d3b77970-caed-4e6f-89f3-1a113df11dad" providerId="ADAL" clId="{7689E4C4-26E7-4232-9C2E-DE978DA4CFB3}" dt="2020-11-23T17:48:59.931" v="176" actId="571"/>
          <ac:picMkLst>
            <pc:docMk/>
            <pc:sldMk cId="4081695896" sldId="4520"/>
            <ac:picMk id="34" creationId="{0C7F680C-0115-4688-920A-81993B37870F}"/>
          </ac:picMkLst>
        </pc:picChg>
        <pc:picChg chg="mod">
          <ac:chgData name="Robin Rettien" userId="d3b77970-caed-4e6f-89f3-1a113df11dad" providerId="ADAL" clId="{7689E4C4-26E7-4232-9C2E-DE978DA4CFB3}" dt="2020-11-24T17:04:47.667" v="385" actId="571"/>
          <ac:picMkLst>
            <pc:docMk/>
            <pc:sldMk cId="4081695896" sldId="4520"/>
            <ac:picMk id="37" creationId="{25A10AA4-17CA-485F-9734-47DDD812D7AE}"/>
          </ac:picMkLst>
        </pc:picChg>
      </pc:sldChg>
      <pc:sldChg chg="del">
        <pc:chgData name="Robin Rettien" userId="d3b77970-caed-4e6f-89f3-1a113df11dad" providerId="ADAL" clId="{7689E4C4-26E7-4232-9C2E-DE978DA4CFB3}" dt="2020-11-23T14:20:53.926" v="32" actId="47"/>
        <pc:sldMkLst>
          <pc:docMk/>
          <pc:sldMk cId="2172363109" sldId="4531"/>
        </pc:sldMkLst>
      </pc:sldChg>
      <pc:sldChg chg="modSp mod">
        <pc:chgData name="Robin Rettien" userId="d3b77970-caed-4e6f-89f3-1a113df11dad" providerId="ADAL" clId="{7689E4C4-26E7-4232-9C2E-DE978DA4CFB3}" dt="2020-11-25T17:38:12.499" v="534" actId="20577"/>
        <pc:sldMkLst>
          <pc:docMk/>
          <pc:sldMk cId="3615338953" sldId="4543"/>
        </pc:sldMkLst>
        <pc:spChg chg="mod">
          <ac:chgData name="Robin Rettien" userId="d3b77970-caed-4e6f-89f3-1a113df11dad" providerId="ADAL" clId="{7689E4C4-26E7-4232-9C2E-DE978DA4CFB3}" dt="2020-11-23T17:49:50.534" v="204" actId="20577"/>
          <ac:spMkLst>
            <pc:docMk/>
            <pc:sldMk cId="3615338953" sldId="4543"/>
            <ac:spMk id="2" creationId="{0518E33F-A338-4998-BEAE-43248FEFDFA8}"/>
          </ac:spMkLst>
        </pc:spChg>
        <pc:graphicFrameChg chg="modGraphic">
          <ac:chgData name="Robin Rettien" userId="d3b77970-caed-4e6f-89f3-1a113df11dad" providerId="ADAL" clId="{7689E4C4-26E7-4232-9C2E-DE978DA4CFB3}" dt="2020-11-25T17:38:12.499" v="534" actId="20577"/>
          <ac:graphicFrameMkLst>
            <pc:docMk/>
            <pc:sldMk cId="3615338953" sldId="4543"/>
            <ac:graphicFrameMk id="7" creationId="{0F71C5EA-4F60-44B4-AE20-496F9CFDF6F3}"/>
          </ac:graphicFrameMkLst>
        </pc:graphicFrameChg>
      </pc:sldChg>
      <pc:sldChg chg="modSp mod">
        <pc:chgData name="Robin Rettien" userId="d3b77970-caed-4e6f-89f3-1a113df11dad" providerId="ADAL" clId="{7689E4C4-26E7-4232-9C2E-DE978DA4CFB3}" dt="2020-11-23T17:49:58.206" v="218" actId="20577"/>
        <pc:sldMkLst>
          <pc:docMk/>
          <pc:sldMk cId="3513166889" sldId="4545"/>
        </pc:sldMkLst>
        <pc:spChg chg="mod">
          <ac:chgData name="Robin Rettien" userId="d3b77970-caed-4e6f-89f3-1a113df11dad" providerId="ADAL" clId="{7689E4C4-26E7-4232-9C2E-DE978DA4CFB3}" dt="2020-11-23T17:49:58.206" v="218" actId="20577"/>
          <ac:spMkLst>
            <pc:docMk/>
            <pc:sldMk cId="3513166889" sldId="4545"/>
            <ac:spMk id="2" creationId="{3C1B0296-6F83-4A61-8271-7BDDAF75F8E3}"/>
          </ac:spMkLst>
        </pc:spChg>
      </pc:sldChg>
      <pc:sldChg chg="modSp mod">
        <pc:chgData name="Robin Rettien" userId="d3b77970-caed-4e6f-89f3-1a113df11dad" providerId="ADAL" clId="{7689E4C4-26E7-4232-9C2E-DE978DA4CFB3}" dt="2020-11-23T17:50:02.971" v="219" actId="20577"/>
        <pc:sldMkLst>
          <pc:docMk/>
          <pc:sldMk cId="1716576604" sldId="4546"/>
        </pc:sldMkLst>
        <pc:spChg chg="mod">
          <ac:chgData name="Robin Rettien" userId="d3b77970-caed-4e6f-89f3-1a113df11dad" providerId="ADAL" clId="{7689E4C4-26E7-4232-9C2E-DE978DA4CFB3}" dt="2020-11-23T17:50:02.971" v="219" actId="20577"/>
          <ac:spMkLst>
            <pc:docMk/>
            <pc:sldMk cId="1716576604" sldId="4546"/>
            <ac:spMk id="2" creationId="{224FEEB2-3200-4E98-B0B4-F1D37DE5C119}"/>
          </ac:spMkLst>
        </pc:spChg>
      </pc:sldChg>
      <pc:sldChg chg="modSp mod">
        <pc:chgData name="Robin Rettien" userId="d3b77970-caed-4e6f-89f3-1a113df11dad" providerId="ADAL" clId="{7689E4C4-26E7-4232-9C2E-DE978DA4CFB3}" dt="2020-11-23T17:50:07.231" v="220" actId="20577"/>
        <pc:sldMkLst>
          <pc:docMk/>
          <pc:sldMk cId="350211027" sldId="4547"/>
        </pc:sldMkLst>
        <pc:spChg chg="mod">
          <ac:chgData name="Robin Rettien" userId="d3b77970-caed-4e6f-89f3-1a113df11dad" providerId="ADAL" clId="{7689E4C4-26E7-4232-9C2E-DE978DA4CFB3}" dt="2020-11-23T17:50:07.231" v="220" actId="20577"/>
          <ac:spMkLst>
            <pc:docMk/>
            <pc:sldMk cId="350211027" sldId="4547"/>
            <ac:spMk id="2" creationId="{224FEEB2-3200-4E98-B0B4-F1D37DE5C119}"/>
          </ac:spMkLst>
        </pc:spChg>
      </pc:sldChg>
      <pc:sldChg chg="modSp mod">
        <pc:chgData name="Robin Rettien" userId="d3b77970-caed-4e6f-89f3-1a113df11dad" providerId="ADAL" clId="{7689E4C4-26E7-4232-9C2E-DE978DA4CFB3}" dt="2020-11-23T17:50:10.455" v="221" actId="20577"/>
        <pc:sldMkLst>
          <pc:docMk/>
          <pc:sldMk cId="841112482" sldId="4548"/>
        </pc:sldMkLst>
        <pc:spChg chg="mod">
          <ac:chgData name="Robin Rettien" userId="d3b77970-caed-4e6f-89f3-1a113df11dad" providerId="ADAL" clId="{7689E4C4-26E7-4232-9C2E-DE978DA4CFB3}" dt="2020-11-23T17:50:10.455" v="221" actId="20577"/>
          <ac:spMkLst>
            <pc:docMk/>
            <pc:sldMk cId="841112482" sldId="4548"/>
            <ac:spMk id="2" creationId="{224FEEB2-3200-4E98-B0B4-F1D37DE5C119}"/>
          </ac:spMkLst>
        </pc:spChg>
      </pc:sldChg>
      <pc:sldChg chg="modSp mod">
        <pc:chgData name="Robin Rettien" userId="d3b77970-caed-4e6f-89f3-1a113df11dad" providerId="ADAL" clId="{7689E4C4-26E7-4232-9C2E-DE978DA4CFB3}" dt="2020-11-23T17:50:39.767" v="222" actId="20577"/>
        <pc:sldMkLst>
          <pc:docMk/>
          <pc:sldMk cId="3715053663" sldId="4549"/>
        </pc:sldMkLst>
        <pc:spChg chg="mod">
          <ac:chgData name="Robin Rettien" userId="d3b77970-caed-4e6f-89f3-1a113df11dad" providerId="ADAL" clId="{7689E4C4-26E7-4232-9C2E-DE978DA4CFB3}" dt="2020-11-23T17:50:39.767" v="222" actId="20577"/>
          <ac:spMkLst>
            <pc:docMk/>
            <pc:sldMk cId="3715053663" sldId="4549"/>
            <ac:spMk id="2" creationId="{0518E33F-A338-4998-BEAE-43248FEFDFA8}"/>
          </ac:spMkLst>
        </pc:spChg>
      </pc:sldChg>
      <pc:sldChg chg="modSp mod">
        <pc:chgData name="Robin Rettien" userId="d3b77970-caed-4e6f-89f3-1a113df11dad" providerId="ADAL" clId="{7689E4C4-26E7-4232-9C2E-DE978DA4CFB3}" dt="2020-11-23T17:50:48.002" v="223" actId="20577"/>
        <pc:sldMkLst>
          <pc:docMk/>
          <pc:sldMk cId="2696964311" sldId="4550"/>
        </pc:sldMkLst>
        <pc:spChg chg="mod">
          <ac:chgData name="Robin Rettien" userId="d3b77970-caed-4e6f-89f3-1a113df11dad" providerId="ADAL" clId="{7689E4C4-26E7-4232-9C2E-DE978DA4CFB3}" dt="2020-11-23T17:50:48.002" v="223" actId="20577"/>
          <ac:spMkLst>
            <pc:docMk/>
            <pc:sldMk cId="2696964311" sldId="4550"/>
            <ac:spMk id="2" creationId="{0518E33F-A338-4998-BEAE-43248FEFDFA8}"/>
          </ac:spMkLst>
        </pc:spChg>
      </pc:sldChg>
      <pc:sldChg chg="modSp mod">
        <pc:chgData name="Robin Rettien" userId="d3b77970-caed-4e6f-89f3-1a113df11dad" providerId="ADAL" clId="{7689E4C4-26E7-4232-9C2E-DE978DA4CFB3}" dt="2020-11-24T17:02:35.128" v="373" actId="20577"/>
        <pc:sldMkLst>
          <pc:docMk/>
          <pc:sldMk cId="2688802646" sldId="4551"/>
        </pc:sldMkLst>
        <pc:spChg chg="mod">
          <ac:chgData name="Robin Rettien" userId="d3b77970-caed-4e6f-89f3-1a113df11dad" providerId="ADAL" clId="{7689E4C4-26E7-4232-9C2E-DE978DA4CFB3}" dt="2020-11-23T17:50:54.954" v="231" actId="20577"/>
          <ac:spMkLst>
            <pc:docMk/>
            <pc:sldMk cId="2688802646" sldId="4551"/>
            <ac:spMk id="2" creationId="{3C1B0296-6F83-4A61-8271-7BDDAF75F8E3}"/>
          </ac:spMkLst>
        </pc:spChg>
        <pc:spChg chg="mod">
          <ac:chgData name="Robin Rettien" userId="d3b77970-caed-4e6f-89f3-1a113df11dad" providerId="ADAL" clId="{7689E4C4-26E7-4232-9C2E-DE978DA4CFB3}" dt="2020-11-24T17:02:35.128" v="373" actId="20577"/>
          <ac:spMkLst>
            <pc:docMk/>
            <pc:sldMk cId="2688802646" sldId="4551"/>
            <ac:spMk id="25" creationId="{F83F7EAB-E819-4F7C-AB07-9257B8B5B863}"/>
          </ac:spMkLst>
        </pc:spChg>
      </pc:sldChg>
      <pc:sldChg chg="modSp mod">
        <pc:chgData name="Robin Rettien" userId="d3b77970-caed-4e6f-89f3-1a113df11dad" providerId="ADAL" clId="{7689E4C4-26E7-4232-9C2E-DE978DA4CFB3}" dt="2020-11-23T17:51:00.403" v="232" actId="20577"/>
        <pc:sldMkLst>
          <pc:docMk/>
          <pc:sldMk cId="3786635756" sldId="4552"/>
        </pc:sldMkLst>
        <pc:spChg chg="mod">
          <ac:chgData name="Robin Rettien" userId="d3b77970-caed-4e6f-89f3-1a113df11dad" providerId="ADAL" clId="{7689E4C4-26E7-4232-9C2E-DE978DA4CFB3}" dt="2020-11-23T17:51:00.403" v="232" actId="20577"/>
          <ac:spMkLst>
            <pc:docMk/>
            <pc:sldMk cId="3786635756" sldId="4552"/>
            <ac:spMk id="2" creationId="{224FEEB2-3200-4E98-B0B4-F1D37DE5C119}"/>
          </ac:spMkLst>
        </pc:spChg>
      </pc:sldChg>
      <pc:sldChg chg="modSp mod">
        <pc:chgData name="Robin Rettien" userId="d3b77970-caed-4e6f-89f3-1a113df11dad" providerId="ADAL" clId="{7689E4C4-26E7-4232-9C2E-DE978DA4CFB3}" dt="2020-11-23T17:51:04.646" v="233" actId="20577"/>
        <pc:sldMkLst>
          <pc:docMk/>
          <pc:sldMk cId="2967990154" sldId="4553"/>
        </pc:sldMkLst>
        <pc:spChg chg="mod">
          <ac:chgData name="Robin Rettien" userId="d3b77970-caed-4e6f-89f3-1a113df11dad" providerId="ADAL" clId="{7689E4C4-26E7-4232-9C2E-DE978DA4CFB3}" dt="2020-11-23T17:51:04.646" v="233" actId="20577"/>
          <ac:spMkLst>
            <pc:docMk/>
            <pc:sldMk cId="2967990154" sldId="4553"/>
            <ac:spMk id="2" creationId="{224FEEB2-3200-4E98-B0B4-F1D37DE5C119}"/>
          </ac:spMkLst>
        </pc:spChg>
      </pc:sldChg>
      <pc:sldChg chg="modSp mod">
        <pc:chgData name="Robin Rettien" userId="d3b77970-caed-4e6f-89f3-1a113df11dad" providerId="ADAL" clId="{7689E4C4-26E7-4232-9C2E-DE978DA4CFB3}" dt="2020-11-23T17:51:08.947" v="234" actId="20577"/>
        <pc:sldMkLst>
          <pc:docMk/>
          <pc:sldMk cId="2176563733" sldId="4554"/>
        </pc:sldMkLst>
        <pc:spChg chg="mod">
          <ac:chgData name="Robin Rettien" userId="d3b77970-caed-4e6f-89f3-1a113df11dad" providerId="ADAL" clId="{7689E4C4-26E7-4232-9C2E-DE978DA4CFB3}" dt="2020-11-23T17:51:08.947" v="234" actId="20577"/>
          <ac:spMkLst>
            <pc:docMk/>
            <pc:sldMk cId="2176563733" sldId="4554"/>
            <ac:spMk id="2" creationId="{224FEEB2-3200-4E98-B0B4-F1D37DE5C119}"/>
          </ac:spMkLst>
        </pc:spChg>
      </pc:sldChg>
      <pc:sldChg chg="modSp mod">
        <pc:chgData name="Robin Rettien" userId="d3b77970-caed-4e6f-89f3-1a113df11dad" providerId="ADAL" clId="{7689E4C4-26E7-4232-9C2E-DE978DA4CFB3}" dt="2020-11-23T17:51:12.758" v="235" actId="20577"/>
        <pc:sldMkLst>
          <pc:docMk/>
          <pc:sldMk cId="3920924172" sldId="4555"/>
        </pc:sldMkLst>
        <pc:spChg chg="mod">
          <ac:chgData name="Robin Rettien" userId="d3b77970-caed-4e6f-89f3-1a113df11dad" providerId="ADAL" clId="{7689E4C4-26E7-4232-9C2E-DE978DA4CFB3}" dt="2020-11-23T17:51:12.758" v="235" actId="20577"/>
          <ac:spMkLst>
            <pc:docMk/>
            <pc:sldMk cId="3920924172" sldId="4555"/>
            <ac:spMk id="2" creationId="{0518E33F-A338-4998-BEAE-43248FEFDFA8}"/>
          </ac:spMkLst>
        </pc:spChg>
      </pc:sldChg>
      <pc:sldChg chg="modSp mod">
        <pc:chgData name="Robin Rettien" userId="d3b77970-caed-4e6f-89f3-1a113df11dad" providerId="ADAL" clId="{7689E4C4-26E7-4232-9C2E-DE978DA4CFB3}" dt="2020-11-23T17:51:15.847" v="236" actId="20577"/>
        <pc:sldMkLst>
          <pc:docMk/>
          <pc:sldMk cId="2516733516" sldId="4556"/>
        </pc:sldMkLst>
        <pc:spChg chg="mod">
          <ac:chgData name="Robin Rettien" userId="d3b77970-caed-4e6f-89f3-1a113df11dad" providerId="ADAL" clId="{7689E4C4-26E7-4232-9C2E-DE978DA4CFB3}" dt="2020-11-23T17:51:15.847" v="236" actId="20577"/>
          <ac:spMkLst>
            <pc:docMk/>
            <pc:sldMk cId="2516733516" sldId="4556"/>
            <ac:spMk id="2" creationId="{0518E33F-A338-4998-BEAE-43248FEFDFA8}"/>
          </ac:spMkLst>
        </pc:spChg>
      </pc:sldChg>
      <pc:sldChg chg="modSp mod">
        <pc:chgData name="Robin Rettien" userId="d3b77970-caed-4e6f-89f3-1a113df11dad" providerId="ADAL" clId="{7689E4C4-26E7-4232-9C2E-DE978DA4CFB3}" dt="2020-11-23T17:51:20.075" v="237" actId="20577"/>
        <pc:sldMkLst>
          <pc:docMk/>
          <pc:sldMk cId="2123963684" sldId="4557"/>
        </pc:sldMkLst>
        <pc:spChg chg="mod">
          <ac:chgData name="Robin Rettien" userId="d3b77970-caed-4e6f-89f3-1a113df11dad" providerId="ADAL" clId="{7689E4C4-26E7-4232-9C2E-DE978DA4CFB3}" dt="2020-11-23T17:51:20.075" v="237" actId="20577"/>
          <ac:spMkLst>
            <pc:docMk/>
            <pc:sldMk cId="2123963684" sldId="4557"/>
            <ac:spMk id="2" creationId="{426F34FD-19EF-42BE-B9A7-1668A36FEFF2}"/>
          </ac:spMkLst>
        </pc:spChg>
      </pc:sldChg>
      <pc:sldChg chg="del">
        <pc:chgData name="Robin Rettien" userId="d3b77970-caed-4e6f-89f3-1a113df11dad" providerId="ADAL" clId="{7689E4C4-26E7-4232-9C2E-DE978DA4CFB3}" dt="2020-11-23T14:20:44.297" v="10" actId="47"/>
        <pc:sldMkLst>
          <pc:docMk/>
          <pc:sldMk cId="3053500909" sldId="4558"/>
        </pc:sldMkLst>
      </pc:sldChg>
      <pc:sldChg chg="del">
        <pc:chgData name="Robin Rettien" userId="d3b77970-caed-4e6f-89f3-1a113df11dad" providerId="ADAL" clId="{7689E4C4-26E7-4232-9C2E-DE978DA4CFB3}" dt="2020-11-23T14:20:45.122" v="13" actId="47"/>
        <pc:sldMkLst>
          <pc:docMk/>
          <pc:sldMk cId="2550319828" sldId="4559"/>
        </pc:sldMkLst>
      </pc:sldChg>
      <pc:sldChg chg="addSp modSp mod">
        <pc:chgData name="Robin Rettien" userId="d3b77970-caed-4e6f-89f3-1a113df11dad" providerId="ADAL" clId="{7689E4C4-26E7-4232-9C2E-DE978DA4CFB3}" dt="2020-11-23T17:48:28.819" v="161" actId="1076"/>
        <pc:sldMkLst>
          <pc:docMk/>
          <pc:sldMk cId="321839724" sldId="4568"/>
        </pc:sldMkLst>
        <pc:picChg chg="add mod ord">
          <ac:chgData name="Robin Rettien" userId="d3b77970-caed-4e6f-89f3-1a113df11dad" providerId="ADAL" clId="{7689E4C4-26E7-4232-9C2E-DE978DA4CFB3}" dt="2020-11-23T17:48:28.819" v="161" actId="1076"/>
          <ac:picMkLst>
            <pc:docMk/>
            <pc:sldMk cId="321839724" sldId="4568"/>
            <ac:picMk id="59" creationId="{AE5F4E28-E1D8-4A14-923E-79705C5770A0}"/>
          </ac:picMkLst>
        </pc:picChg>
      </pc:sldChg>
      <pc:sldChg chg="addSp modSp mod">
        <pc:chgData name="Robin Rettien" userId="d3b77970-caed-4e6f-89f3-1a113df11dad" providerId="ADAL" clId="{7689E4C4-26E7-4232-9C2E-DE978DA4CFB3}" dt="2020-11-24T12:43:51.752" v="263" actId="1076"/>
        <pc:sldMkLst>
          <pc:docMk/>
          <pc:sldMk cId="2761733356" sldId="4569"/>
        </pc:sldMkLst>
        <pc:picChg chg="add mod ord">
          <ac:chgData name="Robin Rettien" userId="d3b77970-caed-4e6f-89f3-1a113df11dad" providerId="ADAL" clId="{7689E4C4-26E7-4232-9C2E-DE978DA4CFB3}" dt="2020-11-23T17:48:34.472" v="163" actId="167"/>
          <ac:picMkLst>
            <pc:docMk/>
            <pc:sldMk cId="2761733356" sldId="4569"/>
            <ac:picMk id="52" creationId="{360CF595-1C7E-4F56-9892-B771DF48B287}"/>
          </ac:picMkLst>
        </pc:picChg>
        <pc:picChg chg="add mod">
          <ac:chgData name="Robin Rettien" userId="d3b77970-caed-4e6f-89f3-1a113df11dad" providerId="ADAL" clId="{7689E4C4-26E7-4232-9C2E-DE978DA4CFB3}" dt="2020-11-24T12:43:51.752" v="263" actId="1076"/>
          <ac:picMkLst>
            <pc:docMk/>
            <pc:sldMk cId="2761733356" sldId="4569"/>
            <ac:picMk id="56" creationId="{1DABB7C0-582E-4B16-9D03-7CDA86638DF8}"/>
          </ac:picMkLst>
        </pc:picChg>
      </pc:sldChg>
      <pc:sldChg chg="del">
        <pc:chgData name="Robin Rettien" userId="d3b77970-caed-4e6f-89f3-1a113df11dad" providerId="ADAL" clId="{7689E4C4-26E7-4232-9C2E-DE978DA4CFB3}" dt="2020-11-23T14:20:45.415" v="14" actId="47"/>
        <pc:sldMkLst>
          <pc:docMk/>
          <pc:sldMk cId="1169208403" sldId="4572"/>
        </pc:sldMkLst>
      </pc:sldChg>
      <pc:sldChg chg="modSp mod">
        <pc:chgData name="Robin Rettien" userId="d3b77970-caed-4e6f-89f3-1a113df11dad" providerId="ADAL" clId="{7689E4C4-26E7-4232-9C2E-DE978DA4CFB3}" dt="2020-11-25T17:26:15.475" v="508" actId="20577"/>
        <pc:sldMkLst>
          <pc:docMk/>
          <pc:sldMk cId="2643318129" sldId="4576"/>
        </pc:sldMkLst>
        <pc:graphicFrameChg chg="modGraphic">
          <ac:chgData name="Robin Rettien" userId="d3b77970-caed-4e6f-89f3-1a113df11dad" providerId="ADAL" clId="{7689E4C4-26E7-4232-9C2E-DE978DA4CFB3}" dt="2020-11-25T17:26:15.475" v="508" actId="20577"/>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689E4C4-26E7-4232-9C2E-DE978DA4CFB3}" dt="2020-11-25T17:26:21.779" v="516" actId="20577"/>
        <pc:sldMkLst>
          <pc:docMk/>
          <pc:sldMk cId="3568858931" sldId="4577"/>
        </pc:sldMkLst>
        <pc:graphicFrameChg chg="modGraphic">
          <ac:chgData name="Robin Rettien" userId="d3b77970-caed-4e6f-89f3-1a113df11dad" providerId="ADAL" clId="{7689E4C4-26E7-4232-9C2E-DE978DA4CFB3}" dt="2020-11-25T17:26:21.779" v="516" actId="20577"/>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689E4C4-26E7-4232-9C2E-DE978DA4CFB3}" dt="2020-11-25T17:26:27.939" v="524" actId="20577"/>
        <pc:sldMkLst>
          <pc:docMk/>
          <pc:sldMk cId="734642804" sldId="4578"/>
        </pc:sldMkLst>
        <pc:graphicFrameChg chg="modGraphic">
          <ac:chgData name="Robin Rettien" userId="d3b77970-caed-4e6f-89f3-1a113df11dad" providerId="ADAL" clId="{7689E4C4-26E7-4232-9C2E-DE978DA4CFB3}" dt="2020-11-25T17:26:27.939" v="524" actId="20577"/>
          <ac:graphicFrameMkLst>
            <pc:docMk/>
            <pc:sldMk cId="734642804" sldId="4578"/>
            <ac:graphicFrameMk id="38" creationId="{EC973635-818A-4831-A1B7-4F1B1727D724}"/>
          </ac:graphicFrameMkLst>
        </pc:graphicFrameChg>
      </pc:sldChg>
      <pc:sldChg chg="addSp delSp modSp mod">
        <pc:chgData name="Robin Rettien" userId="d3b77970-caed-4e6f-89f3-1a113df11dad" providerId="ADAL" clId="{7689E4C4-26E7-4232-9C2E-DE978DA4CFB3}" dt="2020-11-25T16:51:04.972" v="424" actId="1076"/>
        <pc:sldMkLst>
          <pc:docMk/>
          <pc:sldMk cId="3340651568" sldId="4583"/>
        </pc:sldMkLst>
        <pc:spChg chg="mod">
          <ac:chgData name="Robin Rettien" userId="d3b77970-caed-4e6f-89f3-1a113df11dad" providerId="ADAL" clId="{7689E4C4-26E7-4232-9C2E-DE978DA4CFB3}" dt="2020-11-23T17:49:41.593" v="202" actId="20577"/>
          <ac:spMkLst>
            <pc:docMk/>
            <pc:sldMk cId="3340651568" sldId="4583"/>
            <ac:spMk id="2" creationId="{0518E33F-A338-4998-BEAE-43248FEFDFA8}"/>
          </ac:spMkLst>
        </pc:spChg>
        <pc:spChg chg="mod">
          <ac:chgData name="Robin Rettien" userId="d3b77970-caed-4e6f-89f3-1a113df11dad" providerId="ADAL" clId="{7689E4C4-26E7-4232-9C2E-DE978DA4CFB3}" dt="2020-11-24T12:59:45.403" v="367" actId="552"/>
          <ac:spMkLst>
            <pc:docMk/>
            <pc:sldMk cId="3340651568" sldId="4583"/>
            <ac:spMk id="3" creationId="{2DB1F36D-0C97-44A6-9A0C-82767ABBEDC1}"/>
          </ac:spMkLst>
        </pc:spChg>
        <pc:spChg chg="mod">
          <ac:chgData name="Robin Rettien" userId="d3b77970-caed-4e6f-89f3-1a113df11dad" providerId="ADAL" clId="{7689E4C4-26E7-4232-9C2E-DE978DA4CFB3}" dt="2020-11-24T12:53:29.436" v="364"/>
          <ac:spMkLst>
            <pc:docMk/>
            <pc:sldMk cId="3340651568" sldId="4583"/>
            <ac:spMk id="4" creationId="{29CB9718-F33C-45E0-97AD-AD6A26E51A3C}"/>
          </ac:spMkLst>
        </pc:spChg>
        <pc:spChg chg="mod">
          <ac:chgData name="Robin Rettien" userId="d3b77970-caed-4e6f-89f3-1a113df11dad" providerId="ADAL" clId="{7689E4C4-26E7-4232-9C2E-DE978DA4CFB3}" dt="2020-11-24T12:59:45.403" v="367" actId="552"/>
          <ac:spMkLst>
            <pc:docMk/>
            <pc:sldMk cId="3340651568" sldId="4583"/>
            <ac:spMk id="5" creationId="{EE1DFA93-663F-4907-91A3-91C44EA244A0}"/>
          </ac:spMkLst>
        </pc:spChg>
        <pc:spChg chg="mod">
          <ac:chgData name="Robin Rettien" userId="d3b77970-caed-4e6f-89f3-1a113df11dad" providerId="ADAL" clId="{7689E4C4-26E7-4232-9C2E-DE978DA4CFB3}" dt="2020-11-24T12:51:23.716" v="352" actId="1076"/>
          <ac:spMkLst>
            <pc:docMk/>
            <pc:sldMk cId="3340651568" sldId="4583"/>
            <ac:spMk id="6" creationId="{36977B23-E02B-4EBF-A01C-C334D81AAB40}"/>
          </ac:spMkLst>
        </pc:spChg>
        <pc:spChg chg="mod">
          <ac:chgData name="Robin Rettien" userId="d3b77970-caed-4e6f-89f3-1a113df11dad" providerId="ADAL" clId="{7689E4C4-26E7-4232-9C2E-DE978DA4CFB3}" dt="2020-11-25T16:51:04.972" v="424" actId="1076"/>
          <ac:spMkLst>
            <pc:docMk/>
            <pc:sldMk cId="3340651568" sldId="4583"/>
            <ac:spMk id="14" creationId="{857809CB-AA52-4959-8A8A-AFC74F14F40E}"/>
          </ac:spMkLst>
        </pc:spChg>
        <pc:spChg chg="mod">
          <ac:chgData name="Robin Rettien" userId="d3b77970-caed-4e6f-89f3-1a113df11dad" providerId="ADAL" clId="{7689E4C4-26E7-4232-9C2E-DE978DA4CFB3}" dt="2020-11-24T17:03:11.580" v="376" actId="20577"/>
          <ac:spMkLst>
            <pc:docMk/>
            <pc:sldMk cId="3340651568" sldId="4583"/>
            <ac:spMk id="26" creationId="{E3ADEEA2-430A-4A2B-924E-0EDE6C0EB75E}"/>
          </ac:spMkLst>
        </pc:spChg>
        <pc:picChg chg="del mod">
          <ac:chgData name="Robin Rettien" userId="d3b77970-caed-4e6f-89f3-1a113df11dad" providerId="ADAL" clId="{7689E4C4-26E7-4232-9C2E-DE978DA4CFB3}" dt="2020-11-25T16:50:48.131" v="422" actId="478"/>
          <ac:picMkLst>
            <pc:docMk/>
            <pc:sldMk cId="3340651568" sldId="4583"/>
            <ac:picMk id="12" creationId="{F004A504-0F22-4EAB-87B6-C5A95D698E52}"/>
          </ac:picMkLst>
        </pc:picChg>
        <pc:picChg chg="add mod ord">
          <ac:chgData name="Robin Rettien" userId="d3b77970-caed-4e6f-89f3-1a113df11dad" providerId="ADAL" clId="{7689E4C4-26E7-4232-9C2E-DE978DA4CFB3}" dt="2020-11-25T16:50:46.253" v="421" actId="167"/>
          <ac:picMkLst>
            <pc:docMk/>
            <pc:sldMk cId="3340651568" sldId="4583"/>
            <ac:picMk id="29" creationId="{C005A386-5E71-403D-B78A-3FFD46509C67}"/>
          </ac:picMkLst>
        </pc:picChg>
      </pc:sldChg>
      <pc:sldChg chg="del">
        <pc:chgData name="Robin Rettien" userId="d3b77970-caed-4e6f-89f3-1a113df11dad" providerId="ADAL" clId="{7689E4C4-26E7-4232-9C2E-DE978DA4CFB3}" dt="2020-11-23T17:49:30.485" v="190" actId="47"/>
        <pc:sldMkLst>
          <pc:docMk/>
          <pc:sldMk cId="981453204" sldId="4586"/>
        </pc:sldMkLst>
      </pc:sldChg>
      <pc:sldChg chg="add del">
        <pc:chgData name="Robin Rettien" userId="d3b77970-caed-4e6f-89f3-1a113df11dad" providerId="ADAL" clId="{7689E4C4-26E7-4232-9C2E-DE978DA4CFB3}" dt="2020-11-23T15:03:03.402" v="99" actId="47"/>
        <pc:sldMkLst>
          <pc:docMk/>
          <pc:sldMk cId="1329524560" sldId="4587"/>
        </pc:sldMkLst>
      </pc:sldChg>
      <pc:sldChg chg="new del">
        <pc:chgData name="Robin Rettien" userId="d3b77970-caed-4e6f-89f3-1a113df11dad" providerId="ADAL" clId="{7689E4C4-26E7-4232-9C2E-DE978DA4CFB3}" dt="2020-11-23T14:20:35.220" v="6" actId="680"/>
        <pc:sldMkLst>
          <pc:docMk/>
          <pc:sldMk cId="4288595888" sldId="4587"/>
        </pc:sldMkLst>
      </pc:sldChg>
      <pc:sldMasterChg chg="modSp mod modSldLayout">
        <pc:chgData name="Robin Rettien" userId="d3b77970-caed-4e6f-89f3-1a113df11dad" providerId="ADAL" clId="{7689E4C4-26E7-4232-9C2E-DE978DA4CFB3}" dt="2020-11-23T15:05:40.447" v="125"/>
        <pc:sldMasterMkLst>
          <pc:docMk/>
          <pc:sldMasterMk cId="0" sldId="2147483659"/>
        </pc:sldMasterMkLst>
        <pc:spChg chg="mod">
          <ac:chgData name="Robin Rettien" userId="d3b77970-caed-4e6f-89f3-1a113df11dad" providerId="ADAL" clId="{7689E4C4-26E7-4232-9C2E-DE978DA4CFB3}" dt="2020-11-23T15:05:21.474" v="122"/>
          <ac:spMkLst>
            <pc:docMk/>
            <pc:sldMasterMk cId="0" sldId="2147483659"/>
            <ac:spMk id="4" creationId="{B8A5604C-B8A6-4D35-A162-2F60AB989CD9}"/>
          </ac:spMkLst>
        </pc:spChg>
        <pc:sldLayoutChg chg="modSp mod">
          <pc:chgData name="Robin Rettien" userId="d3b77970-caed-4e6f-89f3-1a113df11dad" providerId="ADAL" clId="{7689E4C4-26E7-4232-9C2E-DE978DA4CFB3}" dt="2020-11-23T15:05:40.447" v="125"/>
          <pc:sldLayoutMkLst>
            <pc:docMk/>
            <pc:sldMasterMk cId="0" sldId="2147483659"/>
            <pc:sldLayoutMk cId="3081998058" sldId="2147483681"/>
          </pc:sldLayoutMkLst>
          <pc:spChg chg="mod">
            <ac:chgData name="Robin Rettien" userId="d3b77970-caed-4e6f-89f3-1a113df11dad" providerId="ADAL" clId="{7689E4C4-26E7-4232-9C2E-DE978DA4CFB3}" dt="2020-11-23T15:05:40.447" v="125"/>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9D17DE05-5C5A-432D-B72E-60EF13999893}"/>
    <pc:docChg chg="custSel modSld">
      <pc:chgData name="Robin Rettien" userId="d3b77970-caed-4e6f-89f3-1a113df11dad" providerId="ADAL" clId="{9D17DE05-5C5A-432D-B72E-60EF13999893}" dt="2020-11-04T20:04:37.263" v="111" actId="20577"/>
      <pc:docMkLst>
        <pc:docMk/>
      </pc:docMkLst>
      <pc:sldChg chg="addSp modSp mod">
        <pc:chgData name="Robin Rettien" userId="d3b77970-caed-4e6f-89f3-1a113df11dad" providerId="ADAL" clId="{9D17DE05-5C5A-432D-B72E-60EF13999893}" dt="2020-11-04T20:01:04.788" v="80" actId="20577"/>
        <pc:sldMkLst>
          <pc:docMk/>
          <pc:sldMk cId="3723857203" sldId="4505"/>
        </pc:sldMkLst>
        <pc:spChg chg="add mod">
          <ac:chgData name="Robin Rettien" userId="d3b77970-caed-4e6f-89f3-1a113df11dad" providerId="ADAL" clId="{9D17DE05-5C5A-432D-B72E-60EF13999893}" dt="2020-11-04T20:01:04.788" v="80" actId="20577"/>
          <ac:spMkLst>
            <pc:docMk/>
            <pc:sldMk cId="3723857203" sldId="4505"/>
            <ac:spMk id="3" creationId="{0252B5F5-9AC7-4F71-9222-E2738AC85ABC}"/>
          </ac:spMkLst>
        </pc:spChg>
        <pc:spChg chg="mod">
          <ac:chgData name="Robin Rettien" userId="d3b77970-caed-4e6f-89f3-1a113df11dad" providerId="ADAL" clId="{9D17DE05-5C5A-432D-B72E-60EF13999893}" dt="2020-11-04T20:00:13.124" v="61" actId="13926"/>
          <ac:spMkLst>
            <pc:docMk/>
            <pc:sldMk cId="3723857203" sldId="4505"/>
            <ac:spMk id="21" creationId="{A72AE591-3E09-4614-960C-8E841A43253C}"/>
          </ac:spMkLst>
        </pc:spChg>
        <pc:picChg chg="add">
          <ac:chgData name="Robin Rettien" userId="d3b77970-caed-4e6f-89f3-1a113df11dad" providerId="ADAL" clId="{9D17DE05-5C5A-432D-B72E-60EF13999893}" dt="2020-11-04T20:00:23.788" v="62" actId="22"/>
          <ac:picMkLst>
            <pc:docMk/>
            <pc:sldMk cId="3723857203" sldId="4505"/>
            <ac:picMk id="4" creationId="{9B71068C-80B5-44EE-BF11-55ECB18A22CE}"/>
          </ac:picMkLst>
        </pc:picChg>
      </pc:sldChg>
      <pc:sldChg chg="modSp mod">
        <pc:chgData name="Robin Rettien" userId="d3b77970-caed-4e6f-89f3-1a113df11dad" providerId="ADAL" clId="{9D17DE05-5C5A-432D-B72E-60EF13999893}" dt="2020-11-04T20:03:29.647" v="97" actId="20577"/>
        <pc:sldMkLst>
          <pc:docMk/>
          <pc:sldMk cId="783396592" sldId="4506"/>
        </pc:sldMkLst>
        <pc:spChg chg="mod">
          <ac:chgData name="Robin Rettien" userId="d3b77970-caed-4e6f-89f3-1a113df11dad" providerId="ADAL" clId="{9D17DE05-5C5A-432D-B72E-60EF13999893}" dt="2020-11-04T20:03:29.647" v="97" actId="20577"/>
          <ac:spMkLst>
            <pc:docMk/>
            <pc:sldMk cId="783396592" sldId="4506"/>
            <ac:spMk id="21" creationId="{A72AE591-3E09-4614-960C-8E841A43253C}"/>
          </ac:spMkLst>
        </pc:spChg>
      </pc:sldChg>
      <pc:sldChg chg="modSp mod">
        <pc:chgData name="Robin Rettien" userId="d3b77970-caed-4e6f-89f3-1a113df11dad" providerId="ADAL" clId="{9D17DE05-5C5A-432D-B72E-60EF13999893}" dt="2020-11-04T20:04:37.263" v="111" actId="20577"/>
        <pc:sldMkLst>
          <pc:docMk/>
          <pc:sldMk cId="1017006420" sldId="4518"/>
        </pc:sldMkLst>
        <pc:spChg chg="mod">
          <ac:chgData name="Robin Rettien" userId="d3b77970-caed-4e6f-89f3-1a113df11dad" providerId="ADAL" clId="{9D17DE05-5C5A-432D-B72E-60EF13999893}" dt="2020-11-04T20:04:37.263" v="111" actId="20577"/>
          <ac:spMkLst>
            <pc:docMk/>
            <pc:sldMk cId="1017006420" sldId="4518"/>
            <ac:spMk id="43" creationId="{E1D6872F-FF8F-4E24-A4E0-9460DD348BCA}"/>
          </ac:spMkLst>
        </pc:spChg>
      </pc:sldChg>
      <pc:sldChg chg="modSp mod">
        <pc:chgData name="Robin Rettien" userId="d3b77970-caed-4e6f-89f3-1a113df11dad" providerId="ADAL" clId="{9D17DE05-5C5A-432D-B72E-60EF13999893}" dt="2020-11-04T20:04:28.447" v="108" actId="20577"/>
        <pc:sldMkLst>
          <pc:docMk/>
          <pc:sldMk cId="3024342461" sldId="4519"/>
        </pc:sldMkLst>
        <pc:spChg chg="mod">
          <ac:chgData name="Robin Rettien" userId="d3b77970-caed-4e6f-89f3-1a113df11dad" providerId="ADAL" clId="{9D17DE05-5C5A-432D-B72E-60EF13999893}" dt="2020-11-04T20:04:28.447" v="108" actId="20577"/>
          <ac:spMkLst>
            <pc:docMk/>
            <pc:sldMk cId="3024342461" sldId="4519"/>
            <ac:spMk id="49" creationId="{1FA31E3C-0D66-439E-ABD2-A331D2BFF53E}"/>
          </ac:spMkLst>
        </pc:spChg>
      </pc:sldChg>
      <pc:sldChg chg="delSp mod">
        <pc:chgData name="Robin Rettien" userId="d3b77970-caed-4e6f-89f3-1a113df11dad" providerId="ADAL" clId="{9D17DE05-5C5A-432D-B72E-60EF13999893}" dt="2020-11-04T20:03:48.029" v="99" actId="478"/>
        <pc:sldMkLst>
          <pc:docMk/>
          <pc:sldMk cId="4081695896" sldId="4520"/>
        </pc:sldMkLst>
        <pc:picChg chg="del">
          <ac:chgData name="Robin Rettien" userId="d3b77970-caed-4e6f-89f3-1a113df11dad" providerId="ADAL" clId="{9D17DE05-5C5A-432D-B72E-60EF13999893}" dt="2020-11-04T20:03:44.018" v="98" actId="478"/>
          <ac:picMkLst>
            <pc:docMk/>
            <pc:sldMk cId="4081695896" sldId="4520"/>
            <ac:picMk id="33" creationId="{048AECDD-F52E-419D-B2AE-1AB01D64800C}"/>
          </ac:picMkLst>
        </pc:picChg>
        <pc:picChg chg="del">
          <ac:chgData name="Robin Rettien" userId="d3b77970-caed-4e6f-89f3-1a113df11dad" providerId="ADAL" clId="{9D17DE05-5C5A-432D-B72E-60EF13999893}" dt="2020-11-04T20:03:48.029" v="99" actId="478"/>
          <ac:picMkLst>
            <pc:docMk/>
            <pc:sldMk cId="4081695896" sldId="4520"/>
            <ac:picMk id="36" creationId="{D8AB83CA-2973-4650-9338-7C7862A5A84F}"/>
          </ac:picMkLst>
        </pc:picChg>
      </pc:sldChg>
      <pc:sldChg chg="addSp delSp modSp mod">
        <pc:chgData name="Robin Rettien" userId="d3b77970-caed-4e6f-89f3-1a113df11dad" providerId="ADAL" clId="{9D17DE05-5C5A-432D-B72E-60EF13999893}" dt="2020-11-04T19:53:38.901" v="22"/>
        <pc:sldMkLst>
          <pc:docMk/>
          <pc:sldMk cId="419548533" sldId="4534"/>
        </pc:sldMkLst>
        <pc:spChg chg="mod">
          <ac:chgData name="Robin Rettien" userId="d3b77970-caed-4e6f-89f3-1a113df11dad" providerId="ADAL" clId="{9D17DE05-5C5A-432D-B72E-60EF13999893}" dt="2020-11-04T19:53:17.817" v="20"/>
          <ac:spMkLst>
            <pc:docMk/>
            <pc:sldMk cId="419548533" sldId="4534"/>
            <ac:spMk id="15" creationId="{CE7FEFFD-2135-4875-BC5A-895AE5991D9A}"/>
          </ac:spMkLst>
        </pc:spChg>
        <pc:spChg chg="mod">
          <ac:chgData name="Robin Rettien" userId="d3b77970-caed-4e6f-89f3-1a113df11dad" providerId="ADAL" clId="{9D17DE05-5C5A-432D-B72E-60EF13999893}" dt="2020-11-04T19:53:30.297" v="21"/>
          <ac:spMkLst>
            <pc:docMk/>
            <pc:sldMk cId="419548533" sldId="4534"/>
            <ac:spMk id="26" creationId="{39560AB3-6B18-407E-BA8A-51D748D825B6}"/>
          </ac:spMkLst>
        </pc:spChg>
        <pc:spChg chg="mod">
          <ac:chgData name="Robin Rettien" userId="d3b77970-caed-4e6f-89f3-1a113df11dad" providerId="ADAL" clId="{9D17DE05-5C5A-432D-B72E-60EF13999893}" dt="2020-11-04T19:53:38.901" v="22"/>
          <ac:spMkLst>
            <pc:docMk/>
            <pc:sldMk cId="419548533" sldId="4534"/>
            <ac:spMk id="30" creationId="{72CE0773-BDE5-4FDF-B5D1-25248D377107}"/>
          </ac:spMkLst>
        </pc:spChg>
        <pc:picChg chg="add mod">
          <ac:chgData name="Robin Rettien" userId="d3b77970-caed-4e6f-89f3-1a113df11dad" providerId="ADAL" clId="{9D17DE05-5C5A-432D-B72E-60EF13999893}" dt="2020-11-04T19:52:58.738" v="14"/>
          <ac:picMkLst>
            <pc:docMk/>
            <pc:sldMk cId="419548533" sldId="4534"/>
            <ac:picMk id="12" creationId="{F2CA6F00-8D77-4C39-B746-6A1683E24631}"/>
          </ac:picMkLst>
        </pc:picChg>
        <pc:picChg chg="del mod">
          <ac:chgData name="Robin Rettien" userId="d3b77970-caed-4e6f-89f3-1a113df11dad" providerId="ADAL" clId="{9D17DE05-5C5A-432D-B72E-60EF13999893}" dt="2020-11-04T19:53:00.609" v="19" actId="478"/>
          <ac:picMkLst>
            <pc:docMk/>
            <pc:sldMk cId="419548533" sldId="4534"/>
            <ac:picMk id="22" creationId="{9E60FAA5-161F-4210-975C-2117EF2F634F}"/>
          </ac:picMkLst>
        </pc:picChg>
      </pc:sldChg>
      <pc:sldChg chg="modSp mod">
        <pc:chgData name="Robin Rettien" userId="d3b77970-caed-4e6f-89f3-1a113df11dad" providerId="ADAL" clId="{9D17DE05-5C5A-432D-B72E-60EF13999893}" dt="2020-11-04T19:54:00.500" v="23" actId="20577"/>
        <pc:sldMkLst>
          <pc:docMk/>
          <pc:sldMk cId="1377220271" sldId="4562"/>
        </pc:sldMkLst>
        <pc:spChg chg="mod">
          <ac:chgData name="Robin Rettien" userId="d3b77970-caed-4e6f-89f3-1a113df11dad" providerId="ADAL" clId="{9D17DE05-5C5A-432D-B72E-60EF13999893}" dt="2020-11-04T19:54:00.500" v="23" actId="20577"/>
          <ac:spMkLst>
            <pc:docMk/>
            <pc:sldMk cId="1377220271" sldId="4562"/>
            <ac:spMk id="26" creationId="{39560AB3-6B18-407E-BA8A-51D748D825B6}"/>
          </ac:spMkLst>
        </pc:spChg>
      </pc:sldChg>
      <pc:sldChg chg="addSp modSp mod">
        <pc:chgData name="Robin Rettien" userId="d3b77970-caed-4e6f-89f3-1a113df11dad" providerId="ADAL" clId="{9D17DE05-5C5A-432D-B72E-60EF13999893}" dt="2020-11-04T19:55:24.740" v="47" actId="22"/>
        <pc:sldMkLst>
          <pc:docMk/>
          <pc:sldMk cId="321839724" sldId="4568"/>
        </pc:sldMkLst>
        <pc:spChg chg="add">
          <ac:chgData name="Robin Rettien" userId="d3b77970-caed-4e6f-89f3-1a113df11dad" providerId="ADAL" clId="{9D17DE05-5C5A-432D-B72E-60EF13999893}" dt="2020-11-04T19:55:24.740" v="47" actId="22"/>
          <ac:spMkLst>
            <pc:docMk/>
            <pc:sldMk cId="321839724" sldId="4568"/>
            <ac:spMk id="7" creationId="{E25D11AF-2D41-4905-883B-5FEA1763E491}"/>
          </ac:spMkLst>
        </pc:spChg>
        <pc:spChg chg="mod">
          <ac:chgData name="Robin Rettien" userId="d3b77970-caed-4e6f-89f3-1a113df11dad" providerId="ADAL" clId="{9D17DE05-5C5A-432D-B72E-60EF13999893}" dt="2020-11-04T19:55:10.844" v="46" actId="20577"/>
          <ac:spMkLst>
            <pc:docMk/>
            <pc:sldMk cId="321839724" sldId="4568"/>
            <ac:spMk id="21" creationId="{A72AE591-3E09-4614-960C-8E841A43253C}"/>
          </ac:spMkLst>
        </pc:spChg>
        <pc:picChg chg="add">
          <ac:chgData name="Robin Rettien" userId="d3b77970-caed-4e6f-89f3-1a113df11dad" providerId="ADAL" clId="{9D17DE05-5C5A-432D-B72E-60EF13999893}" dt="2020-11-04T19:55:24.740" v="47" actId="22"/>
          <ac:picMkLst>
            <pc:docMk/>
            <pc:sldMk cId="321839724" sldId="4568"/>
            <ac:picMk id="8" creationId="{05324576-6A70-4CA3-9D20-801EAB846BAA}"/>
          </ac:picMkLst>
        </pc:picChg>
      </pc:sldChg>
      <pc:sldChg chg="addSp delSp modSp mod">
        <pc:chgData name="Robin Rettien" userId="d3b77970-caed-4e6f-89f3-1a113df11dad" providerId="ADAL" clId="{9D17DE05-5C5A-432D-B72E-60EF13999893}" dt="2020-11-04T19:56:36.786" v="54" actId="20577"/>
        <pc:sldMkLst>
          <pc:docMk/>
          <pc:sldMk cId="2761733356" sldId="4569"/>
        </pc:sldMkLst>
        <pc:spChg chg="del">
          <ac:chgData name="Robin Rettien" userId="d3b77970-caed-4e6f-89f3-1a113df11dad" providerId="ADAL" clId="{9D17DE05-5C5A-432D-B72E-60EF13999893}" dt="2020-11-04T19:56:30.596" v="48" actId="478"/>
          <ac:spMkLst>
            <pc:docMk/>
            <pc:sldMk cId="2761733356" sldId="4569"/>
            <ac:spMk id="4" creationId="{4C4D38EA-F223-4340-92B1-79278FCAA685}"/>
          </ac:spMkLst>
        </pc:spChg>
        <pc:spChg chg="del">
          <ac:chgData name="Robin Rettien" userId="d3b77970-caed-4e6f-89f3-1a113df11dad" providerId="ADAL" clId="{9D17DE05-5C5A-432D-B72E-60EF13999893}" dt="2020-11-04T19:56:30.596" v="48" actId="478"/>
          <ac:spMkLst>
            <pc:docMk/>
            <pc:sldMk cId="2761733356" sldId="4569"/>
            <ac:spMk id="5" creationId="{34DE3345-BF12-4590-82BA-08BF5D62A7A2}"/>
          </ac:spMkLst>
        </pc:spChg>
        <pc:spChg chg="add mod">
          <ac:chgData name="Robin Rettien" userId="d3b77970-caed-4e6f-89f3-1a113df11dad" providerId="ADAL" clId="{9D17DE05-5C5A-432D-B72E-60EF13999893}" dt="2020-11-04T19:56:36.786" v="54" actId="20577"/>
          <ac:spMkLst>
            <pc:docMk/>
            <pc:sldMk cId="2761733356" sldId="4569"/>
            <ac:spMk id="7" creationId="{E73D5105-F5BC-402C-B006-D9F1A167A1FB}"/>
          </ac:spMkLst>
        </pc:spChg>
        <pc:spChg chg="del">
          <ac:chgData name="Robin Rettien" userId="d3b77970-caed-4e6f-89f3-1a113df11dad" providerId="ADAL" clId="{9D17DE05-5C5A-432D-B72E-60EF13999893}" dt="2020-11-04T19:56:30.596" v="48" actId="478"/>
          <ac:spMkLst>
            <pc:docMk/>
            <pc:sldMk cId="2761733356" sldId="4569"/>
            <ac:spMk id="9" creationId="{DB3E10AF-4D26-494C-827B-48178D9E4333}"/>
          </ac:spMkLst>
        </pc:spChg>
        <pc:spChg chg="add">
          <ac:chgData name="Robin Rettien" userId="d3b77970-caed-4e6f-89f3-1a113df11dad" providerId="ADAL" clId="{9D17DE05-5C5A-432D-B72E-60EF13999893}" dt="2020-11-04T19:56:31.066" v="49" actId="22"/>
          <ac:spMkLst>
            <pc:docMk/>
            <pc:sldMk cId="2761733356" sldId="4569"/>
            <ac:spMk id="10" creationId="{9ED7A441-A060-42D8-9095-7D008E89A741}"/>
          </ac:spMkLst>
        </pc:spChg>
        <pc:spChg chg="add">
          <ac:chgData name="Robin Rettien" userId="d3b77970-caed-4e6f-89f3-1a113df11dad" providerId="ADAL" clId="{9D17DE05-5C5A-432D-B72E-60EF13999893}" dt="2020-11-04T19:56:31.066" v="49" actId="22"/>
          <ac:spMkLst>
            <pc:docMk/>
            <pc:sldMk cId="2761733356" sldId="4569"/>
            <ac:spMk id="12" creationId="{884FC309-076B-4904-B62C-7A142168EC50}"/>
          </ac:spMkLst>
        </pc:spChg>
        <pc:spChg chg="add">
          <ac:chgData name="Robin Rettien" userId="d3b77970-caed-4e6f-89f3-1a113df11dad" providerId="ADAL" clId="{9D17DE05-5C5A-432D-B72E-60EF13999893}" dt="2020-11-04T19:56:31.066" v="49" actId="22"/>
          <ac:spMkLst>
            <pc:docMk/>
            <pc:sldMk cId="2761733356" sldId="4569"/>
            <ac:spMk id="14" creationId="{22E2B548-DF3B-4866-9F66-7393E02E1CEA}"/>
          </ac:spMkLst>
        </pc:spChg>
        <pc:spChg chg="del">
          <ac:chgData name="Robin Rettien" userId="d3b77970-caed-4e6f-89f3-1a113df11dad" providerId="ADAL" clId="{9D17DE05-5C5A-432D-B72E-60EF13999893}" dt="2020-11-04T19:56:30.596" v="48" actId="478"/>
          <ac:spMkLst>
            <pc:docMk/>
            <pc:sldMk cId="2761733356" sldId="4569"/>
            <ac:spMk id="21" creationId="{A72AE591-3E09-4614-960C-8E841A43253C}"/>
          </ac:spMkLst>
        </pc:spChg>
        <pc:picChg chg="del">
          <ac:chgData name="Robin Rettien" userId="d3b77970-caed-4e6f-89f3-1a113df11dad" providerId="ADAL" clId="{9D17DE05-5C5A-432D-B72E-60EF13999893}" dt="2020-11-04T19:56:30.596" v="48" actId="478"/>
          <ac:picMkLst>
            <pc:docMk/>
            <pc:sldMk cId="2761733356" sldId="4569"/>
            <ac:picMk id="13" creationId="{9752C072-54A5-4D75-B979-99E99C67145B}"/>
          </ac:picMkLst>
        </pc:picChg>
        <pc:picChg chg="add">
          <ac:chgData name="Robin Rettien" userId="d3b77970-caed-4e6f-89f3-1a113df11dad" providerId="ADAL" clId="{9D17DE05-5C5A-432D-B72E-60EF13999893}" dt="2020-11-04T19:56:31.066" v="49" actId="22"/>
          <ac:picMkLst>
            <pc:docMk/>
            <pc:sldMk cId="2761733356" sldId="4569"/>
            <ac:picMk id="16" creationId="{91B4F8DE-C0B5-48B0-84D5-FD6C1670B9C6}"/>
          </ac:picMkLst>
        </pc:picChg>
      </pc:sldChg>
      <pc:sldChg chg="modSp mod">
        <pc:chgData name="Robin Rettien" userId="d3b77970-caed-4e6f-89f3-1a113df11dad" providerId="ADAL" clId="{9D17DE05-5C5A-432D-B72E-60EF13999893}" dt="2020-11-04T20:04:20.635" v="102" actId="20577"/>
        <pc:sldMkLst>
          <pc:docMk/>
          <pc:sldMk cId="2623748295" sldId="4570"/>
        </pc:sldMkLst>
        <pc:spChg chg="mod">
          <ac:chgData name="Robin Rettien" userId="d3b77970-caed-4e6f-89f3-1a113df11dad" providerId="ADAL" clId="{9D17DE05-5C5A-432D-B72E-60EF13999893}" dt="2020-11-04T20:04:20.635" v="102" actId="20577"/>
          <ac:spMkLst>
            <pc:docMk/>
            <pc:sldMk cId="2623748295" sldId="4570"/>
            <ac:spMk id="19" creationId="{197440D0-D94A-40D6-8A4C-706BD75AD0B0}"/>
          </ac:spMkLst>
        </pc:spChg>
      </pc:sldChg>
    </pc:docChg>
  </pc:docChgLst>
  <pc:docChgLst>
    <pc:chgData name="Thomas Deys" userId="647f37d8-f9bd-4b43-9716-bf59537be276" providerId="ADAL" clId="{82AFEA71-06B9-4872-B8E5-03561CF7D20A}"/>
    <pc:docChg chg="custSel modSld">
      <pc:chgData name="Thomas Deys" userId="647f37d8-f9bd-4b43-9716-bf59537be276" providerId="ADAL" clId="{82AFEA71-06B9-4872-B8E5-03561CF7D20A}" dt="2020-10-22T11:26:22.404" v="233" actId="14100"/>
      <pc:docMkLst>
        <pc:docMk/>
      </pc:docMkLst>
      <pc:sldChg chg="modSp mod">
        <pc:chgData name="Thomas Deys" userId="647f37d8-f9bd-4b43-9716-bf59537be276" providerId="ADAL" clId="{82AFEA71-06B9-4872-B8E5-03561CF7D20A}" dt="2020-10-22T11:25:35.835" v="232" actId="20577"/>
        <pc:sldMkLst>
          <pc:docMk/>
          <pc:sldMk cId="783396592" sldId="4506"/>
        </pc:sldMkLst>
        <pc:spChg chg="mod">
          <ac:chgData name="Thomas Deys" userId="647f37d8-f9bd-4b43-9716-bf59537be276" providerId="ADAL" clId="{82AFEA71-06B9-4872-B8E5-03561CF7D20A}" dt="2020-10-22T11:25:35.835" v="232" actId="20577"/>
          <ac:spMkLst>
            <pc:docMk/>
            <pc:sldMk cId="783396592" sldId="4506"/>
            <ac:spMk id="21" creationId="{A72AE591-3E09-4614-960C-8E841A43253C}"/>
          </ac:spMkLst>
        </pc:spChg>
      </pc:sldChg>
      <pc:sldChg chg="modSp mod">
        <pc:chgData name="Thomas Deys" userId="647f37d8-f9bd-4b43-9716-bf59537be276" providerId="ADAL" clId="{82AFEA71-06B9-4872-B8E5-03561CF7D20A}" dt="2020-10-22T10:53:21.130" v="230" actId="20577"/>
        <pc:sldMkLst>
          <pc:docMk/>
          <pc:sldMk cId="3024342461" sldId="4519"/>
        </pc:sldMkLst>
        <pc:spChg chg="mod">
          <ac:chgData name="Thomas Deys" userId="647f37d8-f9bd-4b43-9716-bf59537be276" providerId="ADAL" clId="{82AFEA71-06B9-4872-B8E5-03561CF7D20A}" dt="2020-10-22T10:53:21.130" v="230" actId="20577"/>
          <ac:spMkLst>
            <pc:docMk/>
            <pc:sldMk cId="3024342461" sldId="4519"/>
            <ac:spMk id="45" creationId="{B41C75A4-BA6D-4D8D-B496-01A7BA8EA02E}"/>
          </ac:spMkLst>
        </pc:spChg>
        <pc:graphicFrameChg chg="mod">
          <ac:chgData name="Thomas Deys" userId="647f37d8-f9bd-4b43-9716-bf59537be276" providerId="ADAL" clId="{82AFEA71-06B9-4872-B8E5-03561CF7D20A}" dt="2020-10-22T10:25:25.466" v="181" actId="1038"/>
          <ac:graphicFrameMkLst>
            <pc:docMk/>
            <pc:sldMk cId="3024342461" sldId="4519"/>
            <ac:graphicFrameMk id="5" creationId="{42930AB3-FBC1-4DCC-A67C-FCE8C9801E51}"/>
          </ac:graphicFrameMkLst>
        </pc:graphicFrameChg>
      </pc:sldChg>
      <pc:sldChg chg="modSp mod">
        <pc:chgData name="Thomas Deys" userId="647f37d8-f9bd-4b43-9716-bf59537be276" providerId="ADAL" clId="{82AFEA71-06B9-4872-B8E5-03561CF7D20A}" dt="2020-10-22T10:16:11.957" v="7" actId="20577"/>
        <pc:sldMkLst>
          <pc:docMk/>
          <pc:sldMk cId="4081695896" sldId="4520"/>
        </pc:sldMkLst>
        <pc:spChg chg="mod">
          <ac:chgData name="Thomas Deys" userId="647f37d8-f9bd-4b43-9716-bf59537be276" providerId="ADAL" clId="{82AFEA71-06B9-4872-B8E5-03561CF7D20A}" dt="2020-10-22T10:16:11.957" v="7" actId="20577"/>
          <ac:spMkLst>
            <pc:docMk/>
            <pc:sldMk cId="4081695896" sldId="4520"/>
            <ac:spMk id="19" creationId="{197440D0-D94A-40D6-8A4C-706BD75AD0B0}"/>
          </ac:spMkLst>
        </pc:spChg>
        <pc:spChg chg="mod">
          <ac:chgData name="Thomas Deys" userId="647f37d8-f9bd-4b43-9716-bf59537be276" providerId="ADAL" clId="{82AFEA71-06B9-4872-B8E5-03561CF7D20A}" dt="2020-10-22T10:16:08.468" v="5" actId="20577"/>
          <ac:spMkLst>
            <pc:docMk/>
            <pc:sldMk cId="4081695896" sldId="4520"/>
            <ac:spMk id="21" creationId="{A72AE591-3E09-4614-960C-8E841A43253C}"/>
          </ac:spMkLst>
        </pc:spChg>
      </pc:sldChg>
      <pc:sldChg chg="addSp modSp mod">
        <pc:chgData name="Thomas Deys" userId="647f37d8-f9bd-4b43-9716-bf59537be276" providerId="ADAL" clId="{82AFEA71-06B9-4872-B8E5-03561CF7D20A}" dt="2020-10-22T10:17:56.437" v="152" actId="1076"/>
        <pc:sldMkLst>
          <pc:docMk/>
          <pc:sldMk cId="1101744368" sldId="4524"/>
        </pc:sldMkLst>
        <pc:spChg chg="add mod">
          <ac:chgData name="Thomas Deys" userId="647f37d8-f9bd-4b43-9716-bf59537be276" providerId="ADAL" clId="{82AFEA71-06B9-4872-B8E5-03561CF7D20A}" dt="2020-10-22T10:17:56.437" v="152" actId="1076"/>
          <ac:spMkLst>
            <pc:docMk/>
            <pc:sldMk cId="1101744368" sldId="4524"/>
            <ac:spMk id="2" creationId="{E513B1B9-E321-4290-9060-628713E590DD}"/>
          </ac:spMkLst>
        </pc:spChg>
      </pc:sldChg>
      <pc:sldChg chg="modSp mod">
        <pc:chgData name="Thomas Deys" userId="647f37d8-f9bd-4b43-9716-bf59537be276" providerId="ADAL" clId="{82AFEA71-06B9-4872-B8E5-03561CF7D20A}" dt="2020-10-22T10:01:31.991" v="3" actId="20577"/>
        <pc:sldMkLst>
          <pc:docMk/>
          <pc:sldMk cId="321839724" sldId="4568"/>
        </pc:sldMkLst>
        <pc:spChg chg="mod">
          <ac:chgData name="Thomas Deys" userId="647f37d8-f9bd-4b43-9716-bf59537be276" providerId="ADAL" clId="{82AFEA71-06B9-4872-B8E5-03561CF7D20A}" dt="2020-10-22T10:01:31.991" v="3" actId="20577"/>
          <ac:spMkLst>
            <pc:docMk/>
            <pc:sldMk cId="321839724" sldId="4568"/>
            <ac:spMk id="36" creationId="{60B94625-8BDB-4038-9EC2-329AE5C51B21}"/>
          </ac:spMkLst>
        </pc:spChg>
      </pc:sldChg>
      <pc:sldChg chg="modSp mod">
        <pc:chgData name="Thomas Deys" userId="647f37d8-f9bd-4b43-9716-bf59537be276" providerId="ADAL" clId="{82AFEA71-06B9-4872-B8E5-03561CF7D20A}" dt="2020-10-22T11:26:22.404" v="233" actId="14100"/>
        <pc:sldMkLst>
          <pc:docMk/>
          <pc:sldMk cId="2623748295" sldId="4570"/>
        </pc:sldMkLst>
        <pc:cxnChg chg="mod">
          <ac:chgData name="Thomas Deys" userId="647f37d8-f9bd-4b43-9716-bf59537be276" providerId="ADAL" clId="{82AFEA71-06B9-4872-B8E5-03561CF7D20A}" dt="2020-10-22T11:26:22.404" v="233" actId="14100"/>
          <ac:cxnSpMkLst>
            <pc:docMk/>
            <pc:sldMk cId="2623748295" sldId="4570"/>
            <ac:cxnSpMk id="40" creationId="{0EF2CDFC-7052-428E-A358-1AE73A9BF4F7}"/>
          </ac:cxnSpMkLst>
        </pc:cxnChg>
      </pc:sldChg>
    </pc:docChg>
  </pc:docChgLst>
  <pc:docChgLst>
    <pc:chgData name="Robin Rettien" userId="d3b77970-caed-4e6f-89f3-1a113df11dad" providerId="ADAL" clId="{7F0D39C6-E5FA-48C6-9A87-61F305881C25}"/>
    <pc:docChg chg="undo redo custSel modSld">
      <pc:chgData name="Robin Rettien" userId="d3b77970-caed-4e6f-89f3-1a113df11dad" providerId="ADAL" clId="{7F0D39C6-E5FA-48C6-9A87-61F305881C25}" dt="2020-11-20T14:45:37.675" v="974" actId="13926"/>
      <pc:docMkLst>
        <pc:docMk/>
      </pc:docMkLst>
      <pc:sldChg chg="addSp delSp modSp mod">
        <pc:chgData name="Robin Rettien" userId="d3b77970-caed-4e6f-89f3-1a113df11dad" providerId="ADAL" clId="{7F0D39C6-E5FA-48C6-9A87-61F305881C25}" dt="2020-11-20T14:09:42.882" v="897" actId="313"/>
        <pc:sldMkLst>
          <pc:docMk/>
          <pc:sldMk cId="2715772111" sldId="3215"/>
        </pc:sldMkLst>
        <pc:spChg chg="add del mod">
          <ac:chgData name="Robin Rettien" userId="d3b77970-caed-4e6f-89f3-1a113df11dad" providerId="ADAL" clId="{7F0D39C6-E5FA-48C6-9A87-61F305881C25}" dt="2020-11-20T13:21:20.299" v="599" actId="478"/>
          <ac:spMkLst>
            <pc:docMk/>
            <pc:sldMk cId="2715772111" sldId="3215"/>
            <ac:spMk id="20" creationId="{1BABA303-3B9F-4835-AEBF-257ADB251D9E}"/>
          </ac:spMkLst>
        </pc:spChg>
        <pc:spChg chg="add del mod">
          <ac:chgData name="Robin Rettien" userId="d3b77970-caed-4e6f-89f3-1a113df11dad" providerId="ADAL" clId="{7F0D39C6-E5FA-48C6-9A87-61F305881C25}" dt="2020-11-20T13:21:20.299" v="599" actId="478"/>
          <ac:spMkLst>
            <pc:docMk/>
            <pc:sldMk cId="2715772111" sldId="3215"/>
            <ac:spMk id="22" creationId="{A9604E5F-6F64-49A3-8EFC-AB6A62280B44}"/>
          </ac:spMkLst>
        </pc:spChg>
        <pc:spChg chg="del">
          <ac:chgData name="Robin Rettien" userId="d3b77970-caed-4e6f-89f3-1a113df11dad" providerId="ADAL" clId="{7F0D39C6-E5FA-48C6-9A87-61F305881C25}" dt="2020-11-19T08:45:20.701" v="22" actId="478"/>
          <ac:spMkLst>
            <pc:docMk/>
            <pc:sldMk cId="2715772111" sldId="3215"/>
            <ac:spMk id="24" creationId="{5786C565-D64D-4800-87C6-6A144408BB7B}"/>
          </ac:spMkLst>
        </pc:spChg>
        <pc:spChg chg="add del mod">
          <ac:chgData name="Robin Rettien" userId="d3b77970-caed-4e6f-89f3-1a113df11dad" providerId="ADAL" clId="{7F0D39C6-E5FA-48C6-9A87-61F305881C25}" dt="2020-11-20T13:58:55.203" v="845" actId="478"/>
          <ac:spMkLst>
            <pc:docMk/>
            <pc:sldMk cId="2715772111" sldId="3215"/>
            <ac:spMk id="24" creationId="{C2561095-BD57-4EFE-8218-09F626378046}"/>
          </ac:spMkLst>
        </pc:spChg>
        <pc:spChg chg="add del mod">
          <ac:chgData name="Robin Rettien" userId="d3b77970-caed-4e6f-89f3-1a113df11dad" providerId="ADAL" clId="{7F0D39C6-E5FA-48C6-9A87-61F305881C25}" dt="2020-11-20T13:58:55.203" v="845" actId="478"/>
          <ac:spMkLst>
            <pc:docMk/>
            <pc:sldMk cId="2715772111" sldId="3215"/>
            <ac:spMk id="25" creationId="{1D586BC8-8533-4A6F-A382-1EC08EC5DB4A}"/>
          </ac:spMkLst>
        </pc:spChg>
        <pc:spChg chg="del">
          <ac:chgData name="Robin Rettien" userId="d3b77970-caed-4e6f-89f3-1a113df11dad" providerId="ADAL" clId="{7F0D39C6-E5FA-48C6-9A87-61F305881C25}" dt="2020-11-19T08:45:20.701" v="22" actId="478"/>
          <ac:spMkLst>
            <pc:docMk/>
            <pc:sldMk cId="2715772111" sldId="3215"/>
            <ac:spMk id="25" creationId="{F83F7EAB-E819-4F7C-AB07-9257B8B5B863}"/>
          </ac:spMkLst>
        </pc:spChg>
        <pc:spChg chg="add mod">
          <ac:chgData name="Robin Rettien" userId="d3b77970-caed-4e6f-89f3-1a113df11dad" providerId="ADAL" clId="{7F0D39C6-E5FA-48C6-9A87-61F305881C25}" dt="2020-11-20T13:58:55.419" v="846"/>
          <ac:spMkLst>
            <pc:docMk/>
            <pc:sldMk cId="2715772111" sldId="3215"/>
            <ac:spMk id="34" creationId="{30902728-2EC2-4AE9-AD86-87F1FAD69903}"/>
          </ac:spMkLst>
        </pc:spChg>
        <pc:spChg chg="add mod">
          <ac:chgData name="Robin Rettien" userId="d3b77970-caed-4e6f-89f3-1a113df11dad" providerId="ADAL" clId="{7F0D39C6-E5FA-48C6-9A87-61F305881C25}" dt="2020-11-20T14:09:42.882" v="897" actId="313"/>
          <ac:spMkLst>
            <pc:docMk/>
            <pc:sldMk cId="2715772111" sldId="3215"/>
            <ac:spMk id="35" creationId="{B8C44AE2-703E-48AD-8190-3A6EE62E0F14}"/>
          </ac:spMkLst>
        </pc:spChg>
      </pc:sldChg>
      <pc:sldChg chg="modSp mod">
        <pc:chgData name="Robin Rettien" userId="d3b77970-caed-4e6f-89f3-1a113df11dad" providerId="ADAL" clId="{7F0D39C6-E5FA-48C6-9A87-61F305881C25}" dt="2020-11-19T08:49:34.975" v="73" actId="1035"/>
        <pc:sldMkLst>
          <pc:docMk/>
          <pc:sldMk cId="1315835274" sldId="3371"/>
        </pc:sldMkLst>
        <pc:spChg chg="mod">
          <ac:chgData name="Robin Rettien" userId="d3b77970-caed-4e6f-89f3-1a113df11dad" providerId="ADAL" clId="{7F0D39C6-E5FA-48C6-9A87-61F305881C25}" dt="2020-11-19T08:49:22.686" v="69" actId="1076"/>
          <ac:spMkLst>
            <pc:docMk/>
            <pc:sldMk cId="1315835274" sldId="3371"/>
            <ac:spMk id="25" creationId="{5E938347-9033-4287-AC25-9DB961AC90B9}"/>
          </ac:spMkLst>
        </pc:spChg>
        <pc:spChg chg="mod">
          <ac:chgData name="Robin Rettien" userId="d3b77970-caed-4e6f-89f3-1a113df11dad" providerId="ADAL" clId="{7F0D39C6-E5FA-48C6-9A87-61F305881C25}" dt="2020-11-19T08:49:18.559" v="68" actId="1076"/>
          <ac:spMkLst>
            <pc:docMk/>
            <pc:sldMk cId="1315835274" sldId="3371"/>
            <ac:spMk id="26" creationId="{6D19C1A3-0EB8-453B-8E1F-364796FFFBB9}"/>
          </ac:spMkLst>
        </pc:spChg>
        <pc:spChg chg="mod">
          <ac:chgData name="Robin Rettien" userId="d3b77970-caed-4e6f-89f3-1a113df11dad" providerId="ADAL" clId="{7F0D39C6-E5FA-48C6-9A87-61F305881C25}" dt="2020-11-19T08:49:27.662" v="72" actId="1035"/>
          <ac:spMkLst>
            <pc:docMk/>
            <pc:sldMk cId="1315835274" sldId="3371"/>
            <ac:spMk id="27" creationId="{586952F3-BF24-4B28-8F55-5E32C6D08DB0}"/>
          </ac:spMkLst>
        </pc:spChg>
        <pc:spChg chg="mod">
          <ac:chgData name="Robin Rettien" userId="d3b77970-caed-4e6f-89f3-1a113df11dad" providerId="ADAL" clId="{7F0D39C6-E5FA-48C6-9A87-61F305881C25}" dt="2020-11-19T08:49:06.399" v="66" actId="207"/>
          <ac:spMkLst>
            <pc:docMk/>
            <pc:sldMk cId="1315835274" sldId="3371"/>
            <ac:spMk id="30" creationId="{F0F08F1B-787E-4C5E-AB15-3DF291ECF517}"/>
          </ac:spMkLst>
        </pc:spChg>
        <pc:spChg chg="mod">
          <ac:chgData name="Robin Rettien" userId="d3b77970-caed-4e6f-89f3-1a113df11dad" providerId="ADAL" clId="{7F0D39C6-E5FA-48C6-9A87-61F305881C25}" dt="2020-11-19T08:49:34.975" v="73" actId="1035"/>
          <ac:spMkLst>
            <pc:docMk/>
            <pc:sldMk cId="1315835274" sldId="3371"/>
            <ac:spMk id="31" creationId="{15F2128A-629D-439C-8B82-499B386E2B1C}"/>
          </ac:spMkLst>
        </pc:spChg>
        <pc:spChg chg="mod">
          <ac:chgData name="Robin Rettien" userId="d3b77970-caed-4e6f-89f3-1a113df11dad" providerId="ADAL" clId="{7F0D39C6-E5FA-48C6-9A87-61F305881C25}" dt="2020-11-19T08:49:14.379" v="67" actId="1076"/>
          <ac:spMkLst>
            <pc:docMk/>
            <pc:sldMk cId="1315835274" sldId="3371"/>
            <ac:spMk id="36" creationId="{BF4D31E3-29F4-4A05-8069-73C7F35274C5}"/>
          </ac:spMkLst>
        </pc:spChg>
      </pc:sldChg>
      <pc:sldChg chg="modSp mod">
        <pc:chgData name="Robin Rettien" userId="d3b77970-caed-4e6f-89f3-1a113df11dad" providerId="ADAL" clId="{7F0D39C6-E5FA-48C6-9A87-61F305881C25}" dt="2020-11-20T10:22:34.333" v="264" actId="20577"/>
        <pc:sldMkLst>
          <pc:docMk/>
          <pc:sldMk cId="2666718201" sldId="4240"/>
        </pc:sldMkLst>
        <pc:spChg chg="mod">
          <ac:chgData name="Robin Rettien" userId="d3b77970-caed-4e6f-89f3-1a113df11dad" providerId="ADAL" clId="{7F0D39C6-E5FA-48C6-9A87-61F305881C25}" dt="2020-11-20T10:22:34.333" v="264" actId="20577"/>
          <ac:spMkLst>
            <pc:docMk/>
            <pc:sldMk cId="2666718201" sldId="4240"/>
            <ac:spMk id="25" creationId="{F83F7EAB-E819-4F7C-AB07-9257B8B5B863}"/>
          </ac:spMkLst>
        </pc:spChg>
      </pc:sldChg>
      <pc:sldChg chg="modSp mod">
        <pc:chgData name="Robin Rettien" userId="d3b77970-caed-4e6f-89f3-1a113df11dad" providerId="ADAL" clId="{7F0D39C6-E5FA-48C6-9A87-61F305881C25}" dt="2020-11-20T14:37:13.701" v="963"/>
        <pc:sldMkLst>
          <pc:docMk/>
          <pc:sldMk cId="4020422460" sldId="4243"/>
        </pc:sldMkLst>
        <pc:spChg chg="mod">
          <ac:chgData name="Robin Rettien" userId="d3b77970-caed-4e6f-89f3-1a113df11dad" providerId="ADAL" clId="{7F0D39C6-E5FA-48C6-9A87-61F305881C25}" dt="2020-11-20T14:37:13.701" v="963"/>
          <ac:spMkLst>
            <pc:docMk/>
            <pc:sldMk cId="4020422460" sldId="4243"/>
            <ac:spMk id="25" creationId="{F83F7EAB-E819-4F7C-AB07-9257B8B5B863}"/>
          </ac:spMkLst>
        </pc:spChg>
      </pc:sldChg>
      <pc:sldChg chg="modSp mod">
        <pc:chgData name="Robin Rettien" userId="d3b77970-caed-4e6f-89f3-1a113df11dad" providerId="ADAL" clId="{7F0D39C6-E5FA-48C6-9A87-61F305881C25}" dt="2020-11-20T14:38:48.492" v="967" actId="13926"/>
        <pc:sldMkLst>
          <pc:docMk/>
          <pc:sldMk cId="917409064" sldId="4391"/>
        </pc:sldMkLst>
        <pc:spChg chg="mod">
          <ac:chgData name="Robin Rettien" userId="d3b77970-caed-4e6f-89f3-1a113df11dad" providerId="ADAL" clId="{7F0D39C6-E5FA-48C6-9A87-61F305881C25}" dt="2020-11-20T14:38:48.492" v="967" actId="13926"/>
          <ac:spMkLst>
            <pc:docMk/>
            <pc:sldMk cId="917409064" sldId="4391"/>
            <ac:spMk id="27" creationId="{77E0E204-8D21-48E0-B021-10D5F2DA2334}"/>
          </ac:spMkLst>
        </pc:spChg>
      </pc:sldChg>
      <pc:sldChg chg="modSp mod">
        <pc:chgData name="Robin Rettien" userId="d3b77970-caed-4e6f-89f3-1a113df11dad" providerId="ADAL" clId="{7F0D39C6-E5FA-48C6-9A87-61F305881C25}" dt="2020-11-20T14:10:18.067" v="913" actId="6549"/>
        <pc:sldMkLst>
          <pc:docMk/>
          <pc:sldMk cId="2944978965" sldId="4392"/>
        </pc:sldMkLst>
        <pc:spChg chg="mod">
          <ac:chgData name="Robin Rettien" userId="d3b77970-caed-4e6f-89f3-1a113df11dad" providerId="ADAL" clId="{7F0D39C6-E5FA-48C6-9A87-61F305881C25}" dt="2020-11-19T08:46:40.467" v="39" actId="1076"/>
          <ac:spMkLst>
            <pc:docMk/>
            <pc:sldMk cId="2944978965" sldId="4392"/>
            <ac:spMk id="4" creationId="{7E570542-7061-43E6-9DCE-67CD993E5A7E}"/>
          </ac:spMkLst>
        </pc:spChg>
        <pc:spChg chg="mod">
          <ac:chgData name="Robin Rettien" userId="d3b77970-caed-4e6f-89f3-1a113df11dad" providerId="ADAL" clId="{7F0D39C6-E5FA-48C6-9A87-61F305881C25}" dt="2020-11-20T14:10:18.067" v="913" actId="6549"/>
          <ac:spMkLst>
            <pc:docMk/>
            <pc:sldMk cId="2944978965" sldId="4392"/>
            <ac:spMk id="5" creationId="{26784425-6E78-468A-A979-B81C06D1F93B}"/>
          </ac:spMkLst>
        </pc:spChg>
        <pc:picChg chg="mod">
          <ac:chgData name="Robin Rettien" userId="d3b77970-caed-4e6f-89f3-1a113df11dad" providerId="ADAL" clId="{7F0D39C6-E5FA-48C6-9A87-61F305881C25}" dt="2020-11-19T08:46:37.817" v="38" actId="1076"/>
          <ac:picMkLst>
            <pc:docMk/>
            <pc:sldMk cId="2944978965" sldId="4392"/>
            <ac:picMk id="6" creationId="{9D2EC49C-9F64-4194-8CD5-66A85FECA1FD}"/>
          </ac:picMkLst>
        </pc:picChg>
      </pc:sldChg>
      <pc:sldChg chg="addSp delSp modSp mod">
        <pc:chgData name="Robin Rettien" userId="d3b77970-caed-4e6f-89f3-1a113df11dad" providerId="ADAL" clId="{7F0D39C6-E5FA-48C6-9A87-61F305881C25}" dt="2020-11-20T14:09:52.395" v="899"/>
        <pc:sldMkLst>
          <pc:docMk/>
          <pc:sldMk cId="2871285774" sldId="4469"/>
        </pc:sldMkLst>
        <pc:spChg chg="add mod">
          <ac:chgData name="Robin Rettien" userId="d3b77970-caed-4e6f-89f3-1a113df11dad" providerId="ADAL" clId="{7F0D39C6-E5FA-48C6-9A87-61F305881C25}" dt="2020-11-20T14:09:52.395" v="899"/>
          <ac:spMkLst>
            <pc:docMk/>
            <pc:sldMk cId="2871285774" sldId="4469"/>
            <ac:spMk id="20" creationId="{C27381E7-409D-44C7-8E2A-C0EC7332A167}"/>
          </ac:spMkLst>
        </pc:spChg>
        <pc:spChg chg="add mod">
          <ac:chgData name="Robin Rettien" userId="d3b77970-caed-4e6f-89f3-1a113df11dad" providerId="ADAL" clId="{7F0D39C6-E5FA-48C6-9A87-61F305881C25}" dt="2020-11-20T14:09:52.395" v="899"/>
          <ac:spMkLst>
            <pc:docMk/>
            <pc:sldMk cId="2871285774" sldId="4469"/>
            <ac:spMk id="22" creationId="{A3C10B9C-6C4E-4C6F-9A7F-3F80D2D4C701}"/>
          </ac:spMkLst>
        </pc:spChg>
        <pc:spChg chg="del mod">
          <ac:chgData name="Robin Rettien" userId="d3b77970-caed-4e6f-89f3-1a113df11dad" providerId="ADAL" clId="{7F0D39C6-E5FA-48C6-9A87-61F305881C25}" dt="2020-11-20T14:09:52.019" v="898" actId="478"/>
          <ac:spMkLst>
            <pc:docMk/>
            <pc:sldMk cId="2871285774" sldId="4469"/>
            <ac:spMk id="24" creationId="{5786C565-D64D-4800-87C6-6A144408BB7B}"/>
          </ac:spMkLst>
        </pc:spChg>
        <pc:spChg chg="del mod">
          <ac:chgData name="Robin Rettien" userId="d3b77970-caed-4e6f-89f3-1a113df11dad" providerId="ADAL" clId="{7F0D39C6-E5FA-48C6-9A87-61F305881C25}" dt="2020-11-20T14:09:52.019" v="898" actId="478"/>
          <ac:spMkLst>
            <pc:docMk/>
            <pc:sldMk cId="2871285774" sldId="4469"/>
            <ac:spMk id="25" creationId="{F83F7EAB-E819-4F7C-AB07-9257B8B5B863}"/>
          </ac:spMkLst>
        </pc:spChg>
      </pc:sldChg>
      <pc:sldChg chg="modSp mod">
        <pc:chgData name="Robin Rettien" userId="d3b77970-caed-4e6f-89f3-1a113df11dad" providerId="ADAL" clId="{7F0D39C6-E5FA-48C6-9A87-61F305881C25}" dt="2020-11-20T14:35:22.922" v="927" actId="13926"/>
        <pc:sldMkLst>
          <pc:docMk/>
          <pc:sldMk cId="1407192383" sldId="4474"/>
        </pc:sldMkLst>
        <pc:spChg chg="mod">
          <ac:chgData name="Robin Rettien" userId="d3b77970-caed-4e6f-89f3-1a113df11dad" providerId="ADAL" clId="{7F0D39C6-E5FA-48C6-9A87-61F305881C25}" dt="2020-11-20T14:35:22.922" v="927" actId="13926"/>
          <ac:spMkLst>
            <pc:docMk/>
            <pc:sldMk cId="1407192383" sldId="4474"/>
            <ac:spMk id="16" creationId="{363004E6-5D0B-4972-B740-FE08672547D7}"/>
          </ac:spMkLst>
        </pc:spChg>
      </pc:sldChg>
      <pc:sldChg chg="modSp mod">
        <pc:chgData name="Robin Rettien" userId="d3b77970-caed-4e6f-89f3-1a113df11dad" providerId="ADAL" clId="{7F0D39C6-E5FA-48C6-9A87-61F305881C25}" dt="2020-11-20T10:12:01.500" v="260" actId="20577"/>
        <pc:sldMkLst>
          <pc:docMk/>
          <pc:sldMk cId="1815526282" sldId="4477"/>
        </pc:sldMkLst>
        <pc:spChg chg="mod">
          <ac:chgData name="Robin Rettien" userId="d3b77970-caed-4e6f-89f3-1a113df11dad" providerId="ADAL" clId="{7F0D39C6-E5FA-48C6-9A87-61F305881C25}" dt="2020-11-20T10:12:01.500" v="260" actId="20577"/>
          <ac:spMkLst>
            <pc:docMk/>
            <pc:sldMk cId="1815526282" sldId="4477"/>
            <ac:spMk id="16" creationId="{363004E6-5D0B-4972-B740-FE08672547D7}"/>
          </ac:spMkLst>
        </pc:spChg>
      </pc:sldChg>
      <pc:sldChg chg="modSp mod">
        <pc:chgData name="Robin Rettien" userId="d3b77970-caed-4e6f-89f3-1a113df11dad" providerId="ADAL" clId="{7F0D39C6-E5FA-48C6-9A87-61F305881C25}" dt="2020-11-20T14:09:24.310" v="890" actId="313"/>
        <pc:sldMkLst>
          <pc:docMk/>
          <pc:sldMk cId="3934869442" sldId="4491"/>
        </pc:sldMkLst>
        <pc:spChg chg="mod">
          <ac:chgData name="Robin Rettien" userId="d3b77970-caed-4e6f-89f3-1a113df11dad" providerId="ADAL" clId="{7F0D39C6-E5FA-48C6-9A87-61F305881C25}" dt="2020-11-19T08:50:57.314" v="82" actId="1076"/>
          <ac:spMkLst>
            <pc:docMk/>
            <pc:sldMk cId="3934869442" sldId="4491"/>
            <ac:spMk id="23" creationId="{062274EE-3732-41AE-85D6-A625A01B5838}"/>
          </ac:spMkLst>
        </pc:spChg>
        <pc:spChg chg="mod">
          <ac:chgData name="Robin Rettien" userId="d3b77970-caed-4e6f-89f3-1a113df11dad" providerId="ADAL" clId="{7F0D39C6-E5FA-48C6-9A87-61F305881C25}" dt="2020-11-20T14:09:24.310" v="890" actId="313"/>
          <ac:spMkLst>
            <pc:docMk/>
            <pc:sldMk cId="3934869442" sldId="4491"/>
            <ac:spMk id="28" creationId="{1915FD22-2941-43E3-94C2-8BDD87DD535A}"/>
          </ac:spMkLst>
        </pc:spChg>
        <pc:spChg chg="mod">
          <ac:chgData name="Robin Rettien" userId="d3b77970-caed-4e6f-89f3-1a113df11dad" providerId="ADAL" clId="{7F0D39C6-E5FA-48C6-9A87-61F305881C25}" dt="2020-11-19T08:50:59.446" v="83" actId="1076"/>
          <ac:spMkLst>
            <pc:docMk/>
            <pc:sldMk cId="3934869442" sldId="4491"/>
            <ac:spMk id="36" creationId="{65143589-3531-4FCF-A0C0-085D20CC4861}"/>
          </ac:spMkLst>
        </pc:spChg>
        <pc:spChg chg="mod">
          <ac:chgData name="Robin Rettien" userId="d3b77970-caed-4e6f-89f3-1a113df11dad" providerId="ADAL" clId="{7F0D39C6-E5FA-48C6-9A87-61F305881C25}" dt="2020-11-19T08:50:51.583" v="81" actId="1076"/>
          <ac:spMkLst>
            <pc:docMk/>
            <pc:sldMk cId="3934869442" sldId="4491"/>
            <ac:spMk id="38" creationId="{6E087813-E61A-44FC-8E49-19A03F236837}"/>
          </ac:spMkLst>
        </pc:spChg>
      </pc:sldChg>
      <pc:sldChg chg="modSp mod">
        <pc:chgData name="Robin Rettien" userId="d3b77970-caed-4e6f-89f3-1a113df11dad" providerId="ADAL" clId="{7F0D39C6-E5FA-48C6-9A87-61F305881C25}" dt="2020-11-20T13:55:33.795" v="824" actId="20577"/>
        <pc:sldMkLst>
          <pc:docMk/>
          <pc:sldMk cId="4081695896" sldId="4520"/>
        </pc:sldMkLst>
        <pc:spChg chg="mod">
          <ac:chgData name="Robin Rettien" userId="d3b77970-caed-4e6f-89f3-1a113df11dad" providerId="ADAL" clId="{7F0D39C6-E5FA-48C6-9A87-61F305881C25}" dt="2020-11-20T13:55:33.795" v="824" actId="20577"/>
          <ac:spMkLst>
            <pc:docMk/>
            <pc:sldMk cId="4081695896" sldId="4520"/>
            <ac:spMk id="27" creationId="{C82C07AC-89D3-4CC2-96F8-C392922EA6B8}"/>
          </ac:spMkLst>
        </pc:spChg>
      </pc:sldChg>
      <pc:sldChg chg="modSp mod">
        <pc:chgData name="Robin Rettien" userId="d3b77970-caed-4e6f-89f3-1a113df11dad" providerId="ADAL" clId="{7F0D39C6-E5FA-48C6-9A87-61F305881C25}" dt="2020-11-20T14:12:46.275" v="926" actId="13926"/>
        <pc:sldMkLst>
          <pc:docMk/>
          <pc:sldMk cId="1101744368" sldId="4524"/>
        </pc:sldMkLst>
        <pc:spChg chg="mod">
          <ac:chgData name="Robin Rettien" userId="d3b77970-caed-4e6f-89f3-1a113df11dad" providerId="ADAL" clId="{7F0D39C6-E5FA-48C6-9A87-61F305881C25}" dt="2020-11-20T14:12:46.275" v="926" actId="13926"/>
          <ac:spMkLst>
            <pc:docMk/>
            <pc:sldMk cId="1101744368" sldId="4524"/>
            <ac:spMk id="7" creationId="{431603C3-0313-437E-A629-5B4052624569}"/>
          </ac:spMkLst>
        </pc:spChg>
        <pc:spChg chg="mod">
          <ac:chgData name="Robin Rettien" userId="d3b77970-caed-4e6f-89f3-1a113df11dad" providerId="ADAL" clId="{7F0D39C6-E5FA-48C6-9A87-61F305881C25}" dt="2020-11-20T13:17:41.434" v="550" actId="1076"/>
          <ac:spMkLst>
            <pc:docMk/>
            <pc:sldMk cId="1101744368" sldId="4524"/>
            <ac:spMk id="49" creationId="{580BCEDD-37D3-4397-B42B-0508E38F59BB}"/>
          </ac:spMkLst>
        </pc:spChg>
      </pc:sldChg>
      <pc:sldChg chg="addSp delSp modSp mod">
        <pc:chgData name="Robin Rettien" userId="d3b77970-caed-4e6f-89f3-1a113df11dad" providerId="ADAL" clId="{7F0D39C6-E5FA-48C6-9A87-61F305881C25}" dt="2020-11-20T13:59:39.267" v="878" actId="20577"/>
        <pc:sldMkLst>
          <pc:docMk/>
          <pc:sldMk cId="2172363109" sldId="4531"/>
        </pc:sldMkLst>
        <pc:spChg chg="add del mod">
          <ac:chgData name="Robin Rettien" userId="d3b77970-caed-4e6f-89f3-1a113df11dad" providerId="ADAL" clId="{7F0D39C6-E5FA-48C6-9A87-61F305881C25}" dt="2020-11-19T08:45:44.816" v="27"/>
          <ac:spMkLst>
            <pc:docMk/>
            <pc:sldMk cId="2172363109" sldId="4531"/>
            <ac:spMk id="9" creationId="{23856B89-246C-4E11-A85A-6A9038510D8D}"/>
          </ac:spMkLst>
        </pc:spChg>
        <pc:spChg chg="add del mod">
          <ac:chgData name="Robin Rettien" userId="d3b77970-caed-4e6f-89f3-1a113df11dad" providerId="ADAL" clId="{7F0D39C6-E5FA-48C6-9A87-61F305881C25}" dt="2020-11-19T08:45:44.816" v="27"/>
          <ac:spMkLst>
            <pc:docMk/>
            <pc:sldMk cId="2172363109" sldId="4531"/>
            <ac:spMk id="10" creationId="{7F507EF7-6266-4609-B215-F24A477D4336}"/>
          </ac:spMkLst>
        </pc:spChg>
        <pc:graphicFrameChg chg="mod modGraphic">
          <ac:chgData name="Robin Rettien" userId="d3b77970-caed-4e6f-89f3-1a113df11dad" providerId="ADAL" clId="{7F0D39C6-E5FA-48C6-9A87-61F305881C25}" dt="2020-11-20T13:59:39.267" v="878" actId="20577"/>
          <ac:graphicFrameMkLst>
            <pc:docMk/>
            <pc:sldMk cId="2172363109" sldId="4531"/>
            <ac:graphicFrameMk id="5" creationId="{12CA20DD-86FB-4A49-B398-887C7612D442}"/>
          </ac:graphicFrameMkLst>
        </pc:graphicFrameChg>
        <pc:picChg chg="mod">
          <ac:chgData name="Robin Rettien" userId="d3b77970-caed-4e6f-89f3-1a113df11dad" providerId="ADAL" clId="{7F0D39C6-E5FA-48C6-9A87-61F305881C25}" dt="2020-11-19T08:47:59.873" v="53" actId="1035"/>
          <ac:picMkLst>
            <pc:docMk/>
            <pc:sldMk cId="2172363109" sldId="4531"/>
            <ac:picMk id="4" creationId="{F6C70035-C6C6-469C-920D-E6FCD35E5D03}"/>
          </ac:picMkLst>
        </pc:picChg>
        <pc:picChg chg="mod">
          <ac:chgData name="Robin Rettien" userId="d3b77970-caed-4e6f-89f3-1a113df11dad" providerId="ADAL" clId="{7F0D39C6-E5FA-48C6-9A87-61F305881C25}" dt="2020-11-19T08:47:59.873" v="53" actId="1035"/>
          <ac:picMkLst>
            <pc:docMk/>
            <pc:sldMk cId="2172363109" sldId="4531"/>
            <ac:picMk id="7" creationId="{C53FE726-95D6-44E4-9221-B2D7A9C29E56}"/>
          </ac:picMkLst>
        </pc:picChg>
        <pc:picChg chg="mod">
          <ac:chgData name="Robin Rettien" userId="d3b77970-caed-4e6f-89f3-1a113df11dad" providerId="ADAL" clId="{7F0D39C6-E5FA-48C6-9A87-61F305881C25}" dt="2020-11-19T08:47:59.873" v="53" actId="1035"/>
          <ac:picMkLst>
            <pc:docMk/>
            <pc:sldMk cId="2172363109" sldId="4531"/>
            <ac:picMk id="8" creationId="{7DC9D0CD-C3E3-45DB-8D85-D03723086788}"/>
          </ac:picMkLst>
        </pc:picChg>
      </pc:sldChg>
      <pc:sldChg chg="modSp mod">
        <pc:chgData name="Robin Rettien" userId="d3b77970-caed-4e6f-89f3-1a113df11dad" providerId="ADAL" clId="{7F0D39C6-E5FA-48C6-9A87-61F305881C25}" dt="2020-11-20T10:46:00.632" v="392" actId="20577"/>
        <pc:sldMkLst>
          <pc:docMk/>
          <pc:sldMk cId="1716576604" sldId="4546"/>
        </pc:sldMkLst>
        <pc:spChg chg="mod">
          <ac:chgData name="Robin Rettien" userId="d3b77970-caed-4e6f-89f3-1a113df11dad" providerId="ADAL" clId="{7F0D39C6-E5FA-48C6-9A87-61F305881C25}" dt="2020-11-20T10:46:00.632" v="392" actId="20577"/>
          <ac:spMkLst>
            <pc:docMk/>
            <pc:sldMk cId="1716576604" sldId="4546"/>
            <ac:spMk id="21" creationId="{E96389A5-E012-4C40-A497-D1A77798C5E9}"/>
          </ac:spMkLst>
        </pc:spChg>
        <pc:spChg chg="mod">
          <ac:chgData name="Robin Rettien" userId="d3b77970-caed-4e6f-89f3-1a113df11dad" providerId="ADAL" clId="{7F0D39C6-E5FA-48C6-9A87-61F305881C25}" dt="2020-11-20T10:45:11.790" v="380" actId="20577"/>
          <ac:spMkLst>
            <pc:docMk/>
            <pc:sldMk cId="1716576604" sldId="4546"/>
            <ac:spMk id="57" creationId="{FC636CBF-59A6-45C9-932B-E1750A2A489C}"/>
          </ac:spMkLst>
        </pc:spChg>
        <pc:spChg chg="mod">
          <ac:chgData name="Robin Rettien" userId="d3b77970-caed-4e6f-89f3-1a113df11dad" providerId="ADAL" clId="{7F0D39C6-E5FA-48C6-9A87-61F305881C25}" dt="2020-11-20T10:45:53.304" v="388" actId="313"/>
          <ac:spMkLst>
            <pc:docMk/>
            <pc:sldMk cId="1716576604" sldId="4546"/>
            <ac:spMk id="58" creationId="{A1E93DE1-6DBE-496F-B495-6CDBFEE877CA}"/>
          </ac:spMkLst>
        </pc:spChg>
      </pc:sldChg>
      <pc:sldChg chg="modSp mod">
        <pc:chgData name="Robin Rettien" userId="d3b77970-caed-4e6f-89f3-1a113df11dad" providerId="ADAL" clId="{7F0D39C6-E5FA-48C6-9A87-61F305881C25}" dt="2020-11-20T14:38:18.672" v="964" actId="13926"/>
        <pc:sldMkLst>
          <pc:docMk/>
          <pc:sldMk cId="2688802646" sldId="4551"/>
        </pc:sldMkLst>
        <pc:spChg chg="mod">
          <ac:chgData name="Robin Rettien" userId="d3b77970-caed-4e6f-89f3-1a113df11dad" providerId="ADAL" clId="{7F0D39C6-E5FA-48C6-9A87-61F305881C25}" dt="2020-11-19T10:45:25.369" v="143" actId="1076"/>
          <ac:spMkLst>
            <pc:docMk/>
            <pc:sldMk cId="2688802646" sldId="4551"/>
            <ac:spMk id="24" creationId="{5786C565-D64D-4800-87C6-6A144408BB7B}"/>
          </ac:spMkLst>
        </pc:spChg>
        <pc:spChg chg="mod">
          <ac:chgData name="Robin Rettien" userId="d3b77970-caed-4e6f-89f3-1a113df11dad" providerId="ADAL" clId="{7F0D39C6-E5FA-48C6-9A87-61F305881C25}" dt="2020-11-20T14:38:18.672" v="964" actId="13926"/>
          <ac:spMkLst>
            <pc:docMk/>
            <pc:sldMk cId="2688802646" sldId="4551"/>
            <ac:spMk id="25" creationId="{F83F7EAB-E819-4F7C-AB07-9257B8B5B863}"/>
          </ac:spMkLst>
        </pc:spChg>
      </pc:sldChg>
      <pc:sldChg chg="modSp mod">
        <pc:chgData name="Robin Rettien" userId="d3b77970-caed-4e6f-89f3-1a113df11dad" providerId="ADAL" clId="{7F0D39C6-E5FA-48C6-9A87-61F305881C25}" dt="2020-11-20T10:46:15.407" v="402" actId="20577"/>
        <pc:sldMkLst>
          <pc:docMk/>
          <pc:sldMk cId="3786635756" sldId="4552"/>
        </pc:sldMkLst>
        <pc:spChg chg="mod">
          <ac:chgData name="Robin Rettien" userId="d3b77970-caed-4e6f-89f3-1a113df11dad" providerId="ADAL" clId="{7F0D39C6-E5FA-48C6-9A87-61F305881C25}" dt="2020-11-20T10:46:08.221" v="396" actId="20577"/>
          <ac:spMkLst>
            <pc:docMk/>
            <pc:sldMk cId="3786635756" sldId="4552"/>
            <ac:spMk id="21" creationId="{E96389A5-E012-4C40-A497-D1A77798C5E9}"/>
          </ac:spMkLst>
        </pc:spChg>
        <pc:spChg chg="mod">
          <ac:chgData name="Robin Rettien" userId="d3b77970-caed-4e6f-89f3-1a113df11dad" providerId="ADAL" clId="{7F0D39C6-E5FA-48C6-9A87-61F305881C25}" dt="2020-11-20T10:46:15.407" v="402" actId="20577"/>
          <ac:spMkLst>
            <pc:docMk/>
            <pc:sldMk cId="3786635756" sldId="4552"/>
            <ac:spMk id="57" creationId="{FC636CBF-59A6-45C9-932B-E1750A2A489C}"/>
          </ac:spMkLst>
        </pc:spChg>
      </pc:sldChg>
      <pc:sldChg chg="modSp mod">
        <pc:chgData name="Robin Rettien" userId="d3b77970-caed-4e6f-89f3-1a113df11dad" providerId="ADAL" clId="{7F0D39C6-E5FA-48C6-9A87-61F305881C25}" dt="2020-11-20T08:57:22.256" v="181" actId="20577"/>
        <pc:sldMkLst>
          <pc:docMk/>
          <pc:sldMk cId="3920924172" sldId="4555"/>
        </pc:sldMkLst>
        <pc:spChg chg="mod">
          <ac:chgData name="Robin Rettien" userId="d3b77970-caed-4e6f-89f3-1a113df11dad" providerId="ADAL" clId="{7F0D39C6-E5FA-48C6-9A87-61F305881C25}" dt="2020-11-20T08:57:22.256" v="181" actId="20577"/>
          <ac:spMkLst>
            <pc:docMk/>
            <pc:sldMk cId="3920924172" sldId="4555"/>
            <ac:spMk id="49" creationId="{3B09F82E-872F-4B7B-B389-F72F1F740FF8}"/>
          </ac:spMkLst>
        </pc:spChg>
      </pc:sldChg>
      <pc:sldChg chg="modSp mod">
        <pc:chgData name="Robin Rettien" userId="d3b77970-caed-4e6f-89f3-1a113df11dad" providerId="ADAL" clId="{7F0D39C6-E5FA-48C6-9A87-61F305881C25}" dt="2020-11-20T14:38:31.646" v="965" actId="13926"/>
        <pc:sldMkLst>
          <pc:docMk/>
          <pc:sldMk cId="2123963684" sldId="4557"/>
        </pc:sldMkLst>
        <pc:spChg chg="mod">
          <ac:chgData name="Robin Rettien" userId="d3b77970-caed-4e6f-89f3-1a113df11dad" providerId="ADAL" clId="{7F0D39C6-E5FA-48C6-9A87-61F305881C25}" dt="2020-11-20T14:38:31.646" v="965" actId="13926"/>
          <ac:spMkLst>
            <pc:docMk/>
            <pc:sldMk cId="2123963684" sldId="4557"/>
            <ac:spMk id="13" creationId="{DFC10865-F65C-4A3D-96CC-1803BD30985C}"/>
          </ac:spMkLst>
        </pc:spChg>
      </pc:sldChg>
      <pc:sldChg chg="addSp delSp modSp mod">
        <pc:chgData name="Robin Rettien" userId="d3b77970-caed-4e6f-89f3-1a113df11dad" providerId="ADAL" clId="{7F0D39C6-E5FA-48C6-9A87-61F305881C25}" dt="2020-11-20T14:10:02.405" v="906" actId="313"/>
        <pc:sldMkLst>
          <pc:docMk/>
          <pc:sldMk cId="2550319828" sldId="4559"/>
        </pc:sldMkLst>
        <pc:spChg chg="mod">
          <ac:chgData name="Robin Rettien" userId="d3b77970-caed-4e6f-89f3-1a113df11dad" providerId="ADAL" clId="{7F0D39C6-E5FA-48C6-9A87-61F305881C25}" dt="2020-11-20T14:10:02.405" v="906" actId="313"/>
          <ac:spMkLst>
            <pc:docMk/>
            <pc:sldMk cId="2550319828" sldId="4559"/>
            <ac:spMk id="4" creationId="{29CB9718-F33C-45E0-97AD-AD6A26E51A3C}"/>
          </ac:spMkLst>
        </pc:spChg>
        <pc:spChg chg="add del mod">
          <ac:chgData name="Robin Rettien" userId="d3b77970-caed-4e6f-89f3-1a113df11dad" providerId="ADAL" clId="{7F0D39C6-E5FA-48C6-9A87-61F305881C25}" dt="2020-11-20T13:57:49.682" v="834" actId="478"/>
          <ac:spMkLst>
            <pc:docMk/>
            <pc:sldMk cId="2550319828" sldId="4559"/>
            <ac:spMk id="5" creationId="{F5C3E925-1DA2-4ABE-B98F-0FE8D499FEF1}"/>
          </ac:spMkLst>
        </pc:spChg>
        <pc:spChg chg="mod">
          <ac:chgData name="Robin Rettien" userId="d3b77970-caed-4e6f-89f3-1a113df11dad" providerId="ADAL" clId="{7F0D39C6-E5FA-48C6-9A87-61F305881C25}" dt="2020-11-19T08:44:24.999" v="11" actId="1076"/>
          <ac:spMkLst>
            <pc:docMk/>
            <pc:sldMk cId="2550319828" sldId="4559"/>
            <ac:spMk id="28" creationId="{BA260B84-D4E7-4EE4-8818-50B92B59F1E2}"/>
          </ac:spMkLst>
        </pc:spChg>
        <pc:spChg chg="mod">
          <ac:chgData name="Robin Rettien" userId="d3b77970-caed-4e6f-89f3-1a113df11dad" providerId="ADAL" clId="{7F0D39C6-E5FA-48C6-9A87-61F305881C25}" dt="2020-11-19T08:44:21.955" v="10" actId="1076"/>
          <ac:spMkLst>
            <pc:docMk/>
            <pc:sldMk cId="2550319828" sldId="4559"/>
            <ac:spMk id="31" creationId="{9BF789E7-A8F5-427D-A98A-496A6889BAC7}"/>
          </ac:spMkLst>
        </pc:spChg>
        <pc:graphicFrameChg chg="add del mod">
          <ac:chgData name="Robin Rettien" userId="d3b77970-caed-4e6f-89f3-1a113df11dad" providerId="ADAL" clId="{7F0D39C6-E5FA-48C6-9A87-61F305881C25}" dt="2020-11-19T08:43:25.904" v="4"/>
          <ac:graphicFrameMkLst>
            <pc:docMk/>
            <pc:sldMk cId="2550319828" sldId="4559"/>
            <ac:graphicFrameMk id="5" creationId="{8CB0DB8A-44CF-4EC6-8AFA-9FC8E1011D84}"/>
          </ac:graphicFrameMkLst>
        </pc:graphicFrameChg>
      </pc:sldChg>
      <pc:sldChg chg="addSp modSp mod">
        <pc:chgData name="Robin Rettien" userId="d3b77970-caed-4e6f-89f3-1a113df11dad" providerId="ADAL" clId="{7F0D39C6-E5FA-48C6-9A87-61F305881C25}" dt="2020-11-20T13:43:37.682" v="764" actId="14100"/>
        <pc:sldMkLst>
          <pc:docMk/>
          <pc:sldMk cId="2413002912" sldId="4563"/>
        </pc:sldMkLst>
        <pc:spChg chg="add mod">
          <ac:chgData name="Robin Rettien" userId="d3b77970-caed-4e6f-89f3-1a113df11dad" providerId="ADAL" clId="{7F0D39C6-E5FA-48C6-9A87-61F305881C25}" dt="2020-11-20T13:43:37.682" v="764" actId="14100"/>
          <ac:spMkLst>
            <pc:docMk/>
            <pc:sldMk cId="2413002912" sldId="4563"/>
            <ac:spMk id="25" creationId="{BD804BDE-410B-46BE-B5D6-B3AF17B6824E}"/>
          </ac:spMkLst>
        </pc:spChg>
      </pc:sldChg>
      <pc:sldChg chg="modSp mod">
        <pc:chgData name="Robin Rettien" userId="d3b77970-caed-4e6f-89f3-1a113df11dad" providerId="ADAL" clId="{7F0D39C6-E5FA-48C6-9A87-61F305881C25}" dt="2020-11-20T13:45:17.855" v="808" actId="13926"/>
        <pc:sldMkLst>
          <pc:docMk/>
          <pc:sldMk cId="574132940" sldId="4564"/>
        </pc:sldMkLst>
        <pc:spChg chg="mod">
          <ac:chgData name="Robin Rettien" userId="d3b77970-caed-4e6f-89f3-1a113df11dad" providerId="ADAL" clId="{7F0D39C6-E5FA-48C6-9A87-61F305881C25}" dt="2020-11-20T13:45:17.855" v="808" actId="13926"/>
          <ac:spMkLst>
            <pc:docMk/>
            <pc:sldMk cId="574132940" sldId="4564"/>
            <ac:spMk id="22" creationId="{2F47D0DB-84EB-4CC5-96D9-A82370ACA5EC}"/>
          </ac:spMkLst>
        </pc:spChg>
      </pc:sldChg>
      <pc:sldChg chg="modSp mod">
        <pc:chgData name="Robin Rettien" userId="d3b77970-caed-4e6f-89f3-1a113df11dad" providerId="ADAL" clId="{7F0D39C6-E5FA-48C6-9A87-61F305881C25}" dt="2020-11-20T13:46:58.849" v="811" actId="13926"/>
        <pc:sldMkLst>
          <pc:docMk/>
          <pc:sldMk cId="2322720532" sldId="4566"/>
        </pc:sldMkLst>
        <pc:spChg chg="mod">
          <ac:chgData name="Robin Rettien" userId="d3b77970-caed-4e6f-89f3-1a113df11dad" providerId="ADAL" clId="{7F0D39C6-E5FA-48C6-9A87-61F305881C25}" dt="2020-11-20T13:15:14.637" v="534" actId="207"/>
          <ac:spMkLst>
            <pc:docMk/>
            <pc:sldMk cId="2322720532" sldId="4566"/>
            <ac:spMk id="15" creationId="{0DE89775-2FB7-43D0-984E-D073C7A1DC9F}"/>
          </ac:spMkLst>
        </pc:spChg>
        <pc:spChg chg="mod">
          <ac:chgData name="Robin Rettien" userId="d3b77970-caed-4e6f-89f3-1a113df11dad" providerId="ADAL" clId="{7F0D39C6-E5FA-48C6-9A87-61F305881C25}" dt="2020-11-20T13:46:52.278" v="810" actId="13926"/>
          <ac:spMkLst>
            <pc:docMk/>
            <pc:sldMk cId="2322720532" sldId="4566"/>
            <ac:spMk id="16" creationId="{3894E82E-994D-4A25-85D0-08B09665DC1C}"/>
          </ac:spMkLst>
        </pc:spChg>
        <pc:spChg chg="mod">
          <ac:chgData name="Robin Rettien" userId="d3b77970-caed-4e6f-89f3-1a113df11dad" providerId="ADAL" clId="{7F0D39C6-E5FA-48C6-9A87-61F305881C25}" dt="2020-11-20T13:46:58.849" v="811" actId="13926"/>
          <ac:spMkLst>
            <pc:docMk/>
            <pc:sldMk cId="2322720532" sldId="4566"/>
            <ac:spMk id="28" creationId="{38DB51CF-8B54-4E26-A981-4676275867C7}"/>
          </ac:spMkLst>
        </pc:spChg>
      </pc:sldChg>
      <pc:sldChg chg="modSp mod">
        <pc:chgData name="Robin Rettien" userId="d3b77970-caed-4e6f-89f3-1a113df11dad" providerId="ADAL" clId="{7F0D39C6-E5FA-48C6-9A87-61F305881C25}" dt="2020-11-20T09:38:01.918" v="185" actId="13926"/>
        <pc:sldMkLst>
          <pc:docMk/>
          <pc:sldMk cId="321839724" sldId="4568"/>
        </pc:sldMkLst>
        <pc:spChg chg="mod">
          <ac:chgData name="Robin Rettien" userId="d3b77970-caed-4e6f-89f3-1a113df11dad" providerId="ADAL" clId="{7F0D39C6-E5FA-48C6-9A87-61F305881C25}" dt="2020-11-20T09:38:01.918" v="185" actId="13926"/>
          <ac:spMkLst>
            <pc:docMk/>
            <pc:sldMk cId="321839724" sldId="4568"/>
            <ac:spMk id="36" creationId="{60B94625-8BDB-4038-9EC2-329AE5C51B21}"/>
          </ac:spMkLst>
        </pc:spChg>
      </pc:sldChg>
      <pc:sldChg chg="modSp mod">
        <pc:chgData name="Robin Rettien" userId="d3b77970-caed-4e6f-89f3-1a113df11dad" providerId="ADAL" clId="{7F0D39C6-E5FA-48C6-9A87-61F305881C25}" dt="2020-11-20T13:56:44.462" v="825" actId="13926"/>
        <pc:sldMkLst>
          <pc:docMk/>
          <pc:sldMk cId="1884533410" sldId="4571"/>
        </pc:sldMkLst>
        <pc:spChg chg="mod">
          <ac:chgData name="Robin Rettien" userId="d3b77970-caed-4e6f-89f3-1a113df11dad" providerId="ADAL" clId="{7F0D39C6-E5FA-48C6-9A87-61F305881C25}" dt="2020-11-20T13:56:44.462" v="825" actId="13926"/>
          <ac:spMkLst>
            <pc:docMk/>
            <pc:sldMk cId="1884533410" sldId="4571"/>
            <ac:spMk id="38" creationId="{DD9C1822-C1E4-4234-B2D4-71D10096A409}"/>
          </ac:spMkLst>
        </pc:spChg>
      </pc:sldChg>
      <pc:sldChg chg="modSp mod">
        <pc:chgData name="Robin Rettien" userId="d3b77970-caed-4e6f-89f3-1a113df11dad" providerId="ADAL" clId="{7F0D39C6-E5FA-48C6-9A87-61F305881C25}" dt="2020-11-20T14:39:23.721" v="968" actId="13926"/>
        <pc:sldMkLst>
          <pc:docMk/>
          <pc:sldMk cId="2643318129" sldId="4576"/>
        </pc:sldMkLst>
        <pc:graphicFrameChg chg="modGraphic">
          <ac:chgData name="Robin Rettien" userId="d3b77970-caed-4e6f-89f3-1a113df11dad" providerId="ADAL" clId="{7F0D39C6-E5FA-48C6-9A87-61F305881C25}" dt="2020-11-20T14:39:23.721" v="968" actId="13926"/>
          <ac:graphicFrameMkLst>
            <pc:docMk/>
            <pc:sldMk cId="2643318129" sldId="4576"/>
            <ac:graphicFrameMk id="38" creationId="{EC973635-818A-4831-A1B7-4F1B1727D724}"/>
          </ac:graphicFrameMkLst>
        </pc:graphicFrameChg>
      </pc:sldChg>
      <pc:sldChg chg="modSp mod">
        <pc:chgData name="Robin Rettien" userId="d3b77970-caed-4e6f-89f3-1a113df11dad" providerId="ADAL" clId="{7F0D39C6-E5FA-48C6-9A87-61F305881C25}" dt="2020-11-20T14:43:28.954" v="969" actId="13926"/>
        <pc:sldMkLst>
          <pc:docMk/>
          <pc:sldMk cId="3568858931" sldId="4577"/>
        </pc:sldMkLst>
        <pc:graphicFrameChg chg="mod modGraphic">
          <ac:chgData name="Robin Rettien" userId="d3b77970-caed-4e6f-89f3-1a113df11dad" providerId="ADAL" clId="{7F0D39C6-E5FA-48C6-9A87-61F305881C25}" dt="2020-11-20T14:43:28.954" v="969" actId="13926"/>
          <ac:graphicFrameMkLst>
            <pc:docMk/>
            <pc:sldMk cId="3568858931" sldId="4577"/>
            <ac:graphicFrameMk id="38" creationId="{EC973635-818A-4831-A1B7-4F1B1727D724}"/>
          </ac:graphicFrameMkLst>
        </pc:graphicFrameChg>
      </pc:sldChg>
      <pc:sldChg chg="modSp mod">
        <pc:chgData name="Robin Rettien" userId="d3b77970-caed-4e6f-89f3-1a113df11dad" providerId="ADAL" clId="{7F0D39C6-E5FA-48C6-9A87-61F305881C25}" dt="2020-11-20T14:44:22.855" v="972" actId="13926"/>
        <pc:sldMkLst>
          <pc:docMk/>
          <pc:sldMk cId="734642804" sldId="4578"/>
        </pc:sldMkLst>
        <pc:graphicFrameChg chg="mod modGraphic">
          <ac:chgData name="Robin Rettien" userId="d3b77970-caed-4e6f-89f3-1a113df11dad" providerId="ADAL" clId="{7F0D39C6-E5FA-48C6-9A87-61F305881C25}" dt="2020-11-20T14:44:22.855" v="972" actId="13926"/>
          <ac:graphicFrameMkLst>
            <pc:docMk/>
            <pc:sldMk cId="734642804" sldId="4578"/>
            <ac:graphicFrameMk id="38" creationId="{EC973635-818A-4831-A1B7-4F1B1727D724}"/>
          </ac:graphicFrameMkLst>
        </pc:graphicFrameChg>
      </pc:sldChg>
      <pc:sldChg chg="modSp mod">
        <pc:chgData name="Robin Rettien" userId="d3b77970-caed-4e6f-89f3-1a113df11dad" providerId="ADAL" clId="{7F0D39C6-E5FA-48C6-9A87-61F305881C25}" dt="2020-11-20T14:44:48.584" v="973" actId="13926"/>
        <pc:sldMkLst>
          <pc:docMk/>
          <pc:sldMk cId="2628767347" sldId="4579"/>
        </pc:sldMkLst>
        <pc:graphicFrameChg chg="mod modGraphic">
          <ac:chgData name="Robin Rettien" userId="d3b77970-caed-4e6f-89f3-1a113df11dad" providerId="ADAL" clId="{7F0D39C6-E5FA-48C6-9A87-61F305881C25}" dt="2020-11-20T14:44:48.584" v="973" actId="13926"/>
          <ac:graphicFrameMkLst>
            <pc:docMk/>
            <pc:sldMk cId="2628767347" sldId="4579"/>
            <ac:graphicFrameMk id="3" creationId="{D93FDC0A-7EE4-4855-9517-1B1C5093A8EC}"/>
          </ac:graphicFrameMkLst>
        </pc:graphicFrameChg>
      </pc:sldChg>
      <pc:sldChg chg="modSp mod">
        <pc:chgData name="Robin Rettien" userId="d3b77970-caed-4e6f-89f3-1a113df11dad" providerId="ADAL" clId="{7F0D39C6-E5FA-48C6-9A87-61F305881C25}" dt="2020-11-20T14:45:37.675" v="974" actId="13926"/>
        <pc:sldMkLst>
          <pc:docMk/>
          <pc:sldMk cId="3118885946" sldId="4580"/>
        </pc:sldMkLst>
        <pc:graphicFrameChg chg="modGraphic">
          <ac:chgData name="Robin Rettien" userId="d3b77970-caed-4e6f-89f3-1a113df11dad" providerId="ADAL" clId="{7F0D39C6-E5FA-48C6-9A87-61F305881C25}" dt="2020-11-20T14:45:37.675" v="974" actId="13926"/>
          <ac:graphicFrameMkLst>
            <pc:docMk/>
            <pc:sldMk cId="3118885946" sldId="4580"/>
            <ac:graphicFrameMk id="7" creationId="{8B887F9A-08A5-42AB-BF63-6A1461294A9C}"/>
          </ac:graphicFrameMkLst>
        </pc:graphicFrameChg>
      </pc:sldChg>
      <pc:sldChg chg="modSp mod">
        <pc:chgData name="Robin Rettien" userId="d3b77970-caed-4e6f-89f3-1a113df11dad" providerId="ADAL" clId="{7F0D39C6-E5FA-48C6-9A87-61F305881C25}" dt="2020-11-20T13:16:46.880" v="549" actId="13926"/>
        <pc:sldMkLst>
          <pc:docMk/>
          <pc:sldMk cId="981453204" sldId="4586"/>
        </pc:sldMkLst>
        <pc:spChg chg="mod">
          <ac:chgData name="Robin Rettien" userId="d3b77970-caed-4e6f-89f3-1a113df11dad" providerId="ADAL" clId="{7F0D39C6-E5FA-48C6-9A87-61F305881C25}" dt="2020-11-20T13:16:46.880" v="549" actId="13926"/>
          <ac:spMkLst>
            <pc:docMk/>
            <pc:sldMk cId="981453204" sldId="4586"/>
            <ac:spMk id="30" creationId="{128664FB-6826-4E34-A7C2-BB803A50DAB9}"/>
          </ac:spMkLst>
        </pc:spChg>
      </pc:sldChg>
    </pc:docChg>
  </pc:docChgLst>
  <pc:docChgLst>
    <pc:chgData name="Robin Rettien" userId="d3b77970-caed-4e6f-89f3-1a113df11dad" providerId="ADAL" clId="{1822D9C9-3DE1-4284-863A-A50F4AB021D2}"/>
    <pc:docChg chg="undo custSel addSld delSld modSld modMainMaster modSection">
      <pc:chgData name="Robin Rettien" userId="d3b77970-caed-4e6f-89f3-1a113df11dad" providerId="ADAL" clId="{1822D9C9-3DE1-4284-863A-A50F4AB021D2}" dt="2020-11-25T18:09:32.429" v="35" actId="207"/>
      <pc:docMkLst>
        <pc:docMk/>
      </pc:docMkLst>
      <pc:sldChg chg="modSp mod">
        <pc:chgData name="Robin Rettien" userId="d3b77970-caed-4e6f-89f3-1a113df11dad" providerId="ADAL" clId="{1822D9C9-3DE1-4284-863A-A50F4AB021D2}" dt="2020-11-25T18:06:02.295" v="3" actId="20577"/>
        <pc:sldMkLst>
          <pc:docMk/>
          <pc:sldMk cId="3680767580" sldId="3066"/>
        </pc:sldMkLst>
        <pc:spChg chg="mod">
          <ac:chgData name="Robin Rettien" userId="d3b77970-caed-4e6f-89f3-1a113df11dad" providerId="ADAL" clId="{1822D9C9-3DE1-4284-863A-A50F4AB021D2}" dt="2020-11-25T18:06:02.295" v="3" actId="20577"/>
          <ac:spMkLst>
            <pc:docMk/>
            <pc:sldMk cId="3680767580" sldId="3066"/>
            <ac:spMk id="3" creationId="{48F5C1C9-0257-4D57-911B-1B120E4B8C8E}"/>
          </ac:spMkLst>
        </pc:spChg>
      </pc:sldChg>
      <pc:sldChg chg="del">
        <pc:chgData name="Robin Rettien" userId="d3b77970-caed-4e6f-89f3-1a113df11dad" providerId="ADAL" clId="{1822D9C9-3DE1-4284-863A-A50F4AB021D2}" dt="2020-11-25T18:08:31.835" v="28" actId="2696"/>
        <pc:sldMkLst>
          <pc:docMk/>
          <pc:sldMk cId="3375518357" sldId="3214"/>
        </pc:sldMkLst>
      </pc:sldChg>
      <pc:sldChg chg="add">
        <pc:chgData name="Robin Rettien" userId="d3b77970-caed-4e6f-89f3-1a113df11dad" providerId="ADAL" clId="{1822D9C9-3DE1-4284-863A-A50F4AB021D2}" dt="2020-11-25T18:08:16.347" v="27"/>
        <pc:sldMkLst>
          <pc:docMk/>
          <pc:sldMk cId="2811059684" sldId="3224"/>
        </pc:sldMkLst>
      </pc:sldChg>
      <pc:sldChg chg="del">
        <pc:chgData name="Robin Rettien" userId="d3b77970-caed-4e6f-89f3-1a113df11dad" providerId="ADAL" clId="{1822D9C9-3DE1-4284-863A-A50F4AB021D2}" dt="2020-11-25T18:08:31.835" v="28" actId="2696"/>
        <pc:sldMkLst>
          <pc:docMk/>
          <pc:sldMk cId="2215098716" sldId="3228"/>
        </pc:sldMkLst>
      </pc:sldChg>
      <pc:sldChg chg="del">
        <pc:chgData name="Robin Rettien" userId="d3b77970-caed-4e6f-89f3-1a113df11dad" providerId="ADAL" clId="{1822D9C9-3DE1-4284-863A-A50F4AB021D2}" dt="2020-11-25T18:08:31.835" v="28" actId="2696"/>
        <pc:sldMkLst>
          <pc:docMk/>
          <pc:sldMk cId="563068854" sldId="3281"/>
        </pc:sldMkLst>
      </pc:sldChg>
      <pc:sldChg chg="del">
        <pc:chgData name="Robin Rettien" userId="d3b77970-caed-4e6f-89f3-1a113df11dad" providerId="ADAL" clId="{1822D9C9-3DE1-4284-863A-A50F4AB021D2}" dt="2020-11-25T18:09:11.872" v="30" actId="47"/>
        <pc:sldMkLst>
          <pc:docMk/>
          <pc:sldMk cId="2023517861" sldId="3292"/>
        </pc:sldMkLst>
      </pc:sldChg>
      <pc:sldChg chg="modSp add mod">
        <pc:chgData name="Robin Rettien" userId="d3b77970-caed-4e6f-89f3-1a113df11dad" providerId="ADAL" clId="{1822D9C9-3DE1-4284-863A-A50F4AB021D2}" dt="2020-11-25T18:09:28.887" v="34" actId="207"/>
        <pc:sldMkLst>
          <pc:docMk/>
          <pc:sldMk cId="45512336" sldId="3325"/>
        </pc:sldMkLst>
        <pc:graphicFrameChg chg="modGraphic">
          <ac:chgData name="Robin Rettien" userId="d3b77970-caed-4e6f-89f3-1a113df11dad" providerId="ADAL" clId="{1822D9C9-3DE1-4284-863A-A50F4AB021D2}" dt="2020-11-25T18:09:28.887" v="34" actId="207"/>
          <ac:graphicFrameMkLst>
            <pc:docMk/>
            <pc:sldMk cId="45512336" sldId="3325"/>
            <ac:graphicFrameMk id="4" creationId="{6D79E59A-374D-415E-8645-1A20DE6105FB}"/>
          </ac:graphicFrameMkLst>
        </pc:graphicFrameChg>
      </pc:sldChg>
      <pc:sldChg chg="modSp add mod">
        <pc:chgData name="Robin Rettien" userId="d3b77970-caed-4e6f-89f3-1a113df11dad" providerId="ADAL" clId="{1822D9C9-3DE1-4284-863A-A50F4AB021D2}" dt="2020-11-25T18:09:32.429" v="35" actId="207"/>
        <pc:sldMkLst>
          <pc:docMk/>
          <pc:sldMk cId="769565367" sldId="3326"/>
        </pc:sldMkLst>
        <pc:graphicFrameChg chg="modGraphic">
          <ac:chgData name="Robin Rettien" userId="d3b77970-caed-4e6f-89f3-1a113df11dad" providerId="ADAL" clId="{1822D9C9-3DE1-4284-863A-A50F4AB021D2}" dt="2020-11-25T18:09:32.429" v="35" actId="207"/>
          <ac:graphicFrameMkLst>
            <pc:docMk/>
            <pc:sldMk cId="769565367" sldId="3326"/>
            <ac:graphicFrameMk id="4" creationId="{6D79E59A-374D-415E-8645-1A20DE6105FB}"/>
          </ac:graphicFrameMkLst>
        </pc:graphicFrameChg>
      </pc:sldChg>
      <pc:sldChg chg="del">
        <pc:chgData name="Robin Rettien" userId="d3b77970-caed-4e6f-89f3-1a113df11dad" providerId="ADAL" clId="{1822D9C9-3DE1-4284-863A-A50F4AB021D2}" dt="2020-11-25T18:09:12.460" v="31" actId="47"/>
        <pc:sldMkLst>
          <pc:docMk/>
          <pc:sldMk cId="3302184884" sldId="3349"/>
        </pc:sldMkLst>
      </pc:sldChg>
      <pc:sldChg chg="add">
        <pc:chgData name="Robin Rettien" userId="d3b77970-caed-4e6f-89f3-1a113df11dad" providerId="ADAL" clId="{1822D9C9-3DE1-4284-863A-A50F4AB021D2}" dt="2020-11-25T18:08:16.347" v="27"/>
        <pc:sldMkLst>
          <pc:docMk/>
          <pc:sldMk cId="2666718201" sldId="4240"/>
        </pc:sldMkLst>
      </pc:sldChg>
      <pc:sldChg chg="del">
        <pc:chgData name="Robin Rettien" userId="d3b77970-caed-4e6f-89f3-1a113df11dad" providerId="ADAL" clId="{1822D9C9-3DE1-4284-863A-A50F4AB021D2}" dt="2020-11-25T18:08:31.835" v="28" actId="2696"/>
        <pc:sldMkLst>
          <pc:docMk/>
          <pc:sldMk cId="1747198398" sldId="4280"/>
        </pc:sldMkLst>
      </pc:sldChg>
      <pc:sldChg chg="del">
        <pc:chgData name="Robin Rettien" userId="d3b77970-caed-4e6f-89f3-1a113df11dad" providerId="ADAL" clId="{1822D9C9-3DE1-4284-863A-A50F4AB021D2}" dt="2020-11-25T18:08:31.835" v="28" actId="2696"/>
        <pc:sldMkLst>
          <pc:docMk/>
          <pc:sldMk cId="2213945299" sldId="4299"/>
        </pc:sldMkLst>
      </pc:sldChg>
      <pc:sldChg chg="add">
        <pc:chgData name="Robin Rettien" userId="d3b77970-caed-4e6f-89f3-1a113df11dad" providerId="ADAL" clId="{1822D9C9-3DE1-4284-863A-A50F4AB021D2}" dt="2020-11-25T18:08:16.347" v="27"/>
        <pc:sldMkLst>
          <pc:docMk/>
          <pc:sldMk cId="2222952965" sldId="4300"/>
        </pc:sldMkLst>
      </pc:sldChg>
      <pc:sldChg chg="add">
        <pc:chgData name="Robin Rettien" userId="d3b77970-caed-4e6f-89f3-1a113df11dad" providerId="ADAL" clId="{1822D9C9-3DE1-4284-863A-A50F4AB021D2}" dt="2020-11-25T18:08:16.347" v="27"/>
        <pc:sldMkLst>
          <pc:docMk/>
          <pc:sldMk cId="790942364" sldId="4302"/>
        </pc:sldMkLst>
      </pc:sldChg>
      <pc:sldChg chg="add">
        <pc:chgData name="Robin Rettien" userId="d3b77970-caed-4e6f-89f3-1a113df11dad" providerId="ADAL" clId="{1822D9C9-3DE1-4284-863A-A50F4AB021D2}" dt="2020-11-25T18:08:16.347" v="27"/>
        <pc:sldMkLst>
          <pc:docMk/>
          <pc:sldMk cId="2944978965" sldId="4392"/>
        </pc:sldMkLst>
      </pc:sldChg>
      <pc:sldChg chg="del">
        <pc:chgData name="Robin Rettien" userId="d3b77970-caed-4e6f-89f3-1a113df11dad" providerId="ADAL" clId="{1822D9C9-3DE1-4284-863A-A50F4AB021D2}" dt="2020-11-25T18:08:31.835" v="28" actId="2696"/>
        <pc:sldMkLst>
          <pc:docMk/>
          <pc:sldMk cId="2843032093" sldId="4437"/>
        </pc:sldMkLst>
      </pc:sldChg>
      <pc:sldChg chg="del">
        <pc:chgData name="Robin Rettien" userId="d3b77970-caed-4e6f-89f3-1a113df11dad" providerId="ADAL" clId="{1822D9C9-3DE1-4284-863A-A50F4AB021D2}" dt="2020-11-25T18:08:31.835" v="28" actId="2696"/>
        <pc:sldMkLst>
          <pc:docMk/>
          <pc:sldMk cId="3607771872" sldId="4467"/>
        </pc:sldMkLst>
      </pc:sldChg>
      <pc:sldChg chg="del">
        <pc:chgData name="Robin Rettien" userId="d3b77970-caed-4e6f-89f3-1a113df11dad" providerId="ADAL" clId="{1822D9C9-3DE1-4284-863A-A50F4AB021D2}" dt="2020-11-25T18:08:31.835" v="28" actId="2696"/>
        <pc:sldMkLst>
          <pc:docMk/>
          <pc:sldMk cId="3561715792" sldId="4468"/>
        </pc:sldMkLst>
      </pc:sldChg>
      <pc:sldChg chg="del">
        <pc:chgData name="Robin Rettien" userId="d3b77970-caed-4e6f-89f3-1a113df11dad" providerId="ADAL" clId="{1822D9C9-3DE1-4284-863A-A50F4AB021D2}" dt="2020-11-25T18:08:31.835" v="28" actId="2696"/>
        <pc:sldMkLst>
          <pc:docMk/>
          <pc:sldMk cId="2871285774" sldId="4469"/>
        </pc:sldMkLst>
      </pc:sldChg>
      <pc:sldChg chg="del">
        <pc:chgData name="Robin Rettien" userId="d3b77970-caed-4e6f-89f3-1a113df11dad" providerId="ADAL" clId="{1822D9C9-3DE1-4284-863A-A50F4AB021D2}" dt="2020-11-25T18:08:31.835" v="28" actId="2696"/>
        <pc:sldMkLst>
          <pc:docMk/>
          <pc:sldMk cId="2657895909" sldId="4470"/>
        </pc:sldMkLst>
      </pc:sldChg>
      <pc:sldChg chg="del">
        <pc:chgData name="Robin Rettien" userId="d3b77970-caed-4e6f-89f3-1a113df11dad" providerId="ADAL" clId="{1822D9C9-3DE1-4284-863A-A50F4AB021D2}" dt="2020-11-25T18:08:31.835" v="28" actId="2696"/>
        <pc:sldMkLst>
          <pc:docMk/>
          <pc:sldMk cId="2530781139" sldId="4471"/>
        </pc:sldMkLst>
      </pc:sldChg>
      <pc:sldChg chg="del">
        <pc:chgData name="Robin Rettien" userId="d3b77970-caed-4e6f-89f3-1a113df11dad" providerId="ADAL" clId="{1822D9C9-3DE1-4284-863A-A50F4AB021D2}" dt="2020-11-25T18:08:31.835" v="28" actId="2696"/>
        <pc:sldMkLst>
          <pc:docMk/>
          <pc:sldMk cId="359526628" sldId="4472"/>
        </pc:sldMkLst>
      </pc:sldChg>
      <pc:sldChg chg="add">
        <pc:chgData name="Robin Rettien" userId="d3b77970-caed-4e6f-89f3-1a113df11dad" providerId="ADAL" clId="{1822D9C9-3DE1-4284-863A-A50F4AB021D2}" dt="2020-11-25T18:08:16.347" v="27"/>
        <pc:sldMkLst>
          <pc:docMk/>
          <pc:sldMk cId="2718131396" sldId="4473"/>
        </pc:sldMkLst>
      </pc:sldChg>
      <pc:sldChg chg="add">
        <pc:chgData name="Robin Rettien" userId="d3b77970-caed-4e6f-89f3-1a113df11dad" providerId="ADAL" clId="{1822D9C9-3DE1-4284-863A-A50F4AB021D2}" dt="2020-11-25T18:08:16.347" v="27"/>
        <pc:sldMkLst>
          <pc:docMk/>
          <pc:sldMk cId="1407192383" sldId="4474"/>
        </pc:sldMkLst>
      </pc:sldChg>
      <pc:sldChg chg="add">
        <pc:chgData name="Robin Rettien" userId="d3b77970-caed-4e6f-89f3-1a113df11dad" providerId="ADAL" clId="{1822D9C9-3DE1-4284-863A-A50F4AB021D2}" dt="2020-11-25T18:08:16.347" v="27"/>
        <pc:sldMkLst>
          <pc:docMk/>
          <pc:sldMk cId="4175044044" sldId="4475"/>
        </pc:sldMkLst>
      </pc:sldChg>
      <pc:sldChg chg="add">
        <pc:chgData name="Robin Rettien" userId="d3b77970-caed-4e6f-89f3-1a113df11dad" providerId="ADAL" clId="{1822D9C9-3DE1-4284-863A-A50F4AB021D2}" dt="2020-11-25T18:08:16.347" v="27"/>
        <pc:sldMkLst>
          <pc:docMk/>
          <pc:sldMk cId="4198397139" sldId="4476"/>
        </pc:sldMkLst>
      </pc:sldChg>
      <pc:sldChg chg="add">
        <pc:chgData name="Robin Rettien" userId="d3b77970-caed-4e6f-89f3-1a113df11dad" providerId="ADAL" clId="{1822D9C9-3DE1-4284-863A-A50F4AB021D2}" dt="2020-11-25T18:08:16.347" v="27"/>
        <pc:sldMkLst>
          <pc:docMk/>
          <pc:sldMk cId="1815526282" sldId="4477"/>
        </pc:sldMkLst>
      </pc:sldChg>
      <pc:sldChg chg="add">
        <pc:chgData name="Robin Rettien" userId="d3b77970-caed-4e6f-89f3-1a113df11dad" providerId="ADAL" clId="{1822D9C9-3DE1-4284-863A-A50F4AB021D2}" dt="2020-11-25T18:08:16.347" v="27"/>
        <pc:sldMkLst>
          <pc:docMk/>
          <pc:sldMk cId="58685191" sldId="4482"/>
        </pc:sldMkLst>
      </pc:sldChg>
      <pc:sldChg chg="add">
        <pc:chgData name="Robin Rettien" userId="d3b77970-caed-4e6f-89f3-1a113df11dad" providerId="ADAL" clId="{1822D9C9-3DE1-4284-863A-A50F4AB021D2}" dt="2020-11-25T18:08:16.347" v="27"/>
        <pc:sldMkLst>
          <pc:docMk/>
          <pc:sldMk cId="4073120430" sldId="4515"/>
        </pc:sldMkLst>
      </pc:sldChg>
      <pc:sldChg chg="add">
        <pc:chgData name="Robin Rettien" userId="d3b77970-caed-4e6f-89f3-1a113df11dad" providerId="ADAL" clId="{1822D9C9-3DE1-4284-863A-A50F4AB021D2}" dt="2020-11-25T18:08:16.347" v="27"/>
        <pc:sldMkLst>
          <pc:docMk/>
          <pc:sldMk cId="3615338953" sldId="4543"/>
        </pc:sldMkLst>
      </pc:sldChg>
      <pc:sldChg chg="del">
        <pc:chgData name="Robin Rettien" userId="d3b77970-caed-4e6f-89f3-1a113df11dad" providerId="ADAL" clId="{1822D9C9-3DE1-4284-863A-A50F4AB021D2}" dt="2020-11-25T18:08:31.835" v="28" actId="2696"/>
        <pc:sldMkLst>
          <pc:docMk/>
          <pc:sldMk cId="3053500909" sldId="4558"/>
        </pc:sldMkLst>
      </pc:sldChg>
      <pc:sldChg chg="del">
        <pc:chgData name="Robin Rettien" userId="d3b77970-caed-4e6f-89f3-1a113df11dad" providerId="ADAL" clId="{1822D9C9-3DE1-4284-863A-A50F4AB021D2}" dt="2020-11-25T18:08:31.835" v="28" actId="2696"/>
        <pc:sldMkLst>
          <pc:docMk/>
          <pc:sldMk cId="2550319828" sldId="4559"/>
        </pc:sldMkLst>
      </pc:sldChg>
      <pc:sldChg chg="del">
        <pc:chgData name="Robin Rettien" userId="d3b77970-caed-4e6f-89f3-1a113df11dad" providerId="ADAL" clId="{1822D9C9-3DE1-4284-863A-A50F4AB021D2}" dt="2020-11-25T18:08:31.835" v="28" actId="2696"/>
        <pc:sldMkLst>
          <pc:docMk/>
          <pc:sldMk cId="1169208403" sldId="4572"/>
        </pc:sldMkLst>
      </pc:sldChg>
      <pc:sldChg chg="add">
        <pc:chgData name="Robin Rettien" userId="d3b77970-caed-4e6f-89f3-1a113df11dad" providerId="ADAL" clId="{1822D9C9-3DE1-4284-863A-A50F4AB021D2}" dt="2020-11-25T18:08:16.347" v="27"/>
        <pc:sldMkLst>
          <pc:docMk/>
          <pc:sldMk cId="2997457341" sldId="4588"/>
        </pc:sldMkLst>
      </pc:sldChg>
      <pc:sldMasterChg chg="modSp mod modSldLayout">
        <pc:chgData name="Robin Rettien" userId="d3b77970-caed-4e6f-89f3-1a113df11dad" providerId="ADAL" clId="{1822D9C9-3DE1-4284-863A-A50F4AB021D2}" dt="2020-11-25T18:06:26.414" v="26"/>
        <pc:sldMasterMkLst>
          <pc:docMk/>
          <pc:sldMasterMk cId="0" sldId="2147483659"/>
        </pc:sldMasterMkLst>
        <pc:spChg chg="mod">
          <ac:chgData name="Robin Rettien" userId="d3b77970-caed-4e6f-89f3-1a113df11dad" providerId="ADAL" clId="{1822D9C9-3DE1-4284-863A-A50F4AB021D2}" dt="2020-11-25T18:06:21.377" v="25" actId="20577"/>
          <ac:spMkLst>
            <pc:docMk/>
            <pc:sldMasterMk cId="0" sldId="2147483659"/>
            <ac:spMk id="4" creationId="{B8A5604C-B8A6-4D35-A162-2F60AB989CD9}"/>
          </ac:spMkLst>
        </pc:spChg>
        <pc:sldLayoutChg chg="modSp mod">
          <pc:chgData name="Robin Rettien" userId="d3b77970-caed-4e6f-89f3-1a113df11dad" providerId="ADAL" clId="{1822D9C9-3DE1-4284-863A-A50F4AB021D2}" dt="2020-11-25T18:06:26.414" v="26"/>
          <pc:sldLayoutMkLst>
            <pc:docMk/>
            <pc:sldMasterMk cId="0" sldId="2147483659"/>
            <pc:sldLayoutMk cId="3081998058" sldId="2147483681"/>
          </pc:sldLayoutMkLst>
          <pc:spChg chg="mod">
            <ac:chgData name="Robin Rettien" userId="d3b77970-caed-4e6f-89f3-1a113df11dad" providerId="ADAL" clId="{1822D9C9-3DE1-4284-863A-A50F4AB021D2}" dt="2020-11-25T18:06:26.414" v="26"/>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1D5EC6F1-1BC0-4BFC-8442-9F4765AE90C0}"/>
    <pc:docChg chg="custSel addSld delSld modSld sldOrd modMainMaster modSection">
      <pc:chgData name="Robin Rettien" userId="d3b77970-caed-4e6f-89f3-1a113df11dad" providerId="ADAL" clId="{1D5EC6F1-1BC0-4BFC-8442-9F4765AE90C0}" dt="2020-11-25T18:30:49.682" v="131"/>
      <pc:docMkLst>
        <pc:docMk/>
      </pc:docMkLst>
      <pc:sldChg chg="modSp add mod">
        <pc:chgData name="Robin Rettien" userId="d3b77970-caed-4e6f-89f3-1a113df11dad" providerId="ADAL" clId="{1D5EC6F1-1BC0-4BFC-8442-9F4765AE90C0}" dt="2020-11-25T18:24:40.305" v="50" actId="20577"/>
        <pc:sldMkLst>
          <pc:docMk/>
          <pc:sldMk cId="1339569737" sldId="409"/>
        </pc:sldMkLst>
        <pc:spChg chg="mod">
          <ac:chgData name="Robin Rettien" userId="d3b77970-caed-4e6f-89f3-1a113df11dad" providerId="ADAL" clId="{1D5EC6F1-1BC0-4BFC-8442-9F4765AE90C0}" dt="2020-11-25T18:24:40.305" v="50" actId="20577"/>
          <ac:spMkLst>
            <pc:docMk/>
            <pc:sldMk cId="1339569737" sldId="409"/>
            <ac:spMk id="11" creationId="{D1474C99-3988-4AD3-8CDF-B7C1C40D375C}"/>
          </ac:spMkLst>
        </pc:spChg>
      </pc:sldChg>
      <pc:sldChg chg="modSp mod">
        <pc:chgData name="Robin Rettien" userId="d3b77970-caed-4e6f-89f3-1a113df11dad" providerId="ADAL" clId="{1D5EC6F1-1BC0-4BFC-8442-9F4765AE90C0}" dt="2020-11-25T18:23:25.067" v="34" actId="20577"/>
        <pc:sldMkLst>
          <pc:docMk/>
          <pc:sldMk cId="3680767580" sldId="3066"/>
        </pc:sldMkLst>
        <pc:spChg chg="mod">
          <ac:chgData name="Robin Rettien" userId="d3b77970-caed-4e6f-89f3-1a113df11dad" providerId="ADAL" clId="{1D5EC6F1-1BC0-4BFC-8442-9F4765AE90C0}" dt="2020-11-25T18:23:25.067" v="34" actId="20577"/>
          <ac:spMkLst>
            <pc:docMk/>
            <pc:sldMk cId="3680767580" sldId="3066"/>
            <ac:spMk id="3" creationId="{48F5C1C9-0257-4D57-911B-1B120E4B8C8E}"/>
          </ac:spMkLst>
        </pc:spChg>
      </pc:sldChg>
      <pc:sldChg chg="add">
        <pc:chgData name="Robin Rettien" userId="d3b77970-caed-4e6f-89f3-1a113df11dad" providerId="ADAL" clId="{1D5EC6F1-1BC0-4BFC-8442-9F4765AE90C0}" dt="2020-11-25T18:28:01.615" v="100"/>
        <pc:sldMkLst>
          <pc:docMk/>
          <pc:sldMk cId="3375518357" sldId="3214"/>
        </pc:sldMkLst>
      </pc:sldChg>
      <pc:sldChg chg="del">
        <pc:chgData name="Robin Rettien" userId="d3b77970-caed-4e6f-89f3-1a113df11dad" providerId="ADAL" clId="{1D5EC6F1-1BC0-4BFC-8442-9F4765AE90C0}" dt="2020-11-25T18:25:40.020" v="56" actId="47"/>
        <pc:sldMkLst>
          <pc:docMk/>
          <pc:sldMk cId="2715772111" sldId="3215"/>
        </pc:sldMkLst>
      </pc:sldChg>
      <pc:sldChg chg="add">
        <pc:chgData name="Robin Rettien" userId="d3b77970-caed-4e6f-89f3-1a113df11dad" providerId="ADAL" clId="{1D5EC6F1-1BC0-4BFC-8442-9F4765AE90C0}" dt="2020-11-25T18:28:01.615" v="100"/>
        <pc:sldMkLst>
          <pc:docMk/>
          <pc:sldMk cId="2811059684" sldId="3224"/>
        </pc:sldMkLst>
      </pc:sldChg>
      <pc:sldChg chg="add">
        <pc:chgData name="Robin Rettien" userId="d3b77970-caed-4e6f-89f3-1a113df11dad" providerId="ADAL" clId="{1D5EC6F1-1BC0-4BFC-8442-9F4765AE90C0}" dt="2020-11-25T18:28:01.615" v="100"/>
        <pc:sldMkLst>
          <pc:docMk/>
          <pc:sldMk cId="2215098716" sldId="3228"/>
        </pc:sldMkLst>
      </pc:sldChg>
      <pc:sldChg chg="add">
        <pc:chgData name="Robin Rettien" userId="d3b77970-caed-4e6f-89f3-1a113df11dad" providerId="ADAL" clId="{1D5EC6F1-1BC0-4BFC-8442-9F4765AE90C0}" dt="2020-11-25T18:27:35.712" v="99"/>
        <pc:sldMkLst>
          <pc:docMk/>
          <pc:sldMk cId="3506868071" sldId="3231"/>
        </pc:sldMkLst>
      </pc:sldChg>
      <pc:sldChg chg="add">
        <pc:chgData name="Robin Rettien" userId="d3b77970-caed-4e6f-89f3-1a113df11dad" providerId="ADAL" clId="{1D5EC6F1-1BC0-4BFC-8442-9F4765AE90C0}" dt="2020-11-25T18:28:01.615" v="100"/>
        <pc:sldMkLst>
          <pc:docMk/>
          <pc:sldMk cId="563068854" sldId="3281"/>
        </pc:sldMkLst>
      </pc:sldChg>
      <pc:sldChg chg="add">
        <pc:chgData name="Robin Rettien" userId="d3b77970-caed-4e6f-89f3-1a113df11dad" providerId="ADAL" clId="{1D5EC6F1-1BC0-4BFC-8442-9F4765AE90C0}" dt="2020-11-25T18:28:49.012" v="101"/>
        <pc:sldMkLst>
          <pc:docMk/>
          <pc:sldMk cId="2023517861" sldId="3292"/>
        </pc:sldMkLst>
      </pc:sldChg>
      <pc:sldChg chg="del">
        <pc:chgData name="Robin Rettien" userId="d3b77970-caed-4e6f-89f3-1a113df11dad" providerId="ADAL" clId="{1D5EC6F1-1BC0-4BFC-8442-9F4765AE90C0}" dt="2020-11-25T18:28:52.048" v="102" actId="47"/>
        <pc:sldMkLst>
          <pc:docMk/>
          <pc:sldMk cId="45512336" sldId="3325"/>
        </pc:sldMkLst>
      </pc:sldChg>
      <pc:sldChg chg="del">
        <pc:chgData name="Robin Rettien" userId="d3b77970-caed-4e6f-89f3-1a113df11dad" providerId="ADAL" clId="{1D5EC6F1-1BC0-4BFC-8442-9F4765AE90C0}" dt="2020-11-25T18:28:52.257" v="103" actId="47"/>
        <pc:sldMkLst>
          <pc:docMk/>
          <pc:sldMk cId="769565367" sldId="3326"/>
        </pc:sldMkLst>
      </pc:sldChg>
      <pc:sldChg chg="add">
        <pc:chgData name="Robin Rettien" userId="d3b77970-caed-4e6f-89f3-1a113df11dad" providerId="ADAL" clId="{1D5EC6F1-1BC0-4BFC-8442-9F4765AE90C0}" dt="2020-11-25T18:28:49.012" v="101"/>
        <pc:sldMkLst>
          <pc:docMk/>
          <pc:sldMk cId="3302184884" sldId="3349"/>
        </pc:sldMkLst>
      </pc:sldChg>
      <pc:sldChg chg="del">
        <pc:chgData name="Robin Rettien" userId="d3b77970-caed-4e6f-89f3-1a113df11dad" providerId="ADAL" clId="{1D5EC6F1-1BC0-4BFC-8442-9F4765AE90C0}" dt="2020-11-25T18:25:40.849" v="58" actId="47"/>
        <pc:sldMkLst>
          <pc:docMk/>
          <pc:sldMk cId="1315835274" sldId="3371"/>
        </pc:sldMkLst>
      </pc:sldChg>
      <pc:sldChg chg="del">
        <pc:chgData name="Robin Rettien" userId="d3b77970-caed-4e6f-89f3-1a113df11dad" providerId="ADAL" clId="{1D5EC6F1-1BC0-4BFC-8442-9F4765AE90C0}" dt="2020-11-25T18:25:41.269" v="63" actId="47"/>
        <pc:sldMkLst>
          <pc:docMk/>
          <pc:sldMk cId="1699335963" sldId="4241"/>
        </pc:sldMkLst>
      </pc:sldChg>
      <pc:sldChg chg="del">
        <pc:chgData name="Robin Rettien" userId="d3b77970-caed-4e6f-89f3-1a113df11dad" providerId="ADAL" clId="{1D5EC6F1-1BC0-4BFC-8442-9F4765AE90C0}" dt="2020-11-25T18:25:46.047" v="82" actId="47"/>
        <pc:sldMkLst>
          <pc:docMk/>
          <pc:sldMk cId="4046598321" sldId="4242"/>
        </pc:sldMkLst>
      </pc:sldChg>
      <pc:sldChg chg="del">
        <pc:chgData name="Robin Rettien" userId="d3b77970-caed-4e6f-89f3-1a113df11dad" providerId="ADAL" clId="{1D5EC6F1-1BC0-4BFC-8442-9F4765AE90C0}" dt="2020-11-25T18:25:41.479" v="66" actId="47"/>
        <pc:sldMkLst>
          <pc:docMk/>
          <pc:sldMk cId="4020422460" sldId="4243"/>
        </pc:sldMkLst>
      </pc:sldChg>
      <pc:sldChg chg="add">
        <pc:chgData name="Robin Rettien" userId="d3b77970-caed-4e6f-89f3-1a113df11dad" providerId="ADAL" clId="{1D5EC6F1-1BC0-4BFC-8442-9F4765AE90C0}" dt="2020-11-25T18:25:25.555" v="51"/>
        <pc:sldMkLst>
          <pc:docMk/>
          <pc:sldMk cId="3322995288" sldId="4245"/>
        </pc:sldMkLst>
      </pc:sldChg>
      <pc:sldChg chg="add">
        <pc:chgData name="Robin Rettien" userId="d3b77970-caed-4e6f-89f3-1a113df11dad" providerId="ADAL" clId="{1D5EC6F1-1BC0-4BFC-8442-9F4765AE90C0}" dt="2020-11-25T18:27:35.712" v="99"/>
        <pc:sldMkLst>
          <pc:docMk/>
          <pc:sldMk cId="1463496280" sldId="4270"/>
        </pc:sldMkLst>
      </pc:sldChg>
      <pc:sldChg chg="add">
        <pc:chgData name="Robin Rettien" userId="d3b77970-caed-4e6f-89f3-1a113df11dad" providerId="ADAL" clId="{1D5EC6F1-1BC0-4BFC-8442-9F4765AE90C0}" dt="2020-11-25T18:28:01.615" v="100"/>
        <pc:sldMkLst>
          <pc:docMk/>
          <pc:sldMk cId="1747198398" sldId="4280"/>
        </pc:sldMkLst>
      </pc:sldChg>
      <pc:sldChg chg="del">
        <pc:chgData name="Robin Rettien" userId="d3b77970-caed-4e6f-89f3-1a113df11dad" providerId="ADAL" clId="{1D5EC6F1-1BC0-4BFC-8442-9F4765AE90C0}" dt="2020-11-25T18:25:41.005" v="60" actId="47"/>
        <pc:sldMkLst>
          <pc:docMk/>
          <pc:sldMk cId="2534189807" sldId="4297"/>
        </pc:sldMkLst>
      </pc:sldChg>
      <pc:sldChg chg="add">
        <pc:chgData name="Robin Rettien" userId="d3b77970-caed-4e6f-89f3-1a113df11dad" providerId="ADAL" clId="{1D5EC6F1-1BC0-4BFC-8442-9F4765AE90C0}" dt="2020-11-25T18:28:01.615" v="100"/>
        <pc:sldMkLst>
          <pc:docMk/>
          <pc:sldMk cId="2213945299" sldId="4299"/>
        </pc:sldMkLst>
      </pc:sldChg>
      <pc:sldChg chg="add">
        <pc:chgData name="Robin Rettien" userId="d3b77970-caed-4e6f-89f3-1a113df11dad" providerId="ADAL" clId="{1D5EC6F1-1BC0-4BFC-8442-9F4765AE90C0}" dt="2020-11-25T18:28:01.615" v="100"/>
        <pc:sldMkLst>
          <pc:docMk/>
          <pc:sldMk cId="790942364" sldId="4302"/>
        </pc:sldMkLst>
      </pc:sldChg>
      <pc:sldChg chg="add">
        <pc:chgData name="Robin Rettien" userId="d3b77970-caed-4e6f-89f3-1a113df11dad" providerId="ADAL" clId="{1D5EC6F1-1BC0-4BFC-8442-9F4765AE90C0}" dt="2020-11-25T18:27:35.712" v="99"/>
        <pc:sldMkLst>
          <pc:docMk/>
          <pc:sldMk cId="1667808993" sldId="4360"/>
        </pc:sldMkLst>
      </pc:sldChg>
      <pc:sldChg chg="add">
        <pc:chgData name="Robin Rettien" userId="d3b77970-caed-4e6f-89f3-1a113df11dad" providerId="ADAL" clId="{1D5EC6F1-1BC0-4BFC-8442-9F4765AE90C0}" dt="2020-11-25T18:25:25.555" v="51"/>
        <pc:sldMkLst>
          <pc:docMk/>
          <pc:sldMk cId="1566171282" sldId="4387"/>
        </pc:sldMkLst>
      </pc:sldChg>
      <pc:sldChg chg="add">
        <pc:chgData name="Robin Rettien" userId="d3b77970-caed-4e6f-89f3-1a113df11dad" providerId="ADAL" clId="{1D5EC6F1-1BC0-4BFC-8442-9F4765AE90C0}" dt="2020-11-25T18:28:01.615" v="100"/>
        <pc:sldMkLst>
          <pc:docMk/>
          <pc:sldMk cId="2944978965" sldId="4392"/>
        </pc:sldMkLst>
      </pc:sldChg>
      <pc:sldChg chg="add">
        <pc:chgData name="Robin Rettien" userId="d3b77970-caed-4e6f-89f3-1a113df11dad" providerId="ADAL" clId="{1D5EC6F1-1BC0-4BFC-8442-9F4765AE90C0}" dt="2020-11-25T18:27:35.712" v="99"/>
        <pc:sldMkLst>
          <pc:docMk/>
          <pc:sldMk cId="2389333436" sldId="4397"/>
        </pc:sldMkLst>
      </pc:sldChg>
      <pc:sldChg chg="del">
        <pc:chgData name="Robin Rettien" userId="d3b77970-caed-4e6f-89f3-1a113df11dad" providerId="ADAL" clId="{1D5EC6F1-1BC0-4BFC-8442-9F4765AE90C0}" dt="2020-11-25T18:23:36.444" v="35" actId="47"/>
        <pc:sldMkLst>
          <pc:docMk/>
          <pc:sldMk cId="3250590676" sldId="4411"/>
        </pc:sldMkLst>
      </pc:sldChg>
      <pc:sldChg chg="del">
        <pc:chgData name="Robin Rettien" userId="d3b77970-caed-4e6f-89f3-1a113df11dad" providerId="ADAL" clId="{1D5EC6F1-1BC0-4BFC-8442-9F4765AE90C0}" dt="2020-11-25T18:23:37.402" v="36" actId="47"/>
        <pc:sldMkLst>
          <pc:docMk/>
          <pc:sldMk cId="3147842004" sldId="4420"/>
        </pc:sldMkLst>
      </pc:sldChg>
      <pc:sldChg chg="add">
        <pc:chgData name="Robin Rettien" userId="d3b77970-caed-4e6f-89f3-1a113df11dad" providerId="ADAL" clId="{1D5EC6F1-1BC0-4BFC-8442-9F4765AE90C0}" dt="2020-11-25T18:28:01.615" v="100"/>
        <pc:sldMkLst>
          <pc:docMk/>
          <pc:sldMk cId="2843032093" sldId="4437"/>
        </pc:sldMkLst>
      </pc:sldChg>
      <pc:sldChg chg="add">
        <pc:chgData name="Robin Rettien" userId="d3b77970-caed-4e6f-89f3-1a113df11dad" providerId="ADAL" clId="{1D5EC6F1-1BC0-4BFC-8442-9F4765AE90C0}" dt="2020-11-25T18:27:35.712" v="99"/>
        <pc:sldMkLst>
          <pc:docMk/>
          <pc:sldMk cId="3456538281" sldId="4454"/>
        </pc:sldMkLst>
      </pc:sldChg>
      <pc:sldChg chg="add">
        <pc:chgData name="Robin Rettien" userId="d3b77970-caed-4e6f-89f3-1a113df11dad" providerId="ADAL" clId="{1D5EC6F1-1BC0-4BFC-8442-9F4765AE90C0}" dt="2020-11-25T18:27:35.712" v="99"/>
        <pc:sldMkLst>
          <pc:docMk/>
          <pc:sldMk cId="686699456" sldId="4466"/>
        </pc:sldMkLst>
      </pc:sldChg>
      <pc:sldChg chg="add">
        <pc:chgData name="Robin Rettien" userId="d3b77970-caed-4e6f-89f3-1a113df11dad" providerId="ADAL" clId="{1D5EC6F1-1BC0-4BFC-8442-9F4765AE90C0}" dt="2020-11-25T18:28:01.615" v="100"/>
        <pc:sldMkLst>
          <pc:docMk/>
          <pc:sldMk cId="3607771872" sldId="4467"/>
        </pc:sldMkLst>
      </pc:sldChg>
      <pc:sldChg chg="add">
        <pc:chgData name="Robin Rettien" userId="d3b77970-caed-4e6f-89f3-1a113df11dad" providerId="ADAL" clId="{1D5EC6F1-1BC0-4BFC-8442-9F4765AE90C0}" dt="2020-11-25T18:28:01.615" v="100"/>
        <pc:sldMkLst>
          <pc:docMk/>
          <pc:sldMk cId="3561715792" sldId="4468"/>
        </pc:sldMkLst>
      </pc:sldChg>
      <pc:sldChg chg="add">
        <pc:chgData name="Robin Rettien" userId="d3b77970-caed-4e6f-89f3-1a113df11dad" providerId="ADAL" clId="{1D5EC6F1-1BC0-4BFC-8442-9F4765AE90C0}" dt="2020-11-25T18:28:01.615" v="100"/>
        <pc:sldMkLst>
          <pc:docMk/>
          <pc:sldMk cId="2871285774" sldId="4469"/>
        </pc:sldMkLst>
      </pc:sldChg>
      <pc:sldChg chg="add">
        <pc:chgData name="Robin Rettien" userId="d3b77970-caed-4e6f-89f3-1a113df11dad" providerId="ADAL" clId="{1D5EC6F1-1BC0-4BFC-8442-9F4765AE90C0}" dt="2020-11-25T18:28:01.615" v="100"/>
        <pc:sldMkLst>
          <pc:docMk/>
          <pc:sldMk cId="2657895909" sldId="4470"/>
        </pc:sldMkLst>
      </pc:sldChg>
      <pc:sldChg chg="add">
        <pc:chgData name="Robin Rettien" userId="d3b77970-caed-4e6f-89f3-1a113df11dad" providerId="ADAL" clId="{1D5EC6F1-1BC0-4BFC-8442-9F4765AE90C0}" dt="2020-11-25T18:28:01.615" v="100"/>
        <pc:sldMkLst>
          <pc:docMk/>
          <pc:sldMk cId="2530781139" sldId="4471"/>
        </pc:sldMkLst>
      </pc:sldChg>
      <pc:sldChg chg="add">
        <pc:chgData name="Robin Rettien" userId="d3b77970-caed-4e6f-89f3-1a113df11dad" providerId="ADAL" clId="{1D5EC6F1-1BC0-4BFC-8442-9F4765AE90C0}" dt="2020-11-25T18:28:01.615" v="100"/>
        <pc:sldMkLst>
          <pc:docMk/>
          <pc:sldMk cId="359526628" sldId="4472"/>
        </pc:sldMkLst>
      </pc:sldChg>
      <pc:sldChg chg="add">
        <pc:chgData name="Robin Rettien" userId="d3b77970-caed-4e6f-89f3-1a113df11dad" providerId="ADAL" clId="{1D5EC6F1-1BC0-4BFC-8442-9F4765AE90C0}" dt="2020-11-25T18:28:01.615" v="100"/>
        <pc:sldMkLst>
          <pc:docMk/>
          <pc:sldMk cId="2718131396" sldId="4473"/>
        </pc:sldMkLst>
      </pc:sldChg>
      <pc:sldChg chg="add">
        <pc:chgData name="Robin Rettien" userId="d3b77970-caed-4e6f-89f3-1a113df11dad" providerId="ADAL" clId="{1D5EC6F1-1BC0-4BFC-8442-9F4765AE90C0}" dt="2020-11-25T18:28:01.615" v="100"/>
        <pc:sldMkLst>
          <pc:docMk/>
          <pc:sldMk cId="1407192383" sldId="4474"/>
        </pc:sldMkLst>
      </pc:sldChg>
      <pc:sldChg chg="add">
        <pc:chgData name="Robin Rettien" userId="d3b77970-caed-4e6f-89f3-1a113df11dad" providerId="ADAL" clId="{1D5EC6F1-1BC0-4BFC-8442-9F4765AE90C0}" dt="2020-11-25T18:28:01.615" v="100"/>
        <pc:sldMkLst>
          <pc:docMk/>
          <pc:sldMk cId="4175044044" sldId="4475"/>
        </pc:sldMkLst>
      </pc:sldChg>
      <pc:sldChg chg="add">
        <pc:chgData name="Robin Rettien" userId="d3b77970-caed-4e6f-89f3-1a113df11dad" providerId="ADAL" clId="{1D5EC6F1-1BC0-4BFC-8442-9F4765AE90C0}" dt="2020-11-25T18:28:01.615" v="100"/>
        <pc:sldMkLst>
          <pc:docMk/>
          <pc:sldMk cId="4198397139" sldId="4476"/>
        </pc:sldMkLst>
      </pc:sldChg>
      <pc:sldChg chg="add">
        <pc:chgData name="Robin Rettien" userId="d3b77970-caed-4e6f-89f3-1a113df11dad" providerId="ADAL" clId="{1D5EC6F1-1BC0-4BFC-8442-9F4765AE90C0}" dt="2020-11-25T18:28:01.615" v="100"/>
        <pc:sldMkLst>
          <pc:docMk/>
          <pc:sldMk cId="1815526282" sldId="4477"/>
        </pc:sldMkLst>
      </pc:sldChg>
      <pc:sldChg chg="del">
        <pc:chgData name="Robin Rettien" userId="d3b77970-caed-4e6f-89f3-1a113df11dad" providerId="ADAL" clId="{1D5EC6F1-1BC0-4BFC-8442-9F4765AE90C0}" dt="2020-11-25T18:25:40.365" v="57" actId="47"/>
        <pc:sldMkLst>
          <pc:docMk/>
          <pc:sldMk cId="776454013" sldId="4478"/>
        </pc:sldMkLst>
      </pc:sldChg>
      <pc:sldChg chg="del">
        <pc:chgData name="Robin Rettien" userId="d3b77970-caed-4e6f-89f3-1a113df11dad" providerId="ADAL" clId="{1D5EC6F1-1BC0-4BFC-8442-9F4765AE90C0}" dt="2020-11-25T18:25:40.929" v="59" actId="47"/>
        <pc:sldMkLst>
          <pc:docMk/>
          <pc:sldMk cId="1058518698" sldId="4480"/>
        </pc:sldMkLst>
      </pc:sldChg>
      <pc:sldChg chg="del">
        <pc:chgData name="Robin Rettien" userId="d3b77970-caed-4e6f-89f3-1a113df11dad" providerId="ADAL" clId="{1D5EC6F1-1BC0-4BFC-8442-9F4765AE90C0}" dt="2020-11-25T18:25:41.329" v="64" actId="47"/>
        <pc:sldMkLst>
          <pc:docMk/>
          <pc:sldMk cId="4273903994" sldId="4483"/>
        </pc:sldMkLst>
      </pc:sldChg>
      <pc:sldChg chg="del">
        <pc:chgData name="Robin Rettien" userId="d3b77970-caed-4e6f-89f3-1a113df11dad" providerId="ADAL" clId="{1D5EC6F1-1BC0-4BFC-8442-9F4765AE90C0}" dt="2020-11-25T18:25:41.395" v="65" actId="47"/>
        <pc:sldMkLst>
          <pc:docMk/>
          <pc:sldMk cId="4003307983" sldId="4484"/>
        </pc:sldMkLst>
      </pc:sldChg>
      <pc:sldChg chg="del">
        <pc:chgData name="Robin Rettien" userId="d3b77970-caed-4e6f-89f3-1a113df11dad" providerId="ADAL" clId="{1D5EC6F1-1BC0-4BFC-8442-9F4765AE90C0}" dt="2020-11-25T18:25:46.267" v="83" actId="47"/>
        <pc:sldMkLst>
          <pc:docMk/>
          <pc:sldMk cId="274967218" sldId="4485"/>
        </pc:sldMkLst>
      </pc:sldChg>
      <pc:sldChg chg="del">
        <pc:chgData name="Robin Rettien" userId="d3b77970-caed-4e6f-89f3-1a113df11dad" providerId="ADAL" clId="{1D5EC6F1-1BC0-4BFC-8442-9F4765AE90C0}" dt="2020-11-25T18:25:46.432" v="84" actId="47"/>
        <pc:sldMkLst>
          <pc:docMk/>
          <pc:sldMk cId="642597585" sldId="4486"/>
        </pc:sldMkLst>
      </pc:sldChg>
      <pc:sldChg chg="del">
        <pc:chgData name="Robin Rettien" userId="d3b77970-caed-4e6f-89f3-1a113df11dad" providerId="ADAL" clId="{1D5EC6F1-1BC0-4BFC-8442-9F4765AE90C0}" dt="2020-11-25T18:25:46.640" v="85" actId="47"/>
        <pc:sldMkLst>
          <pc:docMk/>
          <pc:sldMk cId="267242912" sldId="4487"/>
        </pc:sldMkLst>
      </pc:sldChg>
      <pc:sldChg chg="del">
        <pc:chgData name="Robin Rettien" userId="d3b77970-caed-4e6f-89f3-1a113df11dad" providerId="ADAL" clId="{1D5EC6F1-1BC0-4BFC-8442-9F4765AE90C0}" dt="2020-11-25T18:25:46.832" v="86" actId="47"/>
        <pc:sldMkLst>
          <pc:docMk/>
          <pc:sldMk cId="1822598996" sldId="4488"/>
        </pc:sldMkLst>
      </pc:sldChg>
      <pc:sldChg chg="del">
        <pc:chgData name="Robin Rettien" userId="d3b77970-caed-4e6f-89f3-1a113df11dad" providerId="ADAL" clId="{1D5EC6F1-1BC0-4BFC-8442-9F4765AE90C0}" dt="2020-11-25T18:25:47.076" v="87" actId="47"/>
        <pc:sldMkLst>
          <pc:docMk/>
          <pc:sldMk cId="1969409480" sldId="4489"/>
        </pc:sldMkLst>
      </pc:sldChg>
      <pc:sldChg chg="del">
        <pc:chgData name="Robin Rettien" userId="d3b77970-caed-4e6f-89f3-1a113df11dad" providerId="ADAL" clId="{1D5EC6F1-1BC0-4BFC-8442-9F4765AE90C0}" dt="2020-11-25T18:25:41.571" v="67" actId="47"/>
        <pc:sldMkLst>
          <pc:docMk/>
          <pc:sldMk cId="381624051" sldId="4490"/>
        </pc:sldMkLst>
      </pc:sldChg>
      <pc:sldChg chg="del">
        <pc:chgData name="Robin Rettien" userId="d3b77970-caed-4e6f-89f3-1a113df11dad" providerId="ADAL" clId="{1D5EC6F1-1BC0-4BFC-8442-9F4765AE90C0}" dt="2020-11-25T18:25:41.673" v="68" actId="47"/>
        <pc:sldMkLst>
          <pc:docMk/>
          <pc:sldMk cId="3934869442" sldId="4491"/>
        </pc:sldMkLst>
      </pc:sldChg>
      <pc:sldChg chg="del">
        <pc:chgData name="Robin Rettien" userId="d3b77970-caed-4e6f-89f3-1a113df11dad" providerId="ADAL" clId="{1D5EC6F1-1BC0-4BFC-8442-9F4765AE90C0}" dt="2020-11-25T18:25:41.185" v="62" actId="47"/>
        <pc:sldMkLst>
          <pc:docMk/>
          <pc:sldMk cId="435248604" sldId="4498"/>
        </pc:sldMkLst>
      </pc:sldChg>
      <pc:sldChg chg="add">
        <pc:chgData name="Robin Rettien" userId="d3b77970-caed-4e6f-89f3-1a113df11dad" providerId="ADAL" clId="{1D5EC6F1-1BC0-4BFC-8442-9F4765AE90C0}" dt="2020-11-25T18:27:19.728" v="98"/>
        <pc:sldMkLst>
          <pc:docMk/>
          <pc:sldMk cId="783396592" sldId="4506"/>
        </pc:sldMkLst>
      </pc:sldChg>
      <pc:sldChg chg="add">
        <pc:chgData name="Robin Rettien" userId="d3b77970-caed-4e6f-89f3-1a113df11dad" providerId="ADAL" clId="{1D5EC6F1-1BC0-4BFC-8442-9F4765AE90C0}" dt="2020-11-25T18:27:19.728" v="98"/>
        <pc:sldMkLst>
          <pc:docMk/>
          <pc:sldMk cId="1017006420" sldId="4518"/>
        </pc:sldMkLst>
      </pc:sldChg>
      <pc:sldChg chg="add">
        <pc:chgData name="Robin Rettien" userId="d3b77970-caed-4e6f-89f3-1a113df11dad" providerId="ADAL" clId="{1D5EC6F1-1BC0-4BFC-8442-9F4765AE90C0}" dt="2020-11-25T18:27:19.728" v="98"/>
        <pc:sldMkLst>
          <pc:docMk/>
          <pc:sldMk cId="3024342461" sldId="4519"/>
        </pc:sldMkLst>
      </pc:sldChg>
      <pc:sldChg chg="add">
        <pc:chgData name="Robin Rettien" userId="d3b77970-caed-4e6f-89f3-1a113df11dad" providerId="ADAL" clId="{1D5EC6F1-1BC0-4BFC-8442-9F4765AE90C0}" dt="2020-11-25T18:27:19.728" v="98"/>
        <pc:sldMkLst>
          <pc:docMk/>
          <pc:sldMk cId="4081695896" sldId="4520"/>
        </pc:sldMkLst>
      </pc:sldChg>
      <pc:sldChg chg="add">
        <pc:chgData name="Robin Rettien" userId="d3b77970-caed-4e6f-89f3-1a113df11dad" providerId="ADAL" clId="{1D5EC6F1-1BC0-4BFC-8442-9F4765AE90C0}" dt="2020-11-25T18:27:19.728" v="98"/>
        <pc:sldMkLst>
          <pc:docMk/>
          <pc:sldMk cId="1101744368" sldId="4524"/>
        </pc:sldMkLst>
      </pc:sldChg>
      <pc:sldChg chg="add">
        <pc:chgData name="Robin Rettien" userId="d3b77970-caed-4e6f-89f3-1a113df11dad" providerId="ADAL" clId="{1D5EC6F1-1BC0-4BFC-8442-9F4765AE90C0}" dt="2020-11-25T18:27:06.651" v="97"/>
        <pc:sldMkLst>
          <pc:docMk/>
          <pc:sldMk cId="419548533" sldId="4534"/>
        </pc:sldMkLst>
      </pc:sldChg>
      <pc:sldChg chg="del">
        <pc:chgData name="Robin Rettien" userId="d3b77970-caed-4e6f-89f3-1a113df11dad" providerId="ADAL" clId="{1D5EC6F1-1BC0-4BFC-8442-9F4765AE90C0}" dt="2020-11-25T18:25:41.761" v="69" actId="47"/>
        <pc:sldMkLst>
          <pc:docMk/>
          <pc:sldMk cId="3513166889" sldId="4545"/>
        </pc:sldMkLst>
      </pc:sldChg>
      <pc:sldChg chg="del">
        <pc:chgData name="Robin Rettien" userId="d3b77970-caed-4e6f-89f3-1a113df11dad" providerId="ADAL" clId="{1D5EC6F1-1BC0-4BFC-8442-9F4765AE90C0}" dt="2020-11-25T18:25:41.829" v="70" actId="47"/>
        <pc:sldMkLst>
          <pc:docMk/>
          <pc:sldMk cId="1716576604" sldId="4546"/>
        </pc:sldMkLst>
      </pc:sldChg>
      <pc:sldChg chg="del">
        <pc:chgData name="Robin Rettien" userId="d3b77970-caed-4e6f-89f3-1a113df11dad" providerId="ADAL" clId="{1D5EC6F1-1BC0-4BFC-8442-9F4765AE90C0}" dt="2020-11-25T18:25:41.885" v="71" actId="47"/>
        <pc:sldMkLst>
          <pc:docMk/>
          <pc:sldMk cId="350211027" sldId="4547"/>
        </pc:sldMkLst>
      </pc:sldChg>
      <pc:sldChg chg="del">
        <pc:chgData name="Robin Rettien" userId="d3b77970-caed-4e6f-89f3-1a113df11dad" providerId="ADAL" clId="{1D5EC6F1-1BC0-4BFC-8442-9F4765AE90C0}" dt="2020-11-25T18:25:41.985" v="72" actId="47"/>
        <pc:sldMkLst>
          <pc:docMk/>
          <pc:sldMk cId="841112482" sldId="4548"/>
        </pc:sldMkLst>
      </pc:sldChg>
      <pc:sldChg chg="del">
        <pc:chgData name="Robin Rettien" userId="d3b77970-caed-4e6f-89f3-1a113df11dad" providerId="ADAL" clId="{1D5EC6F1-1BC0-4BFC-8442-9F4765AE90C0}" dt="2020-11-25T18:25:42.145" v="73" actId="47"/>
        <pc:sldMkLst>
          <pc:docMk/>
          <pc:sldMk cId="3715053663" sldId="4549"/>
        </pc:sldMkLst>
      </pc:sldChg>
      <pc:sldChg chg="del">
        <pc:chgData name="Robin Rettien" userId="d3b77970-caed-4e6f-89f3-1a113df11dad" providerId="ADAL" clId="{1D5EC6F1-1BC0-4BFC-8442-9F4765AE90C0}" dt="2020-11-25T18:25:42.211" v="74" actId="47"/>
        <pc:sldMkLst>
          <pc:docMk/>
          <pc:sldMk cId="2696964311" sldId="4550"/>
        </pc:sldMkLst>
      </pc:sldChg>
      <pc:sldChg chg="del">
        <pc:chgData name="Robin Rettien" userId="d3b77970-caed-4e6f-89f3-1a113df11dad" providerId="ADAL" clId="{1D5EC6F1-1BC0-4BFC-8442-9F4765AE90C0}" dt="2020-11-25T18:25:42.830" v="75" actId="47"/>
        <pc:sldMkLst>
          <pc:docMk/>
          <pc:sldMk cId="2688802646" sldId="4551"/>
        </pc:sldMkLst>
      </pc:sldChg>
      <pc:sldChg chg="del">
        <pc:chgData name="Robin Rettien" userId="d3b77970-caed-4e6f-89f3-1a113df11dad" providerId="ADAL" clId="{1D5EC6F1-1BC0-4BFC-8442-9F4765AE90C0}" dt="2020-11-25T18:25:43.036" v="76" actId="47"/>
        <pc:sldMkLst>
          <pc:docMk/>
          <pc:sldMk cId="3786635756" sldId="4552"/>
        </pc:sldMkLst>
      </pc:sldChg>
      <pc:sldChg chg="del">
        <pc:chgData name="Robin Rettien" userId="d3b77970-caed-4e6f-89f3-1a113df11dad" providerId="ADAL" clId="{1D5EC6F1-1BC0-4BFC-8442-9F4765AE90C0}" dt="2020-11-25T18:25:43.548" v="77" actId="47"/>
        <pc:sldMkLst>
          <pc:docMk/>
          <pc:sldMk cId="2967990154" sldId="4553"/>
        </pc:sldMkLst>
      </pc:sldChg>
      <pc:sldChg chg="del">
        <pc:chgData name="Robin Rettien" userId="d3b77970-caed-4e6f-89f3-1a113df11dad" providerId="ADAL" clId="{1D5EC6F1-1BC0-4BFC-8442-9F4765AE90C0}" dt="2020-11-25T18:25:43.760" v="78" actId="47"/>
        <pc:sldMkLst>
          <pc:docMk/>
          <pc:sldMk cId="2176563733" sldId="4554"/>
        </pc:sldMkLst>
      </pc:sldChg>
      <pc:sldChg chg="del">
        <pc:chgData name="Robin Rettien" userId="d3b77970-caed-4e6f-89f3-1a113df11dad" providerId="ADAL" clId="{1D5EC6F1-1BC0-4BFC-8442-9F4765AE90C0}" dt="2020-11-25T18:25:44" v="79" actId="47"/>
        <pc:sldMkLst>
          <pc:docMk/>
          <pc:sldMk cId="3920924172" sldId="4555"/>
        </pc:sldMkLst>
      </pc:sldChg>
      <pc:sldChg chg="del">
        <pc:chgData name="Robin Rettien" userId="d3b77970-caed-4e6f-89f3-1a113df11dad" providerId="ADAL" clId="{1D5EC6F1-1BC0-4BFC-8442-9F4765AE90C0}" dt="2020-11-25T18:25:44.563" v="80" actId="47"/>
        <pc:sldMkLst>
          <pc:docMk/>
          <pc:sldMk cId="2516733516" sldId="4556"/>
        </pc:sldMkLst>
      </pc:sldChg>
      <pc:sldChg chg="del">
        <pc:chgData name="Robin Rettien" userId="d3b77970-caed-4e6f-89f3-1a113df11dad" providerId="ADAL" clId="{1D5EC6F1-1BC0-4BFC-8442-9F4765AE90C0}" dt="2020-11-25T18:25:44.921" v="81" actId="47"/>
        <pc:sldMkLst>
          <pc:docMk/>
          <pc:sldMk cId="2123963684" sldId="4557"/>
        </pc:sldMkLst>
      </pc:sldChg>
      <pc:sldChg chg="add">
        <pc:chgData name="Robin Rettien" userId="d3b77970-caed-4e6f-89f3-1a113df11dad" providerId="ADAL" clId="{1D5EC6F1-1BC0-4BFC-8442-9F4765AE90C0}" dt="2020-11-25T18:28:01.615" v="100"/>
        <pc:sldMkLst>
          <pc:docMk/>
          <pc:sldMk cId="3053500909" sldId="4558"/>
        </pc:sldMkLst>
      </pc:sldChg>
      <pc:sldChg chg="add">
        <pc:chgData name="Robin Rettien" userId="d3b77970-caed-4e6f-89f3-1a113df11dad" providerId="ADAL" clId="{1D5EC6F1-1BC0-4BFC-8442-9F4765AE90C0}" dt="2020-11-25T18:28:01.615" v="100"/>
        <pc:sldMkLst>
          <pc:docMk/>
          <pc:sldMk cId="2550319828" sldId="4559"/>
        </pc:sldMkLst>
      </pc:sldChg>
      <pc:sldChg chg="add">
        <pc:chgData name="Robin Rettien" userId="d3b77970-caed-4e6f-89f3-1a113df11dad" providerId="ADAL" clId="{1D5EC6F1-1BC0-4BFC-8442-9F4765AE90C0}" dt="2020-11-25T18:27:06.651" v="97"/>
        <pc:sldMkLst>
          <pc:docMk/>
          <pc:sldMk cId="1377220271" sldId="4562"/>
        </pc:sldMkLst>
      </pc:sldChg>
      <pc:sldChg chg="add">
        <pc:chgData name="Robin Rettien" userId="d3b77970-caed-4e6f-89f3-1a113df11dad" providerId="ADAL" clId="{1D5EC6F1-1BC0-4BFC-8442-9F4765AE90C0}" dt="2020-11-25T18:27:06.651" v="97"/>
        <pc:sldMkLst>
          <pc:docMk/>
          <pc:sldMk cId="2413002912" sldId="4563"/>
        </pc:sldMkLst>
      </pc:sldChg>
      <pc:sldChg chg="add">
        <pc:chgData name="Robin Rettien" userId="d3b77970-caed-4e6f-89f3-1a113df11dad" providerId="ADAL" clId="{1D5EC6F1-1BC0-4BFC-8442-9F4765AE90C0}" dt="2020-11-25T18:27:06.651" v="97"/>
        <pc:sldMkLst>
          <pc:docMk/>
          <pc:sldMk cId="574132940" sldId="4564"/>
        </pc:sldMkLst>
      </pc:sldChg>
      <pc:sldChg chg="add">
        <pc:chgData name="Robin Rettien" userId="d3b77970-caed-4e6f-89f3-1a113df11dad" providerId="ADAL" clId="{1D5EC6F1-1BC0-4BFC-8442-9F4765AE90C0}" dt="2020-11-25T18:27:06.651" v="97"/>
        <pc:sldMkLst>
          <pc:docMk/>
          <pc:sldMk cId="2417076013" sldId="4565"/>
        </pc:sldMkLst>
      </pc:sldChg>
      <pc:sldChg chg="add">
        <pc:chgData name="Robin Rettien" userId="d3b77970-caed-4e6f-89f3-1a113df11dad" providerId="ADAL" clId="{1D5EC6F1-1BC0-4BFC-8442-9F4765AE90C0}" dt="2020-11-25T18:27:06.651" v="97"/>
        <pc:sldMkLst>
          <pc:docMk/>
          <pc:sldMk cId="2322720532" sldId="4566"/>
        </pc:sldMkLst>
      </pc:sldChg>
      <pc:sldChg chg="add">
        <pc:chgData name="Robin Rettien" userId="d3b77970-caed-4e6f-89f3-1a113df11dad" providerId="ADAL" clId="{1D5EC6F1-1BC0-4BFC-8442-9F4765AE90C0}" dt="2020-11-25T18:27:06.651" v="97"/>
        <pc:sldMkLst>
          <pc:docMk/>
          <pc:sldMk cId="1804045032" sldId="4567"/>
        </pc:sldMkLst>
      </pc:sldChg>
      <pc:sldChg chg="add">
        <pc:chgData name="Robin Rettien" userId="d3b77970-caed-4e6f-89f3-1a113df11dad" providerId="ADAL" clId="{1D5EC6F1-1BC0-4BFC-8442-9F4765AE90C0}" dt="2020-11-25T18:27:19.728" v="98"/>
        <pc:sldMkLst>
          <pc:docMk/>
          <pc:sldMk cId="321839724" sldId="4568"/>
        </pc:sldMkLst>
      </pc:sldChg>
      <pc:sldChg chg="add">
        <pc:chgData name="Robin Rettien" userId="d3b77970-caed-4e6f-89f3-1a113df11dad" providerId="ADAL" clId="{1D5EC6F1-1BC0-4BFC-8442-9F4765AE90C0}" dt="2020-11-25T18:27:19.728" v="98"/>
        <pc:sldMkLst>
          <pc:docMk/>
          <pc:sldMk cId="2761733356" sldId="4569"/>
        </pc:sldMkLst>
      </pc:sldChg>
      <pc:sldChg chg="add">
        <pc:chgData name="Robin Rettien" userId="d3b77970-caed-4e6f-89f3-1a113df11dad" providerId="ADAL" clId="{1D5EC6F1-1BC0-4BFC-8442-9F4765AE90C0}" dt="2020-11-25T18:27:19.728" v="98"/>
        <pc:sldMkLst>
          <pc:docMk/>
          <pc:sldMk cId="2623748295" sldId="4570"/>
        </pc:sldMkLst>
      </pc:sldChg>
      <pc:sldChg chg="add">
        <pc:chgData name="Robin Rettien" userId="d3b77970-caed-4e6f-89f3-1a113df11dad" providerId="ADAL" clId="{1D5EC6F1-1BC0-4BFC-8442-9F4765AE90C0}" dt="2020-11-25T18:27:19.728" v="98"/>
        <pc:sldMkLst>
          <pc:docMk/>
          <pc:sldMk cId="1884533410" sldId="4571"/>
        </pc:sldMkLst>
      </pc:sldChg>
      <pc:sldChg chg="add">
        <pc:chgData name="Robin Rettien" userId="d3b77970-caed-4e6f-89f3-1a113df11dad" providerId="ADAL" clId="{1D5EC6F1-1BC0-4BFC-8442-9F4765AE90C0}" dt="2020-11-25T18:28:01.615" v="100"/>
        <pc:sldMkLst>
          <pc:docMk/>
          <pc:sldMk cId="1169208403" sldId="4572"/>
        </pc:sldMkLst>
      </pc:sldChg>
      <pc:sldChg chg="add">
        <pc:chgData name="Robin Rettien" userId="d3b77970-caed-4e6f-89f3-1a113df11dad" providerId="ADAL" clId="{1D5EC6F1-1BC0-4BFC-8442-9F4765AE90C0}" dt="2020-11-25T18:25:25.555" v="51"/>
        <pc:sldMkLst>
          <pc:docMk/>
          <pc:sldMk cId="2272080729" sldId="4582"/>
        </pc:sldMkLst>
      </pc:sldChg>
      <pc:sldChg chg="del">
        <pc:chgData name="Robin Rettien" userId="d3b77970-caed-4e6f-89f3-1a113df11dad" providerId="ADAL" clId="{1D5EC6F1-1BC0-4BFC-8442-9F4765AE90C0}" dt="2020-11-25T18:25:41.101" v="61" actId="47"/>
        <pc:sldMkLst>
          <pc:docMk/>
          <pc:sldMk cId="981453204" sldId="4586"/>
        </pc:sldMkLst>
      </pc:sldChg>
      <pc:sldChg chg="add">
        <pc:chgData name="Robin Rettien" userId="d3b77970-caed-4e6f-89f3-1a113df11dad" providerId="ADAL" clId="{1D5EC6F1-1BC0-4BFC-8442-9F4765AE90C0}" dt="2020-11-25T18:24:01.314" v="37"/>
        <pc:sldMkLst>
          <pc:docMk/>
          <pc:sldMk cId="4219065176" sldId="4587"/>
        </pc:sldMkLst>
      </pc:sldChg>
      <pc:sldChg chg="modSp add mod ord">
        <pc:chgData name="Robin Rettien" userId="d3b77970-caed-4e6f-89f3-1a113df11dad" providerId="ADAL" clId="{1D5EC6F1-1BC0-4BFC-8442-9F4765AE90C0}" dt="2020-11-25T18:26:10.633" v="88" actId="1076"/>
        <pc:sldMkLst>
          <pc:docMk/>
          <pc:sldMk cId="808662917" sldId="4588"/>
        </pc:sldMkLst>
        <pc:spChg chg="mod">
          <ac:chgData name="Robin Rettien" userId="d3b77970-caed-4e6f-89f3-1a113df11dad" providerId="ADAL" clId="{1D5EC6F1-1BC0-4BFC-8442-9F4765AE90C0}" dt="2020-11-25T18:26:10.633" v="88" actId="1076"/>
          <ac:spMkLst>
            <pc:docMk/>
            <pc:sldMk cId="808662917" sldId="4588"/>
            <ac:spMk id="10" creationId="{755FB1E2-02B2-49B2-8E43-8A7FA9F93FC7}"/>
          </ac:spMkLst>
        </pc:spChg>
      </pc:sldChg>
      <pc:sldChg chg="add del">
        <pc:chgData name="Robin Rettien" userId="d3b77970-caed-4e6f-89f3-1a113df11dad" providerId="ADAL" clId="{1D5EC6F1-1BC0-4BFC-8442-9F4765AE90C0}" dt="2020-11-25T18:25:28.360" v="52" actId="47"/>
        <pc:sldMkLst>
          <pc:docMk/>
          <pc:sldMk cId="3734604584" sldId="4588"/>
        </pc:sldMkLst>
      </pc:sldChg>
      <pc:sldChg chg="modSp add mod">
        <pc:chgData name="Robin Rettien" userId="d3b77970-caed-4e6f-89f3-1a113df11dad" providerId="ADAL" clId="{1D5EC6F1-1BC0-4BFC-8442-9F4765AE90C0}" dt="2020-11-25T18:26:17.441" v="90" actId="1076"/>
        <pc:sldMkLst>
          <pc:docMk/>
          <pc:sldMk cId="75549454" sldId="4589"/>
        </pc:sldMkLst>
        <pc:spChg chg="mod">
          <ac:chgData name="Robin Rettien" userId="d3b77970-caed-4e6f-89f3-1a113df11dad" providerId="ADAL" clId="{1D5EC6F1-1BC0-4BFC-8442-9F4765AE90C0}" dt="2020-11-25T18:26:17.441" v="90" actId="1076"/>
          <ac:spMkLst>
            <pc:docMk/>
            <pc:sldMk cId="75549454" sldId="4589"/>
            <ac:spMk id="10" creationId="{755FB1E2-02B2-49B2-8E43-8A7FA9F93FC7}"/>
          </ac:spMkLst>
        </pc:spChg>
      </pc:sldChg>
      <pc:sldChg chg="addSp delSp modSp add mod">
        <pc:chgData name="Robin Rettien" userId="d3b77970-caed-4e6f-89f3-1a113df11dad" providerId="ADAL" clId="{1D5EC6F1-1BC0-4BFC-8442-9F4765AE90C0}" dt="2020-11-25T18:26:29.485" v="94" actId="1076"/>
        <pc:sldMkLst>
          <pc:docMk/>
          <pc:sldMk cId="21002626" sldId="4590"/>
        </pc:sldMkLst>
        <pc:spChg chg="mod">
          <ac:chgData name="Robin Rettien" userId="d3b77970-caed-4e6f-89f3-1a113df11dad" providerId="ADAL" clId="{1D5EC6F1-1BC0-4BFC-8442-9F4765AE90C0}" dt="2020-11-25T18:26:29.485" v="94" actId="1076"/>
          <ac:spMkLst>
            <pc:docMk/>
            <pc:sldMk cId="21002626" sldId="4590"/>
            <ac:spMk id="7" creationId="{00000000-0000-0000-0000-000000000000}"/>
          </ac:spMkLst>
        </pc:spChg>
        <pc:spChg chg="del">
          <ac:chgData name="Robin Rettien" userId="d3b77970-caed-4e6f-89f3-1a113df11dad" providerId="ADAL" clId="{1D5EC6F1-1BC0-4BFC-8442-9F4765AE90C0}" dt="2020-11-25T18:26:25.395" v="93" actId="478"/>
          <ac:spMkLst>
            <pc:docMk/>
            <pc:sldMk cId="21002626" sldId="4590"/>
            <ac:spMk id="10" creationId="{755FB1E2-02B2-49B2-8E43-8A7FA9F93FC7}"/>
          </ac:spMkLst>
        </pc:spChg>
        <pc:spChg chg="add mod">
          <ac:chgData name="Robin Rettien" userId="d3b77970-caed-4e6f-89f3-1a113df11dad" providerId="ADAL" clId="{1D5EC6F1-1BC0-4BFC-8442-9F4765AE90C0}" dt="2020-11-25T18:26:23.108" v="92" actId="571"/>
          <ac:spMkLst>
            <pc:docMk/>
            <pc:sldMk cId="21002626" sldId="4590"/>
            <ac:spMk id="15" creationId="{F4D8EA7B-DD0E-46B4-9EC3-F36A02941619}"/>
          </ac:spMkLst>
        </pc:spChg>
      </pc:sldChg>
      <pc:sldChg chg="modSp add mod">
        <pc:chgData name="Robin Rettien" userId="d3b77970-caed-4e6f-89f3-1a113df11dad" providerId="ADAL" clId="{1D5EC6F1-1BC0-4BFC-8442-9F4765AE90C0}" dt="2020-11-25T18:26:37.931" v="96" actId="1076"/>
        <pc:sldMkLst>
          <pc:docMk/>
          <pc:sldMk cId="1175883376" sldId="4591"/>
        </pc:sldMkLst>
        <pc:spChg chg="mod">
          <ac:chgData name="Robin Rettien" userId="d3b77970-caed-4e6f-89f3-1a113df11dad" providerId="ADAL" clId="{1D5EC6F1-1BC0-4BFC-8442-9F4765AE90C0}" dt="2020-11-25T18:26:37.931" v="96" actId="1076"/>
          <ac:spMkLst>
            <pc:docMk/>
            <pc:sldMk cId="1175883376" sldId="4591"/>
            <ac:spMk id="15" creationId="{F4D8EA7B-DD0E-46B4-9EC3-F36A02941619}"/>
          </ac:spMkLst>
        </pc:spChg>
      </pc:sldChg>
      <pc:sldChg chg="add">
        <pc:chgData name="Robin Rettien" userId="d3b77970-caed-4e6f-89f3-1a113df11dad" providerId="ADAL" clId="{1D5EC6F1-1BC0-4BFC-8442-9F4765AE90C0}" dt="2020-11-25T18:27:19.728" v="98"/>
        <pc:sldMkLst>
          <pc:docMk/>
          <pc:sldMk cId="711719025" sldId="4592"/>
        </pc:sldMkLst>
      </pc:sldChg>
      <pc:sldMasterChg chg="modSp mod modSldLayout">
        <pc:chgData name="Robin Rettien" userId="d3b77970-caed-4e6f-89f3-1a113df11dad" providerId="ADAL" clId="{1D5EC6F1-1BC0-4BFC-8442-9F4765AE90C0}" dt="2020-11-25T18:30:49.682" v="131"/>
        <pc:sldMasterMkLst>
          <pc:docMk/>
          <pc:sldMasterMk cId="0" sldId="2147483659"/>
        </pc:sldMasterMkLst>
        <pc:spChg chg="mod">
          <ac:chgData name="Robin Rettien" userId="d3b77970-caed-4e6f-89f3-1a113df11dad" providerId="ADAL" clId="{1D5EC6F1-1BC0-4BFC-8442-9F4765AE90C0}" dt="2020-11-25T18:30:30" v="130" actId="20577"/>
          <ac:spMkLst>
            <pc:docMk/>
            <pc:sldMasterMk cId="0" sldId="2147483659"/>
            <ac:spMk id="4" creationId="{B8A5604C-B8A6-4D35-A162-2F60AB989CD9}"/>
          </ac:spMkLst>
        </pc:spChg>
        <pc:sldLayoutChg chg="modSp mod">
          <pc:chgData name="Robin Rettien" userId="d3b77970-caed-4e6f-89f3-1a113df11dad" providerId="ADAL" clId="{1D5EC6F1-1BC0-4BFC-8442-9F4765AE90C0}" dt="2020-11-25T18:30:49.682" v="131"/>
          <pc:sldLayoutMkLst>
            <pc:docMk/>
            <pc:sldMasterMk cId="0" sldId="2147483659"/>
            <pc:sldLayoutMk cId="3081998058" sldId="2147483681"/>
          </pc:sldLayoutMkLst>
          <pc:spChg chg="mod">
            <ac:chgData name="Robin Rettien" userId="d3b77970-caed-4e6f-89f3-1a113df11dad" providerId="ADAL" clId="{1D5EC6F1-1BC0-4BFC-8442-9F4765AE90C0}" dt="2020-11-25T18:30:49.682" v="131"/>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488A7B1F-5944-4883-B408-EEC07C86ED6A}"/>
    <pc:docChg chg="custSel modSld">
      <pc:chgData name="Robin Rettien" userId="d3b77970-caed-4e6f-89f3-1a113df11dad" providerId="ADAL" clId="{488A7B1F-5944-4883-B408-EEC07C86ED6A}" dt="2020-11-04T15:37:33.011" v="17" actId="20577"/>
      <pc:docMkLst>
        <pc:docMk/>
      </pc:docMkLst>
      <pc:sldChg chg="modSp mod">
        <pc:chgData name="Robin Rettien" userId="d3b77970-caed-4e6f-89f3-1a113df11dad" providerId="ADAL" clId="{488A7B1F-5944-4883-B408-EEC07C86ED6A}" dt="2020-11-03T08:07:50.314" v="1" actId="20577"/>
        <pc:sldMkLst>
          <pc:docMk/>
          <pc:sldMk cId="3723857203" sldId="4505"/>
        </pc:sldMkLst>
        <pc:spChg chg="mod">
          <ac:chgData name="Robin Rettien" userId="d3b77970-caed-4e6f-89f3-1a113df11dad" providerId="ADAL" clId="{488A7B1F-5944-4883-B408-EEC07C86ED6A}" dt="2020-11-03T08:07:50.314" v="1" actId="20577"/>
          <ac:spMkLst>
            <pc:docMk/>
            <pc:sldMk cId="3723857203" sldId="4505"/>
            <ac:spMk id="71" creationId="{8AEA603A-879B-4C70-A99F-4F97AE4C98E5}"/>
          </ac:spMkLst>
        </pc:spChg>
      </pc:sldChg>
      <pc:sldChg chg="modSp mod">
        <pc:chgData name="Robin Rettien" userId="d3b77970-caed-4e6f-89f3-1a113df11dad" providerId="ADAL" clId="{488A7B1F-5944-4883-B408-EEC07C86ED6A}" dt="2020-11-04T15:37:33.011" v="17" actId="20577"/>
        <pc:sldMkLst>
          <pc:docMk/>
          <pc:sldMk cId="1017006420" sldId="4518"/>
        </pc:sldMkLst>
        <pc:spChg chg="mod">
          <ac:chgData name="Robin Rettien" userId="d3b77970-caed-4e6f-89f3-1a113df11dad" providerId="ADAL" clId="{488A7B1F-5944-4883-B408-EEC07C86ED6A}" dt="2020-11-04T15:37:33.011" v="17" actId="20577"/>
          <ac:spMkLst>
            <pc:docMk/>
            <pc:sldMk cId="1017006420" sldId="4518"/>
            <ac:spMk id="46" creationId="{4BAAB852-3E63-4E57-A281-6C4F06FF143E}"/>
          </ac:spMkLst>
        </pc:spChg>
      </pc:sldChg>
      <pc:sldChg chg="addSp delSp modSp mod">
        <pc:chgData name="Robin Rettien" userId="d3b77970-caed-4e6f-89f3-1a113df11dad" providerId="ADAL" clId="{488A7B1F-5944-4883-B408-EEC07C86ED6A}" dt="2020-11-03T08:30:22.524" v="14" actId="478"/>
        <pc:sldMkLst>
          <pc:docMk/>
          <pc:sldMk cId="1865490284" sldId="4581"/>
        </pc:sldMkLst>
        <pc:spChg chg="mod">
          <ac:chgData name="Robin Rettien" userId="d3b77970-caed-4e6f-89f3-1a113df11dad" providerId="ADAL" clId="{488A7B1F-5944-4883-B408-EEC07C86ED6A}" dt="2020-11-03T08:15:16.715" v="7" actId="313"/>
          <ac:spMkLst>
            <pc:docMk/>
            <pc:sldMk cId="1865490284" sldId="4581"/>
            <ac:spMk id="4" creationId="{CDDC7632-1DC7-4CE4-8E9B-ACA285222032}"/>
          </ac:spMkLst>
        </pc:spChg>
        <pc:picChg chg="mod">
          <ac:chgData name="Robin Rettien" userId="d3b77970-caed-4e6f-89f3-1a113df11dad" providerId="ADAL" clId="{488A7B1F-5944-4883-B408-EEC07C86ED6A}" dt="2020-11-03T08:15:37.307" v="9" actId="1076"/>
          <ac:picMkLst>
            <pc:docMk/>
            <pc:sldMk cId="1865490284" sldId="4581"/>
            <ac:picMk id="5" creationId="{F9ADA662-3947-4163-9B8E-9BD1239A6054}"/>
          </ac:picMkLst>
        </pc:picChg>
        <pc:picChg chg="add del mod">
          <ac:chgData name="Robin Rettien" userId="d3b77970-caed-4e6f-89f3-1a113df11dad" providerId="ADAL" clId="{488A7B1F-5944-4883-B408-EEC07C86ED6A}" dt="2020-11-03T08:30:22.524" v="14" actId="478"/>
          <ac:picMkLst>
            <pc:docMk/>
            <pc:sldMk cId="1865490284" sldId="4581"/>
            <ac:picMk id="6" creationId="{9C3AC1F0-5031-454C-9F8A-A684BFA2C503}"/>
          </ac:picMkLst>
        </pc:picChg>
      </pc:sldChg>
    </pc:docChg>
  </pc:docChgLst>
  <pc:docChgLst>
    <pc:chgData name="Robin Rettien" userId="d3b77970-caed-4e6f-89f3-1a113df11dad" providerId="ADAL" clId="{7A77649F-AB43-4B0C-824B-28A7B392E260}"/>
    <pc:docChg chg="custSel addSld delSld modSld sldOrd modMainMaster modSection">
      <pc:chgData name="Robin Rettien" userId="d3b77970-caed-4e6f-89f3-1a113df11dad" providerId="ADAL" clId="{7A77649F-AB43-4B0C-824B-28A7B392E260}" dt="2020-11-25T17:59:08.635" v="163" actId="20577"/>
      <pc:docMkLst>
        <pc:docMk/>
      </pc:docMkLst>
      <pc:sldChg chg="addSp delSp modSp mod">
        <pc:chgData name="Robin Rettien" userId="d3b77970-caed-4e6f-89f3-1a113df11dad" providerId="ADAL" clId="{7A77649F-AB43-4B0C-824B-28A7B392E260}" dt="2020-11-25T17:52:26.661" v="57" actId="1076"/>
        <pc:sldMkLst>
          <pc:docMk/>
          <pc:sldMk cId="1339569737" sldId="409"/>
        </pc:sldMkLst>
        <pc:spChg chg="mod">
          <ac:chgData name="Robin Rettien" userId="d3b77970-caed-4e6f-89f3-1a113df11dad" providerId="ADAL" clId="{7A77649F-AB43-4B0C-824B-28A7B392E260}" dt="2020-11-25T17:52:10.831" v="39"/>
          <ac:spMkLst>
            <pc:docMk/>
            <pc:sldMk cId="1339569737" sldId="409"/>
            <ac:spMk id="3" creationId="{00000000-0000-0000-0000-000000000000}"/>
          </ac:spMkLst>
        </pc:spChg>
        <pc:spChg chg="mod">
          <ac:chgData name="Robin Rettien" userId="d3b77970-caed-4e6f-89f3-1a113df11dad" providerId="ADAL" clId="{7A77649F-AB43-4B0C-824B-28A7B392E260}" dt="2020-11-25T17:51:56.187" v="34"/>
          <ac:spMkLst>
            <pc:docMk/>
            <pc:sldMk cId="1339569737" sldId="409"/>
            <ac:spMk id="5" creationId="{00000000-0000-0000-0000-000000000000}"/>
          </ac:spMkLst>
        </pc:spChg>
        <pc:spChg chg="mod">
          <ac:chgData name="Robin Rettien" userId="d3b77970-caed-4e6f-89f3-1a113df11dad" providerId="ADAL" clId="{7A77649F-AB43-4B0C-824B-28A7B392E260}" dt="2020-11-25T17:51:49.985" v="26"/>
          <ac:spMkLst>
            <pc:docMk/>
            <pc:sldMk cId="1339569737" sldId="409"/>
            <ac:spMk id="7" creationId="{00000000-0000-0000-0000-000000000000}"/>
          </ac:spMkLst>
        </pc:spChg>
        <pc:spChg chg="del">
          <ac:chgData name="Robin Rettien" userId="d3b77970-caed-4e6f-89f3-1a113df11dad" providerId="ADAL" clId="{7A77649F-AB43-4B0C-824B-28A7B392E260}" dt="2020-11-25T17:51:44.803" v="18" actId="478"/>
          <ac:spMkLst>
            <pc:docMk/>
            <pc:sldMk cId="1339569737" sldId="409"/>
            <ac:spMk id="9" creationId="{00000000-0000-0000-0000-000000000000}"/>
          </ac:spMkLst>
        </pc:spChg>
        <pc:spChg chg="mod">
          <ac:chgData name="Robin Rettien" userId="d3b77970-caed-4e6f-89f3-1a113df11dad" providerId="ADAL" clId="{7A77649F-AB43-4B0C-824B-28A7B392E260}" dt="2020-11-25T17:52:26.661" v="57" actId="1076"/>
          <ac:spMkLst>
            <pc:docMk/>
            <pc:sldMk cId="1339569737" sldId="409"/>
            <ac:spMk id="10" creationId="{755FB1E2-02B2-49B2-8E43-8A7FA9F93FC7}"/>
          </ac:spMkLst>
        </pc:spChg>
        <pc:spChg chg="add mod">
          <ac:chgData name="Robin Rettien" userId="d3b77970-caed-4e6f-89f3-1a113df11dad" providerId="ADAL" clId="{7A77649F-AB43-4B0C-824B-28A7B392E260}" dt="2020-11-25T17:52:19.496" v="56" actId="108"/>
          <ac:spMkLst>
            <pc:docMk/>
            <pc:sldMk cId="1339569737" sldId="409"/>
            <ac:spMk id="14" creationId="{CE2419FE-2149-4F2A-875C-7577DAF7C300}"/>
          </ac:spMkLst>
        </pc:spChg>
      </pc:sldChg>
      <pc:sldChg chg="modSp mod">
        <pc:chgData name="Robin Rettien" userId="d3b77970-caed-4e6f-89f3-1a113df11dad" providerId="ADAL" clId="{7A77649F-AB43-4B0C-824B-28A7B392E260}" dt="2020-11-25T17:51:28.689" v="17" actId="20577"/>
        <pc:sldMkLst>
          <pc:docMk/>
          <pc:sldMk cId="3680767580" sldId="3066"/>
        </pc:sldMkLst>
        <pc:spChg chg="mod">
          <ac:chgData name="Robin Rettien" userId="d3b77970-caed-4e6f-89f3-1a113df11dad" providerId="ADAL" clId="{7A77649F-AB43-4B0C-824B-28A7B392E260}" dt="2020-11-25T17:51:28.689" v="17" actId="20577"/>
          <ac:spMkLst>
            <pc:docMk/>
            <pc:sldMk cId="3680767580" sldId="3066"/>
            <ac:spMk id="3" creationId="{48F5C1C9-0257-4D57-911B-1B120E4B8C8E}"/>
          </ac:spMkLst>
        </pc:spChg>
      </pc:sldChg>
      <pc:sldChg chg="add">
        <pc:chgData name="Robin Rettien" userId="d3b77970-caed-4e6f-89f3-1a113df11dad" providerId="ADAL" clId="{7A77649F-AB43-4B0C-824B-28A7B392E260}" dt="2020-11-25T17:54:57.059" v="118"/>
        <pc:sldMkLst>
          <pc:docMk/>
          <pc:sldMk cId="3506868071" sldId="3231"/>
        </pc:sldMkLst>
      </pc:sldChg>
      <pc:sldChg chg="add del">
        <pc:chgData name="Robin Rettien" userId="d3b77970-caed-4e6f-89f3-1a113df11dad" providerId="ADAL" clId="{7A77649F-AB43-4B0C-824B-28A7B392E260}" dt="2020-11-25T17:53:30.480" v="102"/>
        <pc:sldMkLst>
          <pc:docMk/>
          <pc:sldMk cId="1073362777" sldId="3274"/>
        </pc:sldMkLst>
      </pc:sldChg>
      <pc:sldChg chg="modSp add mod">
        <pc:chgData name="Robin Rettien" userId="d3b77970-caed-4e6f-89f3-1a113df11dad" providerId="ADAL" clId="{7A77649F-AB43-4B0C-824B-28A7B392E260}" dt="2020-11-25T17:56:55.134" v="127" actId="207"/>
        <pc:sldMkLst>
          <pc:docMk/>
          <pc:sldMk cId="2023517861" sldId="3292"/>
        </pc:sldMkLst>
        <pc:graphicFrameChg chg="modGraphic">
          <ac:chgData name="Robin Rettien" userId="d3b77970-caed-4e6f-89f3-1a113df11dad" providerId="ADAL" clId="{7A77649F-AB43-4B0C-824B-28A7B392E260}" dt="2020-11-25T17:56:55.134" v="127" actId="207"/>
          <ac:graphicFrameMkLst>
            <pc:docMk/>
            <pc:sldMk cId="2023517861" sldId="3292"/>
            <ac:graphicFrameMk id="4" creationId="{6D79E59A-374D-415E-8645-1A20DE6105FB}"/>
          </ac:graphicFrameMkLst>
        </pc:graphicFrameChg>
      </pc:sldChg>
      <pc:sldChg chg="add del">
        <pc:chgData name="Robin Rettien" userId="d3b77970-caed-4e6f-89f3-1a113df11dad" providerId="ADAL" clId="{7A77649F-AB43-4B0C-824B-28A7B392E260}" dt="2020-11-25T17:55:49.156" v="124" actId="47"/>
        <pc:sldMkLst>
          <pc:docMk/>
          <pc:sldMk cId="45512336" sldId="3325"/>
        </pc:sldMkLst>
      </pc:sldChg>
      <pc:sldChg chg="add del">
        <pc:chgData name="Robin Rettien" userId="d3b77970-caed-4e6f-89f3-1a113df11dad" providerId="ADAL" clId="{7A77649F-AB43-4B0C-824B-28A7B392E260}" dt="2020-11-25T17:55:49.156" v="124" actId="47"/>
        <pc:sldMkLst>
          <pc:docMk/>
          <pc:sldMk cId="769565367" sldId="3326"/>
        </pc:sldMkLst>
      </pc:sldChg>
      <pc:sldChg chg="modSp add mod">
        <pc:chgData name="Robin Rettien" userId="d3b77970-caed-4e6f-89f3-1a113df11dad" providerId="ADAL" clId="{7A77649F-AB43-4B0C-824B-28A7B392E260}" dt="2020-11-25T17:57:07.646" v="129" actId="207"/>
        <pc:sldMkLst>
          <pc:docMk/>
          <pc:sldMk cId="3302184884" sldId="3349"/>
        </pc:sldMkLst>
        <pc:graphicFrameChg chg="modGraphic">
          <ac:chgData name="Robin Rettien" userId="d3b77970-caed-4e6f-89f3-1a113df11dad" providerId="ADAL" clId="{7A77649F-AB43-4B0C-824B-28A7B392E260}" dt="2020-11-25T17:57:07.646" v="129" actId="207"/>
          <ac:graphicFrameMkLst>
            <pc:docMk/>
            <pc:sldMk cId="3302184884" sldId="3349"/>
            <ac:graphicFrameMk id="4" creationId="{6D79E59A-374D-415E-8645-1A20DE6105FB}"/>
          </ac:graphicFrameMkLst>
        </pc:graphicFrameChg>
      </pc:sldChg>
      <pc:sldChg chg="del">
        <pc:chgData name="Robin Rettien" userId="d3b77970-caed-4e6f-89f3-1a113df11dad" providerId="ADAL" clId="{7A77649F-AB43-4B0C-824B-28A7B392E260}" dt="2020-11-25T17:53:05.721" v="84" actId="47"/>
        <pc:sldMkLst>
          <pc:docMk/>
          <pc:sldMk cId="2666718201" sldId="4240"/>
        </pc:sldMkLst>
      </pc:sldChg>
      <pc:sldChg chg="add">
        <pc:chgData name="Robin Rettien" userId="d3b77970-caed-4e6f-89f3-1a113df11dad" providerId="ADAL" clId="{7A77649F-AB43-4B0C-824B-28A7B392E260}" dt="2020-11-25T17:53:30.480" v="102"/>
        <pc:sldMkLst>
          <pc:docMk/>
          <pc:sldMk cId="3322995288" sldId="4245"/>
        </pc:sldMkLst>
      </pc:sldChg>
      <pc:sldChg chg="add del">
        <pc:chgData name="Robin Rettien" userId="d3b77970-caed-4e6f-89f3-1a113df11dad" providerId="ADAL" clId="{7A77649F-AB43-4B0C-824B-28A7B392E260}" dt="2020-11-25T17:54:57.059" v="118"/>
        <pc:sldMkLst>
          <pc:docMk/>
          <pc:sldMk cId="1463496280" sldId="4270"/>
        </pc:sldMkLst>
      </pc:sldChg>
      <pc:sldChg chg="add">
        <pc:chgData name="Robin Rettien" userId="d3b77970-caed-4e6f-89f3-1a113df11dad" providerId="ADAL" clId="{7A77649F-AB43-4B0C-824B-28A7B392E260}" dt="2020-11-25T17:54:57.059" v="118"/>
        <pc:sldMkLst>
          <pc:docMk/>
          <pc:sldMk cId="1667808993" sldId="4360"/>
        </pc:sldMkLst>
      </pc:sldChg>
      <pc:sldChg chg="add">
        <pc:chgData name="Robin Rettien" userId="d3b77970-caed-4e6f-89f3-1a113df11dad" providerId="ADAL" clId="{7A77649F-AB43-4B0C-824B-28A7B392E260}" dt="2020-11-25T17:53:30.480" v="102"/>
        <pc:sldMkLst>
          <pc:docMk/>
          <pc:sldMk cId="1566171282" sldId="4387"/>
        </pc:sldMkLst>
      </pc:sldChg>
      <pc:sldChg chg="add">
        <pc:chgData name="Robin Rettien" userId="d3b77970-caed-4e6f-89f3-1a113df11dad" providerId="ADAL" clId="{7A77649F-AB43-4B0C-824B-28A7B392E260}" dt="2020-11-25T17:54:57.059" v="118"/>
        <pc:sldMkLst>
          <pc:docMk/>
          <pc:sldMk cId="2389333436" sldId="4397"/>
        </pc:sldMkLst>
      </pc:sldChg>
      <pc:sldChg chg="del">
        <pc:chgData name="Robin Rettien" userId="d3b77970-caed-4e6f-89f3-1a113df11dad" providerId="ADAL" clId="{7A77649F-AB43-4B0C-824B-28A7B392E260}" dt="2020-11-25T17:52:59.580" v="68" actId="47"/>
        <pc:sldMkLst>
          <pc:docMk/>
          <pc:sldMk cId="3857773536" sldId="4426"/>
        </pc:sldMkLst>
      </pc:sldChg>
      <pc:sldChg chg="del">
        <pc:chgData name="Robin Rettien" userId="d3b77970-caed-4e6f-89f3-1a113df11dad" providerId="ADAL" clId="{7A77649F-AB43-4B0C-824B-28A7B392E260}" dt="2020-11-25T17:53:04.360" v="79" actId="47"/>
        <pc:sldMkLst>
          <pc:docMk/>
          <pc:sldMk cId="1123460336" sldId="4435"/>
        </pc:sldMkLst>
      </pc:sldChg>
      <pc:sldChg chg="del">
        <pc:chgData name="Robin Rettien" userId="d3b77970-caed-4e6f-89f3-1a113df11dad" providerId="ADAL" clId="{7A77649F-AB43-4B0C-824B-28A7B392E260}" dt="2020-11-25T17:53:05.527" v="83" actId="47"/>
        <pc:sldMkLst>
          <pc:docMk/>
          <pc:sldMk cId="3060794780" sldId="4436"/>
        </pc:sldMkLst>
      </pc:sldChg>
      <pc:sldChg chg="del">
        <pc:chgData name="Robin Rettien" userId="d3b77970-caed-4e6f-89f3-1a113df11dad" providerId="ADAL" clId="{7A77649F-AB43-4B0C-824B-28A7B392E260}" dt="2020-11-25T17:53:10.781" v="101" actId="47"/>
        <pc:sldMkLst>
          <pc:docMk/>
          <pc:sldMk cId="2395343683" sldId="4443"/>
        </pc:sldMkLst>
      </pc:sldChg>
      <pc:sldChg chg="add del">
        <pc:chgData name="Robin Rettien" userId="d3b77970-caed-4e6f-89f3-1a113df11dad" providerId="ADAL" clId="{7A77649F-AB43-4B0C-824B-28A7B392E260}" dt="2020-11-25T17:54:57.059" v="118"/>
        <pc:sldMkLst>
          <pc:docMk/>
          <pc:sldMk cId="3456538281" sldId="4454"/>
        </pc:sldMkLst>
      </pc:sldChg>
      <pc:sldChg chg="add del">
        <pc:chgData name="Robin Rettien" userId="d3b77970-caed-4e6f-89f3-1a113df11dad" providerId="ADAL" clId="{7A77649F-AB43-4B0C-824B-28A7B392E260}" dt="2020-11-25T17:54:57.059" v="118"/>
        <pc:sldMkLst>
          <pc:docMk/>
          <pc:sldMk cId="686699456" sldId="4466"/>
        </pc:sldMkLst>
      </pc:sldChg>
      <pc:sldChg chg="del">
        <pc:chgData name="Robin Rettien" userId="d3b77970-caed-4e6f-89f3-1a113df11dad" providerId="ADAL" clId="{7A77649F-AB43-4B0C-824B-28A7B392E260}" dt="2020-11-25T17:53:02.722" v="72" actId="47"/>
        <pc:sldMkLst>
          <pc:docMk/>
          <pc:sldMk cId="3723857203" sldId="4505"/>
        </pc:sldMkLst>
      </pc:sldChg>
      <pc:sldChg chg="add del">
        <pc:chgData name="Robin Rettien" userId="d3b77970-caed-4e6f-89f3-1a113df11dad" providerId="ADAL" clId="{7A77649F-AB43-4B0C-824B-28A7B392E260}" dt="2020-11-25T17:54:20.197" v="112"/>
        <pc:sldMkLst>
          <pc:docMk/>
          <pc:sldMk cId="783396592" sldId="4506"/>
        </pc:sldMkLst>
      </pc:sldChg>
      <pc:sldChg chg="del">
        <pc:chgData name="Robin Rettien" userId="d3b77970-caed-4e6f-89f3-1a113df11dad" providerId="ADAL" clId="{7A77649F-AB43-4B0C-824B-28A7B392E260}" dt="2020-11-25T17:53:06.061" v="86" actId="47"/>
        <pc:sldMkLst>
          <pc:docMk/>
          <pc:sldMk cId="4073120430" sldId="4515"/>
        </pc:sldMkLst>
      </pc:sldChg>
      <pc:sldChg chg="add del">
        <pc:chgData name="Robin Rettien" userId="d3b77970-caed-4e6f-89f3-1a113df11dad" providerId="ADAL" clId="{7A77649F-AB43-4B0C-824B-28A7B392E260}" dt="2020-11-25T17:54:20.197" v="112"/>
        <pc:sldMkLst>
          <pc:docMk/>
          <pc:sldMk cId="1017006420" sldId="4518"/>
        </pc:sldMkLst>
      </pc:sldChg>
      <pc:sldChg chg="add del">
        <pc:chgData name="Robin Rettien" userId="d3b77970-caed-4e6f-89f3-1a113df11dad" providerId="ADAL" clId="{7A77649F-AB43-4B0C-824B-28A7B392E260}" dt="2020-11-25T17:54:20.197" v="112"/>
        <pc:sldMkLst>
          <pc:docMk/>
          <pc:sldMk cId="3024342461" sldId="4519"/>
        </pc:sldMkLst>
      </pc:sldChg>
      <pc:sldChg chg="add del">
        <pc:chgData name="Robin Rettien" userId="d3b77970-caed-4e6f-89f3-1a113df11dad" providerId="ADAL" clId="{7A77649F-AB43-4B0C-824B-28A7B392E260}" dt="2020-11-25T17:54:20.197" v="112"/>
        <pc:sldMkLst>
          <pc:docMk/>
          <pc:sldMk cId="4081695896" sldId="4520"/>
        </pc:sldMkLst>
      </pc:sldChg>
      <pc:sldChg chg="add del">
        <pc:chgData name="Robin Rettien" userId="d3b77970-caed-4e6f-89f3-1a113df11dad" providerId="ADAL" clId="{7A77649F-AB43-4B0C-824B-28A7B392E260}" dt="2020-11-25T17:54:20.197" v="112"/>
        <pc:sldMkLst>
          <pc:docMk/>
          <pc:sldMk cId="1101744368" sldId="4524"/>
        </pc:sldMkLst>
      </pc:sldChg>
      <pc:sldChg chg="add del">
        <pc:chgData name="Robin Rettien" userId="d3b77970-caed-4e6f-89f3-1a113df11dad" providerId="ADAL" clId="{7A77649F-AB43-4B0C-824B-28A7B392E260}" dt="2020-11-25T17:53:53.176" v="107"/>
        <pc:sldMkLst>
          <pc:docMk/>
          <pc:sldMk cId="419548533" sldId="4534"/>
        </pc:sldMkLst>
      </pc:sldChg>
      <pc:sldChg chg="del">
        <pc:chgData name="Robin Rettien" userId="d3b77970-caed-4e6f-89f3-1a113df11dad" providerId="ADAL" clId="{7A77649F-AB43-4B0C-824B-28A7B392E260}" dt="2020-11-25T17:53:06.163" v="87" actId="47"/>
        <pc:sldMkLst>
          <pc:docMk/>
          <pc:sldMk cId="3615338953" sldId="4543"/>
        </pc:sldMkLst>
      </pc:sldChg>
      <pc:sldChg chg="del">
        <pc:chgData name="Robin Rettien" userId="d3b77970-caed-4e6f-89f3-1a113df11dad" providerId="ADAL" clId="{7A77649F-AB43-4B0C-824B-28A7B392E260}" dt="2020-11-25T17:53:06.335" v="88" actId="47"/>
        <pc:sldMkLst>
          <pc:docMk/>
          <pc:sldMk cId="3513166889" sldId="4545"/>
        </pc:sldMkLst>
      </pc:sldChg>
      <pc:sldChg chg="del">
        <pc:chgData name="Robin Rettien" userId="d3b77970-caed-4e6f-89f3-1a113df11dad" providerId="ADAL" clId="{7A77649F-AB43-4B0C-824B-28A7B392E260}" dt="2020-11-25T17:53:06.483" v="89" actId="47"/>
        <pc:sldMkLst>
          <pc:docMk/>
          <pc:sldMk cId="1716576604" sldId="4546"/>
        </pc:sldMkLst>
      </pc:sldChg>
      <pc:sldChg chg="del">
        <pc:chgData name="Robin Rettien" userId="d3b77970-caed-4e6f-89f3-1a113df11dad" providerId="ADAL" clId="{7A77649F-AB43-4B0C-824B-28A7B392E260}" dt="2020-11-25T17:53:06.679" v="90" actId="47"/>
        <pc:sldMkLst>
          <pc:docMk/>
          <pc:sldMk cId="350211027" sldId="4547"/>
        </pc:sldMkLst>
      </pc:sldChg>
      <pc:sldChg chg="del">
        <pc:chgData name="Robin Rettien" userId="d3b77970-caed-4e6f-89f3-1a113df11dad" providerId="ADAL" clId="{7A77649F-AB43-4B0C-824B-28A7B392E260}" dt="2020-11-25T17:53:06.907" v="91" actId="47"/>
        <pc:sldMkLst>
          <pc:docMk/>
          <pc:sldMk cId="841112482" sldId="4548"/>
        </pc:sldMkLst>
      </pc:sldChg>
      <pc:sldChg chg="del">
        <pc:chgData name="Robin Rettien" userId="d3b77970-caed-4e6f-89f3-1a113df11dad" providerId="ADAL" clId="{7A77649F-AB43-4B0C-824B-28A7B392E260}" dt="2020-11-25T17:53:07.037" v="92" actId="47"/>
        <pc:sldMkLst>
          <pc:docMk/>
          <pc:sldMk cId="3715053663" sldId="4549"/>
        </pc:sldMkLst>
      </pc:sldChg>
      <pc:sldChg chg="del">
        <pc:chgData name="Robin Rettien" userId="d3b77970-caed-4e6f-89f3-1a113df11dad" providerId="ADAL" clId="{7A77649F-AB43-4B0C-824B-28A7B392E260}" dt="2020-11-25T17:53:07.109" v="93" actId="47"/>
        <pc:sldMkLst>
          <pc:docMk/>
          <pc:sldMk cId="2696964311" sldId="4550"/>
        </pc:sldMkLst>
      </pc:sldChg>
      <pc:sldChg chg="del">
        <pc:chgData name="Robin Rettien" userId="d3b77970-caed-4e6f-89f3-1a113df11dad" providerId="ADAL" clId="{7A77649F-AB43-4B0C-824B-28A7B392E260}" dt="2020-11-25T17:53:07.293" v="94" actId="47"/>
        <pc:sldMkLst>
          <pc:docMk/>
          <pc:sldMk cId="2688802646" sldId="4551"/>
        </pc:sldMkLst>
      </pc:sldChg>
      <pc:sldChg chg="del">
        <pc:chgData name="Robin Rettien" userId="d3b77970-caed-4e6f-89f3-1a113df11dad" providerId="ADAL" clId="{7A77649F-AB43-4B0C-824B-28A7B392E260}" dt="2020-11-25T17:53:07.477" v="95" actId="47"/>
        <pc:sldMkLst>
          <pc:docMk/>
          <pc:sldMk cId="3786635756" sldId="4552"/>
        </pc:sldMkLst>
      </pc:sldChg>
      <pc:sldChg chg="del">
        <pc:chgData name="Robin Rettien" userId="d3b77970-caed-4e6f-89f3-1a113df11dad" providerId="ADAL" clId="{7A77649F-AB43-4B0C-824B-28A7B392E260}" dt="2020-11-25T17:53:08.074" v="96" actId="47"/>
        <pc:sldMkLst>
          <pc:docMk/>
          <pc:sldMk cId="2967990154" sldId="4553"/>
        </pc:sldMkLst>
      </pc:sldChg>
      <pc:sldChg chg="del">
        <pc:chgData name="Robin Rettien" userId="d3b77970-caed-4e6f-89f3-1a113df11dad" providerId="ADAL" clId="{7A77649F-AB43-4B0C-824B-28A7B392E260}" dt="2020-11-25T17:53:08.298" v="97" actId="47"/>
        <pc:sldMkLst>
          <pc:docMk/>
          <pc:sldMk cId="2176563733" sldId="4554"/>
        </pc:sldMkLst>
      </pc:sldChg>
      <pc:sldChg chg="del">
        <pc:chgData name="Robin Rettien" userId="d3b77970-caed-4e6f-89f3-1a113df11dad" providerId="ADAL" clId="{7A77649F-AB43-4B0C-824B-28A7B392E260}" dt="2020-11-25T17:53:08.518" v="98" actId="47"/>
        <pc:sldMkLst>
          <pc:docMk/>
          <pc:sldMk cId="3920924172" sldId="4555"/>
        </pc:sldMkLst>
      </pc:sldChg>
      <pc:sldChg chg="del">
        <pc:chgData name="Robin Rettien" userId="d3b77970-caed-4e6f-89f3-1a113df11dad" providerId="ADAL" clId="{7A77649F-AB43-4B0C-824B-28A7B392E260}" dt="2020-11-25T17:53:08.562" v="99" actId="47"/>
        <pc:sldMkLst>
          <pc:docMk/>
          <pc:sldMk cId="2516733516" sldId="4556"/>
        </pc:sldMkLst>
      </pc:sldChg>
      <pc:sldChg chg="del">
        <pc:chgData name="Robin Rettien" userId="d3b77970-caed-4e6f-89f3-1a113df11dad" providerId="ADAL" clId="{7A77649F-AB43-4B0C-824B-28A7B392E260}" dt="2020-11-25T17:53:09.592" v="100" actId="47"/>
        <pc:sldMkLst>
          <pc:docMk/>
          <pc:sldMk cId="2123963684" sldId="4557"/>
        </pc:sldMkLst>
      </pc:sldChg>
      <pc:sldChg chg="add del">
        <pc:chgData name="Robin Rettien" userId="d3b77970-caed-4e6f-89f3-1a113df11dad" providerId="ADAL" clId="{7A77649F-AB43-4B0C-824B-28A7B392E260}" dt="2020-11-25T17:53:53.176" v="107"/>
        <pc:sldMkLst>
          <pc:docMk/>
          <pc:sldMk cId="4044166720" sldId="4561"/>
        </pc:sldMkLst>
      </pc:sldChg>
      <pc:sldChg chg="add del">
        <pc:chgData name="Robin Rettien" userId="d3b77970-caed-4e6f-89f3-1a113df11dad" providerId="ADAL" clId="{7A77649F-AB43-4B0C-824B-28A7B392E260}" dt="2020-11-25T17:53:53.176" v="107"/>
        <pc:sldMkLst>
          <pc:docMk/>
          <pc:sldMk cId="1377220271" sldId="4562"/>
        </pc:sldMkLst>
      </pc:sldChg>
      <pc:sldChg chg="add del">
        <pc:chgData name="Robin Rettien" userId="d3b77970-caed-4e6f-89f3-1a113df11dad" providerId="ADAL" clId="{7A77649F-AB43-4B0C-824B-28A7B392E260}" dt="2020-11-25T17:53:53.176" v="107"/>
        <pc:sldMkLst>
          <pc:docMk/>
          <pc:sldMk cId="2413002912" sldId="4563"/>
        </pc:sldMkLst>
      </pc:sldChg>
      <pc:sldChg chg="add del">
        <pc:chgData name="Robin Rettien" userId="d3b77970-caed-4e6f-89f3-1a113df11dad" providerId="ADAL" clId="{7A77649F-AB43-4B0C-824B-28A7B392E260}" dt="2020-11-25T17:53:53.176" v="107"/>
        <pc:sldMkLst>
          <pc:docMk/>
          <pc:sldMk cId="574132940" sldId="4564"/>
        </pc:sldMkLst>
      </pc:sldChg>
      <pc:sldChg chg="add del">
        <pc:chgData name="Robin Rettien" userId="d3b77970-caed-4e6f-89f3-1a113df11dad" providerId="ADAL" clId="{7A77649F-AB43-4B0C-824B-28A7B392E260}" dt="2020-11-25T17:53:53.176" v="107"/>
        <pc:sldMkLst>
          <pc:docMk/>
          <pc:sldMk cId="2417076013" sldId="4565"/>
        </pc:sldMkLst>
      </pc:sldChg>
      <pc:sldChg chg="add del">
        <pc:chgData name="Robin Rettien" userId="d3b77970-caed-4e6f-89f3-1a113df11dad" providerId="ADAL" clId="{7A77649F-AB43-4B0C-824B-28A7B392E260}" dt="2020-11-25T17:53:53.176" v="107"/>
        <pc:sldMkLst>
          <pc:docMk/>
          <pc:sldMk cId="2322720532" sldId="4566"/>
        </pc:sldMkLst>
      </pc:sldChg>
      <pc:sldChg chg="add del">
        <pc:chgData name="Robin Rettien" userId="d3b77970-caed-4e6f-89f3-1a113df11dad" providerId="ADAL" clId="{7A77649F-AB43-4B0C-824B-28A7B392E260}" dt="2020-11-25T17:53:53.176" v="107"/>
        <pc:sldMkLst>
          <pc:docMk/>
          <pc:sldMk cId="1804045032" sldId="4567"/>
        </pc:sldMkLst>
      </pc:sldChg>
      <pc:sldChg chg="add del">
        <pc:chgData name="Robin Rettien" userId="d3b77970-caed-4e6f-89f3-1a113df11dad" providerId="ADAL" clId="{7A77649F-AB43-4B0C-824B-28A7B392E260}" dt="2020-11-25T17:54:20.197" v="112"/>
        <pc:sldMkLst>
          <pc:docMk/>
          <pc:sldMk cId="321839724" sldId="4568"/>
        </pc:sldMkLst>
      </pc:sldChg>
      <pc:sldChg chg="add del">
        <pc:chgData name="Robin Rettien" userId="d3b77970-caed-4e6f-89f3-1a113df11dad" providerId="ADAL" clId="{7A77649F-AB43-4B0C-824B-28A7B392E260}" dt="2020-11-25T17:54:20.197" v="112"/>
        <pc:sldMkLst>
          <pc:docMk/>
          <pc:sldMk cId="2761733356" sldId="4569"/>
        </pc:sldMkLst>
      </pc:sldChg>
      <pc:sldChg chg="add del">
        <pc:chgData name="Robin Rettien" userId="d3b77970-caed-4e6f-89f3-1a113df11dad" providerId="ADAL" clId="{7A77649F-AB43-4B0C-824B-28A7B392E260}" dt="2020-11-25T17:54:20.197" v="112"/>
        <pc:sldMkLst>
          <pc:docMk/>
          <pc:sldMk cId="2623748295" sldId="4570"/>
        </pc:sldMkLst>
      </pc:sldChg>
      <pc:sldChg chg="add del">
        <pc:chgData name="Robin Rettien" userId="d3b77970-caed-4e6f-89f3-1a113df11dad" providerId="ADAL" clId="{7A77649F-AB43-4B0C-824B-28A7B392E260}" dt="2020-11-25T17:54:20.197" v="112"/>
        <pc:sldMkLst>
          <pc:docMk/>
          <pc:sldMk cId="1884533410" sldId="4571"/>
        </pc:sldMkLst>
      </pc:sldChg>
      <pc:sldChg chg="add del">
        <pc:chgData name="Robin Rettien" userId="d3b77970-caed-4e6f-89f3-1a113df11dad" providerId="ADAL" clId="{7A77649F-AB43-4B0C-824B-28A7B392E260}" dt="2020-11-25T17:53:30.480" v="102"/>
        <pc:sldMkLst>
          <pc:docMk/>
          <pc:sldMk cId="2272080729" sldId="4582"/>
        </pc:sldMkLst>
      </pc:sldChg>
      <pc:sldChg chg="modSp add mod ord">
        <pc:chgData name="Robin Rettien" userId="d3b77970-caed-4e6f-89f3-1a113df11dad" providerId="ADAL" clId="{7A77649F-AB43-4B0C-824B-28A7B392E260}" dt="2020-11-25T17:53:39.508" v="106" actId="1076"/>
        <pc:sldMkLst>
          <pc:docMk/>
          <pc:sldMk cId="2951204214" sldId="4583"/>
        </pc:sldMkLst>
        <pc:spChg chg="mod">
          <ac:chgData name="Robin Rettien" userId="d3b77970-caed-4e6f-89f3-1a113df11dad" providerId="ADAL" clId="{7A77649F-AB43-4B0C-824B-28A7B392E260}" dt="2020-11-25T17:53:39.508" v="106" actId="1076"/>
          <ac:spMkLst>
            <pc:docMk/>
            <pc:sldMk cId="2951204214" sldId="4583"/>
            <ac:spMk id="10" creationId="{755FB1E2-02B2-49B2-8E43-8A7FA9F93FC7}"/>
          </ac:spMkLst>
        </pc:spChg>
      </pc:sldChg>
      <pc:sldChg chg="del">
        <pc:chgData name="Robin Rettien" userId="d3b77970-caed-4e6f-89f3-1a113df11dad" providerId="ADAL" clId="{7A77649F-AB43-4B0C-824B-28A7B392E260}" dt="2020-11-25T17:53:05.969" v="85" actId="47"/>
        <pc:sldMkLst>
          <pc:docMk/>
          <pc:sldMk cId="3340651568" sldId="4583"/>
        </pc:sldMkLst>
      </pc:sldChg>
      <pc:sldChg chg="modSp add mod ord">
        <pc:chgData name="Robin Rettien" userId="d3b77970-caed-4e6f-89f3-1a113df11dad" providerId="ADAL" clId="{7A77649F-AB43-4B0C-824B-28A7B392E260}" dt="2020-11-25T17:54:03.023" v="111" actId="1076"/>
        <pc:sldMkLst>
          <pc:docMk/>
          <pc:sldMk cId="410427352" sldId="4584"/>
        </pc:sldMkLst>
        <pc:spChg chg="mod">
          <ac:chgData name="Robin Rettien" userId="d3b77970-caed-4e6f-89f3-1a113df11dad" providerId="ADAL" clId="{7A77649F-AB43-4B0C-824B-28A7B392E260}" dt="2020-11-25T17:54:03.023" v="111" actId="1076"/>
          <ac:spMkLst>
            <pc:docMk/>
            <pc:sldMk cId="410427352" sldId="4584"/>
            <ac:spMk id="10" creationId="{755FB1E2-02B2-49B2-8E43-8A7FA9F93FC7}"/>
          </ac:spMkLst>
        </pc:spChg>
      </pc:sldChg>
      <pc:sldChg chg="add">
        <pc:chgData name="Robin Rettien" userId="d3b77970-caed-4e6f-89f3-1a113df11dad" providerId="ADAL" clId="{7A77649F-AB43-4B0C-824B-28A7B392E260}" dt="2020-11-25T17:54:20.197" v="112"/>
        <pc:sldMkLst>
          <pc:docMk/>
          <pc:sldMk cId="711719025" sldId="4587"/>
        </pc:sldMkLst>
      </pc:sldChg>
      <pc:sldChg chg="modSp add mod ord">
        <pc:chgData name="Robin Rettien" userId="d3b77970-caed-4e6f-89f3-1a113df11dad" providerId="ADAL" clId="{7A77649F-AB43-4B0C-824B-28A7B392E260}" dt="2020-11-25T17:54:42.350" v="117" actId="1076"/>
        <pc:sldMkLst>
          <pc:docMk/>
          <pc:sldMk cId="2998949739" sldId="4588"/>
        </pc:sldMkLst>
        <pc:spChg chg="mod">
          <ac:chgData name="Robin Rettien" userId="d3b77970-caed-4e6f-89f3-1a113df11dad" providerId="ADAL" clId="{7A77649F-AB43-4B0C-824B-28A7B392E260}" dt="2020-11-25T17:54:42.350" v="117" actId="1076"/>
          <ac:spMkLst>
            <pc:docMk/>
            <pc:sldMk cId="2998949739" sldId="4588"/>
            <ac:spMk id="7" creationId="{00000000-0000-0000-0000-000000000000}"/>
          </ac:spMkLst>
        </pc:spChg>
        <pc:spChg chg="mod">
          <ac:chgData name="Robin Rettien" userId="d3b77970-caed-4e6f-89f3-1a113df11dad" providerId="ADAL" clId="{7A77649F-AB43-4B0C-824B-28A7B392E260}" dt="2020-11-25T17:54:40.022" v="116" actId="1076"/>
          <ac:spMkLst>
            <pc:docMk/>
            <pc:sldMk cId="2998949739" sldId="4588"/>
            <ac:spMk id="10" creationId="{755FB1E2-02B2-49B2-8E43-8A7FA9F93FC7}"/>
          </ac:spMkLst>
        </pc:spChg>
      </pc:sldChg>
      <pc:sldChg chg="modSp add mod ord">
        <pc:chgData name="Robin Rettien" userId="d3b77970-caed-4e6f-89f3-1a113df11dad" providerId="ADAL" clId="{7A77649F-AB43-4B0C-824B-28A7B392E260}" dt="2020-11-25T17:58:32.246" v="131" actId="14100"/>
        <pc:sldMkLst>
          <pc:docMk/>
          <pc:sldMk cId="519522727" sldId="4589"/>
        </pc:sldMkLst>
        <pc:spChg chg="mod">
          <ac:chgData name="Robin Rettien" userId="d3b77970-caed-4e6f-89f3-1a113df11dad" providerId="ADAL" clId="{7A77649F-AB43-4B0C-824B-28A7B392E260}" dt="2020-11-25T17:58:32.246" v="131" actId="14100"/>
          <ac:spMkLst>
            <pc:docMk/>
            <pc:sldMk cId="519522727" sldId="4589"/>
            <ac:spMk id="10" creationId="{755FB1E2-02B2-49B2-8E43-8A7FA9F93FC7}"/>
          </ac:spMkLst>
        </pc:spChg>
      </pc:sldChg>
      <pc:sldMasterChg chg="modSp mod modSldLayout">
        <pc:chgData name="Robin Rettien" userId="d3b77970-caed-4e6f-89f3-1a113df11dad" providerId="ADAL" clId="{7A77649F-AB43-4B0C-824B-28A7B392E260}" dt="2020-11-25T17:59:08.635" v="163" actId="20577"/>
        <pc:sldMasterMkLst>
          <pc:docMk/>
          <pc:sldMasterMk cId="0" sldId="2147483659"/>
        </pc:sldMasterMkLst>
        <pc:spChg chg="mod">
          <ac:chgData name="Robin Rettien" userId="d3b77970-caed-4e6f-89f3-1a113df11dad" providerId="ADAL" clId="{7A77649F-AB43-4B0C-824B-28A7B392E260}" dt="2020-11-25T17:58:54.156" v="147" actId="20577"/>
          <ac:spMkLst>
            <pc:docMk/>
            <pc:sldMasterMk cId="0" sldId="2147483659"/>
            <ac:spMk id="4" creationId="{B8A5604C-B8A6-4D35-A162-2F60AB989CD9}"/>
          </ac:spMkLst>
        </pc:spChg>
        <pc:sldLayoutChg chg="modSp mod">
          <pc:chgData name="Robin Rettien" userId="d3b77970-caed-4e6f-89f3-1a113df11dad" providerId="ADAL" clId="{7A77649F-AB43-4B0C-824B-28A7B392E260}" dt="2020-11-25T17:59:08.635" v="163" actId="20577"/>
          <pc:sldLayoutMkLst>
            <pc:docMk/>
            <pc:sldMasterMk cId="0" sldId="2147483659"/>
            <pc:sldLayoutMk cId="3081998058" sldId="2147483681"/>
          </pc:sldLayoutMkLst>
          <pc:spChg chg="mod">
            <ac:chgData name="Robin Rettien" userId="d3b77970-caed-4e6f-89f3-1a113df11dad" providerId="ADAL" clId="{7A77649F-AB43-4B0C-824B-28A7B392E260}" dt="2020-11-25T17:59:08.635" v="163" actId="20577"/>
            <ac:spMkLst>
              <pc:docMk/>
              <pc:sldMasterMk cId="0" sldId="2147483659"/>
              <pc:sldLayoutMk cId="3081998058" sldId="2147483681"/>
              <ac:spMk id="3" creationId="{AEBDF29C-7377-4E63-8C4C-1D03C8CA67DF}"/>
            </ac:spMkLst>
          </pc:spChg>
        </pc:sldLayoutChg>
      </pc:sldMasterChg>
    </pc:docChg>
  </pc:docChgLst>
  <pc:docChgLst>
    <pc:chgData name="Robin Rettien" userId="d3b77970-caed-4e6f-89f3-1a113df11dad" providerId="ADAL" clId="{36D30FE2-1B69-4194-AF27-F421C4207B6D}"/>
    <pc:docChg chg="addSld delSld modSld modMainMaster modSection">
      <pc:chgData name="Robin Rettien" userId="d3b77970-caed-4e6f-89f3-1a113df11dad" providerId="ADAL" clId="{36D30FE2-1B69-4194-AF27-F421C4207B6D}" dt="2020-11-25T18:38:11.259" v="35" actId="47"/>
      <pc:docMkLst>
        <pc:docMk/>
      </pc:docMkLst>
      <pc:sldChg chg="modSp mod">
        <pc:chgData name="Robin Rettien" userId="d3b77970-caed-4e6f-89f3-1a113df11dad" providerId="ADAL" clId="{36D30FE2-1B69-4194-AF27-F421C4207B6D}" dt="2020-11-25T18:33:22.454" v="15" actId="20577"/>
        <pc:sldMkLst>
          <pc:docMk/>
          <pc:sldMk cId="3680767580" sldId="3066"/>
        </pc:sldMkLst>
        <pc:spChg chg="mod">
          <ac:chgData name="Robin Rettien" userId="d3b77970-caed-4e6f-89f3-1a113df11dad" providerId="ADAL" clId="{36D30FE2-1B69-4194-AF27-F421C4207B6D}" dt="2020-11-25T18:33:22.454" v="15" actId="20577"/>
          <ac:spMkLst>
            <pc:docMk/>
            <pc:sldMk cId="3680767580" sldId="3066"/>
            <ac:spMk id="3" creationId="{48F5C1C9-0257-4D57-911B-1B120E4B8C8E}"/>
          </ac:spMkLst>
        </pc:spChg>
      </pc:sldChg>
      <pc:sldChg chg="del">
        <pc:chgData name="Robin Rettien" userId="d3b77970-caed-4e6f-89f3-1a113df11dad" providerId="ADAL" clId="{36D30FE2-1B69-4194-AF27-F421C4207B6D}" dt="2020-11-25T18:35:34.808" v="31" actId="47"/>
        <pc:sldMkLst>
          <pc:docMk/>
          <pc:sldMk cId="3375518357" sldId="3214"/>
        </pc:sldMkLst>
      </pc:sldChg>
      <pc:sldChg chg="add">
        <pc:chgData name="Robin Rettien" userId="d3b77970-caed-4e6f-89f3-1a113df11dad" providerId="ADAL" clId="{36D30FE2-1B69-4194-AF27-F421C4207B6D}" dt="2020-11-25T18:35:24.808" v="30"/>
        <pc:sldMkLst>
          <pc:docMk/>
          <pc:sldMk cId="2715772111" sldId="3215"/>
        </pc:sldMkLst>
      </pc:sldChg>
      <pc:sldChg chg="add del">
        <pc:chgData name="Robin Rettien" userId="d3b77970-caed-4e6f-89f3-1a113df11dad" providerId="ADAL" clId="{36D30FE2-1B69-4194-AF27-F421C4207B6D}" dt="2020-11-25T18:36:04.600" v="32"/>
        <pc:sldMkLst>
          <pc:docMk/>
          <pc:sldMk cId="2811059684" sldId="3224"/>
        </pc:sldMkLst>
      </pc:sldChg>
      <pc:sldChg chg="del">
        <pc:chgData name="Robin Rettien" userId="d3b77970-caed-4e6f-89f3-1a113df11dad" providerId="ADAL" clId="{36D30FE2-1B69-4194-AF27-F421C4207B6D}" dt="2020-11-25T18:35:34.808" v="31" actId="47"/>
        <pc:sldMkLst>
          <pc:docMk/>
          <pc:sldMk cId="2215098716" sldId="3228"/>
        </pc:sldMkLst>
      </pc:sldChg>
      <pc:sldChg chg="del">
        <pc:chgData name="Robin Rettien" userId="d3b77970-caed-4e6f-89f3-1a113df11dad" providerId="ADAL" clId="{36D30FE2-1B69-4194-AF27-F421C4207B6D}" dt="2020-11-25T18:35:34.808" v="31" actId="47"/>
        <pc:sldMkLst>
          <pc:docMk/>
          <pc:sldMk cId="563068854" sldId="3281"/>
        </pc:sldMkLst>
      </pc:sldChg>
      <pc:sldChg chg="del">
        <pc:chgData name="Robin Rettien" userId="d3b77970-caed-4e6f-89f3-1a113df11dad" providerId="ADAL" clId="{36D30FE2-1B69-4194-AF27-F421C4207B6D}" dt="2020-11-25T18:34:35.086" v="28" actId="47"/>
        <pc:sldMkLst>
          <pc:docMk/>
          <pc:sldMk cId="2023517861" sldId="3292"/>
        </pc:sldMkLst>
      </pc:sldChg>
      <pc:sldChg chg="add del">
        <pc:chgData name="Robin Rettien" userId="d3b77970-caed-4e6f-89f3-1a113df11dad" providerId="ADAL" clId="{36D30FE2-1B69-4194-AF27-F421C4207B6D}" dt="2020-11-25T18:38:11.132" v="34" actId="47"/>
        <pc:sldMkLst>
          <pc:docMk/>
          <pc:sldMk cId="45512336" sldId="3325"/>
        </pc:sldMkLst>
      </pc:sldChg>
      <pc:sldChg chg="add del">
        <pc:chgData name="Robin Rettien" userId="d3b77970-caed-4e6f-89f3-1a113df11dad" providerId="ADAL" clId="{36D30FE2-1B69-4194-AF27-F421C4207B6D}" dt="2020-11-25T18:38:11.259" v="35" actId="47"/>
        <pc:sldMkLst>
          <pc:docMk/>
          <pc:sldMk cId="769565367" sldId="3326"/>
        </pc:sldMkLst>
      </pc:sldChg>
      <pc:sldChg chg="del">
        <pc:chgData name="Robin Rettien" userId="d3b77970-caed-4e6f-89f3-1a113df11dad" providerId="ADAL" clId="{36D30FE2-1B69-4194-AF27-F421C4207B6D}" dt="2020-11-25T18:34:35.478" v="29" actId="47"/>
        <pc:sldMkLst>
          <pc:docMk/>
          <pc:sldMk cId="3302184884" sldId="3349"/>
        </pc:sldMkLst>
      </pc:sldChg>
      <pc:sldChg chg="add">
        <pc:chgData name="Robin Rettien" userId="d3b77970-caed-4e6f-89f3-1a113df11dad" providerId="ADAL" clId="{36D30FE2-1B69-4194-AF27-F421C4207B6D}" dt="2020-11-25T18:35:24.808" v="30"/>
        <pc:sldMkLst>
          <pc:docMk/>
          <pc:sldMk cId="1315835274" sldId="3371"/>
        </pc:sldMkLst>
      </pc:sldChg>
      <pc:sldChg chg="add">
        <pc:chgData name="Robin Rettien" userId="d3b77970-caed-4e6f-89f3-1a113df11dad" providerId="ADAL" clId="{36D30FE2-1B69-4194-AF27-F421C4207B6D}" dt="2020-11-25T18:35:24.808" v="30"/>
        <pc:sldMkLst>
          <pc:docMk/>
          <pc:sldMk cId="2666718201" sldId="4240"/>
        </pc:sldMkLst>
      </pc:sldChg>
      <pc:sldChg chg="add">
        <pc:chgData name="Robin Rettien" userId="d3b77970-caed-4e6f-89f3-1a113df11dad" providerId="ADAL" clId="{36D30FE2-1B69-4194-AF27-F421C4207B6D}" dt="2020-11-25T18:35:24.808" v="30"/>
        <pc:sldMkLst>
          <pc:docMk/>
          <pc:sldMk cId="1699335963" sldId="4241"/>
        </pc:sldMkLst>
      </pc:sldChg>
      <pc:sldChg chg="add">
        <pc:chgData name="Robin Rettien" userId="d3b77970-caed-4e6f-89f3-1a113df11dad" providerId="ADAL" clId="{36D30FE2-1B69-4194-AF27-F421C4207B6D}" dt="2020-11-25T18:35:24.808" v="30"/>
        <pc:sldMkLst>
          <pc:docMk/>
          <pc:sldMk cId="1853415134" sldId="4242"/>
        </pc:sldMkLst>
      </pc:sldChg>
      <pc:sldChg chg="add">
        <pc:chgData name="Robin Rettien" userId="d3b77970-caed-4e6f-89f3-1a113df11dad" providerId="ADAL" clId="{36D30FE2-1B69-4194-AF27-F421C4207B6D}" dt="2020-11-25T18:35:24.808" v="30"/>
        <pc:sldMkLst>
          <pc:docMk/>
          <pc:sldMk cId="4020422460" sldId="4243"/>
        </pc:sldMkLst>
      </pc:sldChg>
      <pc:sldChg chg="del">
        <pc:chgData name="Robin Rettien" userId="d3b77970-caed-4e6f-89f3-1a113df11dad" providerId="ADAL" clId="{36D30FE2-1B69-4194-AF27-F421C4207B6D}" dt="2020-11-25T18:35:34.808" v="31" actId="47"/>
        <pc:sldMkLst>
          <pc:docMk/>
          <pc:sldMk cId="1747198398" sldId="4280"/>
        </pc:sldMkLst>
      </pc:sldChg>
      <pc:sldChg chg="add">
        <pc:chgData name="Robin Rettien" userId="d3b77970-caed-4e6f-89f3-1a113df11dad" providerId="ADAL" clId="{36D30FE2-1B69-4194-AF27-F421C4207B6D}" dt="2020-11-25T18:35:24.808" v="30"/>
        <pc:sldMkLst>
          <pc:docMk/>
          <pc:sldMk cId="2534189807" sldId="4297"/>
        </pc:sldMkLst>
      </pc:sldChg>
      <pc:sldChg chg="del">
        <pc:chgData name="Robin Rettien" userId="d3b77970-caed-4e6f-89f3-1a113df11dad" providerId="ADAL" clId="{36D30FE2-1B69-4194-AF27-F421C4207B6D}" dt="2020-11-25T18:35:34.808" v="31" actId="47"/>
        <pc:sldMkLst>
          <pc:docMk/>
          <pc:sldMk cId="2213945299" sldId="4299"/>
        </pc:sldMkLst>
      </pc:sldChg>
      <pc:sldChg chg="add">
        <pc:chgData name="Robin Rettien" userId="d3b77970-caed-4e6f-89f3-1a113df11dad" providerId="ADAL" clId="{36D30FE2-1B69-4194-AF27-F421C4207B6D}" dt="2020-11-25T18:35:24.808" v="30"/>
        <pc:sldMkLst>
          <pc:docMk/>
          <pc:sldMk cId="2222952965" sldId="4300"/>
        </pc:sldMkLst>
      </pc:sldChg>
      <pc:sldChg chg="add del">
        <pc:chgData name="Robin Rettien" userId="d3b77970-caed-4e6f-89f3-1a113df11dad" providerId="ADAL" clId="{36D30FE2-1B69-4194-AF27-F421C4207B6D}" dt="2020-11-25T18:36:04.600" v="32"/>
        <pc:sldMkLst>
          <pc:docMk/>
          <pc:sldMk cId="790942364" sldId="4302"/>
        </pc:sldMkLst>
      </pc:sldChg>
      <pc:sldChg chg="del">
        <pc:chgData name="Robin Rettien" userId="d3b77970-caed-4e6f-89f3-1a113df11dad" providerId="ADAL" clId="{36D30FE2-1B69-4194-AF27-F421C4207B6D}" dt="2020-11-25T18:35:34.808" v="31" actId="47"/>
        <pc:sldMkLst>
          <pc:docMk/>
          <pc:sldMk cId="2944978965" sldId="4392"/>
        </pc:sldMkLst>
      </pc:sldChg>
      <pc:sldChg chg="del">
        <pc:chgData name="Robin Rettien" userId="d3b77970-caed-4e6f-89f3-1a113df11dad" providerId="ADAL" clId="{36D30FE2-1B69-4194-AF27-F421C4207B6D}" dt="2020-11-25T18:35:34.808" v="31" actId="47"/>
        <pc:sldMkLst>
          <pc:docMk/>
          <pc:sldMk cId="2843032093" sldId="4437"/>
        </pc:sldMkLst>
      </pc:sldChg>
      <pc:sldChg chg="del">
        <pc:chgData name="Robin Rettien" userId="d3b77970-caed-4e6f-89f3-1a113df11dad" providerId="ADAL" clId="{36D30FE2-1B69-4194-AF27-F421C4207B6D}" dt="2020-11-25T18:35:34.808" v="31" actId="47"/>
        <pc:sldMkLst>
          <pc:docMk/>
          <pc:sldMk cId="3607771872" sldId="4467"/>
        </pc:sldMkLst>
      </pc:sldChg>
      <pc:sldChg chg="del">
        <pc:chgData name="Robin Rettien" userId="d3b77970-caed-4e6f-89f3-1a113df11dad" providerId="ADAL" clId="{36D30FE2-1B69-4194-AF27-F421C4207B6D}" dt="2020-11-25T18:35:34.808" v="31" actId="47"/>
        <pc:sldMkLst>
          <pc:docMk/>
          <pc:sldMk cId="3561715792" sldId="4468"/>
        </pc:sldMkLst>
      </pc:sldChg>
      <pc:sldChg chg="del">
        <pc:chgData name="Robin Rettien" userId="d3b77970-caed-4e6f-89f3-1a113df11dad" providerId="ADAL" clId="{36D30FE2-1B69-4194-AF27-F421C4207B6D}" dt="2020-11-25T18:35:34.808" v="31" actId="47"/>
        <pc:sldMkLst>
          <pc:docMk/>
          <pc:sldMk cId="2871285774" sldId="4469"/>
        </pc:sldMkLst>
      </pc:sldChg>
      <pc:sldChg chg="del">
        <pc:chgData name="Robin Rettien" userId="d3b77970-caed-4e6f-89f3-1a113df11dad" providerId="ADAL" clId="{36D30FE2-1B69-4194-AF27-F421C4207B6D}" dt="2020-11-25T18:35:34.808" v="31" actId="47"/>
        <pc:sldMkLst>
          <pc:docMk/>
          <pc:sldMk cId="2657895909" sldId="4470"/>
        </pc:sldMkLst>
      </pc:sldChg>
      <pc:sldChg chg="del">
        <pc:chgData name="Robin Rettien" userId="d3b77970-caed-4e6f-89f3-1a113df11dad" providerId="ADAL" clId="{36D30FE2-1B69-4194-AF27-F421C4207B6D}" dt="2020-11-25T18:35:34.808" v="31" actId="47"/>
        <pc:sldMkLst>
          <pc:docMk/>
          <pc:sldMk cId="2530781139" sldId="4471"/>
        </pc:sldMkLst>
      </pc:sldChg>
      <pc:sldChg chg="del">
        <pc:chgData name="Robin Rettien" userId="d3b77970-caed-4e6f-89f3-1a113df11dad" providerId="ADAL" clId="{36D30FE2-1B69-4194-AF27-F421C4207B6D}" dt="2020-11-25T18:35:34.808" v="31" actId="47"/>
        <pc:sldMkLst>
          <pc:docMk/>
          <pc:sldMk cId="359526628" sldId="4472"/>
        </pc:sldMkLst>
      </pc:sldChg>
      <pc:sldChg chg="del">
        <pc:chgData name="Robin Rettien" userId="d3b77970-caed-4e6f-89f3-1a113df11dad" providerId="ADAL" clId="{36D30FE2-1B69-4194-AF27-F421C4207B6D}" dt="2020-11-25T18:35:34.808" v="31" actId="47"/>
        <pc:sldMkLst>
          <pc:docMk/>
          <pc:sldMk cId="2718131396" sldId="4473"/>
        </pc:sldMkLst>
      </pc:sldChg>
      <pc:sldChg chg="del">
        <pc:chgData name="Robin Rettien" userId="d3b77970-caed-4e6f-89f3-1a113df11dad" providerId="ADAL" clId="{36D30FE2-1B69-4194-AF27-F421C4207B6D}" dt="2020-11-25T18:35:34.808" v="31" actId="47"/>
        <pc:sldMkLst>
          <pc:docMk/>
          <pc:sldMk cId="1407192383" sldId="4474"/>
        </pc:sldMkLst>
      </pc:sldChg>
      <pc:sldChg chg="del">
        <pc:chgData name="Robin Rettien" userId="d3b77970-caed-4e6f-89f3-1a113df11dad" providerId="ADAL" clId="{36D30FE2-1B69-4194-AF27-F421C4207B6D}" dt="2020-11-25T18:35:34.808" v="31" actId="47"/>
        <pc:sldMkLst>
          <pc:docMk/>
          <pc:sldMk cId="4175044044" sldId="4475"/>
        </pc:sldMkLst>
      </pc:sldChg>
      <pc:sldChg chg="del">
        <pc:chgData name="Robin Rettien" userId="d3b77970-caed-4e6f-89f3-1a113df11dad" providerId="ADAL" clId="{36D30FE2-1B69-4194-AF27-F421C4207B6D}" dt="2020-11-25T18:35:34.808" v="31" actId="47"/>
        <pc:sldMkLst>
          <pc:docMk/>
          <pc:sldMk cId="4198397139" sldId="4476"/>
        </pc:sldMkLst>
      </pc:sldChg>
      <pc:sldChg chg="add del">
        <pc:chgData name="Robin Rettien" userId="d3b77970-caed-4e6f-89f3-1a113df11dad" providerId="ADAL" clId="{36D30FE2-1B69-4194-AF27-F421C4207B6D}" dt="2020-11-25T18:36:04.600" v="32"/>
        <pc:sldMkLst>
          <pc:docMk/>
          <pc:sldMk cId="1815526282" sldId="4477"/>
        </pc:sldMkLst>
      </pc:sldChg>
      <pc:sldChg chg="add">
        <pc:chgData name="Robin Rettien" userId="d3b77970-caed-4e6f-89f3-1a113df11dad" providerId="ADAL" clId="{36D30FE2-1B69-4194-AF27-F421C4207B6D}" dt="2020-11-25T18:35:24.808" v="30"/>
        <pc:sldMkLst>
          <pc:docMk/>
          <pc:sldMk cId="776454013" sldId="4478"/>
        </pc:sldMkLst>
      </pc:sldChg>
      <pc:sldChg chg="add">
        <pc:chgData name="Robin Rettien" userId="d3b77970-caed-4e6f-89f3-1a113df11dad" providerId="ADAL" clId="{36D30FE2-1B69-4194-AF27-F421C4207B6D}" dt="2020-11-25T18:35:24.808" v="30"/>
        <pc:sldMkLst>
          <pc:docMk/>
          <pc:sldMk cId="1058518698" sldId="4480"/>
        </pc:sldMkLst>
      </pc:sldChg>
      <pc:sldChg chg="add">
        <pc:chgData name="Robin Rettien" userId="d3b77970-caed-4e6f-89f3-1a113df11dad" providerId="ADAL" clId="{36D30FE2-1B69-4194-AF27-F421C4207B6D}" dt="2020-11-25T18:35:24.808" v="30"/>
        <pc:sldMkLst>
          <pc:docMk/>
          <pc:sldMk cId="3712010389" sldId="4481"/>
        </pc:sldMkLst>
      </pc:sldChg>
      <pc:sldChg chg="add">
        <pc:chgData name="Robin Rettien" userId="d3b77970-caed-4e6f-89f3-1a113df11dad" providerId="ADAL" clId="{36D30FE2-1B69-4194-AF27-F421C4207B6D}" dt="2020-11-25T18:35:24.808" v="30"/>
        <pc:sldMkLst>
          <pc:docMk/>
          <pc:sldMk cId="58685191" sldId="4482"/>
        </pc:sldMkLst>
      </pc:sldChg>
      <pc:sldChg chg="add">
        <pc:chgData name="Robin Rettien" userId="d3b77970-caed-4e6f-89f3-1a113df11dad" providerId="ADAL" clId="{36D30FE2-1B69-4194-AF27-F421C4207B6D}" dt="2020-11-25T18:35:24.808" v="30"/>
        <pc:sldMkLst>
          <pc:docMk/>
          <pc:sldMk cId="4273903994" sldId="4483"/>
        </pc:sldMkLst>
      </pc:sldChg>
      <pc:sldChg chg="add">
        <pc:chgData name="Robin Rettien" userId="d3b77970-caed-4e6f-89f3-1a113df11dad" providerId="ADAL" clId="{36D30FE2-1B69-4194-AF27-F421C4207B6D}" dt="2020-11-25T18:35:24.808" v="30"/>
        <pc:sldMkLst>
          <pc:docMk/>
          <pc:sldMk cId="4003307983" sldId="4484"/>
        </pc:sldMkLst>
      </pc:sldChg>
      <pc:sldChg chg="add">
        <pc:chgData name="Robin Rettien" userId="d3b77970-caed-4e6f-89f3-1a113df11dad" providerId="ADAL" clId="{36D30FE2-1B69-4194-AF27-F421C4207B6D}" dt="2020-11-25T18:35:24.808" v="30"/>
        <pc:sldMkLst>
          <pc:docMk/>
          <pc:sldMk cId="1311273278" sldId="4485"/>
        </pc:sldMkLst>
      </pc:sldChg>
      <pc:sldChg chg="add">
        <pc:chgData name="Robin Rettien" userId="d3b77970-caed-4e6f-89f3-1a113df11dad" providerId="ADAL" clId="{36D30FE2-1B69-4194-AF27-F421C4207B6D}" dt="2020-11-25T18:35:24.808" v="30"/>
        <pc:sldMkLst>
          <pc:docMk/>
          <pc:sldMk cId="1532820432" sldId="4486"/>
        </pc:sldMkLst>
      </pc:sldChg>
      <pc:sldChg chg="add">
        <pc:chgData name="Robin Rettien" userId="d3b77970-caed-4e6f-89f3-1a113df11dad" providerId="ADAL" clId="{36D30FE2-1B69-4194-AF27-F421C4207B6D}" dt="2020-11-25T18:35:24.808" v="30"/>
        <pc:sldMkLst>
          <pc:docMk/>
          <pc:sldMk cId="1415521392" sldId="4487"/>
        </pc:sldMkLst>
      </pc:sldChg>
      <pc:sldChg chg="add">
        <pc:chgData name="Robin Rettien" userId="d3b77970-caed-4e6f-89f3-1a113df11dad" providerId="ADAL" clId="{36D30FE2-1B69-4194-AF27-F421C4207B6D}" dt="2020-11-25T18:35:24.808" v="30"/>
        <pc:sldMkLst>
          <pc:docMk/>
          <pc:sldMk cId="394294868" sldId="4488"/>
        </pc:sldMkLst>
      </pc:sldChg>
      <pc:sldChg chg="add">
        <pc:chgData name="Robin Rettien" userId="d3b77970-caed-4e6f-89f3-1a113df11dad" providerId="ADAL" clId="{36D30FE2-1B69-4194-AF27-F421C4207B6D}" dt="2020-11-25T18:35:24.808" v="30"/>
        <pc:sldMkLst>
          <pc:docMk/>
          <pc:sldMk cId="3099682598" sldId="4489"/>
        </pc:sldMkLst>
      </pc:sldChg>
      <pc:sldChg chg="add">
        <pc:chgData name="Robin Rettien" userId="d3b77970-caed-4e6f-89f3-1a113df11dad" providerId="ADAL" clId="{36D30FE2-1B69-4194-AF27-F421C4207B6D}" dt="2020-11-25T18:35:24.808" v="30"/>
        <pc:sldMkLst>
          <pc:docMk/>
          <pc:sldMk cId="381624051" sldId="4490"/>
        </pc:sldMkLst>
      </pc:sldChg>
      <pc:sldChg chg="add">
        <pc:chgData name="Robin Rettien" userId="d3b77970-caed-4e6f-89f3-1a113df11dad" providerId="ADAL" clId="{36D30FE2-1B69-4194-AF27-F421C4207B6D}" dt="2020-11-25T18:35:24.808" v="30"/>
        <pc:sldMkLst>
          <pc:docMk/>
          <pc:sldMk cId="3934869442" sldId="4491"/>
        </pc:sldMkLst>
      </pc:sldChg>
      <pc:sldChg chg="add">
        <pc:chgData name="Robin Rettien" userId="d3b77970-caed-4e6f-89f3-1a113df11dad" providerId="ADAL" clId="{36D30FE2-1B69-4194-AF27-F421C4207B6D}" dt="2020-11-25T18:35:24.808" v="30"/>
        <pc:sldMkLst>
          <pc:docMk/>
          <pc:sldMk cId="435248604" sldId="4498"/>
        </pc:sldMkLst>
      </pc:sldChg>
      <pc:sldChg chg="add">
        <pc:chgData name="Robin Rettien" userId="d3b77970-caed-4e6f-89f3-1a113df11dad" providerId="ADAL" clId="{36D30FE2-1B69-4194-AF27-F421C4207B6D}" dt="2020-11-25T18:35:24.808" v="30"/>
        <pc:sldMkLst>
          <pc:docMk/>
          <pc:sldMk cId="4073120430" sldId="4515"/>
        </pc:sldMkLst>
      </pc:sldChg>
      <pc:sldChg chg="add">
        <pc:chgData name="Robin Rettien" userId="d3b77970-caed-4e6f-89f3-1a113df11dad" providerId="ADAL" clId="{36D30FE2-1B69-4194-AF27-F421C4207B6D}" dt="2020-11-25T18:35:24.808" v="30"/>
        <pc:sldMkLst>
          <pc:docMk/>
          <pc:sldMk cId="2172363109" sldId="4531"/>
        </pc:sldMkLst>
      </pc:sldChg>
      <pc:sldChg chg="add">
        <pc:chgData name="Robin Rettien" userId="d3b77970-caed-4e6f-89f3-1a113df11dad" providerId="ADAL" clId="{36D30FE2-1B69-4194-AF27-F421C4207B6D}" dt="2020-11-25T18:35:24.808" v="30"/>
        <pc:sldMkLst>
          <pc:docMk/>
          <pc:sldMk cId="3615338953" sldId="4543"/>
        </pc:sldMkLst>
      </pc:sldChg>
      <pc:sldChg chg="add">
        <pc:chgData name="Robin Rettien" userId="d3b77970-caed-4e6f-89f3-1a113df11dad" providerId="ADAL" clId="{36D30FE2-1B69-4194-AF27-F421C4207B6D}" dt="2020-11-25T18:35:24.808" v="30"/>
        <pc:sldMkLst>
          <pc:docMk/>
          <pc:sldMk cId="3513166889" sldId="4545"/>
        </pc:sldMkLst>
      </pc:sldChg>
      <pc:sldChg chg="add">
        <pc:chgData name="Robin Rettien" userId="d3b77970-caed-4e6f-89f3-1a113df11dad" providerId="ADAL" clId="{36D30FE2-1B69-4194-AF27-F421C4207B6D}" dt="2020-11-25T18:35:24.808" v="30"/>
        <pc:sldMkLst>
          <pc:docMk/>
          <pc:sldMk cId="1716576604" sldId="4546"/>
        </pc:sldMkLst>
      </pc:sldChg>
      <pc:sldChg chg="add">
        <pc:chgData name="Robin Rettien" userId="d3b77970-caed-4e6f-89f3-1a113df11dad" providerId="ADAL" clId="{36D30FE2-1B69-4194-AF27-F421C4207B6D}" dt="2020-11-25T18:35:24.808" v="30"/>
        <pc:sldMkLst>
          <pc:docMk/>
          <pc:sldMk cId="350211027" sldId="4547"/>
        </pc:sldMkLst>
      </pc:sldChg>
      <pc:sldChg chg="add">
        <pc:chgData name="Robin Rettien" userId="d3b77970-caed-4e6f-89f3-1a113df11dad" providerId="ADAL" clId="{36D30FE2-1B69-4194-AF27-F421C4207B6D}" dt="2020-11-25T18:35:24.808" v="30"/>
        <pc:sldMkLst>
          <pc:docMk/>
          <pc:sldMk cId="841112482" sldId="4548"/>
        </pc:sldMkLst>
      </pc:sldChg>
      <pc:sldChg chg="add">
        <pc:chgData name="Robin Rettien" userId="d3b77970-caed-4e6f-89f3-1a113df11dad" providerId="ADAL" clId="{36D30FE2-1B69-4194-AF27-F421C4207B6D}" dt="2020-11-25T18:35:24.808" v="30"/>
        <pc:sldMkLst>
          <pc:docMk/>
          <pc:sldMk cId="3715053663" sldId="4549"/>
        </pc:sldMkLst>
      </pc:sldChg>
      <pc:sldChg chg="add">
        <pc:chgData name="Robin Rettien" userId="d3b77970-caed-4e6f-89f3-1a113df11dad" providerId="ADAL" clId="{36D30FE2-1B69-4194-AF27-F421C4207B6D}" dt="2020-11-25T18:35:24.808" v="30"/>
        <pc:sldMkLst>
          <pc:docMk/>
          <pc:sldMk cId="2696964311" sldId="4550"/>
        </pc:sldMkLst>
      </pc:sldChg>
      <pc:sldChg chg="add">
        <pc:chgData name="Robin Rettien" userId="d3b77970-caed-4e6f-89f3-1a113df11dad" providerId="ADAL" clId="{36D30FE2-1B69-4194-AF27-F421C4207B6D}" dt="2020-11-25T18:35:24.808" v="30"/>
        <pc:sldMkLst>
          <pc:docMk/>
          <pc:sldMk cId="2688802646" sldId="4551"/>
        </pc:sldMkLst>
      </pc:sldChg>
      <pc:sldChg chg="add">
        <pc:chgData name="Robin Rettien" userId="d3b77970-caed-4e6f-89f3-1a113df11dad" providerId="ADAL" clId="{36D30FE2-1B69-4194-AF27-F421C4207B6D}" dt="2020-11-25T18:35:24.808" v="30"/>
        <pc:sldMkLst>
          <pc:docMk/>
          <pc:sldMk cId="3786635756" sldId="4552"/>
        </pc:sldMkLst>
      </pc:sldChg>
      <pc:sldChg chg="add">
        <pc:chgData name="Robin Rettien" userId="d3b77970-caed-4e6f-89f3-1a113df11dad" providerId="ADAL" clId="{36D30FE2-1B69-4194-AF27-F421C4207B6D}" dt="2020-11-25T18:35:24.808" v="30"/>
        <pc:sldMkLst>
          <pc:docMk/>
          <pc:sldMk cId="2967990154" sldId="4553"/>
        </pc:sldMkLst>
      </pc:sldChg>
      <pc:sldChg chg="add">
        <pc:chgData name="Robin Rettien" userId="d3b77970-caed-4e6f-89f3-1a113df11dad" providerId="ADAL" clId="{36D30FE2-1B69-4194-AF27-F421C4207B6D}" dt="2020-11-25T18:35:24.808" v="30"/>
        <pc:sldMkLst>
          <pc:docMk/>
          <pc:sldMk cId="2176563733" sldId="4554"/>
        </pc:sldMkLst>
      </pc:sldChg>
      <pc:sldChg chg="add">
        <pc:chgData name="Robin Rettien" userId="d3b77970-caed-4e6f-89f3-1a113df11dad" providerId="ADAL" clId="{36D30FE2-1B69-4194-AF27-F421C4207B6D}" dt="2020-11-25T18:35:24.808" v="30"/>
        <pc:sldMkLst>
          <pc:docMk/>
          <pc:sldMk cId="3920924172" sldId="4555"/>
        </pc:sldMkLst>
      </pc:sldChg>
      <pc:sldChg chg="add">
        <pc:chgData name="Robin Rettien" userId="d3b77970-caed-4e6f-89f3-1a113df11dad" providerId="ADAL" clId="{36D30FE2-1B69-4194-AF27-F421C4207B6D}" dt="2020-11-25T18:35:24.808" v="30"/>
        <pc:sldMkLst>
          <pc:docMk/>
          <pc:sldMk cId="2516733516" sldId="4556"/>
        </pc:sldMkLst>
      </pc:sldChg>
      <pc:sldChg chg="add">
        <pc:chgData name="Robin Rettien" userId="d3b77970-caed-4e6f-89f3-1a113df11dad" providerId="ADAL" clId="{36D30FE2-1B69-4194-AF27-F421C4207B6D}" dt="2020-11-25T18:35:24.808" v="30"/>
        <pc:sldMkLst>
          <pc:docMk/>
          <pc:sldMk cId="2123963684" sldId="4557"/>
        </pc:sldMkLst>
      </pc:sldChg>
      <pc:sldChg chg="del">
        <pc:chgData name="Robin Rettien" userId="d3b77970-caed-4e6f-89f3-1a113df11dad" providerId="ADAL" clId="{36D30FE2-1B69-4194-AF27-F421C4207B6D}" dt="2020-11-25T18:35:34.808" v="31" actId="47"/>
        <pc:sldMkLst>
          <pc:docMk/>
          <pc:sldMk cId="3053500909" sldId="4558"/>
        </pc:sldMkLst>
      </pc:sldChg>
      <pc:sldChg chg="del">
        <pc:chgData name="Robin Rettien" userId="d3b77970-caed-4e6f-89f3-1a113df11dad" providerId="ADAL" clId="{36D30FE2-1B69-4194-AF27-F421C4207B6D}" dt="2020-11-25T18:35:34.808" v="31" actId="47"/>
        <pc:sldMkLst>
          <pc:docMk/>
          <pc:sldMk cId="2550319828" sldId="4559"/>
        </pc:sldMkLst>
      </pc:sldChg>
      <pc:sldChg chg="del">
        <pc:chgData name="Robin Rettien" userId="d3b77970-caed-4e6f-89f3-1a113df11dad" providerId="ADAL" clId="{36D30FE2-1B69-4194-AF27-F421C4207B6D}" dt="2020-11-25T18:35:34.808" v="31" actId="47"/>
        <pc:sldMkLst>
          <pc:docMk/>
          <pc:sldMk cId="1169208403" sldId="4572"/>
        </pc:sldMkLst>
      </pc:sldChg>
      <pc:sldChg chg="add">
        <pc:chgData name="Robin Rettien" userId="d3b77970-caed-4e6f-89f3-1a113df11dad" providerId="ADAL" clId="{36D30FE2-1B69-4194-AF27-F421C4207B6D}" dt="2020-11-25T18:35:24.808" v="30"/>
        <pc:sldMkLst>
          <pc:docMk/>
          <pc:sldMk cId="981453204" sldId="4586"/>
        </pc:sldMkLst>
      </pc:sldChg>
      <pc:sldChg chg="add">
        <pc:chgData name="Robin Rettien" userId="d3b77970-caed-4e6f-89f3-1a113df11dad" providerId="ADAL" clId="{36D30FE2-1B69-4194-AF27-F421C4207B6D}" dt="2020-11-25T18:35:24.808" v="30"/>
        <pc:sldMkLst>
          <pc:docMk/>
          <pc:sldMk cId="2997457341" sldId="4593"/>
        </pc:sldMkLst>
      </pc:sldChg>
      <pc:sldChg chg="add">
        <pc:chgData name="Robin Rettien" userId="d3b77970-caed-4e6f-89f3-1a113df11dad" providerId="ADAL" clId="{36D30FE2-1B69-4194-AF27-F421C4207B6D}" dt="2020-11-25T18:38:09.393" v="33"/>
        <pc:sldMkLst>
          <pc:docMk/>
          <pc:sldMk cId="1174528230" sldId="4594"/>
        </pc:sldMkLst>
      </pc:sldChg>
      <pc:sldChg chg="add">
        <pc:chgData name="Robin Rettien" userId="d3b77970-caed-4e6f-89f3-1a113df11dad" providerId="ADAL" clId="{36D30FE2-1B69-4194-AF27-F421C4207B6D}" dt="2020-11-25T18:38:09.393" v="33"/>
        <pc:sldMkLst>
          <pc:docMk/>
          <pc:sldMk cId="2618033214" sldId="4595"/>
        </pc:sldMkLst>
      </pc:sldChg>
      <pc:sldMasterChg chg="modSp mod modSldLayout">
        <pc:chgData name="Robin Rettien" userId="d3b77970-caed-4e6f-89f3-1a113df11dad" providerId="ADAL" clId="{36D30FE2-1B69-4194-AF27-F421C4207B6D}" dt="2020-11-25T18:34:01.023" v="26" actId="20577"/>
        <pc:sldMasterMkLst>
          <pc:docMk/>
          <pc:sldMasterMk cId="0" sldId="2147483659"/>
        </pc:sldMasterMkLst>
        <pc:spChg chg="mod">
          <ac:chgData name="Robin Rettien" userId="d3b77970-caed-4e6f-89f3-1a113df11dad" providerId="ADAL" clId="{36D30FE2-1B69-4194-AF27-F421C4207B6D}" dt="2020-11-25T18:33:57.675" v="24" actId="20577"/>
          <ac:spMkLst>
            <pc:docMk/>
            <pc:sldMasterMk cId="0" sldId="2147483659"/>
            <ac:spMk id="4" creationId="{B8A5604C-B8A6-4D35-A162-2F60AB989CD9}"/>
          </ac:spMkLst>
        </pc:spChg>
        <pc:sldLayoutChg chg="modSp mod">
          <pc:chgData name="Robin Rettien" userId="d3b77970-caed-4e6f-89f3-1a113df11dad" providerId="ADAL" clId="{36D30FE2-1B69-4194-AF27-F421C4207B6D}" dt="2020-11-25T18:34:01.023" v="26" actId="20577"/>
          <pc:sldLayoutMkLst>
            <pc:docMk/>
            <pc:sldMasterMk cId="0" sldId="2147483659"/>
            <pc:sldLayoutMk cId="3081998058" sldId="2147483681"/>
          </pc:sldLayoutMkLst>
          <pc:spChg chg="mod">
            <ac:chgData name="Robin Rettien" userId="d3b77970-caed-4e6f-89f3-1a113df11dad" providerId="ADAL" clId="{36D30FE2-1B69-4194-AF27-F421C4207B6D}" dt="2020-11-25T18:34:01.023" v="26" actId="20577"/>
            <ac:spMkLst>
              <pc:docMk/>
              <pc:sldMasterMk cId="0" sldId="2147483659"/>
              <pc:sldLayoutMk cId="3081998058" sldId="2147483681"/>
              <ac:spMk id="3" creationId="{AEBDF29C-7377-4E63-8C4C-1D03C8CA67DF}"/>
            </ac:spMkLst>
          </pc:sp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Feuille_de_calcul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Feuille_de_calcul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Feuille_de_calcul_Microsoft_Excel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17F7-4810-8F7A-1B610322A899}"/>
              </c:ext>
            </c:extLst>
          </c:dPt>
          <c:dPt>
            <c:idx val="1"/>
            <c:bubble3D val="0"/>
            <c:spPr>
              <a:solidFill>
                <a:schemeClr val="accent6"/>
              </a:solidFill>
              <a:ln w="19050">
                <a:solidFill>
                  <a:schemeClr val="lt1"/>
                </a:solidFill>
              </a:ln>
              <a:effectLst/>
            </c:spPr>
            <c:extLst>
              <c:ext xmlns:c16="http://schemas.microsoft.com/office/drawing/2014/chart" uri="{C3380CC4-5D6E-409C-BE32-E72D297353CC}">
                <c16:uniqueId val="{00000003-17F7-4810-8F7A-1B610322A899}"/>
              </c:ext>
            </c:extLst>
          </c:dPt>
          <c:cat>
            <c:strRef>
              <c:f>Feuil1!$A$2:$A$3</c:f>
              <c:strCache>
                <c:ptCount val="2"/>
                <c:pt idx="0">
                  <c:v>Actifs non risqués</c:v>
                </c:pt>
                <c:pt idx="1">
                  <c:v>Actifs risqués</c:v>
                </c:pt>
              </c:strCache>
            </c:strRef>
          </c:cat>
          <c:val>
            <c:numRef>
              <c:f>Feuil1!$B$2:$B$3</c:f>
              <c:numCache>
                <c:formatCode>0%</c:formatCode>
                <c:ptCount val="2"/>
                <c:pt idx="0">
                  <c:v>0.6</c:v>
                </c:pt>
                <c:pt idx="1">
                  <c:v>0.4</c:v>
                </c:pt>
              </c:numCache>
            </c:numRef>
          </c:val>
          <c:extLst>
            <c:ext xmlns:c16="http://schemas.microsoft.com/office/drawing/2014/chart" uri="{C3380CC4-5D6E-409C-BE32-E72D297353CC}">
              <c16:uniqueId val="{00000004-17F7-4810-8F7A-1B610322A8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57BD-4282-A505-19FDFDBA143C}"/>
              </c:ext>
            </c:extLst>
          </c:dPt>
          <c:dPt>
            <c:idx val="1"/>
            <c:bubble3D val="0"/>
            <c:spPr>
              <a:solidFill>
                <a:schemeClr val="accent6"/>
              </a:solidFill>
              <a:ln w="19050">
                <a:solidFill>
                  <a:schemeClr val="lt1"/>
                </a:solidFill>
              </a:ln>
              <a:effectLst/>
            </c:spPr>
            <c:extLst>
              <c:ext xmlns:c16="http://schemas.microsoft.com/office/drawing/2014/chart" uri="{C3380CC4-5D6E-409C-BE32-E72D297353CC}">
                <c16:uniqueId val="{00000003-57BD-4282-A505-19FDFDBA143C}"/>
              </c:ext>
            </c:extLst>
          </c:dPt>
          <c:cat>
            <c:strRef>
              <c:f>Feuil1!$A$2:$A$3</c:f>
              <c:strCache>
                <c:ptCount val="2"/>
                <c:pt idx="0">
                  <c:v>Actifs non risqués</c:v>
                </c:pt>
                <c:pt idx="1">
                  <c:v>Actifs risqués</c:v>
                </c:pt>
              </c:strCache>
            </c:strRef>
          </c:cat>
          <c:val>
            <c:numRef>
              <c:f>Feuil1!$B$2:$B$3</c:f>
              <c:numCache>
                <c:formatCode>0%</c:formatCode>
                <c:ptCount val="2"/>
                <c:pt idx="0">
                  <c:v>0.5</c:v>
                </c:pt>
                <c:pt idx="1">
                  <c:v>0.5</c:v>
                </c:pt>
              </c:numCache>
            </c:numRef>
          </c:val>
          <c:extLst>
            <c:ext xmlns:c16="http://schemas.microsoft.com/office/drawing/2014/chart" uri="{C3380CC4-5D6E-409C-BE32-E72D297353CC}">
              <c16:uniqueId val="{00000004-57BD-4282-A505-19FDFDBA143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3BD2-4ECF-BFEB-4E099DF051F6}"/>
              </c:ext>
            </c:extLst>
          </c:dPt>
          <c:dPt>
            <c:idx val="1"/>
            <c:bubble3D val="0"/>
            <c:spPr>
              <a:solidFill>
                <a:schemeClr val="accent6"/>
              </a:solidFill>
              <a:ln w="19050">
                <a:solidFill>
                  <a:schemeClr val="lt1"/>
                </a:solidFill>
              </a:ln>
              <a:effectLst/>
            </c:spPr>
            <c:extLst>
              <c:ext xmlns:c16="http://schemas.microsoft.com/office/drawing/2014/chart" uri="{C3380CC4-5D6E-409C-BE32-E72D297353CC}">
                <c16:uniqueId val="{00000003-3BD2-4ECF-BFEB-4E099DF051F6}"/>
              </c:ext>
            </c:extLst>
          </c:dPt>
          <c:cat>
            <c:strRef>
              <c:f>Feuil1!$A$2:$A$3</c:f>
              <c:strCache>
                <c:ptCount val="2"/>
                <c:pt idx="0">
                  <c:v>Actifs non risqués</c:v>
                </c:pt>
                <c:pt idx="1">
                  <c:v>Actifs risqués</c:v>
                </c:pt>
              </c:strCache>
            </c:strRef>
          </c:cat>
          <c:val>
            <c:numRef>
              <c:f>Feuil1!$B$2:$B$3</c:f>
              <c:numCache>
                <c:formatCode>0%</c:formatCode>
                <c:ptCount val="2"/>
                <c:pt idx="0">
                  <c:v>0.3</c:v>
                </c:pt>
                <c:pt idx="1">
                  <c:v>0.7</c:v>
                </c:pt>
              </c:numCache>
            </c:numRef>
          </c:val>
          <c:extLst>
            <c:ext xmlns:c16="http://schemas.microsoft.com/office/drawing/2014/chart" uri="{C3380CC4-5D6E-409C-BE32-E72D297353CC}">
              <c16:uniqueId val="{00000004-3BD2-4ECF-BFEB-4E099DF051F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E57E-4411-A109-BCDDB3552DE0}"/>
              </c:ext>
            </c:extLst>
          </c:dPt>
          <c:dPt>
            <c:idx val="1"/>
            <c:bubble3D val="0"/>
            <c:spPr>
              <a:solidFill>
                <a:schemeClr val="accent6"/>
              </a:solidFill>
              <a:ln w="19050">
                <a:solidFill>
                  <a:schemeClr val="lt1"/>
                </a:solidFill>
              </a:ln>
              <a:effectLst/>
            </c:spPr>
            <c:extLst>
              <c:ext xmlns:c16="http://schemas.microsoft.com/office/drawing/2014/chart" uri="{C3380CC4-5D6E-409C-BE32-E72D297353CC}">
                <c16:uniqueId val="{00000003-E57E-4411-A109-BCDDB3552DE0}"/>
              </c:ext>
            </c:extLst>
          </c:dPt>
          <c:cat>
            <c:strRef>
              <c:f>Feuil1!$A$2:$A$3</c:f>
              <c:strCache>
                <c:ptCount val="2"/>
                <c:pt idx="0">
                  <c:v>Actifs non risqués</c:v>
                </c:pt>
                <c:pt idx="1">
                  <c:v>Actifs risqués</c:v>
                </c:pt>
              </c:strCache>
            </c:strRef>
          </c:cat>
          <c:val>
            <c:numRef>
              <c:f>Feuil1!$B$2:$B$3</c:f>
              <c:numCache>
                <c:formatCode>0%</c:formatCode>
                <c:ptCount val="2"/>
                <c:pt idx="0">
                  <c:v>0.1</c:v>
                </c:pt>
                <c:pt idx="1">
                  <c:v>0.9</c:v>
                </c:pt>
              </c:numCache>
            </c:numRef>
          </c:val>
          <c:extLst>
            <c:ext xmlns:c16="http://schemas.microsoft.com/office/drawing/2014/chart" uri="{C3380CC4-5D6E-409C-BE32-E72D297353CC}">
              <c16:uniqueId val="{00000004-E57E-4411-A109-BCDDB3552DE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3"/>
            <a:ext cx="2980117" cy="500223"/>
          </a:xfrm>
          <a:prstGeom prst="rect">
            <a:avLst/>
          </a:prstGeom>
        </p:spPr>
        <p:txBody>
          <a:bodyPr vert="horz" lIns="92565" tIns="46282" rIns="92565" bIns="46282" rtlCol="0"/>
          <a:lstStyle>
            <a:lvl1pPr algn="l">
              <a:defRPr sz="1200"/>
            </a:lvl1pPr>
          </a:lstStyle>
          <a:p>
            <a:endParaRPr lang="fr-FR"/>
          </a:p>
        </p:txBody>
      </p:sp>
      <p:sp>
        <p:nvSpPr>
          <p:cNvPr id="3" name="Espace réservé de la date 2"/>
          <p:cNvSpPr>
            <a:spLocks noGrp="1"/>
          </p:cNvSpPr>
          <p:nvPr>
            <p:ph type="dt" sz="quarter" idx="1"/>
          </p:nvPr>
        </p:nvSpPr>
        <p:spPr>
          <a:xfrm>
            <a:off x="3893741" y="3"/>
            <a:ext cx="2980117" cy="500223"/>
          </a:xfrm>
          <a:prstGeom prst="rect">
            <a:avLst/>
          </a:prstGeom>
        </p:spPr>
        <p:txBody>
          <a:bodyPr vert="horz" lIns="92565" tIns="46282" rIns="92565" bIns="46282" rtlCol="0"/>
          <a:lstStyle>
            <a:lvl1pPr algn="r">
              <a:defRPr sz="1200"/>
            </a:lvl1pPr>
          </a:lstStyle>
          <a:p>
            <a:fld id="{3E09BF49-B416-42CB-A995-ACF7698E0F44}" type="datetimeFigureOut">
              <a:rPr lang="fr-FR" smtClean="0"/>
              <a:t>15/01/2021</a:t>
            </a:fld>
            <a:endParaRPr lang="fr-FR"/>
          </a:p>
        </p:txBody>
      </p:sp>
      <p:sp>
        <p:nvSpPr>
          <p:cNvPr id="4" name="Espace réservé du pied de page 3"/>
          <p:cNvSpPr>
            <a:spLocks noGrp="1"/>
          </p:cNvSpPr>
          <p:nvPr>
            <p:ph type="ftr" sz="quarter" idx="2"/>
          </p:nvPr>
        </p:nvSpPr>
        <p:spPr>
          <a:xfrm>
            <a:off x="3" y="9501007"/>
            <a:ext cx="2980117" cy="500222"/>
          </a:xfrm>
          <a:prstGeom prst="rect">
            <a:avLst/>
          </a:prstGeom>
        </p:spPr>
        <p:txBody>
          <a:bodyPr vert="horz" lIns="92565" tIns="46282" rIns="92565" bIns="46282"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3741" y="9501007"/>
            <a:ext cx="2980117" cy="500222"/>
          </a:xfrm>
          <a:prstGeom prst="rect">
            <a:avLst/>
          </a:prstGeom>
        </p:spPr>
        <p:txBody>
          <a:bodyPr vert="horz" lIns="92565" tIns="46282" rIns="92565" bIns="46282"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0013" y="747713"/>
            <a:ext cx="6675437" cy="37560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7559" y="4751349"/>
            <a:ext cx="5500369" cy="4501277"/>
          </a:xfrm>
          <a:prstGeom prst="rect">
            <a:avLst/>
          </a:prstGeom>
          <a:noFill/>
          <a:ln>
            <a:noFill/>
          </a:ln>
        </p:spPr>
        <p:txBody>
          <a:bodyPr lIns="92550" tIns="92550" rIns="92550" bIns="92550"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highlight>
                <a:srgbClr val="FFFF00"/>
              </a:highlight>
            </a:endParaRPr>
          </a:p>
        </p:txBody>
      </p:sp>
    </p:spTree>
    <p:extLst>
      <p:ext uri="{BB962C8B-B14F-4D97-AF65-F5344CB8AC3E}">
        <p14:creationId xmlns:p14="http://schemas.microsoft.com/office/powerpoint/2010/main" val="3955735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highlight>
                <a:srgbClr val="FFFF00"/>
              </a:highlight>
            </a:endParaRP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E8637C-056A-4F20-9600-3125479DD21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3967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42238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787150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311299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539555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830074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586360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910974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59170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584101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38251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420162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044759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064744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663201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4545709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1490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5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6948264"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353054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588679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sp>
        <p:nvSpPr>
          <p:cNvPr id="13"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accent1"/>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90256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bg1"/>
                </a:solidFill>
                <a:effectLst>
                  <a:outerShdw blurRad="50800" dist="38100" dir="2700000" algn="tl" rotWithShape="0">
                    <a:prstClr val="black">
                      <a:alpha val="40000"/>
                    </a:prstClr>
                  </a:outerShdw>
                </a:effectLst>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3102519"/>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1"/>
                </a:solidFill>
                <a:effectLst>
                  <a:outerShdw blurRad="50800" dist="38100" dir="2700000" algn="tl" rotWithShape="0">
                    <a:prstClr val="black">
                      <a:alpha val="40000"/>
                    </a:prstClr>
                  </a:outerShdw>
                </a:effectLst>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9" name="Image 8">
            <a:extLst>
              <a:ext uri="{FF2B5EF4-FFF2-40B4-BE49-F238E27FC236}">
                <a16:creationId xmlns:a16="http://schemas.microsoft.com/office/drawing/2014/main" id="{0926A04A-B60F-493B-80A5-8CBD84DA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836357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re B">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accent1"/>
          </a:solidFill>
          <a:ln>
            <a:noFill/>
          </a:ln>
        </p:spPr>
        <p:txBody>
          <a:bodyPr wrap="none" lIns="72000" tIns="0" rIns="72000" bIns="0" anchor="ctr" anchorCtr="0">
            <a:spAutoFit/>
          </a:bodyPr>
          <a:lstStyle>
            <a:lvl1pPr marL="0" indent="0">
              <a:buNone/>
              <a:defRPr sz="14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AC1CB012-BE5D-414E-9BD5-5AF798E53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2359362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re C">
    <p:spTree>
      <p:nvGrpSpPr>
        <p:cNvPr id="1" name="Shape 8"/>
        <p:cNvGrpSpPr/>
        <p:nvPr/>
      </p:nvGrpSpPr>
      <p:grpSpPr>
        <a:xfrm>
          <a:off x="0" y="0"/>
          <a:ext cx="0" cy="0"/>
          <a:chOff x="0" y="0"/>
          <a:chExt cx="0" cy="0"/>
        </a:xfrm>
      </p:grpSpPr>
      <p:sp>
        <p:nvSpPr>
          <p:cNvPr id="9" name="Espace réservé pour une image  4"/>
          <p:cNvSpPr>
            <a:spLocks noGrp="1"/>
          </p:cNvSpPr>
          <p:nvPr>
            <p:ph type="pic" sz="quarter" idx="13"/>
          </p:nvPr>
        </p:nvSpPr>
        <p:spPr>
          <a:xfrm>
            <a:off x="1" y="-7665"/>
            <a:ext cx="6137783" cy="5155928"/>
          </a:xfrm>
          <a:custGeom>
            <a:avLst/>
            <a:gdLst>
              <a:gd name="connsiteX0" fmla="*/ 0 w 5040313"/>
              <a:gd name="connsiteY0" fmla="*/ 0 h 5148263"/>
              <a:gd name="connsiteX1" fmla="*/ 5040313 w 5040313"/>
              <a:gd name="connsiteY1" fmla="*/ 0 h 5148263"/>
              <a:gd name="connsiteX2" fmla="*/ 5040313 w 5040313"/>
              <a:gd name="connsiteY2" fmla="*/ 5148263 h 5148263"/>
              <a:gd name="connsiteX3" fmla="*/ 0 w 5040313"/>
              <a:gd name="connsiteY3" fmla="*/ 5148263 h 5148263"/>
              <a:gd name="connsiteX4" fmla="*/ 0 w 5040313"/>
              <a:gd name="connsiteY4" fmla="*/ 0 h 5148263"/>
              <a:gd name="connsiteX0" fmla="*/ 0 w 6056313"/>
              <a:gd name="connsiteY0" fmla="*/ 0 h 5148263"/>
              <a:gd name="connsiteX1" fmla="*/ 5040313 w 6056313"/>
              <a:gd name="connsiteY1" fmla="*/ 0 h 5148263"/>
              <a:gd name="connsiteX2" fmla="*/ 5040313 w 6056313"/>
              <a:gd name="connsiteY2" fmla="*/ 5148263 h 5148263"/>
              <a:gd name="connsiteX3" fmla="*/ 0 w 6056313"/>
              <a:gd name="connsiteY3" fmla="*/ 5148263 h 5148263"/>
              <a:gd name="connsiteX4" fmla="*/ 0 w 6056313"/>
              <a:gd name="connsiteY4" fmla="*/ 0 h 5148263"/>
              <a:gd name="connsiteX0" fmla="*/ 0 w 6256260"/>
              <a:gd name="connsiteY0" fmla="*/ 0 h 5148263"/>
              <a:gd name="connsiteX1" fmla="*/ 5040313 w 6256260"/>
              <a:gd name="connsiteY1" fmla="*/ 0 h 5148263"/>
              <a:gd name="connsiteX2" fmla="*/ 5040313 w 6256260"/>
              <a:gd name="connsiteY2" fmla="*/ 5148263 h 5148263"/>
              <a:gd name="connsiteX3" fmla="*/ 0 w 6256260"/>
              <a:gd name="connsiteY3" fmla="*/ 5148263 h 5148263"/>
              <a:gd name="connsiteX4" fmla="*/ 0 w 6256260"/>
              <a:gd name="connsiteY4" fmla="*/ 0 h 5148263"/>
              <a:gd name="connsiteX0" fmla="*/ 0 w 6236362"/>
              <a:gd name="connsiteY0" fmla="*/ 15240 h 5163503"/>
              <a:gd name="connsiteX1" fmla="*/ 5009833 w 6236362"/>
              <a:gd name="connsiteY1" fmla="*/ 0 h 5163503"/>
              <a:gd name="connsiteX2" fmla="*/ 5040313 w 6236362"/>
              <a:gd name="connsiteY2" fmla="*/ 5163503 h 5163503"/>
              <a:gd name="connsiteX3" fmla="*/ 0 w 6236362"/>
              <a:gd name="connsiteY3" fmla="*/ 5163503 h 5163503"/>
              <a:gd name="connsiteX4" fmla="*/ 0 w 6236362"/>
              <a:gd name="connsiteY4" fmla="*/ 15240 h 5163503"/>
              <a:gd name="connsiteX0" fmla="*/ 0 w 6137783"/>
              <a:gd name="connsiteY0" fmla="*/ 15240 h 5163503"/>
              <a:gd name="connsiteX1" fmla="*/ 5009833 w 6137783"/>
              <a:gd name="connsiteY1" fmla="*/ 0 h 5163503"/>
              <a:gd name="connsiteX2" fmla="*/ 5040313 w 6137783"/>
              <a:gd name="connsiteY2" fmla="*/ 5163503 h 5163503"/>
              <a:gd name="connsiteX3" fmla="*/ 0 w 6137783"/>
              <a:gd name="connsiteY3" fmla="*/ 5163503 h 5163503"/>
              <a:gd name="connsiteX4" fmla="*/ 0 w 6137783"/>
              <a:gd name="connsiteY4" fmla="*/ 15240 h 5163503"/>
              <a:gd name="connsiteX0" fmla="*/ 0 w 6137783"/>
              <a:gd name="connsiteY0" fmla="*/ 0 h 5171191"/>
              <a:gd name="connsiteX1" fmla="*/ 5009833 w 6137783"/>
              <a:gd name="connsiteY1" fmla="*/ 7688 h 5171191"/>
              <a:gd name="connsiteX2" fmla="*/ 5040313 w 6137783"/>
              <a:gd name="connsiteY2" fmla="*/ 5171191 h 5171191"/>
              <a:gd name="connsiteX3" fmla="*/ 0 w 6137783"/>
              <a:gd name="connsiteY3" fmla="*/ 5171191 h 5171191"/>
              <a:gd name="connsiteX4" fmla="*/ 0 w 6137783"/>
              <a:gd name="connsiteY4" fmla="*/ 0 h 517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7783" h="5171191">
                <a:moveTo>
                  <a:pt x="0" y="0"/>
                </a:moveTo>
                <a:lnTo>
                  <a:pt x="5009833" y="7688"/>
                </a:lnTo>
                <a:cubicBezTo>
                  <a:pt x="7067233" y="2523876"/>
                  <a:pt x="5832793" y="4232343"/>
                  <a:pt x="5040313" y="5171191"/>
                </a:cubicBezTo>
                <a:lnTo>
                  <a:pt x="0" y="5171191"/>
                </a:lnTo>
                <a:lnTo>
                  <a:pt x="0" y="0"/>
                </a:lnTo>
                <a:close/>
              </a:path>
            </a:pathLst>
          </a:custGeom>
          <a:solidFill>
            <a:schemeClr val="bg1">
              <a:lumMod val="95000"/>
            </a:schemeClr>
          </a:solidFill>
        </p:spPr>
        <p:txBody>
          <a:bodyPr/>
          <a:lstStyle/>
          <a:p>
            <a:r>
              <a:rPr lang="fr-FR"/>
              <a:t>Cliquez sur l'icône pour ajouter une image</a:t>
            </a:r>
          </a:p>
        </p:txBody>
      </p:sp>
      <p:sp>
        <p:nvSpPr>
          <p:cNvPr id="22" name="AutoShape 11"/>
          <p:cNvSpPr>
            <a:spLocks noChangeAspect="1" noChangeArrowheads="1" noTextEdit="1"/>
          </p:cNvSpPr>
          <p:nvPr userDrawn="1"/>
        </p:nvSpPr>
        <p:spPr bwMode="auto">
          <a:xfrm>
            <a:off x="291318" y="0"/>
            <a:ext cx="6625006" cy="51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Shape 10"/>
          <p:cNvSpPr txBox="1">
            <a:spLocks noGrp="1"/>
          </p:cNvSpPr>
          <p:nvPr userDrawn="1">
            <p:ph type="ctrTitle"/>
          </p:nvPr>
        </p:nvSpPr>
        <p:spPr>
          <a:xfrm>
            <a:off x="291319" y="1347615"/>
            <a:ext cx="5827253" cy="1159799"/>
          </a:xfrm>
          <a:prstGeom prst="rect">
            <a:avLst/>
          </a:prstGeom>
        </p:spPr>
        <p:txBody>
          <a:bodyPr lIns="0" tIns="0" rIns="0" bIns="0" anchor="ctr" anchorCtr="0">
            <a:normAutofit/>
          </a:bodyPr>
          <a:lstStyle>
            <a:lvl1pPr lvl="0" algn="l">
              <a:lnSpc>
                <a:spcPct val="90000"/>
              </a:lnSpc>
              <a:spcBef>
                <a:spcPts val="0"/>
              </a:spcBef>
              <a:buClr>
                <a:srgbClr val="FFFFFF"/>
              </a:buClr>
              <a:buSzPct val="100000"/>
              <a:buFont typeface="Cabin Condensed"/>
              <a:defRPr sz="3600">
                <a:solidFill>
                  <a:schemeClr val="accent1"/>
                </a:solidFill>
                <a:latin typeface="Arial Narrow" panose="020B0606020202030204" pitchFamily="34" charset="0"/>
                <a:ea typeface="Arial Narrow" panose="020B0606020202030204" pitchFamily="34" charset="0"/>
                <a:cs typeface="Arial Narrow" panose="020B060602020203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7" name="Espace réservé du texte 52"/>
          <p:cNvSpPr>
            <a:spLocks noGrp="1"/>
          </p:cNvSpPr>
          <p:nvPr userDrawn="1">
            <p:ph type="body" sz="quarter" idx="10" hasCustomPrompt="1"/>
          </p:nvPr>
        </p:nvSpPr>
        <p:spPr>
          <a:xfrm>
            <a:off x="291319" y="4086329"/>
            <a:ext cx="624751" cy="302955"/>
          </a:xfrm>
          <a:prstGeom prst="roundRect">
            <a:avLst>
              <a:gd name="adj" fmla="val 50000"/>
            </a:avLst>
          </a:prstGeom>
          <a:solidFill>
            <a:schemeClr val="bg1"/>
          </a:solidFill>
          <a:ln>
            <a:noFill/>
          </a:ln>
        </p:spPr>
        <p:txBody>
          <a:bodyPr wrap="none" lIns="72000" tIns="0" rIns="72000" bIns="0" anchor="ctr" anchorCtr="0">
            <a:spAutoFit/>
          </a:bodyPr>
          <a:lstStyle>
            <a:lvl1pPr marL="0" indent="0">
              <a:buNone/>
              <a:defRPr sz="1400" b="0" cap="all"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DATE</a:t>
            </a:r>
            <a:endParaRPr lang="fr-FR"/>
          </a:p>
        </p:txBody>
      </p:sp>
      <p:sp>
        <p:nvSpPr>
          <p:cNvPr id="6" name="Espace réservé du texte 52"/>
          <p:cNvSpPr>
            <a:spLocks noGrp="1"/>
          </p:cNvSpPr>
          <p:nvPr userDrawn="1">
            <p:ph type="body" sz="quarter" idx="11" hasCustomPrompt="1"/>
          </p:nvPr>
        </p:nvSpPr>
        <p:spPr>
          <a:xfrm>
            <a:off x="291319" y="2547568"/>
            <a:ext cx="582725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accent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6916324" y="159482"/>
            <a:ext cx="2016224" cy="324036"/>
          </a:xfrm>
        </p:spPr>
        <p:txBody>
          <a:bodyPr lIns="0" tIns="0" rIns="0" bIns="0" anchor="ctr" anchorCtr="0"/>
          <a:lstStyle>
            <a:lvl1pPr marL="0" indent="0" algn="r">
              <a:buNone/>
              <a:defRPr sz="1200" b="0">
                <a:solidFill>
                  <a:srgbClr val="83517B"/>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L’EMETTEUR</a:t>
            </a:r>
          </a:p>
        </p:txBody>
      </p:sp>
      <p:pic>
        <p:nvPicPr>
          <p:cNvPr id="13" name="Image 12">
            <a:extLst>
              <a:ext uri="{FF2B5EF4-FFF2-40B4-BE49-F238E27FC236}">
                <a16:creationId xmlns:a16="http://schemas.microsoft.com/office/drawing/2014/main" id="{BB187DCB-39A3-4DD8-B021-430D21C44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283" y="4389318"/>
            <a:ext cx="2986484" cy="588398"/>
          </a:xfrm>
          <a:prstGeom prst="rect">
            <a:avLst/>
          </a:prstGeom>
        </p:spPr>
      </p:pic>
    </p:spTree>
    <p:extLst>
      <p:ext uri="{BB962C8B-B14F-4D97-AF65-F5344CB8AC3E}">
        <p14:creationId xmlns:p14="http://schemas.microsoft.com/office/powerpoint/2010/main" val="1112315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 name="Shape 24"/>
          <p:cNvSpPr/>
          <p:nvPr userDrawn="1"/>
        </p:nvSpPr>
        <p:spPr>
          <a:xfrm>
            <a:off x="2323500" y="764746"/>
            <a:ext cx="190200" cy="190200"/>
          </a:xfrm>
          <a:prstGeom prst="ellipse">
            <a:avLst/>
          </a:prstGeom>
          <a:solidFill>
            <a:schemeClr val="bg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6" name="Espace réservé du texte 52"/>
          <p:cNvSpPr txBox="1">
            <a:spLocks/>
          </p:cNvSpPr>
          <p:nvPr userDrawn="1"/>
        </p:nvSpPr>
        <p:spPr>
          <a:xfrm>
            <a:off x="251521" y="253131"/>
            <a:ext cx="909093" cy="259675"/>
          </a:xfrm>
          <a:prstGeom prst="roundRect">
            <a:avLst>
              <a:gd name="adj" fmla="val 50000"/>
            </a:avLst>
          </a:prstGeom>
          <a:solidFill>
            <a:schemeClr val="bg1"/>
          </a:solidFill>
          <a:ln>
            <a:solidFill>
              <a:schemeClr val="accent1"/>
            </a:solidFill>
          </a:ln>
        </p:spPr>
        <p:txBody>
          <a:bodyPr vert="horz" wrap="none" lIns="72000" tIns="0" rIns="72000" bIns="0" rtlCol="0" anchor="ctr"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accent6"/>
              </a:buClr>
              <a:buFont typeface="Cambria Math" panose="02040503050406030204" pitchFamily="18" charset="0"/>
              <a:buNone/>
              <a:defRPr sz="1200" b="0" i="0" u="none" strike="noStrike" cap="all" baseline="0">
                <a:solidFill>
                  <a:schemeClr val="bg1"/>
                </a:solidFill>
                <a:latin typeface="Arial Narrow" panose="020B0606020202030204" pitchFamily="34" charset="0"/>
                <a:ea typeface="Arial"/>
                <a:cs typeface="Arial"/>
                <a:sym typeface="Arial"/>
              </a:defRPr>
            </a:lvl1pPr>
            <a:lvl2pPr marL="457200" marR="0" lvl="1" indent="0" algn="l" rtl="0">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a:lnSpc>
                <a:spcPct val="100000"/>
              </a:lnSpc>
              <a:spcBef>
                <a:spcPts val="0"/>
              </a:spcBef>
              <a:spcAft>
                <a:spcPts val="0"/>
              </a:spcAft>
              <a:buClr>
                <a:schemeClr val="accent4"/>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solidFill>
                  <a:schemeClr val="accent1"/>
                </a:solidFill>
              </a:rPr>
              <a:t>sommaire</a:t>
            </a:r>
          </a:p>
        </p:txBody>
      </p:sp>
      <p:sp>
        <p:nvSpPr>
          <p:cNvPr id="27" name="Espace réservé du texte 2"/>
          <p:cNvSpPr>
            <a:spLocks noGrp="1"/>
          </p:cNvSpPr>
          <p:nvPr>
            <p:ph type="body" sz="quarter" idx="11"/>
          </p:nvPr>
        </p:nvSpPr>
        <p:spPr>
          <a:xfrm>
            <a:off x="2837383" y="41164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29" name="Espace réservé du texte 2"/>
          <p:cNvSpPr>
            <a:spLocks noGrp="1"/>
          </p:cNvSpPr>
          <p:nvPr>
            <p:ph type="body" sz="quarter" idx="13"/>
          </p:nvPr>
        </p:nvSpPr>
        <p:spPr>
          <a:xfrm>
            <a:off x="2837383" y="1138914"/>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1" name="Espace réservé du texte 2"/>
          <p:cNvSpPr>
            <a:spLocks noGrp="1"/>
          </p:cNvSpPr>
          <p:nvPr>
            <p:ph type="body" sz="quarter" idx="15"/>
          </p:nvPr>
        </p:nvSpPr>
        <p:spPr>
          <a:xfrm>
            <a:off x="2837383" y="1866182"/>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3" name="Espace réservé du texte 2"/>
          <p:cNvSpPr>
            <a:spLocks noGrp="1"/>
          </p:cNvSpPr>
          <p:nvPr>
            <p:ph type="body" sz="quarter" idx="17"/>
          </p:nvPr>
        </p:nvSpPr>
        <p:spPr>
          <a:xfrm>
            <a:off x="2837383" y="2593450"/>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5" name="Espace réservé du texte 2"/>
          <p:cNvSpPr>
            <a:spLocks noGrp="1"/>
          </p:cNvSpPr>
          <p:nvPr>
            <p:ph type="body" sz="quarter" idx="19"/>
          </p:nvPr>
        </p:nvSpPr>
        <p:spPr>
          <a:xfrm>
            <a:off x="2837383" y="3320718"/>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sp>
        <p:nvSpPr>
          <p:cNvPr id="37" name="Espace réservé du texte 2"/>
          <p:cNvSpPr>
            <a:spLocks noGrp="1"/>
          </p:cNvSpPr>
          <p:nvPr>
            <p:ph type="body" sz="quarter" idx="21"/>
          </p:nvPr>
        </p:nvSpPr>
        <p:spPr>
          <a:xfrm>
            <a:off x="2837383" y="4047986"/>
            <a:ext cx="5947085" cy="61193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Modifiez les styles du texte du masque</a:t>
            </a:r>
          </a:p>
        </p:txBody>
      </p:sp>
      <p:cxnSp>
        <p:nvCxnSpPr>
          <p:cNvPr id="18" name="Shape 23"/>
          <p:cNvCxnSpPr/>
          <p:nvPr userDrawn="1"/>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26" name="Espace réservé du texte 52"/>
          <p:cNvSpPr>
            <a:spLocks noGrp="1"/>
          </p:cNvSpPr>
          <p:nvPr>
            <p:ph type="body" sz="quarter" idx="10" hasCustomPrompt="1"/>
          </p:nvPr>
        </p:nvSpPr>
        <p:spPr>
          <a:xfrm>
            <a:off x="2127164" y="411574"/>
            <a:ext cx="576000" cy="576000"/>
          </a:xfrm>
          <a:prstGeom prst="ellipse">
            <a:avLst/>
          </a:prstGeom>
          <a:solidFill>
            <a:schemeClr val="accent1"/>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1</a:t>
            </a:r>
          </a:p>
        </p:txBody>
      </p:sp>
      <p:sp>
        <p:nvSpPr>
          <p:cNvPr id="28" name="Espace réservé du texte 52"/>
          <p:cNvSpPr>
            <a:spLocks noGrp="1"/>
          </p:cNvSpPr>
          <p:nvPr>
            <p:ph type="body" sz="quarter" idx="12" hasCustomPrompt="1"/>
          </p:nvPr>
        </p:nvSpPr>
        <p:spPr>
          <a:xfrm>
            <a:off x="2127164" y="1138842"/>
            <a:ext cx="576000" cy="576000"/>
          </a:xfrm>
          <a:prstGeom prst="ellipse">
            <a:avLst/>
          </a:prstGeom>
          <a:solidFill>
            <a:schemeClr val="accent4"/>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2</a:t>
            </a:r>
            <a:endParaRPr lang="fr-FR"/>
          </a:p>
        </p:txBody>
      </p:sp>
      <p:sp>
        <p:nvSpPr>
          <p:cNvPr id="30" name="Espace réservé du texte 52"/>
          <p:cNvSpPr>
            <a:spLocks noGrp="1"/>
          </p:cNvSpPr>
          <p:nvPr>
            <p:ph type="body" sz="quarter" idx="14" hasCustomPrompt="1"/>
          </p:nvPr>
        </p:nvSpPr>
        <p:spPr>
          <a:xfrm>
            <a:off x="2127164" y="1866110"/>
            <a:ext cx="576000" cy="576000"/>
          </a:xfrm>
          <a:prstGeom prst="ellipse">
            <a:avLst/>
          </a:prstGeom>
          <a:solidFill>
            <a:schemeClr val="accent5"/>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3</a:t>
            </a:r>
            <a:endParaRPr lang="fr-FR"/>
          </a:p>
        </p:txBody>
      </p:sp>
      <p:sp>
        <p:nvSpPr>
          <p:cNvPr id="32" name="Espace réservé du texte 52"/>
          <p:cNvSpPr>
            <a:spLocks noGrp="1"/>
          </p:cNvSpPr>
          <p:nvPr>
            <p:ph type="body" sz="quarter" idx="16" hasCustomPrompt="1"/>
          </p:nvPr>
        </p:nvSpPr>
        <p:spPr>
          <a:xfrm>
            <a:off x="2127164" y="2593378"/>
            <a:ext cx="576000" cy="576000"/>
          </a:xfrm>
          <a:prstGeom prst="ellipse">
            <a:avLst/>
          </a:prstGeom>
          <a:solidFill>
            <a:schemeClr val="accent6"/>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4</a:t>
            </a:r>
            <a:endParaRPr lang="fr-FR"/>
          </a:p>
        </p:txBody>
      </p:sp>
      <p:sp>
        <p:nvSpPr>
          <p:cNvPr id="34" name="Espace réservé du texte 52"/>
          <p:cNvSpPr>
            <a:spLocks noGrp="1"/>
          </p:cNvSpPr>
          <p:nvPr>
            <p:ph type="body" sz="quarter" idx="18" hasCustomPrompt="1"/>
          </p:nvPr>
        </p:nvSpPr>
        <p:spPr>
          <a:xfrm>
            <a:off x="2127164" y="3320646"/>
            <a:ext cx="576000" cy="576000"/>
          </a:xfrm>
          <a:prstGeom prst="ellipse">
            <a:avLst/>
          </a:prstGeom>
          <a:solidFill>
            <a:schemeClr val="accent3"/>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5</a:t>
            </a:r>
            <a:endParaRPr lang="fr-FR"/>
          </a:p>
        </p:txBody>
      </p:sp>
      <p:sp>
        <p:nvSpPr>
          <p:cNvPr id="36" name="Espace réservé du texte 52"/>
          <p:cNvSpPr>
            <a:spLocks noGrp="1"/>
          </p:cNvSpPr>
          <p:nvPr>
            <p:ph type="body" sz="quarter" idx="20" hasCustomPrompt="1"/>
          </p:nvPr>
        </p:nvSpPr>
        <p:spPr>
          <a:xfrm>
            <a:off x="2127164" y="4047914"/>
            <a:ext cx="576000" cy="576000"/>
          </a:xfrm>
          <a:prstGeom prst="ellipse">
            <a:avLst/>
          </a:prstGeom>
          <a:solidFill>
            <a:schemeClr val="accent2"/>
          </a:solidFill>
          <a:ln w="38100">
            <a:noFill/>
          </a:ln>
        </p:spPr>
        <p:txBody>
          <a:bodyPr wrap="none" lIns="72000" tIns="0" rIns="72000" bIns="0" anchor="ctr" anchorCtr="0">
            <a:noAutofit/>
          </a:bodyPr>
          <a:lstStyle>
            <a:lvl1pPr marL="0" marR="0" indent="0" algn="ctr" rtl="0">
              <a:lnSpc>
                <a:spcPct val="100000"/>
              </a:lnSpc>
              <a:spcBef>
                <a:spcPts val="0"/>
              </a:spcBef>
              <a:spcAft>
                <a:spcPts val="0"/>
              </a:spcAft>
              <a:buNone/>
              <a:defRPr lang="fr-FR" sz="2800" b="1" i="0" u="none" strike="noStrike" cap="none" dirty="0">
                <a:solidFill>
                  <a:schemeClr val="bg1"/>
                </a:solidFill>
                <a:latin typeface="Arial"/>
                <a:ea typeface="Arial"/>
                <a:cs typeface="Arial"/>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6</a:t>
            </a:r>
            <a:endParaRPr lang="fr-FR"/>
          </a:p>
        </p:txBody>
      </p:sp>
    </p:spTree>
    <p:extLst>
      <p:ext uri="{BB962C8B-B14F-4D97-AF65-F5344CB8AC3E}">
        <p14:creationId xmlns:p14="http://schemas.microsoft.com/office/powerpoint/2010/main" val="1645925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colonn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4" name="Espace réservé du texte 12"/>
          <p:cNvSpPr>
            <a:spLocks noGrp="1"/>
          </p:cNvSpPr>
          <p:nvPr>
            <p:ph idx="1"/>
          </p:nvPr>
        </p:nvSpPr>
        <p:spPr>
          <a:xfrm>
            <a:off x="2627785" y="411511"/>
            <a:ext cx="6336704" cy="421230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78649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483518"/>
            <a:ext cx="3060000" cy="4284476"/>
          </a:xfrm>
          <a:prstGeom prst="rect">
            <a:avLst/>
          </a:prstGeom>
        </p:spPr>
        <p:txBody>
          <a:bodyPr vert="horz" lIns="0" tIns="0" rIns="0" bIns="0" rtlCol="0">
            <a:normAutofit/>
          </a:bodyPr>
          <a:lstStyle>
            <a:lvl1pPr marL="179384" indent="-179384">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7779"/>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88041"/>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1057230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onnes bi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5868484" y="771550"/>
            <a:ext cx="3060000" cy="3888432"/>
          </a:xfrm>
          <a:prstGeom prst="rect">
            <a:avLst/>
          </a:prstGeom>
        </p:spPr>
        <p:txBody>
          <a:bodyPr vert="horz" lIns="0" tIns="0" rIns="0" bIns="0" rtlCol="0">
            <a:normAutofit/>
          </a:bodyPr>
          <a:lstStyle>
            <a:lvl1pPr>
              <a:defRPr sz="1600"/>
            </a:lvl1pPr>
            <a:lvl2pPr>
              <a:defRPr sz="1400"/>
            </a:lvl2pPr>
            <a:lvl3pPr>
              <a:defRPr sz="1200"/>
            </a:lvl3pPr>
            <a:lvl4pPr>
              <a:defRPr sz="110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Titre 1"/>
          <p:cNvSpPr>
            <a:spLocks noGrp="1"/>
          </p:cNvSpPr>
          <p:nvPr>
            <p:ph type="title"/>
          </p:nvPr>
        </p:nvSpPr>
        <p:spPr>
          <a:xfrm>
            <a:off x="251520" y="439106"/>
            <a:ext cx="1944216" cy="1155851"/>
          </a:xfrm>
        </p:spPr>
        <p:txBody>
          <a:bodyPr/>
          <a:lstStyle>
            <a:lvl1pPr>
              <a:lnSpc>
                <a:spcPct val="90000"/>
              </a:lnSpc>
              <a:defRPr/>
            </a:lvl1pPr>
          </a:lstStyle>
          <a:p>
            <a:r>
              <a:rPr lang="fr-FR"/>
              <a:t>Modifiez le style du titre</a:t>
            </a:r>
          </a:p>
        </p:txBody>
      </p:sp>
      <p:sp>
        <p:nvSpPr>
          <p:cNvPr id="9" name="Espace réservé du texte 52"/>
          <p:cNvSpPr>
            <a:spLocks noGrp="1"/>
          </p:cNvSpPr>
          <p:nvPr>
            <p:ph type="body" sz="quarter" idx="12" hasCustomPrompt="1"/>
          </p:nvPr>
        </p:nvSpPr>
        <p:spPr>
          <a:xfrm>
            <a:off x="251520" y="1689367"/>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57866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4" name="Espace réservé du texte 12"/>
          <p:cNvSpPr>
            <a:spLocks noGrp="1"/>
          </p:cNvSpPr>
          <p:nvPr>
            <p:ph idx="1"/>
          </p:nvPr>
        </p:nvSpPr>
        <p:spPr>
          <a:xfrm>
            <a:off x="2627784"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7" name="Espace réservé du texte 12"/>
          <p:cNvSpPr>
            <a:spLocks noGrp="1"/>
          </p:cNvSpPr>
          <p:nvPr>
            <p:ph idx="15"/>
          </p:nvPr>
        </p:nvSpPr>
        <p:spPr>
          <a:xfrm>
            <a:off x="4770022"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8" name="Espace réservé du texte 12"/>
          <p:cNvSpPr>
            <a:spLocks noGrp="1"/>
          </p:cNvSpPr>
          <p:nvPr>
            <p:ph idx="16"/>
          </p:nvPr>
        </p:nvSpPr>
        <p:spPr>
          <a:xfrm>
            <a:off x="6912260" y="526959"/>
            <a:ext cx="2052000" cy="4241036"/>
          </a:xfrm>
          <a:prstGeom prst="rect">
            <a:avLst/>
          </a:prstGeom>
        </p:spPr>
        <p:txBody>
          <a:bodyPr vert="horz" lIns="0" tIns="0" rIns="0" bIns="0" rtlCol="0">
            <a:normAutofit/>
          </a:bodyPr>
          <a:lstStyle>
            <a:lvl1pPr>
              <a:defRPr sz="1400"/>
            </a:lvl1pPr>
            <a:lvl2pPr>
              <a:defRPr sz="1200"/>
            </a:lvl2pPr>
            <a:lvl3pPr>
              <a:defRPr sz="1100"/>
            </a:lvl3pPr>
            <a:lvl4pPr>
              <a:defRPr sz="1050"/>
            </a:lvl4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9" name="Titre 1"/>
          <p:cNvSpPr>
            <a:spLocks noGrp="1"/>
          </p:cNvSpPr>
          <p:nvPr>
            <p:ph type="title"/>
          </p:nvPr>
        </p:nvSpPr>
        <p:spPr>
          <a:xfrm>
            <a:off x="251520" y="447676"/>
            <a:ext cx="1944216" cy="1155851"/>
          </a:xfrm>
        </p:spPr>
        <p:txBody>
          <a:bodyPr/>
          <a:lstStyle>
            <a:lvl1pPr>
              <a:lnSpc>
                <a:spcPct val="90000"/>
              </a:lnSpc>
              <a:defRPr/>
            </a:lvl1pPr>
          </a:lstStyle>
          <a:p>
            <a:r>
              <a:rPr lang="fr-FR"/>
              <a:t>Modifiez le style du titre</a:t>
            </a:r>
          </a:p>
        </p:txBody>
      </p:sp>
      <p:sp>
        <p:nvSpPr>
          <p:cNvPr id="10" name="Espace réservé du texte 52"/>
          <p:cNvSpPr>
            <a:spLocks noGrp="1"/>
          </p:cNvSpPr>
          <p:nvPr>
            <p:ph type="body" sz="quarter" idx="12" hasCustomPrompt="1"/>
          </p:nvPr>
        </p:nvSpPr>
        <p:spPr>
          <a:xfrm>
            <a:off x="251520" y="1697938"/>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699055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tree de partie">
    <p:spTree>
      <p:nvGrpSpPr>
        <p:cNvPr id="1" name="Shape 11"/>
        <p:cNvGrpSpPr/>
        <p:nvPr/>
      </p:nvGrpSpPr>
      <p:grpSpPr>
        <a:xfrm>
          <a:off x="0" y="0"/>
          <a:ext cx="0" cy="0"/>
          <a:chOff x="0" y="0"/>
          <a:chExt cx="0" cy="0"/>
        </a:xfrm>
      </p:grpSpPr>
      <p:sp>
        <p:nvSpPr>
          <p:cNvPr id="10" name="Espace réservé du texte 52"/>
          <p:cNvSpPr>
            <a:spLocks noGrp="1"/>
          </p:cNvSpPr>
          <p:nvPr>
            <p:ph type="body" sz="quarter" idx="12"/>
          </p:nvPr>
        </p:nvSpPr>
        <p:spPr>
          <a:xfrm>
            <a:off x="179513" y="-576080"/>
            <a:ext cx="6364041" cy="6300160"/>
          </a:xfrm>
          <a:prstGeom prst="ellipse">
            <a:avLst/>
          </a:prstGeom>
          <a:noFill/>
          <a:ln w="76200">
            <a:solidFill>
              <a:schemeClr val="accent1"/>
            </a:solidFill>
          </a:ln>
        </p:spPr>
        <p:txBody>
          <a:bodyPr wrap="none" lIns="0" tIns="0" rIns="0" bIns="0" anchor="ctr" anchorCtr="0">
            <a:noAutofit/>
          </a:bodyPr>
          <a:lstStyle>
            <a:lvl1pPr marL="0" indent="0" algn="r">
              <a:buNone/>
              <a:defRPr sz="1100" b="0" cap="all" baseline="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Modifiez les styles du texte du masque</a:t>
            </a:r>
          </a:p>
        </p:txBody>
      </p:sp>
      <p:sp>
        <p:nvSpPr>
          <p:cNvPr id="13" name="Shape 13"/>
          <p:cNvSpPr txBox="1">
            <a:spLocks noGrp="1"/>
          </p:cNvSpPr>
          <p:nvPr>
            <p:ph type="ctrTitle"/>
          </p:nvPr>
        </p:nvSpPr>
        <p:spPr>
          <a:xfrm>
            <a:off x="359533" y="2249214"/>
            <a:ext cx="6019388" cy="1132626"/>
          </a:xfrm>
          <a:prstGeom prst="rect">
            <a:avLst/>
          </a:prstGeom>
        </p:spPr>
        <p:txBody>
          <a:bodyPr lIns="91425" tIns="91425" rIns="91425" bIns="91425" anchor="b" anchorCtr="0">
            <a:normAutofit/>
          </a:bodyPr>
          <a:lstStyle>
            <a:lvl1pPr lvl="0" algn="ctr" rtl="0">
              <a:spcBef>
                <a:spcPts val="0"/>
              </a:spcBef>
              <a:buClr>
                <a:srgbClr val="000000"/>
              </a:buClr>
              <a:buSzPct val="100000"/>
              <a:defRPr sz="3600">
                <a:solidFill>
                  <a:schemeClr val="accent1"/>
                </a:solidFill>
                <a:latin typeface="Arial Narrow" panose="020B0606020202030204" pitchFamily="34" charset="0"/>
              </a:defRPr>
            </a:lvl1pPr>
            <a:lvl2pPr lvl="1" algn="ctr" rtl="0">
              <a:spcBef>
                <a:spcPts val="0"/>
              </a:spcBef>
              <a:buClr>
                <a:srgbClr val="000000"/>
              </a:buClr>
              <a:buSzPct val="100000"/>
              <a:defRPr sz="4800">
                <a:solidFill>
                  <a:srgbClr val="000000"/>
                </a:solidFill>
              </a:defRPr>
            </a:lvl2pPr>
            <a:lvl3pPr lvl="2" algn="ctr" rtl="0">
              <a:spcBef>
                <a:spcPts val="0"/>
              </a:spcBef>
              <a:buClr>
                <a:srgbClr val="000000"/>
              </a:buClr>
              <a:buSzPct val="100000"/>
              <a:defRPr sz="4800">
                <a:solidFill>
                  <a:srgbClr val="000000"/>
                </a:solidFill>
              </a:defRPr>
            </a:lvl3pPr>
            <a:lvl4pPr lvl="3" algn="ctr" rtl="0">
              <a:spcBef>
                <a:spcPts val="0"/>
              </a:spcBef>
              <a:buClr>
                <a:srgbClr val="000000"/>
              </a:buClr>
              <a:buSzPct val="100000"/>
              <a:defRPr sz="4800">
                <a:solidFill>
                  <a:srgbClr val="000000"/>
                </a:solidFill>
              </a:defRPr>
            </a:lvl4pPr>
            <a:lvl5pPr lvl="4" algn="ctr" rtl="0">
              <a:spcBef>
                <a:spcPts val="0"/>
              </a:spcBef>
              <a:buClr>
                <a:srgbClr val="000000"/>
              </a:buClr>
              <a:buSzPct val="100000"/>
              <a:defRPr sz="4800">
                <a:solidFill>
                  <a:srgbClr val="000000"/>
                </a:solidFill>
              </a:defRPr>
            </a:lvl5pPr>
            <a:lvl6pPr lvl="5" algn="ctr" rtl="0">
              <a:spcBef>
                <a:spcPts val="0"/>
              </a:spcBef>
              <a:buClr>
                <a:srgbClr val="000000"/>
              </a:buClr>
              <a:buSzPct val="100000"/>
              <a:defRPr sz="4800">
                <a:solidFill>
                  <a:srgbClr val="000000"/>
                </a:solidFill>
              </a:defRPr>
            </a:lvl6pPr>
            <a:lvl7pPr lvl="6" algn="ctr" rtl="0">
              <a:spcBef>
                <a:spcPts val="0"/>
              </a:spcBef>
              <a:buClr>
                <a:srgbClr val="000000"/>
              </a:buClr>
              <a:buSzPct val="100000"/>
              <a:defRPr sz="4800">
                <a:solidFill>
                  <a:srgbClr val="000000"/>
                </a:solidFill>
              </a:defRPr>
            </a:lvl7pPr>
            <a:lvl8pPr lvl="7" algn="ctr" rtl="0">
              <a:spcBef>
                <a:spcPts val="0"/>
              </a:spcBef>
              <a:buClr>
                <a:srgbClr val="000000"/>
              </a:buClr>
              <a:buSzPct val="100000"/>
              <a:defRPr sz="4800">
                <a:solidFill>
                  <a:srgbClr val="000000"/>
                </a:solidFill>
              </a:defRPr>
            </a:lvl8pPr>
            <a:lvl9pPr lvl="8" algn="ctr" rtl="0">
              <a:spcBef>
                <a:spcPts val="0"/>
              </a:spcBef>
              <a:buClr>
                <a:srgbClr val="000000"/>
              </a:buClr>
              <a:buSzPct val="100000"/>
              <a:defRPr sz="4800">
                <a:solidFill>
                  <a:srgbClr val="000000"/>
                </a:solidFill>
              </a:defRPr>
            </a:lvl9pPr>
          </a:lstStyle>
          <a:p>
            <a:r>
              <a:rPr lang="fr-FR"/>
              <a:t>Modifiez le style du titre</a:t>
            </a:r>
            <a:endParaRPr/>
          </a:p>
        </p:txBody>
      </p:sp>
      <p:sp>
        <p:nvSpPr>
          <p:cNvPr id="17" name="Shape 14"/>
          <p:cNvSpPr txBox="1">
            <a:spLocks noGrp="1"/>
          </p:cNvSpPr>
          <p:nvPr>
            <p:ph type="subTitle" idx="1" hasCustomPrompt="1"/>
          </p:nvPr>
        </p:nvSpPr>
        <p:spPr>
          <a:xfrm>
            <a:off x="2740464" y="1221601"/>
            <a:ext cx="1242138" cy="784799"/>
          </a:xfrm>
          <a:prstGeom prst="rect">
            <a:avLst/>
          </a:prstGeom>
          <a:noFill/>
        </p:spPr>
        <p:txBody>
          <a:bodyPr lIns="91425" tIns="91425" rIns="91425" bIns="91425" anchor="t" anchorCtr="0">
            <a:noAutofit/>
          </a:bodyPr>
          <a:lstStyle>
            <a:lvl1pPr marL="0" lvl="0" indent="0" algn="ctr" rtl="0">
              <a:spcBef>
                <a:spcPts val="0"/>
              </a:spcBef>
              <a:buClr>
                <a:srgbClr val="FFFFFF"/>
              </a:buClr>
              <a:buSzPct val="100000"/>
              <a:buNone/>
              <a:defRPr sz="6600" b="1" i="0" u="none" strike="noStrike" cap="all" baseline="0" dirty="0">
                <a:solidFill>
                  <a:schemeClr val="accent1"/>
                </a:solidFill>
                <a:latin typeface="Arial Narrow" panose="020B0606020202030204" pitchFamily="34" charset="0"/>
                <a:ea typeface="Arial Narrow" panose="020B0606020202030204" pitchFamily="34" charset="0"/>
                <a:cs typeface="Arial"/>
                <a:sym typeface="Arial"/>
              </a:defRPr>
            </a:lvl1pPr>
            <a:lvl2pPr lvl="1" algn="ctr" rtl="0">
              <a:spcBef>
                <a:spcPts val="0"/>
              </a:spcBef>
              <a:buClr>
                <a:srgbClr val="FFFFFF"/>
              </a:buClr>
              <a:buNone/>
              <a:defRPr>
                <a:solidFill>
                  <a:srgbClr val="FFFFFF"/>
                </a:solidFill>
                <a:highlight>
                  <a:srgbClr val="000000"/>
                </a:highlight>
              </a:defRPr>
            </a:lvl2pPr>
            <a:lvl3pPr lvl="2" algn="ctr" rtl="0">
              <a:spcBef>
                <a:spcPts val="0"/>
              </a:spcBef>
              <a:buClr>
                <a:srgbClr val="FFFFFF"/>
              </a:buClr>
              <a:buNone/>
              <a:defRPr>
                <a:solidFill>
                  <a:srgbClr val="FFFFFF"/>
                </a:solidFill>
                <a:highlight>
                  <a:srgbClr val="000000"/>
                </a:highlight>
              </a:defRPr>
            </a:lvl3pPr>
            <a:lvl4pPr lvl="3" algn="ctr" rtl="0">
              <a:spcBef>
                <a:spcPts val="0"/>
              </a:spcBef>
              <a:buClr>
                <a:srgbClr val="FFFFFF"/>
              </a:buClr>
              <a:buSzPct val="100000"/>
              <a:buNone/>
              <a:defRPr sz="2400">
                <a:solidFill>
                  <a:srgbClr val="FFFFFF"/>
                </a:solidFill>
                <a:highlight>
                  <a:srgbClr val="000000"/>
                </a:highlight>
              </a:defRPr>
            </a:lvl4pPr>
            <a:lvl5pPr lvl="4" algn="ctr" rtl="0">
              <a:spcBef>
                <a:spcPts val="0"/>
              </a:spcBef>
              <a:buClr>
                <a:srgbClr val="FFFFFF"/>
              </a:buClr>
              <a:buSzPct val="100000"/>
              <a:buNone/>
              <a:defRPr sz="2400">
                <a:solidFill>
                  <a:srgbClr val="FFFFFF"/>
                </a:solidFill>
                <a:highlight>
                  <a:srgbClr val="000000"/>
                </a:highlight>
              </a:defRPr>
            </a:lvl5pPr>
            <a:lvl6pPr lvl="5" algn="ctr" rtl="0">
              <a:spcBef>
                <a:spcPts val="0"/>
              </a:spcBef>
              <a:buClr>
                <a:srgbClr val="FFFFFF"/>
              </a:buClr>
              <a:buSzPct val="100000"/>
              <a:buNone/>
              <a:defRPr sz="2400">
                <a:solidFill>
                  <a:srgbClr val="FFFFFF"/>
                </a:solidFill>
                <a:highlight>
                  <a:srgbClr val="000000"/>
                </a:highlight>
              </a:defRPr>
            </a:lvl6pPr>
            <a:lvl7pPr lvl="6" algn="ctr" rtl="0">
              <a:spcBef>
                <a:spcPts val="0"/>
              </a:spcBef>
              <a:buClr>
                <a:srgbClr val="FFFFFF"/>
              </a:buClr>
              <a:buSzPct val="100000"/>
              <a:buNone/>
              <a:defRPr sz="2400">
                <a:solidFill>
                  <a:srgbClr val="FFFFFF"/>
                </a:solidFill>
                <a:highlight>
                  <a:srgbClr val="000000"/>
                </a:highlight>
              </a:defRPr>
            </a:lvl7pPr>
            <a:lvl8pPr lvl="7" algn="ctr" rtl="0">
              <a:spcBef>
                <a:spcPts val="0"/>
              </a:spcBef>
              <a:buClr>
                <a:srgbClr val="FFFFFF"/>
              </a:buClr>
              <a:buSzPct val="100000"/>
              <a:buNone/>
              <a:defRPr sz="2400">
                <a:solidFill>
                  <a:srgbClr val="FFFFFF"/>
                </a:solidFill>
                <a:highlight>
                  <a:srgbClr val="000000"/>
                </a:highlight>
              </a:defRPr>
            </a:lvl8pPr>
            <a:lvl9pPr lvl="8" algn="ctr" rtl="0">
              <a:spcBef>
                <a:spcPts val="0"/>
              </a:spcBef>
              <a:buClr>
                <a:srgbClr val="FFFFFF"/>
              </a:buClr>
              <a:buSzPct val="100000"/>
              <a:buNone/>
              <a:defRPr sz="2400">
                <a:solidFill>
                  <a:srgbClr val="FFFFFF"/>
                </a:solidFill>
                <a:highlight>
                  <a:srgbClr val="000000"/>
                </a:highlight>
              </a:defRPr>
            </a:lvl9pPr>
          </a:lstStyle>
          <a:p>
            <a:r>
              <a:rPr lang="fr-FR"/>
              <a:t>1</a:t>
            </a:r>
            <a:endParaRPr/>
          </a:p>
        </p:txBody>
      </p:sp>
      <p:sp>
        <p:nvSpPr>
          <p:cNvPr id="8" name="Oval 13"/>
          <p:cNvSpPr txBox="1">
            <a:spLocks noChangeAspect="1" noChangeArrowheads="1"/>
          </p:cNvSpPr>
          <p:nvPr userDrawn="1"/>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pic>
        <p:nvPicPr>
          <p:cNvPr id="9" name="Image 8">
            <a:extLst>
              <a:ext uri="{FF2B5EF4-FFF2-40B4-BE49-F238E27FC236}">
                <a16:creationId xmlns:a16="http://schemas.microsoft.com/office/drawing/2014/main" id="{F7AFD00F-EF1C-47F0-8B7A-16D70A4629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7527660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590368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re">
    <p:spTree>
      <p:nvGrpSpPr>
        <p:cNvPr id="1" name=""/>
        <p:cNvGrpSpPr/>
        <p:nvPr/>
      </p:nvGrpSpPr>
      <p:grpSpPr>
        <a:xfrm>
          <a:off x="0" y="0"/>
          <a:ext cx="0" cy="0"/>
          <a:chOff x="0" y="0"/>
          <a:chExt cx="0" cy="0"/>
        </a:xfrm>
      </p:grpSpPr>
      <p:sp>
        <p:nvSpPr>
          <p:cNvPr id="2" name="Titre 1"/>
          <p:cNvSpPr>
            <a:spLocks noGrp="1"/>
          </p:cNvSpPr>
          <p:nvPr>
            <p:ph type="title"/>
          </p:nvPr>
        </p:nvSpPr>
        <p:spPr>
          <a:xfrm>
            <a:off x="251520" y="447515"/>
            <a:ext cx="1944216" cy="1155851"/>
          </a:xfrm>
        </p:spPr>
        <p:txBody>
          <a:bodyPr/>
          <a:lstStyle>
            <a:lvl1pPr>
              <a:lnSpc>
                <a:spcPct val="90000"/>
              </a:lnSpc>
              <a:defRPr/>
            </a:lvl1pPr>
          </a:lstStyle>
          <a:p>
            <a:r>
              <a:rPr lang="fr-FR"/>
              <a:t>Modifiez le style du titre</a:t>
            </a:r>
          </a:p>
        </p:txBody>
      </p:sp>
      <p:sp>
        <p:nvSpPr>
          <p:cNvPr id="16" name="Espace réservé du texte 52"/>
          <p:cNvSpPr>
            <a:spLocks noGrp="1"/>
          </p:cNvSpPr>
          <p:nvPr>
            <p:ph type="body" sz="quarter" idx="12" hasCustomPrompt="1"/>
          </p:nvPr>
        </p:nvSpPr>
        <p:spPr>
          <a:xfrm>
            <a:off x="251520" y="1697776"/>
            <a:ext cx="1943994" cy="1306022"/>
          </a:xfrm>
        </p:spPr>
        <p:txBody>
          <a:bodyPr lIns="0" tIns="0" rIns="0" bIns="0">
            <a:normAutofit/>
          </a:bodyPr>
          <a:lstStyle>
            <a:lvl1pPr marL="0" indent="0" algn="r">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646803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vide">
    <p:bg>
      <p:bgPr>
        <a:solidFill>
          <a:schemeClr val="accent1"/>
        </a:solidFill>
        <a:effectLst/>
      </p:bgPr>
    </p:bg>
    <p:spTree>
      <p:nvGrpSpPr>
        <p:cNvPr id="1" name="Shape 8"/>
        <p:cNvGrpSpPr/>
        <p:nvPr/>
      </p:nvGrpSpPr>
      <p:grpSpPr>
        <a:xfrm>
          <a:off x="0" y="0"/>
          <a:ext cx="0" cy="0"/>
          <a:chOff x="0" y="0"/>
          <a:chExt cx="0" cy="0"/>
        </a:xfrm>
      </p:grpSpPr>
      <p:sp>
        <p:nvSpPr>
          <p:cNvPr id="4" name="Freeform 7"/>
          <p:cNvSpPr>
            <a:spLocks/>
          </p:cNvSpPr>
          <p:nvPr userDrawn="1"/>
        </p:nvSpPr>
        <p:spPr bwMode="auto">
          <a:xfrm>
            <a:off x="-15132" y="-3016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grpSp>
        <p:nvGrpSpPr>
          <p:cNvPr id="2" name="Groupe 1">
            <a:extLst>
              <a:ext uri="{FF2B5EF4-FFF2-40B4-BE49-F238E27FC236}">
                <a16:creationId xmlns:a16="http://schemas.microsoft.com/office/drawing/2014/main" id="{1D2443CA-E905-47B0-BFCE-9110C4EA9754}"/>
              </a:ext>
            </a:extLst>
          </p:cNvPr>
          <p:cNvGrpSpPr/>
          <p:nvPr userDrawn="1"/>
        </p:nvGrpSpPr>
        <p:grpSpPr>
          <a:xfrm>
            <a:off x="829942" y="1489470"/>
            <a:ext cx="4498142" cy="2164560"/>
            <a:chOff x="2495600" y="2055088"/>
            <a:chExt cx="5997523" cy="2886080"/>
          </a:xfrm>
        </p:grpSpPr>
        <p:pic>
          <p:nvPicPr>
            <p:cNvPr id="3" name="Image 2">
              <a:extLst>
                <a:ext uri="{FF2B5EF4-FFF2-40B4-BE49-F238E27FC236}">
                  <a16:creationId xmlns:a16="http://schemas.microsoft.com/office/drawing/2014/main" id="{7511C18B-2E93-4D8E-A407-E7B218528B67}"/>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495600" y="2055088"/>
              <a:ext cx="2886080" cy="2886080"/>
            </a:xfrm>
            <a:prstGeom prst="rect">
              <a:avLst/>
            </a:prstGeom>
          </p:spPr>
        </p:pic>
        <p:sp>
          <p:nvSpPr>
            <p:cNvPr id="5" name="Rectangle 4">
              <a:extLst>
                <a:ext uri="{FF2B5EF4-FFF2-40B4-BE49-F238E27FC236}">
                  <a16:creationId xmlns:a16="http://schemas.microsoft.com/office/drawing/2014/main" id="{3F9DD0A1-C2D9-4BA1-B1D9-9561B6CBC11D}"/>
                </a:ext>
              </a:extLst>
            </p:cNvPr>
            <p:cNvSpPr/>
            <p:nvPr userDrawn="1"/>
          </p:nvSpPr>
          <p:spPr>
            <a:xfrm>
              <a:off x="5127521" y="3082631"/>
              <a:ext cx="3365602" cy="861775"/>
            </a:xfrm>
            <a:prstGeom prst="rect">
              <a:avLst/>
            </a:prstGeom>
          </p:spPr>
          <p:txBody>
            <a:bodyPr wrap="square">
              <a:spAutoFit/>
            </a:bodyPr>
            <a:lstStyle/>
            <a:p>
              <a:pPr algn="ctr"/>
              <a:r>
                <a:rPr lang="fr-FR" sz="3600" b="1">
                  <a:solidFill>
                    <a:schemeClr val="accent2"/>
                  </a:solidFill>
                  <a:latin typeface="Arial Narrow" panose="020B0606020202030204" pitchFamily="34" charset="0"/>
                </a:rPr>
                <a:t>PAUSE</a:t>
              </a:r>
            </a:p>
          </p:txBody>
        </p:sp>
      </p:grpSp>
      <p:sp>
        <p:nvSpPr>
          <p:cNvPr id="6" name="Rectangle 5">
            <a:extLst>
              <a:ext uri="{FF2B5EF4-FFF2-40B4-BE49-F238E27FC236}">
                <a16:creationId xmlns:a16="http://schemas.microsoft.com/office/drawing/2014/main" id="{6110B3BB-606C-443E-887E-F8CA36E7D662}"/>
              </a:ext>
            </a:extLst>
          </p:cNvPr>
          <p:cNvSpPr/>
          <p:nvPr userDrawn="1"/>
        </p:nvSpPr>
        <p:spPr>
          <a:xfrm>
            <a:off x="4517994" y="2063919"/>
            <a:ext cx="555498" cy="415498"/>
          </a:xfrm>
          <a:prstGeom prst="rect">
            <a:avLst/>
          </a:prstGeom>
        </p:spPr>
        <p:txBody>
          <a:bodyPr wrap="square">
            <a:spAutoFit/>
          </a:bodyPr>
          <a:lstStyle/>
          <a:p>
            <a:pPr algn="ctr"/>
            <a:r>
              <a:rPr lang="fr-FR" sz="2100" b="1">
                <a:solidFill>
                  <a:schemeClr val="accent2"/>
                </a:solidFill>
                <a:latin typeface="Arial Narrow" panose="020B0606020202030204" pitchFamily="34" charset="0"/>
              </a:rPr>
              <a:t>15’</a:t>
            </a:r>
          </a:p>
        </p:txBody>
      </p:sp>
    </p:spTree>
    <p:extLst>
      <p:ext uri="{BB962C8B-B14F-4D97-AF65-F5344CB8AC3E}">
        <p14:creationId xmlns:p14="http://schemas.microsoft.com/office/powerpoint/2010/main" val="18187369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Fin">
    <p:bg>
      <p:bgPr>
        <a:solidFill>
          <a:schemeClr val="accent1"/>
        </a:solidFill>
        <a:effectLst/>
      </p:bgPr>
    </p:bg>
    <p:spTree>
      <p:nvGrpSpPr>
        <p:cNvPr id="1" name="Shape 8"/>
        <p:cNvGrpSpPr/>
        <p:nvPr/>
      </p:nvGrpSpPr>
      <p:grpSpPr>
        <a:xfrm>
          <a:off x="0" y="0"/>
          <a:ext cx="0" cy="0"/>
          <a:chOff x="0" y="0"/>
          <a:chExt cx="0" cy="0"/>
        </a:xfrm>
      </p:grpSpPr>
      <p:sp>
        <p:nvSpPr>
          <p:cNvPr id="22" name="Freeform 7"/>
          <p:cNvSpPr>
            <a:spLocks/>
          </p:cNvSpPr>
          <p:nvPr userDrawn="1"/>
        </p:nvSpPr>
        <p:spPr bwMode="auto">
          <a:xfrm>
            <a:off x="-36512" y="-11113"/>
            <a:ext cx="6159500" cy="5173663"/>
          </a:xfrm>
          <a:custGeom>
            <a:avLst/>
            <a:gdLst>
              <a:gd name="T0" fmla="*/ 0 w 1930"/>
              <a:gd name="T1" fmla="*/ 2 h 1621"/>
              <a:gd name="T2" fmla="*/ 1576 w 1930"/>
              <a:gd name="T3" fmla="*/ 0 h 1621"/>
              <a:gd name="T4" fmla="*/ 1928 w 1930"/>
              <a:gd name="T5" fmla="*/ 807 h 1621"/>
              <a:gd name="T6" fmla="*/ 1588 w 1930"/>
              <a:gd name="T7" fmla="*/ 1621 h 1621"/>
              <a:gd name="T8" fmla="*/ 0 w 1930"/>
              <a:gd name="T9" fmla="*/ 1621 h 1621"/>
              <a:gd name="T10" fmla="*/ 0 w 1930"/>
              <a:gd name="T11" fmla="*/ 2 h 1621"/>
            </a:gdLst>
            <a:ahLst/>
            <a:cxnLst>
              <a:cxn ang="0">
                <a:pos x="T0" y="T1"/>
              </a:cxn>
              <a:cxn ang="0">
                <a:pos x="T2" y="T3"/>
              </a:cxn>
              <a:cxn ang="0">
                <a:pos x="T4" y="T5"/>
              </a:cxn>
              <a:cxn ang="0">
                <a:pos x="T6" y="T7"/>
              </a:cxn>
              <a:cxn ang="0">
                <a:pos x="T8" y="T9"/>
              </a:cxn>
              <a:cxn ang="0">
                <a:pos x="T10" y="T11"/>
              </a:cxn>
            </a:cxnLst>
            <a:rect l="0" t="0" r="r" b="b"/>
            <a:pathLst>
              <a:path w="1930" h="1621">
                <a:moveTo>
                  <a:pt x="0" y="2"/>
                </a:moveTo>
                <a:cubicBezTo>
                  <a:pt x="1576" y="0"/>
                  <a:pt x="1576" y="0"/>
                  <a:pt x="1576" y="0"/>
                </a:cubicBezTo>
                <a:cubicBezTo>
                  <a:pt x="1786" y="210"/>
                  <a:pt x="1926" y="537"/>
                  <a:pt x="1928" y="807"/>
                </a:cubicBezTo>
                <a:cubicBezTo>
                  <a:pt x="1930" y="1078"/>
                  <a:pt x="1829" y="1354"/>
                  <a:pt x="1588" y="1621"/>
                </a:cubicBezTo>
                <a:cubicBezTo>
                  <a:pt x="0" y="1621"/>
                  <a:pt x="0" y="1621"/>
                  <a:pt x="0" y="1621"/>
                </a:cubicBezTo>
                <a:lnTo>
                  <a:pt x="0"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pic>
        <p:nvPicPr>
          <p:cNvPr id="4" name="Image 3">
            <a:extLst>
              <a:ext uri="{FF2B5EF4-FFF2-40B4-BE49-F238E27FC236}">
                <a16:creationId xmlns:a16="http://schemas.microsoft.com/office/drawing/2014/main" id="{3E8E82C6-E5DF-4A93-A022-80F053A5BFF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508" y="2014340"/>
            <a:ext cx="5753100" cy="1133475"/>
          </a:xfrm>
          <a:prstGeom prst="rect">
            <a:avLst/>
          </a:prstGeom>
        </p:spPr>
      </p:pic>
    </p:spTree>
    <p:extLst>
      <p:ext uri="{BB962C8B-B14F-4D97-AF65-F5344CB8AC3E}">
        <p14:creationId xmlns:p14="http://schemas.microsoft.com/office/powerpoint/2010/main" val="33388835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9528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1 colon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BCDCF1-46A0-41E7-8471-A7A56B730875}"/>
              </a:ext>
            </a:extLst>
          </p:cNvPr>
          <p:cNvSpPr/>
          <p:nvPr userDrawn="1"/>
        </p:nvSpPr>
        <p:spPr>
          <a:xfrm>
            <a:off x="2324101" y="0"/>
            <a:ext cx="209549" cy="487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re 1"/>
          <p:cNvSpPr>
            <a:spLocks noGrp="1"/>
          </p:cNvSpPr>
          <p:nvPr>
            <p:ph type="title"/>
          </p:nvPr>
        </p:nvSpPr>
        <p:spPr>
          <a:xfrm>
            <a:off x="200565" y="221071"/>
            <a:ext cx="5927150" cy="298612"/>
          </a:xfrm>
        </p:spPr>
        <p:txBody>
          <a:bodyPr/>
          <a:lstStyle>
            <a:lvl1pPr algn="l">
              <a:lnSpc>
                <a:spcPct val="90000"/>
              </a:lnSpc>
              <a:defRPr/>
            </a:lvl1pPr>
          </a:lstStyle>
          <a:p>
            <a:r>
              <a:rPr lang="fr-FR"/>
              <a:t>Modifiez le style du titre</a:t>
            </a:r>
          </a:p>
        </p:txBody>
      </p:sp>
      <p:sp>
        <p:nvSpPr>
          <p:cNvPr id="4" name="Espace réservé du texte 12"/>
          <p:cNvSpPr>
            <a:spLocks noGrp="1"/>
          </p:cNvSpPr>
          <p:nvPr>
            <p:ph idx="1"/>
          </p:nvPr>
        </p:nvSpPr>
        <p:spPr>
          <a:xfrm>
            <a:off x="200565" y="1164567"/>
            <a:ext cx="8763924" cy="360805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6" name="Espace réservé du texte 52"/>
          <p:cNvSpPr>
            <a:spLocks noGrp="1"/>
          </p:cNvSpPr>
          <p:nvPr>
            <p:ph type="body" sz="quarter" idx="12" hasCustomPrompt="1"/>
          </p:nvPr>
        </p:nvSpPr>
        <p:spPr>
          <a:xfrm>
            <a:off x="200565" y="669076"/>
            <a:ext cx="5927150" cy="298613"/>
          </a:xfrm>
        </p:spPr>
        <p:txBody>
          <a:bodyPr lIns="0" tIns="0" rIns="0" bIns="0">
            <a:normAutofit/>
          </a:bodyPr>
          <a:lstStyle>
            <a:lvl1pPr marL="0" indent="0" algn="l">
              <a:buNone/>
              <a:defRPr sz="1600" b="0" i="1" baseline="0">
                <a:solidFill>
                  <a:schemeClr val="accent2">
                    <a:lumMod val="75000"/>
                  </a:schemeClr>
                </a:solidFil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291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7.png"/><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7601849" y="4811901"/>
            <a:ext cx="1478541" cy="23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Picture 2" descr="Résultat de recherche d'images pour &quot;caisse d'épargne png&quot;">
            <a:extLst>
              <a:ext uri="{FF2B5EF4-FFF2-40B4-BE49-F238E27FC236}">
                <a16:creationId xmlns:a16="http://schemas.microsoft.com/office/drawing/2014/main" id="{E27E3D1D-F2CB-43BB-BEB7-28348FF8F00A}"/>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569019" y="4831633"/>
            <a:ext cx="497133" cy="24314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e la date 3">
            <a:extLst>
              <a:ext uri="{FF2B5EF4-FFF2-40B4-BE49-F238E27FC236}">
                <a16:creationId xmlns:a16="http://schemas.microsoft.com/office/drawing/2014/main" id="{B8A5604C-B8A6-4D35-A162-2F60AB989CD9}"/>
              </a:ext>
            </a:extLst>
          </p:cNvPr>
          <p:cNvSpPr txBox="1">
            <a:spLocks noGrp="1"/>
          </p:cNvSpPr>
          <p:nvPr userDrawn="1"/>
        </p:nvSpPr>
        <p:spPr bwMode="auto">
          <a:xfrm>
            <a:off x="835968" y="4893149"/>
            <a:ext cx="1242328"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Formation LEA - Avancé</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01" r:id="rId3"/>
    <p:sldLayoutId id="2147483702" r:id="rId4"/>
    <p:sldLayoutId id="2147483703" r:id="rId5"/>
    <p:sldLayoutId id="2147483704" r:id="rId6"/>
    <p:sldLayoutId id="2147483728" r:id="rId7"/>
    <p:sldLayoutId id="2147483726" r:id="rId8"/>
    <p:sldLayoutId id="2147483684" r:id="rId9"/>
    <p:sldLayoutId id="2147483746" r:id="rId10"/>
    <p:sldLayoutId id="2147483749" r:id="rId11"/>
    <p:sldLayoutId id="2147483750" r:id="rId12"/>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cxnSp>
        <p:nvCxnSpPr>
          <p:cNvPr id="15" name="Shape 23"/>
          <p:cNvCxnSpPr/>
          <p:nvPr/>
        </p:nvCxnSpPr>
        <p:spPr>
          <a:xfrm>
            <a:off x="2418600" y="-7925"/>
            <a:ext cx="0" cy="4883931"/>
          </a:xfrm>
          <a:prstGeom prst="straightConnector1">
            <a:avLst/>
          </a:prstGeom>
          <a:noFill/>
          <a:ln w="6350" cap="flat" cmpd="sng">
            <a:solidFill>
              <a:srgbClr val="999FA9"/>
            </a:solidFill>
            <a:prstDash val="solid"/>
            <a:round/>
            <a:headEnd type="none" w="lg" len="lg"/>
            <a:tailEnd type="none" w="lg" len="lg"/>
          </a:ln>
        </p:spPr>
      </p:cxnSp>
      <p:sp>
        <p:nvSpPr>
          <p:cNvPr id="10" name="Espace réservé du titre 9"/>
          <p:cNvSpPr>
            <a:spLocks noGrp="1"/>
          </p:cNvSpPr>
          <p:nvPr>
            <p:ph type="title"/>
          </p:nvPr>
        </p:nvSpPr>
        <p:spPr>
          <a:xfrm>
            <a:off x="143508" y="446969"/>
            <a:ext cx="2052228" cy="1888222"/>
          </a:xfrm>
          <a:prstGeom prst="rect">
            <a:avLst/>
          </a:prstGeom>
        </p:spPr>
        <p:txBody>
          <a:bodyPr vert="horz" lIns="0" tIns="45720" rIns="0" bIns="45720" rtlCol="0" anchor="t" anchorCtr="0">
            <a:normAutofit/>
          </a:bodyPr>
          <a:lstStyle/>
          <a:p>
            <a:r>
              <a:rPr lang="fr-FR"/>
              <a:t>Modifiez le style du titre</a:t>
            </a:r>
          </a:p>
        </p:txBody>
      </p:sp>
      <p:sp>
        <p:nvSpPr>
          <p:cNvPr id="12" name="Shape 24"/>
          <p:cNvSpPr/>
          <p:nvPr/>
        </p:nvSpPr>
        <p:spPr>
          <a:xfrm>
            <a:off x="2323500" y="509342"/>
            <a:ext cx="190200" cy="190200"/>
          </a:xfrm>
          <a:prstGeom prst="ellipse">
            <a:avLst/>
          </a:prstGeom>
          <a:solidFill>
            <a:schemeClr val="accent1"/>
          </a:solidFill>
          <a:ln w="28575" cap="flat" cmpd="sng">
            <a:solidFill>
              <a:schemeClr val="bg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sz="1800"/>
          </a:p>
        </p:txBody>
      </p:sp>
      <p:sp>
        <p:nvSpPr>
          <p:cNvPr id="13" name="Espace réservé du texte 12"/>
          <p:cNvSpPr>
            <a:spLocks noGrp="1"/>
          </p:cNvSpPr>
          <p:nvPr>
            <p:ph type="body" idx="1"/>
          </p:nvPr>
        </p:nvSpPr>
        <p:spPr>
          <a:xfrm>
            <a:off x="2627785" y="447515"/>
            <a:ext cx="6336704" cy="37934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71499" y="494600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cxnSp>
        <p:nvCxnSpPr>
          <p:cNvPr id="22" name="Connecteur droit 21"/>
          <p:cNvCxnSpPr/>
          <p:nvPr/>
        </p:nvCxnSpPr>
        <p:spPr>
          <a:xfrm>
            <a:off x="0" y="4876006"/>
            <a:ext cx="9144000"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831DA0F4-1C5D-4030-98F7-A728D0D5CA1A}"/>
              </a:ext>
            </a:extLst>
          </p:cNvPr>
          <p:cNvSpPr txBox="1">
            <a:spLocks noGrp="1"/>
          </p:cNvSpPr>
          <p:nvPr userDrawn="1"/>
        </p:nvSpPr>
        <p:spPr bwMode="auto">
          <a:xfrm>
            <a:off x="348322" y="4963888"/>
            <a:ext cx="2122376" cy="115416"/>
          </a:xfrm>
          <a:prstGeom prst="rect">
            <a:avLst/>
          </a:prstGeom>
          <a:noFill/>
          <a:ln>
            <a:noFill/>
          </a:ln>
        </p:spPr>
        <p:txBody>
          <a:bodyPr wrap="none" lIns="0" tIns="0" rIns="0" bIns="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auto">
              <a:spcBef>
                <a:spcPts val="0"/>
              </a:spcBef>
              <a:spcAft>
                <a:spcPts val="0"/>
              </a:spcAft>
              <a:defRPr/>
            </a:pPr>
            <a:r>
              <a:rPr lang="fr-FR" sz="750" kern="0"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rPr>
              <a:t>LEA – Formation cas pratiques –  AVRIL / MAI 2019</a:t>
            </a:r>
            <a:endParaRPr lang="fr-FR" sz="750" kern="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sym typeface="Arial"/>
            </a:endParaRPr>
          </a:p>
        </p:txBody>
      </p:sp>
      <p:pic>
        <p:nvPicPr>
          <p:cNvPr id="14" name="Image 13">
            <a:extLst>
              <a:ext uri="{FF2B5EF4-FFF2-40B4-BE49-F238E27FC236}">
                <a16:creationId xmlns:a16="http://schemas.microsoft.com/office/drawing/2014/main" id="{3C384955-B16F-4E25-AB4F-64B7A0C528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68345" y="4938472"/>
            <a:ext cx="1278143" cy="153558"/>
          </a:xfrm>
          <a:prstGeom prst="rect">
            <a:avLst/>
          </a:prstGeom>
        </p:spPr>
      </p:pic>
    </p:spTree>
    <p:extLst>
      <p:ext uri="{BB962C8B-B14F-4D97-AF65-F5344CB8AC3E}">
        <p14:creationId xmlns:p14="http://schemas.microsoft.com/office/powerpoint/2010/main" val="2669644128"/>
      </p:ext>
    </p:extLst>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hf sldNum="0" hdr="0" ftr="0" dt="0"/>
  <p:txStyles>
    <p:titleStyle>
      <a:defPPr marR="0" lvl="0" algn="l" rtl="0">
        <a:lnSpc>
          <a:spcPct val="100000"/>
        </a:lnSpc>
        <a:spcBef>
          <a:spcPts val="0"/>
        </a:spcBef>
        <a:spcAft>
          <a:spcPts val="0"/>
        </a:spcAft>
      </a:defPPr>
      <a:lvl1pPr marR="0" lvl="0" algn="r" rtl="0" eaLnBrk="1" hangingPunct="1">
        <a:lnSpc>
          <a:spcPct val="90000"/>
        </a:lnSpc>
        <a:spcBef>
          <a:spcPts val="0"/>
        </a:spcBef>
        <a:spcAft>
          <a:spcPts val="0"/>
        </a:spcAft>
        <a:buNone/>
        <a:defRPr sz="2000" b="1" i="0" u="none" strike="noStrike" cap="all" baseline="0">
          <a:solidFill>
            <a:schemeClr val="accent1"/>
          </a:solidFill>
          <a:latin typeface="Arial Narrow" panose="020B0606020202030204" pitchFamily="34" charset="0"/>
          <a:ea typeface="Arial Narrow" panose="020B0606020202030204" pitchFamily="34" charset="0"/>
          <a:cs typeface="Arial"/>
          <a:sym typeface="Arial"/>
        </a:defRPr>
      </a:lvl1pPr>
    </p:titleStyle>
    <p:bodyStyle>
      <a:defPPr marR="0" lvl="0" algn="l" rtl="0">
        <a:lnSpc>
          <a:spcPct val="100000"/>
        </a:lnSpc>
        <a:spcBef>
          <a:spcPts val="0"/>
        </a:spcBef>
        <a:spcAft>
          <a:spcPts val="0"/>
        </a:spcAft>
      </a:defPPr>
      <a:lvl1pPr marL="266693" marR="0" lvl="0" indent="-266693" algn="l" rtl="0" eaLnBrk="1" hangingPunct="1">
        <a:lnSpc>
          <a:spcPct val="100000"/>
        </a:lnSpc>
        <a:spcBef>
          <a:spcPts val="0"/>
        </a:spcBef>
        <a:spcAft>
          <a:spcPts val="0"/>
        </a:spcAft>
        <a:buClr>
          <a:schemeClr val="accent6"/>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25" marR="0" lvl="1" indent="-204783"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18" marR="0" lvl="2" indent="-198433" algn="l" rtl="0" eaLnBrk="1" hangingPunct="1">
        <a:lnSpc>
          <a:spcPct val="100000"/>
        </a:lnSpc>
        <a:spcBef>
          <a:spcPts val="0"/>
        </a:spcBef>
        <a:spcAft>
          <a:spcPts val="0"/>
        </a:spcAft>
        <a:buClr>
          <a:schemeClr val="accent4"/>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196" marR="0" lvl="3" indent="-196845"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7.png"/><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4.png"/><Relationship Id="rId1" Type="http://schemas.openxmlformats.org/officeDocument/2006/relationships/slideLayout" Target="../slideLayouts/slideLayout5.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64.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3.png"/><Relationship Id="rId2" Type="http://schemas.openxmlformats.org/officeDocument/2006/relationships/notesSlide" Target="../notesSlides/notesSlide7.xml"/><Relationship Id="rId16" Type="http://schemas.microsoft.com/office/2007/relationships/hdphoto" Target="../media/hdphoto3.wdp"/><Relationship Id="rId1" Type="http://schemas.openxmlformats.org/officeDocument/2006/relationships/slideLayout" Target="../slideLayouts/slideLayout5.xml"/><Relationship Id="rId6" Type="http://schemas.openxmlformats.org/officeDocument/2006/relationships/image" Target="../media/image58.png"/><Relationship Id="rId11" Type="http://schemas.openxmlformats.org/officeDocument/2006/relationships/image" Target="../media/image62.png"/><Relationship Id="rId5" Type="http://schemas.openxmlformats.org/officeDocument/2006/relationships/image" Target="../media/image57.png"/><Relationship Id="rId15" Type="http://schemas.openxmlformats.org/officeDocument/2006/relationships/image" Target="../media/image65.png"/><Relationship Id="rId10" Type="http://schemas.openxmlformats.org/officeDocument/2006/relationships/image" Target="../media/image61.png"/><Relationship Id="rId4" Type="http://schemas.openxmlformats.org/officeDocument/2006/relationships/image" Target="../media/image56.png"/><Relationship Id="rId9" Type="http://schemas.openxmlformats.org/officeDocument/2006/relationships/image" Target="../media/image60.png"/><Relationship Id="rId14" Type="http://schemas.openxmlformats.org/officeDocument/2006/relationships/image" Target="../media/image81.svg"/></Relationships>
</file>

<file path=ppt/slides/_rels/slide1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87.svg"/><Relationship Id="rId4" Type="http://schemas.openxmlformats.org/officeDocument/2006/relationships/image" Target="../media/image67.png"/><Relationship Id="rId9" Type="http://schemas.openxmlformats.org/officeDocument/2006/relationships/image" Target="../media/image69.png"/></Relationships>
</file>

<file path=ppt/slides/_rels/slide17.xml.rels><?xml version="1.0" encoding="UTF-8" standalone="yes"?>
<Relationships xmlns="http://schemas.openxmlformats.org/package/2006/relationships"><Relationship Id="rId8" Type="http://schemas.openxmlformats.org/officeDocument/2006/relationships/image" Target="../media/image68.png"/><Relationship Id="rId13" Type="http://schemas.microsoft.com/office/2007/relationships/hdphoto" Target="../media/hdphoto3.wdp"/><Relationship Id="rId3" Type="http://schemas.openxmlformats.org/officeDocument/2006/relationships/image" Target="../media/image70.png"/><Relationship Id="rId7" Type="http://schemas.openxmlformats.org/officeDocument/2006/relationships/image" Target="../media/image61.png"/><Relationship Id="rId12"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60.png"/><Relationship Id="rId11" Type="http://schemas.openxmlformats.org/officeDocument/2006/relationships/image" Target="../media/image92.svg"/><Relationship Id="rId5" Type="http://schemas.openxmlformats.org/officeDocument/2006/relationships/image" Target="../media/image72.png"/><Relationship Id="rId10" Type="http://schemas.openxmlformats.org/officeDocument/2006/relationships/image" Target="../media/image73.png"/><Relationship Id="rId4" Type="http://schemas.openxmlformats.org/officeDocument/2006/relationships/image" Target="../media/image71.png"/><Relationship Id="rId9" Type="http://schemas.openxmlformats.org/officeDocument/2006/relationships/image" Target="../media/image62.png"/></Relationships>
</file>

<file path=ppt/slides/_rels/slide1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74.png"/><Relationship Id="rId7"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58.png"/><Relationship Id="rId11" Type="http://schemas.openxmlformats.org/officeDocument/2006/relationships/image" Target="../media/image87.svg"/><Relationship Id="rId5" Type="http://schemas.openxmlformats.org/officeDocument/2006/relationships/image" Target="../media/image61.png"/><Relationship Id="rId10" Type="http://schemas.openxmlformats.org/officeDocument/2006/relationships/image" Target="../media/image69.png"/><Relationship Id="rId4" Type="http://schemas.openxmlformats.org/officeDocument/2006/relationships/image" Target="../media/image75.png"/><Relationship Id="rId9" Type="http://schemas.openxmlformats.org/officeDocument/2006/relationships/image" Target="../media/image76.png"/></Relationships>
</file>

<file path=ppt/slides/_rels/slide1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77.png"/><Relationship Id="rId7"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61.png"/><Relationship Id="rId4" Type="http://schemas.openxmlformats.org/officeDocument/2006/relationships/image" Target="../media/image78.png"/></Relationships>
</file>

<file path=ppt/slides/_rels/slide20.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61.png"/><Relationship Id="rId7" Type="http://schemas.microsoft.com/office/2007/relationships/hdphoto" Target="../media/hdphoto3.wdp"/><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65.png"/><Relationship Id="rId5" Type="http://schemas.openxmlformats.org/officeDocument/2006/relationships/image" Target="../media/image62.png"/><Relationship Id="rId4" Type="http://schemas.openxmlformats.org/officeDocument/2006/relationships/image" Target="../media/image68.png"/><Relationship Id="rId9" Type="http://schemas.openxmlformats.org/officeDocument/2006/relationships/image" Target="../media/image80.png"/></Relationships>
</file>

<file path=ppt/slides/_rels/slide21.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61.png"/><Relationship Id="rId7"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82.png"/><Relationship Id="rId4" Type="http://schemas.openxmlformats.org/officeDocument/2006/relationships/image" Target="../media/image68.png"/><Relationship Id="rId9" Type="http://schemas.openxmlformats.org/officeDocument/2006/relationships/image" Target="../media/image81.png"/></Relationships>
</file>

<file path=ppt/slides/_rels/slide2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6.png"/><Relationship Id="rId7"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84.png"/><Relationship Id="rId4" Type="http://schemas.openxmlformats.org/officeDocument/2006/relationships/image" Target="../media/image83.png"/></Relationships>
</file>

<file path=ppt/slides/_rels/slide2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85.png"/><Relationship Id="rId7"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2.pn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86.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62.png"/><Relationship Id="rId5" Type="http://schemas.openxmlformats.org/officeDocument/2006/relationships/image" Target="../media/image68.png"/><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89.png"/><Relationship Id="rId5" Type="http://schemas.openxmlformats.org/officeDocument/2006/relationships/image" Target="../media/image62.png"/><Relationship Id="rId4" Type="http://schemas.openxmlformats.org/officeDocument/2006/relationships/image" Target="../media/image88.png"/></Relationships>
</file>

<file path=ppt/slides/_rels/slide2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microsoft.com/office/2007/relationships/hdphoto" Target="../media/hdphoto5.wdp"/><Relationship Id="rId5" Type="http://schemas.openxmlformats.org/officeDocument/2006/relationships/image" Target="../media/image91.png"/><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88.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microsoft.com/office/2007/relationships/hdphoto" Target="../media/hdphoto6.wdp"/><Relationship Id="rId5" Type="http://schemas.openxmlformats.org/officeDocument/2006/relationships/image" Target="../media/image94.png"/><Relationship Id="rId4" Type="http://schemas.openxmlformats.org/officeDocument/2006/relationships/image" Target="../media/image93.png"/></Relationships>
</file>

<file path=ppt/slides/_rels/slide3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95.png"/><Relationship Id="rId5" Type="http://schemas.openxmlformats.org/officeDocument/2006/relationships/image" Target="../media/image85.png"/><Relationship Id="rId4" Type="http://schemas.microsoft.com/office/2007/relationships/hdphoto" Target="../media/hdphoto6.wdp"/></Relationships>
</file>

<file path=ppt/slides/_rels/slide31.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12" Type="http://schemas.openxmlformats.org/officeDocument/2006/relationships/image" Target="../media/image105.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109.png"/><Relationship Id="rId5" Type="http://schemas.openxmlformats.org/officeDocument/2006/relationships/image" Target="../media/image108.png"/><Relationship Id="rId10" Type="http://schemas.openxmlformats.org/officeDocument/2006/relationships/image" Target="../media/image62.png"/><Relationship Id="rId4" Type="http://schemas.openxmlformats.org/officeDocument/2006/relationships/image" Target="../media/image107.png"/><Relationship Id="rId9" Type="http://schemas.openxmlformats.org/officeDocument/2006/relationships/image" Target="../media/image112.png"/></Relationships>
</file>

<file path=ppt/slides/_rels/slide34.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07.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110.png"/><Relationship Id="rId5" Type="http://schemas.openxmlformats.org/officeDocument/2006/relationships/image" Target="../media/image109.png"/><Relationship Id="rId10" Type="http://schemas.openxmlformats.org/officeDocument/2006/relationships/image" Target="../media/image62.png"/><Relationship Id="rId4" Type="http://schemas.openxmlformats.org/officeDocument/2006/relationships/image" Target="../media/image108.png"/><Relationship Id="rId9" Type="http://schemas.openxmlformats.org/officeDocument/2006/relationships/image" Target="../media/image11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3.xml"/><Relationship Id="rId5" Type="http://schemas.openxmlformats.org/officeDocument/2006/relationships/image" Target="../media/image118.png"/><Relationship Id="rId4" Type="http://schemas.openxmlformats.org/officeDocument/2006/relationships/image" Target="../media/image117.png"/></Relationships>
</file>

<file path=ppt/slides/_rels/slide4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19.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20.png"/><Relationship Id="rId1" Type="http://schemas.openxmlformats.org/officeDocument/2006/relationships/slideLayout" Target="../slideLayouts/slideLayout3.xml"/><Relationship Id="rId6" Type="http://schemas.openxmlformats.org/officeDocument/2006/relationships/image" Target="../media/image200.svg"/><Relationship Id="rId5" Type="http://schemas.openxmlformats.org/officeDocument/2006/relationships/image" Target="../media/image121.png"/><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8" Type="http://schemas.openxmlformats.org/officeDocument/2006/relationships/hyperlink" Target="https://caisse-epargne.accompagnement-lea.fr/modes-demploi/explication-des-switchs-et-splits" TargetMode="External"/><Relationship Id="rId13" Type="http://schemas.openxmlformats.org/officeDocument/2006/relationships/hyperlink" Target="https://caisse-epargne.accompagnement-lea.fr/modes-demploi/recyclage" TargetMode="External"/><Relationship Id="rId3" Type="http://schemas.openxmlformats.org/officeDocument/2006/relationships/hyperlink" Target="https://caisse-epargne.accompagnement-lea.fr/modes-demploi/souscription-dune-assurance-vie" TargetMode="External"/><Relationship Id="rId7" Type="http://schemas.openxmlformats.org/officeDocument/2006/relationships/hyperlink" Target="https://caisse-epargne.accompagnement-lea.fr/modes-demploi/transferabilite" TargetMode="External"/><Relationship Id="rId12" Type="http://schemas.openxmlformats.org/officeDocument/2006/relationships/hyperlink" Target="https://caisse-epargne.accompagnement-lea.fr/modes-demploi/SCPI-en-direct"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hyperlink" Target="https://caisse-epargne.accompagnement-lea.fr/modes-demploi/souscrire-un-pea" TargetMode="External"/><Relationship Id="rId11" Type="http://schemas.openxmlformats.org/officeDocument/2006/relationships/hyperlink" Target="https://caisse-epargne.accompagnement-lea.fr/modes-demploi/gestion-deleguee" TargetMode="External"/><Relationship Id="rId5" Type="http://schemas.openxmlformats.org/officeDocument/2006/relationships/hyperlink" Target="https://caisse-epargne.accompagnement-lea.fr/modes-demploi/realiser-un-arbitrage" TargetMode="External"/><Relationship Id="rId15" Type="http://schemas.openxmlformats.org/officeDocument/2006/relationships/hyperlink" Target="https://caisse-epargne.accompagnement-lea.fr/modes-demploi/le-PER" TargetMode="External"/><Relationship Id="rId10" Type="http://schemas.openxmlformats.org/officeDocument/2006/relationships/hyperlink" Target="https://caisse-epargne.accompagnement-lea.fr/modes-demploi/les-switchs-et-splits-de-niveau-3" TargetMode="External"/><Relationship Id="rId4" Type="http://schemas.openxmlformats.org/officeDocument/2006/relationships/hyperlink" Target="https://caisse-epargne.accompagnement-lea.fr/modes-demploi/realiser-un-versement-complementaire" TargetMode="External"/><Relationship Id="rId9" Type="http://schemas.openxmlformats.org/officeDocument/2006/relationships/hyperlink" Target="https://caisse-epargne.accompagnement-lea.fr/actualite/les-nouvelles-fonctionnalites-de-lea" TargetMode="External"/><Relationship Id="rId14" Type="http://schemas.openxmlformats.org/officeDocument/2006/relationships/hyperlink" Target="https://caisse-epargne.accompagnement-lea.fr/modes-demploi/gestion-dun-client-surexpose"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3.xml"/><Relationship Id="rId6" Type="http://schemas.openxmlformats.org/officeDocument/2006/relationships/image" Target="../media/image124.png"/><Relationship Id="rId5" Type="http://schemas.openxmlformats.org/officeDocument/2006/relationships/image" Target="../media/image54.png"/><Relationship Id="rId4" Type="http://schemas.openxmlformats.org/officeDocument/2006/relationships/image" Target="../media/image9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8F5C1C9-0257-4D57-911B-1B120E4B8C8E}"/>
              </a:ext>
            </a:extLst>
          </p:cNvPr>
          <p:cNvSpPr>
            <a:spLocks noGrp="1"/>
          </p:cNvSpPr>
          <p:nvPr>
            <p:ph type="ctrTitle"/>
          </p:nvPr>
        </p:nvSpPr>
        <p:spPr>
          <a:xfrm>
            <a:off x="940499" y="2298450"/>
            <a:ext cx="7527352" cy="1159799"/>
          </a:xfrm>
        </p:spPr>
        <p:txBody>
          <a:bodyPr/>
          <a:lstStyle/>
          <a:p>
            <a:r>
              <a:rPr lang="fr-FR" sz="3200" dirty="0" smtClean="0"/>
              <a:t>Evolutions apportées par LEA V3.1</a:t>
            </a:r>
            <a:endParaRPr lang="fr-FR" sz="3200" dirty="0">
              <a:solidFill>
                <a:schemeClr val="bg2"/>
              </a:solidFill>
            </a:endParaRPr>
          </a:p>
        </p:txBody>
      </p:sp>
      <p:sp>
        <p:nvSpPr>
          <p:cNvPr id="2" name="ZoneTexte 1"/>
          <p:cNvSpPr txBox="1"/>
          <p:nvPr/>
        </p:nvSpPr>
        <p:spPr>
          <a:xfrm>
            <a:off x="6481823" y="694481"/>
            <a:ext cx="1840374" cy="276999"/>
          </a:xfrm>
          <a:prstGeom prst="rect">
            <a:avLst/>
          </a:prstGeom>
          <a:noFill/>
        </p:spPr>
        <p:txBody>
          <a:bodyPr wrap="square" rtlCol="0">
            <a:spAutoFit/>
          </a:bodyPr>
          <a:lstStyle/>
          <a:p>
            <a:pPr algn="ctr"/>
            <a:r>
              <a:rPr lang="fr-FR" sz="1200" dirty="0" smtClean="0"/>
              <a:t>25 novembre 2020</a:t>
            </a:r>
            <a:endParaRPr lang="fr-FR" sz="1200" dirty="0"/>
          </a:p>
        </p:txBody>
      </p:sp>
      <p:sp>
        <p:nvSpPr>
          <p:cNvPr id="4" name="ZoneTexte 3"/>
          <p:cNvSpPr txBox="1"/>
          <p:nvPr/>
        </p:nvSpPr>
        <p:spPr>
          <a:xfrm>
            <a:off x="6099854" y="3252486"/>
            <a:ext cx="2581155" cy="307777"/>
          </a:xfrm>
          <a:prstGeom prst="rect">
            <a:avLst/>
          </a:prstGeom>
          <a:noFill/>
        </p:spPr>
        <p:txBody>
          <a:bodyPr wrap="square" rtlCol="0">
            <a:spAutoFit/>
          </a:bodyPr>
          <a:lstStyle/>
          <a:p>
            <a:pPr algn="ctr"/>
            <a:r>
              <a:rPr lang="fr-FR" dirty="0" smtClean="0"/>
              <a:t>  déploiement le 07/12/2020</a:t>
            </a:r>
            <a:endParaRPr lang="fr-FR" dirty="0"/>
          </a:p>
        </p:txBody>
      </p:sp>
    </p:spTree>
    <p:extLst>
      <p:ext uri="{BB962C8B-B14F-4D97-AF65-F5344CB8AC3E}">
        <p14:creationId xmlns:p14="http://schemas.microsoft.com/office/powerpoint/2010/main" val="3680767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1249770" y="1346804"/>
            <a:ext cx="6346565" cy="540883"/>
          </a:xfrm>
        </p:spPr>
        <p:txBody>
          <a:bodyPr/>
          <a:lstStyle/>
          <a:p>
            <a:r>
              <a:rPr lang="fr-FR" altLang="en-US" dirty="0">
                <a:latin typeface="Montserrat SemiBold" panose="020B0604020202020204" charset="0"/>
              </a:rPr>
              <a:t>Présentation synthétique de l’outil LEA</a:t>
            </a:r>
          </a:p>
        </p:txBody>
      </p:sp>
      <p:sp>
        <p:nvSpPr>
          <p:cNvPr id="5" name="Espace réservé du texte 4"/>
          <p:cNvSpPr>
            <a:spLocks noGrp="1"/>
          </p:cNvSpPr>
          <p:nvPr>
            <p:ph type="body" sz="quarter" idx="13"/>
          </p:nvPr>
        </p:nvSpPr>
        <p:spPr>
          <a:xfrm>
            <a:off x="1249770" y="2069375"/>
            <a:ext cx="6346565" cy="540883"/>
          </a:xfrm>
        </p:spPr>
        <p:txBody>
          <a:bodyPr/>
          <a:lstStyle/>
          <a:p>
            <a:r>
              <a:rPr lang="fr-FR" altLang="en-US">
                <a:latin typeface="Montserrat SemiBold" panose="020B0604020202020204" charset="0"/>
              </a:rPr>
              <a:t>Détail des nouvelles fonctionnalités LEA V3.1</a:t>
            </a:r>
          </a:p>
        </p:txBody>
      </p:sp>
      <p:sp>
        <p:nvSpPr>
          <p:cNvPr id="7" name="Espace réservé du texte 6"/>
          <p:cNvSpPr>
            <a:spLocks noGrp="1"/>
          </p:cNvSpPr>
          <p:nvPr>
            <p:ph type="body" sz="quarter" idx="15"/>
          </p:nvPr>
        </p:nvSpPr>
        <p:spPr>
          <a:xfrm>
            <a:off x="1249770" y="2718090"/>
            <a:ext cx="6346565" cy="540883"/>
          </a:xfrm>
        </p:spPr>
        <p:txBody>
          <a:bodyPr/>
          <a:lstStyle/>
          <a:p>
            <a:r>
              <a:rPr lang="pt-BR" altLang="en-US" dirty="0">
                <a:latin typeface="Montserrat SemiBold" panose="020B0604020202020204" charset="0"/>
              </a:rPr>
              <a:t>Grands principes de fonctionnement</a:t>
            </a:r>
          </a:p>
        </p:txBody>
      </p:sp>
      <p:sp>
        <p:nvSpPr>
          <p:cNvPr id="2" name="Espace réservé du texte 1"/>
          <p:cNvSpPr>
            <a:spLocks noGrp="1"/>
          </p:cNvSpPr>
          <p:nvPr>
            <p:ph type="body" sz="quarter" idx="10"/>
          </p:nvPr>
        </p:nvSpPr>
        <p:spPr>
          <a:xfrm>
            <a:off x="539552" y="605388"/>
            <a:ext cx="509122" cy="509122"/>
          </a:xfrm>
        </p:spPr>
        <p:txBody>
          <a:bodyPr/>
          <a:lstStyle/>
          <a:p>
            <a:r>
              <a:rPr lang="fr-FR"/>
              <a:t>01</a:t>
            </a:r>
          </a:p>
        </p:txBody>
      </p:sp>
      <p:sp>
        <p:nvSpPr>
          <p:cNvPr id="4" name="Espace réservé du texte 3"/>
          <p:cNvSpPr>
            <a:spLocks noGrp="1"/>
          </p:cNvSpPr>
          <p:nvPr>
            <p:ph type="body" sz="quarter" idx="12"/>
          </p:nvPr>
        </p:nvSpPr>
        <p:spPr>
          <a:xfrm>
            <a:off x="539552" y="1327959"/>
            <a:ext cx="509122" cy="509122"/>
          </a:xfrm>
        </p:spPr>
        <p:txBody>
          <a:bodyPr/>
          <a:lstStyle/>
          <a:p>
            <a:r>
              <a:rPr lang="fr-FR"/>
              <a:t>02</a:t>
            </a:r>
          </a:p>
        </p:txBody>
      </p:sp>
      <p:sp>
        <p:nvSpPr>
          <p:cNvPr id="6" name="Espace réservé du texte 5"/>
          <p:cNvSpPr>
            <a:spLocks noGrp="1"/>
          </p:cNvSpPr>
          <p:nvPr>
            <p:ph type="body" sz="quarter" idx="14"/>
          </p:nvPr>
        </p:nvSpPr>
        <p:spPr>
          <a:xfrm>
            <a:off x="539552" y="2050530"/>
            <a:ext cx="509122" cy="509122"/>
          </a:xfrm>
        </p:spPr>
        <p:txBody>
          <a:bodyPr/>
          <a:lstStyle/>
          <a:p>
            <a:r>
              <a:rPr lang="fr-FR"/>
              <a:t>03</a:t>
            </a:r>
          </a:p>
        </p:txBody>
      </p:sp>
      <p:sp>
        <p:nvSpPr>
          <p:cNvPr id="8" name="Espace réservé du texte 7"/>
          <p:cNvSpPr>
            <a:spLocks noGrp="1"/>
          </p:cNvSpPr>
          <p:nvPr>
            <p:ph type="body" sz="quarter" idx="16"/>
          </p:nvPr>
        </p:nvSpPr>
        <p:spPr>
          <a:xfrm>
            <a:off x="539552" y="2703651"/>
            <a:ext cx="509122" cy="509122"/>
          </a:xfrm>
        </p:spPr>
        <p:txBody>
          <a:bodyPr/>
          <a:lstStyle/>
          <a:p>
            <a:r>
              <a:rPr lang="fr-FR"/>
              <a:t>04</a:t>
            </a:r>
          </a:p>
        </p:txBody>
      </p:sp>
      <p:sp>
        <p:nvSpPr>
          <p:cNvPr id="14" name="Espace réservé du texte 13">
            <a:extLst>
              <a:ext uri="{FF2B5EF4-FFF2-40B4-BE49-F238E27FC236}">
                <a16:creationId xmlns:a16="http://schemas.microsoft.com/office/drawing/2014/main" id="{CE2419FE-2149-4F2A-875C-7577DAF7C300}"/>
              </a:ext>
            </a:extLst>
          </p:cNvPr>
          <p:cNvSpPr>
            <a:spLocks noGrp="1"/>
          </p:cNvSpPr>
          <p:nvPr>
            <p:ph type="body" sz="quarter" idx="17"/>
          </p:nvPr>
        </p:nvSpPr>
        <p:spPr>
          <a:xfrm>
            <a:off x="1249770" y="624233"/>
            <a:ext cx="6346565" cy="540883"/>
          </a:xfrm>
        </p:spPr>
        <p:txBody>
          <a:bodyPr vert="horz" lIns="0" tIns="0" rIns="0" bIns="0" rtlCol="0" anchor="ctr" anchorCtr="0">
            <a:normAutofit/>
          </a:bodyPr>
          <a:lstStyle/>
          <a:p>
            <a:r>
              <a:rPr lang="fr-FR" dirty="0">
                <a:latin typeface="Montserrat SemiBold" panose="020B0604020202020204" charset="0"/>
              </a:rPr>
              <a:t>Introduction</a:t>
            </a:r>
          </a:p>
        </p:txBody>
      </p:sp>
      <p:sp>
        <p:nvSpPr>
          <p:cNvPr id="11" name="Espace réservé du texte 6"/>
          <p:cNvSpPr>
            <a:spLocks noGrp="1"/>
          </p:cNvSpPr>
          <p:nvPr>
            <p:ph type="body" sz="quarter" idx="15"/>
          </p:nvPr>
        </p:nvSpPr>
        <p:spPr>
          <a:xfrm>
            <a:off x="1251697" y="3495519"/>
            <a:ext cx="6346565" cy="540883"/>
          </a:xfrm>
        </p:spPr>
        <p:txBody>
          <a:bodyPr/>
          <a:lstStyle/>
          <a:p>
            <a:r>
              <a:rPr lang="pt-BR" altLang="en-US" sz="1800" dirty="0" smtClean="0">
                <a:latin typeface="Montserrat SemiBold" panose="020B0604020202020204" charset="0"/>
              </a:rPr>
              <a:t>ANNEXES</a:t>
            </a:r>
          </a:p>
          <a:p>
            <a:endParaRPr lang="pt-BR" altLang="en-US" sz="500" dirty="0" smtClean="0">
              <a:latin typeface="Montserrat SemiBold" panose="020B0604020202020204" charset="0"/>
            </a:endParaRPr>
          </a:p>
          <a:p>
            <a:r>
              <a:rPr lang="pt-BR" altLang="en-US" sz="1200" dirty="0" smtClean="0">
                <a:latin typeface="Montserrat SemiBold" panose="020B0604020202020204" charset="0"/>
              </a:rPr>
              <a:t>Opérations réalisables dans LEA</a:t>
            </a:r>
            <a:endParaRPr lang="pt-BR" altLang="en-US" sz="1200" dirty="0">
              <a:latin typeface="Montserrat SemiBold" panose="020B0604020202020204" charset="0"/>
            </a:endParaRPr>
          </a:p>
        </p:txBody>
      </p:sp>
      <p:sp>
        <p:nvSpPr>
          <p:cNvPr id="15" name="Rectangle 14">
            <a:extLst>
              <a:ext uri="{FF2B5EF4-FFF2-40B4-BE49-F238E27FC236}">
                <a16:creationId xmlns:a16="http://schemas.microsoft.com/office/drawing/2014/main" id="{755FB1E2-02B2-49B2-8E43-8A7FA9F93FC7}"/>
              </a:ext>
            </a:extLst>
          </p:cNvPr>
          <p:cNvSpPr/>
          <p:nvPr/>
        </p:nvSpPr>
        <p:spPr>
          <a:xfrm>
            <a:off x="1113474" y="659299"/>
            <a:ext cx="6482861" cy="421258"/>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p:nvSpPr>
        <p:spPr>
          <a:xfrm>
            <a:off x="7604567" y="732712"/>
            <a:ext cx="1006997" cy="307777"/>
          </a:xfrm>
          <a:prstGeom prst="rect">
            <a:avLst/>
          </a:prstGeom>
          <a:noFill/>
        </p:spPr>
        <p:txBody>
          <a:bodyPr wrap="square" rtlCol="0">
            <a:spAutoFit/>
          </a:bodyPr>
          <a:lstStyle/>
          <a:p>
            <a:pPr algn="ctr"/>
            <a:r>
              <a:rPr lang="fr-FR" dirty="0" smtClean="0"/>
              <a:t>Diapo 3</a:t>
            </a:r>
            <a:endParaRPr lang="fr-FR" dirty="0"/>
          </a:p>
        </p:txBody>
      </p:sp>
      <p:sp>
        <p:nvSpPr>
          <p:cNvPr id="17" name="ZoneTexte 16"/>
          <p:cNvSpPr txBox="1"/>
          <p:nvPr/>
        </p:nvSpPr>
        <p:spPr>
          <a:xfrm>
            <a:off x="7618067" y="1417550"/>
            <a:ext cx="1006997" cy="307777"/>
          </a:xfrm>
          <a:prstGeom prst="rect">
            <a:avLst/>
          </a:prstGeom>
          <a:noFill/>
        </p:spPr>
        <p:txBody>
          <a:bodyPr wrap="square" rtlCol="0">
            <a:spAutoFit/>
          </a:bodyPr>
          <a:lstStyle/>
          <a:p>
            <a:pPr algn="ctr"/>
            <a:r>
              <a:rPr lang="fr-FR" dirty="0" smtClean="0"/>
              <a:t>Diapo 6</a:t>
            </a:r>
            <a:endParaRPr lang="fr-FR" dirty="0"/>
          </a:p>
        </p:txBody>
      </p:sp>
      <p:sp>
        <p:nvSpPr>
          <p:cNvPr id="18" name="ZoneTexte 17"/>
          <p:cNvSpPr txBox="1"/>
          <p:nvPr/>
        </p:nvSpPr>
        <p:spPr>
          <a:xfrm>
            <a:off x="7619993" y="2137108"/>
            <a:ext cx="1006997" cy="307777"/>
          </a:xfrm>
          <a:prstGeom prst="rect">
            <a:avLst/>
          </a:prstGeom>
          <a:noFill/>
        </p:spPr>
        <p:txBody>
          <a:bodyPr wrap="square" rtlCol="0">
            <a:spAutoFit/>
          </a:bodyPr>
          <a:lstStyle/>
          <a:p>
            <a:pPr algn="ctr"/>
            <a:r>
              <a:rPr lang="fr-FR" dirty="0" smtClean="0"/>
              <a:t>  Diapo 14</a:t>
            </a:r>
            <a:endParaRPr lang="fr-FR" dirty="0"/>
          </a:p>
        </p:txBody>
      </p:sp>
      <p:sp>
        <p:nvSpPr>
          <p:cNvPr id="19" name="ZoneTexte 18"/>
          <p:cNvSpPr txBox="1"/>
          <p:nvPr/>
        </p:nvSpPr>
        <p:spPr>
          <a:xfrm>
            <a:off x="7621919" y="2775642"/>
            <a:ext cx="1006997" cy="307777"/>
          </a:xfrm>
          <a:prstGeom prst="rect">
            <a:avLst/>
          </a:prstGeom>
          <a:noFill/>
        </p:spPr>
        <p:txBody>
          <a:bodyPr wrap="square" rtlCol="0">
            <a:spAutoFit/>
          </a:bodyPr>
          <a:lstStyle/>
          <a:p>
            <a:pPr algn="ctr"/>
            <a:r>
              <a:rPr lang="fr-FR" dirty="0" smtClean="0"/>
              <a:t>  Diapo 25</a:t>
            </a:r>
            <a:endParaRPr lang="fr-FR" dirty="0"/>
          </a:p>
        </p:txBody>
      </p:sp>
      <p:sp>
        <p:nvSpPr>
          <p:cNvPr id="20" name="ZoneTexte 19"/>
          <p:cNvSpPr txBox="1"/>
          <p:nvPr/>
        </p:nvSpPr>
        <p:spPr>
          <a:xfrm>
            <a:off x="7623844" y="3495197"/>
            <a:ext cx="1006997" cy="307777"/>
          </a:xfrm>
          <a:prstGeom prst="rect">
            <a:avLst/>
          </a:prstGeom>
          <a:noFill/>
        </p:spPr>
        <p:txBody>
          <a:bodyPr wrap="square" rtlCol="0">
            <a:spAutoFit/>
          </a:bodyPr>
          <a:lstStyle/>
          <a:p>
            <a:pPr algn="ctr"/>
            <a:r>
              <a:rPr lang="fr-FR" dirty="0" smtClean="0"/>
              <a:t>  Diapo 33</a:t>
            </a:r>
            <a:endParaRPr lang="fr-FR" dirty="0"/>
          </a:p>
        </p:txBody>
      </p:sp>
    </p:spTree>
    <p:extLst>
      <p:ext uri="{BB962C8B-B14F-4D97-AF65-F5344CB8AC3E}">
        <p14:creationId xmlns:p14="http://schemas.microsoft.com/office/powerpoint/2010/main" val="1339569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F17657-B46A-4F57-B6B1-07966DF9DC3F}"/>
              </a:ext>
            </a:extLst>
          </p:cNvPr>
          <p:cNvSpPr>
            <a:spLocks noGrp="1"/>
          </p:cNvSpPr>
          <p:nvPr>
            <p:ph type="title"/>
          </p:nvPr>
        </p:nvSpPr>
        <p:spPr/>
        <p:txBody>
          <a:bodyPr/>
          <a:lstStyle/>
          <a:p>
            <a:r>
              <a:rPr lang="fr-FR" sz="1800"/>
              <a:t>Un parcours épargne financière (LEA) permettant un conseil personnalisé </a:t>
            </a:r>
          </a:p>
        </p:txBody>
      </p:sp>
      <p:sp>
        <p:nvSpPr>
          <p:cNvPr id="29" name="Rectangle : avec coins arrondis en diagonale 28">
            <a:extLst>
              <a:ext uri="{FF2B5EF4-FFF2-40B4-BE49-F238E27FC236}">
                <a16:creationId xmlns:a16="http://schemas.microsoft.com/office/drawing/2014/main" id="{689CC3DD-9961-44CE-BBDF-A927AD4310C5}"/>
              </a:ext>
            </a:extLst>
          </p:cNvPr>
          <p:cNvSpPr/>
          <p:nvPr/>
        </p:nvSpPr>
        <p:spPr>
          <a:xfrm>
            <a:off x="1058017" y="797872"/>
            <a:ext cx="6746455" cy="550519"/>
          </a:xfrm>
          <a:prstGeom prst="round2DiagRect">
            <a:avLst>
              <a:gd name="adj1" fmla="val 50000"/>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solidFill>
                <a:schemeClr val="accent1"/>
              </a:solidFill>
              <a:latin typeface="Montserrat ExtraBold" panose="020B0604020202020204" charset="0"/>
            </a:endParaRPr>
          </a:p>
        </p:txBody>
      </p:sp>
      <p:pic>
        <p:nvPicPr>
          <p:cNvPr id="18" name="Image 17">
            <a:extLst>
              <a:ext uri="{FF2B5EF4-FFF2-40B4-BE49-F238E27FC236}">
                <a16:creationId xmlns:a16="http://schemas.microsoft.com/office/drawing/2014/main" id="{467E9305-B215-432F-A494-1BE0E603B8E3}"/>
              </a:ext>
            </a:extLst>
          </p:cNvPr>
          <p:cNvPicPr>
            <a:picLocks noChangeAspect="1"/>
          </p:cNvPicPr>
          <p:nvPr/>
        </p:nvPicPr>
        <p:blipFill>
          <a:blip r:embed="rId3">
            <a:duotone>
              <a:schemeClr val="accent4">
                <a:shade val="45000"/>
                <a:satMod val="135000"/>
              </a:schemeClr>
              <a:prstClr val="white"/>
            </a:duotone>
          </a:blip>
          <a:stretch>
            <a:fillRect/>
          </a:stretch>
        </p:blipFill>
        <p:spPr>
          <a:xfrm>
            <a:off x="1753158" y="1218509"/>
            <a:ext cx="560214" cy="629283"/>
          </a:xfrm>
          <a:prstGeom prst="rect">
            <a:avLst/>
          </a:prstGeom>
        </p:spPr>
      </p:pic>
      <p:sp>
        <p:nvSpPr>
          <p:cNvPr id="31" name="Rectangle 30">
            <a:extLst>
              <a:ext uri="{FF2B5EF4-FFF2-40B4-BE49-F238E27FC236}">
                <a16:creationId xmlns:a16="http://schemas.microsoft.com/office/drawing/2014/main" id="{A5334D61-2845-4230-864B-F250AB950AFF}"/>
              </a:ext>
            </a:extLst>
          </p:cNvPr>
          <p:cNvSpPr/>
          <p:nvPr/>
        </p:nvSpPr>
        <p:spPr>
          <a:xfrm>
            <a:off x="3366000" y="2363279"/>
            <a:ext cx="2412000" cy="1584000"/>
          </a:xfrm>
          <a:prstGeom prst="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600"/>
              </a:spcBef>
              <a:buClr>
                <a:schemeClr val="accent5"/>
              </a:buClr>
              <a:buFont typeface="Wingdings" panose="05000000000000000000" pitchFamily="2" charset="2"/>
              <a:buChar char="Ø"/>
            </a:pPr>
            <a:r>
              <a:rPr lang="fr-FR" sz="800">
                <a:solidFill>
                  <a:schemeClr val="tx1"/>
                </a:solidFill>
              </a:rPr>
              <a:t>Les portefeuilles modèles, conçus par profil de risque et segmentation client, ont pour but d’encadrer la proposition commerciale tout en favorisant la diversification des actifs du client</a:t>
            </a:r>
          </a:p>
          <a:p>
            <a:pPr marL="171450" indent="-171450">
              <a:spcBef>
                <a:spcPts val="600"/>
              </a:spcBef>
              <a:buClr>
                <a:schemeClr val="accent5"/>
              </a:buClr>
              <a:buFont typeface="Wingdings" panose="05000000000000000000" pitchFamily="2" charset="2"/>
              <a:buChar char="Ø"/>
            </a:pPr>
            <a:r>
              <a:rPr lang="fr-FR" sz="800">
                <a:solidFill>
                  <a:schemeClr val="tx1"/>
                </a:solidFill>
              </a:rPr>
              <a:t>Des portefeuilles modèles distincts pour chaque type d’enveloppe (Assurance Vie/CTO ou PEA) et différenciés selon la segmentation du client (Grand Public ou Haut de Gamme ou Gestion Privée/Gestion de Fortune) </a:t>
            </a:r>
          </a:p>
        </p:txBody>
      </p:sp>
      <p:sp>
        <p:nvSpPr>
          <p:cNvPr id="34" name="Rectangle 33">
            <a:extLst>
              <a:ext uri="{FF2B5EF4-FFF2-40B4-BE49-F238E27FC236}">
                <a16:creationId xmlns:a16="http://schemas.microsoft.com/office/drawing/2014/main" id="{A57E111A-90C8-4E48-98B5-7F8DD7E362EC}"/>
              </a:ext>
            </a:extLst>
          </p:cNvPr>
          <p:cNvSpPr/>
          <p:nvPr/>
        </p:nvSpPr>
        <p:spPr>
          <a:xfrm>
            <a:off x="3366000" y="2069065"/>
            <a:ext cx="2412000" cy="279719"/>
          </a:xfrm>
          <a:prstGeom prst="rect">
            <a:avLst/>
          </a:prstGeom>
          <a:solidFill>
            <a:schemeClr val="accent5"/>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fr-FR" sz="900" b="1">
                <a:solidFill>
                  <a:schemeClr val="bg1"/>
                </a:solidFill>
                <a:latin typeface="Montserrat SemiBold" panose="020B0604020202020204" charset="0"/>
              </a:rPr>
              <a:t>…avec une proposition d’allocation, basée sur des portefeuilles modèles…</a:t>
            </a:r>
          </a:p>
        </p:txBody>
      </p:sp>
      <p:sp>
        <p:nvSpPr>
          <p:cNvPr id="35" name="Rectangle 34">
            <a:extLst>
              <a:ext uri="{FF2B5EF4-FFF2-40B4-BE49-F238E27FC236}">
                <a16:creationId xmlns:a16="http://schemas.microsoft.com/office/drawing/2014/main" id="{EEE56F95-2040-404B-A555-4F0A19181C82}"/>
              </a:ext>
            </a:extLst>
          </p:cNvPr>
          <p:cNvSpPr/>
          <p:nvPr/>
        </p:nvSpPr>
        <p:spPr>
          <a:xfrm>
            <a:off x="827595" y="2363279"/>
            <a:ext cx="2412000" cy="1584000"/>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600"/>
              </a:spcBef>
              <a:buClr>
                <a:schemeClr val="accent4"/>
              </a:buClr>
              <a:buFont typeface="Wingdings" panose="05000000000000000000" pitchFamily="2" charset="2"/>
              <a:buChar char="Ø"/>
            </a:pPr>
            <a:r>
              <a:rPr lang="fr-FR" sz="800">
                <a:solidFill>
                  <a:schemeClr val="tx1"/>
                </a:solidFill>
              </a:rPr>
              <a:t>Des propositions client personnalisées selon </a:t>
            </a:r>
          </a:p>
          <a:p>
            <a:pPr marL="361950" lvl="8" indent="-85725">
              <a:spcBef>
                <a:spcPts val="300"/>
              </a:spcBef>
              <a:buClr>
                <a:schemeClr val="accent4"/>
              </a:buClr>
              <a:buFont typeface="Courier New" panose="02070309020205020404" pitchFamily="49" charset="0"/>
              <a:buChar char="o"/>
            </a:pPr>
            <a:r>
              <a:rPr lang="fr-FR" sz="800">
                <a:solidFill>
                  <a:schemeClr val="tx1"/>
                </a:solidFill>
              </a:rPr>
              <a:t>ses projets/attentes</a:t>
            </a:r>
          </a:p>
          <a:p>
            <a:pPr marL="361950" lvl="8" indent="-85725">
              <a:spcBef>
                <a:spcPts val="300"/>
              </a:spcBef>
              <a:buClr>
                <a:schemeClr val="accent4"/>
              </a:buClr>
              <a:buFont typeface="Courier New" panose="02070309020205020404" pitchFamily="49" charset="0"/>
              <a:buChar char="o"/>
            </a:pPr>
            <a:r>
              <a:rPr lang="fr-FR" sz="800">
                <a:solidFill>
                  <a:schemeClr val="tx1"/>
                </a:solidFill>
              </a:rPr>
              <a:t>son horizon de placement</a:t>
            </a:r>
          </a:p>
          <a:p>
            <a:pPr marL="361950" lvl="8" indent="-85725">
              <a:spcBef>
                <a:spcPts val="300"/>
              </a:spcBef>
              <a:buClr>
                <a:schemeClr val="accent4"/>
              </a:buClr>
              <a:buFont typeface="Courier New" panose="02070309020205020404" pitchFamily="49" charset="0"/>
              <a:buChar char="o"/>
            </a:pPr>
            <a:r>
              <a:rPr lang="fr-FR" sz="800">
                <a:solidFill>
                  <a:schemeClr val="tx1"/>
                </a:solidFill>
              </a:rPr>
              <a:t>son profil de risque / connaissances financières</a:t>
            </a:r>
          </a:p>
          <a:p>
            <a:pPr marL="171450" indent="-171450">
              <a:spcBef>
                <a:spcPts val="600"/>
              </a:spcBef>
              <a:buClr>
                <a:schemeClr val="accent4"/>
              </a:buClr>
              <a:buFont typeface="Wingdings" panose="05000000000000000000" pitchFamily="2" charset="2"/>
              <a:buChar char="Ø"/>
            </a:pPr>
            <a:r>
              <a:rPr lang="fr-FR" sz="800">
                <a:solidFill>
                  <a:schemeClr val="tx1"/>
                </a:solidFill>
              </a:rPr>
              <a:t>Une approche globale du risque client basée sur ses avoirs détenus au sein de l’établissement</a:t>
            </a:r>
          </a:p>
        </p:txBody>
      </p:sp>
      <p:sp>
        <p:nvSpPr>
          <p:cNvPr id="36" name="Rectangle 35">
            <a:extLst>
              <a:ext uri="{FF2B5EF4-FFF2-40B4-BE49-F238E27FC236}">
                <a16:creationId xmlns:a16="http://schemas.microsoft.com/office/drawing/2014/main" id="{9C53C865-C169-4351-924F-90C6CDBD1F0B}"/>
              </a:ext>
            </a:extLst>
          </p:cNvPr>
          <p:cNvSpPr/>
          <p:nvPr/>
        </p:nvSpPr>
        <p:spPr>
          <a:xfrm>
            <a:off x="827595" y="2069065"/>
            <a:ext cx="2412000" cy="279719"/>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fr-FR" sz="900" b="1">
                <a:solidFill>
                  <a:schemeClr val="bg1"/>
                </a:solidFill>
                <a:latin typeface="Montserrat SemiBold" panose="020B0604020202020204" charset="0"/>
              </a:rPr>
              <a:t>Un parcours répondant aux </a:t>
            </a:r>
            <a:br>
              <a:rPr lang="fr-FR" sz="900" b="1">
                <a:solidFill>
                  <a:schemeClr val="bg1"/>
                </a:solidFill>
                <a:latin typeface="Montserrat SemiBold" panose="020B0604020202020204" charset="0"/>
              </a:rPr>
            </a:br>
            <a:r>
              <a:rPr lang="fr-FR" sz="900" b="1">
                <a:solidFill>
                  <a:schemeClr val="bg1"/>
                </a:solidFill>
                <a:latin typeface="Montserrat SemiBold" panose="020B0604020202020204" charset="0"/>
              </a:rPr>
              <a:t>besoins/projets du client…</a:t>
            </a:r>
          </a:p>
        </p:txBody>
      </p:sp>
      <p:sp>
        <p:nvSpPr>
          <p:cNvPr id="37" name="Rectangle 36">
            <a:extLst>
              <a:ext uri="{FF2B5EF4-FFF2-40B4-BE49-F238E27FC236}">
                <a16:creationId xmlns:a16="http://schemas.microsoft.com/office/drawing/2014/main" id="{5795D389-3293-4832-9EFD-AD202397F465}"/>
              </a:ext>
            </a:extLst>
          </p:cNvPr>
          <p:cNvSpPr/>
          <p:nvPr/>
        </p:nvSpPr>
        <p:spPr>
          <a:xfrm>
            <a:off x="5904405" y="2363279"/>
            <a:ext cx="2412000" cy="158400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600"/>
              </a:spcBef>
              <a:buClr>
                <a:schemeClr val="bg2"/>
              </a:buClr>
              <a:buFont typeface="Wingdings" panose="05000000000000000000" pitchFamily="2" charset="2"/>
              <a:buChar char="Ø"/>
            </a:pPr>
            <a:r>
              <a:rPr lang="fr-FR" sz="800">
                <a:solidFill>
                  <a:schemeClr val="tx1"/>
                </a:solidFill>
              </a:rPr>
              <a:t>Un accompagnement dans la définition des projets et dans la détermination des montants</a:t>
            </a:r>
          </a:p>
          <a:p>
            <a:pPr marL="171450" indent="-171450">
              <a:spcBef>
                <a:spcPts val="600"/>
              </a:spcBef>
              <a:buClr>
                <a:schemeClr val="bg2"/>
              </a:buClr>
              <a:buFont typeface="Wingdings" panose="05000000000000000000" pitchFamily="2" charset="2"/>
              <a:buChar char="Ø"/>
            </a:pPr>
            <a:r>
              <a:rPr lang="fr-FR" sz="800">
                <a:solidFill>
                  <a:schemeClr val="tx1"/>
                </a:solidFill>
              </a:rPr>
              <a:t>Une connaissance fine de ses clients et de leurs attentes</a:t>
            </a:r>
          </a:p>
          <a:p>
            <a:pPr marL="171450" indent="-171450">
              <a:spcBef>
                <a:spcPts val="600"/>
              </a:spcBef>
              <a:buClr>
                <a:schemeClr val="bg2"/>
              </a:buClr>
              <a:buFont typeface="Wingdings" panose="05000000000000000000" pitchFamily="2" charset="2"/>
              <a:buChar char="Ø"/>
            </a:pPr>
            <a:r>
              <a:rPr lang="fr-FR" sz="800">
                <a:solidFill>
                  <a:schemeClr val="tx1"/>
                </a:solidFill>
              </a:rPr>
              <a:t>De la pédagogie dans l’explication des solutions</a:t>
            </a:r>
          </a:p>
        </p:txBody>
      </p:sp>
      <p:sp>
        <p:nvSpPr>
          <p:cNvPr id="38" name="Rectangle 37">
            <a:extLst>
              <a:ext uri="{FF2B5EF4-FFF2-40B4-BE49-F238E27FC236}">
                <a16:creationId xmlns:a16="http://schemas.microsoft.com/office/drawing/2014/main" id="{CD0B1ADB-F002-40CC-975D-931496C9F80B}"/>
              </a:ext>
            </a:extLst>
          </p:cNvPr>
          <p:cNvSpPr/>
          <p:nvPr/>
        </p:nvSpPr>
        <p:spPr>
          <a:xfrm>
            <a:off x="5904405" y="2069065"/>
            <a:ext cx="2412000" cy="279719"/>
          </a:xfrm>
          <a:prstGeom prst="rect">
            <a:avLst/>
          </a:prstGeom>
          <a:solidFill>
            <a:srgbClr val="B34A8C"/>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fr-FR" sz="900" b="1">
                <a:solidFill>
                  <a:schemeClr val="bg1"/>
                </a:solidFill>
                <a:latin typeface="Montserrat SemiBold" panose="020B0604020202020204" charset="0"/>
              </a:rPr>
              <a:t>…et personnalisée avec l’aide du conseiller, expert de la relation client</a:t>
            </a:r>
          </a:p>
        </p:txBody>
      </p:sp>
      <p:pic>
        <p:nvPicPr>
          <p:cNvPr id="40" name="Picture 2">
            <a:extLst>
              <a:ext uri="{FF2B5EF4-FFF2-40B4-BE49-F238E27FC236}">
                <a16:creationId xmlns:a16="http://schemas.microsoft.com/office/drawing/2014/main" id="{E48E8AB0-FAEC-4C8D-830A-933D323FBE19}"/>
              </a:ext>
            </a:extLst>
          </p:cNvPr>
          <p:cNvPicPr>
            <a:picLocks noChangeAspect="1" noChangeArrowheads="1"/>
          </p:cNvPicPr>
          <p:nvPr/>
        </p:nvPicPr>
        <p:blipFill>
          <a:blip r:embed="rId4"/>
          <a:srcRect/>
          <a:stretch/>
        </p:blipFill>
        <p:spPr bwMode="auto">
          <a:xfrm>
            <a:off x="6758251" y="1212764"/>
            <a:ext cx="693479" cy="69347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07504ED8-4C83-418F-81BD-0031BC83962C}"/>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16066" y="1218508"/>
            <a:ext cx="681990" cy="681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F503E58-5ACD-4732-AD6F-8C3309D51ED9}"/>
              </a:ext>
            </a:extLst>
          </p:cNvPr>
          <p:cNvSpPr/>
          <p:nvPr/>
        </p:nvSpPr>
        <p:spPr>
          <a:xfrm>
            <a:off x="453155" y="4447090"/>
            <a:ext cx="8237691"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solidFill>
                  <a:schemeClr val="accent3"/>
                </a:solidFill>
                <a:latin typeface="Montserrat SemiBold" panose="020B0604020202020204" charset="0"/>
              </a:rPr>
              <a:t>Un outil encadrant le parcours conseil en épargne financière et favorisant l’accompagnement du client dans sa prise de décision</a:t>
            </a:r>
          </a:p>
        </p:txBody>
      </p:sp>
      <p:sp>
        <p:nvSpPr>
          <p:cNvPr id="4" name="Triangle isocèle 3">
            <a:extLst>
              <a:ext uri="{FF2B5EF4-FFF2-40B4-BE49-F238E27FC236}">
                <a16:creationId xmlns:a16="http://schemas.microsoft.com/office/drawing/2014/main" id="{2A0A6BC4-F023-4FDA-A224-4FED899CAF37}"/>
              </a:ext>
            </a:extLst>
          </p:cNvPr>
          <p:cNvSpPr/>
          <p:nvPr/>
        </p:nvSpPr>
        <p:spPr>
          <a:xfrm rot="5400000">
            <a:off x="317205"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5C4E90E8-1C15-49E2-A3D2-FAEE122868C0}"/>
              </a:ext>
            </a:extLst>
          </p:cNvPr>
          <p:cNvSpPr txBox="1"/>
          <p:nvPr/>
        </p:nvSpPr>
        <p:spPr>
          <a:xfrm>
            <a:off x="3349693" y="3955219"/>
            <a:ext cx="2554712" cy="184666"/>
          </a:xfrm>
          <a:prstGeom prst="rect">
            <a:avLst/>
          </a:prstGeom>
          <a:noFill/>
        </p:spPr>
        <p:txBody>
          <a:bodyPr wrap="square" rtlCol="0">
            <a:spAutoFit/>
          </a:bodyPr>
          <a:lstStyle/>
          <a:p>
            <a:pPr algn="ctr"/>
            <a:r>
              <a:rPr lang="fr-FR" sz="570" i="1" dirty="0">
                <a:solidFill>
                  <a:schemeClr val="accent5"/>
                </a:solidFill>
              </a:rPr>
              <a:t>Note : LEA permet aussi de faire des parcours en gestion déléguée</a:t>
            </a:r>
          </a:p>
        </p:txBody>
      </p:sp>
    </p:spTree>
    <p:extLst>
      <p:ext uri="{BB962C8B-B14F-4D97-AF65-F5344CB8AC3E}">
        <p14:creationId xmlns:p14="http://schemas.microsoft.com/office/powerpoint/2010/main" val="1566171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C62655-8FF0-4936-B4B8-7F5A7F02FEA4}"/>
              </a:ext>
            </a:extLst>
          </p:cNvPr>
          <p:cNvSpPr>
            <a:spLocks noGrp="1"/>
          </p:cNvSpPr>
          <p:nvPr>
            <p:ph type="title"/>
          </p:nvPr>
        </p:nvSpPr>
        <p:spPr>
          <a:xfrm>
            <a:off x="900385" y="195485"/>
            <a:ext cx="7704098" cy="744794"/>
          </a:xfrm>
        </p:spPr>
        <p:txBody>
          <a:bodyPr>
            <a:normAutofit/>
          </a:bodyPr>
          <a:lstStyle/>
          <a:p>
            <a:r>
              <a:rPr lang="fr-FR" sz="1800"/>
              <a:t>Plus qu’un simple outil, le parcours conseil en épargne financière apporte de la valeur à 3 niveaux</a:t>
            </a:r>
          </a:p>
        </p:txBody>
      </p:sp>
      <p:sp>
        <p:nvSpPr>
          <p:cNvPr id="4" name="Rectangle 3">
            <a:extLst>
              <a:ext uri="{FF2B5EF4-FFF2-40B4-BE49-F238E27FC236}">
                <a16:creationId xmlns:a16="http://schemas.microsoft.com/office/drawing/2014/main" id="{9FB24D4C-C579-4446-B07F-28039DB1F5E2}"/>
              </a:ext>
            </a:extLst>
          </p:cNvPr>
          <p:cNvSpPr/>
          <p:nvPr/>
        </p:nvSpPr>
        <p:spPr>
          <a:xfrm>
            <a:off x="694651" y="1743772"/>
            <a:ext cx="2457000" cy="298800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lvl="0" indent="-171450" defTabSz="342900">
              <a:lnSpc>
                <a:spcPct val="120000"/>
              </a:lnSpc>
              <a:spcBef>
                <a:spcPts val="450"/>
              </a:spcBef>
              <a:buClr>
                <a:srgbClr val="9176B4"/>
              </a:buClr>
              <a:buFont typeface="Wingdings" panose="05000000000000000000" pitchFamily="2" charset="2"/>
              <a:buChar char="Ø"/>
              <a:defRPr/>
            </a:pPr>
            <a:r>
              <a:rPr lang="fr-FR" sz="750">
                <a:solidFill>
                  <a:srgbClr val="000000"/>
                </a:solidFill>
                <a:cs typeface="Arial"/>
              </a:rPr>
              <a:t>Une </a:t>
            </a:r>
            <a:r>
              <a:rPr lang="fr-FR" sz="750" b="1">
                <a:solidFill>
                  <a:srgbClr val="9176B4"/>
                </a:solidFill>
                <a:cs typeface="Arial"/>
              </a:rPr>
              <a:t>connaissance client améliorée</a:t>
            </a:r>
            <a:endParaRPr lang="fr-FR" sz="750">
              <a:solidFill>
                <a:srgbClr val="9176B4"/>
              </a:solidFill>
              <a:cs typeface="Arial"/>
            </a:endParaRPr>
          </a:p>
          <a:p>
            <a:pPr marL="171450" lvl="0" indent="-171450" defTabSz="342900">
              <a:lnSpc>
                <a:spcPct val="120000"/>
              </a:lnSpc>
              <a:spcBef>
                <a:spcPts val="450"/>
              </a:spcBef>
              <a:buClr>
                <a:srgbClr val="9176B4"/>
              </a:buClr>
              <a:buFont typeface="Wingdings" panose="05000000000000000000" pitchFamily="2" charset="2"/>
              <a:buChar char="Ø"/>
              <a:defRPr/>
            </a:pPr>
            <a:r>
              <a:rPr lang="fr-FR" sz="750">
                <a:solidFill>
                  <a:srgbClr val="000000"/>
                </a:solidFill>
                <a:cs typeface="Arial"/>
              </a:rPr>
              <a:t>Une aide pour le conseiller afin de : </a:t>
            </a:r>
          </a:p>
          <a:p>
            <a:pPr marL="334566" lvl="1" indent="-136922" defTabSz="342900">
              <a:lnSpc>
                <a:spcPct val="120000"/>
              </a:lnSpc>
              <a:spcBef>
                <a:spcPts val="450"/>
              </a:spcBef>
              <a:buClr>
                <a:srgbClr val="000000"/>
              </a:buClr>
              <a:buFont typeface="Courier New" panose="02070309020205020404" pitchFamily="49" charset="0"/>
              <a:buChar char="o"/>
              <a:defRPr/>
            </a:pPr>
            <a:r>
              <a:rPr lang="fr-FR" sz="750">
                <a:solidFill>
                  <a:srgbClr val="000000"/>
                </a:solidFill>
                <a:cs typeface="Arial"/>
              </a:rPr>
              <a:t>Répondre efficacement aux </a:t>
            </a:r>
            <a:r>
              <a:rPr lang="fr-FR" sz="750" b="1">
                <a:solidFill>
                  <a:srgbClr val="9176B4"/>
                </a:solidFill>
                <a:cs typeface="Arial"/>
              </a:rPr>
              <a:t>exigences réglementaires </a:t>
            </a:r>
          </a:p>
          <a:p>
            <a:pPr marL="334566" lvl="1" indent="-136922" defTabSz="342900">
              <a:lnSpc>
                <a:spcPct val="120000"/>
              </a:lnSpc>
              <a:spcBef>
                <a:spcPts val="450"/>
              </a:spcBef>
              <a:buClr>
                <a:srgbClr val="000000"/>
              </a:buClr>
              <a:buFont typeface="Courier New" panose="02070309020205020404" pitchFamily="49" charset="0"/>
              <a:buChar char="o"/>
              <a:defRPr/>
            </a:pPr>
            <a:r>
              <a:rPr lang="fr-FR" sz="750" b="1">
                <a:solidFill>
                  <a:srgbClr val="9176B4"/>
                </a:solidFill>
                <a:cs typeface="Arial"/>
              </a:rPr>
              <a:t>Qualifier le niveau de connaissance financière </a:t>
            </a:r>
            <a:r>
              <a:rPr lang="fr-FR" sz="750">
                <a:solidFill>
                  <a:srgbClr val="000000"/>
                </a:solidFill>
                <a:cs typeface="Arial"/>
              </a:rPr>
              <a:t>du client et son </a:t>
            </a:r>
            <a:r>
              <a:rPr lang="fr-FR" sz="750" b="1">
                <a:solidFill>
                  <a:srgbClr val="9176B4"/>
                </a:solidFill>
                <a:cs typeface="Arial"/>
              </a:rPr>
              <a:t>appétence au risque (module QCF/QR dédié validé par la Conformité Groupe)</a:t>
            </a:r>
          </a:p>
          <a:p>
            <a:pPr marL="334566" lvl="1" indent="-136922" defTabSz="342900">
              <a:lnSpc>
                <a:spcPct val="120000"/>
              </a:lnSpc>
              <a:spcBef>
                <a:spcPts val="450"/>
              </a:spcBef>
              <a:buClr>
                <a:srgbClr val="000000"/>
              </a:buClr>
              <a:buFont typeface="Courier New" panose="02070309020205020404" pitchFamily="49" charset="0"/>
              <a:buChar char="o"/>
              <a:defRPr/>
            </a:pPr>
            <a:r>
              <a:rPr lang="fr-FR" sz="750">
                <a:solidFill>
                  <a:srgbClr val="000000"/>
                </a:solidFill>
                <a:cs typeface="Arial"/>
              </a:rPr>
              <a:t>Proposer aux clients une </a:t>
            </a:r>
            <a:r>
              <a:rPr lang="fr-FR" sz="750" b="1">
                <a:solidFill>
                  <a:schemeClr val="accent4"/>
                </a:solidFill>
                <a:cs typeface="Arial"/>
              </a:rPr>
              <a:t>allocation </a:t>
            </a:r>
            <a:r>
              <a:rPr lang="fr-FR" sz="750">
                <a:solidFill>
                  <a:srgbClr val="000000"/>
                </a:solidFill>
                <a:cs typeface="Arial"/>
              </a:rPr>
              <a:t>/ </a:t>
            </a:r>
            <a:r>
              <a:rPr lang="fr-FR" sz="750" b="1">
                <a:solidFill>
                  <a:srgbClr val="9176B4"/>
                </a:solidFill>
                <a:cs typeface="Arial"/>
              </a:rPr>
              <a:t>optimisation de leur épargne financière, en cohérence avec leur appétence au risque</a:t>
            </a:r>
          </a:p>
          <a:p>
            <a:pPr marL="334566" lvl="1" indent="-136922" defTabSz="342900">
              <a:lnSpc>
                <a:spcPct val="120000"/>
              </a:lnSpc>
              <a:spcBef>
                <a:spcPts val="450"/>
              </a:spcBef>
              <a:buClr>
                <a:srgbClr val="000000"/>
              </a:buClr>
              <a:buFont typeface="Courier New" panose="02070309020205020404" pitchFamily="49" charset="0"/>
              <a:buChar char="o"/>
              <a:defRPr/>
            </a:pPr>
            <a:r>
              <a:rPr lang="fr-FR" sz="750" b="1">
                <a:solidFill>
                  <a:srgbClr val="9176B4"/>
                </a:solidFill>
                <a:cs typeface="Arial"/>
              </a:rPr>
              <a:t>Contrôler le risque global des avoirs </a:t>
            </a:r>
            <a:r>
              <a:rPr lang="fr-FR" sz="750">
                <a:solidFill>
                  <a:srgbClr val="000000"/>
                </a:solidFill>
                <a:cs typeface="Arial"/>
              </a:rPr>
              <a:t>du clients quels que soient ses choix d’investissement</a:t>
            </a:r>
            <a:endParaRPr lang="fr-FR" sz="750">
              <a:solidFill>
                <a:schemeClr val="accent4"/>
              </a:solidFill>
              <a:cs typeface="Arial"/>
            </a:endParaRPr>
          </a:p>
          <a:p>
            <a:pPr lvl="0" defTabSz="342900">
              <a:lnSpc>
                <a:spcPct val="120000"/>
              </a:lnSpc>
              <a:spcBef>
                <a:spcPts val="450"/>
              </a:spcBef>
              <a:defRPr/>
            </a:pPr>
            <a:r>
              <a:rPr lang="fr-FR" sz="750">
                <a:solidFill>
                  <a:schemeClr val="accent4"/>
                </a:solidFill>
                <a:cs typeface="Arial"/>
                <a:sym typeface="Wingdings" panose="05000000000000000000" pitchFamily="2" charset="2"/>
              </a:rPr>
              <a:t></a:t>
            </a:r>
            <a:r>
              <a:rPr lang="fr-FR" sz="750">
                <a:solidFill>
                  <a:srgbClr val="000000"/>
                </a:solidFill>
                <a:cs typeface="Arial"/>
                <a:sym typeface="Wingdings" panose="05000000000000000000" pitchFamily="2" charset="2"/>
              </a:rPr>
              <a:t> </a:t>
            </a:r>
            <a:r>
              <a:rPr lang="fr-FR" sz="750">
                <a:solidFill>
                  <a:srgbClr val="000000"/>
                </a:solidFill>
                <a:cs typeface="Arial"/>
              </a:rPr>
              <a:t>Un </a:t>
            </a:r>
            <a:r>
              <a:rPr lang="fr-FR" sz="750" b="1">
                <a:solidFill>
                  <a:srgbClr val="9176B4"/>
                </a:solidFill>
                <a:cs typeface="Arial"/>
              </a:rPr>
              <a:t>gain de temps et </a:t>
            </a:r>
            <a:r>
              <a:rPr lang="fr-FR" sz="750">
                <a:solidFill>
                  <a:srgbClr val="000000"/>
                </a:solidFill>
                <a:cs typeface="Arial"/>
              </a:rPr>
              <a:t>un </a:t>
            </a:r>
            <a:r>
              <a:rPr lang="fr-FR" sz="750" b="1">
                <a:solidFill>
                  <a:srgbClr val="9176B4"/>
                </a:solidFill>
                <a:cs typeface="Arial"/>
              </a:rPr>
              <a:t>support à l’expertise du conseiller</a:t>
            </a:r>
            <a:r>
              <a:rPr lang="fr-FR" sz="750">
                <a:solidFill>
                  <a:srgbClr val="000000"/>
                </a:solidFill>
                <a:cs typeface="Arial"/>
              </a:rPr>
              <a:t> vis-à-vis de son client</a:t>
            </a:r>
          </a:p>
        </p:txBody>
      </p:sp>
      <p:sp>
        <p:nvSpPr>
          <p:cNvPr id="32" name="Rectangle 31">
            <a:extLst>
              <a:ext uri="{FF2B5EF4-FFF2-40B4-BE49-F238E27FC236}">
                <a16:creationId xmlns:a16="http://schemas.microsoft.com/office/drawing/2014/main" id="{2CAB2E60-B369-4E92-83A7-EDBAA901AB12}"/>
              </a:ext>
            </a:extLst>
          </p:cNvPr>
          <p:cNvSpPr/>
          <p:nvPr/>
        </p:nvSpPr>
        <p:spPr>
          <a:xfrm>
            <a:off x="694651" y="1501789"/>
            <a:ext cx="2457000" cy="231103"/>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latin typeface="Montserrat SemiBold" panose="020B0604020202020204" charset="0"/>
              </a:rPr>
              <a:t>Pour les conseillers</a:t>
            </a:r>
          </a:p>
        </p:txBody>
      </p:sp>
      <p:sp>
        <p:nvSpPr>
          <p:cNvPr id="33" name="Rectangle 32">
            <a:extLst>
              <a:ext uri="{FF2B5EF4-FFF2-40B4-BE49-F238E27FC236}">
                <a16:creationId xmlns:a16="http://schemas.microsoft.com/office/drawing/2014/main" id="{C327ECED-A548-4699-81CE-FC96BEB23A43}"/>
              </a:ext>
            </a:extLst>
          </p:cNvPr>
          <p:cNvSpPr/>
          <p:nvPr/>
        </p:nvSpPr>
        <p:spPr>
          <a:xfrm>
            <a:off x="3358983" y="1743772"/>
            <a:ext cx="2457000" cy="2988000"/>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lvl="0" indent="-171450" defTabSz="342900">
              <a:lnSpc>
                <a:spcPct val="120000"/>
              </a:lnSpc>
              <a:spcBef>
                <a:spcPts val="225"/>
              </a:spcBef>
              <a:spcAft>
                <a:spcPts val="450"/>
              </a:spcAft>
              <a:buClr>
                <a:srgbClr val="B34A8C"/>
              </a:buClr>
              <a:buFont typeface="Wingdings" panose="05000000000000000000" pitchFamily="2" charset="2"/>
              <a:buChar char="Ø"/>
              <a:defRPr/>
            </a:pPr>
            <a:r>
              <a:rPr lang="fr-FR" sz="750">
                <a:solidFill>
                  <a:srgbClr val="000000"/>
                </a:solidFill>
                <a:cs typeface="Arial"/>
              </a:rPr>
              <a:t>Un </a:t>
            </a:r>
            <a:r>
              <a:rPr lang="fr-FR" sz="750" b="1">
                <a:solidFill>
                  <a:srgbClr val="B34A8C"/>
                </a:solidFill>
                <a:cs typeface="Arial"/>
              </a:rPr>
              <a:t>conseil personnalisé</a:t>
            </a:r>
            <a:r>
              <a:rPr lang="fr-FR" sz="750">
                <a:solidFill>
                  <a:srgbClr val="000000"/>
                </a:solidFill>
                <a:cs typeface="Arial"/>
              </a:rPr>
              <a:t>, qui répond davantage à leurs attentes</a:t>
            </a:r>
          </a:p>
          <a:p>
            <a:pPr marL="171450" lvl="0" indent="-171450" defTabSz="342900">
              <a:lnSpc>
                <a:spcPct val="120000"/>
              </a:lnSpc>
              <a:spcBef>
                <a:spcPts val="225"/>
              </a:spcBef>
              <a:spcAft>
                <a:spcPts val="450"/>
              </a:spcAft>
              <a:buClr>
                <a:srgbClr val="B34A8C"/>
              </a:buClr>
              <a:buFont typeface="Wingdings" panose="05000000000000000000" pitchFamily="2" charset="2"/>
              <a:buChar char="Ø"/>
              <a:defRPr/>
            </a:pPr>
            <a:r>
              <a:rPr lang="fr-FR" sz="750">
                <a:solidFill>
                  <a:srgbClr val="000000"/>
                </a:solidFill>
                <a:cs typeface="Arial"/>
              </a:rPr>
              <a:t>Une </a:t>
            </a:r>
            <a:r>
              <a:rPr lang="fr-FR" sz="750" b="1">
                <a:solidFill>
                  <a:srgbClr val="B34A8C"/>
                </a:solidFill>
                <a:cs typeface="Arial"/>
              </a:rPr>
              <a:t>vision consolidée de leur épargne </a:t>
            </a:r>
            <a:r>
              <a:rPr lang="fr-FR" sz="750">
                <a:solidFill>
                  <a:srgbClr val="000000"/>
                </a:solidFill>
                <a:cs typeface="Arial"/>
              </a:rPr>
              <a:t>au sein de la banque</a:t>
            </a:r>
          </a:p>
          <a:p>
            <a:pPr marL="171450" lvl="0" indent="-171450" defTabSz="342900">
              <a:lnSpc>
                <a:spcPct val="120000"/>
              </a:lnSpc>
              <a:spcBef>
                <a:spcPts val="225"/>
              </a:spcBef>
              <a:spcAft>
                <a:spcPts val="450"/>
              </a:spcAft>
              <a:buClr>
                <a:srgbClr val="B34A8C"/>
              </a:buClr>
              <a:buFont typeface="Wingdings" panose="05000000000000000000" pitchFamily="2" charset="2"/>
              <a:buChar char="Ø"/>
              <a:defRPr/>
            </a:pPr>
            <a:r>
              <a:rPr lang="fr-FR" sz="750">
                <a:solidFill>
                  <a:srgbClr val="000000"/>
                </a:solidFill>
                <a:cs typeface="Arial"/>
              </a:rPr>
              <a:t>Un </a:t>
            </a:r>
            <a:r>
              <a:rPr lang="fr-FR" sz="750" b="1">
                <a:solidFill>
                  <a:srgbClr val="B34A8C"/>
                </a:solidFill>
                <a:cs typeface="Arial"/>
              </a:rPr>
              <a:t>outil leur permettant de valoriser leur épargne financière au travers de projets</a:t>
            </a:r>
          </a:p>
          <a:p>
            <a:pPr marL="171450" lvl="0" indent="-171450" defTabSz="342900">
              <a:lnSpc>
                <a:spcPct val="120000"/>
              </a:lnSpc>
              <a:spcBef>
                <a:spcPts val="225"/>
              </a:spcBef>
              <a:spcAft>
                <a:spcPts val="450"/>
              </a:spcAft>
              <a:buClr>
                <a:srgbClr val="B34A8C"/>
              </a:buClr>
              <a:buFont typeface="Wingdings" panose="05000000000000000000" pitchFamily="2" charset="2"/>
              <a:buChar char="Ø"/>
              <a:defRPr/>
            </a:pPr>
            <a:r>
              <a:rPr lang="fr-FR" sz="750">
                <a:solidFill>
                  <a:srgbClr val="000000"/>
                </a:solidFill>
                <a:cs typeface="Arial"/>
              </a:rPr>
              <a:t>Une allocation conçue par NIM Solutions qui favorise la </a:t>
            </a:r>
            <a:r>
              <a:rPr lang="fr-FR" sz="750" b="1">
                <a:solidFill>
                  <a:schemeClr val="bg2"/>
                </a:solidFill>
                <a:cs typeface="Arial"/>
              </a:rPr>
              <a:t>diversification de l’épargne en fonction du profil de risque et de la segmentation du client</a:t>
            </a:r>
          </a:p>
        </p:txBody>
      </p:sp>
      <p:sp>
        <p:nvSpPr>
          <p:cNvPr id="34" name="Rectangle 33">
            <a:extLst>
              <a:ext uri="{FF2B5EF4-FFF2-40B4-BE49-F238E27FC236}">
                <a16:creationId xmlns:a16="http://schemas.microsoft.com/office/drawing/2014/main" id="{DB0E3F86-C9E1-462E-9106-59C5A880B404}"/>
              </a:ext>
            </a:extLst>
          </p:cNvPr>
          <p:cNvSpPr/>
          <p:nvPr/>
        </p:nvSpPr>
        <p:spPr>
          <a:xfrm>
            <a:off x="3358983" y="1501789"/>
            <a:ext cx="2457000" cy="231103"/>
          </a:xfrm>
          <a:prstGeom prst="rect">
            <a:avLst/>
          </a:prstGeom>
          <a:solidFill>
            <a:schemeClr val="bg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latin typeface="Montserrat SemiBold" panose="020B0604020202020204" charset="0"/>
              </a:rPr>
              <a:t>Pour les clients</a:t>
            </a:r>
          </a:p>
        </p:txBody>
      </p:sp>
      <p:sp>
        <p:nvSpPr>
          <p:cNvPr id="35" name="Rectangle 34">
            <a:extLst>
              <a:ext uri="{FF2B5EF4-FFF2-40B4-BE49-F238E27FC236}">
                <a16:creationId xmlns:a16="http://schemas.microsoft.com/office/drawing/2014/main" id="{B22BFBD0-73D2-4D53-AB12-E20A9B59B51B}"/>
              </a:ext>
            </a:extLst>
          </p:cNvPr>
          <p:cNvSpPr/>
          <p:nvPr/>
        </p:nvSpPr>
        <p:spPr>
          <a:xfrm>
            <a:off x="5992350" y="1743772"/>
            <a:ext cx="2457000" cy="298800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lvl="0" indent="-171450" defTabSz="342900">
              <a:lnSpc>
                <a:spcPct val="120000"/>
              </a:lnSpc>
              <a:spcBef>
                <a:spcPts val="225"/>
              </a:spcBef>
              <a:buClr>
                <a:schemeClr val="accent2"/>
              </a:buClr>
              <a:buFont typeface="Wingdings" panose="05000000000000000000" pitchFamily="2" charset="2"/>
              <a:buChar char="Ø"/>
              <a:defRPr/>
            </a:pPr>
            <a:r>
              <a:rPr lang="fr-FR" sz="750">
                <a:solidFill>
                  <a:srgbClr val="000000"/>
                </a:solidFill>
                <a:cs typeface="Arial"/>
              </a:rPr>
              <a:t>Une plateforme portant la </a:t>
            </a:r>
            <a:r>
              <a:rPr lang="fr-FR" sz="750" b="1">
                <a:solidFill>
                  <a:srgbClr val="00A193"/>
                </a:solidFill>
                <a:cs typeface="Arial"/>
              </a:rPr>
              <a:t>stratégie des dirigeants du Groupe BPCE </a:t>
            </a:r>
          </a:p>
          <a:p>
            <a:pPr marL="514350" lvl="1" indent="-171450" defTabSz="342900">
              <a:lnSpc>
                <a:spcPct val="120000"/>
              </a:lnSpc>
              <a:spcBef>
                <a:spcPts val="225"/>
              </a:spcBef>
              <a:buClr>
                <a:srgbClr val="000000"/>
              </a:buClr>
              <a:buFont typeface="Courier New" panose="02070309020205020404" pitchFamily="49" charset="0"/>
              <a:buChar char="o"/>
              <a:defRPr/>
            </a:pPr>
            <a:r>
              <a:rPr lang="fr-FR" sz="750">
                <a:solidFill>
                  <a:srgbClr val="000000"/>
                </a:solidFill>
                <a:cs typeface="Arial"/>
              </a:rPr>
              <a:t>Favorisation du </a:t>
            </a:r>
            <a:r>
              <a:rPr lang="fr-FR" sz="750" b="1">
                <a:solidFill>
                  <a:srgbClr val="00A193"/>
                </a:solidFill>
                <a:cs typeface="Arial"/>
              </a:rPr>
              <a:t>développement de l’épargne financière</a:t>
            </a:r>
          </a:p>
          <a:p>
            <a:pPr marL="514350" lvl="1" indent="-171450" defTabSz="342900">
              <a:lnSpc>
                <a:spcPct val="120000"/>
              </a:lnSpc>
              <a:spcBef>
                <a:spcPts val="225"/>
              </a:spcBef>
              <a:buClr>
                <a:srgbClr val="000000"/>
              </a:buClr>
              <a:buFont typeface="Courier New" panose="02070309020205020404" pitchFamily="49" charset="0"/>
              <a:buChar char="o"/>
              <a:defRPr/>
            </a:pPr>
            <a:r>
              <a:rPr lang="fr-FR" sz="750">
                <a:solidFill>
                  <a:srgbClr val="000000"/>
                </a:solidFill>
                <a:cs typeface="Arial"/>
              </a:rPr>
              <a:t>Favorisation du </a:t>
            </a:r>
            <a:r>
              <a:rPr lang="fr-FR" sz="750" b="1">
                <a:solidFill>
                  <a:srgbClr val="00A193"/>
                </a:solidFill>
                <a:cs typeface="Arial"/>
              </a:rPr>
              <a:t>développement du digital </a:t>
            </a:r>
          </a:p>
          <a:p>
            <a:pPr marL="514350" lvl="1" indent="-171450" defTabSz="342900">
              <a:lnSpc>
                <a:spcPct val="120000"/>
              </a:lnSpc>
              <a:spcBef>
                <a:spcPts val="225"/>
              </a:spcBef>
              <a:buClr>
                <a:srgbClr val="000000"/>
              </a:buClr>
              <a:buFont typeface="Courier New" panose="02070309020205020404" pitchFamily="49" charset="0"/>
              <a:buChar char="o"/>
              <a:defRPr/>
            </a:pPr>
            <a:r>
              <a:rPr lang="fr-FR" sz="750" b="1">
                <a:solidFill>
                  <a:srgbClr val="00A193"/>
                </a:solidFill>
                <a:cs typeface="Arial"/>
              </a:rPr>
              <a:t>Diversification des avoirs du Groupe</a:t>
            </a:r>
          </a:p>
          <a:p>
            <a:pPr marL="514350" lvl="1" indent="-171450" defTabSz="342900">
              <a:lnSpc>
                <a:spcPct val="120000"/>
              </a:lnSpc>
              <a:spcBef>
                <a:spcPts val="225"/>
              </a:spcBef>
              <a:buClr>
                <a:srgbClr val="000000"/>
              </a:buClr>
              <a:buFont typeface="Courier New" panose="02070309020205020404" pitchFamily="49" charset="0"/>
              <a:buChar char="o"/>
              <a:defRPr/>
            </a:pPr>
            <a:r>
              <a:rPr lang="fr-FR" sz="750" b="1">
                <a:solidFill>
                  <a:srgbClr val="00A193"/>
                </a:solidFill>
                <a:cs typeface="Arial"/>
              </a:rPr>
              <a:t>Respect des obligations réglementaires</a:t>
            </a:r>
          </a:p>
          <a:p>
            <a:pPr marL="171450" lvl="0" indent="-171450" defTabSz="342900">
              <a:lnSpc>
                <a:spcPct val="120000"/>
              </a:lnSpc>
              <a:spcBef>
                <a:spcPts val="225"/>
              </a:spcBef>
              <a:spcAft>
                <a:spcPts val="450"/>
              </a:spcAft>
              <a:buClr>
                <a:srgbClr val="00A193"/>
              </a:buClr>
              <a:buFont typeface="Wingdings" panose="05000000000000000000" pitchFamily="2" charset="2"/>
              <a:buChar char="Ø"/>
              <a:defRPr/>
            </a:pPr>
            <a:r>
              <a:rPr lang="fr-FR" sz="750" b="1">
                <a:solidFill>
                  <a:srgbClr val="00A193"/>
                </a:solidFill>
                <a:cs typeface="Arial"/>
              </a:rPr>
              <a:t>Un seul et même outil </a:t>
            </a:r>
            <a:r>
              <a:rPr lang="fr-FR" sz="750">
                <a:solidFill>
                  <a:srgbClr val="000000"/>
                </a:solidFill>
                <a:cs typeface="Arial"/>
              </a:rPr>
              <a:t>de conseil pour les conseillers des établissements des </a:t>
            </a:r>
            <a:r>
              <a:rPr lang="fr-FR" sz="750" b="1">
                <a:solidFill>
                  <a:srgbClr val="00A193"/>
                </a:solidFill>
                <a:cs typeface="Arial"/>
              </a:rPr>
              <a:t>deux réseaux (BP &amp; CE), </a:t>
            </a:r>
            <a:r>
              <a:rPr lang="fr-FR" sz="750">
                <a:solidFill>
                  <a:srgbClr val="000000"/>
                </a:solidFill>
                <a:cs typeface="Arial"/>
              </a:rPr>
              <a:t>et </a:t>
            </a:r>
            <a:r>
              <a:rPr lang="fr-FR" sz="750" b="1">
                <a:solidFill>
                  <a:srgbClr val="00A193"/>
                </a:solidFill>
                <a:cs typeface="Arial"/>
              </a:rPr>
              <a:t>identique </a:t>
            </a:r>
            <a:r>
              <a:rPr lang="fr-FR" sz="750">
                <a:solidFill>
                  <a:schemeClr val="tx1"/>
                </a:solidFill>
                <a:cs typeface="Arial"/>
              </a:rPr>
              <a:t>pour les clientèles Grand Public, Haut de gamme et Gestion Privée</a:t>
            </a:r>
          </a:p>
          <a:p>
            <a:pPr marL="171450" lvl="0" indent="-171450" defTabSz="342900">
              <a:lnSpc>
                <a:spcPct val="120000"/>
              </a:lnSpc>
              <a:spcBef>
                <a:spcPts val="225"/>
              </a:spcBef>
              <a:spcAft>
                <a:spcPts val="450"/>
              </a:spcAft>
              <a:buClr>
                <a:srgbClr val="00A193"/>
              </a:buClr>
              <a:buFont typeface="Wingdings" panose="05000000000000000000" pitchFamily="2" charset="2"/>
              <a:buChar char="Ø"/>
              <a:defRPr/>
            </a:pPr>
            <a:r>
              <a:rPr lang="fr-FR" sz="750">
                <a:solidFill>
                  <a:srgbClr val="000000"/>
                </a:solidFill>
                <a:cs typeface="Arial"/>
              </a:rPr>
              <a:t>Une </a:t>
            </a:r>
            <a:r>
              <a:rPr lang="fr-FR" sz="750" b="1">
                <a:solidFill>
                  <a:srgbClr val="00A193"/>
                </a:solidFill>
                <a:cs typeface="Arial"/>
              </a:rPr>
              <a:t>solution évolutive </a:t>
            </a:r>
            <a:r>
              <a:rPr lang="fr-FR" sz="750">
                <a:solidFill>
                  <a:srgbClr val="000000"/>
                </a:solidFill>
                <a:cs typeface="Arial"/>
              </a:rPr>
              <a:t>grâce à l’enrichissement régulier de </a:t>
            </a:r>
            <a:r>
              <a:rPr lang="fr-FR" sz="750" b="1">
                <a:solidFill>
                  <a:srgbClr val="00A193"/>
                </a:solidFill>
                <a:cs typeface="Arial"/>
              </a:rPr>
              <a:t>nouvelles fonctionnalités</a:t>
            </a:r>
          </a:p>
          <a:p>
            <a:pPr marL="171450" lvl="0" indent="-171450" defTabSz="342900">
              <a:lnSpc>
                <a:spcPct val="120000"/>
              </a:lnSpc>
              <a:spcBef>
                <a:spcPts val="225"/>
              </a:spcBef>
              <a:spcAft>
                <a:spcPts val="450"/>
              </a:spcAft>
              <a:buClr>
                <a:srgbClr val="00A193"/>
              </a:buClr>
              <a:buFont typeface="Wingdings" panose="05000000000000000000" pitchFamily="2" charset="2"/>
              <a:buChar char="Ø"/>
              <a:defRPr/>
            </a:pPr>
            <a:r>
              <a:rPr lang="fr-FR" sz="750">
                <a:solidFill>
                  <a:srgbClr val="000000"/>
                </a:solidFill>
                <a:cs typeface="Arial"/>
              </a:rPr>
              <a:t>La possibilité de paramétrer des portefeuilles-modèles d’allocation pour </a:t>
            </a:r>
            <a:r>
              <a:rPr lang="fr-FR" sz="750" b="1">
                <a:solidFill>
                  <a:srgbClr val="00A193"/>
                </a:solidFill>
                <a:cs typeface="Arial"/>
              </a:rPr>
              <a:t>proposer la meilleure allocation possible aux clients par rapport au contexte de marché</a:t>
            </a:r>
          </a:p>
        </p:txBody>
      </p:sp>
      <p:sp>
        <p:nvSpPr>
          <p:cNvPr id="38" name="Rectangle 37">
            <a:extLst>
              <a:ext uri="{FF2B5EF4-FFF2-40B4-BE49-F238E27FC236}">
                <a16:creationId xmlns:a16="http://schemas.microsoft.com/office/drawing/2014/main" id="{EEDCD462-2434-4826-9697-713A7BD676EA}"/>
              </a:ext>
            </a:extLst>
          </p:cNvPr>
          <p:cNvSpPr/>
          <p:nvPr/>
        </p:nvSpPr>
        <p:spPr>
          <a:xfrm>
            <a:off x="5992350" y="1501789"/>
            <a:ext cx="2457000" cy="231103"/>
          </a:xfrm>
          <a:prstGeom prst="rect">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latin typeface="Montserrat SemiBold" panose="020B0604020202020204" charset="0"/>
              </a:rPr>
              <a:t>Pour le Groupe</a:t>
            </a:r>
          </a:p>
        </p:txBody>
      </p:sp>
      <p:pic>
        <p:nvPicPr>
          <p:cNvPr id="39" name="Picture 2">
            <a:extLst>
              <a:ext uri="{FF2B5EF4-FFF2-40B4-BE49-F238E27FC236}">
                <a16:creationId xmlns:a16="http://schemas.microsoft.com/office/drawing/2014/main" id="{5E828EBB-E99D-4D12-AB0D-27177891774A}"/>
              </a:ext>
            </a:extLst>
          </p:cNvPr>
          <p:cNvPicPr>
            <a:picLocks noChangeAspect="1" noChangeArrowheads="1"/>
          </p:cNvPicPr>
          <p:nvPr/>
        </p:nvPicPr>
        <p:blipFill>
          <a:blip r:embed="rId3">
            <a:duotone>
              <a:schemeClr val="accent1">
                <a:shade val="45000"/>
                <a:satMod val="135000"/>
              </a:schemeClr>
              <a:prstClr val="white"/>
            </a:duotone>
          </a:blip>
          <a:srcRect/>
          <a:stretch/>
        </p:blipFill>
        <p:spPr bwMode="auto">
          <a:xfrm>
            <a:off x="1559679" y="761141"/>
            <a:ext cx="650121" cy="6501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81557BB-C309-446D-A704-4E12AD3D03CD}"/>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34199" y="809805"/>
            <a:ext cx="583273" cy="58327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319C46E6-40B4-429D-AB4D-63841BA4EBDD}"/>
              </a:ext>
            </a:extLst>
          </p:cNvPr>
          <p:cNvPicPr>
            <a:picLocks noChangeAspect="1"/>
          </p:cNvPicPr>
          <p:nvPr/>
        </p:nvPicPr>
        <p:blipFill>
          <a:blip r:embed="rId5">
            <a:duotone>
              <a:schemeClr val="bg2">
                <a:shade val="45000"/>
                <a:satMod val="135000"/>
              </a:schemeClr>
              <a:prstClr val="white"/>
            </a:duotone>
          </a:blip>
          <a:stretch>
            <a:fillRect/>
          </a:stretch>
        </p:blipFill>
        <p:spPr>
          <a:xfrm>
            <a:off x="4246939" y="761141"/>
            <a:ext cx="650121" cy="650121"/>
          </a:xfrm>
          <a:prstGeom prst="rect">
            <a:avLst/>
          </a:prstGeom>
        </p:spPr>
      </p:pic>
    </p:spTree>
    <p:extLst>
      <p:ext uri="{BB962C8B-B14F-4D97-AF65-F5344CB8AC3E}">
        <p14:creationId xmlns:p14="http://schemas.microsoft.com/office/powerpoint/2010/main" val="3322995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B14F39-C185-44AE-9E9A-A6BF890C2C9C}"/>
              </a:ext>
            </a:extLst>
          </p:cNvPr>
          <p:cNvSpPr>
            <a:spLocks noGrp="1"/>
          </p:cNvSpPr>
          <p:nvPr>
            <p:ph type="title"/>
          </p:nvPr>
        </p:nvSpPr>
        <p:spPr>
          <a:xfrm>
            <a:off x="900385" y="195486"/>
            <a:ext cx="7704098" cy="504236"/>
          </a:xfrm>
        </p:spPr>
        <p:txBody>
          <a:bodyPr/>
          <a:lstStyle/>
          <a:p>
            <a:r>
              <a:rPr lang="fr-FR" sz="1800"/>
              <a:t>Un parcours conseil en épargne financière perfectionné avec l’aide de collaborateurs du Réseau</a:t>
            </a:r>
          </a:p>
        </p:txBody>
      </p:sp>
      <p:sp>
        <p:nvSpPr>
          <p:cNvPr id="47" name="Rectangle : coins arrondis 46">
            <a:extLst>
              <a:ext uri="{FF2B5EF4-FFF2-40B4-BE49-F238E27FC236}">
                <a16:creationId xmlns:a16="http://schemas.microsoft.com/office/drawing/2014/main" id="{D6B2FC02-C200-41CF-8D66-D318ED91C74C}"/>
              </a:ext>
            </a:extLst>
          </p:cNvPr>
          <p:cNvSpPr/>
          <p:nvPr/>
        </p:nvSpPr>
        <p:spPr>
          <a:xfrm>
            <a:off x="1056555" y="1159107"/>
            <a:ext cx="3405810" cy="324000"/>
          </a:xfrm>
          <a:prstGeom prst="round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050" b="1">
                <a:solidFill>
                  <a:schemeClr val="bg2"/>
                </a:solidFill>
                <a:latin typeface="Montserrat ExtraBold" panose="020B0604020202020204" charset="0"/>
              </a:rPr>
              <a:t>Le club utilisateurs : un groupe de travail multi-représentatif pour faire évoluer LEA</a:t>
            </a:r>
          </a:p>
        </p:txBody>
      </p:sp>
      <p:pic>
        <p:nvPicPr>
          <p:cNvPr id="59" name="Image 58" descr="Une image contenant signe&#10;&#10;Description générée automatiquement">
            <a:extLst>
              <a:ext uri="{FF2B5EF4-FFF2-40B4-BE49-F238E27FC236}">
                <a16:creationId xmlns:a16="http://schemas.microsoft.com/office/drawing/2014/main" id="{E6028B36-1F77-44F3-883F-BBCD76087CDD}"/>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844915" y="1120374"/>
            <a:ext cx="178747" cy="173471"/>
          </a:xfrm>
          <a:prstGeom prst="rect">
            <a:avLst/>
          </a:prstGeom>
        </p:spPr>
      </p:pic>
      <p:pic>
        <p:nvPicPr>
          <p:cNvPr id="3" name="Picture 4">
            <a:extLst>
              <a:ext uri="{FF2B5EF4-FFF2-40B4-BE49-F238E27FC236}">
                <a16:creationId xmlns:a16="http://schemas.microsoft.com/office/drawing/2014/main" id="{D24BBF7F-16ED-4180-B14B-643749B318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88" y="1665555"/>
            <a:ext cx="1401361" cy="12862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45160EFA-55A0-4E30-9669-8C359FAF726E}"/>
              </a:ext>
            </a:extLst>
          </p:cNvPr>
          <p:cNvSpPr/>
          <p:nvPr/>
        </p:nvSpPr>
        <p:spPr>
          <a:xfrm>
            <a:off x="325793" y="1715595"/>
            <a:ext cx="2063936" cy="4113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900" b="1">
                <a:solidFill>
                  <a:schemeClr val="accent6"/>
                </a:solidFill>
                <a:latin typeface="Montserrat SemiBold" panose="00000700000000000000" pitchFamily="2" charset="0"/>
              </a:rPr>
              <a:t>Conseillers et représentants des établissements</a:t>
            </a:r>
          </a:p>
        </p:txBody>
      </p:sp>
      <p:sp>
        <p:nvSpPr>
          <p:cNvPr id="28" name="Rectangle 27">
            <a:extLst>
              <a:ext uri="{FF2B5EF4-FFF2-40B4-BE49-F238E27FC236}">
                <a16:creationId xmlns:a16="http://schemas.microsoft.com/office/drawing/2014/main" id="{B6716173-6AB2-439C-BDF7-EC5F232BF498}"/>
              </a:ext>
            </a:extLst>
          </p:cNvPr>
          <p:cNvSpPr/>
          <p:nvPr/>
        </p:nvSpPr>
        <p:spPr>
          <a:xfrm>
            <a:off x="2874520" y="1761418"/>
            <a:ext cx="1800000" cy="4113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fr-FR" sz="900" b="1">
              <a:solidFill>
                <a:srgbClr val="7030A0"/>
              </a:solidFill>
              <a:latin typeface="Montserrat SemiBold" panose="00000700000000000000" pitchFamily="2" charset="0"/>
            </a:endParaRPr>
          </a:p>
        </p:txBody>
      </p:sp>
      <p:sp>
        <p:nvSpPr>
          <p:cNvPr id="29" name="Rectangle 28">
            <a:extLst>
              <a:ext uri="{FF2B5EF4-FFF2-40B4-BE49-F238E27FC236}">
                <a16:creationId xmlns:a16="http://schemas.microsoft.com/office/drawing/2014/main" id="{6E883A72-1021-476B-A950-72BA27458020}"/>
              </a:ext>
            </a:extLst>
          </p:cNvPr>
          <p:cNvSpPr/>
          <p:nvPr/>
        </p:nvSpPr>
        <p:spPr>
          <a:xfrm>
            <a:off x="272495" y="2370348"/>
            <a:ext cx="1800000" cy="4113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900" b="1">
                <a:solidFill>
                  <a:schemeClr val="accent4"/>
                </a:solidFill>
                <a:latin typeface="Montserrat SemiBold" panose="00000700000000000000" pitchFamily="2" charset="0"/>
              </a:rPr>
              <a:t>Direction des développements BPCE</a:t>
            </a:r>
          </a:p>
        </p:txBody>
      </p:sp>
      <p:sp>
        <p:nvSpPr>
          <p:cNvPr id="30" name="Rectangle 29">
            <a:extLst>
              <a:ext uri="{FF2B5EF4-FFF2-40B4-BE49-F238E27FC236}">
                <a16:creationId xmlns:a16="http://schemas.microsoft.com/office/drawing/2014/main" id="{61304950-9C93-4633-BFEB-39184EB0AE1B}"/>
              </a:ext>
            </a:extLst>
          </p:cNvPr>
          <p:cNvSpPr/>
          <p:nvPr/>
        </p:nvSpPr>
        <p:spPr>
          <a:xfrm>
            <a:off x="3477009" y="2366081"/>
            <a:ext cx="1498799" cy="4113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900" b="1">
                <a:solidFill>
                  <a:schemeClr val="accent2"/>
                </a:solidFill>
                <a:latin typeface="Montserrat SemiBold" panose="00000700000000000000" pitchFamily="2" charset="0"/>
              </a:rPr>
              <a:t>Direction des parcours épargne (BPCE)</a:t>
            </a:r>
          </a:p>
        </p:txBody>
      </p:sp>
      <p:sp>
        <p:nvSpPr>
          <p:cNvPr id="31" name="Rectangle 30">
            <a:extLst>
              <a:ext uri="{FF2B5EF4-FFF2-40B4-BE49-F238E27FC236}">
                <a16:creationId xmlns:a16="http://schemas.microsoft.com/office/drawing/2014/main" id="{461DEBAA-2AB7-4C7F-B754-D3802F2F993C}"/>
              </a:ext>
            </a:extLst>
          </p:cNvPr>
          <p:cNvSpPr/>
          <p:nvPr/>
        </p:nvSpPr>
        <p:spPr>
          <a:xfrm>
            <a:off x="829675" y="2979950"/>
            <a:ext cx="1800000" cy="4113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900" b="1">
                <a:solidFill>
                  <a:schemeClr val="accent5"/>
                </a:solidFill>
                <a:latin typeface="Montserrat SemiBold" panose="00000700000000000000" pitchFamily="2" charset="0"/>
              </a:rPr>
              <a:t>IBP / ITCE / BPCE IT</a:t>
            </a:r>
          </a:p>
        </p:txBody>
      </p:sp>
      <p:sp>
        <p:nvSpPr>
          <p:cNvPr id="9" name="Rectangle 8">
            <a:extLst>
              <a:ext uri="{FF2B5EF4-FFF2-40B4-BE49-F238E27FC236}">
                <a16:creationId xmlns:a16="http://schemas.microsoft.com/office/drawing/2014/main" id="{B7440E21-77AD-4416-B172-208982915CA1}"/>
              </a:ext>
            </a:extLst>
          </p:cNvPr>
          <p:cNvSpPr/>
          <p:nvPr/>
        </p:nvSpPr>
        <p:spPr>
          <a:xfrm>
            <a:off x="2874520" y="2979950"/>
            <a:ext cx="1800000" cy="4113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900" b="1">
                <a:solidFill>
                  <a:schemeClr val="accent3"/>
                </a:solidFill>
                <a:latin typeface="Montserrat SemiBold" panose="00000700000000000000" pitchFamily="2" charset="0"/>
              </a:rPr>
              <a:t>Plateau LEA</a:t>
            </a:r>
          </a:p>
        </p:txBody>
      </p:sp>
      <p:sp>
        <p:nvSpPr>
          <p:cNvPr id="37" name="Rectangle : coins arrondis 36">
            <a:extLst>
              <a:ext uri="{FF2B5EF4-FFF2-40B4-BE49-F238E27FC236}">
                <a16:creationId xmlns:a16="http://schemas.microsoft.com/office/drawing/2014/main" id="{963CE6A6-0303-422B-BDAB-E30927722CDE}"/>
              </a:ext>
            </a:extLst>
          </p:cNvPr>
          <p:cNvSpPr/>
          <p:nvPr/>
        </p:nvSpPr>
        <p:spPr>
          <a:xfrm>
            <a:off x="5256991" y="1159107"/>
            <a:ext cx="3405810" cy="324000"/>
          </a:xfrm>
          <a:prstGeom prst="round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050" b="1">
                <a:solidFill>
                  <a:schemeClr val="bg2"/>
                </a:solidFill>
                <a:latin typeface="Montserrat ExtraBold" panose="020B0604020202020204" charset="0"/>
              </a:rPr>
              <a:t>Ce club utilisateurs permet de :</a:t>
            </a:r>
          </a:p>
        </p:txBody>
      </p:sp>
      <p:sp>
        <p:nvSpPr>
          <p:cNvPr id="11" name="Rectangle 10">
            <a:extLst>
              <a:ext uri="{FF2B5EF4-FFF2-40B4-BE49-F238E27FC236}">
                <a16:creationId xmlns:a16="http://schemas.microsoft.com/office/drawing/2014/main" id="{F1C8D228-55F2-42F8-BCA0-A3D428B01DCF}"/>
              </a:ext>
            </a:extLst>
          </p:cNvPr>
          <p:cNvSpPr/>
          <p:nvPr/>
        </p:nvSpPr>
        <p:spPr>
          <a:xfrm>
            <a:off x="5157853" y="2008718"/>
            <a:ext cx="3621619" cy="13825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900"/>
              </a:spcAft>
            </a:pPr>
            <a:r>
              <a:rPr lang="fr-FR" altLang="fr-FR" sz="900">
                <a:solidFill>
                  <a:schemeClr val="accent1"/>
                </a:solidFill>
                <a:latin typeface="Montserrat SemiBold" panose="00000700000000000000" pitchFamily="2" charset="0"/>
              </a:rPr>
              <a:t>Récolter les remontées terrain</a:t>
            </a:r>
          </a:p>
          <a:p>
            <a:pPr algn="ctr">
              <a:spcAft>
                <a:spcPts val="900"/>
              </a:spcAft>
            </a:pPr>
            <a:r>
              <a:rPr lang="fr-FR" altLang="fr-FR" sz="900">
                <a:solidFill>
                  <a:schemeClr val="accent1"/>
                </a:solidFill>
                <a:latin typeface="Montserrat SemiBold" panose="00000700000000000000" pitchFamily="2" charset="0"/>
              </a:rPr>
              <a:t>Identifier les besoins des utilisateurs</a:t>
            </a:r>
          </a:p>
          <a:p>
            <a:pPr algn="ctr">
              <a:spcAft>
                <a:spcPts val="900"/>
              </a:spcAft>
            </a:pPr>
            <a:r>
              <a:rPr lang="fr-FR" altLang="fr-FR" sz="900">
                <a:solidFill>
                  <a:schemeClr val="accent1"/>
                </a:solidFill>
                <a:latin typeface="Montserrat SemiBold" panose="00000700000000000000" pitchFamily="2" charset="0"/>
              </a:rPr>
              <a:t>Améliorer l’outil de façon continue</a:t>
            </a:r>
          </a:p>
          <a:p>
            <a:pPr algn="ctr">
              <a:spcAft>
                <a:spcPts val="900"/>
              </a:spcAft>
            </a:pPr>
            <a:r>
              <a:rPr lang="fr-FR" altLang="fr-FR" sz="900">
                <a:solidFill>
                  <a:schemeClr val="accent1"/>
                </a:solidFill>
                <a:latin typeface="Montserrat SemiBold" panose="00000700000000000000" pitchFamily="2" charset="0"/>
              </a:rPr>
              <a:t>Réaliser des ateliers de co-construction</a:t>
            </a:r>
          </a:p>
          <a:p>
            <a:pPr algn="ctr">
              <a:spcAft>
                <a:spcPts val="900"/>
              </a:spcAft>
            </a:pPr>
            <a:r>
              <a:rPr lang="fr-FR" altLang="fr-FR" sz="900">
                <a:solidFill>
                  <a:schemeClr val="accent1"/>
                </a:solidFill>
                <a:latin typeface="Montserrat SemiBold" panose="00000700000000000000" pitchFamily="2" charset="0"/>
              </a:rPr>
              <a:t>Prioriser les nouvelles fonctionnalités à développer </a:t>
            </a:r>
          </a:p>
        </p:txBody>
      </p:sp>
      <p:pic>
        <p:nvPicPr>
          <p:cNvPr id="1030" name="Picture 6" descr="group Icon 1912014">
            <a:extLst>
              <a:ext uri="{FF2B5EF4-FFF2-40B4-BE49-F238E27FC236}">
                <a16:creationId xmlns:a16="http://schemas.microsoft.com/office/drawing/2014/main" id="{A72D49DF-7D6A-4907-921A-20392DD31CF9}"/>
              </a:ext>
            </a:extLst>
          </p:cNvPr>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19295" y="1549437"/>
            <a:ext cx="481202" cy="48120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64649AAC-3E58-4A90-A1BB-59920D3E58EB}"/>
              </a:ext>
            </a:extLst>
          </p:cNvPr>
          <p:cNvSpPr/>
          <p:nvPr/>
        </p:nvSpPr>
        <p:spPr>
          <a:xfrm>
            <a:off x="1293422" y="4242271"/>
            <a:ext cx="6557157" cy="417882"/>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solidFill>
                  <a:schemeClr val="accent3"/>
                </a:solidFill>
                <a:latin typeface="Montserrat SemiBold" panose="020B0604020202020204" charset="0"/>
              </a:rPr>
              <a:t>Ce club utilisateurs a contribué à l’élaboration du parcours « simple et rapide » (V3.0) </a:t>
            </a:r>
          </a:p>
          <a:p>
            <a:pPr algn="ctr"/>
            <a:r>
              <a:rPr lang="fr-FR" sz="900">
                <a:solidFill>
                  <a:schemeClr val="accent3"/>
                </a:solidFill>
                <a:latin typeface="Montserrat SemiBold" panose="020B0604020202020204" charset="0"/>
              </a:rPr>
              <a:t>ainsi qu’à la construction de nouvelles fonctionnalités plus avancées (V3.1)</a:t>
            </a:r>
          </a:p>
        </p:txBody>
      </p:sp>
      <p:sp>
        <p:nvSpPr>
          <p:cNvPr id="5" name="Triangle isocèle 4">
            <a:extLst>
              <a:ext uri="{FF2B5EF4-FFF2-40B4-BE49-F238E27FC236}">
                <a16:creationId xmlns:a16="http://schemas.microsoft.com/office/drawing/2014/main" id="{F63674BC-4239-4FCE-8874-392F197D887B}"/>
              </a:ext>
            </a:extLst>
          </p:cNvPr>
          <p:cNvSpPr/>
          <p:nvPr/>
        </p:nvSpPr>
        <p:spPr>
          <a:xfrm flipV="1">
            <a:off x="2595919" y="3774830"/>
            <a:ext cx="455865" cy="17623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Triangle isocèle 38">
            <a:extLst>
              <a:ext uri="{FF2B5EF4-FFF2-40B4-BE49-F238E27FC236}">
                <a16:creationId xmlns:a16="http://schemas.microsoft.com/office/drawing/2014/main" id="{DB36AA50-47B3-4952-A168-D1F6307E6A03}"/>
              </a:ext>
            </a:extLst>
          </p:cNvPr>
          <p:cNvSpPr/>
          <p:nvPr/>
        </p:nvSpPr>
        <p:spPr>
          <a:xfrm flipV="1">
            <a:off x="6744632" y="3770086"/>
            <a:ext cx="455865" cy="17623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0" name="Connecteur droit 39">
            <a:extLst>
              <a:ext uri="{FF2B5EF4-FFF2-40B4-BE49-F238E27FC236}">
                <a16:creationId xmlns:a16="http://schemas.microsoft.com/office/drawing/2014/main" id="{885EC1D7-9EDD-40B1-A230-5262A8F3D3B3}"/>
              </a:ext>
            </a:extLst>
          </p:cNvPr>
          <p:cNvCxnSpPr>
            <a:cxnSpLocks/>
          </p:cNvCxnSpPr>
          <p:nvPr/>
        </p:nvCxnSpPr>
        <p:spPr>
          <a:xfrm flipH="1">
            <a:off x="2247851" y="3770086"/>
            <a:ext cx="115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D1A568C8-F2F4-4FE1-A717-FC15FF451E98}"/>
              </a:ext>
            </a:extLst>
          </p:cNvPr>
          <p:cNvCxnSpPr>
            <a:cxnSpLocks/>
          </p:cNvCxnSpPr>
          <p:nvPr/>
        </p:nvCxnSpPr>
        <p:spPr>
          <a:xfrm flipH="1">
            <a:off x="6396564" y="3770086"/>
            <a:ext cx="115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riangle isocèle 9">
            <a:extLst>
              <a:ext uri="{FF2B5EF4-FFF2-40B4-BE49-F238E27FC236}">
                <a16:creationId xmlns:a16="http://schemas.microsoft.com/office/drawing/2014/main" id="{742D7F7F-8EFC-4914-8634-F9F204785431}"/>
              </a:ext>
            </a:extLst>
          </p:cNvPr>
          <p:cNvSpPr/>
          <p:nvPr/>
        </p:nvSpPr>
        <p:spPr>
          <a:xfrm rot="5400000">
            <a:off x="1078926" y="4379275"/>
            <a:ext cx="411338" cy="150419"/>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4C888C23-3509-48A5-BE5C-6B809D09DE41}"/>
              </a:ext>
            </a:extLst>
          </p:cNvPr>
          <p:cNvSpPr/>
          <p:nvPr/>
        </p:nvSpPr>
        <p:spPr>
          <a:xfrm>
            <a:off x="3235466" y="1761417"/>
            <a:ext cx="1800000" cy="41133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900" b="1">
                <a:solidFill>
                  <a:srgbClr val="7030A0"/>
                </a:solidFill>
                <a:latin typeface="Montserrat SemiBold" panose="00000700000000000000" pitchFamily="2" charset="0"/>
              </a:rPr>
              <a:t>Animateurs filiales</a:t>
            </a:r>
          </a:p>
        </p:txBody>
      </p:sp>
    </p:spTree>
    <p:extLst>
      <p:ext uri="{BB962C8B-B14F-4D97-AF65-F5344CB8AC3E}">
        <p14:creationId xmlns:p14="http://schemas.microsoft.com/office/powerpoint/2010/main" val="2272080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1249770" y="1346804"/>
            <a:ext cx="6346565" cy="540883"/>
          </a:xfrm>
        </p:spPr>
        <p:txBody>
          <a:bodyPr/>
          <a:lstStyle/>
          <a:p>
            <a:r>
              <a:rPr lang="fr-FR" altLang="en-US" dirty="0">
                <a:latin typeface="Montserrat SemiBold" panose="020B0604020202020204" charset="0"/>
              </a:rPr>
              <a:t>Présentation synthétique de l’outil LEA</a:t>
            </a:r>
          </a:p>
        </p:txBody>
      </p:sp>
      <p:sp>
        <p:nvSpPr>
          <p:cNvPr id="5" name="Espace réservé du texte 4"/>
          <p:cNvSpPr>
            <a:spLocks noGrp="1"/>
          </p:cNvSpPr>
          <p:nvPr>
            <p:ph type="body" sz="quarter" idx="13"/>
          </p:nvPr>
        </p:nvSpPr>
        <p:spPr>
          <a:xfrm>
            <a:off x="1249770" y="2069375"/>
            <a:ext cx="6346565" cy="540883"/>
          </a:xfrm>
        </p:spPr>
        <p:txBody>
          <a:bodyPr/>
          <a:lstStyle/>
          <a:p>
            <a:r>
              <a:rPr lang="fr-FR" altLang="en-US">
                <a:latin typeface="Montserrat SemiBold" panose="020B0604020202020204" charset="0"/>
              </a:rPr>
              <a:t>Détail des nouvelles fonctionnalités LEA V3.1</a:t>
            </a:r>
          </a:p>
        </p:txBody>
      </p:sp>
      <p:sp>
        <p:nvSpPr>
          <p:cNvPr id="7" name="Espace réservé du texte 6"/>
          <p:cNvSpPr>
            <a:spLocks noGrp="1"/>
          </p:cNvSpPr>
          <p:nvPr>
            <p:ph type="body" sz="quarter" idx="15"/>
          </p:nvPr>
        </p:nvSpPr>
        <p:spPr>
          <a:xfrm>
            <a:off x="1249770" y="2718090"/>
            <a:ext cx="6346565" cy="540883"/>
          </a:xfrm>
        </p:spPr>
        <p:txBody>
          <a:bodyPr/>
          <a:lstStyle/>
          <a:p>
            <a:r>
              <a:rPr lang="pt-BR" altLang="en-US" dirty="0">
                <a:latin typeface="Montserrat SemiBold" panose="020B0604020202020204" charset="0"/>
              </a:rPr>
              <a:t>Grands principes de fonctionnement</a:t>
            </a:r>
          </a:p>
        </p:txBody>
      </p:sp>
      <p:sp>
        <p:nvSpPr>
          <p:cNvPr id="2" name="Espace réservé du texte 1"/>
          <p:cNvSpPr>
            <a:spLocks noGrp="1"/>
          </p:cNvSpPr>
          <p:nvPr>
            <p:ph type="body" sz="quarter" idx="10"/>
          </p:nvPr>
        </p:nvSpPr>
        <p:spPr>
          <a:xfrm>
            <a:off x="539552" y="640113"/>
            <a:ext cx="509122" cy="509122"/>
          </a:xfrm>
        </p:spPr>
        <p:txBody>
          <a:bodyPr/>
          <a:lstStyle/>
          <a:p>
            <a:r>
              <a:rPr lang="fr-FR"/>
              <a:t>01</a:t>
            </a:r>
          </a:p>
        </p:txBody>
      </p:sp>
      <p:sp>
        <p:nvSpPr>
          <p:cNvPr id="4" name="Espace réservé du texte 3"/>
          <p:cNvSpPr>
            <a:spLocks noGrp="1"/>
          </p:cNvSpPr>
          <p:nvPr>
            <p:ph type="body" sz="quarter" idx="12"/>
          </p:nvPr>
        </p:nvSpPr>
        <p:spPr>
          <a:xfrm>
            <a:off x="539552" y="1362684"/>
            <a:ext cx="509122" cy="509122"/>
          </a:xfrm>
        </p:spPr>
        <p:txBody>
          <a:bodyPr/>
          <a:lstStyle/>
          <a:p>
            <a:r>
              <a:rPr lang="fr-FR"/>
              <a:t>02</a:t>
            </a:r>
          </a:p>
        </p:txBody>
      </p:sp>
      <p:sp>
        <p:nvSpPr>
          <p:cNvPr id="6" name="Espace réservé du texte 5"/>
          <p:cNvSpPr>
            <a:spLocks noGrp="1"/>
          </p:cNvSpPr>
          <p:nvPr>
            <p:ph type="body" sz="quarter" idx="14"/>
          </p:nvPr>
        </p:nvSpPr>
        <p:spPr>
          <a:xfrm>
            <a:off x="539552" y="2085255"/>
            <a:ext cx="509122" cy="509122"/>
          </a:xfrm>
        </p:spPr>
        <p:txBody>
          <a:bodyPr/>
          <a:lstStyle/>
          <a:p>
            <a:r>
              <a:rPr lang="fr-FR"/>
              <a:t>03</a:t>
            </a:r>
          </a:p>
        </p:txBody>
      </p:sp>
      <p:sp>
        <p:nvSpPr>
          <p:cNvPr id="8" name="Espace réservé du texte 7"/>
          <p:cNvSpPr>
            <a:spLocks noGrp="1"/>
          </p:cNvSpPr>
          <p:nvPr>
            <p:ph type="body" sz="quarter" idx="16"/>
          </p:nvPr>
        </p:nvSpPr>
        <p:spPr>
          <a:xfrm>
            <a:off x="539552" y="2807826"/>
            <a:ext cx="509122" cy="509122"/>
          </a:xfrm>
        </p:spPr>
        <p:txBody>
          <a:bodyPr/>
          <a:lstStyle/>
          <a:p>
            <a:r>
              <a:rPr lang="fr-FR"/>
              <a:t>04</a:t>
            </a:r>
          </a:p>
        </p:txBody>
      </p:sp>
      <p:sp>
        <p:nvSpPr>
          <p:cNvPr id="14" name="Espace réservé du texte 13">
            <a:extLst>
              <a:ext uri="{FF2B5EF4-FFF2-40B4-BE49-F238E27FC236}">
                <a16:creationId xmlns:a16="http://schemas.microsoft.com/office/drawing/2014/main" id="{CE2419FE-2149-4F2A-875C-7577DAF7C300}"/>
              </a:ext>
            </a:extLst>
          </p:cNvPr>
          <p:cNvSpPr>
            <a:spLocks noGrp="1"/>
          </p:cNvSpPr>
          <p:nvPr>
            <p:ph type="body" sz="quarter" idx="17"/>
          </p:nvPr>
        </p:nvSpPr>
        <p:spPr>
          <a:xfrm>
            <a:off x="1249770" y="624233"/>
            <a:ext cx="6346565" cy="540883"/>
          </a:xfrm>
        </p:spPr>
        <p:txBody>
          <a:bodyPr vert="horz" lIns="0" tIns="0" rIns="0" bIns="0" rtlCol="0" anchor="ctr" anchorCtr="0">
            <a:normAutofit/>
          </a:bodyPr>
          <a:lstStyle/>
          <a:p>
            <a:r>
              <a:rPr lang="fr-FR" dirty="0">
                <a:latin typeface="Montserrat SemiBold" panose="020B0604020202020204" charset="0"/>
              </a:rPr>
              <a:t>Introduction</a:t>
            </a:r>
          </a:p>
        </p:txBody>
      </p:sp>
      <p:sp>
        <p:nvSpPr>
          <p:cNvPr id="15" name="Espace réservé du texte 6"/>
          <p:cNvSpPr>
            <a:spLocks noGrp="1"/>
          </p:cNvSpPr>
          <p:nvPr>
            <p:ph type="body" sz="quarter" idx="15"/>
          </p:nvPr>
        </p:nvSpPr>
        <p:spPr>
          <a:xfrm>
            <a:off x="1251697" y="3495519"/>
            <a:ext cx="6346565" cy="540883"/>
          </a:xfrm>
        </p:spPr>
        <p:txBody>
          <a:bodyPr/>
          <a:lstStyle/>
          <a:p>
            <a:r>
              <a:rPr lang="pt-BR" altLang="en-US" sz="1800" dirty="0" smtClean="0">
                <a:latin typeface="Montserrat SemiBold" panose="020B0604020202020204" charset="0"/>
              </a:rPr>
              <a:t>ANNEXES</a:t>
            </a:r>
          </a:p>
          <a:p>
            <a:endParaRPr lang="pt-BR" altLang="en-US" sz="500" dirty="0" smtClean="0">
              <a:latin typeface="Montserrat SemiBold" panose="020B0604020202020204" charset="0"/>
            </a:endParaRPr>
          </a:p>
          <a:p>
            <a:r>
              <a:rPr lang="pt-BR" altLang="en-US" sz="1200" dirty="0" smtClean="0">
                <a:latin typeface="Montserrat SemiBold" panose="020B0604020202020204" charset="0"/>
              </a:rPr>
              <a:t>Opérations réalisables dans LEA</a:t>
            </a:r>
            <a:endParaRPr lang="pt-BR" altLang="en-US" sz="1200" dirty="0">
              <a:latin typeface="Montserrat SemiBold" panose="020B0604020202020204" charset="0"/>
            </a:endParaRPr>
          </a:p>
        </p:txBody>
      </p:sp>
      <p:sp>
        <p:nvSpPr>
          <p:cNvPr id="16" name="Rectangle 15">
            <a:extLst>
              <a:ext uri="{FF2B5EF4-FFF2-40B4-BE49-F238E27FC236}">
                <a16:creationId xmlns:a16="http://schemas.microsoft.com/office/drawing/2014/main" id="{755FB1E2-02B2-49B2-8E43-8A7FA9F93FC7}"/>
              </a:ext>
            </a:extLst>
          </p:cNvPr>
          <p:cNvSpPr/>
          <p:nvPr/>
        </p:nvSpPr>
        <p:spPr>
          <a:xfrm>
            <a:off x="1113474" y="1388513"/>
            <a:ext cx="6482861" cy="421258"/>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p:nvSpPr>
        <p:spPr>
          <a:xfrm>
            <a:off x="7604567" y="744287"/>
            <a:ext cx="1006997" cy="307777"/>
          </a:xfrm>
          <a:prstGeom prst="rect">
            <a:avLst/>
          </a:prstGeom>
          <a:noFill/>
        </p:spPr>
        <p:txBody>
          <a:bodyPr wrap="square" rtlCol="0">
            <a:spAutoFit/>
          </a:bodyPr>
          <a:lstStyle/>
          <a:p>
            <a:pPr algn="ctr"/>
            <a:r>
              <a:rPr lang="fr-FR" dirty="0" smtClean="0"/>
              <a:t>Diapo 3</a:t>
            </a:r>
            <a:endParaRPr lang="fr-FR" dirty="0"/>
          </a:p>
        </p:txBody>
      </p:sp>
      <p:sp>
        <p:nvSpPr>
          <p:cNvPr id="18" name="ZoneTexte 17"/>
          <p:cNvSpPr txBox="1"/>
          <p:nvPr/>
        </p:nvSpPr>
        <p:spPr>
          <a:xfrm>
            <a:off x="7618067" y="1452275"/>
            <a:ext cx="1006997" cy="307777"/>
          </a:xfrm>
          <a:prstGeom prst="rect">
            <a:avLst/>
          </a:prstGeom>
          <a:noFill/>
        </p:spPr>
        <p:txBody>
          <a:bodyPr wrap="square" rtlCol="0">
            <a:spAutoFit/>
          </a:bodyPr>
          <a:lstStyle/>
          <a:p>
            <a:pPr algn="ctr"/>
            <a:r>
              <a:rPr lang="fr-FR" dirty="0" smtClean="0"/>
              <a:t>Diapo 6</a:t>
            </a:r>
            <a:endParaRPr lang="fr-FR" dirty="0"/>
          </a:p>
        </p:txBody>
      </p:sp>
      <p:sp>
        <p:nvSpPr>
          <p:cNvPr id="19" name="ZoneTexte 18"/>
          <p:cNvSpPr txBox="1"/>
          <p:nvPr/>
        </p:nvSpPr>
        <p:spPr>
          <a:xfrm>
            <a:off x="7619993" y="2137108"/>
            <a:ext cx="1006997" cy="307777"/>
          </a:xfrm>
          <a:prstGeom prst="rect">
            <a:avLst/>
          </a:prstGeom>
          <a:noFill/>
        </p:spPr>
        <p:txBody>
          <a:bodyPr wrap="square" rtlCol="0">
            <a:spAutoFit/>
          </a:bodyPr>
          <a:lstStyle/>
          <a:p>
            <a:pPr algn="ctr"/>
            <a:r>
              <a:rPr lang="fr-FR" dirty="0" smtClean="0"/>
              <a:t>  Diapo 14</a:t>
            </a:r>
            <a:endParaRPr lang="fr-FR" dirty="0"/>
          </a:p>
        </p:txBody>
      </p:sp>
      <p:sp>
        <p:nvSpPr>
          <p:cNvPr id="20" name="ZoneTexte 19"/>
          <p:cNvSpPr txBox="1"/>
          <p:nvPr/>
        </p:nvSpPr>
        <p:spPr>
          <a:xfrm>
            <a:off x="7621919" y="2787217"/>
            <a:ext cx="1006997" cy="307777"/>
          </a:xfrm>
          <a:prstGeom prst="rect">
            <a:avLst/>
          </a:prstGeom>
          <a:noFill/>
        </p:spPr>
        <p:txBody>
          <a:bodyPr wrap="square" rtlCol="0">
            <a:spAutoFit/>
          </a:bodyPr>
          <a:lstStyle/>
          <a:p>
            <a:pPr algn="ctr"/>
            <a:r>
              <a:rPr lang="fr-FR" dirty="0" smtClean="0"/>
              <a:t>  Diapo 25</a:t>
            </a:r>
            <a:endParaRPr lang="fr-FR" dirty="0"/>
          </a:p>
        </p:txBody>
      </p:sp>
      <p:sp>
        <p:nvSpPr>
          <p:cNvPr id="21" name="ZoneTexte 20"/>
          <p:cNvSpPr txBox="1"/>
          <p:nvPr/>
        </p:nvSpPr>
        <p:spPr>
          <a:xfrm>
            <a:off x="7623844" y="3483622"/>
            <a:ext cx="1006997" cy="307777"/>
          </a:xfrm>
          <a:prstGeom prst="rect">
            <a:avLst/>
          </a:prstGeom>
          <a:noFill/>
        </p:spPr>
        <p:txBody>
          <a:bodyPr wrap="square" rtlCol="0">
            <a:spAutoFit/>
          </a:bodyPr>
          <a:lstStyle/>
          <a:p>
            <a:pPr algn="ctr"/>
            <a:r>
              <a:rPr lang="fr-FR" dirty="0" smtClean="0"/>
              <a:t>  Diapo 33</a:t>
            </a:r>
            <a:endParaRPr lang="fr-FR" dirty="0"/>
          </a:p>
        </p:txBody>
      </p:sp>
    </p:spTree>
    <p:extLst>
      <p:ext uri="{BB962C8B-B14F-4D97-AF65-F5344CB8AC3E}">
        <p14:creationId xmlns:p14="http://schemas.microsoft.com/office/powerpoint/2010/main" val="808662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4281F8D-447C-460A-B710-26670642481A}"/>
              </a:ext>
            </a:extLst>
          </p:cNvPr>
          <p:cNvPicPr>
            <a:picLocks noChangeAspect="1"/>
          </p:cNvPicPr>
          <p:nvPr/>
        </p:nvPicPr>
        <p:blipFill>
          <a:blip r:embed="rId3"/>
          <a:stretch>
            <a:fillRect/>
          </a:stretch>
        </p:blipFill>
        <p:spPr>
          <a:xfrm>
            <a:off x="2028570" y="982289"/>
            <a:ext cx="3178540" cy="1649368"/>
          </a:xfrm>
          <a:prstGeom prst="rect">
            <a:avLst/>
          </a:prstGeom>
          <a:ln w="28575">
            <a:solidFill>
              <a:schemeClr val="accent5"/>
            </a:solidFill>
          </a:ln>
        </p:spPr>
      </p:pic>
      <p:pic>
        <p:nvPicPr>
          <p:cNvPr id="9" name="Image 8">
            <a:extLst>
              <a:ext uri="{FF2B5EF4-FFF2-40B4-BE49-F238E27FC236}">
                <a16:creationId xmlns:a16="http://schemas.microsoft.com/office/drawing/2014/main" id="{F4EA5B58-A2E7-4530-B4C1-3E03FFEC5672}"/>
              </a:ext>
            </a:extLst>
          </p:cNvPr>
          <p:cNvPicPr>
            <a:picLocks noChangeAspect="1"/>
          </p:cNvPicPr>
          <p:nvPr/>
        </p:nvPicPr>
        <p:blipFill>
          <a:blip r:embed="rId4"/>
          <a:stretch>
            <a:fillRect/>
          </a:stretch>
        </p:blipFill>
        <p:spPr>
          <a:xfrm>
            <a:off x="2015359" y="3042780"/>
            <a:ext cx="3204963" cy="1649368"/>
          </a:xfrm>
          <a:prstGeom prst="rect">
            <a:avLst/>
          </a:prstGeom>
          <a:ln w="28575">
            <a:solidFill>
              <a:schemeClr val="accent5"/>
            </a:solidFill>
          </a:ln>
        </p:spPr>
      </p:pic>
      <p:pic>
        <p:nvPicPr>
          <p:cNvPr id="23" name="Image 22">
            <a:extLst>
              <a:ext uri="{FF2B5EF4-FFF2-40B4-BE49-F238E27FC236}">
                <a16:creationId xmlns:a16="http://schemas.microsoft.com/office/drawing/2014/main" id="{FE840403-180B-4870-934F-D19F284B00B4}"/>
              </a:ext>
            </a:extLst>
          </p:cNvPr>
          <p:cNvPicPr>
            <a:picLocks noChangeAspect="1"/>
          </p:cNvPicPr>
          <p:nvPr/>
        </p:nvPicPr>
        <p:blipFill>
          <a:blip r:embed="rId5"/>
          <a:stretch>
            <a:fillRect/>
          </a:stretch>
        </p:blipFill>
        <p:spPr>
          <a:xfrm>
            <a:off x="5508530" y="3042780"/>
            <a:ext cx="3178782" cy="1649368"/>
          </a:xfrm>
          <a:prstGeom prst="rect">
            <a:avLst/>
          </a:prstGeom>
          <a:ln w="28575">
            <a:solidFill>
              <a:schemeClr val="accent5"/>
            </a:solidFill>
          </a:ln>
        </p:spPr>
      </p:pic>
      <p:sp>
        <p:nvSpPr>
          <p:cNvPr id="2" name="Titre 1">
            <a:extLst>
              <a:ext uri="{FF2B5EF4-FFF2-40B4-BE49-F238E27FC236}">
                <a16:creationId xmlns:a16="http://schemas.microsoft.com/office/drawing/2014/main" id="{DA56C8B7-AD82-4838-B12A-26BD3ED89960}"/>
              </a:ext>
            </a:extLst>
          </p:cNvPr>
          <p:cNvSpPr>
            <a:spLocks noGrp="1"/>
          </p:cNvSpPr>
          <p:nvPr>
            <p:ph type="title"/>
          </p:nvPr>
        </p:nvSpPr>
        <p:spPr>
          <a:xfrm>
            <a:off x="900384" y="195486"/>
            <a:ext cx="7810063" cy="432000"/>
          </a:xfrm>
        </p:spPr>
        <p:txBody>
          <a:bodyPr/>
          <a:lstStyle/>
          <a:p>
            <a:r>
              <a:rPr kumimoji="0" lang="fr-FR" sz="1600" b="0" i="0" u="none" strike="noStrike" kern="0" cap="none" spc="0" normalizeH="0" baseline="0" noProof="0">
                <a:ln>
                  <a:noFill/>
                </a:ln>
                <a:solidFill>
                  <a:srgbClr val="000000"/>
                </a:solidFill>
                <a:effectLst/>
                <a:uLnTx/>
                <a:uFillTx/>
                <a:sym typeface="Arial"/>
              </a:rPr>
              <a:t>Le parcours conseil en épargne se structure en plusieurs sous-étapes</a:t>
            </a:r>
            <a:endParaRPr lang="fr-FR" sz="1800"/>
          </a:p>
        </p:txBody>
      </p:sp>
      <p:pic>
        <p:nvPicPr>
          <p:cNvPr id="5" name="Image 4">
            <a:extLst>
              <a:ext uri="{FF2B5EF4-FFF2-40B4-BE49-F238E27FC236}">
                <a16:creationId xmlns:a16="http://schemas.microsoft.com/office/drawing/2014/main" id="{C2C83601-3702-4349-A875-D3CE5262CE95}"/>
              </a:ext>
            </a:extLst>
          </p:cNvPr>
          <p:cNvPicPr>
            <a:picLocks noChangeAspect="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77829" y="1557525"/>
            <a:ext cx="324663" cy="324663"/>
          </a:xfrm>
          <a:prstGeom prst="rect">
            <a:avLst/>
          </a:prstGeom>
        </p:spPr>
      </p:pic>
      <p:sp>
        <p:nvSpPr>
          <p:cNvPr id="7" name="Rectangle : coins arrondis 6">
            <a:extLst>
              <a:ext uri="{FF2B5EF4-FFF2-40B4-BE49-F238E27FC236}">
                <a16:creationId xmlns:a16="http://schemas.microsoft.com/office/drawing/2014/main" id="{C2194BE0-6246-4452-BAB1-2208ED754E76}"/>
              </a:ext>
            </a:extLst>
          </p:cNvPr>
          <p:cNvSpPr/>
          <p:nvPr/>
        </p:nvSpPr>
        <p:spPr>
          <a:xfrm>
            <a:off x="239809" y="2010979"/>
            <a:ext cx="1200702" cy="375875"/>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a:latin typeface="Montserrat SemiBold" panose="020B0604020202020204" charset="0"/>
              </a:rPr>
              <a:t>Découverte client</a:t>
            </a:r>
          </a:p>
          <a:p>
            <a:pPr algn="ctr"/>
            <a:r>
              <a:rPr lang="fr-FR" sz="800">
                <a:latin typeface="Montserrat SemiBold" panose="020B0604020202020204" charset="0"/>
              </a:rPr>
              <a:t>&amp; Déclaration de projet(s)</a:t>
            </a:r>
          </a:p>
        </p:txBody>
      </p:sp>
      <p:sp>
        <p:nvSpPr>
          <p:cNvPr id="15" name="ZoneTexte 14">
            <a:extLst>
              <a:ext uri="{FF2B5EF4-FFF2-40B4-BE49-F238E27FC236}">
                <a16:creationId xmlns:a16="http://schemas.microsoft.com/office/drawing/2014/main" id="{CE7FEFFD-2135-4875-BC5A-895AE5991D9A}"/>
              </a:ext>
            </a:extLst>
          </p:cNvPr>
          <p:cNvSpPr txBox="1"/>
          <p:nvPr/>
        </p:nvSpPr>
        <p:spPr>
          <a:xfrm>
            <a:off x="2032091" y="709131"/>
            <a:ext cx="3288139" cy="200055"/>
          </a:xfrm>
          <a:prstGeom prst="rect">
            <a:avLst/>
          </a:prstGeom>
          <a:noFill/>
        </p:spPr>
        <p:txBody>
          <a:bodyPr wrap="square" lIns="144000">
            <a:spAutoFit/>
          </a:bodyPr>
          <a:lstStyle/>
          <a:p>
            <a:r>
              <a:rPr lang="fr-FR" sz="700">
                <a:solidFill>
                  <a:schemeClr val="accent5"/>
                </a:solidFill>
                <a:latin typeface="Montserrat" panose="00000500000000000000" pitchFamily="2" charset="0"/>
              </a:rPr>
              <a:t>Principales informations du client</a:t>
            </a:r>
          </a:p>
        </p:txBody>
      </p:sp>
      <p:grpSp>
        <p:nvGrpSpPr>
          <p:cNvPr id="11" name="Groupe 10">
            <a:extLst>
              <a:ext uri="{FF2B5EF4-FFF2-40B4-BE49-F238E27FC236}">
                <a16:creationId xmlns:a16="http://schemas.microsoft.com/office/drawing/2014/main" id="{CE46CA51-3A58-4569-A239-960A47AC5734}"/>
              </a:ext>
            </a:extLst>
          </p:cNvPr>
          <p:cNvGrpSpPr/>
          <p:nvPr/>
        </p:nvGrpSpPr>
        <p:grpSpPr>
          <a:xfrm>
            <a:off x="292112" y="1204960"/>
            <a:ext cx="1156270" cy="108000"/>
            <a:chOff x="318049" y="3352429"/>
            <a:chExt cx="1156270" cy="108000"/>
          </a:xfrm>
        </p:grpSpPr>
        <p:cxnSp>
          <p:nvCxnSpPr>
            <p:cNvPr id="14" name="Connecteur droit 13">
              <a:extLst>
                <a:ext uri="{FF2B5EF4-FFF2-40B4-BE49-F238E27FC236}">
                  <a16:creationId xmlns:a16="http://schemas.microsoft.com/office/drawing/2014/main" id="{02456038-1796-46C1-931B-DFB46A6D92A7}"/>
                </a:ext>
              </a:extLst>
            </p:cNvPr>
            <p:cNvCxnSpPr>
              <a:cxnSpLocks/>
            </p:cNvCxnSpPr>
            <p:nvPr/>
          </p:nvCxnSpPr>
          <p:spPr>
            <a:xfrm>
              <a:off x="318049" y="3406429"/>
              <a:ext cx="1148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Rectangle : coins arrondis 15">
              <a:extLst>
                <a:ext uri="{FF2B5EF4-FFF2-40B4-BE49-F238E27FC236}">
                  <a16:creationId xmlns:a16="http://schemas.microsoft.com/office/drawing/2014/main" id="{ADC5F55F-8EE9-4B48-B6B0-447B51DDC1CF}"/>
                </a:ext>
              </a:extLst>
            </p:cNvPr>
            <p:cNvSpPr/>
            <p:nvPr/>
          </p:nvSpPr>
          <p:spPr>
            <a:xfrm flipH="1">
              <a:off x="824185" y="3352429"/>
              <a:ext cx="144000" cy="108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3</a:t>
              </a:r>
            </a:p>
          </p:txBody>
        </p:sp>
        <p:sp>
          <p:nvSpPr>
            <p:cNvPr id="17" name="Rectangle : coins arrondis 16">
              <a:extLst>
                <a:ext uri="{FF2B5EF4-FFF2-40B4-BE49-F238E27FC236}">
                  <a16:creationId xmlns:a16="http://schemas.microsoft.com/office/drawing/2014/main" id="{84B3B964-C82C-4550-B6D0-58863DD14AAA}"/>
                </a:ext>
              </a:extLst>
            </p:cNvPr>
            <p:cNvSpPr/>
            <p:nvPr/>
          </p:nvSpPr>
          <p:spPr>
            <a:xfrm flipH="1">
              <a:off x="318049" y="3352429"/>
              <a:ext cx="144000" cy="108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a:latin typeface="Montserrat SemiBold" panose="020B0604020202020204" charset="0"/>
                </a:rPr>
                <a:t>1</a:t>
              </a:r>
            </a:p>
          </p:txBody>
        </p:sp>
        <p:sp>
          <p:nvSpPr>
            <p:cNvPr id="18" name="Rectangle : coins arrondis 17">
              <a:extLst>
                <a:ext uri="{FF2B5EF4-FFF2-40B4-BE49-F238E27FC236}">
                  <a16:creationId xmlns:a16="http://schemas.microsoft.com/office/drawing/2014/main" id="{B0EA6099-01FB-42F6-88C3-FAC110166B2D}"/>
                </a:ext>
              </a:extLst>
            </p:cNvPr>
            <p:cNvSpPr/>
            <p:nvPr/>
          </p:nvSpPr>
          <p:spPr>
            <a:xfrm flipH="1">
              <a:off x="571117" y="3352429"/>
              <a:ext cx="144000" cy="108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2</a:t>
              </a:r>
            </a:p>
          </p:txBody>
        </p:sp>
        <p:sp>
          <p:nvSpPr>
            <p:cNvPr id="19" name="Rectangle : coins arrondis 18">
              <a:extLst>
                <a:ext uri="{FF2B5EF4-FFF2-40B4-BE49-F238E27FC236}">
                  <a16:creationId xmlns:a16="http://schemas.microsoft.com/office/drawing/2014/main" id="{1B8F150A-A888-427F-ADD8-421D9D3094B6}"/>
                </a:ext>
              </a:extLst>
            </p:cNvPr>
            <p:cNvSpPr/>
            <p:nvPr/>
          </p:nvSpPr>
          <p:spPr>
            <a:xfrm flipH="1">
              <a:off x="1077253" y="3352429"/>
              <a:ext cx="144000" cy="10800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4</a:t>
              </a:r>
            </a:p>
          </p:txBody>
        </p:sp>
        <p:sp>
          <p:nvSpPr>
            <p:cNvPr id="20" name="Rectangle : coins arrondis 19">
              <a:extLst>
                <a:ext uri="{FF2B5EF4-FFF2-40B4-BE49-F238E27FC236}">
                  <a16:creationId xmlns:a16="http://schemas.microsoft.com/office/drawing/2014/main" id="{9EE8A402-8088-471B-B5FE-300F897E6FA8}"/>
                </a:ext>
              </a:extLst>
            </p:cNvPr>
            <p:cNvSpPr/>
            <p:nvPr/>
          </p:nvSpPr>
          <p:spPr>
            <a:xfrm flipH="1">
              <a:off x="1330319" y="3352429"/>
              <a:ext cx="144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5</a:t>
              </a:r>
            </a:p>
          </p:txBody>
        </p:sp>
      </p:grpSp>
      <p:sp>
        <p:nvSpPr>
          <p:cNvPr id="21" name="Rectangle : coins arrondis 20">
            <a:extLst>
              <a:ext uri="{FF2B5EF4-FFF2-40B4-BE49-F238E27FC236}">
                <a16:creationId xmlns:a16="http://schemas.microsoft.com/office/drawing/2014/main" id="{7B37CB22-9E69-4C3E-831C-7C03A311044A}"/>
              </a:ext>
            </a:extLst>
          </p:cNvPr>
          <p:cNvSpPr/>
          <p:nvPr/>
        </p:nvSpPr>
        <p:spPr>
          <a:xfrm>
            <a:off x="239809" y="1171689"/>
            <a:ext cx="252000" cy="174542"/>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riangle isocèle 24">
            <a:extLst>
              <a:ext uri="{FF2B5EF4-FFF2-40B4-BE49-F238E27FC236}">
                <a16:creationId xmlns:a16="http://schemas.microsoft.com/office/drawing/2014/main" id="{8B793F44-C28A-4F54-99CB-D40AE030E65B}"/>
              </a:ext>
            </a:extLst>
          </p:cNvPr>
          <p:cNvSpPr/>
          <p:nvPr/>
        </p:nvSpPr>
        <p:spPr>
          <a:xfrm flipV="1">
            <a:off x="292112" y="1344905"/>
            <a:ext cx="144000" cy="71685"/>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 name="Connecteur droit 3">
            <a:extLst>
              <a:ext uri="{FF2B5EF4-FFF2-40B4-BE49-F238E27FC236}">
                <a16:creationId xmlns:a16="http://schemas.microsoft.com/office/drawing/2014/main" id="{6A5A0ED7-565A-4BD6-8A0D-16F96E086974}"/>
              </a:ext>
            </a:extLst>
          </p:cNvPr>
          <p:cNvCxnSpPr>
            <a:cxnSpLocks/>
          </p:cNvCxnSpPr>
          <p:nvPr/>
        </p:nvCxnSpPr>
        <p:spPr>
          <a:xfrm>
            <a:off x="1676400" y="1012413"/>
            <a:ext cx="0" cy="376702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riangle isocèle 5">
            <a:extLst>
              <a:ext uri="{FF2B5EF4-FFF2-40B4-BE49-F238E27FC236}">
                <a16:creationId xmlns:a16="http://schemas.microsoft.com/office/drawing/2014/main" id="{9CA6FBCC-71B7-4F2C-BA87-6099992BD657}"/>
              </a:ext>
            </a:extLst>
          </p:cNvPr>
          <p:cNvSpPr/>
          <p:nvPr/>
        </p:nvSpPr>
        <p:spPr>
          <a:xfrm rot="16200000" flipV="1">
            <a:off x="1498954" y="2812368"/>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39560AB3-6B18-407E-BA8A-51D748D825B6}"/>
              </a:ext>
            </a:extLst>
          </p:cNvPr>
          <p:cNvSpPr txBox="1"/>
          <p:nvPr/>
        </p:nvSpPr>
        <p:spPr>
          <a:xfrm>
            <a:off x="5445616" y="718344"/>
            <a:ext cx="3288139" cy="200055"/>
          </a:xfrm>
          <a:prstGeom prst="rect">
            <a:avLst/>
          </a:prstGeom>
          <a:noFill/>
        </p:spPr>
        <p:txBody>
          <a:bodyPr wrap="square" lIns="216000">
            <a:spAutoFit/>
          </a:bodyPr>
          <a:lstStyle>
            <a:defPPr marR="0" lvl="0" algn="l" rtl="0">
              <a:lnSpc>
                <a:spcPct val="100000"/>
              </a:lnSpc>
              <a:spcBef>
                <a:spcPts val="0"/>
              </a:spcBef>
              <a:spcAft>
                <a:spcPts val="0"/>
              </a:spcAft>
              <a:defRPr/>
            </a:defPPr>
            <a:lvl1pPr>
              <a:defRPr sz="700">
                <a:solidFill>
                  <a:schemeClr val="accent5"/>
                </a:solidFill>
                <a:latin typeface="Montserrat" panose="00000500000000000000" pitchFamily="2" charset="0"/>
              </a:defRPr>
            </a:lvl1pPr>
          </a:lstStyle>
          <a:p>
            <a:r>
              <a:rPr lang="fr-FR"/>
              <a:t>Informations sur le profil de risque du client</a:t>
            </a:r>
          </a:p>
        </p:txBody>
      </p:sp>
      <p:sp>
        <p:nvSpPr>
          <p:cNvPr id="28" name="ZoneTexte 27">
            <a:extLst>
              <a:ext uri="{FF2B5EF4-FFF2-40B4-BE49-F238E27FC236}">
                <a16:creationId xmlns:a16="http://schemas.microsoft.com/office/drawing/2014/main" id="{490937B2-BE64-4DD4-AABF-1B4B1CBEF8E8}"/>
              </a:ext>
            </a:extLst>
          </p:cNvPr>
          <p:cNvSpPr txBox="1"/>
          <p:nvPr/>
        </p:nvSpPr>
        <p:spPr>
          <a:xfrm>
            <a:off x="2032091" y="2735003"/>
            <a:ext cx="3288139" cy="307777"/>
          </a:xfrm>
          <a:prstGeom prst="rect">
            <a:avLst/>
          </a:prstGeom>
          <a:noFill/>
        </p:spPr>
        <p:txBody>
          <a:bodyPr wrap="square" lIns="144000">
            <a:spAutoFit/>
          </a:bodyPr>
          <a:lstStyle>
            <a:defPPr marR="0" lvl="0" algn="l" rtl="0">
              <a:lnSpc>
                <a:spcPct val="100000"/>
              </a:lnSpc>
              <a:spcBef>
                <a:spcPts val="0"/>
              </a:spcBef>
              <a:spcAft>
                <a:spcPts val="0"/>
              </a:spcAft>
            </a:defPPr>
            <a:lvl1pPr>
              <a:defRPr sz="700">
                <a:solidFill>
                  <a:schemeClr val="accent5"/>
                </a:solidFill>
                <a:latin typeface="Montserrat" panose="00000500000000000000" pitchFamily="2" charset="0"/>
              </a:defRPr>
            </a:lvl1pPr>
          </a:lstStyle>
          <a:p>
            <a:r>
              <a:rPr lang="fr-FR"/>
              <a:t>Consultation et modification virtuelle possible de la segmentation client (attention aux habilitations du conseiller sur </a:t>
            </a:r>
            <a:r>
              <a:rPr lang="fr-FR" err="1"/>
              <a:t>MySys</a:t>
            </a:r>
            <a:r>
              <a:rPr lang="fr-FR"/>
              <a:t>)</a:t>
            </a:r>
          </a:p>
        </p:txBody>
      </p:sp>
      <p:sp>
        <p:nvSpPr>
          <p:cNvPr id="30" name="ZoneTexte 29">
            <a:extLst>
              <a:ext uri="{FF2B5EF4-FFF2-40B4-BE49-F238E27FC236}">
                <a16:creationId xmlns:a16="http://schemas.microsoft.com/office/drawing/2014/main" id="{72CE0773-BDE5-4FDF-B5D1-25248D377107}"/>
              </a:ext>
            </a:extLst>
          </p:cNvPr>
          <p:cNvSpPr txBox="1"/>
          <p:nvPr/>
        </p:nvSpPr>
        <p:spPr>
          <a:xfrm>
            <a:off x="5445616" y="2791034"/>
            <a:ext cx="3288139" cy="200055"/>
          </a:xfrm>
          <a:prstGeom prst="rect">
            <a:avLst/>
          </a:prstGeom>
          <a:noFill/>
        </p:spPr>
        <p:txBody>
          <a:bodyPr wrap="square" lIns="216000">
            <a:spAutoFit/>
          </a:bodyPr>
          <a:lstStyle>
            <a:defPPr marR="0" lvl="0" algn="l" rtl="0">
              <a:lnSpc>
                <a:spcPct val="100000"/>
              </a:lnSpc>
              <a:spcBef>
                <a:spcPts val="0"/>
              </a:spcBef>
              <a:spcAft>
                <a:spcPts val="0"/>
              </a:spcAft>
            </a:defPPr>
            <a:lvl1pPr algn="ctr">
              <a:defRPr sz="700">
                <a:solidFill>
                  <a:schemeClr val="accent5"/>
                </a:solidFill>
                <a:latin typeface="Montserrat" panose="00000500000000000000" pitchFamily="2" charset="0"/>
              </a:defRPr>
            </a:lvl1pPr>
          </a:lstStyle>
          <a:p>
            <a:pPr algn="l"/>
            <a:r>
              <a:rPr lang="fr-FR"/>
              <a:t>Consultation du patrimoine du client </a:t>
            </a:r>
          </a:p>
        </p:txBody>
      </p:sp>
      <p:sp>
        <p:nvSpPr>
          <p:cNvPr id="3" name="Ellipse 2">
            <a:extLst>
              <a:ext uri="{FF2B5EF4-FFF2-40B4-BE49-F238E27FC236}">
                <a16:creationId xmlns:a16="http://schemas.microsoft.com/office/drawing/2014/main" id="{D53F3C52-04C6-4E6C-B340-A8B910795DFE}"/>
              </a:ext>
            </a:extLst>
          </p:cNvPr>
          <p:cNvSpPr/>
          <p:nvPr/>
        </p:nvSpPr>
        <p:spPr>
          <a:xfrm>
            <a:off x="2022370" y="747859"/>
            <a:ext cx="119471" cy="119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A</a:t>
            </a:r>
          </a:p>
        </p:txBody>
      </p:sp>
      <p:sp>
        <p:nvSpPr>
          <p:cNvPr id="32" name="Ellipse 31">
            <a:extLst>
              <a:ext uri="{FF2B5EF4-FFF2-40B4-BE49-F238E27FC236}">
                <a16:creationId xmlns:a16="http://schemas.microsoft.com/office/drawing/2014/main" id="{4DE5D994-21BD-409C-B89F-DFF7BD967483}"/>
              </a:ext>
            </a:extLst>
          </p:cNvPr>
          <p:cNvSpPr/>
          <p:nvPr/>
        </p:nvSpPr>
        <p:spPr>
          <a:xfrm>
            <a:off x="5488781" y="747859"/>
            <a:ext cx="119471" cy="119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B</a:t>
            </a:r>
          </a:p>
        </p:txBody>
      </p:sp>
      <p:sp>
        <p:nvSpPr>
          <p:cNvPr id="33" name="Ellipse 32">
            <a:extLst>
              <a:ext uri="{FF2B5EF4-FFF2-40B4-BE49-F238E27FC236}">
                <a16:creationId xmlns:a16="http://schemas.microsoft.com/office/drawing/2014/main" id="{0EE5F6C7-CAA1-4A8B-813B-D7F34B851423}"/>
              </a:ext>
            </a:extLst>
          </p:cNvPr>
          <p:cNvSpPr/>
          <p:nvPr/>
        </p:nvSpPr>
        <p:spPr>
          <a:xfrm>
            <a:off x="5488781" y="2828031"/>
            <a:ext cx="119471" cy="119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D</a:t>
            </a:r>
          </a:p>
        </p:txBody>
      </p:sp>
      <p:sp>
        <p:nvSpPr>
          <p:cNvPr id="34" name="Ellipse 33">
            <a:extLst>
              <a:ext uri="{FF2B5EF4-FFF2-40B4-BE49-F238E27FC236}">
                <a16:creationId xmlns:a16="http://schemas.microsoft.com/office/drawing/2014/main" id="{932BDA2C-FDD1-492C-9E09-A592565DAFB2}"/>
              </a:ext>
            </a:extLst>
          </p:cNvPr>
          <p:cNvSpPr/>
          <p:nvPr/>
        </p:nvSpPr>
        <p:spPr>
          <a:xfrm>
            <a:off x="2022370" y="2828031"/>
            <a:ext cx="119471" cy="119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C</a:t>
            </a:r>
          </a:p>
        </p:txBody>
      </p:sp>
      <p:sp>
        <p:nvSpPr>
          <p:cNvPr id="37" name="Espace réservé du contenu 5">
            <a:extLst>
              <a:ext uri="{FF2B5EF4-FFF2-40B4-BE49-F238E27FC236}">
                <a16:creationId xmlns:a16="http://schemas.microsoft.com/office/drawing/2014/main" id="{05726357-EF55-4DE8-8390-33102CE8722E}"/>
              </a:ext>
            </a:extLst>
          </p:cNvPr>
          <p:cNvSpPr txBox="1">
            <a:spLocks/>
          </p:cNvSpPr>
          <p:nvPr/>
        </p:nvSpPr>
        <p:spPr bwMode="auto">
          <a:xfrm>
            <a:off x="239809" y="2515646"/>
            <a:ext cx="1208574" cy="2005551"/>
          </a:xfrm>
          <a:prstGeom prst="roundRect">
            <a:avLst>
              <a:gd name="adj" fmla="val 3475"/>
            </a:avLst>
          </a:prstGeom>
          <a:noFill/>
          <a:ln w="12700">
            <a:solidFill>
              <a:schemeClr val="accent5"/>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36000" tIns="36000" rIns="36000" bIns="0" numCol="1" anchor="t" anchorCtr="0" compatLnSpc="1">
            <a:prstTxWarp prst="textNoShape">
              <a:avLst/>
            </a:prstTxWarp>
          </a:bodyPr>
          <a:lstStyle>
            <a:lvl1pPr marL="177800" indent="-177800" algn="l" rtl="0" eaLnBrk="1" fontAlgn="base" hangingPunct="1">
              <a:lnSpc>
                <a:spcPct val="90000"/>
              </a:lnSpc>
              <a:spcBef>
                <a:spcPts val="1200"/>
              </a:spcBef>
              <a:spcAft>
                <a:spcPts val="0"/>
              </a:spcAft>
              <a:buClr>
                <a:schemeClr val="tx1"/>
              </a:buClr>
              <a:buSzPct val="100000"/>
              <a:buFont typeface="Wingdings" pitchFamily="2" charset="2"/>
              <a:buChar char="§"/>
              <a:defRPr lang="fr-FR" sz="1600" b="1">
                <a:solidFill>
                  <a:schemeClr val="tx1"/>
                </a:solidFill>
                <a:latin typeface="Calibri" panose="020F0502020204030204" pitchFamily="34" charset="0"/>
                <a:ea typeface="+mn-ea"/>
                <a:cs typeface="+mn-cs"/>
              </a:defRPr>
            </a:lvl1pPr>
            <a:lvl2pPr marL="536575" indent="-179388" algn="l" rtl="0" eaLnBrk="1" fontAlgn="base" hangingPunct="1">
              <a:lnSpc>
                <a:spcPct val="90000"/>
              </a:lnSpc>
              <a:spcBef>
                <a:spcPts val="200"/>
              </a:spcBef>
              <a:spcAft>
                <a:spcPct val="0"/>
              </a:spcAft>
              <a:buClr>
                <a:schemeClr val="tx2">
                  <a:lumMod val="50000"/>
                </a:schemeClr>
              </a:buClr>
              <a:buFont typeface="Calibri" panose="020F0502020204030204" pitchFamily="34" charset="0"/>
              <a:buChar char="–"/>
              <a:defRPr lang="fr-FR" sz="1400">
                <a:solidFill>
                  <a:schemeClr val="tx2">
                    <a:lumMod val="50000"/>
                  </a:schemeClr>
                </a:solidFill>
                <a:latin typeface="Calibri" panose="020F0502020204030204" pitchFamily="34" charset="0"/>
              </a:defRPr>
            </a:lvl2pPr>
            <a:lvl3pPr marL="887413" indent="-171450" algn="l" rtl="0" eaLnBrk="1" fontAlgn="base" hangingPunct="1">
              <a:lnSpc>
                <a:spcPct val="90000"/>
              </a:lnSpc>
              <a:spcBef>
                <a:spcPts val="300"/>
              </a:spcBef>
              <a:spcAft>
                <a:spcPct val="0"/>
              </a:spcAft>
              <a:buClr>
                <a:schemeClr val="tx2">
                  <a:lumMod val="50000"/>
                </a:schemeClr>
              </a:buClr>
              <a:buSzPct val="120000"/>
              <a:buFont typeface="Arial" panose="020B0604020202020204" pitchFamily="34" charset="0"/>
              <a:buChar char="•"/>
              <a:defRPr lang="fr-FR" sz="1200">
                <a:solidFill>
                  <a:schemeClr val="tx2">
                    <a:lumMod val="50000"/>
                  </a:schemeClr>
                </a:solidFill>
                <a:latin typeface="Calibri" panose="020F0502020204030204" pitchFamily="34" charset="0"/>
              </a:defRPr>
            </a:lvl3pPr>
            <a:lvl4pPr marL="1133475" indent="-95250" algn="l" rtl="0" eaLnBrk="1" fontAlgn="base" hangingPunct="1">
              <a:lnSpc>
                <a:spcPct val="90000"/>
              </a:lnSpc>
              <a:spcBef>
                <a:spcPts val="300"/>
              </a:spcBef>
              <a:spcAft>
                <a:spcPct val="0"/>
              </a:spcAft>
              <a:buClr>
                <a:schemeClr val="tx2">
                  <a:lumMod val="50000"/>
                </a:schemeClr>
              </a:buClr>
              <a:buFont typeface="Arial" charset="0"/>
              <a:buChar char="-"/>
              <a:defRPr lang="fr-FR" sz="1100" b="0">
                <a:solidFill>
                  <a:schemeClr val="tx2">
                    <a:lumMod val="50000"/>
                  </a:schemeClr>
                </a:solidFill>
                <a:latin typeface="Calibri" panose="020F0502020204030204" pitchFamily="34" charset="0"/>
              </a:defRPr>
            </a:lvl4pPr>
            <a:lvl5pPr marL="1443038" indent="-130175" algn="l" rtl="0" eaLnBrk="1" fontAlgn="base" hangingPunct="1">
              <a:lnSpc>
                <a:spcPct val="90000"/>
              </a:lnSpc>
              <a:spcBef>
                <a:spcPts val="300"/>
              </a:spcBef>
              <a:spcAft>
                <a:spcPct val="0"/>
              </a:spcAft>
              <a:buClr>
                <a:schemeClr val="tx2">
                  <a:lumMod val="50000"/>
                </a:schemeClr>
              </a:buClr>
              <a:buSzPct val="80000"/>
              <a:buFont typeface="Courier New" panose="02070309020205020404" pitchFamily="49" charset="0"/>
              <a:buChar char="o"/>
              <a:defRPr lang="fr-FR" sz="1100">
                <a:solidFill>
                  <a:schemeClr val="tx2">
                    <a:lumMod val="50000"/>
                  </a:schemeClr>
                </a:solidFill>
                <a:latin typeface="Calibri" panose="020F0502020204030204" pitchFamily="34" charset="0"/>
              </a:defRPr>
            </a:lvl5pPr>
            <a:lvl6pPr marL="1900238" indent="-130175" algn="l" rtl="0" eaLnBrk="1" fontAlgn="base" hangingPunct="1">
              <a:spcBef>
                <a:spcPct val="20000"/>
              </a:spcBef>
              <a:spcAft>
                <a:spcPct val="0"/>
              </a:spcAft>
              <a:buClr>
                <a:srgbClr val="808080"/>
              </a:buClr>
              <a:buChar char="•"/>
              <a:defRPr sz="800">
                <a:solidFill>
                  <a:srgbClr val="808080"/>
                </a:solidFill>
                <a:latin typeface="+mn-lt"/>
              </a:defRPr>
            </a:lvl6pPr>
            <a:lvl7pPr marL="2357438" indent="-130175" algn="l" rtl="0" eaLnBrk="1" fontAlgn="base" hangingPunct="1">
              <a:spcBef>
                <a:spcPct val="20000"/>
              </a:spcBef>
              <a:spcAft>
                <a:spcPct val="0"/>
              </a:spcAft>
              <a:buClr>
                <a:srgbClr val="808080"/>
              </a:buClr>
              <a:buChar char="•"/>
              <a:defRPr sz="800">
                <a:solidFill>
                  <a:srgbClr val="808080"/>
                </a:solidFill>
                <a:latin typeface="+mn-lt"/>
              </a:defRPr>
            </a:lvl7pPr>
            <a:lvl8pPr marL="2814638" indent="-130175" algn="l" rtl="0" eaLnBrk="1" fontAlgn="base" hangingPunct="1">
              <a:spcBef>
                <a:spcPct val="20000"/>
              </a:spcBef>
              <a:spcAft>
                <a:spcPct val="0"/>
              </a:spcAft>
              <a:buClr>
                <a:srgbClr val="808080"/>
              </a:buClr>
              <a:buChar char="•"/>
              <a:defRPr sz="800">
                <a:solidFill>
                  <a:srgbClr val="808080"/>
                </a:solidFill>
                <a:latin typeface="+mn-lt"/>
              </a:defRPr>
            </a:lvl8pPr>
            <a:lvl9pPr marL="3271838" indent="-130175" algn="l" rtl="0" eaLnBrk="1" fontAlgn="base" hangingPunct="1">
              <a:spcBef>
                <a:spcPct val="20000"/>
              </a:spcBef>
              <a:spcAft>
                <a:spcPct val="0"/>
              </a:spcAft>
              <a:buClr>
                <a:srgbClr val="808080"/>
              </a:buClr>
              <a:buChar char="•"/>
              <a:defRPr sz="800">
                <a:solidFill>
                  <a:srgbClr val="808080"/>
                </a:solidFill>
                <a:latin typeface="+mn-lt"/>
              </a:defRPr>
            </a:lvl9pPr>
          </a:lstStyle>
          <a:p>
            <a:pPr defTabSz="685800">
              <a:lnSpc>
                <a:spcPct val="100000"/>
              </a:lnSpc>
              <a:spcBef>
                <a:spcPts val="450"/>
              </a:spcBef>
              <a:buClr>
                <a:schemeClr val="accent5"/>
              </a:buClr>
              <a:buFont typeface="Wingdings" panose="05000000000000000000" pitchFamily="2" charset="2"/>
              <a:buChar char="Ø"/>
              <a:defRPr/>
            </a:pPr>
            <a:r>
              <a:rPr lang="fr-FR" sz="600" b="0">
                <a:solidFill>
                  <a:srgbClr val="000000"/>
                </a:solidFill>
                <a:latin typeface="Arial"/>
              </a:rPr>
              <a:t>Le conseiller </a:t>
            </a:r>
            <a:r>
              <a:rPr lang="fr-FR" sz="600">
                <a:solidFill>
                  <a:schemeClr val="accent5"/>
                </a:solidFill>
                <a:latin typeface="Arial"/>
              </a:rPr>
              <a:t>fait le bilan </a:t>
            </a:r>
            <a:r>
              <a:rPr lang="fr-FR" sz="600" b="0">
                <a:solidFill>
                  <a:srgbClr val="000000"/>
                </a:solidFill>
                <a:latin typeface="Arial"/>
              </a:rPr>
              <a:t>de l’épargne bancaire et financière du client </a:t>
            </a:r>
            <a:endParaRPr lang="fr-FR" sz="600">
              <a:solidFill>
                <a:schemeClr val="accent5"/>
              </a:solidFill>
              <a:latin typeface="Arial"/>
            </a:endParaRPr>
          </a:p>
          <a:p>
            <a:pPr defTabSz="685800">
              <a:lnSpc>
                <a:spcPct val="100000"/>
              </a:lnSpc>
              <a:spcBef>
                <a:spcPts val="450"/>
              </a:spcBef>
              <a:buClr>
                <a:schemeClr val="accent5"/>
              </a:buClr>
              <a:buFont typeface="Wingdings" panose="05000000000000000000" pitchFamily="2" charset="2"/>
              <a:buChar char="Ø"/>
              <a:defRPr/>
            </a:pPr>
            <a:r>
              <a:rPr lang="fr-FR" sz="600" b="0">
                <a:solidFill>
                  <a:srgbClr val="000000"/>
                </a:solidFill>
                <a:latin typeface="Arial"/>
              </a:rPr>
              <a:t>Le conseiller peut </a:t>
            </a:r>
            <a:r>
              <a:rPr lang="fr-FR" sz="600">
                <a:solidFill>
                  <a:schemeClr val="accent5"/>
                </a:solidFill>
                <a:latin typeface="Arial"/>
              </a:rPr>
              <a:t>consulter</a:t>
            </a:r>
            <a:r>
              <a:rPr lang="fr-FR" sz="600" b="0">
                <a:solidFill>
                  <a:srgbClr val="000000"/>
                </a:solidFill>
                <a:latin typeface="Arial"/>
              </a:rPr>
              <a:t> les </a:t>
            </a:r>
            <a:r>
              <a:rPr lang="fr-FR" sz="600">
                <a:solidFill>
                  <a:schemeClr val="accent5"/>
                </a:solidFill>
                <a:latin typeface="Arial"/>
              </a:rPr>
              <a:t>résultats du QCF-QR </a:t>
            </a:r>
            <a:r>
              <a:rPr lang="fr-FR" sz="600" b="0">
                <a:solidFill>
                  <a:srgbClr val="000000"/>
                </a:solidFill>
                <a:latin typeface="Arial"/>
              </a:rPr>
              <a:t>du client </a:t>
            </a:r>
          </a:p>
          <a:p>
            <a:pPr defTabSz="685800">
              <a:lnSpc>
                <a:spcPct val="100000"/>
              </a:lnSpc>
              <a:spcBef>
                <a:spcPts val="450"/>
              </a:spcBef>
              <a:buClr>
                <a:schemeClr val="accent5"/>
              </a:buClr>
              <a:buFont typeface="Wingdings" panose="05000000000000000000" pitchFamily="2" charset="2"/>
              <a:buChar char="Ø"/>
              <a:defRPr/>
            </a:pPr>
            <a:r>
              <a:rPr lang="fr-FR" sz="600" b="0">
                <a:solidFill>
                  <a:srgbClr val="000000"/>
                </a:solidFill>
                <a:latin typeface="Arial"/>
              </a:rPr>
              <a:t>Le conseiller peut </a:t>
            </a:r>
            <a:r>
              <a:rPr lang="fr-FR" sz="600">
                <a:solidFill>
                  <a:schemeClr val="accent5"/>
                </a:solidFill>
                <a:latin typeface="Arial"/>
              </a:rPr>
              <a:t>virtuellement modifier la segmentation </a:t>
            </a:r>
            <a:r>
              <a:rPr lang="fr-FR" sz="600" b="0">
                <a:solidFill>
                  <a:srgbClr val="000000"/>
                </a:solidFill>
                <a:latin typeface="Arial"/>
              </a:rPr>
              <a:t>du client afin d’avoir accès à des portefeuilles modèles plus adaptés à la situation réelle du client </a:t>
            </a:r>
            <a:r>
              <a:rPr lang="fr-FR" sz="600" b="0">
                <a:solidFill>
                  <a:schemeClr val="accent3"/>
                </a:solidFill>
                <a:latin typeface="Arial"/>
              </a:rPr>
              <a:t>*</a:t>
            </a:r>
            <a:endParaRPr lang="fr-FR" sz="600">
              <a:solidFill>
                <a:schemeClr val="accent3"/>
              </a:solidFill>
              <a:latin typeface="Arial"/>
            </a:endParaRPr>
          </a:p>
          <a:p>
            <a:pPr defTabSz="685800">
              <a:lnSpc>
                <a:spcPct val="100000"/>
              </a:lnSpc>
              <a:spcBef>
                <a:spcPts val="450"/>
              </a:spcBef>
              <a:buClr>
                <a:schemeClr val="accent5"/>
              </a:buClr>
              <a:buFont typeface="Wingdings" panose="05000000000000000000" pitchFamily="2" charset="2"/>
              <a:buChar char="Ø"/>
              <a:defRPr/>
            </a:pPr>
            <a:r>
              <a:rPr lang="fr-FR" sz="600" b="0">
                <a:solidFill>
                  <a:srgbClr val="000000"/>
                </a:solidFill>
                <a:latin typeface="Arial"/>
              </a:rPr>
              <a:t>Le client définit ses </a:t>
            </a:r>
            <a:r>
              <a:rPr lang="fr-FR" sz="600">
                <a:solidFill>
                  <a:schemeClr val="accent5"/>
                </a:solidFill>
                <a:latin typeface="Arial"/>
              </a:rPr>
              <a:t>projets, leur horizon et choisit avec son conseiller le(s) contrat(s) le(s) plus adapté(s)</a:t>
            </a:r>
          </a:p>
        </p:txBody>
      </p:sp>
      <p:sp>
        <p:nvSpPr>
          <p:cNvPr id="40" name="Rectangle 39">
            <a:extLst>
              <a:ext uri="{FF2B5EF4-FFF2-40B4-BE49-F238E27FC236}">
                <a16:creationId xmlns:a16="http://schemas.microsoft.com/office/drawing/2014/main" id="{986AA82E-294F-4B7F-9FFC-344D196FA753}"/>
              </a:ext>
            </a:extLst>
          </p:cNvPr>
          <p:cNvSpPr/>
          <p:nvPr/>
        </p:nvSpPr>
        <p:spPr>
          <a:xfrm>
            <a:off x="2513037" y="4831294"/>
            <a:ext cx="5132368" cy="246221"/>
          </a:xfrm>
          <a:prstGeom prst="rect">
            <a:avLst/>
          </a:prstGeom>
        </p:spPr>
        <p:txBody>
          <a:bodyPr wrap="square">
            <a:spAutoFit/>
          </a:bodyPr>
          <a:lstStyle/>
          <a:p>
            <a:r>
              <a:rPr lang="fr-FR" sz="500" i="1">
                <a:solidFill>
                  <a:schemeClr val="accent3"/>
                </a:solidFill>
              </a:rPr>
              <a:t>* </a:t>
            </a:r>
            <a:r>
              <a:rPr lang="fr-FR" sz="500" i="1"/>
              <a:t>Note : Cette modification ne redescend pas dans les outils du poste de travail (</a:t>
            </a:r>
            <a:r>
              <a:rPr lang="fr-FR" sz="500" i="1" err="1"/>
              <a:t>MySys</a:t>
            </a:r>
            <a:r>
              <a:rPr lang="fr-FR" sz="500" i="1"/>
              <a:t>).</a:t>
            </a:r>
          </a:p>
          <a:p>
            <a:r>
              <a:rPr lang="fr-FR" sz="500" i="1"/>
              <a:t>De plus, il est nécessaire que le collaborateur ait les habilitations nécessaires afin de pouvoir réaliser les opérations dans les outils producteurs</a:t>
            </a:r>
            <a:endParaRPr lang="fr-FR" sz="1050" i="1"/>
          </a:p>
        </p:txBody>
      </p:sp>
      <p:sp>
        <p:nvSpPr>
          <p:cNvPr id="13" name="Rectangle 12">
            <a:extLst>
              <a:ext uri="{FF2B5EF4-FFF2-40B4-BE49-F238E27FC236}">
                <a16:creationId xmlns:a16="http://schemas.microsoft.com/office/drawing/2014/main" id="{2D347840-C848-4EA0-A9C8-5208CB020D05}"/>
              </a:ext>
            </a:extLst>
          </p:cNvPr>
          <p:cNvSpPr/>
          <p:nvPr/>
        </p:nvSpPr>
        <p:spPr>
          <a:xfrm>
            <a:off x="2013117" y="1795660"/>
            <a:ext cx="611977" cy="719986"/>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F2CA6F00-8D77-4C39-B746-6A1683E24631}"/>
              </a:ext>
            </a:extLst>
          </p:cNvPr>
          <p:cNvPicPr>
            <a:picLocks noChangeAspect="1"/>
          </p:cNvPicPr>
          <p:nvPr/>
        </p:nvPicPr>
        <p:blipFill>
          <a:blip r:embed="rId7"/>
          <a:stretch>
            <a:fillRect/>
          </a:stretch>
        </p:blipFill>
        <p:spPr>
          <a:xfrm>
            <a:off x="5492133" y="982288"/>
            <a:ext cx="3211574" cy="1649368"/>
          </a:xfrm>
          <a:prstGeom prst="rect">
            <a:avLst/>
          </a:prstGeom>
          <a:ln w="28575">
            <a:solidFill>
              <a:schemeClr val="accent5"/>
            </a:solidFill>
          </a:ln>
        </p:spPr>
      </p:pic>
    </p:spTree>
    <p:extLst>
      <p:ext uri="{BB962C8B-B14F-4D97-AF65-F5344CB8AC3E}">
        <p14:creationId xmlns:p14="http://schemas.microsoft.com/office/powerpoint/2010/main" val="419548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323D657-F166-47A2-9A8A-156518656414}"/>
              </a:ext>
            </a:extLst>
          </p:cNvPr>
          <p:cNvPicPr>
            <a:picLocks noChangeAspect="1"/>
          </p:cNvPicPr>
          <p:nvPr/>
        </p:nvPicPr>
        <p:blipFill>
          <a:blip r:embed="rId3"/>
          <a:stretch>
            <a:fillRect/>
          </a:stretch>
        </p:blipFill>
        <p:spPr>
          <a:xfrm>
            <a:off x="5506922" y="982288"/>
            <a:ext cx="3181996" cy="1649368"/>
          </a:xfrm>
          <a:prstGeom prst="rect">
            <a:avLst/>
          </a:prstGeom>
          <a:ln w="28575">
            <a:solidFill>
              <a:schemeClr val="accent5"/>
            </a:solidFill>
          </a:ln>
        </p:spPr>
      </p:pic>
      <p:pic>
        <p:nvPicPr>
          <p:cNvPr id="8" name="Image 7">
            <a:extLst>
              <a:ext uri="{FF2B5EF4-FFF2-40B4-BE49-F238E27FC236}">
                <a16:creationId xmlns:a16="http://schemas.microsoft.com/office/drawing/2014/main" id="{BFE40C20-E474-4A6D-8498-55C0B905F222}"/>
              </a:ext>
            </a:extLst>
          </p:cNvPr>
          <p:cNvPicPr>
            <a:picLocks noChangeAspect="1"/>
          </p:cNvPicPr>
          <p:nvPr/>
        </p:nvPicPr>
        <p:blipFill>
          <a:blip r:embed="rId4"/>
          <a:stretch>
            <a:fillRect/>
          </a:stretch>
        </p:blipFill>
        <p:spPr>
          <a:xfrm>
            <a:off x="2022673" y="3042780"/>
            <a:ext cx="3190334" cy="1649368"/>
          </a:xfrm>
          <a:prstGeom prst="rect">
            <a:avLst/>
          </a:prstGeom>
          <a:ln w="28575">
            <a:solidFill>
              <a:schemeClr val="accent5"/>
            </a:solidFill>
          </a:ln>
        </p:spPr>
      </p:pic>
      <p:pic>
        <p:nvPicPr>
          <p:cNvPr id="5" name="Image 4">
            <a:extLst>
              <a:ext uri="{FF2B5EF4-FFF2-40B4-BE49-F238E27FC236}">
                <a16:creationId xmlns:a16="http://schemas.microsoft.com/office/drawing/2014/main" id="{7E893265-883E-4C2D-BADB-F0A7E4D07A54}"/>
              </a:ext>
            </a:extLst>
          </p:cNvPr>
          <p:cNvPicPr>
            <a:picLocks noChangeAspect="1"/>
          </p:cNvPicPr>
          <p:nvPr/>
        </p:nvPicPr>
        <p:blipFill>
          <a:blip r:embed="rId5"/>
          <a:stretch>
            <a:fillRect/>
          </a:stretch>
        </p:blipFill>
        <p:spPr>
          <a:xfrm>
            <a:off x="2021836" y="982289"/>
            <a:ext cx="3186999" cy="1649368"/>
          </a:xfrm>
          <a:prstGeom prst="rect">
            <a:avLst/>
          </a:prstGeom>
          <a:ln w="28575">
            <a:solidFill>
              <a:schemeClr val="accent5"/>
            </a:solidFill>
          </a:ln>
        </p:spPr>
      </p:pic>
      <p:pic>
        <p:nvPicPr>
          <p:cNvPr id="9" name="Image 8">
            <a:extLst>
              <a:ext uri="{FF2B5EF4-FFF2-40B4-BE49-F238E27FC236}">
                <a16:creationId xmlns:a16="http://schemas.microsoft.com/office/drawing/2014/main" id="{CF904670-4871-4624-B4D4-4176A02DB5E7}"/>
              </a:ext>
            </a:extLst>
          </p:cNvPr>
          <p:cNvPicPr>
            <a:picLocks noChangeAspect="1"/>
          </p:cNvPicPr>
          <p:nvPr/>
        </p:nvPicPr>
        <p:blipFill>
          <a:blip r:embed="rId6"/>
          <a:stretch>
            <a:fillRect/>
          </a:stretch>
        </p:blipFill>
        <p:spPr>
          <a:xfrm>
            <a:off x="5503531" y="3042780"/>
            <a:ext cx="3188778" cy="1649368"/>
          </a:xfrm>
          <a:prstGeom prst="rect">
            <a:avLst/>
          </a:prstGeom>
          <a:ln w="28575">
            <a:solidFill>
              <a:schemeClr val="accent5"/>
            </a:solidFill>
          </a:ln>
        </p:spPr>
      </p:pic>
      <p:sp>
        <p:nvSpPr>
          <p:cNvPr id="2" name="Titre 1">
            <a:extLst>
              <a:ext uri="{FF2B5EF4-FFF2-40B4-BE49-F238E27FC236}">
                <a16:creationId xmlns:a16="http://schemas.microsoft.com/office/drawing/2014/main" id="{DA56C8B7-AD82-4838-B12A-26BD3ED89960}"/>
              </a:ext>
            </a:extLst>
          </p:cNvPr>
          <p:cNvSpPr>
            <a:spLocks noGrp="1"/>
          </p:cNvSpPr>
          <p:nvPr>
            <p:ph type="title"/>
          </p:nvPr>
        </p:nvSpPr>
        <p:spPr>
          <a:xfrm>
            <a:off x="900384" y="195486"/>
            <a:ext cx="7810063" cy="432000"/>
          </a:xfrm>
        </p:spPr>
        <p:txBody>
          <a:bodyPr/>
          <a:lstStyle/>
          <a:p>
            <a:r>
              <a:rPr kumimoji="0" lang="fr-FR" sz="1600" b="0" i="0" u="none" strike="noStrike" kern="0" cap="none" spc="0" normalizeH="0" baseline="0" noProof="0">
                <a:ln>
                  <a:noFill/>
                </a:ln>
                <a:solidFill>
                  <a:srgbClr val="000000"/>
                </a:solidFill>
                <a:effectLst/>
                <a:uLnTx/>
                <a:uFillTx/>
                <a:latin typeface="Montserrat ExtraBold" panose="00000900000000000000" pitchFamily="50" charset="0"/>
                <a:cs typeface="Arial"/>
                <a:sym typeface="Arial"/>
              </a:rPr>
              <a:t>Le parcours conseil en épargne se structure en plusieurs sous-étapes</a:t>
            </a:r>
            <a:endParaRPr lang="fr-FR" sz="1800"/>
          </a:p>
        </p:txBody>
      </p:sp>
      <p:sp>
        <p:nvSpPr>
          <p:cNvPr id="15" name="ZoneTexte 14">
            <a:extLst>
              <a:ext uri="{FF2B5EF4-FFF2-40B4-BE49-F238E27FC236}">
                <a16:creationId xmlns:a16="http://schemas.microsoft.com/office/drawing/2014/main" id="{CE7FEFFD-2135-4875-BC5A-895AE5991D9A}"/>
              </a:ext>
            </a:extLst>
          </p:cNvPr>
          <p:cNvSpPr txBox="1"/>
          <p:nvPr/>
        </p:nvSpPr>
        <p:spPr>
          <a:xfrm>
            <a:off x="2032091" y="701757"/>
            <a:ext cx="3288139" cy="200055"/>
          </a:xfrm>
          <a:prstGeom prst="rect">
            <a:avLst/>
          </a:prstGeom>
          <a:noFill/>
        </p:spPr>
        <p:txBody>
          <a:bodyPr wrap="square" lIns="144000">
            <a:spAutoFit/>
          </a:bodyPr>
          <a:lstStyle/>
          <a:p>
            <a:r>
              <a:rPr lang="fr-FR" sz="700">
                <a:solidFill>
                  <a:schemeClr val="accent5"/>
                </a:solidFill>
                <a:latin typeface="Montserrat" panose="00000500000000000000" pitchFamily="2" charset="0"/>
              </a:rPr>
              <a:t>Investissements de liquidités depuis l’épargne de précaution</a:t>
            </a:r>
          </a:p>
        </p:txBody>
      </p:sp>
      <p:cxnSp>
        <p:nvCxnSpPr>
          <p:cNvPr id="4" name="Connecteur droit 3">
            <a:extLst>
              <a:ext uri="{FF2B5EF4-FFF2-40B4-BE49-F238E27FC236}">
                <a16:creationId xmlns:a16="http://schemas.microsoft.com/office/drawing/2014/main" id="{6A5A0ED7-565A-4BD6-8A0D-16F96E086974}"/>
              </a:ext>
            </a:extLst>
          </p:cNvPr>
          <p:cNvCxnSpPr>
            <a:cxnSpLocks/>
          </p:cNvCxnSpPr>
          <p:nvPr/>
        </p:nvCxnSpPr>
        <p:spPr>
          <a:xfrm>
            <a:off x="1676400" y="1012413"/>
            <a:ext cx="0" cy="376702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riangle isocèle 5">
            <a:extLst>
              <a:ext uri="{FF2B5EF4-FFF2-40B4-BE49-F238E27FC236}">
                <a16:creationId xmlns:a16="http://schemas.microsoft.com/office/drawing/2014/main" id="{9CA6FBCC-71B7-4F2C-BA87-6099992BD657}"/>
              </a:ext>
            </a:extLst>
          </p:cNvPr>
          <p:cNvSpPr/>
          <p:nvPr/>
        </p:nvSpPr>
        <p:spPr>
          <a:xfrm rot="16200000" flipV="1">
            <a:off x="1498954" y="2812368"/>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39560AB3-6B18-407E-BA8A-51D748D825B6}"/>
              </a:ext>
            </a:extLst>
          </p:cNvPr>
          <p:cNvSpPr txBox="1"/>
          <p:nvPr/>
        </p:nvSpPr>
        <p:spPr>
          <a:xfrm>
            <a:off x="5445616" y="701757"/>
            <a:ext cx="3288139" cy="200055"/>
          </a:xfrm>
          <a:prstGeom prst="rect">
            <a:avLst/>
          </a:prstGeom>
          <a:noFill/>
        </p:spPr>
        <p:txBody>
          <a:bodyPr wrap="square" lIns="216000">
            <a:spAutoFit/>
          </a:bodyPr>
          <a:lstStyle>
            <a:defPPr marR="0" lvl="0" algn="l" rtl="0">
              <a:lnSpc>
                <a:spcPct val="100000"/>
              </a:lnSpc>
              <a:spcBef>
                <a:spcPts val="0"/>
              </a:spcBef>
              <a:spcAft>
                <a:spcPts val="0"/>
              </a:spcAft>
              <a:defRPr/>
            </a:defPPr>
            <a:lvl1pPr>
              <a:defRPr sz="700">
                <a:solidFill>
                  <a:schemeClr val="accent5"/>
                </a:solidFill>
                <a:latin typeface="Montserrat" panose="00000500000000000000" pitchFamily="2" charset="0"/>
              </a:defRPr>
            </a:lvl1pPr>
          </a:lstStyle>
          <a:p>
            <a:r>
              <a:rPr lang="fr-FR"/>
              <a:t>Réinvestissements des tombées d’échéance</a:t>
            </a:r>
          </a:p>
        </p:txBody>
      </p:sp>
      <p:sp>
        <p:nvSpPr>
          <p:cNvPr id="28" name="ZoneTexte 27">
            <a:extLst>
              <a:ext uri="{FF2B5EF4-FFF2-40B4-BE49-F238E27FC236}">
                <a16:creationId xmlns:a16="http://schemas.microsoft.com/office/drawing/2014/main" id="{490937B2-BE64-4DD4-AABF-1B4B1CBEF8E8}"/>
              </a:ext>
            </a:extLst>
          </p:cNvPr>
          <p:cNvSpPr txBox="1"/>
          <p:nvPr/>
        </p:nvSpPr>
        <p:spPr>
          <a:xfrm>
            <a:off x="2032091" y="2791034"/>
            <a:ext cx="3288139" cy="200055"/>
          </a:xfrm>
          <a:prstGeom prst="rect">
            <a:avLst/>
          </a:prstGeom>
          <a:noFill/>
        </p:spPr>
        <p:txBody>
          <a:bodyPr wrap="square" lIns="144000">
            <a:spAutoFit/>
          </a:bodyPr>
          <a:lstStyle>
            <a:defPPr marR="0" lvl="0" algn="l" rtl="0">
              <a:lnSpc>
                <a:spcPct val="100000"/>
              </a:lnSpc>
              <a:spcBef>
                <a:spcPts val="0"/>
              </a:spcBef>
              <a:spcAft>
                <a:spcPts val="0"/>
              </a:spcAft>
            </a:defPPr>
            <a:lvl1pPr>
              <a:defRPr sz="700">
                <a:solidFill>
                  <a:schemeClr val="accent5"/>
                </a:solidFill>
                <a:latin typeface="Montserrat" panose="00000500000000000000" pitchFamily="2" charset="0"/>
              </a:defRPr>
            </a:lvl1pPr>
          </a:lstStyle>
          <a:p>
            <a:r>
              <a:rPr lang="fr-FR"/>
              <a:t>Déclarations et investissements des avoirs externes</a:t>
            </a:r>
          </a:p>
        </p:txBody>
      </p:sp>
      <p:sp>
        <p:nvSpPr>
          <p:cNvPr id="30" name="ZoneTexte 29">
            <a:extLst>
              <a:ext uri="{FF2B5EF4-FFF2-40B4-BE49-F238E27FC236}">
                <a16:creationId xmlns:a16="http://schemas.microsoft.com/office/drawing/2014/main" id="{72CE0773-BDE5-4FDF-B5D1-25248D377107}"/>
              </a:ext>
            </a:extLst>
          </p:cNvPr>
          <p:cNvSpPr txBox="1"/>
          <p:nvPr/>
        </p:nvSpPr>
        <p:spPr>
          <a:xfrm>
            <a:off x="5445616" y="2791034"/>
            <a:ext cx="3288139" cy="200055"/>
          </a:xfrm>
          <a:prstGeom prst="rect">
            <a:avLst/>
          </a:prstGeom>
          <a:noFill/>
        </p:spPr>
        <p:txBody>
          <a:bodyPr wrap="square" lIns="216000">
            <a:spAutoFit/>
          </a:bodyPr>
          <a:lstStyle>
            <a:defPPr marR="0" lvl="0" algn="l" rtl="0">
              <a:lnSpc>
                <a:spcPct val="100000"/>
              </a:lnSpc>
              <a:spcBef>
                <a:spcPts val="0"/>
              </a:spcBef>
              <a:spcAft>
                <a:spcPts val="0"/>
              </a:spcAft>
            </a:defPPr>
            <a:lvl1pPr algn="ctr">
              <a:defRPr sz="700">
                <a:solidFill>
                  <a:schemeClr val="accent5"/>
                </a:solidFill>
                <a:latin typeface="Montserrat" panose="00000500000000000000" pitchFamily="2" charset="0"/>
              </a:defRPr>
            </a:lvl1pPr>
          </a:lstStyle>
          <a:p>
            <a:pPr algn="l"/>
            <a:r>
              <a:rPr lang="fr-FR"/>
              <a:t>Déclarations de la capacité d’épargne mensuelle</a:t>
            </a:r>
          </a:p>
        </p:txBody>
      </p:sp>
      <p:sp>
        <p:nvSpPr>
          <p:cNvPr id="3" name="Ellipse 2">
            <a:extLst>
              <a:ext uri="{FF2B5EF4-FFF2-40B4-BE49-F238E27FC236}">
                <a16:creationId xmlns:a16="http://schemas.microsoft.com/office/drawing/2014/main" id="{D53F3C52-04C6-4E6C-B340-A8B910795DFE}"/>
              </a:ext>
            </a:extLst>
          </p:cNvPr>
          <p:cNvSpPr/>
          <p:nvPr/>
        </p:nvSpPr>
        <p:spPr>
          <a:xfrm>
            <a:off x="2022370" y="747859"/>
            <a:ext cx="119471" cy="119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E</a:t>
            </a:r>
          </a:p>
        </p:txBody>
      </p:sp>
      <p:sp>
        <p:nvSpPr>
          <p:cNvPr id="32" name="Ellipse 31">
            <a:extLst>
              <a:ext uri="{FF2B5EF4-FFF2-40B4-BE49-F238E27FC236}">
                <a16:creationId xmlns:a16="http://schemas.microsoft.com/office/drawing/2014/main" id="{4DE5D994-21BD-409C-B89F-DFF7BD967483}"/>
              </a:ext>
            </a:extLst>
          </p:cNvPr>
          <p:cNvSpPr/>
          <p:nvPr/>
        </p:nvSpPr>
        <p:spPr>
          <a:xfrm>
            <a:off x="5488781" y="747859"/>
            <a:ext cx="119471" cy="119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F</a:t>
            </a:r>
          </a:p>
        </p:txBody>
      </p:sp>
      <p:sp>
        <p:nvSpPr>
          <p:cNvPr id="33" name="Ellipse 32">
            <a:extLst>
              <a:ext uri="{FF2B5EF4-FFF2-40B4-BE49-F238E27FC236}">
                <a16:creationId xmlns:a16="http://schemas.microsoft.com/office/drawing/2014/main" id="{0EE5F6C7-CAA1-4A8B-813B-D7F34B851423}"/>
              </a:ext>
            </a:extLst>
          </p:cNvPr>
          <p:cNvSpPr/>
          <p:nvPr/>
        </p:nvSpPr>
        <p:spPr>
          <a:xfrm>
            <a:off x="5488781" y="2828031"/>
            <a:ext cx="119471" cy="119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H</a:t>
            </a:r>
          </a:p>
        </p:txBody>
      </p:sp>
      <p:sp>
        <p:nvSpPr>
          <p:cNvPr id="34" name="Ellipse 33">
            <a:extLst>
              <a:ext uri="{FF2B5EF4-FFF2-40B4-BE49-F238E27FC236}">
                <a16:creationId xmlns:a16="http://schemas.microsoft.com/office/drawing/2014/main" id="{932BDA2C-FDD1-492C-9E09-A592565DAFB2}"/>
              </a:ext>
            </a:extLst>
          </p:cNvPr>
          <p:cNvSpPr/>
          <p:nvPr/>
        </p:nvSpPr>
        <p:spPr>
          <a:xfrm>
            <a:off x="2022370" y="2828031"/>
            <a:ext cx="119471" cy="119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G</a:t>
            </a:r>
          </a:p>
        </p:txBody>
      </p:sp>
      <p:sp>
        <p:nvSpPr>
          <p:cNvPr id="55" name="ZoneTexte 54">
            <a:extLst>
              <a:ext uri="{FF2B5EF4-FFF2-40B4-BE49-F238E27FC236}">
                <a16:creationId xmlns:a16="http://schemas.microsoft.com/office/drawing/2014/main" id="{A0033B20-4F98-41A1-A767-616879D12F50}"/>
              </a:ext>
            </a:extLst>
          </p:cNvPr>
          <p:cNvSpPr txBox="1"/>
          <p:nvPr/>
        </p:nvSpPr>
        <p:spPr>
          <a:xfrm>
            <a:off x="465963" y="3410964"/>
            <a:ext cx="745387" cy="184666"/>
          </a:xfrm>
          <a:prstGeom prst="rect">
            <a:avLst/>
          </a:prstGeom>
          <a:noFill/>
        </p:spPr>
        <p:txBody>
          <a:bodyPr wrap="square" rtlCol="0">
            <a:spAutoFit/>
          </a:bodyPr>
          <a:lstStyle/>
          <a:p>
            <a:pPr algn="ctr"/>
            <a:r>
              <a:rPr lang="fr-FR" sz="600" i="1"/>
              <a:t>Ecran préalable</a:t>
            </a:r>
          </a:p>
        </p:txBody>
      </p:sp>
      <p:pic>
        <p:nvPicPr>
          <p:cNvPr id="46" name="Image 45">
            <a:extLst>
              <a:ext uri="{FF2B5EF4-FFF2-40B4-BE49-F238E27FC236}">
                <a16:creationId xmlns:a16="http://schemas.microsoft.com/office/drawing/2014/main" id="{12EC8C4A-542A-4CF9-BE5D-A7F437EF63CB}"/>
              </a:ext>
            </a:extLst>
          </p:cNvPr>
          <p:cNvPicPr>
            <a:picLocks noChangeAspect="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77829" y="1557525"/>
            <a:ext cx="324663" cy="324663"/>
          </a:xfrm>
          <a:prstGeom prst="rect">
            <a:avLst/>
          </a:prstGeom>
        </p:spPr>
      </p:pic>
      <p:sp>
        <p:nvSpPr>
          <p:cNvPr id="48" name="Rectangle : coins arrondis 47">
            <a:extLst>
              <a:ext uri="{FF2B5EF4-FFF2-40B4-BE49-F238E27FC236}">
                <a16:creationId xmlns:a16="http://schemas.microsoft.com/office/drawing/2014/main" id="{AF1E693C-A180-4A50-9AC6-1C7AB792FB91}"/>
              </a:ext>
            </a:extLst>
          </p:cNvPr>
          <p:cNvSpPr/>
          <p:nvPr/>
        </p:nvSpPr>
        <p:spPr>
          <a:xfrm>
            <a:off x="239809" y="2010979"/>
            <a:ext cx="1200702" cy="375875"/>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a:latin typeface="Montserrat SemiBold" panose="020B0604020202020204" charset="0"/>
              </a:rPr>
              <a:t>Découverte client</a:t>
            </a:r>
          </a:p>
          <a:p>
            <a:pPr algn="ctr"/>
            <a:r>
              <a:rPr lang="fr-FR" sz="800">
                <a:latin typeface="Montserrat SemiBold" panose="020B0604020202020204" charset="0"/>
              </a:rPr>
              <a:t>&amp; Déclaration de projet(s)</a:t>
            </a:r>
          </a:p>
        </p:txBody>
      </p:sp>
      <p:grpSp>
        <p:nvGrpSpPr>
          <p:cNvPr id="62" name="Groupe 61">
            <a:extLst>
              <a:ext uri="{FF2B5EF4-FFF2-40B4-BE49-F238E27FC236}">
                <a16:creationId xmlns:a16="http://schemas.microsoft.com/office/drawing/2014/main" id="{1F264772-8EC0-45A5-8136-5FC4AE2BC6D9}"/>
              </a:ext>
            </a:extLst>
          </p:cNvPr>
          <p:cNvGrpSpPr/>
          <p:nvPr/>
        </p:nvGrpSpPr>
        <p:grpSpPr>
          <a:xfrm>
            <a:off x="292112" y="1204960"/>
            <a:ext cx="1156270" cy="108000"/>
            <a:chOff x="318049" y="3352429"/>
            <a:chExt cx="1156270" cy="108000"/>
          </a:xfrm>
        </p:grpSpPr>
        <p:cxnSp>
          <p:nvCxnSpPr>
            <p:cNvPr id="63" name="Connecteur droit 62">
              <a:extLst>
                <a:ext uri="{FF2B5EF4-FFF2-40B4-BE49-F238E27FC236}">
                  <a16:creationId xmlns:a16="http://schemas.microsoft.com/office/drawing/2014/main" id="{30EED01F-B567-4352-8E01-D2D353190577}"/>
                </a:ext>
              </a:extLst>
            </p:cNvPr>
            <p:cNvCxnSpPr>
              <a:cxnSpLocks/>
            </p:cNvCxnSpPr>
            <p:nvPr/>
          </p:nvCxnSpPr>
          <p:spPr>
            <a:xfrm>
              <a:off x="318049" y="3406429"/>
              <a:ext cx="1148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Rectangle : coins arrondis 63">
              <a:extLst>
                <a:ext uri="{FF2B5EF4-FFF2-40B4-BE49-F238E27FC236}">
                  <a16:creationId xmlns:a16="http://schemas.microsoft.com/office/drawing/2014/main" id="{F408DD57-4F11-4B96-8EBD-7F89B826E09C}"/>
                </a:ext>
              </a:extLst>
            </p:cNvPr>
            <p:cNvSpPr/>
            <p:nvPr/>
          </p:nvSpPr>
          <p:spPr>
            <a:xfrm flipH="1">
              <a:off x="824185" y="3352429"/>
              <a:ext cx="144000" cy="108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3</a:t>
              </a:r>
            </a:p>
          </p:txBody>
        </p:sp>
        <p:sp>
          <p:nvSpPr>
            <p:cNvPr id="65" name="Rectangle : coins arrondis 64">
              <a:extLst>
                <a:ext uri="{FF2B5EF4-FFF2-40B4-BE49-F238E27FC236}">
                  <a16:creationId xmlns:a16="http://schemas.microsoft.com/office/drawing/2014/main" id="{A6980D4A-BA1B-4C3D-B867-8E296543A251}"/>
                </a:ext>
              </a:extLst>
            </p:cNvPr>
            <p:cNvSpPr/>
            <p:nvPr/>
          </p:nvSpPr>
          <p:spPr>
            <a:xfrm flipH="1">
              <a:off x="318049" y="3352429"/>
              <a:ext cx="144000" cy="108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a:latin typeface="Montserrat SemiBold" panose="020B0604020202020204" charset="0"/>
                </a:rPr>
                <a:t>1</a:t>
              </a:r>
            </a:p>
          </p:txBody>
        </p:sp>
        <p:sp>
          <p:nvSpPr>
            <p:cNvPr id="66" name="Rectangle : coins arrondis 65">
              <a:extLst>
                <a:ext uri="{FF2B5EF4-FFF2-40B4-BE49-F238E27FC236}">
                  <a16:creationId xmlns:a16="http://schemas.microsoft.com/office/drawing/2014/main" id="{C2529632-AC9B-4D12-93C9-477B81470032}"/>
                </a:ext>
              </a:extLst>
            </p:cNvPr>
            <p:cNvSpPr/>
            <p:nvPr/>
          </p:nvSpPr>
          <p:spPr>
            <a:xfrm flipH="1">
              <a:off x="571117" y="3352429"/>
              <a:ext cx="144000" cy="108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2</a:t>
              </a:r>
            </a:p>
          </p:txBody>
        </p:sp>
        <p:sp>
          <p:nvSpPr>
            <p:cNvPr id="67" name="Rectangle : coins arrondis 66">
              <a:extLst>
                <a:ext uri="{FF2B5EF4-FFF2-40B4-BE49-F238E27FC236}">
                  <a16:creationId xmlns:a16="http://schemas.microsoft.com/office/drawing/2014/main" id="{59262113-AE3E-4B72-95BC-8E2F9E43A6E0}"/>
                </a:ext>
              </a:extLst>
            </p:cNvPr>
            <p:cNvSpPr/>
            <p:nvPr/>
          </p:nvSpPr>
          <p:spPr>
            <a:xfrm flipH="1">
              <a:off x="1077253" y="3352429"/>
              <a:ext cx="144000" cy="10800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4</a:t>
              </a:r>
            </a:p>
          </p:txBody>
        </p:sp>
        <p:sp>
          <p:nvSpPr>
            <p:cNvPr id="68" name="Rectangle : coins arrondis 67">
              <a:extLst>
                <a:ext uri="{FF2B5EF4-FFF2-40B4-BE49-F238E27FC236}">
                  <a16:creationId xmlns:a16="http://schemas.microsoft.com/office/drawing/2014/main" id="{882A669F-8F79-478B-823A-85C25A2AA78E}"/>
                </a:ext>
              </a:extLst>
            </p:cNvPr>
            <p:cNvSpPr/>
            <p:nvPr/>
          </p:nvSpPr>
          <p:spPr>
            <a:xfrm flipH="1">
              <a:off x="1330319" y="3352429"/>
              <a:ext cx="144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5</a:t>
              </a:r>
            </a:p>
          </p:txBody>
        </p:sp>
      </p:grpSp>
      <p:sp>
        <p:nvSpPr>
          <p:cNvPr id="69" name="Rectangle : coins arrondis 68">
            <a:extLst>
              <a:ext uri="{FF2B5EF4-FFF2-40B4-BE49-F238E27FC236}">
                <a16:creationId xmlns:a16="http://schemas.microsoft.com/office/drawing/2014/main" id="{EF0AE277-736D-4944-A65C-1E088FC474AA}"/>
              </a:ext>
            </a:extLst>
          </p:cNvPr>
          <p:cNvSpPr/>
          <p:nvPr/>
        </p:nvSpPr>
        <p:spPr>
          <a:xfrm>
            <a:off x="239809" y="1171689"/>
            <a:ext cx="252000" cy="174542"/>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riangle isocèle 69">
            <a:extLst>
              <a:ext uri="{FF2B5EF4-FFF2-40B4-BE49-F238E27FC236}">
                <a16:creationId xmlns:a16="http://schemas.microsoft.com/office/drawing/2014/main" id="{6F566CFD-EF29-4898-89E6-EFEAE35E7B12}"/>
              </a:ext>
            </a:extLst>
          </p:cNvPr>
          <p:cNvSpPr/>
          <p:nvPr/>
        </p:nvSpPr>
        <p:spPr>
          <a:xfrm flipV="1">
            <a:off x="292112" y="1344905"/>
            <a:ext cx="144000" cy="71685"/>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 coins arrondis 23">
            <a:extLst>
              <a:ext uri="{FF2B5EF4-FFF2-40B4-BE49-F238E27FC236}">
                <a16:creationId xmlns:a16="http://schemas.microsoft.com/office/drawing/2014/main" id="{01475B55-0CC7-4604-B4C3-36B1C9A27960}"/>
              </a:ext>
            </a:extLst>
          </p:cNvPr>
          <p:cNvSpPr/>
          <p:nvPr/>
        </p:nvSpPr>
        <p:spPr>
          <a:xfrm rot="980810">
            <a:off x="8308256" y="910238"/>
            <a:ext cx="581907" cy="1832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defRPr/>
            </a:pPr>
            <a:r>
              <a:rPr lang="fr-FR" sz="700" b="1" kern="1200">
                <a:solidFill>
                  <a:srgbClr val="FFFFFF"/>
                </a:solidFill>
                <a:latin typeface="Arial"/>
              </a:rPr>
              <a:t>Conditionnel</a:t>
            </a:r>
          </a:p>
        </p:txBody>
      </p:sp>
      <p:pic>
        <p:nvPicPr>
          <p:cNvPr id="10" name="Image 9">
            <a:extLst>
              <a:ext uri="{FF2B5EF4-FFF2-40B4-BE49-F238E27FC236}">
                <a16:creationId xmlns:a16="http://schemas.microsoft.com/office/drawing/2014/main" id="{4CFDEEA1-D738-490F-80FE-3234BCAE982C}"/>
              </a:ext>
            </a:extLst>
          </p:cNvPr>
          <p:cNvPicPr>
            <a:picLocks noChangeAspect="1"/>
          </p:cNvPicPr>
          <p:nvPr/>
        </p:nvPicPr>
        <p:blipFill>
          <a:blip r:embed="rId8"/>
          <a:stretch>
            <a:fillRect/>
          </a:stretch>
        </p:blipFill>
        <p:spPr>
          <a:xfrm>
            <a:off x="208751" y="2571654"/>
            <a:ext cx="1259813" cy="839310"/>
          </a:xfrm>
          <a:prstGeom prst="rect">
            <a:avLst/>
          </a:prstGeom>
          <a:ln w="12700">
            <a:solidFill>
              <a:schemeClr val="bg1">
                <a:lumMod val="85000"/>
              </a:schemeClr>
            </a:solidFill>
          </a:ln>
        </p:spPr>
      </p:pic>
      <p:sp>
        <p:nvSpPr>
          <p:cNvPr id="11" name="Rectangle 10">
            <a:extLst>
              <a:ext uri="{FF2B5EF4-FFF2-40B4-BE49-F238E27FC236}">
                <a16:creationId xmlns:a16="http://schemas.microsoft.com/office/drawing/2014/main" id="{AE40EF16-09E3-44EE-80B5-85B4A24B4496}"/>
              </a:ext>
            </a:extLst>
          </p:cNvPr>
          <p:cNvSpPr/>
          <p:nvPr/>
        </p:nvSpPr>
        <p:spPr>
          <a:xfrm>
            <a:off x="644639" y="2817746"/>
            <a:ext cx="199911" cy="20167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77220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56C8B7-AD82-4838-B12A-26BD3ED89960}"/>
              </a:ext>
            </a:extLst>
          </p:cNvPr>
          <p:cNvSpPr>
            <a:spLocks noGrp="1"/>
          </p:cNvSpPr>
          <p:nvPr>
            <p:ph type="title"/>
          </p:nvPr>
        </p:nvSpPr>
        <p:spPr>
          <a:xfrm>
            <a:off x="900384" y="195486"/>
            <a:ext cx="7810063" cy="432000"/>
          </a:xfrm>
        </p:spPr>
        <p:txBody>
          <a:bodyPr/>
          <a:lstStyle/>
          <a:p>
            <a:r>
              <a:rPr kumimoji="0" lang="fr-FR" sz="1600" b="0" i="0" u="none" strike="noStrike" kern="0" cap="none" spc="0" normalizeH="0" baseline="0" noProof="0">
                <a:ln>
                  <a:noFill/>
                </a:ln>
                <a:solidFill>
                  <a:srgbClr val="000000"/>
                </a:solidFill>
                <a:effectLst/>
                <a:uLnTx/>
                <a:uFillTx/>
                <a:sym typeface="Arial"/>
              </a:rPr>
              <a:t>Le parcours conseil en épargne se structure en plusieurs sous-étapes</a:t>
            </a:r>
            <a:endParaRPr lang="fr-FR" sz="1800"/>
          </a:p>
        </p:txBody>
      </p:sp>
      <p:sp>
        <p:nvSpPr>
          <p:cNvPr id="15" name="ZoneTexte 14">
            <a:extLst>
              <a:ext uri="{FF2B5EF4-FFF2-40B4-BE49-F238E27FC236}">
                <a16:creationId xmlns:a16="http://schemas.microsoft.com/office/drawing/2014/main" id="{CE7FEFFD-2135-4875-BC5A-895AE5991D9A}"/>
              </a:ext>
            </a:extLst>
          </p:cNvPr>
          <p:cNvSpPr txBox="1"/>
          <p:nvPr/>
        </p:nvSpPr>
        <p:spPr>
          <a:xfrm>
            <a:off x="2061752" y="1606800"/>
            <a:ext cx="3288139" cy="200055"/>
          </a:xfrm>
          <a:prstGeom prst="rect">
            <a:avLst/>
          </a:prstGeom>
          <a:noFill/>
        </p:spPr>
        <p:txBody>
          <a:bodyPr wrap="square" lIns="144000">
            <a:spAutoFit/>
          </a:bodyPr>
          <a:lstStyle/>
          <a:p>
            <a:r>
              <a:rPr lang="fr-FR" sz="700">
                <a:solidFill>
                  <a:schemeClr val="accent5"/>
                </a:solidFill>
                <a:latin typeface="Montserrat" panose="00000500000000000000" pitchFamily="2" charset="0"/>
              </a:rPr>
              <a:t>Choix du projet désiré</a:t>
            </a:r>
          </a:p>
        </p:txBody>
      </p:sp>
      <p:cxnSp>
        <p:nvCxnSpPr>
          <p:cNvPr id="4" name="Connecteur droit 3">
            <a:extLst>
              <a:ext uri="{FF2B5EF4-FFF2-40B4-BE49-F238E27FC236}">
                <a16:creationId xmlns:a16="http://schemas.microsoft.com/office/drawing/2014/main" id="{6A5A0ED7-565A-4BD6-8A0D-16F96E086974}"/>
              </a:ext>
            </a:extLst>
          </p:cNvPr>
          <p:cNvCxnSpPr>
            <a:cxnSpLocks/>
          </p:cNvCxnSpPr>
          <p:nvPr/>
        </p:nvCxnSpPr>
        <p:spPr>
          <a:xfrm>
            <a:off x="1676400" y="1012413"/>
            <a:ext cx="0" cy="376702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riangle isocèle 5">
            <a:extLst>
              <a:ext uri="{FF2B5EF4-FFF2-40B4-BE49-F238E27FC236}">
                <a16:creationId xmlns:a16="http://schemas.microsoft.com/office/drawing/2014/main" id="{9CA6FBCC-71B7-4F2C-BA87-6099992BD657}"/>
              </a:ext>
            </a:extLst>
          </p:cNvPr>
          <p:cNvSpPr/>
          <p:nvPr/>
        </p:nvSpPr>
        <p:spPr>
          <a:xfrm rot="16200000" flipV="1">
            <a:off x="1498954" y="2812368"/>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39560AB3-6B18-407E-BA8A-51D748D825B6}"/>
              </a:ext>
            </a:extLst>
          </p:cNvPr>
          <p:cNvSpPr txBox="1"/>
          <p:nvPr/>
        </p:nvSpPr>
        <p:spPr>
          <a:xfrm>
            <a:off x="5605072" y="1632879"/>
            <a:ext cx="3288139" cy="200055"/>
          </a:xfrm>
          <a:prstGeom prst="rect">
            <a:avLst/>
          </a:prstGeom>
          <a:noFill/>
        </p:spPr>
        <p:txBody>
          <a:bodyPr wrap="square" lIns="144000">
            <a:spAutoFit/>
          </a:bodyPr>
          <a:lstStyle/>
          <a:p>
            <a:r>
              <a:rPr lang="fr-FR" sz="700">
                <a:solidFill>
                  <a:schemeClr val="accent5"/>
                </a:solidFill>
                <a:latin typeface="Montserrat" panose="00000500000000000000" pitchFamily="2" charset="0"/>
              </a:rPr>
              <a:t>Définition du projet choisi</a:t>
            </a:r>
          </a:p>
        </p:txBody>
      </p:sp>
      <p:sp>
        <p:nvSpPr>
          <p:cNvPr id="3" name="Ellipse 2">
            <a:extLst>
              <a:ext uri="{FF2B5EF4-FFF2-40B4-BE49-F238E27FC236}">
                <a16:creationId xmlns:a16="http://schemas.microsoft.com/office/drawing/2014/main" id="{D53F3C52-04C6-4E6C-B340-A8B910795DFE}"/>
              </a:ext>
            </a:extLst>
          </p:cNvPr>
          <p:cNvSpPr/>
          <p:nvPr/>
        </p:nvSpPr>
        <p:spPr>
          <a:xfrm>
            <a:off x="2052031" y="1652902"/>
            <a:ext cx="119471" cy="119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I</a:t>
            </a:r>
          </a:p>
        </p:txBody>
      </p:sp>
      <p:sp>
        <p:nvSpPr>
          <p:cNvPr id="34" name="Ellipse 33">
            <a:extLst>
              <a:ext uri="{FF2B5EF4-FFF2-40B4-BE49-F238E27FC236}">
                <a16:creationId xmlns:a16="http://schemas.microsoft.com/office/drawing/2014/main" id="{932BDA2C-FDD1-492C-9E09-A592565DAFB2}"/>
              </a:ext>
            </a:extLst>
          </p:cNvPr>
          <p:cNvSpPr/>
          <p:nvPr/>
        </p:nvSpPr>
        <p:spPr>
          <a:xfrm>
            <a:off x="5595351" y="1669876"/>
            <a:ext cx="119471" cy="119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J</a:t>
            </a:r>
          </a:p>
        </p:txBody>
      </p:sp>
      <p:sp>
        <p:nvSpPr>
          <p:cNvPr id="46" name="ZoneTexte 45">
            <a:extLst>
              <a:ext uri="{FF2B5EF4-FFF2-40B4-BE49-F238E27FC236}">
                <a16:creationId xmlns:a16="http://schemas.microsoft.com/office/drawing/2014/main" id="{2ED6C383-C9E2-4756-B62B-8091279A8A2C}"/>
              </a:ext>
            </a:extLst>
          </p:cNvPr>
          <p:cNvSpPr txBox="1"/>
          <p:nvPr/>
        </p:nvSpPr>
        <p:spPr>
          <a:xfrm>
            <a:off x="465963" y="3410964"/>
            <a:ext cx="745387" cy="184666"/>
          </a:xfrm>
          <a:prstGeom prst="rect">
            <a:avLst/>
          </a:prstGeom>
          <a:noFill/>
        </p:spPr>
        <p:txBody>
          <a:bodyPr wrap="square" rtlCol="0">
            <a:spAutoFit/>
          </a:bodyPr>
          <a:lstStyle/>
          <a:p>
            <a:pPr algn="ctr"/>
            <a:r>
              <a:rPr lang="fr-FR" sz="600" i="1"/>
              <a:t>Ecran préalable</a:t>
            </a:r>
          </a:p>
        </p:txBody>
      </p:sp>
      <p:pic>
        <p:nvPicPr>
          <p:cNvPr id="48" name="Image 47">
            <a:extLst>
              <a:ext uri="{FF2B5EF4-FFF2-40B4-BE49-F238E27FC236}">
                <a16:creationId xmlns:a16="http://schemas.microsoft.com/office/drawing/2014/main" id="{C06EB514-7351-4110-B963-39F60E9F60AE}"/>
              </a:ext>
            </a:extLst>
          </p:cNvPr>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77829" y="1557525"/>
            <a:ext cx="324663" cy="324663"/>
          </a:xfrm>
          <a:prstGeom prst="rect">
            <a:avLst/>
          </a:prstGeom>
        </p:spPr>
      </p:pic>
      <p:sp>
        <p:nvSpPr>
          <p:cNvPr id="49" name="Rectangle : coins arrondis 48">
            <a:extLst>
              <a:ext uri="{FF2B5EF4-FFF2-40B4-BE49-F238E27FC236}">
                <a16:creationId xmlns:a16="http://schemas.microsoft.com/office/drawing/2014/main" id="{A8CF57C6-868D-40F9-A029-919DAFA03E26}"/>
              </a:ext>
            </a:extLst>
          </p:cNvPr>
          <p:cNvSpPr/>
          <p:nvPr/>
        </p:nvSpPr>
        <p:spPr>
          <a:xfrm>
            <a:off x="239809" y="2010979"/>
            <a:ext cx="1200702" cy="375875"/>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a:latin typeface="Montserrat SemiBold" panose="020B0604020202020204" charset="0"/>
              </a:rPr>
              <a:t>Découverte client</a:t>
            </a:r>
          </a:p>
          <a:p>
            <a:pPr algn="ctr"/>
            <a:r>
              <a:rPr lang="fr-FR" sz="800">
                <a:latin typeface="Montserrat SemiBold" panose="020B0604020202020204" charset="0"/>
              </a:rPr>
              <a:t>&amp; Déclaration de projet(s)</a:t>
            </a:r>
          </a:p>
        </p:txBody>
      </p:sp>
      <p:grpSp>
        <p:nvGrpSpPr>
          <p:cNvPr id="59" name="Groupe 58">
            <a:extLst>
              <a:ext uri="{FF2B5EF4-FFF2-40B4-BE49-F238E27FC236}">
                <a16:creationId xmlns:a16="http://schemas.microsoft.com/office/drawing/2014/main" id="{0C69F0AF-DF01-4883-B8A1-91C63F33C6E1}"/>
              </a:ext>
            </a:extLst>
          </p:cNvPr>
          <p:cNvGrpSpPr/>
          <p:nvPr/>
        </p:nvGrpSpPr>
        <p:grpSpPr>
          <a:xfrm>
            <a:off x="292112" y="1204960"/>
            <a:ext cx="1156270" cy="108000"/>
            <a:chOff x="318049" y="3352429"/>
            <a:chExt cx="1156270" cy="108000"/>
          </a:xfrm>
        </p:grpSpPr>
        <p:cxnSp>
          <p:nvCxnSpPr>
            <p:cNvPr id="60" name="Connecteur droit 59">
              <a:extLst>
                <a:ext uri="{FF2B5EF4-FFF2-40B4-BE49-F238E27FC236}">
                  <a16:creationId xmlns:a16="http://schemas.microsoft.com/office/drawing/2014/main" id="{C759F8A7-869F-4566-A865-14956113CF13}"/>
                </a:ext>
              </a:extLst>
            </p:cNvPr>
            <p:cNvCxnSpPr>
              <a:cxnSpLocks/>
            </p:cNvCxnSpPr>
            <p:nvPr/>
          </p:nvCxnSpPr>
          <p:spPr>
            <a:xfrm>
              <a:off x="318049" y="3406429"/>
              <a:ext cx="1148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1" name="Rectangle : coins arrondis 60">
              <a:extLst>
                <a:ext uri="{FF2B5EF4-FFF2-40B4-BE49-F238E27FC236}">
                  <a16:creationId xmlns:a16="http://schemas.microsoft.com/office/drawing/2014/main" id="{603847A9-67C8-4EF5-AECE-72F6DA3462F1}"/>
                </a:ext>
              </a:extLst>
            </p:cNvPr>
            <p:cNvSpPr/>
            <p:nvPr/>
          </p:nvSpPr>
          <p:spPr>
            <a:xfrm flipH="1">
              <a:off x="824185" y="3352429"/>
              <a:ext cx="144000" cy="108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3</a:t>
              </a:r>
            </a:p>
          </p:txBody>
        </p:sp>
        <p:sp>
          <p:nvSpPr>
            <p:cNvPr id="62" name="Rectangle : coins arrondis 61">
              <a:extLst>
                <a:ext uri="{FF2B5EF4-FFF2-40B4-BE49-F238E27FC236}">
                  <a16:creationId xmlns:a16="http://schemas.microsoft.com/office/drawing/2014/main" id="{A556FC89-C855-417D-AE05-26650665683B}"/>
                </a:ext>
              </a:extLst>
            </p:cNvPr>
            <p:cNvSpPr/>
            <p:nvPr/>
          </p:nvSpPr>
          <p:spPr>
            <a:xfrm flipH="1">
              <a:off x="318049" y="3352429"/>
              <a:ext cx="144000" cy="108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a:latin typeface="Montserrat SemiBold" panose="020B0604020202020204" charset="0"/>
                </a:rPr>
                <a:t>1</a:t>
              </a:r>
            </a:p>
          </p:txBody>
        </p:sp>
        <p:sp>
          <p:nvSpPr>
            <p:cNvPr id="63" name="Rectangle : coins arrondis 62">
              <a:extLst>
                <a:ext uri="{FF2B5EF4-FFF2-40B4-BE49-F238E27FC236}">
                  <a16:creationId xmlns:a16="http://schemas.microsoft.com/office/drawing/2014/main" id="{C9F7AB83-7812-49D3-94CF-2E4EB003B95D}"/>
                </a:ext>
              </a:extLst>
            </p:cNvPr>
            <p:cNvSpPr/>
            <p:nvPr/>
          </p:nvSpPr>
          <p:spPr>
            <a:xfrm flipH="1">
              <a:off x="571117" y="3352429"/>
              <a:ext cx="144000" cy="108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2</a:t>
              </a:r>
            </a:p>
          </p:txBody>
        </p:sp>
        <p:sp>
          <p:nvSpPr>
            <p:cNvPr id="64" name="Rectangle : coins arrondis 63">
              <a:extLst>
                <a:ext uri="{FF2B5EF4-FFF2-40B4-BE49-F238E27FC236}">
                  <a16:creationId xmlns:a16="http://schemas.microsoft.com/office/drawing/2014/main" id="{BCD5CBFA-FAD4-4758-8CBC-2EA208740009}"/>
                </a:ext>
              </a:extLst>
            </p:cNvPr>
            <p:cNvSpPr/>
            <p:nvPr/>
          </p:nvSpPr>
          <p:spPr>
            <a:xfrm flipH="1">
              <a:off x="1077253" y="3352429"/>
              <a:ext cx="144000" cy="10800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4</a:t>
              </a:r>
            </a:p>
          </p:txBody>
        </p:sp>
        <p:sp>
          <p:nvSpPr>
            <p:cNvPr id="65" name="Rectangle : coins arrondis 64">
              <a:extLst>
                <a:ext uri="{FF2B5EF4-FFF2-40B4-BE49-F238E27FC236}">
                  <a16:creationId xmlns:a16="http://schemas.microsoft.com/office/drawing/2014/main" id="{AABFEA28-9C1B-4E6B-B5AF-D8CA469109D7}"/>
                </a:ext>
              </a:extLst>
            </p:cNvPr>
            <p:cNvSpPr/>
            <p:nvPr/>
          </p:nvSpPr>
          <p:spPr>
            <a:xfrm flipH="1">
              <a:off x="1330319" y="3352429"/>
              <a:ext cx="144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5</a:t>
              </a:r>
            </a:p>
          </p:txBody>
        </p:sp>
      </p:grpSp>
      <p:sp>
        <p:nvSpPr>
          <p:cNvPr id="66" name="Rectangle : coins arrondis 65">
            <a:extLst>
              <a:ext uri="{FF2B5EF4-FFF2-40B4-BE49-F238E27FC236}">
                <a16:creationId xmlns:a16="http://schemas.microsoft.com/office/drawing/2014/main" id="{5BAE9A2C-62D5-4D95-A45A-486E69B1B449}"/>
              </a:ext>
            </a:extLst>
          </p:cNvPr>
          <p:cNvSpPr/>
          <p:nvPr/>
        </p:nvSpPr>
        <p:spPr>
          <a:xfrm>
            <a:off x="239809" y="1171689"/>
            <a:ext cx="252000" cy="174542"/>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Triangle isocèle 66">
            <a:extLst>
              <a:ext uri="{FF2B5EF4-FFF2-40B4-BE49-F238E27FC236}">
                <a16:creationId xmlns:a16="http://schemas.microsoft.com/office/drawing/2014/main" id="{D0E37ABC-F218-4454-A659-66697F8A70A1}"/>
              </a:ext>
            </a:extLst>
          </p:cNvPr>
          <p:cNvSpPr/>
          <p:nvPr/>
        </p:nvSpPr>
        <p:spPr>
          <a:xfrm flipV="1">
            <a:off x="292112" y="1344905"/>
            <a:ext cx="144000" cy="71685"/>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D5D4035C-90E9-4DCE-AC8F-C9E006196160}"/>
              </a:ext>
            </a:extLst>
          </p:cNvPr>
          <p:cNvPicPr>
            <a:picLocks noChangeAspect="1"/>
          </p:cNvPicPr>
          <p:nvPr/>
        </p:nvPicPr>
        <p:blipFill>
          <a:blip r:embed="rId3"/>
          <a:stretch>
            <a:fillRect/>
          </a:stretch>
        </p:blipFill>
        <p:spPr>
          <a:xfrm>
            <a:off x="2076898" y="1887332"/>
            <a:ext cx="3187000" cy="1649368"/>
          </a:xfrm>
          <a:prstGeom prst="rect">
            <a:avLst/>
          </a:prstGeom>
          <a:ln w="28575">
            <a:solidFill>
              <a:schemeClr val="accent5"/>
            </a:solidFill>
          </a:ln>
        </p:spPr>
      </p:pic>
      <p:pic>
        <p:nvPicPr>
          <p:cNvPr id="7" name="Image 6">
            <a:extLst>
              <a:ext uri="{FF2B5EF4-FFF2-40B4-BE49-F238E27FC236}">
                <a16:creationId xmlns:a16="http://schemas.microsoft.com/office/drawing/2014/main" id="{F7596DD2-2735-45AB-8B2C-55A77E0946CB}"/>
              </a:ext>
            </a:extLst>
          </p:cNvPr>
          <p:cNvPicPr>
            <a:picLocks noChangeAspect="1"/>
          </p:cNvPicPr>
          <p:nvPr/>
        </p:nvPicPr>
        <p:blipFill>
          <a:blip r:embed="rId4"/>
          <a:stretch>
            <a:fillRect/>
          </a:stretch>
        </p:blipFill>
        <p:spPr>
          <a:xfrm>
            <a:off x="5616500" y="1884625"/>
            <a:ext cx="3148642" cy="1649368"/>
          </a:xfrm>
          <a:prstGeom prst="rect">
            <a:avLst/>
          </a:prstGeom>
          <a:ln w="28575">
            <a:solidFill>
              <a:schemeClr val="accent5"/>
            </a:solidFill>
          </a:ln>
        </p:spPr>
      </p:pic>
      <p:pic>
        <p:nvPicPr>
          <p:cNvPr id="9" name="Image 8">
            <a:extLst>
              <a:ext uri="{FF2B5EF4-FFF2-40B4-BE49-F238E27FC236}">
                <a16:creationId xmlns:a16="http://schemas.microsoft.com/office/drawing/2014/main" id="{44E370F8-DA70-4219-B6A5-F5F77628AFC9}"/>
              </a:ext>
            </a:extLst>
          </p:cNvPr>
          <p:cNvPicPr>
            <a:picLocks noChangeAspect="1"/>
          </p:cNvPicPr>
          <p:nvPr/>
        </p:nvPicPr>
        <p:blipFill>
          <a:blip r:embed="rId5"/>
          <a:stretch>
            <a:fillRect/>
          </a:stretch>
        </p:blipFill>
        <p:spPr>
          <a:xfrm>
            <a:off x="210871" y="2571654"/>
            <a:ext cx="1255573" cy="839310"/>
          </a:xfrm>
          <a:prstGeom prst="rect">
            <a:avLst/>
          </a:prstGeom>
          <a:ln w="12700">
            <a:solidFill>
              <a:schemeClr val="bg1">
                <a:lumMod val="85000"/>
              </a:schemeClr>
            </a:solidFill>
          </a:ln>
        </p:spPr>
      </p:pic>
      <p:sp>
        <p:nvSpPr>
          <p:cNvPr id="10" name="Rectangle 9">
            <a:extLst>
              <a:ext uri="{FF2B5EF4-FFF2-40B4-BE49-F238E27FC236}">
                <a16:creationId xmlns:a16="http://schemas.microsoft.com/office/drawing/2014/main" id="{0BBB02C3-5835-4085-B260-24328A2FE69E}"/>
              </a:ext>
            </a:extLst>
          </p:cNvPr>
          <p:cNvSpPr/>
          <p:nvPr/>
        </p:nvSpPr>
        <p:spPr>
          <a:xfrm>
            <a:off x="842281" y="2789174"/>
            <a:ext cx="169736" cy="20167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space réservé du contenu 5">
            <a:extLst>
              <a:ext uri="{FF2B5EF4-FFF2-40B4-BE49-F238E27FC236}">
                <a16:creationId xmlns:a16="http://schemas.microsoft.com/office/drawing/2014/main" id="{BD804BDE-410B-46BE-B5D6-B3AF17B6824E}"/>
              </a:ext>
            </a:extLst>
          </p:cNvPr>
          <p:cNvSpPr txBox="1">
            <a:spLocks/>
          </p:cNvSpPr>
          <p:nvPr/>
        </p:nvSpPr>
        <p:spPr bwMode="auto">
          <a:xfrm>
            <a:off x="239809" y="3645548"/>
            <a:ext cx="1208574" cy="488302"/>
          </a:xfrm>
          <a:prstGeom prst="roundRect">
            <a:avLst>
              <a:gd name="adj" fmla="val 3475"/>
            </a:avLst>
          </a:prstGeom>
          <a:noFill/>
          <a:ln w="12700">
            <a:solidFill>
              <a:schemeClr val="accent5"/>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36000" tIns="36000" rIns="36000" bIns="0" numCol="1" anchor="t" anchorCtr="0" compatLnSpc="1">
            <a:prstTxWarp prst="textNoShape">
              <a:avLst/>
            </a:prstTxWarp>
          </a:bodyPr>
          <a:lstStyle>
            <a:lvl1pPr marL="177800" indent="-177800" algn="l" rtl="0" eaLnBrk="1" fontAlgn="base" hangingPunct="1">
              <a:lnSpc>
                <a:spcPct val="90000"/>
              </a:lnSpc>
              <a:spcBef>
                <a:spcPts val="1200"/>
              </a:spcBef>
              <a:spcAft>
                <a:spcPts val="0"/>
              </a:spcAft>
              <a:buClr>
                <a:schemeClr val="tx1"/>
              </a:buClr>
              <a:buSzPct val="100000"/>
              <a:buFont typeface="Wingdings" pitchFamily="2" charset="2"/>
              <a:buChar char="§"/>
              <a:defRPr lang="fr-FR" sz="1600" b="1">
                <a:solidFill>
                  <a:schemeClr val="tx1"/>
                </a:solidFill>
                <a:latin typeface="Calibri" panose="020F0502020204030204" pitchFamily="34" charset="0"/>
                <a:ea typeface="+mn-ea"/>
                <a:cs typeface="+mn-cs"/>
              </a:defRPr>
            </a:lvl1pPr>
            <a:lvl2pPr marL="536575" indent="-179388" algn="l" rtl="0" eaLnBrk="1" fontAlgn="base" hangingPunct="1">
              <a:lnSpc>
                <a:spcPct val="90000"/>
              </a:lnSpc>
              <a:spcBef>
                <a:spcPts val="200"/>
              </a:spcBef>
              <a:spcAft>
                <a:spcPct val="0"/>
              </a:spcAft>
              <a:buClr>
                <a:schemeClr val="tx2">
                  <a:lumMod val="50000"/>
                </a:schemeClr>
              </a:buClr>
              <a:buFont typeface="Calibri" panose="020F0502020204030204" pitchFamily="34" charset="0"/>
              <a:buChar char="–"/>
              <a:defRPr lang="fr-FR" sz="1400">
                <a:solidFill>
                  <a:schemeClr val="tx2">
                    <a:lumMod val="50000"/>
                  </a:schemeClr>
                </a:solidFill>
                <a:latin typeface="Calibri" panose="020F0502020204030204" pitchFamily="34" charset="0"/>
              </a:defRPr>
            </a:lvl2pPr>
            <a:lvl3pPr marL="887413" indent="-171450" algn="l" rtl="0" eaLnBrk="1" fontAlgn="base" hangingPunct="1">
              <a:lnSpc>
                <a:spcPct val="90000"/>
              </a:lnSpc>
              <a:spcBef>
                <a:spcPts val="300"/>
              </a:spcBef>
              <a:spcAft>
                <a:spcPct val="0"/>
              </a:spcAft>
              <a:buClr>
                <a:schemeClr val="tx2">
                  <a:lumMod val="50000"/>
                </a:schemeClr>
              </a:buClr>
              <a:buSzPct val="120000"/>
              <a:buFont typeface="Arial" panose="020B0604020202020204" pitchFamily="34" charset="0"/>
              <a:buChar char="•"/>
              <a:defRPr lang="fr-FR" sz="1200">
                <a:solidFill>
                  <a:schemeClr val="tx2">
                    <a:lumMod val="50000"/>
                  </a:schemeClr>
                </a:solidFill>
                <a:latin typeface="Calibri" panose="020F0502020204030204" pitchFamily="34" charset="0"/>
              </a:defRPr>
            </a:lvl3pPr>
            <a:lvl4pPr marL="1133475" indent="-95250" algn="l" rtl="0" eaLnBrk="1" fontAlgn="base" hangingPunct="1">
              <a:lnSpc>
                <a:spcPct val="90000"/>
              </a:lnSpc>
              <a:spcBef>
                <a:spcPts val="300"/>
              </a:spcBef>
              <a:spcAft>
                <a:spcPct val="0"/>
              </a:spcAft>
              <a:buClr>
                <a:schemeClr val="tx2">
                  <a:lumMod val="50000"/>
                </a:schemeClr>
              </a:buClr>
              <a:buFont typeface="Arial" charset="0"/>
              <a:buChar char="-"/>
              <a:defRPr lang="fr-FR" sz="1100" b="0">
                <a:solidFill>
                  <a:schemeClr val="tx2">
                    <a:lumMod val="50000"/>
                  </a:schemeClr>
                </a:solidFill>
                <a:latin typeface="Calibri" panose="020F0502020204030204" pitchFamily="34" charset="0"/>
              </a:defRPr>
            </a:lvl4pPr>
            <a:lvl5pPr marL="1443038" indent="-130175" algn="l" rtl="0" eaLnBrk="1" fontAlgn="base" hangingPunct="1">
              <a:lnSpc>
                <a:spcPct val="90000"/>
              </a:lnSpc>
              <a:spcBef>
                <a:spcPts val="300"/>
              </a:spcBef>
              <a:spcAft>
                <a:spcPct val="0"/>
              </a:spcAft>
              <a:buClr>
                <a:schemeClr val="tx2">
                  <a:lumMod val="50000"/>
                </a:schemeClr>
              </a:buClr>
              <a:buSzPct val="80000"/>
              <a:buFont typeface="Courier New" panose="02070309020205020404" pitchFamily="49" charset="0"/>
              <a:buChar char="o"/>
              <a:defRPr lang="fr-FR" sz="1100">
                <a:solidFill>
                  <a:schemeClr val="tx2">
                    <a:lumMod val="50000"/>
                  </a:schemeClr>
                </a:solidFill>
                <a:latin typeface="Calibri" panose="020F0502020204030204" pitchFamily="34" charset="0"/>
              </a:defRPr>
            </a:lvl5pPr>
            <a:lvl6pPr marL="1900238" indent="-130175" algn="l" rtl="0" eaLnBrk="1" fontAlgn="base" hangingPunct="1">
              <a:spcBef>
                <a:spcPct val="20000"/>
              </a:spcBef>
              <a:spcAft>
                <a:spcPct val="0"/>
              </a:spcAft>
              <a:buClr>
                <a:srgbClr val="808080"/>
              </a:buClr>
              <a:buChar char="•"/>
              <a:defRPr sz="800">
                <a:solidFill>
                  <a:srgbClr val="808080"/>
                </a:solidFill>
                <a:latin typeface="+mn-lt"/>
              </a:defRPr>
            </a:lvl6pPr>
            <a:lvl7pPr marL="2357438" indent="-130175" algn="l" rtl="0" eaLnBrk="1" fontAlgn="base" hangingPunct="1">
              <a:spcBef>
                <a:spcPct val="20000"/>
              </a:spcBef>
              <a:spcAft>
                <a:spcPct val="0"/>
              </a:spcAft>
              <a:buClr>
                <a:srgbClr val="808080"/>
              </a:buClr>
              <a:buChar char="•"/>
              <a:defRPr sz="800">
                <a:solidFill>
                  <a:srgbClr val="808080"/>
                </a:solidFill>
                <a:latin typeface="+mn-lt"/>
              </a:defRPr>
            </a:lvl7pPr>
            <a:lvl8pPr marL="2814638" indent="-130175" algn="l" rtl="0" eaLnBrk="1" fontAlgn="base" hangingPunct="1">
              <a:spcBef>
                <a:spcPct val="20000"/>
              </a:spcBef>
              <a:spcAft>
                <a:spcPct val="0"/>
              </a:spcAft>
              <a:buClr>
                <a:srgbClr val="808080"/>
              </a:buClr>
              <a:buChar char="•"/>
              <a:defRPr sz="800">
                <a:solidFill>
                  <a:srgbClr val="808080"/>
                </a:solidFill>
                <a:latin typeface="+mn-lt"/>
              </a:defRPr>
            </a:lvl8pPr>
            <a:lvl9pPr marL="3271838" indent="-130175" algn="l" rtl="0" eaLnBrk="1" fontAlgn="base" hangingPunct="1">
              <a:spcBef>
                <a:spcPct val="20000"/>
              </a:spcBef>
              <a:spcAft>
                <a:spcPct val="0"/>
              </a:spcAft>
              <a:buClr>
                <a:srgbClr val="808080"/>
              </a:buClr>
              <a:buChar char="•"/>
              <a:defRPr sz="800">
                <a:solidFill>
                  <a:srgbClr val="808080"/>
                </a:solidFill>
                <a:latin typeface="+mn-lt"/>
              </a:defRPr>
            </a:lvl9pPr>
          </a:lstStyle>
          <a:p>
            <a:pPr defTabSz="685800">
              <a:lnSpc>
                <a:spcPct val="100000"/>
              </a:lnSpc>
              <a:spcBef>
                <a:spcPts val="450"/>
              </a:spcBef>
              <a:buClr>
                <a:schemeClr val="accent5"/>
              </a:buClr>
              <a:buFont typeface="Wingdings" panose="05000000000000000000" pitchFamily="2" charset="2"/>
              <a:buChar char="Ø"/>
              <a:defRPr/>
            </a:pPr>
            <a:r>
              <a:rPr lang="fr-FR" sz="600" b="0" dirty="0">
                <a:solidFill>
                  <a:srgbClr val="000000"/>
                </a:solidFill>
                <a:latin typeface="Arial"/>
              </a:rPr>
              <a:t>Le</a:t>
            </a:r>
            <a:r>
              <a:rPr lang="fr-FR" sz="600" b="0" dirty="0">
                <a:latin typeface="Arial"/>
              </a:rPr>
              <a:t> conseiller parcours avec son client les informations précontractuelles du contrat souhaité</a:t>
            </a:r>
          </a:p>
        </p:txBody>
      </p:sp>
    </p:spTree>
    <p:extLst>
      <p:ext uri="{BB962C8B-B14F-4D97-AF65-F5344CB8AC3E}">
        <p14:creationId xmlns:p14="http://schemas.microsoft.com/office/powerpoint/2010/main" val="2413002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49883B5-D3E3-4482-9F5C-A0985649FAE8}"/>
              </a:ext>
            </a:extLst>
          </p:cNvPr>
          <p:cNvPicPr>
            <a:picLocks noChangeAspect="1"/>
          </p:cNvPicPr>
          <p:nvPr/>
        </p:nvPicPr>
        <p:blipFill>
          <a:blip r:embed="rId2"/>
          <a:stretch>
            <a:fillRect/>
          </a:stretch>
        </p:blipFill>
        <p:spPr>
          <a:xfrm>
            <a:off x="2025831" y="982289"/>
            <a:ext cx="3177239" cy="1649368"/>
          </a:xfrm>
          <a:prstGeom prst="rect">
            <a:avLst/>
          </a:prstGeom>
          <a:ln w="28575">
            <a:solidFill>
              <a:schemeClr val="accent2"/>
            </a:solidFill>
          </a:ln>
        </p:spPr>
      </p:pic>
      <p:pic>
        <p:nvPicPr>
          <p:cNvPr id="8" name="Image 7">
            <a:extLst>
              <a:ext uri="{FF2B5EF4-FFF2-40B4-BE49-F238E27FC236}">
                <a16:creationId xmlns:a16="http://schemas.microsoft.com/office/drawing/2014/main" id="{D9277085-1EA6-451F-A64D-A35B73260052}"/>
              </a:ext>
            </a:extLst>
          </p:cNvPr>
          <p:cNvPicPr>
            <a:picLocks noChangeAspect="1"/>
          </p:cNvPicPr>
          <p:nvPr/>
        </p:nvPicPr>
        <p:blipFill>
          <a:blip r:embed="rId3"/>
          <a:stretch>
            <a:fillRect/>
          </a:stretch>
        </p:blipFill>
        <p:spPr>
          <a:xfrm>
            <a:off x="5501973" y="982288"/>
            <a:ext cx="3191895" cy="1649368"/>
          </a:xfrm>
          <a:prstGeom prst="rect">
            <a:avLst/>
          </a:prstGeom>
          <a:ln w="28575">
            <a:solidFill>
              <a:schemeClr val="accent2"/>
            </a:solidFill>
          </a:ln>
        </p:spPr>
      </p:pic>
      <p:pic>
        <p:nvPicPr>
          <p:cNvPr id="9" name="Image 8">
            <a:extLst>
              <a:ext uri="{FF2B5EF4-FFF2-40B4-BE49-F238E27FC236}">
                <a16:creationId xmlns:a16="http://schemas.microsoft.com/office/drawing/2014/main" id="{055E9CC3-C81F-40F6-8384-92CD91308250}"/>
              </a:ext>
            </a:extLst>
          </p:cNvPr>
          <p:cNvPicPr>
            <a:picLocks noChangeAspect="1"/>
          </p:cNvPicPr>
          <p:nvPr/>
        </p:nvPicPr>
        <p:blipFill>
          <a:blip r:embed="rId4"/>
          <a:stretch>
            <a:fillRect/>
          </a:stretch>
        </p:blipFill>
        <p:spPr>
          <a:xfrm>
            <a:off x="2020223" y="3042780"/>
            <a:ext cx="3195234" cy="1649368"/>
          </a:xfrm>
          <a:prstGeom prst="rect">
            <a:avLst/>
          </a:prstGeom>
          <a:ln w="28575">
            <a:solidFill>
              <a:schemeClr val="accent2"/>
            </a:solidFill>
          </a:ln>
        </p:spPr>
      </p:pic>
      <p:pic>
        <p:nvPicPr>
          <p:cNvPr id="10" name="Image 9">
            <a:extLst>
              <a:ext uri="{FF2B5EF4-FFF2-40B4-BE49-F238E27FC236}">
                <a16:creationId xmlns:a16="http://schemas.microsoft.com/office/drawing/2014/main" id="{B0BE298D-83F5-4997-9F60-5389B431EC8B}"/>
              </a:ext>
            </a:extLst>
          </p:cNvPr>
          <p:cNvPicPr>
            <a:picLocks noChangeAspect="1"/>
          </p:cNvPicPr>
          <p:nvPr/>
        </p:nvPicPr>
        <p:blipFill>
          <a:blip r:embed="rId5"/>
          <a:stretch>
            <a:fillRect/>
          </a:stretch>
        </p:blipFill>
        <p:spPr>
          <a:xfrm>
            <a:off x="5502644" y="3042780"/>
            <a:ext cx="3190553" cy="1649368"/>
          </a:xfrm>
          <a:prstGeom prst="rect">
            <a:avLst/>
          </a:prstGeom>
          <a:ln w="28575">
            <a:solidFill>
              <a:schemeClr val="accent2"/>
            </a:solidFill>
          </a:ln>
        </p:spPr>
      </p:pic>
      <p:sp>
        <p:nvSpPr>
          <p:cNvPr id="2" name="Titre 1">
            <a:extLst>
              <a:ext uri="{FF2B5EF4-FFF2-40B4-BE49-F238E27FC236}">
                <a16:creationId xmlns:a16="http://schemas.microsoft.com/office/drawing/2014/main" id="{DA56C8B7-AD82-4838-B12A-26BD3ED89960}"/>
              </a:ext>
            </a:extLst>
          </p:cNvPr>
          <p:cNvSpPr>
            <a:spLocks noGrp="1"/>
          </p:cNvSpPr>
          <p:nvPr>
            <p:ph type="title"/>
          </p:nvPr>
        </p:nvSpPr>
        <p:spPr>
          <a:xfrm>
            <a:off x="900384" y="195486"/>
            <a:ext cx="7810063" cy="432000"/>
          </a:xfrm>
        </p:spPr>
        <p:txBody>
          <a:bodyPr/>
          <a:lstStyle/>
          <a:p>
            <a:r>
              <a:rPr kumimoji="0" lang="fr-FR" sz="1600" b="0" i="0" u="none" strike="noStrike" kern="0" cap="none" spc="0" normalizeH="0" baseline="0" noProof="0">
                <a:ln>
                  <a:noFill/>
                </a:ln>
                <a:solidFill>
                  <a:srgbClr val="000000"/>
                </a:solidFill>
                <a:effectLst/>
                <a:uLnTx/>
                <a:uFillTx/>
                <a:sym typeface="Arial"/>
              </a:rPr>
              <a:t>Le parcours conseil en épargne se structure en plusieurs sous-étapes</a:t>
            </a:r>
            <a:endParaRPr lang="fr-FR" sz="1800"/>
          </a:p>
        </p:txBody>
      </p:sp>
      <p:pic>
        <p:nvPicPr>
          <p:cNvPr id="5" name="Image 4">
            <a:extLst>
              <a:ext uri="{FF2B5EF4-FFF2-40B4-BE49-F238E27FC236}">
                <a16:creationId xmlns:a16="http://schemas.microsoft.com/office/drawing/2014/main" id="{C2C83601-3702-4349-A875-D3CE5262CE95}"/>
              </a:ext>
            </a:extLst>
          </p:cNvPr>
          <p:cNvPicPr>
            <a:picLocks noChangeAspect="1"/>
          </p:cNvPicPr>
          <p:nvPr/>
        </p:nvPicPr>
        <p:blipFill>
          <a:blip r:embed="rId6"/>
          <a:srcRect/>
          <a:stretch/>
        </p:blipFill>
        <p:spPr>
          <a:xfrm>
            <a:off x="677829" y="1559504"/>
            <a:ext cx="324663" cy="320704"/>
          </a:xfrm>
          <a:prstGeom prst="rect">
            <a:avLst/>
          </a:prstGeom>
        </p:spPr>
      </p:pic>
      <p:sp>
        <p:nvSpPr>
          <p:cNvPr id="7" name="Rectangle : coins arrondis 6">
            <a:extLst>
              <a:ext uri="{FF2B5EF4-FFF2-40B4-BE49-F238E27FC236}">
                <a16:creationId xmlns:a16="http://schemas.microsoft.com/office/drawing/2014/main" id="{C2194BE0-6246-4452-BAB1-2208ED754E76}"/>
              </a:ext>
            </a:extLst>
          </p:cNvPr>
          <p:cNvSpPr/>
          <p:nvPr/>
        </p:nvSpPr>
        <p:spPr>
          <a:xfrm>
            <a:off x="239809" y="2010979"/>
            <a:ext cx="1200702" cy="375875"/>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Recommandation d’allocation</a:t>
            </a:r>
          </a:p>
        </p:txBody>
      </p:sp>
      <p:sp>
        <p:nvSpPr>
          <p:cNvPr id="6" name="Triangle isocèle 5">
            <a:extLst>
              <a:ext uri="{FF2B5EF4-FFF2-40B4-BE49-F238E27FC236}">
                <a16:creationId xmlns:a16="http://schemas.microsoft.com/office/drawing/2014/main" id="{9CA6FBCC-71B7-4F2C-BA87-6099992BD657}"/>
              </a:ext>
            </a:extLst>
          </p:cNvPr>
          <p:cNvSpPr/>
          <p:nvPr/>
        </p:nvSpPr>
        <p:spPr>
          <a:xfrm rot="16200000" flipV="1">
            <a:off x="1498954" y="2812368"/>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6" name="Connecteur droit 25">
            <a:extLst>
              <a:ext uri="{FF2B5EF4-FFF2-40B4-BE49-F238E27FC236}">
                <a16:creationId xmlns:a16="http://schemas.microsoft.com/office/drawing/2014/main" id="{F4B196E7-03E9-4B5D-AF9B-0C83F3B90D77}"/>
              </a:ext>
            </a:extLst>
          </p:cNvPr>
          <p:cNvCxnSpPr>
            <a:cxnSpLocks/>
          </p:cNvCxnSpPr>
          <p:nvPr/>
        </p:nvCxnSpPr>
        <p:spPr>
          <a:xfrm>
            <a:off x="1676400" y="1012413"/>
            <a:ext cx="0" cy="376702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ZoneTexte 61">
            <a:extLst>
              <a:ext uri="{FF2B5EF4-FFF2-40B4-BE49-F238E27FC236}">
                <a16:creationId xmlns:a16="http://schemas.microsoft.com/office/drawing/2014/main" id="{411AFBCA-21AC-4043-AA26-0E3AC4FCBEFF}"/>
              </a:ext>
            </a:extLst>
          </p:cNvPr>
          <p:cNvSpPr txBox="1"/>
          <p:nvPr/>
        </p:nvSpPr>
        <p:spPr>
          <a:xfrm>
            <a:off x="2032091" y="701757"/>
            <a:ext cx="3288139" cy="200055"/>
          </a:xfrm>
          <a:prstGeom prst="rect">
            <a:avLst/>
          </a:prstGeom>
          <a:noFill/>
        </p:spPr>
        <p:txBody>
          <a:bodyPr wrap="square" lIns="144000">
            <a:spAutoFit/>
          </a:bodyPr>
          <a:lstStyle/>
          <a:p>
            <a:r>
              <a:rPr lang="fr-FR" sz="700">
                <a:solidFill>
                  <a:schemeClr val="accent2"/>
                </a:solidFill>
                <a:latin typeface="Montserrat" panose="00000500000000000000" pitchFamily="2" charset="0"/>
              </a:rPr>
              <a:t>Récapitulatif de l’épargne investie et des projets définis</a:t>
            </a:r>
          </a:p>
        </p:txBody>
      </p:sp>
      <p:sp>
        <p:nvSpPr>
          <p:cNvPr id="64" name="ZoneTexte 63">
            <a:extLst>
              <a:ext uri="{FF2B5EF4-FFF2-40B4-BE49-F238E27FC236}">
                <a16:creationId xmlns:a16="http://schemas.microsoft.com/office/drawing/2014/main" id="{737069CA-F5B1-413A-B962-1FD28B99B400}"/>
              </a:ext>
            </a:extLst>
          </p:cNvPr>
          <p:cNvSpPr txBox="1"/>
          <p:nvPr/>
        </p:nvSpPr>
        <p:spPr>
          <a:xfrm>
            <a:off x="5445616" y="701757"/>
            <a:ext cx="3288139" cy="200055"/>
          </a:xfrm>
          <a:prstGeom prst="rect">
            <a:avLst/>
          </a:prstGeom>
          <a:noFill/>
        </p:spPr>
        <p:txBody>
          <a:bodyPr wrap="square" lIns="216000">
            <a:spAutoFit/>
          </a:bodyPr>
          <a:lstStyle>
            <a:defPPr marR="0" lvl="0" algn="l" rtl="0">
              <a:lnSpc>
                <a:spcPct val="100000"/>
              </a:lnSpc>
              <a:spcBef>
                <a:spcPts val="0"/>
              </a:spcBef>
              <a:spcAft>
                <a:spcPts val="0"/>
              </a:spcAft>
              <a:defRPr/>
            </a:defPPr>
            <a:lvl1pPr>
              <a:defRPr sz="700">
                <a:solidFill>
                  <a:schemeClr val="accent2"/>
                </a:solidFill>
                <a:latin typeface="Montserrat" panose="00000500000000000000" pitchFamily="2" charset="0"/>
              </a:defRPr>
            </a:lvl1pPr>
          </a:lstStyle>
          <a:p>
            <a:r>
              <a:rPr lang="fr-FR"/>
              <a:t>Consultation de la composition d’allocation proposée </a:t>
            </a:r>
          </a:p>
        </p:txBody>
      </p:sp>
      <p:sp>
        <p:nvSpPr>
          <p:cNvPr id="66" name="ZoneTexte 65">
            <a:extLst>
              <a:ext uri="{FF2B5EF4-FFF2-40B4-BE49-F238E27FC236}">
                <a16:creationId xmlns:a16="http://schemas.microsoft.com/office/drawing/2014/main" id="{1F602AA7-6FBC-444F-8FBE-62A45318B3F6}"/>
              </a:ext>
            </a:extLst>
          </p:cNvPr>
          <p:cNvSpPr txBox="1"/>
          <p:nvPr/>
        </p:nvSpPr>
        <p:spPr>
          <a:xfrm>
            <a:off x="2032091" y="2791034"/>
            <a:ext cx="3288139" cy="200055"/>
          </a:xfrm>
          <a:prstGeom prst="rect">
            <a:avLst/>
          </a:prstGeom>
          <a:noFill/>
        </p:spPr>
        <p:txBody>
          <a:bodyPr wrap="square" lIns="144000">
            <a:spAutoFit/>
          </a:bodyPr>
          <a:lstStyle>
            <a:defPPr marR="0" lvl="0" algn="l" rtl="0">
              <a:lnSpc>
                <a:spcPct val="100000"/>
              </a:lnSpc>
              <a:spcBef>
                <a:spcPts val="0"/>
              </a:spcBef>
              <a:spcAft>
                <a:spcPts val="0"/>
              </a:spcAft>
            </a:defPPr>
            <a:lvl1pPr>
              <a:defRPr sz="700">
                <a:solidFill>
                  <a:schemeClr val="accent2"/>
                </a:solidFill>
                <a:latin typeface="Montserrat" panose="00000500000000000000" pitchFamily="2" charset="0"/>
              </a:defRPr>
            </a:lvl1pPr>
          </a:lstStyle>
          <a:p>
            <a:r>
              <a:rPr lang="fr-FR"/>
              <a:t>Consultation des scénarios de projection de la proposition</a:t>
            </a:r>
          </a:p>
        </p:txBody>
      </p:sp>
      <p:sp>
        <p:nvSpPr>
          <p:cNvPr id="68" name="ZoneTexte 67">
            <a:extLst>
              <a:ext uri="{FF2B5EF4-FFF2-40B4-BE49-F238E27FC236}">
                <a16:creationId xmlns:a16="http://schemas.microsoft.com/office/drawing/2014/main" id="{23688410-3780-411D-8C65-FB024752C575}"/>
              </a:ext>
            </a:extLst>
          </p:cNvPr>
          <p:cNvSpPr txBox="1"/>
          <p:nvPr/>
        </p:nvSpPr>
        <p:spPr>
          <a:xfrm>
            <a:off x="5445616" y="2791034"/>
            <a:ext cx="3288139" cy="200055"/>
          </a:xfrm>
          <a:prstGeom prst="rect">
            <a:avLst/>
          </a:prstGeom>
          <a:noFill/>
        </p:spPr>
        <p:txBody>
          <a:bodyPr wrap="square" lIns="216000">
            <a:spAutoFit/>
          </a:bodyPr>
          <a:lstStyle>
            <a:defPPr marR="0" lvl="0" algn="l" rtl="0">
              <a:lnSpc>
                <a:spcPct val="100000"/>
              </a:lnSpc>
              <a:spcBef>
                <a:spcPts val="0"/>
              </a:spcBef>
              <a:spcAft>
                <a:spcPts val="0"/>
              </a:spcAft>
            </a:defPPr>
            <a:lvl1pPr algn="ctr">
              <a:defRPr sz="700">
                <a:solidFill>
                  <a:schemeClr val="accent5"/>
                </a:solidFill>
                <a:latin typeface="Montserrat" panose="00000500000000000000" pitchFamily="2" charset="0"/>
              </a:defRPr>
            </a:lvl1pPr>
          </a:lstStyle>
          <a:p>
            <a:pPr algn="l"/>
            <a:r>
              <a:rPr lang="fr-FR">
                <a:solidFill>
                  <a:schemeClr val="accent2"/>
                </a:solidFill>
              </a:rPr>
              <a:t>Consultation en détail de l’allocation </a:t>
            </a:r>
          </a:p>
        </p:txBody>
      </p:sp>
      <p:sp>
        <p:nvSpPr>
          <p:cNvPr id="70" name="Ellipse 69">
            <a:extLst>
              <a:ext uri="{FF2B5EF4-FFF2-40B4-BE49-F238E27FC236}">
                <a16:creationId xmlns:a16="http://schemas.microsoft.com/office/drawing/2014/main" id="{69CCEEED-7217-497D-90F3-4F16479D4A5F}"/>
              </a:ext>
            </a:extLst>
          </p:cNvPr>
          <p:cNvSpPr/>
          <p:nvPr/>
        </p:nvSpPr>
        <p:spPr>
          <a:xfrm>
            <a:off x="2022370" y="747859"/>
            <a:ext cx="119471" cy="11947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A</a:t>
            </a:r>
          </a:p>
        </p:txBody>
      </p:sp>
      <p:sp>
        <p:nvSpPr>
          <p:cNvPr id="72" name="Ellipse 71">
            <a:extLst>
              <a:ext uri="{FF2B5EF4-FFF2-40B4-BE49-F238E27FC236}">
                <a16:creationId xmlns:a16="http://schemas.microsoft.com/office/drawing/2014/main" id="{A66EEAA7-7421-43D2-A31F-15C65D74CDDA}"/>
              </a:ext>
            </a:extLst>
          </p:cNvPr>
          <p:cNvSpPr/>
          <p:nvPr/>
        </p:nvSpPr>
        <p:spPr>
          <a:xfrm>
            <a:off x="5488781" y="747859"/>
            <a:ext cx="119471" cy="11947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B</a:t>
            </a:r>
          </a:p>
        </p:txBody>
      </p:sp>
      <p:sp>
        <p:nvSpPr>
          <p:cNvPr id="74" name="Ellipse 73">
            <a:extLst>
              <a:ext uri="{FF2B5EF4-FFF2-40B4-BE49-F238E27FC236}">
                <a16:creationId xmlns:a16="http://schemas.microsoft.com/office/drawing/2014/main" id="{5E138D85-DC9F-4FC8-8C54-2E3C2DE2ACEB}"/>
              </a:ext>
            </a:extLst>
          </p:cNvPr>
          <p:cNvSpPr/>
          <p:nvPr/>
        </p:nvSpPr>
        <p:spPr>
          <a:xfrm>
            <a:off x="5488781" y="2828031"/>
            <a:ext cx="119471" cy="11947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D</a:t>
            </a:r>
          </a:p>
        </p:txBody>
      </p:sp>
      <p:sp>
        <p:nvSpPr>
          <p:cNvPr id="76" name="Ellipse 75">
            <a:extLst>
              <a:ext uri="{FF2B5EF4-FFF2-40B4-BE49-F238E27FC236}">
                <a16:creationId xmlns:a16="http://schemas.microsoft.com/office/drawing/2014/main" id="{7AF4A8A1-2FC1-4D9C-91FE-A6F0CA231A99}"/>
              </a:ext>
            </a:extLst>
          </p:cNvPr>
          <p:cNvSpPr/>
          <p:nvPr/>
        </p:nvSpPr>
        <p:spPr>
          <a:xfrm>
            <a:off x="2022370" y="2828031"/>
            <a:ext cx="119471" cy="11947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C</a:t>
            </a:r>
          </a:p>
        </p:txBody>
      </p:sp>
      <p:grpSp>
        <p:nvGrpSpPr>
          <p:cNvPr id="90" name="Groupe 89">
            <a:extLst>
              <a:ext uri="{FF2B5EF4-FFF2-40B4-BE49-F238E27FC236}">
                <a16:creationId xmlns:a16="http://schemas.microsoft.com/office/drawing/2014/main" id="{09E1A2DD-F0EA-43B4-9178-BD5C09FE35D7}"/>
              </a:ext>
            </a:extLst>
          </p:cNvPr>
          <p:cNvGrpSpPr/>
          <p:nvPr/>
        </p:nvGrpSpPr>
        <p:grpSpPr>
          <a:xfrm>
            <a:off x="292112" y="1204960"/>
            <a:ext cx="1156270" cy="108000"/>
            <a:chOff x="318049" y="3352429"/>
            <a:chExt cx="1156270" cy="108000"/>
          </a:xfrm>
        </p:grpSpPr>
        <p:cxnSp>
          <p:nvCxnSpPr>
            <p:cNvPr id="91" name="Connecteur droit 90">
              <a:extLst>
                <a:ext uri="{FF2B5EF4-FFF2-40B4-BE49-F238E27FC236}">
                  <a16:creationId xmlns:a16="http://schemas.microsoft.com/office/drawing/2014/main" id="{54EE7B78-63E8-4F4A-865B-10273094D58A}"/>
                </a:ext>
              </a:extLst>
            </p:cNvPr>
            <p:cNvCxnSpPr>
              <a:cxnSpLocks/>
            </p:cNvCxnSpPr>
            <p:nvPr/>
          </p:nvCxnSpPr>
          <p:spPr>
            <a:xfrm>
              <a:off x="318049" y="3406429"/>
              <a:ext cx="1148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4" name="Rectangle : coins arrondis 93">
              <a:extLst>
                <a:ext uri="{FF2B5EF4-FFF2-40B4-BE49-F238E27FC236}">
                  <a16:creationId xmlns:a16="http://schemas.microsoft.com/office/drawing/2014/main" id="{B3877A48-AE95-4387-A61D-10CC38329CDD}"/>
                </a:ext>
              </a:extLst>
            </p:cNvPr>
            <p:cNvSpPr/>
            <p:nvPr/>
          </p:nvSpPr>
          <p:spPr>
            <a:xfrm flipH="1">
              <a:off x="824185" y="3352429"/>
              <a:ext cx="144000" cy="108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3</a:t>
              </a:r>
            </a:p>
          </p:txBody>
        </p:sp>
        <p:sp>
          <p:nvSpPr>
            <p:cNvPr id="96" name="Rectangle : coins arrondis 95">
              <a:extLst>
                <a:ext uri="{FF2B5EF4-FFF2-40B4-BE49-F238E27FC236}">
                  <a16:creationId xmlns:a16="http://schemas.microsoft.com/office/drawing/2014/main" id="{4D2C8AA9-EFF6-45FB-A9D7-53D4393F4ACA}"/>
                </a:ext>
              </a:extLst>
            </p:cNvPr>
            <p:cNvSpPr/>
            <p:nvPr/>
          </p:nvSpPr>
          <p:spPr>
            <a:xfrm flipH="1">
              <a:off x="318049" y="3352429"/>
              <a:ext cx="144000" cy="108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a:latin typeface="Montserrat SemiBold" panose="020B0604020202020204" charset="0"/>
                </a:rPr>
                <a:t>1</a:t>
              </a:r>
            </a:p>
          </p:txBody>
        </p:sp>
        <p:sp>
          <p:nvSpPr>
            <p:cNvPr id="97" name="Rectangle : coins arrondis 96">
              <a:extLst>
                <a:ext uri="{FF2B5EF4-FFF2-40B4-BE49-F238E27FC236}">
                  <a16:creationId xmlns:a16="http://schemas.microsoft.com/office/drawing/2014/main" id="{9158B568-C87A-4F2A-8D1F-6D2E71F5BC59}"/>
                </a:ext>
              </a:extLst>
            </p:cNvPr>
            <p:cNvSpPr/>
            <p:nvPr/>
          </p:nvSpPr>
          <p:spPr>
            <a:xfrm flipH="1">
              <a:off x="571117" y="3352429"/>
              <a:ext cx="144000" cy="108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2</a:t>
              </a:r>
            </a:p>
          </p:txBody>
        </p:sp>
        <p:sp>
          <p:nvSpPr>
            <p:cNvPr id="98" name="Rectangle : coins arrondis 97">
              <a:extLst>
                <a:ext uri="{FF2B5EF4-FFF2-40B4-BE49-F238E27FC236}">
                  <a16:creationId xmlns:a16="http://schemas.microsoft.com/office/drawing/2014/main" id="{8AC5EA87-20F7-42D5-9E18-DD2D9B470D4F}"/>
                </a:ext>
              </a:extLst>
            </p:cNvPr>
            <p:cNvSpPr/>
            <p:nvPr/>
          </p:nvSpPr>
          <p:spPr>
            <a:xfrm flipH="1">
              <a:off x="1077253" y="3352429"/>
              <a:ext cx="144000" cy="10800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4</a:t>
              </a:r>
            </a:p>
          </p:txBody>
        </p:sp>
        <p:sp>
          <p:nvSpPr>
            <p:cNvPr id="99" name="Rectangle : coins arrondis 98">
              <a:extLst>
                <a:ext uri="{FF2B5EF4-FFF2-40B4-BE49-F238E27FC236}">
                  <a16:creationId xmlns:a16="http://schemas.microsoft.com/office/drawing/2014/main" id="{8547D421-4907-4C33-9805-CD5397D816D2}"/>
                </a:ext>
              </a:extLst>
            </p:cNvPr>
            <p:cNvSpPr/>
            <p:nvPr/>
          </p:nvSpPr>
          <p:spPr>
            <a:xfrm flipH="1">
              <a:off x="1330319" y="3352429"/>
              <a:ext cx="144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5</a:t>
              </a:r>
            </a:p>
          </p:txBody>
        </p:sp>
      </p:grpSp>
      <p:sp>
        <p:nvSpPr>
          <p:cNvPr id="100" name="Rectangle : coins arrondis 99">
            <a:extLst>
              <a:ext uri="{FF2B5EF4-FFF2-40B4-BE49-F238E27FC236}">
                <a16:creationId xmlns:a16="http://schemas.microsoft.com/office/drawing/2014/main" id="{9E2C4C73-5FBE-4E0B-B26C-4532D37A6258}"/>
              </a:ext>
            </a:extLst>
          </p:cNvPr>
          <p:cNvSpPr/>
          <p:nvPr/>
        </p:nvSpPr>
        <p:spPr>
          <a:xfrm>
            <a:off x="489841" y="1171689"/>
            <a:ext cx="252000" cy="174542"/>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1" name="Triangle isocèle 100">
            <a:extLst>
              <a:ext uri="{FF2B5EF4-FFF2-40B4-BE49-F238E27FC236}">
                <a16:creationId xmlns:a16="http://schemas.microsoft.com/office/drawing/2014/main" id="{F8B57532-C200-4B19-8AB0-F5EE435398FC}"/>
              </a:ext>
            </a:extLst>
          </p:cNvPr>
          <p:cNvSpPr/>
          <p:nvPr/>
        </p:nvSpPr>
        <p:spPr>
          <a:xfrm flipV="1">
            <a:off x="542144" y="1344905"/>
            <a:ext cx="144000" cy="7168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contenu 5">
            <a:extLst>
              <a:ext uri="{FF2B5EF4-FFF2-40B4-BE49-F238E27FC236}">
                <a16:creationId xmlns:a16="http://schemas.microsoft.com/office/drawing/2014/main" id="{2F47D0DB-84EB-4CC5-96D9-A82370ACA5EC}"/>
              </a:ext>
            </a:extLst>
          </p:cNvPr>
          <p:cNvSpPr txBox="1">
            <a:spLocks/>
          </p:cNvSpPr>
          <p:nvPr/>
        </p:nvSpPr>
        <p:spPr bwMode="auto">
          <a:xfrm>
            <a:off x="239809" y="2515646"/>
            <a:ext cx="1208574" cy="2310354"/>
          </a:xfrm>
          <a:prstGeom prst="roundRect">
            <a:avLst>
              <a:gd name="adj" fmla="val 3475"/>
            </a:avLst>
          </a:prstGeom>
          <a:noFill/>
          <a:ln w="127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36000" tIns="36000" rIns="36000" bIns="0" numCol="1" anchor="t" anchorCtr="0" compatLnSpc="1">
            <a:prstTxWarp prst="textNoShape">
              <a:avLst/>
            </a:prstTxWarp>
          </a:bodyPr>
          <a:lstStyle>
            <a:lvl1pPr marL="177800" indent="-177800" algn="l" rtl="0" eaLnBrk="1" fontAlgn="base" hangingPunct="1">
              <a:lnSpc>
                <a:spcPct val="90000"/>
              </a:lnSpc>
              <a:spcBef>
                <a:spcPts val="1200"/>
              </a:spcBef>
              <a:spcAft>
                <a:spcPts val="0"/>
              </a:spcAft>
              <a:buClr>
                <a:schemeClr val="tx1"/>
              </a:buClr>
              <a:buSzPct val="100000"/>
              <a:buFont typeface="Wingdings" pitchFamily="2" charset="2"/>
              <a:buChar char="§"/>
              <a:defRPr lang="fr-FR" sz="1600" b="1">
                <a:solidFill>
                  <a:schemeClr val="tx1"/>
                </a:solidFill>
                <a:latin typeface="Calibri" panose="020F0502020204030204" pitchFamily="34" charset="0"/>
                <a:ea typeface="+mn-ea"/>
                <a:cs typeface="+mn-cs"/>
              </a:defRPr>
            </a:lvl1pPr>
            <a:lvl2pPr marL="536575" indent="-179388" algn="l" rtl="0" eaLnBrk="1" fontAlgn="base" hangingPunct="1">
              <a:lnSpc>
                <a:spcPct val="90000"/>
              </a:lnSpc>
              <a:spcBef>
                <a:spcPts val="200"/>
              </a:spcBef>
              <a:spcAft>
                <a:spcPct val="0"/>
              </a:spcAft>
              <a:buClr>
                <a:schemeClr val="tx2">
                  <a:lumMod val="50000"/>
                </a:schemeClr>
              </a:buClr>
              <a:buFont typeface="Calibri" panose="020F0502020204030204" pitchFamily="34" charset="0"/>
              <a:buChar char="–"/>
              <a:defRPr lang="fr-FR" sz="1400">
                <a:solidFill>
                  <a:schemeClr val="tx2">
                    <a:lumMod val="50000"/>
                  </a:schemeClr>
                </a:solidFill>
                <a:latin typeface="Calibri" panose="020F0502020204030204" pitchFamily="34" charset="0"/>
              </a:defRPr>
            </a:lvl2pPr>
            <a:lvl3pPr marL="887413" indent="-171450" algn="l" rtl="0" eaLnBrk="1" fontAlgn="base" hangingPunct="1">
              <a:lnSpc>
                <a:spcPct val="90000"/>
              </a:lnSpc>
              <a:spcBef>
                <a:spcPts val="300"/>
              </a:spcBef>
              <a:spcAft>
                <a:spcPct val="0"/>
              </a:spcAft>
              <a:buClr>
                <a:schemeClr val="tx2">
                  <a:lumMod val="50000"/>
                </a:schemeClr>
              </a:buClr>
              <a:buSzPct val="120000"/>
              <a:buFont typeface="Arial" panose="020B0604020202020204" pitchFamily="34" charset="0"/>
              <a:buChar char="•"/>
              <a:defRPr lang="fr-FR" sz="1200">
                <a:solidFill>
                  <a:schemeClr val="tx2">
                    <a:lumMod val="50000"/>
                  </a:schemeClr>
                </a:solidFill>
                <a:latin typeface="Calibri" panose="020F0502020204030204" pitchFamily="34" charset="0"/>
              </a:defRPr>
            </a:lvl3pPr>
            <a:lvl4pPr marL="1133475" indent="-95250" algn="l" rtl="0" eaLnBrk="1" fontAlgn="base" hangingPunct="1">
              <a:lnSpc>
                <a:spcPct val="90000"/>
              </a:lnSpc>
              <a:spcBef>
                <a:spcPts val="300"/>
              </a:spcBef>
              <a:spcAft>
                <a:spcPct val="0"/>
              </a:spcAft>
              <a:buClr>
                <a:schemeClr val="tx2">
                  <a:lumMod val="50000"/>
                </a:schemeClr>
              </a:buClr>
              <a:buFont typeface="Arial" charset="0"/>
              <a:buChar char="-"/>
              <a:defRPr lang="fr-FR" sz="1100" b="0">
                <a:solidFill>
                  <a:schemeClr val="tx2">
                    <a:lumMod val="50000"/>
                  </a:schemeClr>
                </a:solidFill>
                <a:latin typeface="Calibri" panose="020F0502020204030204" pitchFamily="34" charset="0"/>
              </a:defRPr>
            </a:lvl4pPr>
            <a:lvl5pPr marL="1443038" indent="-130175" algn="l" rtl="0" eaLnBrk="1" fontAlgn="base" hangingPunct="1">
              <a:lnSpc>
                <a:spcPct val="90000"/>
              </a:lnSpc>
              <a:spcBef>
                <a:spcPts val="300"/>
              </a:spcBef>
              <a:spcAft>
                <a:spcPct val="0"/>
              </a:spcAft>
              <a:buClr>
                <a:schemeClr val="tx2">
                  <a:lumMod val="50000"/>
                </a:schemeClr>
              </a:buClr>
              <a:buSzPct val="80000"/>
              <a:buFont typeface="Courier New" panose="02070309020205020404" pitchFamily="49" charset="0"/>
              <a:buChar char="o"/>
              <a:defRPr lang="fr-FR" sz="1100">
                <a:solidFill>
                  <a:schemeClr val="tx2">
                    <a:lumMod val="50000"/>
                  </a:schemeClr>
                </a:solidFill>
                <a:latin typeface="Calibri" panose="020F0502020204030204" pitchFamily="34" charset="0"/>
              </a:defRPr>
            </a:lvl5pPr>
            <a:lvl6pPr marL="1900238" indent="-130175" algn="l" rtl="0" eaLnBrk="1" fontAlgn="base" hangingPunct="1">
              <a:spcBef>
                <a:spcPct val="20000"/>
              </a:spcBef>
              <a:spcAft>
                <a:spcPct val="0"/>
              </a:spcAft>
              <a:buClr>
                <a:srgbClr val="808080"/>
              </a:buClr>
              <a:buChar char="•"/>
              <a:defRPr sz="800">
                <a:solidFill>
                  <a:srgbClr val="808080"/>
                </a:solidFill>
                <a:latin typeface="+mn-lt"/>
              </a:defRPr>
            </a:lvl6pPr>
            <a:lvl7pPr marL="2357438" indent="-130175" algn="l" rtl="0" eaLnBrk="1" fontAlgn="base" hangingPunct="1">
              <a:spcBef>
                <a:spcPct val="20000"/>
              </a:spcBef>
              <a:spcAft>
                <a:spcPct val="0"/>
              </a:spcAft>
              <a:buClr>
                <a:srgbClr val="808080"/>
              </a:buClr>
              <a:buChar char="•"/>
              <a:defRPr sz="800">
                <a:solidFill>
                  <a:srgbClr val="808080"/>
                </a:solidFill>
                <a:latin typeface="+mn-lt"/>
              </a:defRPr>
            </a:lvl7pPr>
            <a:lvl8pPr marL="2814638" indent="-130175" algn="l" rtl="0" eaLnBrk="1" fontAlgn="base" hangingPunct="1">
              <a:spcBef>
                <a:spcPct val="20000"/>
              </a:spcBef>
              <a:spcAft>
                <a:spcPct val="0"/>
              </a:spcAft>
              <a:buClr>
                <a:srgbClr val="808080"/>
              </a:buClr>
              <a:buChar char="•"/>
              <a:defRPr sz="800">
                <a:solidFill>
                  <a:srgbClr val="808080"/>
                </a:solidFill>
                <a:latin typeface="+mn-lt"/>
              </a:defRPr>
            </a:lvl8pPr>
            <a:lvl9pPr marL="3271838" indent="-130175" algn="l" rtl="0" eaLnBrk="1" fontAlgn="base" hangingPunct="1">
              <a:spcBef>
                <a:spcPct val="20000"/>
              </a:spcBef>
              <a:spcAft>
                <a:spcPct val="0"/>
              </a:spcAft>
              <a:buClr>
                <a:srgbClr val="808080"/>
              </a:buClr>
              <a:buChar char="•"/>
              <a:defRPr sz="800">
                <a:solidFill>
                  <a:srgbClr val="808080"/>
                </a:solidFill>
                <a:latin typeface="+mn-lt"/>
              </a:defRPr>
            </a:lvl9pPr>
          </a:lstStyle>
          <a:p>
            <a:pPr defTabSz="685800">
              <a:lnSpc>
                <a:spcPct val="100000"/>
              </a:lnSpc>
              <a:spcBef>
                <a:spcPts val="450"/>
              </a:spcBef>
              <a:buClr>
                <a:schemeClr val="accent2"/>
              </a:buClr>
              <a:buFont typeface="Wingdings" panose="05000000000000000000" pitchFamily="2" charset="2"/>
              <a:buChar char="Ø"/>
              <a:defRPr/>
            </a:pPr>
            <a:r>
              <a:rPr lang="fr-FR" sz="580" b="0">
                <a:solidFill>
                  <a:srgbClr val="000000"/>
                </a:solidFill>
                <a:latin typeface="Arial"/>
              </a:rPr>
              <a:t>A partir des informations du client, </a:t>
            </a:r>
            <a:r>
              <a:rPr lang="fr-FR" sz="580">
                <a:solidFill>
                  <a:schemeClr val="accent2"/>
                </a:solidFill>
                <a:latin typeface="Arial"/>
              </a:rPr>
              <a:t>LEA propose une allocation d'actifs notamment en fonction du profil de risque et de la connaissance financière du client</a:t>
            </a:r>
          </a:p>
          <a:p>
            <a:pPr defTabSz="685800">
              <a:lnSpc>
                <a:spcPct val="100000"/>
              </a:lnSpc>
              <a:spcBef>
                <a:spcPts val="450"/>
              </a:spcBef>
              <a:buClr>
                <a:schemeClr val="accent2"/>
              </a:buClr>
              <a:buFont typeface="Wingdings" panose="05000000000000000000" pitchFamily="2" charset="2"/>
              <a:buChar char="Ø"/>
              <a:defRPr/>
            </a:pPr>
            <a:r>
              <a:rPr lang="fr-FR" sz="580" b="0">
                <a:latin typeface="Arial"/>
              </a:rPr>
              <a:t>Le </a:t>
            </a:r>
            <a:r>
              <a:rPr lang="fr-FR" sz="580">
                <a:solidFill>
                  <a:schemeClr val="accent2"/>
                </a:solidFill>
                <a:latin typeface="Arial"/>
              </a:rPr>
              <a:t>conseiller explique de manière détaillée l’allocation proposée </a:t>
            </a:r>
            <a:r>
              <a:rPr lang="fr-FR" sz="580" b="0">
                <a:latin typeface="Arial"/>
              </a:rPr>
              <a:t>à son client et la met en perspective avec les projets que celui-ci souhaite mener. </a:t>
            </a:r>
            <a:r>
              <a:rPr lang="fr-FR" sz="580" b="0">
                <a:solidFill>
                  <a:srgbClr val="000000"/>
                </a:solidFill>
                <a:latin typeface="Arial"/>
              </a:rPr>
              <a:t>Le</a:t>
            </a:r>
            <a:r>
              <a:rPr lang="fr-FR" sz="580" b="0">
                <a:latin typeface="Arial"/>
              </a:rPr>
              <a:t> conseiller parcours avec son client les informations précontractuelles des supports de l’allocation</a:t>
            </a:r>
          </a:p>
          <a:p>
            <a:pPr defTabSz="685800">
              <a:lnSpc>
                <a:spcPct val="100000"/>
              </a:lnSpc>
              <a:spcBef>
                <a:spcPts val="450"/>
              </a:spcBef>
              <a:buClr>
                <a:schemeClr val="accent2"/>
              </a:buClr>
              <a:buFont typeface="Wingdings" panose="05000000000000000000" pitchFamily="2" charset="2"/>
              <a:buChar char="Ø"/>
              <a:defRPr/>
            </a:pPr>
            <a:r>
              <a:rPr lang="fr-FR" sz="580" b="0">
                <a:latin typeface="Arial"/>
              </a:rPr>
              <a:t>Le client a la </a:t>
            </a:r>
            <a:r>
              <a:rPr lang="fr-FR" sz="580">
                <a:solidFill>
                  <a:schemeClr val="accent2"/>
                </a:solidFill>
                <a:latin typeface="Arial"/>
              </a:rPr>
              <a:t>possibilité de mettre en place une gestion déléguée (s’il est éligible) sur le contrat associé à son projet </a:t>
            </a:r>
            <a:r>
              <a:rPr lang="fr-FR" sz="580" b="0">
                <a:latin typeface="Arial"/>
              </a:rPr>
              <a:t>après en avoir discuté avec son conseiller</a:t>
            </a:r>
          </a:p>
        </p:txBody>
      </p:sp>
      <p:sp>
        <p:nvSpPr>
          <p:cNvPr id="24" name="Rectangle : coins arrondis 23">
            <a:extLst>
              <a:ext uri="{FF2B5EF4-FFF2-40B4-BE49-F238E27FC236}">
                <a16:creationId xmlns:a16="http://schemas.microsoft.com/office/drawing/2014/main" id="{4B82D206-0C8E-4871-8F32-CB126E400537}"/>
              </a:ext>
            </a:extLst>
          </p:cNvPr>
          <p:cNvSpPr/>
          <p:nvPr/>
        </p:nvSpPr>
        <p:spPr>
          <a:xfrm rot="980810">
            <a:off x="4799435" y="2994734"/>
            <a:ext cx="581907" cy="1832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defRPr/>
            </a:pPr>
            <a:r>
              <a:rPr lang="fr-FR" sz="700" b="1" kern="1200">
                <a:solidFill>
                  <a:srgbClr val="FFFFFF"/>
                </a:solidFill>
                <a:latin typeface="Arial"/>
              </a:rPr>
              <a:t>Optionnel</a:t>
            </a:r>
          </a:p>
        </p:txBody>
      </p:sp>
    </p:spTree>
    <p:extLst>
      <p:ext uri="{BB962C8B-B14F-4D97-AF65-F5344CB8AC3E}">
        <p14:creationId xmlns:p14="http://schemas.microsoft.com/office/powerpoint/2010/main" val="574132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8F0AAAC6-C47E-48D8-AA02-D6F3EB523C54}"/>
              </a:ext>
            </a:extLst>
          </p:cNvPr>
          <p:cNvPicPr>
            <a:picLocks noChangeAspect="1"/>
          </p:cNvPicPr>
          <p:nvPr/>
        </p:nvPicPr>
        <p:blipFill>
          <a:blip r:embed="rId2"/>
          <a:stretch>
            <a:fillRect/>
          </a:stretch>
        </p:blipFill>
        <p:spPr>
          <a:xfrm>
            <a:off x="5488782" y="978795"/>
            <a:ext cx="3202523" cy="1656353"/>
          </a:xfrm>
          <a:prstGeom prst="rect">
            <a:avLst/>
          </a:prstGeom>
          <a:ln w="28575">
            <a:solidFill>
              <a:schemeClr val="accent6"/>
            </a:solidFill>
          </a:ln>
        </p:spPr>
      </p:pic>
      <p:pic>
        <p:nvPicPr>
          <p:cNvPr id="14" name="Image 13">
            <a:extLst>
              <a:ext uri="{FF2B5EF4-FFF2-40B4-BE49-F238E27FC236}">
                <a16:creationId xmlns:a16="http://schemas.microsoft.com/office/drawing/2014/main" id="{4A819EDB-C94A-4238-B24E-A2110EAFF68D}"/>
              </a:ext>
            </a:extLst>
          </p:cNvPr>
          <p:cNvPicPr>
            <a:picLocks noChangeAspect="1"/>
          </p:cNvPicPr>
          <p:nvPr/>
        </p:nvPicPr>
        <p:blipFill>
          <a:blip r:embed="rId3"/>
          <a:stretch>
            <a:fillRect/>
          </a:stretch>
        </p:blipFill>
        <p:spPr>
          <a:xfrm>
            <a:off x="2044788" y="982289"/>
            <a:ext cx="3191895" cy="1649368"/>
          </a:xfrm>
          <a:prstGeom prst="rect">
            <a:avLst/>
          </a:prstGeom>
          <a:ln w="28575">
            <a:solidFill>
              <a:schemeClr val="accent6"/>
            </a:solidFill>
          </a:ln>
        </p:spPr>
      </p:pic>
      <p:sp>
        <p:nvSpPr>
          <p:cNvPr id="16" name="Rectangle 15">
            <a:extLst>
              <a:ext uri="{FF2B5EF4-FFF2-40B4-BE49-F238E27FC236}">
                <a16:creationId xmlns:a16="http://schemas.microsoft.com/office/drawing/2014/main" id="{C8B1D42B-78A3-42F6-ABE0-C6A091D9308E}"/>
              </a:ext>
            </a:extLst>
          </p:cNvPr>
          <p:cNvSpPr/>
          <p:nvPr/>
        </p:nvSpPr>
        <p:spPr>
          <a:xfrm>
            <a:off x="2082105" y="1950493"/>
            <a:ext cx="817401" cy="144145"/>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5FBF6FBB-4199-4725-819D-53590EA73407}"/>
              </a:ext>
            </a:extLst>
          </p:cNvPr>
          <p:cNvPicPr>
            <a:picLocks noChangeAspect="1"/>
          </p:cNvPicPr>
          <p:nvPr/>
        </p:nvPicPr>
        <p:blipFill>
          <a:blip r:embed="rId4"/>
          <a:stretch>
            <a:fillRect/>
          </a:stretch>
        </p:blipFill>
        <p:spPr>
          <a:xfrm>
            <a:off x="2017919" y="3042780"/>
            <a:ext cx="3199841" cy="1649368"/>
          </a:xfrm>
          <a:prstGeom prst="rect">
            <a:avLst/>
          </a:prstGeom>
          <a:ln w="28575">
            <a:solidFill>
              <a:schemeClr val="accent6"/>
            </a:solidFill>
          </a:ln>
        </p:spPr>
      </p:pic>
      <p:sp>
        <p:nvSpPr>
          <p:cNvPr id="2" name="Titre 1">
            <a:extLst>
              <a:ext uri="{FF2B5EF4-FFF2-40B4-BE49-F238E27FC236}">
                <a16:creationId xmlns:a16="http://schemas.microsoft.com/office/drawing/2014/main" id="{DA56C8B7-AD82-4838-B12A-26BD3ED89960}"/>
              </a:ext>
            </a:extLst>
          </p:cNvPr>
          <p:cNvSpPr>
            <a:spLocks noGrp="1"/>
          </p:cNvSpPr>
          <p:nvPr>
            <p:ph type="title"/>
          </p:nvPr>
        </p:nvSpPr>
        <p:spPr>
          <a:xfrm>
            <a:off x="900384" y="195486"/>
            <a:ext cx="7810063" cy="432000"/>
          </a:xfrm>
        </p:spPr>
        <p:txBody>
          <a:bodyPr/>
          <a:lstStyle/>
          <a:p>
            <a:r>
              <a:rPr kumimoji="0" lang="fr-FR" sz="1600" b="0" i="0" u="none" strike="noStrike" kern="0" cap="none" spc="0" normalizeH="0" baseline="0" noProof="0">
                <a:ln>
                  <a:noFill/>
                </a:ln>
                <a:solidFill>
                  <a:srgbClr val="000000"/>
                </a:solidFill>
                <a:effectLst/>
                <a:uLnTx/>
                <a:uFillTx/>
                <a:sym typeface="Arial"/>
              </a:rPr>
              <a:t>Le parcours conseil en épargne se structure en plusieurs sous-étapes</a:t>
            </a:r>
            <a:endParaRPr lang="fr-FR" sz="1800"/>
          </a:p>
        </p:txBody>
      </p:sp>
      <p:pic>
        <p:nvPicPr>
          <p:cNvPr id="5" name="Image 4">
            <a:extLst>
              <a:ext uri="{FF2B5EF4-FFF2-40B4-BE49-F238E27FC236}">
                <a16:creationId xmlns:a16="http://schemas.microsoft.com/office/drawing/2014/main" id="{C2C83601-3702-4349-A875-D3CE5262CE95}"/>
              </a:ext>
            </a:extLst>
          </p:cNvPr>
          <p:cNvPicPr>
            <a:picLocks noChangeAspect="1"/>
          </p:cNvPicPr>
          <p:nvPr/>
        </p:nvPicPr>
        <p:blipFill>
          <a:blip r:embed="rId5"/>
          <a:srcRect/>
          <a:stretch/>
        </p:blipFill>
        <p:spPr>
          <a:xfrm>
            <a:off x="677830" y="1559504"/>
            <a:ext cx="324662" cy="320704"/>
          </a:xfrm>
          <a:prstGeom prst="rect">
            <a:avLst/>
          </a:prstGeom>
        </p:spPr>
      </p:pic>
      <p:sp>
        <p:nvSpPr>
          <p:cNvPr id="7" name="Rectangle : coins arrondis 6">
            <a:extLst>
              <a:ext uri="{FF2B5EF4-FFF2-40B4-BE49-F238E27FC236}">
                <a16:creationId xmlns:a16="http://schemas.microsoft.com/office/drawing/2014/main" id="{C2194BE0-6246-4452-BAB1-2208ED754E76}"/>
              </a:ext>
            </a:extLst>
          </p:cNvPr>
          <p:cNvSpPr/>
          <p:nvPr/>
        </p:nvSpPr>
        <p:spPr>
          <a:xfrm>
            <a:off x="239809" y="2010979"/>
            <a:ext cx="1200702" cy="375875"/>
          </a:xfrm>
          <a:prstGeom prst="round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Modification de l’allocation</a:t>
            </a:r>
          </a:p>
        </p:txBody>
      </p:sp>
      <p:sp>
        <p:nvSpPr>
          <p:cNvPr id="6" name="Triangle isocèle 5">
            <a:extLst>
              <a:ext uri="{FF2B5EF4-FFF2-40B4-BE49-F238E27FC236}">
                <a16:creationId xmlns:a16="http://schemas.microsoft.com/office/drawing/2014/main" id="{9CA6FBCC-71B7-4F2C-BA87-6099992BD657}"/>
              </a:ext>
            </a:extLst>
          </p:cNvPr>
          <p:cNvSpPr/>
          <p:nvPr/>
        </p:nvSpPr>
        <p:spPr>
          <a:xfrm rot="16200000" flipV="1">
            <a:off x="1498954" y="2812368"/>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F441A56B-6D86-499E-9416-E5D73C15FA56}"/>
              </a:ext>
            </a:extLst>
          </p:cNvPr>
          <p:cNvSpPr/>
          <p:nvPr/>
        </p:nvSpPr>
        <p:spPr>
          <a:xfrm rot="1378140">
            <a:off x="1142381" y="1953695"/>
            <a:ext cx="468000" cy="14358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defRPr/>
            </a:pPr>
            <a:r>
              <a:rPr lang="fr-FR" sz="700" b="1" kern="1200">
                <a:solidFill>
                  <a:srgbClr val="FFFFFF"/>
                </a:solidFill>
                <a:latin typeface="Arial"/>
              </a:rPr>
              <a:t>Optionnel</a:t>
            </a:r>
          </a:p>
        </p:txBody>
      </p:sp>
      <p:cxnSp>
        <p:nvCxnSpPr>
          <p:cNvPr id="24" name="Connecteur droit 23">
            <a:extLst>
              <a:ext uri="{FF2B5EF4-FFF2-40B4-BE49-F238E27FC236}">
                <a16:creationId xmlns:a16="http://schemas.microsoft.com/office/drawing/2014/main" id="{CAD865BB-A697-4791-95D2-3CCDCBAFE5B9}"/>
              </a:ext>
            </a:extLst>
          </p:cNvPr>
          <p:cNvCxnSpPr>
            <a:cxnSpLocks/>
          </p:cNvCxnSpPr>
          <p:nvPr/>
        </p:nvCxnSpPr>
        <p:spPr>
          <a:xfrm>
            <a:off x="1676400" y="1012413"/>
            <a:ext cx="0" cy="376702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F842F997-50FD-4314-A45A-38171457B07F}"/>
              </a:ext>
            </a:extLst>
          </p:cNvPr>
          <p:cNvSpPr txBox="1"/>
          <p:nvPr/>
        </p:nvSpPr>
        <p:spPr>
          <a:xfrm>
            <a:off x="2032091" y="701757"/>
            <a:ext cx="3288139" cy="200055"/>
          </a:xfrm>
          <a:prstGeom prst="rect">
            <a:avLst/>
          </a:prstGeom>
          <a:noFill/>
        </p:spPr>
        <p:txBody>
          <a:bodyPr wrap="square" lIns="144000">
            <a:spAutoFit/>
          </a:bodyPr>
          <a:lstStyle/>
          <a:p>
            <a:r>
              <a:rPr lang="fr-FR" sz="700">
                <a:solidFill>
                  <a:srgbClr val="DAAB14"/>
                </a:solidFill>
                <a:latin typeface="Montserrat" panose="00000500000000000000" pitchFamily="2" charset="0"/>
              </a:rPr>
              <a:t>Modification de l’allocation via la jauge de risque projet </a:t>
            </a:r>
          </a:p>
        </p:txBody>
      </p:sp>
      <p:sp>
        <p:nvSpPr>
          <p:cNvPr id="8" name="ZoneTexte 7">
            <a:extLst>
              <a:ext uri="{FF2B5EF4-FFF2-40B4-BE49-F238E27FC236}">
                <a16:creationId xmlns:a16="http://schemas.microsoft.com/office/drawing/2014/main" id="{E808A552-AE6A-40E2-AB49-D9DC5110D1BB}"/>
              </a:ext>
            </a:extLst>
          </p:cNvPr>
          <p:cNvSpPr txBox="1"/>
          <p:nvPr/>
        </p:nvSpPr>
        <p:spPr>
          <a:xfrm>
            <a:off x="2032091" y="2791034"/>
            <a:ext cx="3288139" cy="200055"/>
          </a:xfrm>
          <a:prstGeom prst="rect">
            <a:avLst/>
          </a:prstGeom>
          <a:noFill/>
        </p:spPr>
        <p:txBody>
          <a:bodyPr wrap="square" lIns="144000">
            <a:spAutoFit/>
          </a:bodyPr>
          <a:lstStyle>
            <a:defPPr marR="0" lvl="0" algn="l" rtl="0">
              <a:lnSpc>
                <a:spcPct val="100000"/>
              </a:lnSpc>
              <a:spcBef>
                <a:spcPts val="0"/>
              </a:spcBef>
              <a:spcAft>
                <a:spcPts val="0"/>
              </a:spcAft>
            </a:defPPr>
            <a:lvl1pPr>
              <a:defRPr sz="700">
                <a:solidFill>
                  <a:srgbClr val="DAAB14"/>
                </a:solidFill>
                <a:latin typeface="Montserrat" panose="00000500000000000000" pitchFamily="2" charset="0"/>
              </a:defRPr>
            </a:lvl1pPr>
          </a:lstStyle>
          <a:p>
            <a:r>
              <a:rPr lang="fr-FR"/>
              <a:t>Modification de l’allocation support par support (en étape 2)</a:t>
            </a:r>
          </a:p>
        </p:txBody>
      </p:sp>
      <p:sp>
        <p:nvSpPr>
          <p:cNvPr id="9" name="ZoneTexte 8">
            <a:extLst>
              <a:ext uri="{FF2B5EF4-FFF2-40B4-BE49-F238E27FC236}">
                <a16:creationId xmlns:a16="http://schemas.microsoft.com/office/drawing/2014/main" id="{41774A40-785E-486B-8EF0-028B31C3B8B3}"/>
              </a:ext>
            </a:extLst>
          </p:cNvPr>
          <p:cNvSpPr txBox="1"/>
          <p:nvPr/>
        </p:nvSpPr>
        <p:spPr>
          <a:xfrm>
            <a:off x="5445616" y="701757"/>
            <a:ext cx="3288139" cy="200055"/>
          </a:xfrm>
          <a:prstGeom prst="rect">
            <a:avLst/>
          </a:prstGeom>
          <a:noFill/>
        </p:spPr>
        <p:txBody>
          <a:bodyPr wrap="square" lIns="216000">
            <a:spAutoFit/>
          </a:bodyPr>
          <a:lstStyle>
            <a:defPPr marR="0" lvl="0" algn="l" rtl="0">
              <a:lnSpc>
                <a:spcPct val="100000"/>
              </a:lnSpc>
              <a:spcBef>
                <a:spcPts val="0"/>
              </a:spcBef>
              <a:spcAft>
                <a:spcPts val="0"/>
              </a:spcAft>
              <a:defRPr/>
            </a:defPPr>
            <a:lvl1pPr>
              <a:defRPr sz="700">
                <a:solidFill>
                  <a:srgbClr val="DAAB14"/>
                </a:solidFill>
                <a:latin typeface="Montserrat" panose="00000500000000000000" pitchFamily="2" charset="0"/>
              </a:defRPr>
            </a:lvl1pPr>
          </a:lstStyle>
          <a:p>
            <a:r>
              <a:rPr lang="fr-FR"/>
              <a:t>Modification de l’allocation via </a:t>
            </a:r>
            <a:r>
              <a:rPr lang="fr-FR" err="1"/>
              <a:t>switchs</a:t>
            </a:r>
            <a:r>
              <a:rPr lang="fr-FR"/>
              <a:t> / </a:t>
            </a:r>
            <a:r>
              <a:rPr lang="fr-FR" err="1"/>
              <a:t>splits</a:t>
            </a:r>
            <a:r>
              <a:rPr lang="fr-FR"/>
              <a:t> multiples</a:t>
            </a:r>
          </a:p>
        </p:txBody>
      </p:sp>
      <p:sp>
        <p:nvSpPr>
          <p:cNvPr id="12" name="Ellipse 11">
            <a:extLst>
              <a:ext uri="{FF2B5EF4-FFF2-40B4-BE49-F238E27FC236}">
                <a16:creationId xmlns:a16="http://schemas.microsoft.com/office/drawing/2014/main" id="{A2E00AEB-9BD1-4AE0-8D59-507AB63DCD0D}"/>
              </a:ext>
            </a:extLst>
          </p:cNvPr>
          <p:cNvSpPr/>
          <p:nvPr/>
        </p:nvSpPr>
        <p:spPr>
          <a:xfrm>
            <a:off x="2022370" y="747859"/>
            <a:ext cx="119471" cy="1194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A</a:t>
            </a:r>
          </a:p>
        </p:txBody>
      </p:sp>
      <p:sp>
        <p:nvSpPr>
          <p:cNvPr id="13" name="Ellipse 12">
            <a:extLst>
              <a:ext uri="{FF2B5EF4-FFF2-40B4-BE49-F238E27FC236}">
                <a16:creationId xmlns:a16="http://schemas.microsoft.com/office/drawing/2014/main" id="{D97B9F2B-68D8-448F-8446-1B7BD8ACCDCD}"/>
              </a:ext>
            </a:extLst>
          </p:cNvPr>
          <p:cNvSpPr/>
          <p:nvPr/>
        </p:nvSpPr>
        <p:spPr>
          <a:xfrm>
            <a:off x="5488781" y="747859"/>
            <a:ext cx="119471" cy="1194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B</a:t>
            </a:r>
          </a:p>
        </p:txBody>
      </p:sp>
      <p:sp>
        <p:nvSpPr>
          <p:cNvPr id="37" name="Ellipse 36">
            <a:extLst>
              <a:ext uri="{FF2B5EF4-FFF2-40B4-BE49-F238E27FC236}">
                <a16:creationId xmlns:a16="http://schemas.microsoft.com/office/drawing/2014/main" id="{76ED5E76-4C05-4BB1-A212-8A4333FE5EE3}"/>
              </a:ext>
            </a:extLst>
          </p:cNvPr>
          <p:cNvSpPr/>
          <p:nvPr/>
        </p:nvSpPr>
        <p:spPr>
          <a:xfrm>
            <a:off x="2022370" y="2828031"/>
            <a:ext cx="119471" cy="1194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C</a:t>
            </a:r>
          </a:p>
        </p:txBody>
      </p:sp>
      <p:grpSp>
        <p:nvGrpSpPr>
          <p:cNvPr id="54" name="Groupe 53">
            <a:extLst>
              <a:ext uri="{FF2B5EF4-FFF2-40B4-BE49-F238E27FC236}">
                <a16:creationId xmlns:a16="http://schemas.microsoft.com/office/drawing/2014/main" id="{161DFE77-E82C-4A16-87AE-E657FB8E0272}"/>
              </a:ext>
            </a:extLst>
          </p:cNvPr>
          <p:cNvGrpSpPr/>
          <p:nvPr/>
        </p:nvGrpSpPr>
        <p:grpSpPr>
          <a:xfrm>
            <a:off x="292112" y="1204960"/>
            <a:ext cx="1156270" cy="108000"/>
            <a:chOff x="318049" y="3352429"/>
            <a:chExt cx="1156270" cy="108000"/>
          </a:xfrm>
        </p:grpSpPr>
        <p:cxnSp>
          <p:nvCxnSpPr>
            <p:cNvPr id="56" name="Connecteur droit 55">
              <a:extLst>
                <a:ext uri="{FF2B5EF4-FFF2-40B4-BE49-F238E27FC236}">
                  <a16:creationId xmlns:a16="http://schemas.microsoft.com/office/drawing/2014/main" id="{C58495BC-4303-4BF7-9D2A-61BFAF5DFB46}"/>
                </a:ext>
              </a:extLst>
            </p:cNvPr>
            <p:cNvCxnSpPr>
              <a:cxnSpLocks/>
            </p:cNvCxnSpPr>
            <p:nvPr/>
          </p:nvCxnSpPr>
          <p:spPr>
            <a:xfrm>
              <a:off x="318049" y="3406429"/>
              <a:ext cx="1148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8" name="Rectangle : coins arrondis 57">
              <a:extLst>
                <a:ext uri="{FF2B5EF4-FFF2-40B4-BE49-F238E27FC236}">
                  <a16:creationId xmlns:a16="http://schemas.microsoft.com/office/drawing/2014/main" id="{98529028-F136-48FF-BA39-A17C5C421C93}"/>
                </a:ext>
              </a:extLst>
            </p:cNvPr>
            <p:cNvSpPr/>
            <p:nvPr/>
          </p:nvSpPr>
          <p:spPr>
            <a:xfrm flipH="1">
              <a:off x="824185" y="3352429"/>
              <a:ext cx="144000" cy="108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3</a:t>
              </a:r>
            </a:p>
          </p:txBody>
        </p:sp>
        <p:sp>
          <p:nvSpPr>
            <p:cNvPr id="60" name="Rectangle : coins arrondis 59">
              <a:extLst>
                <a:ext uri="{FF2B5EF4-FFF2-40B4-BE49-F238E27FC236}">
                  <a16:creationId xmlns:a16="http://schemas.microsoft.com/office/drawing/2014/main" id="{90C7E208-688F-45F4-9F10-7A006631BA43}"/>
                </a:ext>
              </a:extLst>
            </p:cNvPr>
            <p:cNvSpPr/>
            <p:nvPr/>
          </p:nvSpPr>
          <p:spPr>
            <a:xfrm flipH="1">
              <a:off x="318049" y="3352429"/>
              <a:ext cx="144000" cy="108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a:latin typeface="Montserrat SemiBold" panose="020B0604020202020204" charset="0"/>
                </a:rPr>
                <a:t>1</a:t>
              </a:r>
            </a:p>
          </p:txBody>
        </p:sp>
        <p:sp>
          <p:nvSpPr>
            <p:cNvPr id="62" name="Rectangle : coins arrondis 61">
              <a:extLst>
                <a:ext uri="{FF2B5EF4-FFF2-40B4-BE49-F238E27FC236}">
                  <a16:creationId xmlns:a16="http://schemas.microsoft.com/office/drawing/2014/main" id="{5871A2E2-78A8-47AE-AEA6-7C83804162E0}"/>
                </a:ext>
              </a:extLst>
            </p:cNvPr>
            <p:cNvSpPr/>
            <p:nvPr/>
          </p:nvSpPr>
          <p:spPr>
            <a:xfrm flipH="1">
              <a:off x="571117" y="3352429"/>
              <a:ext cx="144000" cy="108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2</a:t>
              </a:r>
            </a:p>
          </p:txBody>
        </p:sp>
        <p:sp>
          <p:nvSpPr>
            <p:cNvPr id="64" name="Rectangle : coins arrondis 63">
              <a:extLst>
                <a:ext uri="{FF2B5EF4-FFF2-40B4-BE49-F238E27FC236}">
                  <a16:creationId xmlns:a16="http://schemas.microsoft.com/office/drawing/2014/main" id="{62774DA2-D6D9-4746-9B48-28BD84185F2E}"/>
                </a:ext>
              </a:extLst>
            </p:cNvPr>
            <p:cNvSpPr/>
            <p:nvPr/>
          </p:nvSpPr>
          <p:spPr>
            <a:xfrm flipH="1">
              <a:off x="1077253" y="3352429"/>
              <a:ext cx="144000" cy="10800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4</a:t>
              </a:r>
            </a:p>
          </p:txBody>
        </p:sp>
        <p:sp>
          <p:nvSpPr>
            <p:cNvPr id="66" name="Rectangle : coins arrondis 65">
              <a:extLst>
                <a:ext uri="{FF2B5EF4-FFF2-40B4-BE49-F238E27FC236}">
                  <a16:creationId xmlns:a16="http://schemas.microsoft.com/office/drawing/2014/main" id="{C1EFC429-DFAD-4DFE-AFFB-91822BAF2F25}"/>
                </a:ext>
              </a:extLst>
            </p:cNvPr>
            <p:cNvSpPr/>
            <p:nvPr/>
          </p:nvSpPr>
          <p:spPr>
            <a:xfrm flipH="1">
              <a:off x="1330319" y="3352429"/>
              <a:ext cx="144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5</a:t>
              </a:r>
            </a:p>
          </p:txBody>
        </p:sp>
      </p:grpSp>
      <p:sp>
        <p:nvSpPr>
          <p:cNvPr id="68" name="Rectangle : coins arrondis 67">
            <a:extLst>
              <a:ext uri="{FF2B5EF4-FFF2-40B4-BE49-F238E27FC236}">
                <a16:creationId xmlns:a16="http://schemas.microsoft.com/office/drawing/2014/main" id="{1FBACAC3-C4A8-4120-8F14-742E2601B8E1}"/>
              </a:ext>
            </a:extLst>
          </p:cNvPr>
          <p:cNvSpPr/>
          <p:nvPr/>
        </p:nvSpPr>
        <p:spPr>
          <a:xfrm>
            <a:off x="747018" y="1171689"/>
            <a:ext cx="252000" cy="174542"/>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Triangle isocèle 69">
            <a:extLst>
              <a:ext uri="{FF2B5EF4-FFF2-40B4-BE49-F238E27FC236}">
                <a16:creationId xmlns:a16="http://schemas.microsoft.com/office/drawing/2014/main" id="{605CA18F-61C2-48F4-B4A1-3B9C2D7D2299}"/>
              </a:ext>
            </a:extLst>
          </p:cNvPr>
          <p:cNvSpPr/>
          <p:nvPr/>
        </p:nvSpPr>
        <p:spPr>
          <a:xfrm flipV="1">
            <a:off x="799321" y="1344905"/>
            <a:ext cx="144000" cy="71685"/>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space réservé du contenu 5">
            <a:extLst>
              <a:ext uri="{FF2B5EF4-FFF2-40B4-BE49-F238E27FC236}">
                <a16:creationId xmlns:a16="http://schemas.microsoft.com/office/drawing/2014/main" id="{4F547F15-5076-48E6-9C90-092E7D81E23B}"/>
              </a:ext>
            </a:extLst>
          </p:cNvPr>
          <p:cNvSpPr txBox="1">
            <a:spLocks/>
          </p:cNvSpPr>
          <p:nvPr/>
        </p:nvSpPr>
        <p:spPr bwMode="auto">
          <a:xfrm>
            <a:off x="239809" y="2515646"/>
            <a:ext cx="1208574" cy="2176502"/>
          </a:xfrm>
          <a:prstGeom prst="roundRect">
            <a:avLst>
              <a:gd name="adj" fmla="val 3475"/>
            </a:avLst>
          </a:prstGeom>
          <a:noFill/>
          <a:ln w="12700">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36000" tIns="36000" rIns="36000" bIns="0" numCol="1" anchor="t" anchorCtr="0" compatLnSpc="1">
            <a:prstTxWarp prst="textNoShape">
              <a:avLst/>
            </a:prstTxWarp>
          </a:bodyPr>
          <a:lstStyle>
            <a:lvl1pPr marL="177800" indent="-177800" algn="l" rtl="0" eaLnBrk="1" fontAlgn="base" hangingPunct="1">
              <a:lnSpc>
                <a:spcPct val="90000"/>
              </a:lnSpc>
              <a:spcBef>
                <a:spcPts val="1200"/>
              </a:spcBef>
              <a:spcAft>
                <a:spcPts val="0"/>
              </a:spcAft>
              <a:buClr>
                <a:schemeClr val="tx1"/>
              </a:buClr>
              <a:buSzPct val="100000"/>
              <a:buFont typeface="Wingdings" pitchFamily="2" charset="2"/>
              <a:buChar char="§"/>
              <a:defRPr lang="fr-FR" sz="1600" b="1">
                <a:solidFill>
                  <a:schemeClr val="tx1"/>
                </a:solidFill>
                <a:latin typeface="Calibri" panose="020F0502020204030204" pitchFamily="34" charset="0"/>
                <a:ea typeface="+mn-ea"/>
                <a:cs typeface="+mn-cs"/>
              </a:defRPr>
            </a:lvl1pPr>
            <a:lvl2pPr marL="536575" indent="-179388" algn="l" rtl="0" eaLnBrk="1" fontAlgn="base" hangingPunct="1">
              <a:lnSpc>
                <a:spcPct val="90000"/>
              </a:lnSpc>
              <a:spcBef>
                <a:spcPts val="200"/>
              </a:spcBef>
              <a:spcAft>
                <a:spcPct val="0"/>
              </a:spcAft>
              <a:buClr>
                <a:schemeClr val="tx2">
                  <a:lumMod val="50000"/>
                </a:schemeClr>
              </a:buClr>
              <a:buFont typeface="Calibri" panose="020F0502020204030204" pitchFamily="34" charset="0"/>
              <a:buChar char="–"/>
              <a:defRPr lang="fr-FR" sz="1400">
                <a:solidFill>
                  <a:schemeClr val="tx2">
                    <a:lumMod val="50000"/>
                  </a:schemeClr>
                </a:solidFill>
                <a:latin typeface="Calibri" panose="020F0502020204030204" pitchFamily="34" charset="0"/>
              </a:defRPr>
            </a:lvl2pPr>
            <a:lvl3pPr marL="887413" indent="-171450" algn="l" rtl="0" eaLnBrk="1" fontAlgn="base" hangingPunct="1">
              <a:lnSpc>
                <a:spcPct val="90000"/>
              </a:lnSpc>
              <a:spcBef>
                <a:spcPts val="300"/>
              </a:spcBef>
              <a:spcAft>
                <a:spcPct val="0"/>
              </a:spcAft>
              <a:buClr>
                <a:schemeClr val="tx2">
                  <a:lumMod val="50000"/>
                </a:schemeClr>
              </a:buClr>
              <a:buSzPct val="120000"/>
              <a:buFont typeface="Arial" panose="020B0604020202020204" pitchFamily="34" charset="0"/>
              <a:buChar char="•"/>
              <a:defRPr lang="fr-FR" sz="1200">
                <a:solidFill>
                  <a:schemeClr val="tx2">
                    <a:lumMod val="50000"/>
                  </a:schemeClr>
                </a:solidFill>
                <a:latin typeface="Calibri" panose="020F0502020204030204" pitchFamily="34" charset="0"/>
              </a:defRPr>
            </a:lvl3pPr>
            <a:lvl4pPr marL="1133475" indent="-95250" algn="l" rtl="0" eaLnBrk="1" fontAlgn="base" hangingPunct="1">
              <a:lnSpc>
                <a:spcPct val="90000"/>
              </a:lnSpc>
              <a:spcBef>
                <a:spcPts val="300"/>
              </a:spcBef>
              <a:spcAft>
                <a:spcPct val="0"/>
              </a:spcAft>
              <a:buClr>
                <a:schemeClr val="tx2">
                  <a:lumMod val="50000"/>
                </a:schemeClr>
              </a:buClr>
              <a:buFont typeface="Arial" charset="0"/>
              <a:buChar char="-"/>
              <a:defRPr lang="fr-FR" sz="1100" b="0">
                <a:solidFill>
                  <a:schemeClr val="tx2">
                    <a:lumMod val="50000"/>
                  </a:schemeClr>
                </a:solidFill>
                <a:latin typeface="Calibri" panose="020F0502020204030204" pitchFamily="34" charset="0"/>
              </a:defRPr>
            </a:lvl4pPr>
            <a:lvl5pPr marL="1443038" indent="-130175" algn="l" rtl="0" eaLnBrk="1" fontAlgn="base" hangingPunct="1">
              <a:lnSpc>
                <a:spcPct val="90000"/>
              </a:lnSpc>
              <a:spcBef>
                <a:spcPts val="300"/>
              </a:spcBef>
              <a:spcAft>
                <a:spcPct val="0"/>
              </a:spcAft>
              <a:buClr>
                <a:schemeClr val="tx2">
                  <a:lumMod val="50000"/>
                </a:schemeClr>
              </a:buClr>
              <a:buSzPct val="80000"/>
              <a:buFont typeface="Courier New" panose="02070309020205020404" pitchFamily="49" charset="0"/>
              <a:buChar char="o"/>
              <a:defRPr lang="fr-FR" sz="1100">
                <a:solidFill>
                  <a:schemeClr val="tx2">
                    <a:lumMod val="50000"/>
                  </a:schemeClr>
                </a:solidFill>
                <a:latin typeface="Calibri" panose="020F0502020204030204" pitchFamily="34" charset="0"/>
              </a:defRPr>
            </a:lvl5pPr>
            <a:lvl6pPr marL="1900238" indent="-130175" algn="l" rtl="0" eaLnBrk="1" fontAlgn="base" hangingPunct="1">
              <a:spcBef>
                <a:spcPct val="20000"/>
              </a:spcBef>
              <a:spcAft>
                <a:spcPct val="0"/>
              </a:spcAft>
              <a:buClr>
                <a:srgbClr val="808080"/>
              </a:buClr>
              <a:buChar char="•"/>
              <a:defRPr sz="800">
                <a:solidFill>
                  <a:srgbClr val="808080"/>
                </a:solidFill>
                <a:latin typeface="+mn-lt"/>
              </a:defRPr>
            </a:lvl6pPr>
            <a:lvl7pPr marL="2357438" indent="-130175" algn="l" rtl="0" eaLnBrk="1" fontAlgn="base" hangingPunct="1">
              <a:spcBef>
                <a:spcPct val="20000"/>
              </a:spcBef>
              <a:spcAft>
                <a:spcPct val="0"/>
              </a:spcAft>
              <a:buClr>
                <a:srgbClr val="808080"/>
              </a:buClr>
              <a:buChar char="•"/>
              <a:defRPr sz="800">
                <a:solidFill>
                  <a:srgbClr val="808080"/>
                </a:solidFill>
                <a:latin typeface="+mn-lt"/>
              </a:defRPr>
            </a:lvl7pPr>
            <a:lvl8pPr marL="2814638" indent="-130175" algn="l" rtl="0" eaLnBrk="1" fontAlgn="base" hangingPunct="1">
              <a:spcBef>
                <a:spcPct val="20000"/>
              </a:spcBef>
              <a:spcAft>
                <a:spcPct val="0"/>
              </a:spcAft>
              <a:buClr>
                <a:srgbClr val="808080"/>
              </a:buClr>
              <a:buChar char="•"/>
              <a:defRPr sz="800">
                <a:solidFill>
                  <a:srgbClr val="808080"/>
                </a:solidFill>
                <a:latin typeface="+mn-lt"/>
              </a:defRPr>
            </a:lvl8pPr>
            <a:lvl9pPr marL="3271838" indent="-130175" algn="l" rtl="0" eaLnBrk="1" fontAlgn="base" hangingPunct="1">
              <a:spcBef>
                <a:spcPct val="20000"/>
              </a:spcBef>
              <a:spcAft>
                <a:spcPct val="0"/>
              </a:spcAft>
              <a:buClr>
                <a:srgbClr val="808080"/>
              </a:buClr>
              <a:buChar char="•"/>
              <a:defRPr sz="800">
                <a:solidFill>
                  <a:srgbClr val="808080"/>
                </a:solidFill>
                <a:latin typeface="+mn-lt"/>
              </a:defRPr>
            </a:lvl9pPr>
          </a:lstStyle>
          <a:p>
            <a:pPr defTabSz="685800">
              <a:lnSpc>
                <a:spcPct val="100000"/>
              </a:lnSpc>
              <a:spcBef>
                <a:spcPts val="450"/>
              </a:spcBef>
              <a:buClr>
                <a:schemeClr val="accent6"/>
              </a:buClr>
              <a:buFont typeface="Wingdings" panose="05000000000000000000" pitchFamily="2" charset="2"/>
              <a:buChar char="Ø"/>
              <a:defRPr/>
            </a:pPr>
            <a:r>
              <a:rPr lang="fr-FR" sz="600" b="0">
                <a:solidFill>
                  <a:srgbClr val="000000"/>
                </a:solidFill>
                <a:latin typeface="Arial"/>
              </a:rPr>
              <a:t>Le client avec son conseiller peut </a:t>
            </a:r>
            <a:r>
              <a:rPr lang="fr-FR" sz="600">
                <a:solidFill>
                  <a:schemeClr val="accent6"/>
                </a:solidFill>
                <a:latin typeface="Arial"/>
              </a:rPr>
              <a:t>modifier la proposition</a:t>
            </a:r>
            <a:r>
              <a:rPr lang="fr-FR" sz="600" b="0">
                <a:solidFill>
                  <a:schemeClr val="accent6"/>
                </a:solidFill>
                <a:latin typeface="Arial"/>
              </a:rPr>
              <a:t> </a:t>
            </a:r>
            <a:r>
              <a:rPr lang="fr-FR" sz="600" b="0">
                <a:solidFill>
                  <a:srgbClr val="000000"/>
                </a:solidFill>
                <a:latin typeface="Arial"/>
              </a:rPr>
              <a:t>d’allocation en remplaçant par exemple un support par un autre </a:t>
            </a:r>
          </a:p>
          <a:p>
            <a:pPr marL="308371" indent="-171450" defTabSz="685800">
              <a:lnSpc>
                <a:spcPct val="100000"/>
              </a:lnSpc>
              <a:spcBef>
                <a:spcPts val="450"/>
              </a:spcBef>
              <a:buClr>
                <a:srgbClr val="581D74"/>
              </a:buClr>
              <a:buFont typeface="Courier New" panose="02070309020205020404" pitchFamily="49" charset="0"/>
              <a:buChar char="o"/>
              <a:defRPr/>
            </a:pPr>
            <a:r>
              <a:rPr lang="fr-FR" sz="600">
                <a:solidFill>
                  <a:schemeClr val="accent6"/>
                </a:solidFill>
                <a:latin typeface="Arial"/>
              </a:rPr>
              <a:t>En phase de conseil, l’outil assiste le conseiller en vérifiant systématiquement l’adéquation</a:t>
            </a:r>
            <a:r>
              <a:rPr lang="fr-FR" sz="600">
                <a:solidFill>
                  <a:schemeClr val="accent4"/>
                </a:solidFill>
                <a:latin typeface="Arial"/>
              </a:rPr>
              <a:t> </a:t>
            </a:r>
            <a:r>
              <a:rPr lang="fr-FR" sz="600" b="0">
                <a:solidFill>
                  <a:srgbClr val="000000"/>
                </a:solidFill>
                <a:latin typeface="Arial"/>
              </a:rPr>
              <a:t>avec le profil de risque du client, l’horizon du projet, le niveau de connaissance financière et les seuils minimum de souscription </a:t>
            </a:r>
          </a:p>
          <a:p>
            <a:pPr marL="136921" indent="0" defTabSz="685800">
              <a:lnSpc>
                <a:spcPct val="100000"/>
              </a:lnSpc>
              <a:spcBef>
                <a:spcPts val="450"/>
              </a:spcBef>
              <a:buClr>
                <a:srgbClr val="581D74"/>
              </a:buClr>
              <a:buNone/>
              <a:defRPr/>
            </a:pPr>
            <a:r>
              <a:rPr lang="fr-FR" sz="500" i="1">
                <a:solidFill>
                  <a:schemeClr val="accent6"/>
                </a:solidFill>
                <a:latin typeface="Arial"/>
              </a:rPr>
              <a:t>Note</a:t>
            </a:r>
            <a:r>
              <a:rPr lang="fr-FR" sz="500" b="0" i="1">
                <a:solidFill>
                  <a:srgbClr val="000000"/>
                </a:solidFill>
                <a:latin typeface="Arial"/>
              </a:rPr>
              <a:t> : Le client a aussi la possibilité de prendre plus de risque que son profil ne le permet (modification à effectuer en étape 3 « synthèse » </a:t>
            </a:r>
            <a:r>
              <a:rPr lang="fr-FR" sz="500" b="0" i="1">
                <a:solidFill>
                  <a:srgbClr val="000000"/>
                </a:solidFill>
                <a:latin typeface="Arial"/>
                <a:sym typeface="Wingdings" panose="05000000000000000000" pitchFamily="2" charset="2"/>
              </a:rPr>
              <a:t> </a:t>
            </a:r>
            <a:r>
              <a:rPr lang="fr-FR" sz="500" b="0" i="1">
                <a:solidFill>
                  <a:srgbClr val="000000"/>
                </a:solidFill>
                <a:latin typeface="Arial"/>
              </a:rPr>
              <a:t>refus de conseil</a:t>
            </a:r>
            <a:r>
              <a:rPr lang="fr-FR" sz="600" b="0" i="1">
                <a:solidFill>
                  <a:srgbClr val="000000"/>
                </a:solidFill>
                <a:latin typeface="Arial"/>
              </a:rPr>
              <a:t>)</a:t>
            </a:r>
          </a:p>
        </p:txBody>
      </p:sp>
    </p:spTree>
    <p:extLst>
      <p:ext uri="{BB962C8B-B14F-4D97-AF65-F5344CB8AC3E}">
        <p14:creationId xmlns:p14="http://schemas.microsoft.com/office/powerpoint/2010/main" val="2417076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371E8275-6433-4E62-939C-B6D92758058E}"/>
              </a:ext>
            </a:extLst>
          </p:cNvPr>
          <p:cNvPicPr>
            <a:picLocks noChangeAspect="1"/>
          </p:cNvPicPr>
          <p:nvPr/>
        </p:nvPicPr>
        <p:blipFill>
          <a:blip r:embed="rId3"/>
          <a:stretch>
            <a:fillRect/>
          </a:stretch>
        </p:blipFill>
        <p:spPr>
          <a:xfrm>
            <a:off x="5488782" y="977927"/>
            <a:ext cx="3220800" cy="1649368"/>
          </a:xfrm>
          <a:prstGeom prst="rect">
            <a:avLst/>
          </a:prstGeom>
          <a:ln w="28575">
            <a:solidFill>
              <a:schemeClr val="bg2"/>
            </a:solidFill>
          </a:ln>
        </p:spPr>
      </p:pic>
      <p:sp>
        <p:nvSpPr>
          <p:cNvPr id="2" name="Titre 1">
            <a:extLst>
              <a:ext uri="{FF2B5EF4-FFF2-40B4-BE49-F238E27FC236}">
                <a16:creationId xmlns:a16="http://schemas.microsoft.com/office/drawing/2014/main" id="{DA56C8B7-AD82-4838-B12A-26BD3ED89960}"/>
              </a:ext>
            </a:extLst>
          </p:cNvPr>
          <p:cNvSpPr>
            <a:spLocks noGrp="1"/>
          </p:cNvSpPr>
          <p:nvPr>
            <p:ph type="title"/>
          </p:nvPr>
        </p:nvSpPr>
        <p:spPr>
          <a:xfrm>
            <a:off x="900384" y="195486"/>
            <a:ext cx="7810063" cy="432000"/>
          </a:xfrm>
        </p:spPr>
        <p:txBody>
          <a:bodyPr/>
          <a:lstStyle/>
          <a:p>
            <a:r>
              <a:rPr kumimoji="0" lang="fr-FR" sz="1600" b="0" i="0" u="none" strike="noStrike" kern="0" cap="none" spc="0" normalizeH="0" baseline="0" noProof="0">
                <a:ln>
                  <a:noFill/>
                </a:ln>
                <a:solidFill>
                  <a:srgbClr val="000000"/>
                </a:solidFill>
                <a:effectLst/>
                <a:uLnTx/>
                <a:uFillTx/>
                <a:sym typeface="Arial"/>
              </a:rPr>
              <a:t>Le parcours conseil en épargne se structure en plusieurs sous-étapes</a:t>
            </a:r>
            <a:endParaRPr lang="fr-FR" sz="1800"/>
          </a:p>
        </p:txBody>
      </p:sp>
      <p:pic>
        <p:nvPicPr>
          <p:cNvPr id="5" name="Image 4">
            <a:extLst>
              <a:ext uri="{FF2B5EF4-FFF2-40B4-BE49-F238E27FC236}">
                <a16:creationId xmlns:a16="http://schemas.microsoft.com/office/drawing/2014/main" id="{C2C83601-3702-4349-A875-D3CE5262CE95}"/>
              </a:ext>
            </a:extLst>
          </p:cNvPr>
          <p:cNvPicPr>
            <a:picLocks noChangeAspect="1"/>
          </p:cNvPicPr>
          <p:nvPr/>
        </p:nvPicPr>
        <p:blipFill>
          <a:blip r:embed="rId4"/>
          <a:srcRect/>
          <a:stretch/>
        </p:blipFill>
        <p:spPr>
          <a:xfrm>
            <a:off x="677830" y="1559504"/>
            <a:ext cx="324662" cy="320704"/>
          </a:xfrm>
          <a:prstGeom prst="rect">
            <a:avLst/>
          </a:prstGeom>
        </p:spPr>
      </p:pic>
      <p:sp>
        <p:nvSpPr>
          <p:cNvPr id="7" name="Rectangle : coins arrondis 6">
            <a:extLst>
              <a:ext uri="{FF2B5EF4-FFF2-40B4-BE49-F238E27FC236}">
                <a16:creationId xmlns:a16="http://schemas.microsoft.com/office/drawing/2014/main" id="{C2194BE0-6246-4452-BAB1-2208ED754E76}"/>
              </a:ext>
            </a:extLst>
          </p:cNvPr>
          <p:cNvSpPr/>
          <p:nvPr/>
        </p:nvSpPr>
        <p:spPr>
          <a:xfrm>
            <a:off x="239809" y="2010979"/>
            <a:ext cx="1200702" cy="375875"/>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Synthèse de l’entretien</a:t>
            </a:r>
          </a:p>
        </p:txBody>
      </p:sp>
      <p:sp>
        <p:nvSpPr>
          <p:cNvPr id="6" name="Triangle isocèle 5">
            <a:extLst>
              <a:ext uri="{FF2B5EF4-FFF2-40B4-BE49-F238E27FC236}">
                <a16:creationId xmlns:a16="http://schemas.microsoft.com/office/drawing/2014/main" id="{9CA6FBCC-71B7-4F2C-BA87-6099992BD657}"/>
              </a:ext>
            </a:extLst>
          </p:cNvPr>
          <p:cNvSpPr/>
          <p:nvPr/>
        </p:nvSpPr>
        <p:spPr>
          <a:xfrm rot="16200000" flipV="1">
            <a:off x="1498954" y="2812368"/>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 name="Connecteur droit 21">
            <a:extLst>
              <a:ext uri="{FF2B5EF4-FFF2-40B4-BE49-F238E27FC236}">
                <a16:creationId xmlns:a16="http://schemas.microsoft.com/office/drawing/2014/main" id="{42EFDB6E-F5D0-446D-935B-DF372F666FA4}"/>
              </a:ext>
            </a:extLst>
          </p:cNvPr>
          <p:cNvCxnSpPr>
            <a:cxnSpLocks/>
          </p:cNvCxnSpPr>
          <p:nvPr/>
        </p:nvCxnSpPr>
        <p:spPr>
          <a:xfrm>
            <a:off x="1676400" y="1012413"/>
            <a:ext cx="0" cy="376702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3" name="Groupe 42">
            <a:extLst>
              <a:ext uri="{FF2B5EF4-FFF2-40B4-BE49-F238E27FC236}">
                <a16:creationId xmlns:a16="http://schemas.microsoft.com/office/drawing/2014/main" id="{F511DB1C-2FB3-4331-A4DD-D7503951F29C}"/>
              </a:ext>
            </a:extLst>
          </p:cNvPr>
          <p:cNvGrpSpPr/>
          <p:nvPr/>
        </p:nvGrpSpPr>
        <p:grpSpPr>
          <a:xfrm>
            <a:off x="292112" y="1204960"/>
            <a:ext cx="1156270" cy="108000"/>
            <a:chOff x="318049" y="3352429"/>
            <a:chExt cx="1156270" cy="108000"/>
          </a:xfrm>
        </p:grpSpPr>
        <p:cxnSp>
          <p:nvCxnSpPr>
            <p:cNvPr id="45" name="Connecteur droit 44">
              <a:extLst>
                <a:ext uri="{FF2B5EF4-FFF2-40B4-BE49-F238E27FC236}">
                  <a16:creationId xmlns:a16="http://schemas.microsoft.com/office/drawing/2014/main" id="{35D2352C-7932-4CF7-AA6E-F60F663CE466}"/>
                </a:ext>
              </a:extLst>
            </p:cNvPr>
            <p:cNvCxnSpPr>
              <a:cxnSpLocks/>
            </p:cNvCxnSpPr>
            <p:nvPr/>
          </p:nvCxnSpPr>
          <p:spPr>
            <a:xfrm>
              <a:off x="318049" y="3406429"/>
              <a:ext cx="1148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7" name="Rectangle : coins arrondis 46">
              <a:extLst>
                <a:ext uri="{FF2B5EF4-FFF2-40B4-BE49-F238E27FC236}">
                  <a16:creationId xmlns:a16="http://schemas.microsoft.com/office/drawing/2014/main" id="{4EF758AD-B048-4680-9474-B3A9EB93B50D}"/>
                </a:ext>
              </a:extLst>
            </p:cNvPr>
            <p:cNvSpPr/>
            <p:nvPr/>
          </p:nvSpPr>
          <p:spPr>
            <a:xfrm flipH="1">
              <a:off x="824185" y="3352429"/>
              <a:ext cx="144000" cy="108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3</a:t>
              </a:r>
            </a:p>
          </p:txBody>
        </p:sp>
        <p:sp>
          <p:nvSpPr>
            <p:cNvPr id="48" name="Rectangle : coins arrondis 47">
              <a:extLst>
                <a:ext uri="{FF2B5EF4-FFF2-40B4-BE49-F238E27FC236}">
                  <a16:creationId xmlns:a16="http://schemas.microsoft.com/office/drawing/2014/main" id="{363BD8EC-89E8-4F9B-9992-C6B3A2BB6EED}"/>
                </a:ext>
              </a:extLst>
            </p:cNvPr>
            <p:cNvSpPr/>
            <p:nvPr/>
          </p:nvSpPr>
          <p:spPr>
            <a:xfrm flipH="1">
              <a:off x="318049" y="3352429"/>
              <a:ext cx="144000" cy="108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a:latin typeface="Montserrat SemiBold" panose="020B0604020202020204" charset="0"/>
                </a:rPr>
                <a:t>1</a:t>
              </a:r>
            </a:p>
          </p:txBody>
        </p:sp>
        <p:sp>
          <p:nvSpPr>
            <p:cNvPr id="49" name="Rectangle : coins arrondis 48">
              <a:extLst>
                <a:ext uri="{FF2B5EF4-FFF2-40B4-BE49-F238E27FC236}">
                  <a16:creationId xmlns:a16="http://schemas.microsoft.com/office/drawing/2014/main" id="{7214153B-DB82-40FC-9162-0A96479174A9}"/>
                </a:ext>
              </a:extLst>
            </p:cNvPr>
            <p:cNvSpPr/>
            <p:nvPr/>
          </p:nvSpPr>
          <p:spPr>
            <a:xfrm flipH="1">
              <a:off x="571117" y="3352429"/>
              <a:ext cx="144000" cy="108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2</a:t>
              </a:r>
            </a:p>
          </p:txBody>
        </p:sp>
        <p:sp>
          <p:nvSpPr>
            <p:cNvPr id="51" name="Rectangle : coins arrondis 50">
              <a:extLst>
                <a:ext uri="{FF2B5EF4-FFF2-40B4-BE49-F238E27FC236}">
                  <a16:creationId xmlns:a16="http://schemas.microsoft.com/office/drawing/2014/main" id="{BFABD069-9F17-4577-944C-A62DAFA6E22E}"/>
                </a:ext>
              </a:extLst>
            </p:cNvPr>
            <p:cNvSpPr/>
            <p:nvPr/>
          </p:nvSpPr>
          <p:spPr>
            <a:xfrm flipH="1">
              <a:off x="1077253" y="3352429"/>
              <a:ext cx="144000" cy="10800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4</a:t>
              </a:r>
            </a:p>
          </p:txBody>
        </p:sp>
        <p:sp>
          <p:nvSpPr>
            <p:cNvPr id="53" name="Rectangle : coins arrondis 52">
              <a:extLst>
                <a:ext uri="{FF2B5EF4-FFF2-40B4-BE49-F238E27FC236}">
                  <a16:creationId xmlns:a16="http://schemas.microsoft.com/office/drawing/2014/main" id="{DD26D113-F6DE-4A30-985D-5E2288EDDD30}"/>
                </a:ext>
              </a:extLst>
            </p:cNvPr>
            <p:cNvSpPr/>
            <p:nvPr/>
          </p:nvSpPr>
          <p:spPr>
            <a:xfrm flipH="1">
              <a:off x="1330319" y="3352429"/>
              <a:ext cx="144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5</a:t>
              </a:r>
            </a:p>
          </p:txBody>
        </p:sp>
      </p:grpSp>
      <p:sp>
        <p:nvSpPr>
          <p:cNvPr id="55" name="Rectangle : coins arrondis 54">
            <a:extLst>
              <a:ext uri="{FF2B5EF4-FFF2-40B4-BE49-F238E27FC236}">
                <a16:creationId xmlns:a16="http://schemas.microsoft.com/office/drawing/2014/main" id="{F2472452-241A-4927-B854-04A7A24B3D94}"/>
              </a:ext>
            </a:extLst>
          </p:cNvPr>
          <p:cNvSpPr/>
          <p:nvPr/>
        </p:nvSpPr>
        <p:spPr>
          <a:xfrm>
            <a:off x="997056" y="1171689"/>
            <a:ext cx="252000" cy="174542"/>
          </a:xfrm>
          <a:prstGeom prst="round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Triangle isocèle 55">
            <a:extLst>
              <a:ext uri="{FF2B5EF4-FFF2-40B4-BE49-F238E27FC236}">
                <a16:creationId xmlns:a16="http://schemas.microsoft.com/office/drawing/2014/main" id="{9413E9EC-A660-487F-8FD4-12B5A8D3EBC6}"/>
              </a:ext>
            </a:extLst>
          </p:cNvPr>
          <p:cNvSpPr/>
          <p:nvPr/>
        </p:nvSpPr>
        <p:spPr>
          <a:xfrm flipV="1">
            <a:off x="1049359" y="1344905"/>
            <a:ext cx="144000" cy="7168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space réservé du contenu 5">
            <a:extLst>
              <a:ext uri="{FF2B5EF4-FFF2-40B4-BE49-F238E27FC236}">
                <a16:creationId xmlns:a16="http://schemas.microsoft.com/office/drawing/2014/main" id="{38DB51CF-8B54-4E26-A981-4676275867C7}"/>
              </a:ext>
            </a:extLst>
          </p:cNvPr>
          <p:cNvSpPr txBox="1">
            <a:spLocks/>
          </p:cNvSpPr>
          <p:nvPr/>
        </p:nvSpPr>
        <p:spPr bwMode="auto">
          <a:xfrm>
            <a:off x="239809" y="2515645"/>
            <a:ext cx="1208574" cy="2263790"/>
          </a:xfrm>
          <a:prstGeom prst="roundRect">
            <a:avLst>
              <a:gd name="adj" fmla="val 3475"/>
            </a:avLst>
          </a:prstGeom>
          <a:noFill/>
          <a:ln w="127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36000" tIns="36000" rIns="36000" bIns="0" numCol="1" anchor="t" anchorCtr="0" compatLnSpc="1">
            <a:prstTxWarp prst="textNoShape">
              <a:avLst/>
            </a:prstTxWarp>
          </a:bodyPr>
          <a:lstStyle>
            <a:lvl1pPr marL="177800" indent="-177800" algn="l" rtl="0" eaLnBrk="1" fontAlgn="base" hangingPunct="1">
              <a:lnSpc>
                <a:spcPct val="90000"/>
              </a:lnSpc>
              <a:spcBef>
                <a:spcPts val="1200"/>
              </a:spcBef>
              <a:spcAft>
                <a:spcPts val="0"/>
              </a:spcAft>
              <a:buClr>
                <a:schemeClr val="tx1"/>
              </a:buClr>
              <a:buSzPct val="100000"/>
              <a:buFont typeface="Wingdings" pitchFamily="2" charset="2"/>
              <a:buChar char="§"/>
              <a:defRPr lang="fr-FR" sz="1600" b="1">
                <a:solidFill>
                  <a:schemeClr val="tx1"/>
                </a:solidFill>
                <a:latin typeface="Calibri" panose="020F0502020204030204" pitchFamily="34" charset="0"/>
                <a:ea typeface="+mn-ea"/>
                <a:cs typeface="+mn-cs"/>
              </a:defRPr>
            </a:lvl1pPr>
            <a:lvl2pPr marL="536575" indent="-179388" algn="l" rtl="0" eaLnBrk="1" fontAlgn="base" hangingPunct="1">
              <a:lnSpc>
                <a:spcPct val="90000"/>
              </a:lnSpc>
              <a:spcBef>
                <a:spcPts val="200"/>
              </a:spcBef>
              <a:spcAft>
                <a:spcPct val="0"/>
              </a:spcAft>
              <a:buClr>
                <a:schemeClr val="tx2">
                  <a:lumMod val="50000"/>
                </a:schemeClr>
              </a:buClr>
              <a:buFont typeface="Calibri" panose="020F0502020204030204" pitchFamily="34" charset="0"/>
              <a:buChar char="–"/>
              <a:defRPr lang="fr-FR" sz="1400">
                <a:solidFill>
                  <a:schemeClr val="tx2">
                    <a:lumMod val="50000"/>
                  </a:schemeClr>
                </a:solidFill>
                <a:latin typeface="Calibri" panose="020F0502020204030204" pitchFamily="34" charset="0"/>
              </a:defRPr>
            </a:lvl2pPr>
            <a:lvl3pPr marL="887413" indent="-171450" algn="l" rtl="0" eaLnBrk="1" fontAlgn="base" hangingPunct="1">
              <a:lnSpc>
                <a:spcPct val="90000"/>
              </a:lnSpc>
              <a:spcBef>
                <a:spcPts val="300"/>
              </a:spcBef>
              <a:spcAft>
                <a:spcPct val="0"/>
              </a:spcAft>
              <a:buClr>
                <a:schemeClr val="tx2">
                  <a:lumMod val="50000"/>
                </a:schemeClr>
              </a:buClr>
              <a:buSzPct val="120000"/>
              <a:buFont typeface="Arial" panose="020B0604020202020204" pitchFamily="34" charset="0"/>
              <a:buChar char="•"/>
              <a:defRPr lang="fr-FR" sz="1200">
                <a:solidFill>
                  <a:schemeClr val="tx2">
                    <a:lumMod val="50000"/>
                  </a:schemeClr>
                </a:solidFill>
                <a:latin typeface="Calibri" panose="020F0502020204030204" pitchFamily="34" charset="0"/>
              </a:defRPr>
            </a:lvl3pPr>
            <a:lvl4pPr marL="1133475" indent="-95250" algn="l" rtl="0" eaLnBrk="1" fontAlgn="base" hangingPunct="1">
              <a:lnSpc>
                <a:spcPct val="90000"/>
              </a:lnSpc>
              <a:spcBef>
                <a:spcPts val="300"/>
              </a:spcBef>
              <a:spcAft>
                <a:spcPct val="0"/>
              </a:spcAft>
              <a:buClr>
                <a:schemeClr val="tx2">
                  <a:lumMod val="50000"/>
                </a:schemeClr>
              </a:buClr>
              <a:buFont typeface="Arial" charset="0"/>
              <a:buChar char="-"/>
              <a:defRPr lang="fr-FR" sz="1100" b="0">
                <a:solidFill>
                  <a:schemeClr val="tx2">
                    <a:lumMod val="50000"/>
                  </a:schemeClr>
                </a:solidFill>
                <a:latin typeface="Calibri" panose="020F0502020204030204" pitchFamily="34" charset="0"/>
              </a:defRPr>
            </a:lvl4pPr>
            <a:lvl5pPr marL="1443038" indent="-130175" algn="l" rtl="0" eaLnBrk="1" fontAlgn="base" hangingPunct="1">
              <a:lnSpc>
                <a:spcPct val="90000"/>
              </a:lnSpc>
              <a:spcBef>
                <a:spcPts val="300"/>
              </a:spcBef>
              <a:spcAft>
                <a:spcPct val="0"/>
              </a:spcAft>
              <a:buClr>
                <a:schemeClr val="tx2">
                  <a:lumMod val="50000"/>
                </a:schemeClr>
              </a:buClr>
              <a:buSzPct val="80000"/>
              <a:buFont typeface="Courier New" panose="02070309020205020404" pitchFamily="49" charset="0"/>
              <a:buChar char="o"/>
              <a:defRPr lang="fr-FR" sz="1100">
                <a:solidFill>
                  <a:schemeClr val="tx2">
                    <a:lumMod val="50000"/>
                  </a:schemeClr>
                </a:solidFill>
                <a:latin typeface="Calibri" panose="020F0502020204030204" pitchFamily="34" charset="0"/>
              </a:defRPr>
            </a:lvl5pPr>
            <a:lvl6pPr marL="1900238" indent="-130175" algn="l" rtl="0" eaLnBrk="1" fontAlgn="base" hangingPunct="1">
              <a:spcBef>
                <a:spcPct val="20000"/>
              </a:spcBef>
              <a:spcAft>
                <a:spcPct val="0"/>
              </a:spcAft>
              <a:buClr>
                <a:srgbClr val="808080"/>
              </a:buClr>
              <a:buChar char="•"/>
              <a:defRPr sz="800">
                <a:solidFill>
                  <a:srgbClr val="808080"/>
                </a:solidFill>
                <a:latin typeface="+mn-lt"/>
              </a:defRPr>
            </a:lvl6pPr>
            <a:lvl7pPr marL="2357438" indent="-130175" algn="l" rtl="0" eaLnBrk="1" fontAlgn="base" hangingPunct="1">
              <a:spcBef>
                <a:spcPct val="20000"/>
              </a:spcBef>
              <a:spcAft>
                <a:spcPct val="0"/>
              </a:spcAft>
              <a:buClr>
                <a:srgbClr val="808080"/>
              </a:buClr>
              <a:buChar char="•"/>
              <a:defRPr sz="800">
                <a:solidFill>
                  <a:srgbClr val="808080"/>
                </a:solidFill>
                <a:latin typeface="+mn-lt"/>
              </a:defRPr>
            </a:lvl7pPr>
            <a:lvl8pPr marL="2814638" indent="-130175" algn="l" rtl="0" eaLnBrk="1" fontAlgn="base" hangingPunct="1">
              <a:spcBef>
                <a:spcPct val="20000"/>
              </a:spcBef>
              <a:spcAft>
                <a:spcPct val="0"/>
              </a:spcAft>
              <a:buClr>
                <a:srgbClr val="808080"/>
              </a:buClr>
              <a:buChar char="•"/>
              <a:defRPr sz="800">
                <a:solidFill>
                  <a:srgbClr val="808080"/>
                </a:solidFill>
                <a:latin typeface="+mn-lt"/>
              </a:defRPr>
            </a:lvl8pPr>
            <a:lvl9pPr marL="3271838" indent="-130175" algn="l" rtl="0" eaLnBrk="1" fontAlgn="base" hangingPunct="1">
              <a:spcBef>
                <a:spcPct val="20000"/>
              </a:spcBef>
              <a:spcAft>
                <a:spcPct val="0"/>
              </a:spcAft>
              <a:buClr>
                <a:srgbClr val="808080"/>
              </a:buClr>
              <a:buChar char="•"/>
              <a:defRPr sz="800">
                <a:solidFill>
                  <a:srgbClr val="808080"/>
                </a:solidFill>
                <a:latin typeface="+mn-lt"/>
              </a:defRPr>
            </a:lvl9pPr>
          </a:lstStyle>
          <a:p>
            <a:pPr defTabSz="685800">
              <a:lnSpc>
                <a:spcPct val="100000"/>
              </a:lnSpc>
              <a:spcBef>
                <a:spcPts val="450"/>
              </a:spcBef>
              <a:buClr>
                <a:schemeClr val="bg2"/>
              </a:buClr>
              <a:buFont typeface="Wingdings" panose="05000000000000000000" pitchFamily="2" charset="2"/>
              <a:buChar char="Ø"/>
              <a:defRPr/>
            </a:pPr>
            <a:r>
              <a:rPr lang="fr-FR" sz="600" b="0">
                <a:solidFill>
                  <a:srgbClr val="000000"/>
                </a:solidFill>
                <a:latin typeface="Arial"/>
              </a:rPr>
              <a:t>LEA </a:t>
            </a:r>
            <a:r>
              <a:rPr lang="fr-FR" sz="600">
                <a:solidFill>
                  <a:schemeClr val="bg2"/>
                </a:solidFill>
                <a:latin typeface="Arial"/>
              </a:rPr>
              <a:t>restitue la recommandation d’allocation ainsi que le choix du client</a:t>
            </a:r>
            <a:r>
              <a:rPr lang="fr-FR" sz="600" b="0">
                <a:solidFill>
                  <a:srgbClr val="000000"/>
                </a:solidFill>
                <a:latin typeface="Arial"/>
              </a:rPr>
              <a:t>, et détaille les opérations à réaliser par le conseiller</a:t>
            </a:r>
          </a:p>
          <a:p>
            <a:pPr defTabSz="685800">
              <a:lnSpc>
                <a:spcPct val="100000"/>
              </a:lnSpc>
              <a:spcBef>
                <a:spcPts val="450"/>
              </a:spcBef>
              <a:buClr>
                <a:schemeClr val="bg2"/>
              </a:buClr>
              <a:buFont typeface="Wingdings" panose="05000000000000000000" pitchFamily="2" charset="2"/>
              <a:buChar char="Ø"/>
              <a:defRPr/>
            </a:pPr>
            <a:r>
              <a:rPr lang="fr-FR" sz="600" b="0">
                <a:solidFill>
                  <a:srgbClr val="000000"/>
                </a:solidFill>
                <a:latin typeface="Arial"/>
              </a:rPr>
              <a:t>En étape 3, le client avec son conseiller peut de nouveau </a:t>
            </a:r>
            <a:r>
              <a:rPr lang="fr-FR" sz="600">
                <a:solidFill>
                  <a:schemeClr val="bg2"/>
                </a:solidFill>
                <a:latin typeface="Arial"/>
              </a:rPr>
              <a:t>modifier la proposition. </a:t>
            </a:r>
            <a:r>
              <a:rPr lang="fr-FR" sz="600" b="0">
                <a:latin typeface="Arial"/>
              </a:rPr>
              <a:t>En revanche toute</a:t>
            </a:r>
            <a:r>
              <a:rPr lang="fr-FR" sz="600">
                <a:solidFill>
                  <a:schemeClr val="bg2"/>
                </a:solidFill>
                <a:latin typeface="Arial"/>
              </a:rPr>
              <a:t> modification effectuée </a:t>
            </a:r>
            <a:r>
              <a:rPr lang="fr-FR" sz="600" b="0">
                <a:latin typeface="Arial"/>
              </a:rPr>
              <a:t>sera</a:t>
            </a:r>
            <a:r>
              <a:rPr lang="fr-FR" sz="600">
                <a:solidFill>
                  <a:schemeClr val="bg2"/>
                </a:solidFill>
                <a:latin typeface="Arial"/>
              </a:rPr>
              <a:t> non conseillée et entrainera un refus de conseil.</a:t>
            </a:r>
            <a:endParaRPr lang="fr-FR" sz="600" b="0">
              <a:solidFill>
                <a:schemeClr val="bg2"/>
              </a:solidFill>
              <a:latin typeface="Arial"/>
            </a:endParaRPr>
          </a:p>
          <a:p>
            <a:pPr defTabSz="685800">
              <a:lnSpc>
                <a:spcPct val="100000"/>
              </a:lnSpc>
              <a:spcBef>
                <a:spcPts val="450"/>
              </a:spcBef>
              <a:buClr>
                <a:srgbClr val="B34A8C"/>
              </a:buClr>
              <a:buFont typeface="Wingdings" panose="05000000000000000000" pitchFamily="2" charset="2"/>
              <a:buChar char="Ø"/>
              <a:defRPr/>
            </a:pPr>
            <a:r>
              <a:rPr lang="fr-FR" sz="600">
                <a:solidFill>
                  <a:schemeClr val="bg2"/>
                </a:solidFill>
                <a:latin typeface="Arial"/>
              </a:rPr>
              <a:t>Les informations réglementaires </a:t>
            </a:r>
            <a:r>
              <a:rPr lang="fr-FR" sz="600" b="0">
                <a:solidFill>
                  <a:srgbClr val="000000"/>
                </a:solidFill>
                <a:latin typeface="Arial"/>
              </a:rPr>
              <a:t>précontractuelles (DICI, DIC, DIP</a:t>
            </a:r>
            <a:r>
              <a:rPr lang="fr-FR" sz="600" b="0">
                <a:solidFill>
                  <a:schemeClr val="bg2"/>
                </a:solidFill>
                <a:latin typeface="Arial"/>
              </a:rPr>
              <a:t>*</a:t>
            </a:r>
            <a:r>
              <a:rPr lang="fr-FR" sz="600" b="0">
                <a:solidFill>
                  <a:srgbClr val="000000"/>
                </a:solidFill>
                <a:latin typeface="Arial"/>
              </a:rPr>
              <a:t> et informations sur les coûts et charges) sont consultables par le client dans l’outil : le conseiller les lui présente</a:t>
            </a:r>
            <a:endParaRPr lang="fr-FR" sz="600" b="0" i="1">
              <a:solidFill>
                <a:schemeClr val="bg2"/>
              </a:solidFill>
              <a:latin typeface="Arial"/>
            </a:endParaRPr>
          </a:p>
        </p:txBody>
      </p:sp>
      <p:sp>
        <p:nvSpPr>
          <p:cNvPr id="14" name="Rectangle : coins arrondis 13">
            <a:extLst>
              <a:ext uri="{FF2B5EF4-FFF2-40B4-BE49-F238E27FC236}">
                <a16:creationId xmlns:a16="http://schemas.microsoft.com/office/drawing/2014/main" id="{28A4C5E7-8B46-4500-9FF1-2646BE06B2FA}"/>
              </a:ext>
            </a:extLst>
          </p:cNvPr>
          <p:cNvSpPr/>
          <p:nvPr/>
        </p:nvSpPr>
        <p:spPr>
          <a:xfrm rot="980810">
            <a:off x="8369277" y="938951"/>
            <a:ext cx="614290" cy="1832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defRPr/>
            </a:pPr>
            <a:r>
              <a:rPr lang="fr-FR" sz="700" b="1" kern="1200">
                <a:solidFill>
                  <a:srgbClr val="FFFFFF"/>
                </a:solidFill>
                <a:latin typeface="Arial"/>
              </a:rPr>
              <a:t>Non conseillé</a:t>
            </a:r>
          </a:p>
        </p:txBody>
      </p:sp>
      <p:sp>
        <p:nvSpPr>
          <p:cNvPr id="15" name="ZoneTexte 14">
            <a:extLst>
              <a:ext uri="{FF2B5EF4-FFF2-40B4-BE49-F238E27FC236}">
                <a16:creationId xmlns:a16="http://schemas.microsoft.com/office/drawing/2014/main" id="{0DE89775-2FB7-43D0-984E-D073C7A1DC9F}"/>
              </a:ext>
            </a:extLst>
          </p:cNvPr>
          <p:cNvSpPr txBox="1"/>
          <p:nvPr/>
        </p:nvSpPr>
        <p:spPr>
          <a:xfrm>
            <a:off x="5714822" y="3231169"/>
            <a:ext cx="1306183" cy="200055"/>
          </a:xfrm>
          <a:prstGeom prst="rect">
            <a:avLst/>
          </a:prstGeom>
          <a:noFill/>
        </p:spPr>
        <p:txBody>
          <a:bodyPr wrap="square" rtlCol="0">
            <a:spAutoFit/>
          </a:bodyPr>
          <a:lstStyle/>
          <a:p>
            <a:r>
              <a:rPr lang="fr-FR" sz="700" i="1" u="sng">
                <a:solidFill>
                  <a:srgbClr val="FF0000"/>
                </a:solidFill>
              </a:rPr>
              <a:t>*</a:t>
            </a:r>
            <a:r>
              <a:rPr lang="fr-FR" sz="700" i="1" u="sng"/>
              <a:t>Glossaire</a:t>
            </a:r>
          </a:p>
        </p:txBody>
      </p:sp>
      <p:sp>
        <p:nvSpPr>
          <p:cNvPr id="16" name="Rectangle 15">
            <a:extLst>
              <a:ext uri="{FF2B5EF4-FFF2-40B4-BE49-F238E27FC236}">
                <a16:creationId xmlns:a16="http://schemas.microsoft.com/office/drawing/2014/main" id="{3894E82E-994D-4A25-85D0-08B09665DC1C}"/>
              </a:ext>
            </a:extLst>
          </p:cNvPr>
          <p:cNvSpPr/>
          <p:nvPr/>
        </p:nvSpPr>
        <p:spPr>
          <a:xfrm>
            <a:off x="5773055" y="3431224"/>
            <a:ext cx="2499745" cy="734349"/>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0" defTabSz="685800">
              <a:lnSpc>
                <a:spcPct val="100000"/>
              </a:lnSpc>
              <a:spcBef>
                <a:spcPts val="300"/>
              </a:spcBef>
              <a:buClr>
                <a:srgbClr val="B34A8C"/>
              </a:buClr>
              <a:buNone/>
              <a:defRPr/>
            </a:pPr>
            <a:r>
              <a:rPr lang="fr-FR" sz="600" b="0" i="1">
                <a:solidFill>
                  <a:schemeClr val="tx1"/>
                </a:solidFill>
                <a:latin typeface="Arial"/>
              </a:rPr>
              <a:t>DICI : Document d’informations clés pour l’investisseur</a:t>
            </a:r>
          </a:p>
          <a:p>
            <a:pPr marL="179388" indent="0" defTabSz="685800">
              <a:lnSpc>
                <a:spcPct val="100000"/>
              </a:lnSpc>
              <a:spcBef>
                <a:spcPts val="300"/>
              </a:spcBef>
              <a:buClr>
                <a:srgbClr val="B34A8C"/>
              </a:buClr>
              <a:buNone/>
              <a:defRPr/>
            </a:pPr>
            <a:r>
              <a:rPr lang="fr-FR" sz="600" b="0" i="1">
                <a:solidFill>
                  <a:schemeClr val="tx1"/>
                </a:solidFill>
                <a:latin typeface="Arial"/>
              </a:rPr>
              <a:t>DIC :  Document d’informations clés (DIC)</a:t>
            </a:r>
          </a:p>
          <a:p>
            <a:pPr marL="179388" indent="0" defTabSz="685800">
              <a:lnSpc>
                <a:spcPct val="100000"/>
              </a:lnSpc>
              <a:spcBef>
                <a:spcPts val="300"/>
              </a:spcBef>
              <a:buClr>
                <a:srgbClr val="B34A8C"/>
              </a:buClr>
              <a:buNone/>
              <a:defRPr/>
            </a:pPr>
            <a:r>
              <a:rPr lang="fr-FR" sz="600" b="0" i="1">
                <a:solidFill>
                  <a:schemeClr val="tx1"/>
                </a:solidFill>
                <a:latin typeface="Arial"/>
              </a:rPr>
              <a:t>DIP : Document d'Informations </a:t>
            </a:r>
            <a:r>
              <a:rPr lang="fr-FR" sz="600" b="0" i="1" err="1">
                <a:solidFill>
                  <a:schemeClr val="tx1"/>
                </a:solidFill>
                <a:latin typeface="Arial"/>
              </a:rPr>
              <a:t>Pré-contractuelles</a:t>
            </a:r>
            <a:r>
              <a:rPr lang="fr-FR" sz="600" b="0" i="1">
                <a:solidFill>
                  <a:schemeClr val="tx1"/>
                </a:solidFill>
                <a:latin typeface="Arial"/>
              </a:rPr>
              <a:t> (PER/ASV)</a:t>
            </a:r>
          </a:p>
        </p:txBody>
      </p:sp>
      <p:sp>
        <p:nvSpPr>
          <p:cNvPr id="17" name="ZoneTexte 16">
            <a:extLst>
              <a:ext uri="{FF2B5EF4-FFF2-40B4-BE49-F238E27FC236}">
                <a16:creationId xmlns:a16="http://schemas.microsoft.com/office/drawing/2014/main" id="{434B0F46-47AE-4F19-A4E8-9FC0958D133F}"/>
              </a:ext>
            </a:extLst>
          </p:cNvPr>
          <p:cNvSpPr txBox="1"/>
          <p:nvPr/>
        </p:nvSpPr>
        <p:spPr>
          <a:xfrm>
            <a:off x="2032091" y="701757"/>
            <a:ext cx="3288139" cy="200055"/>
          </a:xfrm>
          <a:prstGeom prst="rect">
            <a:avLst/>
          </a:prstGeom>
          <a:noFill/>
        </p:spPr>
        <p:txBody>
          <a:bodyPr wrap="square" lIns="144000">
            <a:spAutoFit/>
          </a:bodyPr>
          <a:lstStyle/>
          <a:p>
            <a:r>
              <a:rPr lang="fr-FR" sz="700">
                <a:solidFill>
                  <a:schemeClr val="bg2"/>
                </a:solidFill>
                <a:latin typeface="Montserrat" panose="00000500000000000000" pitchFamily="2" charset="0"/>
              </a:rPr>
              <a:t>Bilan du patrimoine après transformation de l’épargne</a:t>
            </a:r>
          </a:p>
        </p:txBody>
      </p:sp>
      <p:sp>
        <p:nvSpPr>
          <p:cNvPr id="18" name="ZoneTexte 17">
            <a:extLst>
              <a:ext uri="{FF2B5EF4-FFF2-40B4-BE49-F238E27FC236}">
                <a16:creationId xmlns:a16="http://schemas.microsoft.com/office/drawing/2014/main" id="{1363576F-7B6A-4872-B0F9-40832D569EBD}"/>
              </a:ext>
            </a:extLst>
          </p:cNvPr>
          <p:cNvSpPr txBox="1"/>
          <p:nvPr/>
        </p:nvSpPr>
        <p:spPr>
          <a:xfrm>
            <a:off x="2032091" y="2791034"/>
            <a:ext cx="3288139" cy="200055"/>
          </a:xfrm>
          <a:prstGeom prst="rect">
            <a:avLst/>
          </a:prstGeom>
          <a:noFill/>
        </p:spPr>
        <p:txBody>
          <a:bodyPr wrap="square" lIns="144000">
            <a:spAutoFit/>
          </a:bodyPr>
          <a:lstStyle>
            <a:defPPr marR="0" lvl="0" algn="l" rtl="0">
              <a:lnSpc>
                <a:spcPct val="100000"/>
              </a:lnSpc>
              <a:spcBef>
                <a:spcPts val="0"/>
              </a:spcBef>
              <a:spcAft>
                <a:spcPts val="0"/>
              </a:spcAft>
            </a:defPPr>
            <a:lvl1pPr>
              <a:defRPr sz="700">
                <a:solidFill>
                  <a:srgbClr val="DAAB14"/>
                </a:solidFill>
                <a:latin typeface="Montserrat" panose="00000500000000000000" pitchFamily="2" charset="0"/>
              </a:defRPr>
            </a:lvl1pPr>
          </a:lstStyle>
          <a:p>
            <a:pPr algn="l"/>
            <a:r>
              <a:rPr lang="fr-FR">
                <a:solidFill>
                  <a:schemeClr val="bg2"/>
                </a:solidFill>
              </a:rPr>
              <a:t>Synthèse des opérations à effectuer</a:t>
            </a:r>
          </a:p>
        </p:txBody>
      </p:sp>
      <p:sp>
        <p:nvSpPr>
          <p:cNvPr id="19" name="ZoneTexte 18">
            <a:extLst>
              <a:ext uri="{FF2B5EF4-FFF2-40B4-BE49-F238E27FC236}">
                <a16:creationId xmlns:a16="http://schemas.microsoft.com/office/drawing/2014/main" id="{E2890973-73D2-4FA5-939D-E6D2BB16BBB5}"/>
              </a:ext>
            </a:extLst>
          </p:cNvPr>
          <p:cNvSpPr txBox="1"/>
          <p:nvPr/>
        </p:nvSpPr>
        <p:spPr>
          <a:xfrm>
            <a:off x="5445616" y="676357"/>
            <a:ext cx="3288139" cy="307777"/>
          </a:xfrm>
          <a:prstGeom prst="rect">
            <a:avLst/>
          </a:prstGeom>
          <a:noFill/>
        </p:spPr>
        <p:txBody>
          <a:bodyPr wrap="square" lIns="216000">
            <a:spAutoFit/>
          </a:bodyPr>
          <a:lstStyle>
            <a:defPPr marR="0" lvl="0" algn="l" rtl="0">
              <a:lnSpc>
                <a:spcPct val="100000"/>
              </a:lnSpc>
              <a:spcBef>
                <a:spcPts val="0"/>
              </a:spcBef>
              <a:spcAft>
                <a:spcPts val="0"/>
              </a:spcAft>
              <a:defRPr/>
            </a:defPPr>
            <a:lvl1pPr>
              <a:defRPr sz="700">
                <a:solidFill>
                  <a:srgbClr val="DAAB14"/>
                </a:solidFill>
                <a:latin typeface="Montserrat"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B34A8C"/>
                </a:solidFill>
                <a:effectLst/>
                <a:uLnTx/>
                <a:uFillTx/>
                <a:latin typeface="Montserrat" panose="00000500000000000000" pitchFamily="2" charset="0"/>
                <a:cs typeface="Arial"/>
                <a:sym typeface="Arial"/>
              </a:rPr>
              <a:t>OPTIONNEL - Modification de l’allocation support par support (en étape 3)</a:t>
            </a:r>
          </a:p>
        </p:txBody>
      </p:sp>
      <p:sp>
        <p:nvSpPr>
          <p:cNvPr id="20" name="Ellipse 19">
            <a:extLst>
              <a:ext uri="{FF2B5EF4-FFF2-40B4-BE49-F238E27FC236}">
                <a16:creationId xmlns:a16="http://schemas.microsoft.com/office/drawing/2014/main" id="{791E870A-C421-4E13-9555-87E890B4EA91}"/>
              </a:ext>
            </a:extLst>
          </p:cNvPr>
          <p:cNvSpPr/>
          <p:nvPr/>
        </p:nvSpPr>
        <p:spPr>
          <a:xfrm>
            <a:off x="2022370" y="747859"/>
            <a:ext cx="119471" cy="119471"/>
          </a:xfrm>
          <a:prstGeom prst="ellipse">
            <a:avLst/>
          </a:prstGeom>
          <a:solidFill>
            <a:srgbClr val="B34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A</a:t>
            </a:r>
          </a:p>
        </p:txBody>
      </p:sp>
      <p:sp>
        <p:nvSpPr>
          <p:cNvPr id="21" name="Ellipse 20">
            <a:extLst>
              <a:ext uri="{FF2B5EF4-FFF2-40B4-BE49-F238E27FC236}">
                <a16:creationId xmlns:a16="http://schemas.microsoft.com/office/drawing/2014/main" id="{28BA90F1-F03E-4CEC-92B8-0DCF2BEE5990}"/>
              </a:ext>
            </a:extLst>
          </p:cNvPr>
          <p:cNvSpPr/>
          <p:nvPr/>
        </p:nvSpPr>
        <p:spPr>
          <a:xfrm>
            <a:off x="5488781" y="747859"/>
            <a:ext cx="119471" cy="119471"/>
          </a:xfrm>
          <a:prstGeom prst="ellipse">
            <a:avLst/>
          </a:prstGeom>
          <a:solidFill>
            <a:srgbClr val="B34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B</a:t>
            </a:r>
          </a:p>
        </p:txBody>
      </p:sp>
      <p:sp>
        <p:nvSpPr>
          <p:cNvPr id="23" name="Ellipse 22">
            <a:extLst>
              <a:ext uri="{FF2B5EF4-FFF2-40B4-BE49-F238E27FC236}">
                <a16:creationId xmlns:a16="http://schemas.microsoft.com/office/drawing/2014/main" id="{D0A666C9-3114-46C7-A616-3FDFC552E46B}"/>
              </a:ext>
            </a:extLst>
          </p:cNvPr>
          <p:cNvSpPr/>
          <p:nvPr/>
        </p:nvSpPr>
        <p:spPr>
          <a:xfrm>
            <a:off x="2022370" y="2828031"/>
            <a:ext cx="119471" cy="119471"/>
          </a:xfrm>
          <a:prstGeom prst="ellipse">
            <a:avLst/>
          </a:prstGeom>
          <a:solidFill>
            <a:srgbClr val="B34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C</a:t>
            </a:r>
          </a:p>
        </p:txBody>
      </p:sp>
      <p:pic>
        <p:nvPicPr>
          <p:cNvPr id="24" name="Image 23">
            <a:extLst>
              <a:ext uri="{FF2B5EF4-FFF2-40B4-BE49-F238E27FC236}">
                <a16:creationId xmlns:a16="http://schemas.microsoft.com/office/drawing/2014/main" id="{C5B7C8CE-4053-4B5F-9017-B9B8BD64C155}"/>
              </a:ext>
            </a:extLst>
          </p:cNvPr>
          <p:cNvPicPr>
            <a:picLocks noChangeAspect="1"/>
          </p:cNvPicPr>
          <p:nvPr/>
        </p:nvPicPr>
        <p:blipFill>
          <a:blip r:embed="rId5"/>
          <a:stretch>
            <a:fillRect/>
          </a:stretch>
        </p:blipFill>
        <p:spPr>
          <a:xfrm>
            <a:off x="2017918" y="3042780"/>
            <a:ext cx="3234969" cy="1649368"/>
          </a:xfrm>
          <a:prstGeom prst="rect">
            <a:avLst/>
          </a:prstGeom>
          <a:ln w="28575">
            <a:solidFill>
              <a:schemeClr val="bg2"/>
            </a:solidFill>
          </a:ln>
        </p:spPr>
      </p:pic>
      <p:pic>
        <p:nvPicPr>
          <p:cNvPr id="25" name="Image 24">
            <a:extLst>
              <a:ext uri="{FF2B5EF4-FFF2-40B4-BE49-F238E27FC236}">
                <a16:creationId xmlns:a16="http://schemas.microsoft.com/office/drawing/2014/main" id="{D1253B91-14CD-4424-B8A2-D42AADAAE02C}"/>
              </a:ext>
            </a:extLst>
          </p:cNvPr>
          <p:cNvPicPr>
            <a:picLocks noChangeAspect="1"/>
          </p:cNvPicPr>
          <p:nvPr/>
        </p:nvPicPr>
        <p:blipFill>
          <a:blip r:embed="rId6"/>
          <a:stretch>
            <a:fillRect/>
          </a:stretch>
        </p:blipFill>
        <p:spPr>
          <a:xfrm>
            <a:off x="2032091" y="965579"/>
            <a:ext cx="3220800" cy="1649368"/>
          </a:xfrm>
          <a:prstGeom prst="rect">
            <a:avLst/>
          </a:prstGeom>
          <a:ln w="28575">
            <a:solidFill>
              <a:schemeClr val="bg2"/>
            </a:solidFill>
          </a:ln>
        </p:spPr>
      </p:pic>
    </p:spTree>
    <p:extLst>
      <p:ext uri="{BB962C8B-B14F-4D97-AF65-F5344CB8AC3E}">
        <p14:creationId xmlns:p14="http://schemas.microsoft.com/office/powerpoint/2010/main" val="2322720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43153831-0350-49FF-830F-91068CEF6C71}"/>
              </a:ext>
            </a:extLst>
          </p:cNvPr>
          <p:cNvSpPr/>
          <p:nvPr/>
        </p:nvSpPr>
        <p:spPr>
          <a:xfrm>
            <a:off x="2022371" y="3018355"/>
            <a:ext cx="3238390" cy="1649368"/>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300"/>
              </a:spcBef>
            </a:pPr>
            <a:endParaRPr lang="fr-FR" sz="600">
              <a:solidFill>
                <a:schemeClr val="accent2"/>
              </a:solidFill>
              <a:latin typeface="+mn-lt"/>
            </a:endParaRPr>
          </a:p>
        </p:txBody>
      </p:sp>
      <p:sp>
        <p:nvSpPr>
          <p:cNvPr id="11" name="Rectangle 10">
            <a:extLst>
              <a:ext uri="{FF2B5EF4-FFF2-40B4-BE49-F238E27FC236}">
                <a16:creationId xmlns:a16="http://schemas.microsoft.com/office/drawing/2014/main" id="{F8B356A4-F9E5-4F3F-A684-812767611FEC}"/>
              </a:ext>
            </a:extLst>
          </p:cNvPr>
          <p:cNvSpPr/>
          <p:nvPr/>
        </p:nvSpPr>
        <p:spPr>
          <a:xfrm>
            <a:off x="5469736" y="967847"/>
            <a:ext cx="3264020" cy="1666302"/>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300"/>
              </a:spcBef>
            </a:pPr>
            <a:endParaRPr lang="fr-FR" sz="600">
              <a:solidFill>
                <a:schemeClr val="accent2"/>
              </a:solidFill>
              <a:latin typeface="+mn-lt"/>
            </a:endParaRPr>
          </a:p>
        </p:txBody>
      </p:sp>
      <p:pic>
        <p:nvPicPr>
          <p:cNvPr id="13" name="Image 12">
            <a:extLst>
              <a:ext uri="{FF2B5EF4-FFF2-40B4-BE49-F238E27FC236}">
                <a16:creationId xmlns:a16="http://schemas.microsoft.com/office/drawing/2014/main" id="{2CDE7D67-BD10-4E89-B8C7-A79952828DB5}"/>
              </a:ext>
            </a:extLst>
          </p:cNvPr>
          <p:cNvPicPr>
            <a:picLocks noChangeAspect="1"/>
          </p:cNvPicPr>
          <p:nvPr/>
        </p:nvPicPr>
        <p:blipFill>
          <a:blip r:embed="rId2"/>
          <a:stretch>
            <a:fillRect/>
          </a:stretch>
        </p:blipFill>
        <p:spPr>
          <a:xfrm>
            <a:off x="2032091" y="950913"/>
            <a:ext cx="3228670" cy="1666302"/>
          </a:xfrm>
          <a:prstGeom prst="rect">
            <a:avLst/>
          </a:prstGeom>
          <a:ln w="28575">
            <a:solidFill>
              <a:schemeClr val="accent4"/>
            </a:solidFill>
          </a:ln>
        </p:spPr>
      </p:pic>
      <p:pic>
        <p:nvPicPr>
          <p:cNvPr id="14" name="Image 13">
            <a:extLst>
              <a:ext uri="{FF2B5EF4-FFF2-40B4-BE49-F238E27FC236}">
                <a16:creationId xmlns:a16="http://schemas.microsoft.com/office/drawing/2014/main" id="{DF53922B-C9FE-4932-A588-8FBC3E49B653}"/>
              </a:ext>
            </a:extLst>
          </p:cNvPr>
          <p:cNvPicPr>
            <a:picLocks noChangeAspect="1"/>
          </p:cNvPicPr>
          <p:nvPr/>
        </p:nvPicPr>
        <p:blipFill rotWithShape="1">
          <a:blip r:embed="rId3"/>
          <a:srcRect l="6906" t="15002" r="12552" b="15180"/>
          <a:stretch/>
        </p:blipFill>
        <p:spPr>
          <a:xfrm>
            <a:off x="3334703" y="3649593"/>
            <a:ext cx="1811412" cy="931862"/>
          </a:xfrm>
          <a:prstGeom prst="rect">
            <a:avLst/>
          </a:prstGeom>
          <a:ln w="9525">
            <a:solidFill>
              <a:schemeClr val="bg1">
                <a:lumMod val="85000"/>
              </a:schemeClr>
            </a:solidFill>
          </a:ln>
        </p:spPr>
      </p:pic>
      <p:sp>
        <p:nvSpPr>
          <p:cNvPr id="16" name="Rectangle 15">
            <a:extLst>
              <a:ext uri="{FF2B5EF4-FFF2-40B4-BE49-F238E27FC236}">
                <a16:creationId xmlns:a16="http://schemas.microsoft.com/office/drawing/2014/main" id="{ADD9BE9F-BCB3-4EB4-B9AA-920D34A49BA4}"/>
              </a:ext>
            </a:extLst>
          </p:cNvPr>
          <p:cNvSpPr/>
          <p:nvPr/>
        </p:nvSpPr>
        <p:spPr>
          <a:xfrm>
            <a:off x="5469736" y="3018355"/>
            <a:ext cx="3319587" cy="1649368"/>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300"/>
              </a:spcBef>
            </a:pPr>
            <a:endParaRPr lang="fr-FR" sz="600">
              <a:solidFill>
                <a:schemeClr val="accent2"/>
              </a:solidFill>
              <a:latin typeface="+mn-lt"/>
            </a:endParaRPr>
          </a:p>
        </p:txBody>
      </p:sp>
      <p:grpSp>
        <p:nvGrpSpPr>
          <p:cNvPr id="10" name="Groupe 9">
            <a:extLst>
              <a:ext uri="{FF2B5EF4-FFF2-40B4-BE49-F238E27FC236}">
                <a16:creationId xmlns:a16="http://schemas.microsoft.com/office/drawing/2014/main" id="{5A9762EB-51DB-4154-A84B-6405A46E45C7}"/>
              </a:ext>
            </a:extLst>
          </p:cNvPr>
          <p:cNvGrpSpPr/>
          <p:nvPr/>
        </p:nvGrpSpPr>
        <p:grpSpPr>
          <a:xfrm>
            <a:off x="5644829" y="1039812"/>
            <a:ext cx="978038" cy="1247876"/>
            <a:chOff x="2765700" y="2698488"/>
            <a:chExt cx="1717284" cy="2445012"/>
          </a:xfrm>
        </p:grpSpPr>
        <p:pic>
          <p:nvPicPr>
            <p:cNvPr id="7" name="Image 6">
              <a:extLst>
                <a:ext uri="{FF2B5EF4-FFF2-40B4-BE49-F238E27FC236}">
                  <a16:creationId xmlns:a16="http://schemas.microsoft.com/office/drawing/2014/main" id="{DE7136B9-72DD-436A-A6B9-505AF5950391}"/>
                </a:ext>
              </a:extLst>
            </p:cNvPr>
            <p:cNvPicPr>
              <a:picLocks noChangeAspect="1"/>
            </p:cNvPicPr>
            <p:nvPr/>
          </p:nvPicPr>
          <p:blipFill>
            <a:blip r:embed="rId4"/>
            <a:stretch>
              <a:fillRect/>
            </a:stretch>
          </p:blipFill>
          <p:spPr>
            <a:xfrm>
              <a:off x="2765700" y="2698488"/>
              <a:ext cx="1717284" cy="2445012"/>
            </a:xfrm>
            <a:prstGeom prst="rect">
              <a:avLst/>
            </a:prstGeom>
            <a:ln w="9525">
              <a:solidFill>
                <a:schemeClr val="bg1">
                  <a:lumMod val="85000"/>
                </a:schemeClr>
              </a:solidFill>
            </a:ln>
          </p:spPr>
        </p:pic>
        <p:sp>
          <p:nvSpPr>
            <p:cNvPr id="9" name="Rectangle 8">
              <a:extLst>
                <a:ext uri="{FF2B5EF4-FFF2-40B4-BE49-F238E27FC236}">
                  <a16:creationId xmlns:a16="http://schemas.microsoft.com/office/drawing/2014/main" id="{AD0AE640-17DC-4920-AC52-72351AC31E04}"/>
                </a:ext>
              </a:extLst>
            </p:cNvPr>
            <p:cNvSpPr/>
            <p:nvPr/>
          </p:nvSpPr>
          <p:spPr>
            <a:xfrm>
              <a:off x="2825621" y="3331870"/>
              <a:ext cx="1063522" cy="388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2EC4CFEB-BE07-418C-A048-8BFEE8437F45}"/>
                </a:ext>
              </a:extLst>
            </p:cNvPr>
            <p:cNvSpPr/>
            <p:nvPr/>
          </p:nvSpPr>
          <p:spPr>
            <a:xfrm>
              <a:off x="2825621" y="2931681"/>
              <a:ext cx="1554080" cy="94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Titre 1">
            <a:extLst>
              <a:ext uri="{FF2B5EF4-FFF2-40B4-BE49-F238E27FC236}">
                <a16:creationId xmlns:a16="http://schemas.microsoft.com/office/drawing/2014/main" id="{DA56C8B7-AD82-4838-B12A-26BD3ED89960}"/>
              </a:ext>
            </a:extLst>
          </p:cNvPr>
          <p:cNvSpPr>
            <a:spLocks noGrp="1"/>
          </p:cNvSpPr>
          <p:nvPr>
            <p:ph type="title"/>
          </p:nvPr>
        </p:nvSpPr>
        <p:spPr>
          <a:xfrm>
            <a:off x="900384" y="195486"/>
            <a:ext cx="7810063" cy="432000"/>
          </a:xfrm>
        </p:spPr>
        <p:txBody>
          <a:bodyPr/>
          <a:lstStyle/>
          <a:p>
            <a:r>
              <a:rPr kumimoji="0" lang="fr-FR" sz="1600" b="0" i="0" u="none" strike="noStrike" kern="0" cap="none" spc="0" normalizeH="0" baseline="0" noProof="0">
                <a:ln>
                  <a:noFill/>
                </a:ln>
                <a:solidFill>
                  <a:srgbClr val="000000"/>
                </a:solidFill>
                <a:effectLst/>
                <a:uLnTx/>
                <a:uFillTx/>
                <a:sym typeface="Arial"/>
              </a:rPr>
              <a:t>Le parcours conseil en épargne se structure en plusieurs sous-étapes</a:t>
            </a:r>
            <a:endParaRPr lang="fr-FR" sz="1800"/>
          </a:p>
        </p:txBody>
      </p:sp>
      <p:pic>
        <p:nvPicPr>
          <p:cNvPr id="5" name="Image 4">
            <a:extLst>
              <a:ext uri="{FF2B5EF4-FFF2-40B4-BE49-F238E27FC236}">
                <a16:creationId xmlns:a16="http://schemas.microsoft.com/office/drawing/2014/main" id="{C2C83601-3702-4349-A875-D3CE5262CE95}"/>
              </a:ext>
            </a:extLst>
          </p:cNvPr>
          <p:cNvPicPr>
            <a:picLocks noChangeAspect="1"/>
          </p:cNvPicPr>
          <p:nvPr/>
        </p:nvPicPr>
        <p:blipFill>
          <a:blip r:embed="rId5"/>
          <a:srcRect/>
          <a:stretch/>
        </p:blipFill>
        <p:spPr>
          <a:xfrm>
            <a:off x="677830" y="1559504"/>
            <a:ext cx="324662" cy="320704"/>
          </a:xfrm>
          <a:prstGeom prst="rect">
            <a:avLst/>
          </a:prstGeom>
        </p:spPr>
      </p:pic>
      <p:sp>
        <p:nvSpPr>
          <p:cNvPr id="6" name="Triangle isocèle 5">
            <a:extLst>
              <a:ext uri="{FF2B5EF4-FFF2-40B4-BE49-F238E27FC236}">
                <a16:creationId xmlns:a16="http://schemas.microsoft.com/office/drawing/2014/main" id="{9CA6FBCC-71B7-4F2C-BA87-6099992BD657}"/>
              </a:ext>
            </a:extLst>
          </p:cNvPr>
          <p:cNvSpPr/>
          <p:nvPr/>
        </p:nvSpPr>
        <p:spPr>
          <a:xfrm rot="16200000" flipV="1">
            <a:off x="1498954" y="2812368"/>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 name="Connecteur droit 21">
            <a:extLst>
              <a:ext uri="{FF2B5EF4-FFF2-40B4-BE49-F238E27FC236}">
                <a16:creationId xmlns:a16="http://schemas.microsoft.com/office/drawing/2014/main" id="{A74EFFF6-83D5-4CD2-A3D1-C1E52CC22BC8}"/>
              </a:ext>
            </a:extLst>
          </p:cNvPr>
          <p:cNvCxnSpPr>
            <a:cxnSpLocks/>
          </p:cNvCxnSpPr>
          <p:nvPr/>
        </p:nvCxnSpPr>
        <p:spPr>
          <a:xfrm>
            <a:off x="1676400" y="1012413"/>
            <a:ext cx="0" cy="376702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3" name="Rectangle : coins arrondis 62">
            <a:extLst>
              <a:ext uri="{FF2B5EF4-FFF2-40B4-BE49-F238E27FC236}">
                <a16:creationId xmlns:a16="http://schemas.microsoft.com/office/drawing/2014/main" id="{6756AE26-8109-49B6-8D58-D76D92446752}"/>
              </a:ext>
            </a:extLst>
          </p:cNvPr>
          <p:cNvSpPr/>
          <p:nvPr/>
        </p:nvSpPr>
        <p:spPr>
          <a:xfrm>
            <a:off x="239809" y="2010979"/>
            <a:ext cx="1200702" cy="375875"/>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Validation de la proposition </a:t>
            </a:r>
          </a:p>
        </p:txBody>
      </p:sp>
      <p:grpSp>
        <p:nvGrpSpPr>
          <p:cNvPr id="65" name="Groupe 64">
            <a:extLst>
              <a:ext uri="{FF2B5EF4-FFF2-40B4-BE49-F238E27FC236}">
                <a16:creationId xmlns:a16="http://schemas.microsoft.com/office/drawing/2014/main" id="{D7D4D4C6-6827-4A38-A878-31B1B580D036}"/>
              </a:ext>
            </a:extLst>
          </p:cNvPr>
          <p:cNvGrpSpPr/>
          <p:nvPr/>
        </p:nvGrpSpPr>
        <p:grpSpPr>
          <a:xfrm>
            <a:off x="292112" y="1204960"/>
            <a:ext cx="1156270" cy="108000"/>
            <a:chOff x="318049" y="3352429"/>
            <a:chExt cx="1156270" cy="108000"/>
          </a:xfrm>
        </p:grpSpPr>
        <p:cxnSp>
          <p:nvCxnSpPr>
            <p:cNvPr id="67" name="Connecteur droit 66">
              <a:extLst>
                <a:ext uri="{FF2B5EF4-FFF2-40B4-BE49-F238E27FC236}">
                  <a16:creationId xmlns:a16="http://schemas.microsoft.com/office/drawing/2014/main" id="{66C94D1B-DE96-4A38-888A-70861294C4CE}"/>
                </a:ext>
              </a:extLst>
            </p:cNvPr>
            <p:cNvCxnSpPr>
              <a:cxnSpLocks/>
            </p:cNvCxnSpPr>
            <p:nvPr/>
          </p:nvCxnSpPr>
          <p:spPr>
            <a:xfrm>
              <a:off x="318049" y="3406429"/>
              <a:ext cx="1148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0" name="Rectangle : coins arrondis 69">
              <a:extLst>
                <a:ext uri="{FF2B5EF4-FFF2-40B4-BE49-F238E27FC236}">
                  <a16:creationId xmlns:a16="http://schemas.microsoft.com/office/drawing/2014/main" id="{F2C7137B-06E4-4C26-BD59-E381662ACC00}"/>
                </a:ext>
              </a:extLst>
            </p:cNvPr>
            <p:cNvSpPr/>
            <p:nvPr/>
          </p:nvSpPr>
          <p:spPr>
            <a:xfrm flipH="1">
              <a:off x="824185" y="3352429"/>
              <a:ext cx="144000" cy="108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3</a:t>
              </a:r>
            </a:p>
          </p:txBody>
        </p:sp>
        <p:sp>
          <p:nvSpPr>
            <p:cNvPr id="71" name="Rectangle : coins arrondis 70">
              <a:extLst>
                <a:ext uri="{FF2B5EF4-FFF2-40B4-BE49-F238E27FC236}">
                  <a16:creationId xmlns:a16="http://schemas.microsoft.com/office/drawing/2014/main" id="{DF14D3FA-4FC2-428E-8481-92A325FE87A8}"/>
                </a:ext>
              </a:extLst>
            </p:cNvPr>
            <p:cNvSpPr/>
            <p:nvPr/>
          </p:nvSpPr>
          <p:spPr>
            <a:xfrm flipH="1">
              <a:off x="318049" y="3352429"/>
              <a:ext cx="144000" cy="108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800">
                  <a:latin typeface="Montserrat SemiBold" panose="020B0604020202020204" charset="0"/>
                </a:rPr>
                <a:t>1</a:t>
              </a:r>
            </a:p>
          </p:txBody>
        </p:sp>
        <p:sp>
          <p:nvSpPr>
            <p:cNvPr id="72" name="Rectangle : coins arrondis 71">
              <a:extLst>
                <a:ext uri="{FF2B5EF4-FFF2-40B4-BE49-F238E27FC236}">
                  <a16:creationId xmlns:a16="http://schemas.microsoft.com/office/drawing/2014/main" id="{707D0FC2-77A0-495F-906E-F7C54C600425}"/>
                </a:ext>
              </a:extLst>
            </p:cNvPr>
            <p:cNvSpPr/>
            <p:nvPr/>
          </p:nvSpPr>
          <p:spPr>
            <a:xfrm flipH="1">
              <a:off x="571117" y="3352429"/>
              <a:ext cx="144000" cy="108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2</a:t>
              </a:r>
            </a:p>
          </p:txBody>
        </p:sp>
        <p:sp>
          <p:nvSpPr>
            <p:cNvPr id="77" name="Rectangle : coins arrondis 76">
              <a:extLst>
                <a:ext uri="{FF2B5EF4-FFF2-40B4-BE49-F238E27FC236}">
                  <a16:creationId xmlns:a16="http://schemas.microsoft.com/office/drawing/2014/main" id="{AB633429-262C-46EE-8ECB-97D3A9074B97}"/>
                </a:ext>
              </a:extLst>
            </p:cNvPr>
            <p:cNvSpPr/>
            <p:nvPr/>
          </p:nvSpPr>
          <p:spPr>
            <a:xfrm flipH="1">
              <a:off x="1077253" y="3352429"/>
              <a:ext cx="144000" cy="10800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4</a:t>
              </a:r>
            </a:p>
          </p:txBody>
        </p:sp>
        <p:sp>
          <p:nvSpPr>
            <p:cNvPr id="78" name="Rectangle : coins arrondis 77">
              <a:extLst>
                <a:ext uri="{FF2B5EF4-FFF2-40B4-BE49-F238E27FC236}">
                  <a16:creationId xmlns:a16="http://schemas.microsoft.com/office/drawing/2014/main" id="{FD797CE2-8303-445C-971C-560615B7AB6B}"/>
                </a:ext>
              </a:extLst>
            </p:cNvPr>
            <p:cNvSpPr/>
            <p:nvPr/>
          </p:nvSpPr>
          <p:spPr>
            <a:xfrm flipH="1">
              <a:off x="1330319" y="3352429"/>
              <a:ext cx="144000" cy="10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defTabSz="685800" eaLnBrk="0" hangingPunct="0">
                <a:lnSpc>
                  <a:spcPct val="90000"/>
                </a:lnSpc>
                <a:buClr>
                  <a:srgbClr val="00915A"/>
                </a:buClr>
                <a:defRPr/>
              </a:pPr>
              <a:r>
                <a:rPr lang="fr-FR" sz="800" b="1">
                  <a:solidFill>
                    <a:srgbClr val="FFFFFF"/>
                  </a:solidFill>
                  <a:latin typeface="Montserrat SemiBold" panose="020B0604020202020204" charset="0"/>
                </a:rPr>
                <a:t>5</a:t>
              </a:r>
            </a:p>
          </p:txBody>
        </p:sp>
      </p:grpSp>
      <p:sp>
        <p:nvSpPr>
          <p:cNvPr id="79" name="Rectangle : coins arrondis 78">
            <a:extLst>
              <a:ext uri="{FF2B5EF4-FFF2-40B4-BE49-F238E27FC236}">
                <a16:creationId xmlns:a16="http://schemas.microsoft.com/office/drawing/2014/main" id="{87CA9D8B-CC07-4754-BD9D-31E708EE2204}"/>
              </a:ext>
            </a:extLst>
          </p:cNvPr>
          <p:cNvSpPr/>
          <p:nvPr/>
        </p:nvSpPr>
        <p:spPr>
          <a:xfrm>
            <a:off x="1247089" y="1171689"/>
            <a:ext cx="252000" cy="174542"/>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Triangle isocèle 80">
            <a:extLst>
              <a:ext uri="{FF2B5EF4-FFF2-40B4-BE49-F238E27FC236}">
                <a16:creationId xmlns:a16="http://schemas.microsoft.com/office/drawing/2014/main" id="{E36C771A-5BF1-4B4E-8B2F-D8FA1DBD73B8}"/>
              </a:ext>
            </a:extLst>
          </p:cNvPr>
          <p:cNvSpPr/>
          <p:nvPr/>
        </p:nvSpPr>
        <p:spPr>
          <a:xfrm flipV="1">
            <a:off x="1299392" y="1344905"/>
            <a:ext cx="144000" cy="7168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Espace réservé du contenu 5">
            <a:extLst>
              <a:ext uri="{FF2B5EF4-FFF2-40B4-BE49-F238E27FC236}">
                <a16:creationId xmlns:a16="http://schemas.microsoft.com/office/drawing/2014/main" id="{C5BE8174-E91C-4602-88AB-F92CEBCD8364}"/>
              </a:ext>
            </a:extLst>
          </p:cNvPr>
          <p:cNvSpPr txBox="1">
            <a:spLocks/>
          </p:cNvSpPr>
          <p:nvPr/>
        </p:nvSpPr>
        <p:spPr bwMode="auto">
          <a:xfrm>
            <a:off x="239809" y="2515645"/>
            <a:ext cx="1208574" cy="1870617"/>
          </a:xfrm>
          <a:prstGeom prst="roundRect">
            <a:avLst>
              <a:gd name="adj" fmla="val 3475"/>
            </a:avLst>
          </a:prstGeom>
          <a:noFill/>
          <a:ln w="12700">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36000" tIns="36000" rIns="36000" bIns="0" numCol="1" anchor="t" anchorCtr="0" compatLnSpc="1">
            <a:prstTxWarp prst="textNoShape">
              <a:avLst/>
            </a:prstTxWarp>
          </a:bodyPr>
          <a:lstStyle>
            <a:lvl1pPr marL="177800" indent="-177800" algn="l" rtl="0" eaLnBrk="1" fontAlgn="base" hangingPunct="1">
              <a:lnSpc>
                <a:spcPct val="90000"/>
              </a:lnSpc>
              <a:spcBef>
                <a:spcPts val="1200"/>
              </a:spcBef>
              <a:spcAft>
                <a:spcPts val="0"/>
              </a:spcAft>
              <a:buClr>
                <a:schemeClr val="tx1"/>
              </a:buClr>
              <a:buSzPct val="100000"/>
              <a:buFont typeface="Wingdings" pitchFamily="2" charset="2"/>
              <a:buChar char="§"/>
              <a:defRPr lang="fr-FR" sz="1600" b="1">
                <a:solidFill>
                  <a:schemeClr val="tx1"/>
                </a:solidFill>
                <a:latin typeface="Calibri" panose="020F0502020204030204" pitchFamily="34" charset="0"/>
                <a:ea typeface="+mn-ea"/>
                <a:cs typeface="+mn-cs"/>
              </a:defRPr>
            </a:lvl1pPr>
            <a:lvl2pPr marL="536575" indent="-179388" algn="l" rtl="0" eaLnBrk="1" fontAlgn="base" hangingPunct="1">
              <a:lnSpc>
                <a:spcPct val="90000"/>
              </a:lnSpc>
              <a:spcBef>
                <a:spcPts val="200"/>
              </a:spcBef>
              <a:spcAft>
                <a:spcPct val="0"/>
              </a:spcAft>
              <a:buClr>
                <a:schemeClr val="tx2">
                  <a:lumMod val="50000"/>
                </a:schemeClr>
              </a:buClr>
              <a:buFont typeface="Calibri" panose="020F0502020204030204" pitchFamily="34" charset="0"/>
              <a:buChar char="–"/>
              <a:defRPr lang="fr-FR" sz="1400">
                <a:solidFill>
                  <a:schemeClr val="tx2">
                    <a:lumMod val="50000"/>
                  </a:schemeClr>
                </a:solidFill>
                <a:latin typeface="Calibri" panose="020F0502020204030204" pitchFamily="34" charset="0"/>
              </a:defRPr>
            </a:lvl2pPr>
            <a:lvl3pPr marL="887413" indent="-171450" algn="l" rtl="0" eaLnBrk="1" fontAlgn="base" hangingPunct="1">
              <a:lnSpc>
                <a:spcPct val="90000"/>
              </a:lnSpc>
              <a:spcBef>
                <a:spcPts val="300"/>
              </a:spcBef>
              <a:spcAft>
                <a:spcPct val="0"/>
              </a:spcAft>
              <a:buClr>
                <a:schemeClr val="tx2">
                  <a:lumMod val="50000"/>
                </a:schemeClr>
              </a:buClr>
              <a:buSzPct val="120000"/>
              <a:buFont typeface="Arial" panose="020B0604020202020204" pitchFamily="34" charset="0"/>
              <a:buChar char="•"/>
              <a:defRPr lang="fr-FR" sz="1200">
                <a:solidFill>
                  <a:schemeClr val="tx2">
                    <a:lumMod val="50000"/>
                  </a:schemeClr>
                </a:solidFill>
                <a:latin typeface="Calibri" panose="020F0502020204030204" pitchFamily="34" charset="0"/>
              </a:defRPr>
            </a:lvl3pPr>
            <a:lvl4pPr marL="1133475" indent="-95250" algn="l" rtl="0" eaLnBrk="1" fontAlgn="base" hangingPunct="1">
              <a:lnSpc>
                <a:spcPct val="90000"/>
              </a:lnSpc>
              <a:spcBef>
                <a:spcPts val="300"/>
              </a:spcBef>
              <a:spcAft>
                <a:spcPct val="0"/>
              </a:spcAft>
              <a:buClr>
                <a:schemeClr val="tx2">
                  <a:lumMod val="50000"/>
                </a:schemeClr>
              </a:buClr>
              <a:buFont typeface="Arial" charset="0"/>
              <a:buChar char="-"/>
              <a:defRPr lang="fr-FR" sz="1100" b="0">
                <a:solidFill>
                  <a:schemeClr val="tx2">
                    <a:lumMod val="50000"/>
                  </a:schemeClr>
                </a:solidFill>
                <a:latin typeface="Calibri" panose="020F0502020204030204" pitchFamily="34" charset="0"/>
              </a:defRPr>
            </a:lvl4pPr>
            <a:lvl5pPr marL="1443038" indent="-130175" algn="l" rtl="0" eaLnBrk="1" fontAlgn="base" hangingPunct="1">
              <a:lnSpc>
                <a:spcPct val="90000"/>
              </a:lnSpc>
              <a:spcBef>
                <a:spcPts val="300"/>
              </a:spcBef>
              <a:spcAft>
                <a:spcPct val="0"/>
              </a:spcAft>
              <a:buClr>
                <a:schemeClr val="tx2">
                  <a:lumMod val="50000"/>
                </a:schemeClr>
              </a:buClr>
              <a:buSzPct val="80000"/>
              <a:buFont typeface="Courier New" panose="02070309020205020404" pitchFamily="49" charset="0"/>
              <a:buChar char="o"/>
              <a:defRPr lang="fr-FR" sz="1100">
                <a:solidFill>
                  <a:schemeClr val="tx2">
                    <a:lumMod val="50000"/>
                  </a:schemeClr>
                </a:solidFill>
                <a:latin typeface="Calibri" panose="020F0502020204030204" pitchFamily="34" charset="0"/>
              </a:defRPr>
            </a:lvl5pPr>
            <a:lvl6pPr marL="1900238" indent="-130175" algn="l" rtl="0" eaLnBrk="1" fontAlgn="base" hangingPunct="1">
              <a:spcBef>
                <a:spcPct val="20000"/>
              </a:spcBef>
              <a:spcAft>
                <a:spcPct val="0"/>
              </a:spcAft>
              <a:buClr>
                <a:srgbClr val="808080"/>
              </a:buClr>
              <a:buChar char="•"/>
              <a:defRPr sz="800">
                <a:solidFill>
                  <a:srgbClr val="808080"/>
                </a:solidFill>
                <a:latin typeface="+mn-lt"/>
              </a:defRPr>
            </a:lvl6pPr>
            <a:lvl7pPr marL="2357438" indent="-130175" algn="l" rtl="0" eaLnBrk="1" fontAlgn="base" hangingPunct="1">
              <a:spcBef>
                <a:spcPct val="20000"/>
              </a:spcBef>
              <a:spcAft>
                <a:spcPct val="0"/>
              </a:spcAft>
              <a:buClr>
                <a:srgbClr val="808080"/>
              </a:buClr>
              <a:buChar char="•"/>
              <a:defRPr sz="800">
                <a:solidFill>
                  <a:srgbClr val="808080"/>
                </a:solidFill>
                <a:latin typeface="+mn-lt"/>
              </a:defRPr>
            </a:lvl7pPr>
            <a:lvl8pPr marL="2814638" indent="-130175" algn="l" rtl="0" eaLnBrk="1" fontAlgn="base" hangingPunct="1">
              <a:spcBef>
                <a:spcPct val="20000"/>
              </a:spcBef>
              <a:spcAft>
                <a:spcPct val="0"/>
              </a:spcAft>
              <a:buClr>
                <a:srgbClr val="808080"/>
              </a:buClr>
              <a:buChar char="•"/>
              <a:defRPr sz="800">
                <a:solidFill>
                  <a:srgbClr val="808080"/>
                </a:solidFill>
                <a:latin typeface="+mn-lt"/>
              </a:defRPr>
            </a:lvl8pPr>
            <a:lvl9pPr marL="3271838" indent="-130175" algn="l" rtl="0" eaLnBrk="1" fontAlgn="base" hangingPunct="1">
              <a:spcBef>
                <a:spcPct val="20000"/>
              </a:spcBef>
              <a:spcAft>
                <a:spcPct val="0"/>
              </a:spcAft>
              <a:buClr>
                <a:srgbClr val="808080"/>
              </a:buClr>
              <a:buChar char="•"/>
              <a:defRPr sz="800">
                <a:solidFill>
                  <a:srgbClr val="808080"/>
                </a:solidFill>
                <a:latin typeface="+mn-lt"/>
              </a:defRPr>
            </a:lvl9pPr>
          </a:lstStyle>
          <a:p>
            <a:pPr marL="0" marR="0" lvl="0" indent="0" algn="l" defTabSz="685800" rtl="0" eaLnBrk="1" fontAlgn="auto" latinLnBrk="0" hangingPunct="1">
              <a:lnSpc>
                <a:spcPct val="100000"/>
              </a:lnSpc>
              <a:spcBef>
                <a:spcPts val="450"/>
              </a:spcBef>
              <a:spcAft>
                <a:spcPts val="0"/>
              </a:spcAft>
              <a:buClr>
                <a:srgbClr val="581D74"/>
              </a:buClr>
              <a:buSzTx/>
              <a:buFont typeface="Wingdings" panose="05000000000000000000" pitchFamily="2" charset="2"/>
              <a:buChar char="Ø"/>
              <a:tabLst/>
              <a:defRPr/>
            </a:pPr>
            <a:r>
              <a:rPr kumimoji="0" lang="fr-FR" sz="700" b="0" i="0" u="none" strike="noStrike" kern="0" cap="none" spc="0" normalizeH="0" baseline="0" noProof="0">
                <a:ln>
                  <a:noFill/>
                </a:ln>
                <a:solidFill>
                  <a:srgbClr val="000000"/>
                </a:solidFill>
                <a:effectLst/>
                <a:uLnTx/>
                <a:uFillTx/>
                <a:latin typeface="Arial"/>
                <a:cs typeface="Arial"/>
                <a:sym typeface="Arial"/>
              </a:rPr>
              <a:t>Le parcours s’achève par la </a:t>
            </a:r>
            <a:r>
              <a:rPr kumimoji="0" lang="fr-FR" sz="700" b="0" i="0" u="none" strike="noStrike" kern="0" cap="none" spc="0" normalizeH="0" baseline="0" noProof="0">
                <a:ln>
                  <a:noFill/>
                </a:ln>
                <a:solidFill>
                  <a:srgbClr val="9176B4"/>
                </a:solidFill>
                <a:effectLst/>
                <a:uLnTx/>
                <a:uFillTx/>
                <a:latin typeface="Arial"/>
                <a:cs typeface="Arial"/>
                <a:sym typeface="Arial"/>
              </a:rPr>
              <a:t>signature de la proposition </a:t>
            </a:r>
          </a:p>
          <a:p>
            <a:pPr marL="308371" marR="0" lvl="0" indent="-171450" algn="l" defTabSz="685800" rtl="0" eaLnBrk="1" fontAlgn="auto" latinLnBrk="0" hangingPunct="1">
              <a:lnSpc>
                <a:spcPct val="100000"/>
              </a:lnSpc>
              <a:spcBef>
                <a:spcPts val="450"/>
              </a:spcBef>
              <a:spcAft>
                <a:spcPts val="0"/>
              </a:spcAft>
              <a:buClr>
                <a:srgbClr val="581D74"/>
              </a:buClr>
              <a:buSzTx/>
              <a:buFont typeface="Courier New" panose="02070309020205020404" pitchFamily="49" charset="0"/>
              <a:buChar char="o"/>
              <a:tabLst/>
              <a:defRPr/>
            </a:pPr>
            <a:r>
              <a:rPr kumimoji="0" lang="fr-FR" sz="700" b="0" i="0" u="none" strike="noStrike" kern="0" cap="none" spc="0" normalizeH="0" baseline="0" noProof="0">
                <a:ln>
                  <a:noFill/>
                </a:ln>
                <a:solidFill>
                  <a:srgbClr val="000000"/>
                </a:solidFill>
                <a:effectLst/>
                <a:uLnTx/>
                <a:uFillTx/>
                <a:latin typeface="Arial"/>
                <a:cs typeface="Arial"/>
                <a:sym typeface="Arial"/>
              </a:rPr>
              <a:t>La signature se fait en agence sur papier ou tablette SAG</a:t>
            </a:r>
          </a:p>
          <a:p>
            <a:pPr marL="93663" marR="0" lvl="0" indent="0" algn="l" defTabSz="685800" rtl="0" eaLnBrk="1" fontAlgn="auto" latinLnBrk="0" hangingPunct="1">
              <a:lnSpc>
                <a:spcPct val="100000"/>
              </a:lnSpc>
              <a:spcBef>
                <a:spcPts val="450"/>
              </a:spcBef>
              <a:spcAft>
                <a:spcPts val="0"/>
              </a:spcAft>
              <a:buClr>
                <a:srgbClr val="581D74"/>
              </a:buClr>
              <a:buSzTx/>
              <a:buFontTx/>
              <a:buNone/>
              <a:tabLst/>
              <a:defRPr/>
            </a:pPr>
            <a:r>
              <a:rPr kumimoji="0" lang="fr-FR" sz="500" b="0" i="1" u="none" strike="noStrike" kern="0" cap="none" spc="0" normalizeH="0" baseline="0" noProof="0">
                <a:ln>
                  <a:noFill/>
                </a:ln>
                <a:solidFill>
                  <a:srgbClr val="9176B4"/>
                </a:solidFill>
                <a:effectLst/>
                <a:uLnTx/>
                <a:uFillTx/>
                <a:latin typeface="Arial"/>
                <a:cs typeface="Arial"/>
                <a:sym typeface="Arial"/>
              </a:rPr>
              <a:t>Note 1</a:t>
            </a:r>
            <a:r>
              <a:rPr kumimoji="0" lang="fr-FR" sz="500" b="0" i="1" u="none" strike="noStrike" kern="0" cap="none" spc="0" normalizeH="0" baseline="0" noProof="0">
                <a:ln>
                  <a:noFill/>
                </a:ln>
                <a:solidFill>
                  <a:srgbClr val="000000"/>
                </a:solidFill>
                <a:effectLst/>
                <a:uLnTx/>
                <a:uFillTx/>
                <a:latin typeface="Arial"/>
                <a:cs typeface="Arial"/>
                <a:sym typeface="Arial"/>
              </a:rPr>
              <a:t> : Après signature, un panier d’ordre est généré, reprenant les éléments des principales opérations à réaliser et facilitant le lien vers les outils de souscription </a:t>
            </a:r>
          </a:p>
          <a:p>
            <a:pPr marL="93663" marR="0" lvl="0" indent="0" algn="l" defTabSz="685800" rtl="0" eaLnBrk="1" fontAlgn="auto" latinLnBrk="0" hangingPunct="1">
              <a:lnSpc>
                <a:spcPct val="100000"/>
              </a:lnSpc>
              <a:spcBef>
                <a:spcPts val="450"/>
              </a:spcBef>
              <a:spcAft>
                <a:spcPts val="0"/>
              </a:spcAft>
              <a:buClr>
                <a:srgbClr val="581D74"/>
              </a:buClr>
              <a:buSzTx/>
              <a:buFontTx/>
              <a:buNone/>
              <a:tabLst/>
              <a:defRPr/>
            </a:pPr>
            <a:r>
              <a:rPr kumimoji="0" lang="fr-FR" sz="500" b="0" i="1" u="none" strike="noStrike" kern="0" cap="none" spc="0" normalizeH="0" baseline="0" noProof="0">
                <a:ln>
                  <a:noFill/>
                </a:ln>
                <a:solidFill>
                  <a:srgbClr val="9176B4"/>
                </a:solidFill>
                <a:effectLst/>
                <a:uLnTx/>
                <a:uFillTx/>
                <a:latin typeface="Arial"/>
                <a:cs typeface="Arial"/>
                <a:sym typeface="Arial"/>
              </a:rPr>
              <a:t>Note 2</a:t>
            </a:r>
            <a:r>
              <a:rPr kumimoji="0" lang="fr-FR" sz="500" b="0" i="1" u="none" strike="noStrike" kern="0" cap="none" spc="0" normalizeH="0" baseline="0" noProof="0">
                <a:ln>
                  <a:noFill/>
                </a:ln>
                <a:solidFill>
                  <a:srgbClr val="000000"/>
                </a:solidFill>
                <a:effectLst/>
                <a:uLnTx/>
                <a:uFillTx/>
                <a:latin typeface="Arial"/>
                <a:cs typeface="Arial"/>
                <a:sym typeface="Arial"/>
              </a:rPr>
              <a:t> : Le conseiller doit ensuite saisir les opérations dans les outils de souscription</a:t>
            </a:r>
          </a:p>
        </p:txBody>
      </p:sp>
      <p:pic>
        <p:nvPicPr>
          <p:cNvPr id="18" name="Image 17">
            <a:extLst>
              <a:ext uri="{FF2B5EF4-FFF2-40B4-BE49-F238E27FC236}">
                <a16:creationId xmlns:a16="http://schemas.microsoft.com/office/drawing/2014/main" id="{1549B2CE-A508-47A7-9C57-7F0C3F4C20B5}"/>
              </a:ext>
            </a:extLst>
          </p:cNvPr>
          <p:cNvPicPr>
            <a:picLocks noChangeAspect="1"/>
          </p:cNvPicPr>
          <p:nvPr/>
        </p:nvPicPr>
        <p:blipFill>
          <a:blip r:embed="rId6"/>
          <a:stretch>
            <a:fillRect/>
          </a:stretch>
        </p:blipFill>
        <p:spPr>
          <a:xfrm>
            <a:off x="6380397" y="1093621"/>
            <a:ext cx="904374" cy="1280529"/>
          </a:xfrm>
          <a:prstGeom prst="rect">
            <a:avLst/>
          </a:prstGeom>
          <a:ln w="9525">
            <a:solidFill>
              <a:schemeClr val="bg1">
                <a:lumMod val="85000"/>
              </a:schemeClr>
            </a:solidFill>
          </a:ln>
        </p:spPr>
      </p:pic>
      <p:pic>
        <p:nvPicPr>
          <p:cNvPr id="12" name="Image 11">
            <a:extLst>
              <a:ext uri="{FF2B5EF4-FFF2-40B4-BE49-F238E27FC236}">
                <a16:creationId xmlns:a16="http://schemas.microsoft.com/office/drawing/2014/main" id="{005566D1-544A-4FEE-BE9E-4BB1387E26A2}"/>
              </a:ext>
            </a:extLst>
          </p:cNvPr>
          <p:cNvPicPr>
            <a:picLocks noChangeAspect="1"/>
          </p:cNvPicPr>
          <p:nvPr/>
        </p:nvPicPr>
        <p:blipFill>
          <a:blip r:embed="rId7"/>
          <a:stretch>
            <a:fillRect/>
          </a:stretch>
        </p:blipFill>
        <p:spPr>
          <a:xfrm>
            <a:off x="7087668" y="1179806"/>
            <a:ext cx="895769" cy="1280529"/>
          </a:xfrm>
          <a:prstGeom prst="rect">
            <a:avLst/>
          </a:prstGeom>
          <a:ln w="9525">
            <a:solidFill>
              <a:schemeClr val="bg1">
                <a:lumMod val="85000"/>
              </a:schemeClr>
            </a:solidFill>
          </a:ln>
        </p:spPr>
      </p:pic>
      <p:pic>
        <p:nvPicPr>
          <p:cNvPr id="15" name="Image 14">
            <a:extLst>
              <a:ext uri="{FF2B5EF4-FFF2-40B4-BE49-F238E27FC236}">
                <a16:creationId xmlns:a16="http://schemas.microsoft.com/office/drawing/2014/main" id="{1CCA54E8-53BF-42C3-AFE1-527FD9504BAF}"/>
              </a:ext>
            </a:extLst>
          </p:cNvPr>
          <p:cNvPicPr>
            <a:picLocks noChangeAspect="1"/>
          </p:cNvPicPr>
          <p:nvPr/>
        </p:nvPicPr>
        <p:blipFill>
          <a:blip r:embed="rId8"/>
          <a:stretch>
            <a:fillRect/>
          </a:stretch>
        </p:blipFill>
        <p:spPr>
          <a:xfrm>
            <a:off x="7787333" y="1267780"/>
            <a:ext cx="902373" cy="1280529"/>
          </a:xfrm>
          <a:prstGeom prst="rect">
            <a:avLst/>
          </a:prstGeom>
          <a:ln w="9525">
            <a:solidFill>
              <a:schemeClr val="bg1">
                <a:lumMod val="85000"/>
              </a:schemeClr>
            </a:solidFill>
          </a:ln>
        </p:spPr>
      </p:pic>
      <p:sp>
        <p:nvSpPr>
          <p:cNvPr id="34" name="ZoneTexte 33">
            <a:extLst>
              <a:ext uri="{FF2B5EF4-FFF2-40B4-BE49-F238E27FC236}">
                <a16:creationId xmlns:a16="http://schemas.microsoft.com/office/drawing/2014/main" id="{D1549B52-035F-40B1-9E20-890BD8AA077F}"/>
              </a:ext>
            </a:extLst>
          </p:cNvPr>
          <p:cNvSpPr txBox="1"/>
          <p:nvPr/>
        </p:nvSpPr>
        <p:spPr>
          <a:xfrm>
            <a:off x="5445616" y="2791034"/>
            <a:ext cx="3288139" cy="200055"/>
          </a:xfrm>
          <a:prstGeom prst="rect">
            <a:avLst/>
          </a:prstGeom>
          <a:noFill/>
        </p:spPr>
        <p:txBody>
          <a:bodyPr wrap="square" lIns="216000">
            <a:spAutoFit/>
          </a:bodyPr>
          <a:lstStyle>
            <a:defPPr marR="0" lvl="0" algn="l" rtl="0">
              <a:lnSpc>
                <a:spcPct val="100000"/>
              </a:lnSpc>
              <a:spcBef>
                <a:spcPts val="0"/>
              </a:spcBef>
              <a:spcAft>
                <a:spcPts val="0"/>
              </a:spcAft>
              <a:defRPr/>
            </a:defPPr>
            <a:lvl1pPr>
              <a:defRPr sz="700">
                <a:solidFill>
                  <a:schemeClr val="accent4"/>
                </a:solidFill>
                <a:latin typeface="Montserrat" panose="00000500000000000000" pitchFamily="2" charset="0"/>
              </a:defRPr>
            </a:lvl1pPr>
          </a:lstStyle>
          <a:p>
            <a:r>
              <a:rPr lang="fr-FR"/>
              <a:t>Bascule dans les outils de souscription</a:t>
            </a:r>
          </a:p>
        </p:txBody>
      </p:sp>
      <p:sp>
        <p:nvSpPr>
          <p:cNvPr id="35" name="Ellipse 34">
            <a:extLst>
              <a:ext uri="{FF2B5EF4-FFF2-40B4-BE49-F238E27FC236}">
                <a16:creationId xmlns:a16="http://schemas.microsoft.com/office/drawing/2014/main" id="{7429CE4C-5E1C-496D-B48C-229309537836}"/>
              </a:ext>
            </a:extLst>
          </p:cNvPr>
          <p:cNvSpPr/>
          <p:nvPr/>
        </p:nvSpPr>
        <p:spPr>
          <a:xfrm>
            <a:off x="5488781" y="2828031"/>
            <a:ext cx="119471" cy="1194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D</a:t>
            </a:r>
          </a:p>
        </p:txBody>
      </p:sp>
      <p:sp>
        <p:nvSpPr>
          <p:cNvPr id="17" name="ZoneTexte 16">
            <a:extLst>
              <a:ext uri="{FF2B5EF4-FFF2-40B4-BE49-F238E27FC236}">
                <a16:creationId xmlns:a16="http://schemas.microsoft.com/office/drawing/2014/main" id="{47B3CA8C-15BA-4241-BD96-342B4BA95489}"/>
              </a:ext>
            </a:extLst>
          </p:cNvPr>
          <p:cNvSpPr txBox="1"/>
          <p:nvPr/>
        </p:nvSpPr>
        <p:spPr>
          <a:xfrm>
            <a:off x="2032091" y="701757"/>
            <a:ext cx="3288139" cy="200055"/>
          </a:xfrm>
          <a:prstGeom prst="rect">
            <a:avLst/>
          </a:prstGeom>
          <a:noFill/>
        </p:spPr>
        <p:txBody>
          <a:bodyPr wrap="square" lIns="144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9176B4"/>
                </a:solidFill>
                <a:effectLst/>
                <a:uLnTx/>
                <a:uFillTx/>
                <a:latin typeface="Montserrat" panose="00000500000000000000" pitchFamily="2" charset="0"/>
                <a:cs typeface="Arial"/>
                <a:sym typeface="Arial"/>
              </a:rPr>
              <a:t>Signature du parcours LEA</a:t>
            </a:r>
          </a:p>
        </p:txBody>
      </p:sp>
      <p:sp>
        <p:nvSpPr>
          <p:cNvPr id="20" name="ZoneTexte 19">
            <a:extLst>
              <a:ext uri="{FF2B5EF4-FFF2-40B4-BE49-F238E27FC236}">
                <a16:creationId xmlns:a16="http://schemas.microsoft.com/office/drawing/2014/main" id="{D3C7193E-FD9A-481D-A469-A977CE4C7A85}"/>
              </a:ext>
            </a:extLst>
          </p:cNvPr>
          <p:cNvSpPr txBox="1"/>
          <p:nvPr/>
        </p:nvSpPr>
        <p:spPr>
          <a:xfrm>
            <a:off x="2032091" y="2791034"/>
            <a:ext cx="3288139" cy="200055"/>
          </a:xfrm>
          <a:prstGeom prst="rect">
            <a:avLst/>
          </a:prstGeom>
          <a:noFill/>
        </p:spPr>
        <p:txBody>
          <a:bodyPr wrap="square" lIns="144000">
            <a:spAutoFit/>
          </a:bodyPr>
          <a:lstStyle>
            <a:defPPr marR="0" lvl="0" algn="l" rtl="0">
              <a:lnSpc>
                <a:spcPct val="100000"/>
              </a:lnSpc>
              <a:spcBef>
                <a:spcPts val="0"/>
              </a:spcBef>
              <a:spcAft>
                <a:spcPts val="0"/>
              </a:spcAft>
            </a:defPPr>
            <a:lvl1pPr>
              <a:defRPr sz="700">
                <a:solidFill>
                  <a:srgbClr val="DAAB14"/>
                </a:solidFill>
                <a:latin typeface="Montserrat" panose="00000500000000000000" pitchFamily="2" charset="0"/>
              </a:defRPr>
            </a:lvl1pPr>
          </a:lstStyle>
          <a:p>
            <a:r>
              <a:rPr lang="fr-FR">
                <a:solidFill>
                  <a:schemeClr val="accent4"/>
                </a:solidFill>
              </a:rPr>
              <a:t>Panier d’ordres LEA </a:t>
            </a:r>
          </a:p>
        </p:txBody>
      </p:sp>
      <p:sp>
        <p:nvSpPr>
          <p:cNvPr id="21" name="ZoneTexte 20">
            <a:extLst>
              <a:ext uri="{FF2B5EF4-FFF2-40B4-BE49-F238E27FC236}">
                <a16:creationId xmlns:a16="http://schemas.microsoft.com/office/drawing/2014/main" id="{1992C58E-56C0-49F4-8A7E-C94E5AAF5CF6}"/>
              </a:ext>
            </a:extLst>
          </p:cNvPr>
          <p:cNvSpPr txBox="1"/>
          <p:nvPr/>
        </p:nvSpPr>
        <p:spPr>
          <a:xfrm>
            <a:off x="5445616" y="701757"/>
            <a:ext cx="3288139" cy="200055"/>
          </a:xfrm>
          <a:prstGeom prst="rect">
            <a:avLst/>
          </a:prstGeom>
          <a:noFill/>
        </p:spPr>
        <p:txBody>
          <a:bodyPr wrap="square" lIns="216000">
            <a:spAutoFit/>
          </a:bodyPr>
          <a:lstStyle>
            <a:defPPr marR="0" lvl="0" algn="l" rtl="0">
              <a:lnSpc>
                <a:spcPct val="100000"/>
              </a:lnSpc>
              <a:spcBef>
                <a:spcPts val="0"/>
              </a:spcBef>
              <a:spcAft>
                <a:spcPts val="0"/>
              </a:spcAft>
              <a:defRPr/>
            </a:defPPr>
            <a:lvl1pPr>
              <a:defRPr sz="700">
                <a:solidFill>
                  <a:srgbClr val="DAAB14"/>
                </a:solidFill>
                <a:latin typeface="Montserrat" panose="00000500000000000000" pitchFamily="2" charset="0"/>
              </a:defRPr>
            </a:lvl1pPr>
          </a:lstStyle>
          <a:p>
            <a:r>
              <a:rPr lang="fr-FR">
                <a:solidFill>
                  <a:schemeClr val="accent4"/>
                </a:solidFill>
              </a:rPr>
              <a:t>Génération de la synthèse PDF LEA</a:t>
            </a:r>
          </a:p>
        </p:txBody>
      </p:sp>
      <p:sp>
        <p:nvSpPr>
          <p:cNvPr id="24" name="Ellipse 23">
            <a:extLst>
              <a:ext uri="{FF2B5EF4-FFF2-40B4-BE49-F238E27FC236}">
                <a16:creationId xmlns:a16="http://schemas.microsoft.com/office/drawing/2014/main" id="{D1AD0422-00C0-43B9-8722-E8E853DFA578}"/>
              </a:ext>
            </a:extLst>
          </p:cNvPr>
          <p:cNvSpPr/>
          <p:nvPr/>
        </p:nvSpPr>
        <p:spPr>
          <a:xfrm>
            <a:off x="2022370" y="747859"/>
            <a:ext cx="119471" cy="1194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A</a:t>
            </a:r>
          </a:p>
        </p:txBody>
      </p:sp>
      <p:sp>
        <p:nvSpPr>
          <p:cNvPr id="25" name="Ellipse 24">
            <a:extLst>
              <a:ext uri="{FF2B5EF4-FFF2-40B4-BE49-F238E27FC236}">
                <a16:creationId xmlns:a16="http://schemas.microsoft.com/office/drawing/2014/main" id="{50D93ED6-F82A-459A-81C8-0EF4FFA71291}"/>
              </a:ext>
            </a:extLst>
          </p:cNvPr>
          <p:cNvSpPr/>
          <p:nvPr/>
        </p:nvSpPr>
        <p:spPr>
          <a:xfrm>
            <a:off x="5488781" y="747859"/>
            <a:ext cx="119471" cy="1194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B</a:t>
            </a:r>
          </a:p>
        </p:txBody>
      </p:sp>
      <p:sp>
        <p:nvSpPr>
          <p:cNvPr id="26" name="Ellipse 25">
            <a:extLst>
              <a:ext uri="{FF2B5EF4-FFF2-40B4-BE49-F238E27FC236}">
                <a16:creationId xmlns:a16="http://schemas.microsoft.com/office/drawing/2014/main" id="{068B5C90-3B05-48D2-97E7-7F9741069CEA}"/>
              </a:ext>
            </a:extLst>
          </p:cNvPr>
          <p:cNvSpPr/>
          <p:nvPr/>
        </p:nvSpPr>
        <p:spPr>
          <a:xfrm>
            <a:off x="2022370" y="2828031"/>
            <a:ext cx="119471" cy="1194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b="1">
                <a:latin typeface="Montserrat SemiBold" panose="00000700000000000000" pitchFamily="2" charset="0"/>
              </a:rPr>
              <a:t>C</a:t>
            </a:r>
          </a:p>
        </p:txBody>
      </p:sp>
      <p:pic>
        <p:nvPicPr>
          <p:cNvPr id="4" name="Image 3">
            <a:extLst>
              <a:ext uri="{FF2B5EF4-FFF2-40B4-BE49-F238E27FC236}">
                <a16:creationId xmlns:a16="http://schemas.microsoft.com/office/drawing/2014/main" id="{52A38E26-2D4D-4272-AAE9-77B26B5C929B}"/>
              </a:ext>
            </a:extLst>
          </p:cNvPr>
          <p:cNvPicPr>
            <a:picLocks noChangeAspect="1"/>
          </p:cNvPicPr>
          <p:nvPr/>
        </p:nvPicPr>
        <p:blipFill>
          <a:blip r:embed="rId9"/>
          <a:stretch>
            <a:fillRect/>
          </a:stretch>
        </p:blipFill>
        <p:spPr>
          <a:xfrm>
            <a:off x="2122291" y="3181250"/>
            <a:ext cx="1556350" cy="727147"/>
          </a:xfrm>
          <a:prstGeom prst="rect">
            <a:avLst/>
          </a:prstGeom>
          <a:ln w="9525">
            <a:solidFill>
              <a:schemeClr val="bg1">
                <a:lumMod val="85000"/>
              </a:schemeClr>
            </a:solidFill>
          </a:ln>
        </p:spPr>
      </p:pic>
      <p:sp>
        <p:nvSpPr>
          <p:cNvPr id="8" name="Rectangle 7">
            <a:extLst>
              <a:ext uri="{FF2B5EF4-FFF2-40B4-BE49-F238E27FC236}">
                <a16:creationId xmlns:a16="http://schemas.microsoft.com/office/drawing/2014/main" id="{A2CA5686-720F-439C-A060-32F6B4951D1D}"/>
              </a:ext>
            </a:extLst>
          </p:cNvPr>
          <p:cNvSpPr/>
          <p:nvPr/>
        </p:nvSpPr>
        <p:spPr>
          <a:xfrm>
            <a:off x="4014788" y="4191000"/>
            <a:ext cx="702468" cy="195262"/>
          </a:xfrm>
          <a:prstGeom prst="rect">
            <a:avLst/>
          </a:prstGeom>
          <a:solidFill>
            <a:schemeClr val="bg1">
              <a:lumMod val="95000"/>
            </a:schemeClr>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ACE84908-E4A8-4604-A75D-1597F5A19AE5}"/>
              </a:ext>
            </a:extLst>
          </p:cNvPr>
          <p:cNvSpPr/>
          <p:nvPr/>
        </p:nvSpPr>
        <p:spPr>
          <a:xfrm>
            <a:off x="3345167" y="4192228"/>
            <a:ext cx="350533" cy="369024"/>
          </a:xfrm>
          <a:prstGeom prst="rect">
            <a:avLst/>
          </a:prstGeom>
          <a:solidFill>
            <a:schemeClr val="bg1">
              <a:lumMod val="95000"/>
            </a:schemeClr>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09297640-2883-4D48-8371-08A884A3C511}"/>
              </a:ext>
            </a:extLst>
          </p:cNvPr>
          <p:cNvSpPr/>
          <p:nvPr/>
        </p:nvSpPr>
        <p:spPr>
          <a:xfrm>
            <a:off x="3740944" y="3729798"/>
            <a:ext cx="976312"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extLst>
              <a:ext uri="{FF2B5EF4-FFF2-40B4-BE49-F238E27FC236}">
                <a16:creationId xmlns:a16="http://schemas.microsoft.com/office/drawing/2014/main" id="{C4A5BC5D-DEC9-4541-A173-6E4CF1DDDBE6}"/>
              </a:ext>
            </a:extLst>
          </p:cNvPr>
          <p:cNvPicPr>
            <a:picLocks noChangeAspect="1"/>
          </p:cNvPicPr>
          <p:nvPr/>
        </p:nvPicPr>
        <p:blipFill>
          <a:blip r:embed="rId10"/>
          <a:stretch>
            <a:fillRect/>
          </a:stretch>
        </p:blipFill>
        <p:spPr>
          <a:xfrm>
            <a:off x="5548516" y="3113825"/>
            <a:ext cx="1682529" cy="794737"/>
          </a:xfrm>
          <a:prstGeom prst="rect">
            <a:avLst/>
          </a:prstGeom>
          <a:ln w="9525">
            <a:solidFill>
              <a:schemeClr val="bg1">
                <a:lumMod val="85000"/>
              </a:schemeClr>
            </a:solidFill>
          </a:ln>
        </p:spPr>
      </p:pic>
      <p:sp>
        <p:nvSpPr>
          <p:cNvPr id="27" name="Rectangle 26">
            <a:extLst>
              <a:ext uri="{FF2B5EF4-FFF2-40B4-BE49-F238E27FC236}">
                <a16:creationId xmlns:a16="http://schemas.microsoft.com/office/drawing/2014/main" id="{712F47FF-C20C-4FB1-91F8-E975A5019969}"/>
              </a:ext>
            </a:extLst>
          </p:cNvPr>
          <p:cNvSpPr/>
          <p:nvPr/>
        </p:nvSpPr>
        <p:spPr>
          <a:xfrm>
            <a:off x="5633343" y="3544822"/>
            <a:ext cx="1069081" cy="683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2EC90498-3188-4363-9364-FC7C3952678E}"/>
              </a:ext>
            </a:extLst>
          </p:cNvPr>
          <p:cNvSpPr/>
          <p:nvPr/>
        </p:nvSpPr>
        <p:spPr>
          <a:xfrm>
            <a:off x="5606731" y="3544823"/>
            <a:ext cx="1069081" cy="683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E5186C92-98DB-4AE9-8470-4B943D3CEF7F}"/>
              </a:ext>
            </a:extLst>
          </p:cNvPr>
          <p:cNvSpPr/>
          <p:nvPr/>
        </p:nvSpPr>
        <p:spPr>
          <a:xfrm>
            <a:off x="5606731" y="3613150"/>
            <a:ext cx="1095693" cy="120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7ED01CA1-2A79-4712-A640-4907A37A1137}"/>
              </a:ext>
            </a:extLst>
          </p:cNvPr>
          <p:cNvSpPr/>
          <p:nvPr/>
        </p:nvSpPr>
        <p:spPr>
          <a:xfrm>
            <a:off x="5606731" y="3742971"/>
            <a:ext cx="1095693" cy="683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FB7973DD-FCB0-4294-A7B6-72ED33C4B553}"/>
              </a:ext>
            </a:extLst>
          </p:cNvPr>
          <p:cNvPicPr>
            <a:picLocks noChangeAspect="1"/>
          </p:cNvPicPr>
          <p:nvPr/>
        </p:nvPicPr>
        <p:blipFill>
          <a:blip r:embed="rId11"/>
          <a:stretch>
            <a:fillRect/>
          </a:stretch>
        </p:blipFill>
        <p:spPr>
          <a:xfrm>
            <a:off x="7289534" y="3649593"/>
            <a:ext cx="1380722" cy="773564"/>
          </a:xfrm>
          <a:prstGeom prst="rect">
            <a:avLst/>
          </a:prstGeom>
          <a:ln w="9525">
            <a:solidFill>
              <a:schemeClr val="bg1">
                <a:lumMod val="85000"/>
              </a:schemeClr>
            </a:solidFill>
          </a:ln>
        </p:spPr>
      </p:pic>
      <p:pic>
        <p:nvPicPr>
          <p:cNvPr id="30" name="Picture 2">
            <a:extLst>
              <a:ext uri="{FF2B5EF4-FFF2-40B4-BE49-F238E27FC236}">
                <a16:creationId xmlns:a16="http://schemas.microsoft.com/office/drawing/2014/main" id="{D0B756CF-D9A7-41CB-96CD-CDB30088AEC9}"/>
              </a:ext>
            </a:extLst>
          </p:cNvPr>
          <p:cNvPicPr>
            <a:picLocks noChangeAspect="1" noChangeArrowheads="1"/>
          </p:cNvPicPr>
          <p:nvPr/>
        </p:nvPicPr>
        <p:blipFill>
          <a:blip r:embed="rId1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7550888" flipH="1">
            <a:off x="7323991" y="3078090"/>
            <a:ext cx="606090" cy="60609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a:extLst>
              <a:ext uri="{FF2B5EF4-FFF2-40B4-BE49-F238E27FC236}">
                <a16:creationId xmlns:a16="http://schemas.microsoft.com/office/drawing/2014/main" id="{A2B26C0B-101C-4085-94AD-1BB973F4CA04}"/>
              </a:ext>
            </a:extLst>
          </p:cNvPr>
          <p:cNvPicPr>
            <a:picLocks noChangeAspect="1" noChangeArrowheads="1"/>
          </p:cNvPicPr>
          <p:nvPr/>
        </p:nvPicPr>
        <p:blipFill>
          <a:blip r:embed="rId1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7550888" flipH="1">
            <a:off x="3748839" y="3078090"/>
            <a:ext cx="606090" cy="606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045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1249770" y="1346804"/>
            <a:ext cx="6346565" cy="540883"/>
          </a:xfrm>
        </p:spPr>
        <p:txBody>
          <a:bodyPr/>
          <a:lstStyle/>
          <a:p>
            <a:r>
              <a:rPr lang="fr-FR" altLang="en-US" dirty="0">
                <a:latin typeface="Montserrat SemiBold" panose="020B0604020202020204" charset="0"/>
              </a:rPr>
              <a:t>Présentation synthétique de l’outil LEA</a:t>
            </a:r>
          </a:p>
        </p:txBody>
      </p:sp>
      <p:sp>
        <p:nvSpPr>
          <p:cNvPr id="5" name="Espace réservé du texte 4"/>
          <p:cNvSpPr>
            <a:spLocks noGrp="1"/>
          </p:cNvSpPr>
          <p:nvPr>
            <p:ph type="body" sz="quarter" idx="13"/>
          </p:nvPr>
        </p:nvSpPr>
        <p:spPr>
          <a:xfrm>
            <a:off x="1249770" y="2069375"/>
            <a:ext cx="6346565" cy="540883"/>
          </a:xfrm>
        </p:spPr>
        <p:txBody>
          <a:bodyPr/>
          <a:lstStyle/>
          <a:p>
            <a:r>
              <a:rPr lang="fr-FR" altLang="en-US">
                <a:latin typeface="Montserrat SemiBold" panose="020B0604020202020204" charset="0"/>
              </a:rPr>
              <a:t>Détail des nouvelles fonctionnalités LEA V3.1</a:t>
            </a:r>
          </a:p>
        </p:txBody>
      </p:sp>
      <p:sp>
        <p:nvSpPr>
          <p:cNvPr id="7" name="Espace réservé du texte 6"/>
          <p:cNvSpPr>
            <a:spLocks noGrp="1"/>
          </p:cNvSpPr>
          <p:nvPr>
            <p:ph type="body" sz="quarter" idx="15"/>
          </p:nvPr>
        </p:nvSpPr>
        <p:spPr>
          <a:xfrm>
            <a:off x="1249770" y="2718090"/>
            <a:ext cx="6346565" cy="540883"/>
          </a:xfrm>
        </p:spPr>
        <p:txBody>
          <a:bodyPr/>
          <a:lstStyle/>
          <a:p>
            <a:r>
              <a:rPr lang="pt-BR" altLang="en-US" dirty="0">
                <a:latin typeface="Montserrat SemiBold" panose="020B0604020202020204" charset="0"/>
              </a:rPr>
              <a:t>Grands principes de fonctionnement</a:t>
            </a:r>
          </a:p>
        </p:txBody>
      </p:sp>
      <p:sp>
        <p:nvSpPr>
          <p:cNvPr id="2" name="Espace réservé du texte 1"/>
          <p:cNvSpPr>
            <a:spLocks noGrp="1"/>
          </p:cNvSpPr>
          <p:nvPr>
            <p:ph type="body" sz="quarter" idx="10"/>
          </p:nvPr>
        </p:nvSpPr>
        <p:spPr>
          <a:xfrm>
            <a:off x="539552" y="640113"/>
            <a:ext cx="509122" cy="509122"/>
          </a:xfrm>
        </p:spPr>
        <p:txBody>
          <a:bodyPr/>
          <a:lstStyle/>
          <a:p>
            <a:r>
              <a:rPr lang="fr-FR"/>
              <a:t>01</a:t>
            </a:r>
          </a:p>
        </p:txBody>
      </p:sp>
      <p:sp>
        <p:nvSpPr>
          <p:cNvPr id="4" name="Espace réservé du texte 3"/>
          <p:cNvSpPr>
            <a:spLocks noGrp="1"/>
          </p:cNvSpPr>
          <p:nvPr>
            <p:ph type="body" sz="quarter" idx="12"/>
          </p:nvPr>
        </p:nvSpPr>
        <p:spPr>
          <a:xfrm>
            <a:off x="539552" y="1362684"/>
            <a:ext cx="509122" cy="509122"/>
          </a:xfrm>
        </p:spPr>
        <p:txBody>
          <a:bodyPr/>
          <a:lstStyle/>
          <a:p>
            <a:r>
              <a:rPr lang="fr-FR"/>
              <a:t>02</a:t>
            </a:r>
          </a:p>
        </p:txBody>
      </p:sp>
      <p:sp>
        <p:nvSpPr>
          <p:cNvPr id="6" name="Espace réservé du texte 5"/>
          <p:cNvSpPr>
            <a:spLocks noGrp="1"/>
          </p:cNvSpPr>
          <p:nvPr>
            <p:ph type="body" sz="quarter" idx="14"/>
          </p:nvPr>
        </p:nvSpPr>
        <p:spPr>
          <a:xfrm>
            <a:off x="539552" y="2085255"/>
            <a:ext cx="509122" cy="509122"/>
          </a:xfrm>
        </p:spPr>
        <p:txBody>
          <a:bodyPr/>
          <a:lstStyle/>
          <a:p>
            <a:r>
              <a:rPr lang="fr-FR"/>
              <a:t>03</a:t>
            </a:r>
          </a:p>
        </p:txBody>
      </p:sp>
      <p:sp>
        <p:nvSpPr>
          <p:cNvPr id="8" name="Espace réservé du texte 7"/>
          <p:cNvSpPr>
            <a:spLocks noGrp="1"/>
          </p:cNvSpPr>
          <p:nvPr>
            <p:ph type="body" sz="quarter" idx="16"/>
          </p:nvPr>
        </p:nvSpPr>
        <p:spPr>
          <a:xfrm>
            <a:off x="539552" y="2807826"/>
            <a:ext cx="509122" cy="509122"/>
          </a:xfrm>
        </p:spPr>
        <p:txBody>
          <a:bodyPr/>
          <a:lstStyle/>
          <a:p>
            <a:r>
              <a:rPr lang="fr-FR"/>
              <a:t>04</a:t>
            </a:r>
          </a:p>
        </p:txBody>
      </p:sp>
      <p:sp>
        <p:nvSpPr>
          <p:cNvPr id="10" name="Rectangle 9">
            <a:extLst>
              <a:ext uri="{FF2B5EF4-FFF2-40B4-BE49-F238E27FC236}">
                <a16:creationId xmlns:a16="http://schemas.microsoft.com/office/drawing/2014/main" id="{755FB1E2-02B2-49B2-8E43-8A7FA9F93FC7}"/>
              </a:ext>
            </a:extLst>
          </p:cNvPr>
          <p:cNvSpPr/>
          <p:nvPr/>
        </p:nvSpPr>
        <p:spPr>
          <a:xfrm>
            <a:off x="1113474" y="2106144"/>
            <a:ext cx="6482861" cy="421258"/>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3">
            <a:extLst>
              <a:ext uri="{FF2B5EF4-FFF2-40B4-BE49-F238E27FC236}">
                <a16:creationId xmlns:a16="http://schemas.microsoft.com/office/drawing/2014/main" id="{CE2419FE-2149-4F2A-875C-7577DAF7C300}"/>
              </a:ext>
            </a:extLst>
          </p:cNvPr>
          <p:cNvSpPr>
            <a:spLocks noGrp="1"/>
          </p:cNvSpPr>
          <p:nvPr>
            <p:ph type="body" sz="quarter" idx="17"/>
          </p:nvPr>
        </p:nvSpPr>
        <p:spPr>
          <a:xfrm>
            <a:off x="1249770" y="624233"/>
            <a:ext cx="6346565" cy="540883"/>
          </a:xfrm>
        </p:spPr>
        <p:txBody>
          <a:bodyPr vert="horz" lIns="0" tIns="0" rIns="0" bIns="0" rtlCol="0" anchor="ctr" anchorCtr="0">
            <a:normAutofit/>
          </a:bodyPr>
          <a:lstStyle/>
          <a:p>
            <a:r>
              <a:rPr lang="fr-FR" dirty="0">
                <a:latin typeface="Montserrat SemiBold" panose="020B0604020202020204" charset="0"/>
              </a:rPr>
              <a:t>Introduction</a:t>
            </a:r>
          </a:p>
        </p:txBody>
      </p:sp>
      <p:sp>
        <p:nvSpPr>
          <p:cNvPr id="11" name="Espace réservé du texte 6"/>
          <p:cNvSpPr>
            <a:spLocks noGrp="1"/>
          </p:cNvSpPr>
          <p:nvPr>
            <p:ph type="body" sz="quarter" idx="15"/>
          </p:nvPr>
        </p:nvSpPr>
        <p:spPr>
          <a:xfrm>
            <a:off x="1251697" y="3495519"/>
            <a:ext cx="6346565" cy="540883"/>
          </a:xfrm>
        </p:spPr>
        <p:txBody>
          <a:bodyPr/>
          <a:lstStyle/>
          <a:p>
            <a:r>
              <a:rPr lang="pt-BR" altLang="en-US" sz="1800" dirty="0" smtClean="0">
                <a:latin typeface="Montserrat SemiBold" panose="020B0604020202020204" charset="0"/>
              </a:rPr>
              <a:t>ANNEXES</a:t>
            </a:r>
          </a:p>
          <a:p>
            <a:endParaRPr lang="pt-BR" altLang="en-US" sz="500" dirty="0" smtClean="0">
              <a:latin typeface="Montserrat SemiBold" panose="020B0604020202020204" charset="0"/>
            </a:endParaRPr>
          </a:p>
          <a:p>
            <a:r>
              <a:rPr lang="pt-BR" altLang="en-US" sz="1200" dirty="0" smtClean="0">
                <a:latin typeface="Montserrat SemiBold" panose="020B0604020202020204" charset="0"/>
              </a:rPr>
              <a:t>Opérations réalisables dans LEA</a:t>
            </a:r>
            <a:endParaRPr lang="pt-BR" altLang="en-US" sz="1200" dirty="0">
              <a:latin typeface="Montserrat SemiBold" panose="020B0604020202020204" charset="0"/>
            </a:endParaRPr>
          </a:p>
        </p:txBody>
      </p:sp>
      <p:sp>
        <p:nvSpPr>
          <p:cNvPr id="12" name="ZoneTexte 11"/>
          <p:cNvSpPr txBox="1"/>
          <p:nvPr/>
        </p:nvSpPr>
        <p:spPr>
          <a:xfrm>
            <a:off x="7604567" y="732712"/>
            <a:ext cx="1006997" cy="307777"/>
          </a:xfrm>
          <a:prstGeom prst="rect">
            <a:avLst/>
          </a:prstGeom>
          <a:noFill/>
        </p:spPr>
        <p:txBody>
          <a:bodyPr wrap="square" rtlCol="0">
            <a:spAutoFit/>
          </a:bodyPr>
          <a:lstStyle/>
          <a:p>
            <a:pPr algn="ctr"/>
            <a:r>
              <a:rPr lang="fr-FR" dirty="0" smtClean="0"/>
              <a:t>Diapo 3</a:t>
            </a:r>
            <a:endParaRPr lang="fr-FR" dirty="0"/>
          </a:p>
        </p:txBody>
      </p:sp>
      <p:sp>
        <p:nvSpPr>
          <p:cNvPr id="13" name="ZoneTexte 12"/>
          <p:cNvSpPr txBox="1"/>
          <p:nvPr/>
        </p:nvSpPr>
        <p:spPr>
          <a:xfrm>
            <a:off x="7618067" y="1417550"/>
            <a:ext cx="1006997" cy="307777"/>
          </a:xfrm>
          <a:prstGeom prst="rect">
            <a:avLst/>
          </a:prstGeom>
          <a:noFill/>
        </p:spPr>
        <p:txBody>
          <a:bodyPr wrap="square" rtlCol="0">
            <a:spAutoFit/>
          </a:bodyPr>
          <a:lstStyle/>
          <a:p>
            <a:pPr algn="ctr"/>
            <a:r>
              <a:rPr lang="fr-FR" dirty="0" smtClean="0"/>
              <a:t>Diapo 6</a:t>
            </a:r>
            <a:endParaRPr lang="fr-FR" dirty="0"/>
          </a:p>
        </p:txBody>
      </p:sp>
      <p:sp>
        <p:nvSpPr>
          <p:cNvPr id="15" name="ZoneTexte 14"/>
          <p:cNvSpPr txBox="1"/>
          <p:nvPr/>
        </p:nvSpPr>
        <p:spPr>
          <a:xfrm>
            <a:off x="7619993" y="2171833"/>
            <a:ext cx="1006997" cy="307777"/>
          </a:xfrm>
          <a:prstGeom prst="rect">
            <a:avLst/>
          </a:prstGeom>
          <a:noFill/>
        </p:spPr>
        <p:txBody>
          <a:bodyPr wrap="square" rtlCol="0">
            <a:spAutoFit/>
          </a:bodyPr>
          <a:lstStyle/>
          <a:p>
            <a:pPr algn="ctr"/>
            <a:r>
              <a:rPr lang="fr-FR" dirty="0" smtClean="0"/>
              <a:t>  Diapo 14</a:t>
            </a:r>
            <a:endParaRPr lang="fr-FR" dirty="0"/>
          </a:p>
        </p:txBody>
      </p:sp>
      <p:sp>
        <p:nvSpPr>
          <p:cNvPr id="16" name="ZoneTexte 15"/>
          <p:cNvSpPr txBox="1"/>
          <p:nvPr/>
        </p:nvSpPr>
        <p:spPr>
          <a:xfrm>
            <a:off x="7621919" y="2798792"/>
            <a:ext cx="1006997" cy="307777"/>
          </a:xfrm>
          <a:prstGeom prst="rect">
            <a:avLst/>
          </a:prstGeom>
          <a:noFill/>
        </p:spPr>
        <p:txBody>
          <a:bodyPr wrap="square" rtlCol="0">
            <a:spAutoFit/>
          </a:bodyPr>
          <a:lstStyle/>
          <a:p>
            <a:pPr algn="ctr"/>
            <a:r>
              <a:rPr lang="fr-FR" dirty="0" smtClean="0"/>
              <a:t>  Diapo 25</a:t>
            </a:r>
            <a:endParaRPr lang="fr-FR" dirty="0"/>
          </a:p>
        </p:txBody>
      </p:sp>
      <p:sp>
        <p:nvSpPr>
          <p:cNvPr id="17" name="ZoneTexte 16"/>
          <p:cNvSpPr txBox="1"/>
          <p:nvPr/>
        </p:nvSpPr>
        <p:spPr>
          <a:xfrm>
            <a:off x="7623844" y="3472047"/>
            <a:ext cx="1006997" cy="307777"/>
          </a:xfrm>
          <a:prstGeom prst="rect">
            <a:avLst/>
          </a:prstGeom>
          <a:noFill/>
        </p:spPr>
        <p:txBody>
          <a:bodyPr wrap="square" rtlCol="0">
            <a:spAutoFit/>
          </a:bodyPr>
          <a:lstStyle/>
          <a:p>
            <a:pPr algn="ctr"/>
            <a:r>
              <a:rPr lang="fr-FR" dirty="0" smtClean="0"/>
              <a:t>  Diapo 33</a:t>
            </a:r>
            <a:endParaRPr lang="fr-FR" dirty="0"/>
          </a:p>
        </p:txBody>
      </p:sp>
    </p:spTree>
    <p:extLst>
      <p:ext uri="{BB962C8B-B14F-4D97-AF65-F5344CB8AC3E}">
        <p14:creationId xmlns:p14="http://schemas.microsoft.com/office/powerpoint/2010/main" val="75549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a:extLst>
              <a:ext uri="{FF2B5EF4-FFF2-40B4-BE49-F238E27FC236}">
                <a16:creationId xmlns:a16="http://schemas.microsoft.com/office/drawing/2014/main" id="{BBED5638-BB5E-424E-983B-67A9A1AB21E9}"/>
              </a:ext>
            </a:extLst>
          </p:cNvPr>
          <p:cNvPicPr>
            <a:picLocks noChangeAspect="1" noChangeArrowheads="1"/>
          </p:cNvPicPr>
          <p:nvPr/>
        </p:nvPicPr>
        <p:blipFill>
          <a:blip r:embed="rId3"/>
          <a:srcRect/>
          <a:stretch/>
        </p:blipFill>
        <p:spPr bwMode="auto">
          <a:xfrm>
            <a:off x="3900053" y="1875483"/>
            <a:ext cx="1410507" cy="141050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7D701395-8032-4536-906F-15A66E308701}"/>
              </a:ext>
            </a:extLst>
          </p:cNvPr>
          <p:cNvSpPr>
            <a:spLocks noGrp="1"/>
          </p:cNvSpPr>
          <p:nvPr>
            <p:ph type="title"/>
          </p:nvPr>
        </p:nvSpPr>
        <p:spPr>
          <a:xfrm>
            <a:off x="900385" y="195486"/>
            <a:ext cx="7704098" cy="432000"/>
          </a:xfrm>
        </p:spPr>
        <p:txBody>
          <a:bodyPr/>
          <a:lstStyle/>
          <a:p>
            <a:r>
              <a:rPr lang="fr-FR" sz="1800"/>
              <a:t>Nouvelles fonctionnalités du parcours conseil en épargne financière (LEA V3.1)</a:t>
            </a:r>
          </a:p>
        </p:txBody>
      </p:sp>
      <p:sp>
        <p:nvSpPr>
          <p:cNvPr id="44" name="Espace réservé du texte 2">
            <a:extLst>
              <a:ext uri="{FF2B5EF4-FFF2-40B4-BE49-F238E27FC236}">
                <a16:creationId xmlns:a16="http://schemas.microsoft.com/office/drawing/2014/main" id="{DCC4215F-805F-4825-9A95-3B3F181E23C9}"/>
              </a:ext>
            </a:extLst>
          </p:cNvPr>
          <p:cNvSpPr txBox="1">
            <a:spLocks/>
          </p:cNvSpPr>
          <p:nvPr/>
        </p:nvSpPr>
        <p:spPr>
          <a:xfrm>
            <a:off x="900385" y="761777"/>
            <a:ext cx="7704098" cy="288032"/>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6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fr-FR" sz="1200"/>
              <a:t>Des fonctionnalités avancées mais accessibles à tous</a:t>
            </a:r>
          </a:p>
        </p:txBody>
      </p:sp>
      <p:grpSp>
        <p:nvGrpSpPr>
          <p:cNvPr id="12" name="Groupe 11">
            <a:extLst>
              <a:ext uri="{FF2B5EF4-FFF2-40B4-BE49-F238E27FC236}">
                <a16:creationId xmlns:a16="http://schemas.microsoft.com/office/drawing/2014/main" id="{C0DD5E37-D468-4116-A343-4D884D2EDED0}"/>
              </a:ext>
            </a:extLst>
          </p:cNvPr>
          <p:cNvGrpSpPr/>
          <p:nvPr/>
        </p:nvGrpSpPr>
        <p:grpSpPr>
          <a:xfrm>
            <a:off x="3448329" y="1532738"/>
            <a:ext cx="115671" cy="2169801"/>
            <a:chOff x="3448329" y="1532738"/>
            <a:chExt cx="115671" cy="2169801"/>
          </a:xfrm>
        </p:grpSpPr>
        <p:cxnSp>
          <p:nvCxnSpPr>
            <p:cNvPr id="9" name="Connecteur droit 8">
              <a:extLst>
                <a:ext uri="{FF2B5EF4-FFF2-40B4-BE49-F238E27FC236}">
                  <a16:creationId xmlns:a16="http://schemas.microsoft.com/office/drawing/2014/main" id="{59AC13D2-18C5-4C6D-8412-550468649498}"/>
                </a:ext>
              </a:extLst>
            </p:cNvPr>
            <p:cNvCxnSpPr/>
            <p:nvPr/>
          </p:nvCxnSpPr>
          <p:spPr>
            <a:xfrm>
              <a:off x="3564000" y="1532738"/>
              <a:ext cx="0" cy="216980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5242974A-A628-4BCD-83F8-39EB8C0FE1CC}"/>
                </a:ext>
              </a:extLst>
            </p:cNvPr>
            <p:cNvCxnSpPr>
              <a:endCxn id="4" idx="6"/>
            </p:cNvCxnSpPr>
            <p:nvPr/>
          </p:nvCxnSpPr>
          <p:spPr>
            <a:xfrm flipH="1">
              <a:off x="3448329" y="1532738"/>
              <a:ext cx="11567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51123D3A-3AD1-4E0D-875E-52C746B03FAE}"/>
                </a:ext>
              </a:extLst>
            </p:cNvPr>
            <p:cNvCxnSpPr/>
            <p:nvPr/>
          </p:nvCxnSpPr>
          <p:spPr>
            <a:xfrm flipH="1">
              <a:off x="3448329" y="2589416"/>
              <a:ext cx="11567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id="{8BBD26FE-9BD6-4F66-807E-3939E8E95B88}"/>
                </a:ext>
              </a:extLst>
            </p:cNvPr>
            <p:cNvCxnSpPr/>
            <p:nvPr/>
          </p:nvCxnSpPr>
          <p:spPr>
            <a:xfrm flipH="1">
              <a:off x="3448329" y="3702539"/>
              <a:ext cx="11567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4" name="Picture 6">
            <a:extLst>
              <a:ext uri="{FF2B5EF4-FFF2-40B4-BE49-F238E27FC236}">
                <a16:creationId xmlns:a16="http://schemas.microsoft.com/office/drawing/2014/main" id="{8B9BBBE8-4C85-4A47-9CEE-1DE08310BE58}"/>
              </a:ext>
            </a:extLst>
          </p:cNvPr>
          <p:cNvPicPr>
            <a:picLocks noChangeAspect="1" noChangeArrowheads="1"/>
          </p:cNvPicPr>
          <p:nvPr/>
        </p:nvPicPr>
        <p:blipFill>
          <a:blip r:embed="rId4">
            <a:duotone>
              <a:schemeClr val="accent6">
                <a:shade val="45000"/>
                <a:satMod val="135000"/>
              </a:schemeClr>
              <a:prstClr val="white"/>
            </a:duotone>
          </a:blip>
          <a:srcRect/>
          <a:stretch/>
        </p:blipFill>
        <p:spPr bwMode="auto">
          <a:xfrm>
            <a:off x="6020797" y="1347004"/>
            <a:ext cx="371468" cy="3714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lumns Icon 2890827">
            <a:extLst>
              <a:ext uri="{FF2B5EF4-FFF2-40B4-BE49-F238E27FC236}">
                <a16:creationId xmlns:a16="http://schemas.microsoft.com/office/drawing/2014/main" id="{FD52E207-539F-4268-B8DF-61C1D4A1651B}"/>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86835" y="3563994"/>
            <a:ext cx="234761" cy="234761"/>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 coins arrondis 26">
            <a:extLst>
              <a:ext uri="{FF2B5EF4-FFF2-40B4-BE49-F238E27FC236}">
                <a16:creationId xmlns:a16="http://schemas.microsoft.com/office/drawing/2014/main" id="{9D7B6759-1DD8-42B1-9F5C-AC5AF1989B9D}"/>
              </a:ext>
            </a:extLst>
          </p:cNvPr>
          <p:cNvSpPr/>
          <p:nvPr/>
        </p:nvSpPr>
        <p:spPr>
          <a:xfrm>
            <a:off x="734266" y="3391057"/>
            <a:ext cx="1920668" cy="55161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58BA57"/>
                </a:solidFill>
                <a:effectLst/>
                <a:uLnTx/>
                <a:uFillTx/>
                <a:latin typeface="Montserrat ExtraBold" panose="020B0604020202020204" charset="0"/>
                <a:cs typeface="Arial"/>
                <a:sym typeface="Arial"/>
              </a:rPr>
              <a:t>Identification visuelle des fonds ESG ISR </a:t>
            </a:r>
          </a:p>
        </p:txBody>
      </p:sp>
      <p:sp>
        <p:nvSpPr>
          <p:cNvPr id="46" name="Rectangle : coins arrondis 45">
            <a:extLst>
              <a:ext uri="{FF2B5EF4-FFF2-40B4-BE49-F238E27FC236}">
                <a16:creationId xmlns:a16="http://schemas.microsoft.com/office/drawing/2014/main" id="{4BAAB852-3E63-4E57-A281-6C4F06FF143E}"/>
              </a:ext>
            </a:extLst>
          </p:cNvPr>
          <p:cNvSpPr/>
          <p:nvPr/>
        </p:nvSpPr>
        <p:spPr>
          <a:xfrm>
            <a:off x="6489067" y="1236976"/>
            <a:ext cx="1920668" cy="55161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solidFill>
                  <a:schemeClr val="accent6"/>
                </a:solidFill>
                <a:latin typeface="Montserrat ExtraBold" panose="020B0604020202020204" charset="0"/>
              </a:rPr>
              <a:t>Ajustement du fonctionnement de l’outil pour les clients âgés de 80 ans et plus (« Norma 80 »)</a:t>
            </a:r>
          </a:p>
        </p:txBody>
      </p:sp>
      <p:sp>
        <p:nvSpPr>
          <p:cNvPr id="47" name="Rectangle : coins arrondis 46">
            <a:extLst>
              <a:ext uri="{FF2B5EF4-FFF2-40B4-BE49-F238E27FC236}">
                <a16:creationId xmlns:a16="http://schemas.microsoft.com/office/drawing/2014/main" id="{E33AB567-5910-4D05-B4F9-CBB8616393F8}"/>
              </a:ext>
            </a:extLst>
          </p:cNvPr>
          <p:cNvSpPr/>
          <p:nvPr/>
        </p:nvSpPr>
        <p:spPr>
          <a:xfrm>
            <a:off x="6483529" y="3391057"/>
            <a:ext cx="1920668" cy="55161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fr-FR" sz="900" b="1" i="0" u="none" strike="noStrike" kern="0" cap="none" spc="0" normalizeH="0" baseline="0" noProof="0">
                <a:ln>
                  <a:noFill/>
                </a:ln>
                <a:solidFill>
                  <a:schemeClr val="accent4"/>
                </a:solidFill>
                <a:effectLst/>
                <a:uLnTx/>
                <a:uFillTx/>
                <a:latin typeface="Montserrat ExtraBold" panose="020B0604020202020204" charset="0"/>
                <a:sym typeface="Arial"/>
              </a:rPr>
              <a:t>Ajout</a:t>
            </a:r>
            <a:r>
              <a:rPr kumimoji="0" lang="fr-FR" sz="900" i="0" u="none" strike="noStrike" kern="0" cap="none" spc="0" normalizeH="0" baseline="0" noProof="0">
                <a:ln>
                  <a:noFill/>
                </a:ln>
                <a:solidFill>
                  <a:schemeClr val="accent4"/>
                </a:solidFill>
                <a:effectLst/>
                <a:uLnTx/>
                <a:uFillTx/>
                <a:latin typeface="Montserrat ExtraBold" panose="020B0604020202020204" charset="0"/>
                <a:sym typeface="Arial"/>
              </a:rPr>
              <a:t>*</a:t>
            </a:r>
            <a:r>
              <a:rPr kumimoji="0" lang="fr-FR" sz="900" b="1" i="0" u="none" strike="noStrike" kern="0" cap="none" spc="0" normalizeH="0" baseline="0" noProof="0">
                <a:ln>
                  <a:noFill/>
                </a:ln>
                <a:solidFill>
                  <a:schemeClr val="accent4"/>
                </a:solidFill>
                <a:effectLst/>
                <a:uLnTx/>
                <a:uFillTx/>
                <a:latin typeface="Montserrat ExtraBold" panose="020B0604020202020204" charset="0"/>
                <a:sym typeface="Arial"/>
              </a:rPr>
              <a:t> d’une colonne</a:t>
            </a:r>
          </a:p>
          <a:p>
            <a:pPr algn="ctr"/>
            <a:r>
              <a:rPr kumimoji="0" lang="fr-FR" sz="900" b="1" i="0" u="none" strike="noStrike" kern="0" cap="none" spc="0" normalizeH="0" baseline="0" noProof="0">
                <a:ln>
                  <a:noFill/>
                </a:ln>
                <a:solidFill>
                  <a:schemeClr val="accent4"/>
                </a:solidFill>
                <a:effectLst/>
                <a:uLnTx/>
                <a:uFillTx/>
                <a:latin typeface="Montserrat ExtraBold" panose="020B0604020202020204" charset="0"/>
                <a:sym typeface="Arial"/>
              </a:rPr>
              <a:t> « A investir » </a:t>
            </a:r>
            <a:r>
              <a:rPr kumimoji="0" lang="fr-FR" sz="900" b="0" i="0" u="none" strike="noStrike" kern="0" cap="none" spc="0" normalizeH="0" baseline="0" noProof="0">
                <a:ln>
                  <a:noFill/>
                </a:ln>
                <a:solidFill>
                  <a:schemeClr val="accent4"/>
                </a:solidFill>
                <a:effectLst/>
                <a:uLnTx/>
                <a:uFillTx/>
                <a:latin typeface="Montserrat ExtraBold" panose="020B0604020202020204" charset="0"/>
                <a:sym typeface="Arial"/>
              </a:rPr>
              <a:t>à l’écran </a:t>
            </a:r>
          </a:p>
          <a:p>
            <a:pPr algn="ctr"/>
            <a:r>
              <a:rPr kumimoji="0" lang="fr-FR" sz="900" b="0" i="0" u="none" strike="noStrike" kern="0" cap="none" spc="0" normalizeH="0" baseline="0" noProof="0">
                <a:ln>
                  <a:noFill/>
                </a:ln>
                <a:solidFill>
                  <a:schemeClr val="accent4"/>
                </a:solidFill>
                <a:effectLst/>
                <a:uLnTx/>
                <a:uFillTx/>
                <a:latin typeface="Montserrat ExtraBold" panose="020B0604020202020204" charset="0"/>
                <a:sym typeface="Arial"/>
              </a:rPr>
              <a:t>« Epargne de précaution  »</a:t>
            </a:r>
            <a:endParaRPr lang="fr-FR" sz="900">
              <a:solidFill>
                <a:schemeClr val="accent4"/>
              </a:solidFill>
              <a:latin typeface="Montserrat ExtraBold" panose="020B0604020202020204" charset="0"/>
            </a:endParaRPr>
          </a:p>
        </p:txBody>
      </p:sp>
      <p:sp>
        <p:nvSpPr>
          <p:cNvPr id="4" name="Organigramme : Connecteur 3">
            <a:extLst>
              <a:ext uri="{FF2B5EF4-FFF2-40B4-BE49-F238E27FC236}">
                <a16:creationId xmlns:a16="http://schemas.microsoft.com/office/drawing/2014/main" id="{E033EB32-15DC-4AC4-933D-C1BAEB29C9D3}"/>
              </a:ext>
            </a:extLst>
          </p:cNvPr>
          <p:cNvSpPr/>
          <p:nvPr/>
        </p:nvSpPr>
        <p:spPr>
          <a:xfrm>
            <a:off x="3232329" y="1424738"/>
            <a:ext cx="216000" cy="216000"/>
          </a:xfrm>
          <a:prstGeom prst="flowChartConnector">
            <a:avLst/>
          </a:prstGeom>
          <a:solidFill>
            <a:schemeClr val="bg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1</a:t>
            </a:r>
          </a:p>
        </p:txBody>
      </p:sp>
      <p:sp>
        <p:nvSpPr>
          <p:cNvPr id="34" name="Organigramme : Connecteur 33">
            <a:extLst>
              <a:ext uri="{FF2B5EF4-FFF2-40B4-BE49-F238E27FC236}">
                <a16:creationId xmlns:a16="http://schemas.microsoft.com/office/drawing/2014/main" id="{8272635B-A32E-4D76-B128-7851C9F546CA}"/>
              </a:ext>
            </a:extLst>
          </p:cNvPr>
          <p:cNvSpPr/>
          <p:nvPr/>
        </p:nvSpPr>
        <p:spPr>
          <a:xfrm>
            <a:off x="3232329" y="3565568"/>
            <a:ext cx="216000" cy="216000"/>
          </a:xfrm>
          <a:prstGeom prst="flowChartConnector">
            <a:avLst/>
          </a:prstGeom>
          <a:solidFill>
            <a:srgbClr val="58BA57"/>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3</a:t>
            </a:r>
          </a:p>
        </p:txBody>
      </p:sp>
      <p:sp>
        <p:nvSpPr>
          <p:cNvPr id="42" name="Organigramme : Connecteur 41">
            <a:extLst>
              <a:ext uri="{FF2B5EF4-FFF2-40B4-BE49-F238E27FC236}">
                <a16:creationId xmlns:a16="http://schemas.microsoft.com/office/drawing/2014/main" id="{C502FE24-268B-4FB1-9D12-077168DAE05B}"/>
              </a:ext>
            </a:extLst>
          </p:cNvPr>
          <p:cNvSpPr/>
          <p:nvPr/>
        </p:nvSpPr>
        <p:spPr>
          <a:xfrm>
            <a:off x="3232329" y="2481416"/>
            <a:ext cx="216000" cy="216000"/>
          </a:xfrm>
          <a:prstGeom prst="flowChartConnector">
            <a:avLst/>
          </a:prstGeom>
          <a:solidFill>
            <a:schemeClr val="accent5"/>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2</a:t>
            </a:r>
          </a:p>
        </p:txBody>
      </p:sp>
      <p:grpSp>
        <p:nvGrpSpPr>
          <p:cNvPr id="53" name="Groupe 52">
            <a:extLst>
              <a:ext uri="{FF2B5EF4-FFF2-40B4-BE49-F238E27FC236}">
                <a16:creationId xmlns:a16="http://schemas.microsoft.com/office/drawing/2014/main" id="{54FD7DDB-97D3-4563-AFF3-2EE54EAE4A2F}"/>
              </a:ext>
            </a:extLst>
          </p:cNvPr>
          <p:cNvGrpSpPr/>
          <p:nvPr/>
        </p:nvGrpSpPr>
        <p:grpSpPr>
          <a:xfrm flipH="1">
            <a:off x="5645665" y="1532738"/>
            <a:ext cx="115671" cy="2169801"/>
            <a:chOff x="3448329" y="1532738"/>
            <a:chExt cx="115671" cy="2169801"/>
          </a:xfrm>
        </p:grpSpPr>
        <p:cxnSp>
          <p:nvCxnSpPr>
            <p:cNvPr id="54" name="Connecteur droit 53">
              <a:extLst>
                <a:ext uri="{FF2B5EF4-FFF2-40B4-BE49-F238E27FC236}">
                  <a16:creationId xmlns:a16="http://schemas.microsoft.com/office/drawing/2014/main" id="{E081EC32-D7FC-4B94-A0AE-573A616F6FF7}"/>
                </a:ext>
              </a:extLst>
            </p:cNvPr>
            <p:cNvCxnSpPr/>
            <p:nvPr/>
          </p:nvCxnSpPr>
          <p:spPr>
            <a:xfrm>
              <a:off x="3564000" y="1532738"/>
              <a:ext cx="0" cy="216980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Connecteur droit 54">
              <a:extLst>
                <a:ext uri="{FF2B5EF4-FFF2-40B4-BE49-F238E27FC236}">
                  <a16:creationId xmlns:a16="http://schemas.microsoft.com/office/drawing/2014/main" id="{479D181B-DDA0-47FD-9672-17025B4C4480}"/>
                </a:ext>
              </a:extLst>
            </p:cNvPr>
            <p:cNvCxnSpPr/>
            <p:nvPr/>
          </p:nvCxnSpPr>
          <p:spPr>
            <a:xfrm flipH="1">
              <a:off x="3448329" y="1532738"/>
              <a:ext cx="11567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2E1696C5-542D-428E-A5D9-4796D6FFAC73}"/>
                </a:ext>
              </a:extLst>
            </p:cNvPr>
            <p:cNvCxnSpPr/>
            <p:nvPr/>
          </p:nvCxnSpPr>
          <p:spPr>
            <a:xfrm flipH="1">
              <a:off x="3448329" y="2589416"/>
              <a:ext cx="11567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703C266B-BA09-4EF1-913C-BFE347176DF1}"/>
                </a:ext>
              </a:extLst>
            </p:cNvPr>
            <p:cNvCxnSpPr/>
            <p:nvPr/>
          </p:nvCxnSpPr>
          <p:spPr>
            <a:xfrm flipH="1">
              <a:off x="3448329" y="3702539"/>
              <a:ext cx="11567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32" name="Picture 8">
            <a:extLst>
              <a:ext uri="{FF2B5EF4-FFF2-40B4-BE49-F238E27FC236}">
                <a16:creationId xmlns:a16="http://schemas.microsoft.com/office/drawing/2014/main" id="{84785563-AEDA-47F9-97E5-F5BD9453E86C}"/>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50504" y="2394603"/>
            <a:ext cx="363303" cy="36330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e 2">
            <a:extLst>
              <a:ext uri="{FF2B5EF4-FFF2-40B4-BE49-F238E27FC236}">
                <a16:creationId xmlns:a16="http://schemas.microsoft.com/office/drawing/2014/main" id="{9C29DD36-9526-4ADF-A919-8C5309B6144E}"/>
              </a:ext>
            </a:extLst>
          </p:cNvPr>
          <p:cNvGrpSpPr/>
          <p:nvPr/>
        </p:nvGrpSpPr>
        <p:grpSpPr>
          <a:xfrm>
            <a:off x="6051578" y="2442958"/>
            <a:ext cx="321981" cy="303894"/>
            <a:chOff x="6051578" y="2442958"/>
            <a:chExt cx="321981" cy="303894"/>
          </a:xfrm>
        </p:grpSpPr>
        <p:pic>
          <p:nvPicPr>
            <p:cNvPr id="1031" name="Picture 7" descr="investation Icon 3499060">
              <a:extLst>
                <a:ext uri="{FF2B5EF4-FFF2-40B4-BE49-F238E27FC236}">
                  <a16:creationId xmlns:a16="http://schemas.microsoft.com/office/drawing/2014/main" id="{9170BE49-AE16-4541-9F4A-4E17D1351461}"/>
                </a:ext>
              </a:extLst>
            </p:cNvPr>
            <p:cNvPicPr>
              <a:picLocks noChangeAspect="1" noChangeArrowheads="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51578" y="2446251"/>
              <a:ext cx="300601" cy="30060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a:extLst>
                <a:ext uri="{FF2B5EF4-FFF2-40B4-BE49-F238E27FC236}">
                  <a16:creationId xmlns:a16="http://schemas.microsoft.com/office/drawing/2014/main" id="{177AC0B1-394B-4D30-BBDC-82C9B94737F1}"/>
                </a:ext>
              </a:extLst>
            </p:cNvPr>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5942396" flipH="1" flipV="1">
              <a:off x="6260613" y="2442958"/>
              <a:ext cx="112946" cy="112946"/>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4" descr="choosing Icon 3096000">
            <a:extLst>
              <a:ext uri="{FF2B5EF4-FFF2-40B4-BE49-F238E27FC236}">
                <a16:creationId xmlns:a16="http://schemas.microsoft.com/office/drawing/2014/main" id="{80A97EF4-FE83-4977-8F1D-75F6716A9859}"/>
              </a:ext>
            </a:extLst>
          </p:cNvPr>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42232" y="1409071"/>
            <a:ext cx="234761" cy="234761"/>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 coins arrondis 42">
            <a:extLst>
              <a:ext uri="{FF2B5EF4-FFF2-40B4-BE49-F238E27FC236}">
                <a16:creationId xmlns:a16="http://schemas.microsoft.com/office/drawing/2014/main" id="{E1D6872F-FF8F-4E24-A4E0-9460DD348BCA}"/>
              </a:ext>
            </a:extLst>
          </p:cNvPr>
          <p:cNvSpPr/>
          <p:nvPr/>
        </p:nvSpPr>
        <p:spPr>
          <a:xfrm>
            <a:off x="6483529" y="2314017"/>
            <a:ext cx="1920668" cy="55161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buClr>
                <a:schemeClr val="accent4"/>
              </a:buClr>
            </a:pPr>
            <a:r>
              <a:rPr lang="fr-FR" sz="900" b="1">
                <a:solidFill>
                  <a:srgbClr val="581D74"/>
                </a:solidFill>
                <a:latin typeface="Montserrat ExtraBold" panose="020B0604020202020204" charset="0"/>
              </a:rPr>
              <a:t>Prise en compte </a:t>
            </a:r>
            <a:r>
              <a:rPr lang="fr-FR" sz="900">
                <a:solidFill>
                  <a:srgbClr val="581D74"/>
                </a:solidFill>
                <a:latin typeface="Montserrat ExtraBold" panose="020B0604020202020204" charset="0"/>
              </a:rPr>
              <a:t>du </a:t>
            </a:r>
            <a:r>
              <a:rPr lang="fr-FR" sz="900" b="1">
                <a:solidFill>
                  <a:srgbClr val="581D74"/>
                </a:solidFill>
                <a:latin typeface="Montserrat ExtraBold" panose="020B0604020202020204" charset="0"/>
              </a:rPr>
              <a:t>minimum de VI </a:t>
            </a:r>
            <a:r>
              <a:rPr lang="fr-FR" sz="900">
                <a:solidFill>
                  <a:srgbClr val="581D74"/>
                </a:solidFill>
                <a:latin typeface="Montserrat ExtraBold" panose="020B0604020202020204" charset="0"/>
              </a:rPr>
              <a:t>lors de la mise en place de </a:t>
            </a:r>
            <a:r>
              <a:rPr lang="fr-FR" sz="900" b="1">
                <a:solidFill>
                  <a:srgbClr val="581D74"/>
                </a:solidFill>
                <a:latin typeface="Montserrat ExtraBold" panose="020B0604020202020204" charset="0"/>
              </a:rPr>
              <a:t>VP </a:t>
            </a:r>
            <a:r>
              <a:rPr lang="fr-FR" sz="900">
                <a:solidFill>
                  <a:srgbClr val="581D74"/>
                </a:solidFill>
                <a:latin typeface="Montserrat ExtraBold" panose="020B0604020202020204" charset="0"/>
              </a:rPr>
              <a:t>dans un projet</a:t>
            </a:r>
          </a:p>
        </p:txBody>
      </p:sp>
      <p:sp>
        <p:nvSpPr>
          <p:cNvPr id="45" name="Rectangle : coins arrondis 44">
            <a:extLst>
              <a:ext uri="{FF2B5EF4-FFF2-40B4-BE49-F238E27FC236}">
                <a16:creationId xmlns:a16="http://schemas.microsoft.com/office/drawing/2014/main" id="{B64B788B-C1DB-4321-9A9A-3E8F7B70BE88}"/>
              </a:ext>
            </a:extLst>
          </p:cNvPr>
          <p:cNvSpPr/>
          <p:nvPr/>
        </p:nvSpPr>
        <p:spPr>
          <a:xfrm>
            <a:off x="734266" y="2314017"/>
            <a:ext cx="1920668" cy="55161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solidFill>
                  <a:schemeClr val="accent5"/>
                </a:solidFill>
                <a:latin typeface="Montserrat ExtraBold" panose="020B0604020202020204" charset="0"/>
              </a:rPr>
              <a:t>Mise en place de Gestion Déléguée en étape 2 de « Proposition et personnalisation »</a:t>
            </a:r>
          </a:p>
        </p:txBody>
      </p:sp>
      <p:sp>
        <p:nvSpPr>
          <p:cNvPr id="48" name="Rectangle : coins arrondis 47">
            <a:extLst>
              <a:ext uri="{FF2B5EF4-FFF2-40B4-BE49-F238E27FC236}">
                <a16:creationId xmlns:a16="http://schemas.microsoft.com/office/drawing/2014/main" id="{74C041ED-9B54-4DC5-8474-C1E3B7067241}"/>
              </a:ext>
            </a:extLst>
          </p:cNvPr>
          <p:cNvSpPr/>
          <p:nvPr/>
        </p:nvSpPr>
        <p:spPr>
          <a:xfrm>
            <a:off x="734266" y="1236976"/>
            <a:ext cx="1920668" cy="55161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solidFill>
                  <a:schemeClr val="bg2"/>
                </a:solidFill>
                <a:latin typeface="Montserrat ExtraBold" panose="020B0604020202020204" charset="0"/>
              </a:rPr>
              <a:t>Nouvel écran pour réaliser les </a:t>
            </a:r>
            <a:r>
              <a:rPr lang="fr-FR" sz="900" err="1">
                <a:solidFill>
                  <a:schemeClr val="bg2"/>
                </a:solidFill>
                <a:latin typeface="Montserrat ExtraBold" panose="020B0604020202020204" charset="0"/>
              </a:rPr>
              <a:t>switchs</a:t>
            </a:r>
            <a:r>
              <a:rPr lang="fr-FR" sz="900">
                <a:solidFill>
                  <a:schemeClr val="bg2"/>
                </a:solidFill>
                <a:latin typeface="Montserrat ExtraBold" panose="020B0604020202020204" charset="0"/>
              </a:rPr>
              <a:t> / </a:t>
            </a:r>
            <a:r>
              <a:rPr lang="fr-FR" sz="900" err="1">
                <a:solidFill>
                  <a:schemeClr val="bg2"/>
                </a:solidFill>
                <a:latin typeface="Montserrat ExtraBold" panose="020B0604020202020204" charset="0"/>
              </a:rPr>
              <a:t>splits</a:t>
            </a:r>
            <a:r>
              <a:rPr lang="fr-FR" sz="900">
                <a:solidFill>
                  <a:schemeClr val="bg2"/>
                </a:solidFill>
                <a:latin typeface="Montserrat ExtraBold" panose="020B0604020202020204" charset="0"/>
              </a:rPr>
              <a:t> multiples sur un contrat</a:t>
            </a:r>
          </a:p>
        </p:txBody>
      </p:sp>
      <p:sp>
        <p:nvSpPr>
          <p:cNvPr id="36" name="Organigramme : Connecteur 35">
            <a:extLst>
              <a:ext uri="{FF2B5EF4-FFF2-40B4-BE49-F238E27FC236}">
                <a16:creationId xmlns:a16="http://schemas.microsoft.com/office/drawing/2014/main" id="{624846F6-A646-429B-ABF6-245430E18A8E}"/>
              </a:ext>
            </a:extLst>
          </p:cNvPr>
          <p:cNvSpPr/>
          <p:nvPr/>
        </p:nvSpPr>
        <p:spPr>
          <a:xfrm>
            <a:off x="5746863" y="2481416"/>
            <a:ext cx="216000" cy="216000"/>
          </a:xfrm>
          <a:prstGeom prst="flowChartConnector">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6</a:t>
            </a:r>
          </a:p>
        </p:txBody>
      </p:sp>
      <p:sp>
        <p:nvSpPr>
          <p:cNvPr id="49" name="Organigramme : Connecteur 48">
            <a:extLst>
              <a:ext uri="{FF2B5EF4-FFF2-40B4-BE49-F238E27FC236}">
                <a16:creationId xmlns:a16="http://schemas.microsoft.com/office/drawing/2014/main" id="{0E0EDB91-5795-40CE-B9BE-94AC7692949F}"/>
              </a:ext>
            </a:extLst>
          </p:cNvPr>
          <p:cNvSpPr/>
          <p:nvPr/>
        </p:nvSpPr>
        <p:spPr>
          <a:xfrm>
            <a:off x="5746863" y="3565568"/>
            <a:ext cx="216000" cy="216000"/>
          </a:xfrm>
          <a:prstGeom prst="flowChartConnector">
            <a:avLst/>
          </a:prstGeom>
          <a:solidFill>
            <a:schemeClr val="accent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7</a:t>
            </a:r>
          </a:p>
        </p:txBody>
      </p:sp>
      <p:sp>
        <p:nvSpPr>
          <p:cNvPr id="50" name="Organigramme : Connecteur 49">
            <a:extLst>
              <a:ext uri="{FF2B5EF4-FFF2-40B4-BE49-F238E27FC236}">
                <a16:creationId xmlns:a16="http://schemas.microsoft.com/office/drawing/2014/main" id="{393290C9-A988-45AB-BEE3-A8E2385EACBC}"/>
              </a:ext>
            </a:extLst>
          </p:cNvPr>
          <p:cNvSpPr/>
          <p:nvPr/>
        </p:nvSpPr>
        <p:spPr>
          <a:xfrm>
            <a:off x="5746863" y="1435016"/>
            <a:ext cx="216000" cy="216000"/>
          </a:xfrm>
          <a:prstGeom prst="flowChartConnector">
            <a:avLst/>
          </a:prstGeom>
          <a:solidFill>
            <a:schemeClr val="accent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5</a:t>
            </a:r>
          </a:p>
        </p:txBody>
      </p:sp>
      <p:sp>
        <p:nvSpPr>
          <p:cNvPr id="62" name="ZoneTexte 61">
            <a:extLst>
              <a:ext uri="{FF2B5EF4-FFF2-40B4-BE49-F238E27FC236}">
                <a16:creationId xmlns:a16="http://schemas.microsoft.com/office/drawing/2014/main" id="{962E171E-9F82-430E-B29A-8EBE73E5B6BA}"/>
              </a:ext>
            </a:extLst>
          </p:cNvPr>
          <p:cNvSpPr txBox="1"/>
          <p:nvPr/>
        </p:nvSpPr>
        <p:spPr>
          <a:xfrm>
            <a:off x="6392265" y="3957668"/>
            <a:ext cx="2103195" cy="292388"/>
          </a:xfrm>
          <a:prstGeom prst="rect">
            <a:avLst/>
          </a:prstGeom>
          <a:noFill/>
        </p:spPr>
        <p:txBody>
          <a:bodyPr wrap="square">
            <a:spAutoFit/>
          </a:bodyPr>
          <a:lstStyle/>
          <a:p>
            <a:pPr algn="ctr"/>
            <a:r>
              <a:rPr lang="fr-FR" sz="650" i="1">
                <a:latin typeface="Montserrat" panose="00000500000000000000" pitchFamily="2" charset="0"/>
              </a:rPr>
              <a:t>* Cette fonctionnalité est déjà en production depuis le 07/09 </a:t>
            </a:r>
          </a:p>
        </p:txBody>
      </p:sp>
      <p:pic>
        <p:nvPicPr>
          <p:cNvPr id="7" name="Picture 2" descr="new Icon 1886744">
            <a:extLst>
              <a:ext uri="{FF2B5EF4-FFF2-40B4-BE49-F238E27FC236}">
                <a16:creationId xmlns:a16="http://schemas.microsoft.com/office/drawing/2014/main" id="{D7038CAB-E557-43AD-A769-F7E2172F8937}"/>
              </a:ext>
            </a:extLst>
          </p:cNvPr>
          <p:cNvPicPr>
            <a:picLocks noChangeAspect="1" noChangeArrowheads="1"/>
          </p:cNvPicPr>
          <p:nvPr/>
        </p:nvPicPr>
        <p:blipFill>
          <a:blip r:embed="rId10">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75728" y="1434605"/>
            <a:ext cx="280816" cy="280816"/>
          </a:xfrm>
          <a:prstGeom prst="rect">
            <a:avLst/>
          </a:prstGeom>
          <a:noFill/>
          <a:extLst>
            <a:ext uri="{909E8E84-426E-40DD-AFC4-6F175D3DCCD1}">
              <a14:hiddenFill xmlns:a14="http://schemas.microsoft.com/office/drawing/2010/main">
                <a:solidFill>
                  <a:srgbClr val="FFFFFF"/>
                </a:solidFill>
              </a14:hiddenFill>
            </a:ext>
          </a:extLst>
        </p:spPr>
      </p:pic>
      <p:sp>
        <p:nvSpPr>
          <p:cNvPr id="8" name="Triangle isocèle 7">
            <a:extLst>
              <a:ext uri="{FF2B5EF4-FFF2-40B4-BE49-F238E27FC236}">
                <a16:creationId xmlns:a16="http://schemas.microsoft.com/office/drawing/2014/main" id="{E2ED9D7B-DE8C-481D-8188-B6D36CB01E5C}"/>
              </a:ext>
            </a:extLst>
          </p:cNvPr>
          <p:cNvSpPr/>
          <p:nvPr/>
        </p:nvSpPr>
        <p:spPr>
          <a:xfrm rot="16200000" flipV="1">
            <a:off x="3395660" y="2517543"/>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Triangle isocèle 60">
            <a:extLst>
              <a:ext uri="{FF2B5EF4-FFF2-40B4-BE49-F238E27FC236}">
                <a16:creationId xmlns:a16="http://schemas.microsoft.com/office/drawing/2014/main" id="{A4E6E780-E7D1-4D51-8E70-D827445AA32A}"/>
              </a:ext>
            </a:extLst>
          </p:cNvPr>
          <p:cNvSpPr/>
          <p:nvPr/>
        </p:nvSpPr>
        <p:spPr>
          <a:xfrm rot="5400000" flipH="1" flipV="1">
            <a:off x="5365305" y="2517544"/>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42310390-4412-49F1-9835-B36A44CE5AC0}"/>
              </a:ext>
            </a:extLst>
          </p:cNvPr>
          <p:cNvSpPr/>
          <p:nvPr/>
        </p:nvSpPr>
        <p:spPr>
          <a:xfrm>
            <a:off x="3644499" y="3895942"/>
            <a:ext cx="1920668" cy="45792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chemeClr val="accent3">
                    <a:lumMod val="60000"/>
                    <a:lumOff val="40000"/>
                  </a:schemeClr>
                </a:solidFill>
                <a:effectLst/>
                <a:uLnTx/>
                <a:uFillTx/>
                <a:latin typeface="Montserrat ExtraBold" panose="020B0604020202020204" charset="0"/>
                <a:cs typeface="Arial"/>
                <a:sym typeface="Arial"/>
              </a:rPr>
              <a:t>Parcours PER CE désormais disponible</a:t>
            </a:r>
          </a:p>
        </p:txBody>
      </p:sp>
      <p:sp>
        <p:nvSpPr>
          <p:cNvPr id="59" name="Triangle isocèle 58">
            <a:extLst>
              <a:ext uri="{FF2B5EF4-FFF2-40B4-BE49-F238E27FC236}">
                <a16:creationId xmlns:a16="http://schemas.microsoft.com/office/drawing/2014/main" id="{F95BC4C0-FD26-4BA0-8A36-9AFDD1171FF1}"/>
              </a:ext>
            </a:extLst>
          </p:cNvPr>
          <p:cNvSpPr/>
          <p:nvPr/>
        </p:nvSpPr>
        <p:spPr>
          <a:xfrm rot="10800000" flipV="1">
            <a:off x="4390516" y="3213644"/>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Organigramme : Connecteur 59">
            <a:extLst>
              <a:ext uri="{FF2B5EF4-FFF2-40B4-BE49-F238E27FC236}">
                <a16:creationId xmlns:a16="http://schemas.microsoft.com/office/drawing/2014/main" id="{979E7000-84BC-49D7-97BF-12850EE41D64}"/>
              </a:ext>
            </a:extLst>
          </p:cNvPr>
          <p:cNvSpPr/>
          <p:nvPr/>
        </p:nvSpPr>
        <p:spPr>
          <a:xfrm>
            <a:off x="4512414" y="3369134"/>
            <a:ext cx="216000" cy="216000"/>
          </a:xfrm>
          <a:prstGeom prst="flowChartConnector">
            <a:avLst/>
          </a:prstGeom>
          <a:solidFill>
            <a:schemeClr val="accent3">
              <a:lumMod val="60000"/>
              <a:lumOff val="4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a:latin typeface="Montserrat SemiBold" panose="020B0604020202020204" charset="0"/>
              </a:rPr>
              <a:t>4</a:t>
            </a:r>
          </a:p>
        </p:txBody>
      </p:sp>
      <p:cxnSp>
        <p:nvCxnSpPr>
          <p:cNvPr id="13" name="Connecteur droit 12">
            <a:extLst>
              <a:ext uri="{FF2B5EF4-FFF2-40B4-BE49-F238E27FC236}">
                <a16:creationId xmlns:a16="http://schemas.microsoft.com/office/drawing/2014/main" id="{1BD6503B-2A99-494E-A5A4-2A07C18AD189}"/>
              </a:ext>
            </a:extLst>
          </p:cNvPr>
          <p:cNvCxnSpPr>
            <a:stCxn id="59" idx="3"/>
            <a:endCxn id="60" idx="0"/>
          </p:cNvCxnSpPr>
          <p:nvPr/>
        </p:nvCxnSpPr>
        <p:spPr>
          <a:xfrm>
            <a:off x="4618448" y="3322056"/>
            <a:ext cx="1966" cy="47078"/>
          </a:xfrm>
          <a:prstGeom prst="line">
            <a:avLst/>
          </a:prstGeom>
          <a:ln w="127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38087B42-7F10-4A98-BA46-73B73F3B688C}"/>
              </a:ext>
            </a:extLst>
          </p:cNvPr>
          <p:cNvCxnSpPr>
            <a:cxnSpLocks/>
          </p:cNvCxnSpPr>
          <p:nvPr/>
        </p:nvCxnSpPr>
        <p:spPr>
          <a:xfrm>
            <a:off x="4158895" y="3322056"/>
            <a:ext cx="916861" cy="0"/>
          </a:xfrm>
          <a:prstGeom prst="line">
            <a:avLst/>
          </a:prstGeom>
          <a:ln w="127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EDDACD7C-206B-47FC-B672-ED8E747F89F5}"/>
              </a:ext>
            </a:extLst>
          </p:cNvPr>
          <p:cNvSpPr txBox="1"/>
          <p:nvPr/>
        </p:nvSpPr>
        <p:spPr>
          <a:xfrm>
            <a:off x="4174369" y="2751174"/>
            <a:ext cx="877476" cy="261610"/>
          </a:xfrm>
          <a:prstGeom prst="rect">
            <a:avLst/>
          </a:prstGeom>
          <a:noFill/>
        </p:spPr>
        <p:txBody>
          <a:bodyPr wrap="square" rtlCol="0">
            <a:spAutoFit/>
          </a:bodyPr>
          <a:lstStyle/>
          <a:p>
            <a:pPr algn="ctr"/>
            <a:r>
              <a:rPr lang="fr-FR" sz="1100">
                <a:solidFill>
                  <a:schemeClr val="accent3"/>
                </a:solidFill>
                <a:latin typeface="Montserrat ExtraBold" panose="020B0604020202020204" charset="0"/>
              </a:rPr>
              <a:t>LEA V3.1</a:t>
            </a:r>
          </a:p>
        </p:txBody>
      </p:sp>
      <p:pic>
        <p:nvPicPr>
          <p:cNvPr id="15" name="Picture 6">
            <a:extLst>
              <a:ext uri="{FF2B5EF4-FFF2-40B4-BE49-F238E27FC236}">
                <a16:creationId xmlns:a16="http://schemas.microsoft.com/office/drawing/2014/main" id="{611B3E45-E539-4708-9EF8-EC200A3DBFB0}"/>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166095" y="2055536"/>
            <a:ext cx="877476" cy="706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0" name="Groupe 69">
            <a:extLst>
              <a:ext uri="{FF2B5EF4-FFF2-40B4-BE49-F238E27FC236}">
                <a16:creationId xmlns:a16="http://schemas.microsoft.com/office/drawing/2014/main" id="{FC0ABF89-83D3-4679-B4F0-944CCCA06FB0}"/>
              </a:ext>
            </a:extLst>
          </p:cNvPr>
          <p:cNvGrpSpPr/>
          <p:nvPr/>
        </p:nvGrpSpPr>
        <p:grpSpPr>
          <a:xfrm>
            <a:off x="4481251" y="3529465"/>
            <a:ext cx="304074" cy="376174"/>
            <a:chOff x="2795987" y="3469457"/>
            <a:chExt cx="329979" cy="408222"/>
          </a:xfrm>
        </p:grpSpPr>
        <p:pic>
          <p:nvPicPr>
            <p:cNvPr id="71" name="Picture 2">
              <a:extLst>
                <a:ext uri="{FF2B5EF4-FFF2-40B4-BE49-F238E27FC236}">
                  <a16:creationId xmlns:a16="http://schemas.microsoft.com/office/drawing/2014/main" id="{8A111F29-9F2D-4810-8501-0DB0DEFDA3EC}"/>
                </a:ext>
              </a:extLst>
            </p:cNvPr>
            <p:cNvPicPr>
              <a:picLocks noChangeAspect="1" noChangeArrowheads="1"/>
            </p:cNvPicPr>
            <p:nvPr/>
          </p:nvPicPr>
          <p:blipFill>
            <a:blip r:embed="rId12">
              <a:duotone>
                <a:schemeClr val="accent3">
                  <a:shade val="45000"/>
                  <a:satMod val="135000"/>
                </a:schemeClr>
                <a:prstClr val="white"/>
              </a:duotone>
            </a:blip>
            <a:srcRect/>
            <a:stretch/>
          </p:blipFill>
          <p:spPr bwMode="auto">
            <a:xfrm>
              <a:off x="2795987" y="3600600"/>
              <a:ext cx="277079" cy="277079"/>
            </a:xfrm>
            <a:prstGeom prst="rect">
              <a:avLst/>
            </a:prstGeom>
            <a:noFill/>
            <a:extLst>
              <a:ext uri="{909E8E84-426E-40DD-AFC4-6F175D3DCCD1}">
                <a14:hiddenFill xmlns:a14="http://schemas.microsoft.com/office/drawing/2010/main">
                  <a:solidFill>
                    <a:srgbClr val="FFFFFF"/>
                  </a:solidFill>
                </a14:hiddenFill>
              </a:ext>
            </a:extLst>
          </p:spPr>
        </p:pic>
        <p:pic>
          <p:nvPicPr>
            <p:cNvPr id="72" name="Graphique 71" descr="Retour">
              <a:extLst>
                <a:ext uri="{FF2B5EF4-FFF2-40B4-BE49-F238E27FC236}">
                  <a16:creationId xmlns:a16="http://schemas.microsoft.com/office/drawing/2014/main" id="{D7C62DB2-31B7-47D9-A29F-885126A5D0E6}"/>
                </a:ext>
              </a:extLst>
            </p:cNvPr>
            <p:cNvPicPr>
              <a:picLocks noChangeAspect="1"/>
            </p:cNvPicPr>
            <p:nvPr/>
          </p:nvPicPr>
          <p:blipFill>
            <a:blip r:embed="rId13">
              <a:duotone>
                <a:schemeClr val="accent3">
                  <a:shade val="45000"/>
                  <a:satMod val="135000"/>
                </a:schemeClr>
                <a:prstClr val="white"/>
              </a:duotone>
              <a:extLst>
                <a:ext uri="{96DAC541-7B7A-43D3-8B79-37D633B846F1}">
                  <asvg:svgBlip xmlns="" xmlns:asvg="http://schemas.microsoft.com/office/drawing/2016/SVG/main" r:embed="rId14"/>
                </a:ext>
              </a:extLst>
            </a:blip>
            <a:stretch>
              <a:fillRect/>
            </a:stretch>
          </p:blipFill>
          <p:spPr>
            <a:xfrm>
              <a:off x="2981047" y="3469457"/>
              <a:ext cx="144919" cy="144919"/>
            </a:xfrm>
            <a:prstGeom prst="rect">
              <a:avLst/>
            </a:prstGeom>
          </p:spPr>
        </p:pic>
      </p:grpSp>
      <p:pic>
        <p:nvPicPr>
          <p:cNvPr id="5" name="Image 4">
            <a:extLst>
              <a:ext uri="{FF2B5EF4-FFF2-40B4-BE49-F238E27FC236}">
                <a16:creationId xmlns:a16="http://schemas.microsoft.com/office/drawing/2014/main" id="{D5F8E509-90AD-4EF0-99A9-B9E6D3D41670}"/>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2800045" y="3531305"/>
            <a:ext cx="327298" cy="327298"/>
          </a:xfrm>
          <a:prstGeom prst="rect">
            <a:avLst/>
          </a:prstGeom>
        </p:spPr>
      </p:pic>
    </p:spTree>
    <p:extLst>
      <p:ext uri="{BB962C8B-B14F-4D97-AF65-F5344CB8AC3E}">
        <p14:creationId xmlns:p14="http://schemas.microsoft.com/office/powerpoint/2010/main" val="1017006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0E2F8AA7-5045-4CD1-BBF5-C6EB7948E350}"/>
              </a:ext>
            </a:extLst>
          </p:cNvPr>
          <p:cNvPicPr>
            <a:picLocks noChangeAspect="1"/>
          </p:cNvPicPr>
          <p:nvPr/>
        </p:nvPicPr>
        <p:blipFill>
          <a:blip r:embed="rId3"/>
          <a:stretch>
            <a:fillRect/>
          </a:stretch>
        </p:blipFill>
        <p:spPr>
          <a:xfrm>
            <a:off x="5223797" y="2645380"/>
            <a:ext cx="3098293" cy="1451076"/>
          </a:xfrm>
          <a:prstGeom prst="rect">
            <a:avLst/>
          </a:prstGeom>
          <a:ln w="12700">
            <a:solidFill>
              <a:schemeClr val="bg1">
                <a:lumMod val="85000"/>
              </a:schemeClr>
            </a:solidFill>
          </a:ln>
        </p:spPr>
      </p:pic>
      <p:pic>
        <p:nvPicPr>
          <p:cNvPr id="12" name="Image 11">
            <a:extLst>
              <a:ext uri="{FF2B5EF4-FFF2-40B4-BE49-F238E27FC236}">
                <a16:creationId xmlns:a16="http://schemas.microsoft.com/office/drawing/2014/main" id="{F54B6588-23AA-4AFE-9F4C-D5B16EA2C54A}"/>
              </a:ext>
            </a:extLst>
          </p:cNvPr>
          <p:cNvPicPr>
            <a:picLocks noChangeAspect="1"/>
          </p:cNvPicPr>
          <p:nvPr/>
        </p:nvPicPr>
        <p:blipFill rotWithShape="1">
          <a:blip r:embed="rId4"/>
          <a:srcRect l="50857" t="17937" b="33510"/>
          <a:stretch/>
        </p:blipFill>
        <p:spPr>
          <a:xfrm>
            <a:off x="5220216" y="779001"/>
            <a:ext cx="3123712" cy="1545571"/>
          </a:xfrm>
          <a:prstGeom prst="rect">
            <a:avLst/>
          </a:prstGeom>
          <a:ln w="12700">
            <a:solidFill>
              <a:schemeClr val="bg1">
                <a:lumMod val="85000"/>
              </a:schemeClr>
            </a:solidFill>
          </a:ln>
        </p:spPr>
      </p:pic>
      <p:sp>
        <p:nvSpPr>
          <p:cNvPr id="5" name="Rectangle 4">
            <a:extLst>
              <a:ext uri="{FF2B5EF4-FFF2-40B4-BE49-F238E27FC236}">
                <a16:creationId xmlns:a16="http://schemas.microsoft.com/office/drawing/2014/main" id="{A64E89AD-D070-49F5-A662-5483A122EF37}"/>
              </a:ext>
            </a:extLst>
          </p:cNvPr>
          <p:cNvSpPr/>
          <p:nvPr/>
        </p:nvSpPr>
        <p:spPr>
          <a:xfrm>
            <a:off x="7860107" y="1159567"/>
            <a:ext cx="170309" cy="181278"/>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0ACFCEB1-61E6-45E9-A094-260A11D7B650}"/>
              </a:ext>
            </a:extLst>
          </p:cNvPr>
          <p:cNvSpPr/>
          <p:nvPr/>
        </p:nvSpPr>
        <p:spPr>
          <a:xfrm>
            <a:off x="2288412" y="800792"/>
            <a:ext cx="653628" cy="62862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7D701395-8032-4536-906F-15A66E308701}"/>
              </a:ext>
            </a:extLst>
          </p:cNvPr>
          <p:cNvSpPr>
            <a:spLocks noGrp="1"/>
          </p:cNvSpPr>
          <p:nvPr>
            <p:ph type="title"/>
          </p:nvPr>
        </p:nvSpPr>
        <p:spPr>
          <a:xfrm>
            <a:off x="900385" y="195486"/>
            <a:ext cx="7704098" cy="432000"/>
          </a:xfrm>
        </p:spPr>
        <p:txBody>
          <a:bodyPr/>
          <a:lstStyle/>
          <a:p>
            <a:r>
              <a:rPr lang="fr-FR" sz="1800"/>
              <a:t>Des fonctionnalités avancées mais accessibles à tous</a:t>
            </a:r>
          </a:p>
        </p:txBody>
      </p:sp>
      <p:pic>
        <p:nvPicPr>
          <p:cNvPr id="17" name="Picture 4" descr="choosing Icon 3096000">
            <a:extLst>
              <a:ext uri="{FF2B5EF4-FFF2-40B4-BE49-F238E27FC236}">
                <a16:creationId xmlns:a16="http://schemas.microsoft.com/office/drawing/2014/main" id="{5BCC7D88-C2C9-4D46-AAF7-2DE5605773E9}"/>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26123" y="926002"/>
            <a:ext cx="378207" cy="378207"/>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0636FC93-0094-44D1-916C-285C62F6754A}"/>
              </a:ext>
            </a:extLst>
          </p:cNvPr>
          <p:cNvSpPr/>
          <p:nvPr/>
        </p:nvSpPr>
        <p:spPr>
          <a:xfrm>
            <a:off x="734863" y="1582302"/>
            <a:ext cx="3852048" cy="27012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solidFill>
                  <a:schemeClr val="bg2"/>
                </a:solidFill>
                <a:latin typeface="Montserrat ExtraBold" panose="00000900000000000000" pitchFamily="2" charset="0"/>
              </a:rPr>
              <a:t>Les </a:t>
            </a:r>
            <a:r>
              <a:rPr lang="fr-FR" sz="1100" b="1" err="1">
                <a:solidFill>
                  <a:schemeClr val="bg2"/>
                </a:solidFill>
                <a:latin typeface="Montserrat ExtraBold" panose="00000900000000000000" pitchFamily="2" charset="0"/>
              </a:rPr>
              <a:t>switchs</a:t>
            </a:r>
            <a:r>
              <a:rPr lang="fr-FR" sz="1100" b="1">
                <a:solidFill>
                  <a:schemeClr val="bg2"/>
                </a:solidFill>
                <a:latin typeface="Montserrat ExtraBold" panose="00000900000000000000" pitchFamily="2" charset="0"/>
              </a:rPr>
              <a:t>/</a:t>
            </a:r>
            <a:r>
              <a:rPr lang="fr-FR" sz="1100" b="1" err="1">
                <a:solidFill>
                  <a:schemeClr val="bg2"/>
                </a:solidFill>
                <a:latin typeface="Montserrat ExtraBold" panose="00000900000000000000" pitchFamily="2" charset="0"/>
              </a:rPr>
              <a:t>splits</a:t>
            </a:r>
            <a:r>
              <a:rPr lang="fr-FR" sz="1100" b="1">
                <a:solidFill>
                  <a:schemeClr val="bg2"/>
                </a:solidFill>
                <a:latin typeface="Montserrat ExtraBold" panose="00000900000000000000" pitchFamily="2" charset="0"/>
              </a:rPr>
              <a:t> multiples sur un contrat (1/2)</a:t>
            </a:r>
          </a:p>
        </p:txBody>
      </p:sp>
      <p:sp>
        <p:nvSpPr>
          <p:cNvPr id="21" name="Rectangle 20">
            <a:extLst>
              <a:ext uri="{FF2B5EF4-FFF2-40B4-BE49-F238E27FC236}">
                <a16:creationId xmlns:a16="http://schemas.microsoft.com/office/drawing/2014/main" id="{A72AE591-3E09-4614-960C-8E841A43253C}"/>
              </a:ext>
            </a:extLst>
          </p:cNvPr>
          <p:cNvSpPr/>
          <p:nvPr/>
        </p:nvSpPr>
        <p:spPr>
          <a:xfrm>
            <a:off x="651372" y="2243284"/>
            <a:ext cx="3935540" cy="115129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80975" algn="just"/>
            <a:r>
              <a:rPr lang="fr-FR" sz="700">
                <a:solidFill>
                  <a:schemeClr val="tx1"/>
                </a:solidFill>
              </a:rPr>
              <a:t>A l’étape 2 de « Proposition et personnalisation », cliquer sur le petit crayon </a:t>
            </a:r>
            <a:r>
              <a:rPr lang="fr-FR" sz="700" u="sng">
                <a:solidFill>
                  <a:schemeClr val="tx1"/>
                </a:solidFill>
              </a:rPr>
              <a:t>à droite de l’intitulé du contrat</a:t>
            </a:r>
            <a:r>
              <a:rPr lang="fr-FR" sz="700">
                <a:solidFill>
                  <a:schemeClr val="tx1"/>
                </a:solidFill>
              </a:rPr>
              <a:t> pour accéder aux écrans de </a:t>
            </a:r>
            <a:r>
              <a:rPr lang="fr-FR" sz="700" err="1">
                <a:solidFill>
                  <a:schemeClr val="tx1"/>
                </a:solidFill>
              </a:rPr>
              <a:t>switchs</a:t>
            </a:r>
            <a:r>
              <a:rPr lang="fr-FR" sz="700">
                <a:solidFill>
                  <a:schemeClr val="tx1"/>
                </a:solidFill>
              </a:rPr>
              <a:t>/</a:t>
            </a:r>
            <a:r>
              <a:rPr lang="fr-FR" sz="700" err="1">
                <a:solidFill>
                  <a:schemeClr val="tx1"/>
                </a:solidFill>
              </a:rPr>
              <a:t>splits</a:t>
            </a:r>
            <a:r>
              <a:rPr lang="fr-FR" sz="700">
                <a:solidFill>
                  <a:schemeClr val="tx1"/>
                </a:solidFill>
              </a:rPr>
              <a:t> multiples. </a:t>
            </a:r>
          </a:p>
          <a:p>
            <a:pPr marL="171450" indent="-171450" algn="just">
              <a:buFont typeface="Wingdings" panose="05000000000000000000" pitchFamily="2" charset="2"/>
              <a:buChar char="§"/>
            </a:pPr>
            <a:endParaRPr lang="fr-FR" sz="700">
              <a:solidFill>
                <a:schemeClr val="tx1"/>
              </a:solidFill>
            </a:endParaRPr>
          </a:p>
          <a:p>
            <a:pPr marL="171450" indent="-171450" algn="just">
              <a:buFont typeface="Wingdings" panose="05000000000000000000" pitchFamily="2" charset="2"/>
              <a:buChar char="§"/>
            </a:pPr>
            <a:endParaRPr lang="fr-FR" sz="700">
              <a:solidFill>
                <a:schemeClr val="tx1"/>
              </a:solidFill>
            </a:endParaRPr>
          </a:p>
          <a:p>
            <a:pPr marL="182563" algn="just"/>
            <a:r>
              <a:rPr lang="fr-FR" sz="700">
                <a:solidFill>
                  <a:schemeClr val="tx1"/>
                </a:solidFill>
              </a:rPr>
              <a:t>Un premier écran permet de désinvestir : </a:t>
            </a:r>
          </a:p>
          <a:p>
            <a:pPr marL="357188" indent="-177800" algn="just">
              <a:buFont typeface="Courier New" panose="02070309020205020404" pitchFamily="49" charset="0"/>
              <a:buChar char="o"/>
            </a:pPr>
            <a:r>
              <a:rPr lang="fr-FR" sz="700">
                <a:solidFill>
                  <a:schemeClr val="tx1"/>
                </a:solidFill>
              </a:rPr>
              <a:t>Soit totalement (via l’icône double flèche) </a:t>
            </a:r>
          </a:p>
          <a:p>
            <a:pPr marL="357188" indent="-177800" algn="just">
              <a:buFont typeface="Courier New" panose="02070309020205020404" pitchFamily="49" charset="0"/>
              <a:buChar char="o"/>
            </a:pPr>
            <a:r>
              <a:rPr lang="fr-FR" sz="700">
                <a:solidFill>
                  <a:schemeClr val="tx1"/>
                </a:solidFill>
              </a:rPr>
              <a:t>Soit partiellement en montant ou pourcentage (via les colonnes « Montant à modifier » et « Pourcentage à modifier ») </a:t>
            </a:r>
          </a:p>
          <a:p>
            <a:pPr marL="179388" algn="just"/>
            <a:r>
              <a:rPr lang="fr-FR" sz="700">
                <a:solidFill>
                  <a:schemeClr val="tx1"/>
                </a:solidFill>
              </a:rPr>
              <a:t>…les instruments financiers que le client souhaite arbitrer sur son contrat. </a:t>
            </a:r>
          </a:p>
          <a:p>
            <a:pPr marL="182563" algn="just"/>
            <a:r>
              <a:rPr lang="fr-FR" sz="700">
                <a:solidFill>
                  <a:schemeClr val="tx1"/>
                </a:solidFill>
              </a:rPr>
              <a:t>Une fois les montants saisis, la somme des montants désinvestis s’affiche alors en bas de l’écran. Cliquer sur « suivant » en bas à droite de l’écran pour poursuivre.</a:t>
            </a:r>
          </a:p>
        </p:txBody>
      </p:sp>
      <p:sp>
        <p:nvSpPr>
          <p:cNvPr id="2056" name="Rectangle 2055">
            <a:extLst>
              <a:ext uri="{FF2B5EF4-FFF2-40B4-BE49-F238E27FC236}">
                <a16:creationId xmlns:a16="http://schemas.microsoft.com/office/drawing/2014/main" id="{1B30ABB9-2B75-4D36-B662-1DED97B1ECB9}"/>
              </a:ext>
            </a:extLst>
          </p:cNvPr>
          <p:cNvSpPr/>
          <p:nvPr/>
        </p:nvSpPr>
        <p:spPr>
          <a:xfrm>
            <a:off x="727426" y="2223938"/>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sp>
        <p:nvSpPr>
          <p:cNvPr id="2057" name="Rectangle 2056">
            <a:extLst>
              <a:ext uri="{FF2B5EF4-FFF2-40B4-BE49-F238E27FC236}">
                <a16:creationId xmlns:a16="http://schemas.microsoft.com/office/drawing/2014/main" id="{E33BCF28-06E1-468A-9C78-61C467A2AF47}"/>
              </a:ext>
            </a:extLst>
          </p:cNvPr>
          <p:cNvSpPr/>
          <p:nvPr/>
        </p:nvSpPr>
        <p:spPr>
          <a:xfrm>
            <a:off x="727423" y="2641755"/>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2</a:t>
            </a:r>
          </a:p>
        </p:txBody>
      </p:sp>
      <p:sp>
        <p:nvSpPr>
          <p:cNvPr id="113" name="Rectangle 112">
            <a:extLst>
              <a:ext uri="{FF2B5EF4-FFF2-40B4-BE49-F238E27FC236}">
                <a16:creationId xmlns:a16="http://schemas.microsoft.com/office/drawing/2014/main" id="{D5920B0D-25A6-4BDA-8C17-710FE998560E}"/>
              </a:ext>
            </a:extLst>
          </p:cNvPr>
          <p:cNvSpPr/>
          <p:nvPr/>
        </p:nvSpPr>
        <p:spPr>
          <a:xfrm>
            <a:off x="5169107" y="3316918"/>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2</a:t>
            </a:r>
          </a:p>
        </p:txBody>
      </p:sp>
      <p:cxnSp>
        <p:nvCxnSpPr>
          <p:cNvPr id="11" name="Connecteur droit 10">
            <a:extLst>
              <a:ext uri="{FF2B5EF4-FFF2-40B4-BE49-F238E27FC236}">
                <a16:creationId xmlns:a16="http://schemas.microsoft.com/office/drawing/2014/main" id="{5AD29280-6340-4A6D-882B-93B65A653036}"/>
              </a:ext>
            </a:extLst>
          </p:cNvPr>
          <p:cNvCxnSpPr/>
          <p:nvPr/>
        </p:nvCxnSpPr>
        <p:spPr>
          <a:xfrm>
            <a:off x="2032943" y="1952564"/>
            <a:ext cx="116456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40" name="Triangle isocèle 39">
            <a:extLst>
              <a:ext uri="{FF2B5EF4-FFF2-40B4-BE49-F238E27FC236}">
                <a16:creationId xmlns:a16="http://schemas.microsoft.com/office/drawing/2014/main" id="{64E0E6CC-EA10-42BE-80AA-EA232064F4ED}"/>
              </a:ext>
            </a:extLst>
          </p:cNvPr>
          <p:cNvSpPr/>
          <p:nvPr/>
        </p:nvSpPr>
        <p:spPr>
          <a:xfrm rot="16200000" flipV="1">
            <a:off x="4669621" y="2455213"/>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 name="Connecteur droit 40">
            <a:extLst>
              <a:ext uri="{FF2B5EF4-FFF2-40B4-BE49-F238E27FC236}">
                <a16:creationId xmlns:a16="http://schemas.microsoft.com/office/drawing/2014/main" id="{210DFE03-0AFD-4C9A-88FF-61FB9DAA0EC9}"/>
              </a:ext>
            </a:extLst>
          </p:cNvPr>
          <p:cNvCxnSpPr>
            <a:cxnSpLocks/>
          </p:cNvCxnSpPr>
          <p:nvPr/>
        </p:nvCxnSpPr>
        <p:spPr>
          <a:xfrm>
            <a:off x="4843347" y="1429419"/>
            <a:ext cx="0" cy="216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26" name="Picture 2" descr="new Icon 1886744">
            <a:extLst>
              <a:ext uri="{FF2B5EF4-FFF2-40B4-BE49-F238E27FC236}">
                <a16:creationId xmlns:a16="http://schemas.microsoft.com/office/drawing/2014/main" id="{7148B9ED-BFC6-4CFB-949D-190095F23D16}"/>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0636" y="810956"/>
            <a:ext cx="175389" cy="175389"/>
          </a:xfrm>
          <a:prstGeom prst="rect">
            <a:avLst/>
          </a:prstGeom>
          <a:noFill/>
          <a:extLst>
            <a:ext uri="{909E8E84-426E-40DD-AFC4-6F175D3DCCD1}">
              <a14:hiddenFill xmlns:a14="http://schemas.microsoft.com/office/drawing/2010/main">
                <a:solidFill>
                  <a:srgbClr val="FFFFFF"/>
                </a:solidFill>
              </a14:hiddenFill>
            </a:ext>
          </a:extLst>
        </p:spPr>
      </p:pic>
      <p:sp>
        <p:nvSpPr>
          <p:cNvPr id="112" name="Rectangle 111">
            <a:extLst>
              <a:ext uri="{FF2B5EF4-FFF2-40B4-BE49-F238E27FC236}">
                <a16:creationId xmlns:a16="http://schemas.microsoft.com/office/drawing/2014/main" id="{3A85F222-F47B-4C0F-BF1F-B5B410DBDB63}"/>
              </a:ext>
            </a:extLst>
          </p:cNvPr>
          <p:cNvSpPr/>
          <p:nvPr/>
        </p:nvSpPr>
        <p:spPr>
          <a:xfrm>
            <a:off x="5169107" y="1479464"/>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sp>
        <p:nvSpPr>
          <p:cNvPr id="45" name="Rectangle 44">
            <a:extLst>
              <a:ext uri="{FF2B5EF4-FFF2-40B4-BE49-F238E27FC236}">
                <a16:creationId xmlns:a16="http://schemas.microsoft.com/office/drawing/2014/main" id="{5F4DA6DD-9DCF-4F6B-AE53-E9DED3C2A58F}"/>
              </a:ext>
            </a:extLst>
          </p:cNvPr>
          <p:cNvSpPr/>
          <p:nvPr/>
        </p:nvSpPr>
        <p:spPr>
          <a:xfrm>
            <a:off x="7384660" y="3002962"/>
            <a:ext cx="152286" cy="959438"/>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80F8FA0B-0AC4-4557-8E19-7E742EA95999}"/>
              </a:ext>
            </a:extLst>
          </p:cNvPr>
          <p:cNvSpPr/>
          <p:nvPr/>
        </p:nvSpPr>
        <p:spPr>
          <a:xfrm>
            <a:off x="7649826" y="3002962"/>
            <a:ext cx="559383" cy="959438"/>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9562E9CE-361A-421C-807E-EA0EC47E52BF}"/>
              </a:ext>
            </a:extLst>
          </p:cNvPr>
          <p:cNvSpPr/>
          <p:nvPr/>
        </p:nvSpPr>
        <p:spPr>
          <a:xfrm>
            <a:off x="7874992" y="2891004"/>
            <a:ext cx="90000" cy="90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00" b="1"/>
              <a:t>b</a:t>
            </a:r>
          </a:p>
        </p:txBody>
      </p:sp>
      <p:sp>
        <p:nvSpPr>
          <p:cNvPr id="48" name="Ellipse 47">
            <a:extLst>
              <a:ext uri="{FF2B5EF4-FFF2-40B4-BE49-F238E27FC236}">
                <a16:creationId xmlns:a16="http://schemas.microsoft.com/office/drawing/2014/main" id="{4C170BF5-AD93-43A1-A87B-7273DFAAA9D2}"/>
              </a:ext>
            </a:extLst>
          </p:cNvPr>
          <p:cNvSpPr/>
          <p:nvPr/>
        </p:nvSpPr>
        <p:spPr>
          <a:xfrm>
            <a:off x="7387526" y="2892190"/>
            <a:ext cx="90000" cy="90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00" b="1"/>
              <a:t>a</a:t>
            </a:r>
          </a:p>
        </p:txBody>
      </p:sp>
      <p:sp>
        <p:nvSpPr>
          <p:cNvPr id="49" name="Ellipse 48">
            <a:extLst>
              <a:ext uri="{FF2B5EF4-FFF2-40B4-BE49-F238E27FC236}">
                <a16:creationId xmlns:a16="http://schemas.microsoft.com/office/drawing/2014/main" id="{FDAE1DD3-9F82-489A-A1D0-F43447ACBE78}"/>
              </a:ext>
            </a:extLst>
          </p:cNvPr>
          <p:cNvSpPr/>
          <p:nvPr/>
        </p:nvSpPr>
        <p:spPr>
          <a:xfrm>
            <a:off x="935551" y="2797652"/>
            <a:ext cx="72000" cy="72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00" b="1"/>
              <a:t>a</a:t>
            </a:r>
          </a:p>
        </p:txBody>
      </p:sp>
      <p:sp>
        <p:nvSpPr>
          <p:cNvPr id="50" name="Ellipse 49">
            <a:extLst>
              <a:ext uri="{FF2B5EF4-FFF2-40B4-BE49-F238E27FC236}">
                <a16:creationId xmlns:a16="http://schemas.microsoft.com/office/drawing/2014/main" id="{FC945C80-7735-4E2E-B7EB-4E4FBA3097B8}"/>
              </a:ext>
            </a:extLst>
          </p:cNvPr>
          <p:cNvSpPr/>
          <p:nvPr/>
        </p:nvSpPr>
        <p:spPr>
          <a:xfrm>
            <a:off x="935551" y="2911250"/>
            <a:ext cx="72000" cy="72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00" b="1"/>
              <a:t>b</a:t>
            </a:r>
          </a:p>
        </p:txBody>
      </p:sp>
      <p:grpSp>
        <p:nvGrpSpPr>
          <p:cNvPr id="43" name="Groupe 42">
            <a:extLst>
              <a:ext uri="{FF2B5EF4-FFF2-40B4-BE49-F238E27FC236}">
                <a16:creationId xmlns:a16="http://schemas.microsoft.com/office/drawing/2014/main" id="{80860B29-51D8-44F3-80CA-36F2F9D227D3}"/>
              </a:ext>
            </a:extLst>
          </p:cNvPr>
          <p:cNvGrpSpPr/>
          <p:nvPr/>
        </p:nvGrpSpPr>
        <p:grpSpPr>
          <a:xfrm>
            <a:off x="8417378" y="191346"/>
            <a:ext cx="374209" cy="253779"/>
            <a:chOff x="3867150" y="2184400"/>
            <a:chExt cx="374209" cy="253779"/>
          </a:xfrm>
        </p:grpSpPr>
        <p:sp>
          <p:nvSpPr>
            <p:cNvPr id="44" name="Rectangle : coins arrondis 43">
              <a:extLst>
                <a:ext uri="{FF2B5EF4-FFF2-40B4-BE49-F238E27FC236}">
                  <a16:creationId xmlns:a16="http://schemas.microsoft.com/office/drawing/2014/main" id="{0A68B62F-7011-4AF1-AB2E-F4C7FDC22C6A}"/>
                </a:ext>
              </a:extLst>
            </p:cNvPr>
            <p:cNvSpPr/>
            <p:nvPr/>
          </p:nvSpPr>
          <p:spPr>
            <a:xfrm>
              <a:off x="3867150" y="2184400"/>
              <a:ext cx="95603" cy="5080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 coins arrondis 46">
              <a:extLst>
                <a:ext uri="{FF2B5EF4-FFF2-40B4-BE49-F238E27FC236}">
                  <a16:creationId xmlns:a16="http://schemas.microsoft.com/office/drawing/2014/main" id="{8839C47B-578C-46B5-9323-E7B0E81B95C9}"/>
                </a:ext>
              </a:extLst>
            </p:cNvPr>
            <p:cNvSpPr/>
            <p:nvPr/>
          </p:nvSpPr>
          <p:spPr>
            <a:xfrm>
              <a:off x="3867150" y="2275326"/>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 coins arrondis 50">
              <a:extLst>
                <a:ext uri="{FF2B5EF4-FFF2-40B4-BE49-F238E27FC236}">
                  <a16:creationId xmlns:a16="http://schemas.microsoft.com/office/drawing/2014/main" id="{FD73C639-AE7D-41BB-B9F9-84BE7429D2F6}"/>
                </a:ext>
              </a:extLst>
            </p:cNvPr>
            <p:cNvSpPr/>
            <p:nvPr/>
          </p:nvSpPr>
          <p:spPr>
            <a:xfrm>
              <a:off x="3867150"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 coins arrondis 51">
              <a:extLst>
                <a:ext uri="{FF2B5EF4-FFF2-40B4-BE49-F238E27FC236}">
                  <a16:creationId xmlns:a16="http://schemas.microsoft.com/office/drawing/2014/main" id="{135F0267-FE5F-4902-95D3-94DD5C0AC134}"/>
                </a:ext>
              </a:extLst>
            </p:cNvPr>
            <p:cNvSpPr/>
            <p:nvPr/>
          </p:nvSpPr>
          <p:spPr>
            <a:xfrm>
              <a:off x="4145756" y="2184400"/>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 coins arrondis 52">
              <a:extLst>
                <a:ext uri="{FF2B5EF4-FFF2-40B4-BE49-F238E27FC236}">
                  <a16:creationId xmlns:a16="http://schemas.microsoft.com/office/drawing/2014/main" id="{326F7B5D-1818-48F6-917E-335F29DE57E8}"/>
                </a:ext>
              </a:extLst>
            </p:cNvPr>
            <p:cNvSpPr/>
            <p:nvPr/>
          </p:nvSpPr>
          <p:spPr>
            <a:xfrm>
              <a:off x="4145756" y="2275326"/>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 coins arrondis 53">
              <a:extLst>
                <a:ext uri="{FF2B5EF4-FFF2-40B4-BE49-F238E27FC236}">
                  <a16:creationId xmlns:a16="http://schemas.microsoft.com/office/drawing/2014/main" id="{DBAB02B2-6F64-419F-A34C-AF4D147B94FB}"/>
                </a:ext>
              </a:extLst>
            </p:cNvPr>
            <p:cNvSpPr/>
            <p:nvPr/>
          </p:nvSpPr>
          <p:spPr>
            <a:xfrm>
              <a:off x="4145756"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5" name="Picture 4" descr="Tablet Icon 717861">
              <a:extLst>
                <a:ext uri="{FF2B5EF4-FFF2-40B4-BE49-F238E27FC236}">
                  <a16:creationId xmlns:a16="http://schemas.microsoft.com/office/drawing/2014/main" id="{E548BD90-DD05-477B-90D0-01D252EA846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3391" y="2229863"/>
              <a:ext cx="141726" cy="141726"/>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6">
              <a:extLst>
                <a:ext uri="{FF2B5EF4-FFF2-40B4-BE49-F238E27FC236}">
                  <a16:creationId xmlns:a16="http://schemas.microsoft.com/office/drawing/2014/main" id="{C10A6AB9-335E-4A41-A37F-E78048B08FD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16622" y="2265493"/>
              <a:ext cx="75264" cy="6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Rectangle : coins arrondis 57">
              <a:extLst>
                <a:ext uri="{FF2B5EF4-FFF2-40B4-BE49-F238E27FC236}">
                  <a16:creationId xmlns:a16="http://schemas.microsoft.com/office/drawing/2014/main" id="{43597594-DC06-4D49-AC90-963C50E3A9AF}"/>
                </a:ext>
              </a:extLst>
            </p:cNvPr>
            <p:cNvSpPr/>
            <p:nvPr/>
          </p:nvSpPr>
          <p:spPr>
            <a:xfrm>
              <a:off x="4004402" y="2387379"/>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7" name="Organigramme : Connecteur 56">
            <a:extLst>
              <a:ext uri="{FF2B5EF4-FFF2-40B4-BE49-F238E27FC236}">
                <a16:creationId xmlns:a16="http://schemas.microsoft.com/office/drawing/2014/main" id="{8B5A52C2-1476-4B57-B0A7-54B01C67751F}"/>
              </a:ext>
            </a:extLst>
          </p:cNvPr>
          <p:cNvSpPr/>
          <p:nvPr/>
        </p:nvSpPr>
        <p:spPr>
          <a:xfrm>
            <a:off x="8265108" y="165301"/>
            <a:ext cx="121538" cy="121538"/>
          </a:xfrm>
          <a:prstGeom prst="flowChartConnector">
            <a:avLst/>
          </a:prstGeom>
          <a:solidFill>
            <a:schemeClr val="bg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SemiBold" panose="020B0604020202020204" charset="0"/>
              </a:rPr>
              <a:t>1</a:t>
            </a:r>
          </a:p>
        </p:txBody>
      </p:sp>
      <p:grpSp>
        <p:nvGrpSpPr>
          <p:cNvPr id="35" name="Groupe 34">
            <a:extLst>
              <a:ext uri="{FF2B5EF4-FFF2-40B4-BE49-F238E27FC236}">
                <a16:creationId xmlns:a16="http://schemas.microsoft.com/office/drawing/2014/main" id="{04D320A2-F6E9-42A0-B92B-A9B1946DE193}"/>
              </a:ext>
            </a:extLst>
          </p:cNvPr>
          <p:cNvGrpSpPr/>
          <p:nvPr/>
        </p:nvGrpSpPr>
        <p:grpSpPr>
          <a:xfrm>
            <a:off x="428926" y="4442949"/>
            <a:ext cx="7893851" cy="385550"/>
            <a:chOff x="745379" y="4442949"/>
            <a:chExt cx="8166272" cy="288000"/>
          </a:xfrm>
        </p:grpSpPr>
        <p:sp>
          <p:nvSpPr>
            <p:cNvPr id="36" name="Rectangle 35">
              <a:extLst>
                <a:ext uri="{FF2B5EF4-FFF2-40B4-BE49-F238E27FC236}">
                  <a16:creationId xmlns:a16="http://schemas.microsoft.com/office/drawing/2014/main" id="{60B94625-8BDB-4038-9EC2-329AE5C51B21}"/>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600"/>
                </a:spcBef>
                <a:buClr>
                  <a:srgbClr val="9176B4"/>
                </a:buClr>
              </a:pPr>
              <a:r>
                <a:rPr lang="fr-FR" sz="800" dirty="0">
                  <a:solidFill>
                    <a:schemeClr val="accent2"/>
                  </a:solidFill>
                  <a:latin typeface="Montserrat SemiBold" panose="020B0604020202020204" charset="0"/>
                </a:rPr>
                <a:t>*</a:t>
              </a:r>
              <a:r>
                <a:rPr lang="fr-FR" sz="800" dirty="0">
                  <a:solidFill>
                    <a:schemeClr val="accent3"/>
                  </a:solidFill>
                  <a:latin typeface="Montserrat SemiBold" panose="020B0604020202020204" charset="0"/>
                </a:rPr>
                <a:t>Ce nouvel écran de </a:t>
              </a:r>
              <a:r>
                <a:rPr lang="fr-FR" sz="800" dirty="0" err="1">
                  <a:solidFill>
                    <a:schemeClr val="accent3"/>
                  </a:solidFill>
                  <a:latin typeface="Montserrat SemiBold" panose="020B0604020202020204" charset="0"/>
                </a:rPr>
                <a:t>switchs</a:t>
              </a:r>
              <a:r>
                <a:rPr lang="fr-FR" sz="800" dirty="0">
                  <a:solidFill>
                    <a:schemeClr val="accent3"/>
                  </a:solidFill>
                  <a:latin typeface="Montserrat SemiBold" panose="020B0604020202020204" charset="0"/>
                </a:rPr>
                <a:t> / </a:t>
              </a:r>
              <a:r>
                <a:rPr lang="fr-FR" sz="800" dirty="0" err="1">
                  <a:solidFill>
                    <a:schemeClr val="accent3"/>
                  </a:solidFill>
                  <a:latin typeface="Montserrat SemiBold" panose="020B0604020202020204" charset="0"/>
                </a:rPr>
                <a:t>splits</a:t>
              </a:r>
              <a:r>
                <a:rPr lang="fr-FR" sz="800" dirty="0">
                  <a:solidFill>
                    <a:schemeClr val="accent3"/>
                  </a:solidFill>
                  <a:latin typeface="Montserrat SemiBold" panose="020B0604020202020204" charset="0"/>
                </a:rPr>
                <a:t> multiples, uniquement disponible en étape de « Proposition et personnalisation »,</a:t>
              </a:r>
              <a:br>
                <a:rPr lang="fr-FR" sz="800" dirty="0">
                  <a:solidFill>
                    <a:schemeClr val="accent3"/>
                  </a:solidFill>
                  <a:latin typeface="Montserrat SemiBold" panose="020B0604020202020204" charset="0"/>
                </a:rPr>
              </a:br>
              <a:r>
                <a:rPr lang="fr-FR" sz="800" dirty="0">
                  <a:solidFill>
                    <a:schemeClr val="accent3"/>
                  </a:solidFill>
                  <a:latin typeface="Montserrat SemiBold" panose="020B0604020202020204" charset="0"/>
                </a:rPr>
                <a:t>vient en supplément des </a:t>
              </a:r>
              <a:r>
                <a:rPr lang="fr-FR" sz="800" dirty="0" err="1">
                  <a:solidFill>
                    <a:schemeClr val="accent3"/>
                  </a:solidFill>
                  <a:latin typeface="Montserrat SemiBold" panose="020B0604020202020204" charset="0"/>
                </a:rPr>
                <a:t>switchs</a:t>
              </a:r>
              <a:r>
                <a:rPr lang="fr-FR" sz="800" dirty="0">
                  <a:solidFill>
                    <a:schemeClr val="accent3"/>
                  </a:solidFill>
                  <a:latin typeface="Montserrat SemiBold" panose="020B0604020202020204" charset="0"/>
                </a:rPr>
                <a:t> / </a:t>
              </a:r>
              <a:r>
                <a:rPr lang="fr-FR" sz="800" dirty="0" err="1">
                  <a:solidFill>
                    <a:schemeClr val="accent3"/>
                  </a:solidFill>
                  <a:latin typeface="Montserrat SemiBold" panose="020B0604020202020204" charset="0"/>
                </a:rPr>
                <a:t>splits</a:t>
              </a:r>
              <a:r>
                <a:rPr lang="fr-FR" sz="800" dirty="0">
                  <a:solidFill>
                    <a:schemeClr val="accent3"/>
                  </a:solidFill>
                  <a:latin typeface="Montserrat SemiBold" panose="020B0604020202020204" charset="0"/>
                </a:rPr>
                <a:t> de niveau 1 et 2</a:t>
              </a:r>
            </a:p>
          </p:txBody>
        </p:sp>
        <p:sp>
          <p:nvSpPr>
            <p:cNvPr id="37" name="Triangle isocèle 36">
              <a:extLst>
                <a:ext uri="{FF2B5EF4-FFF2-40B4-BE49-F238E27FC236}">
                  <a16:creationId xmlns:a16="http://schemas.microsoft.com/office/drawing/2014/main" id="{1AED0889-C229-4CD1-B87A-5CC63350F3AD}"/>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Rectangle 6">
            <a:extLst>
              <a:ext uri="{FF2B5EF4-FFF2-40B4-BE49-F238E27FC236}">
                <a16:creationId xmlns:a16="http://schemas.microsoft.com/office/drawing/2014/main" id="{E25D11AF-2D41-4905-883B-5FEA1763E491}"/>
              </a:ext>
            </a:extLst>
          </p:cNvPr>
          <p:cNvSpPr/>
          <p:nvPr/>
        </p:nvSpPr>
        <p:spPr>
          <a:xfrm>
            <a:off x="727423" y="3721650"/>
            <a:ext cx="3967674" cy="178111"/>
          </a:xfrm>
          <a:prstGeom prst="rect">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solidFill>
                  <a:sysClr val="windowText" lastClr="000000"/>
                </a:solidFill>
              </a:rPr>
              <a:t>Pour en savoir plus, référez vous au cas d’usage </a:t>
            </a:r>
            <a:r>
              <a:rPr lang="fr-FR" sz="700" err="1">
                <a:solidFill>
                  <a:sysClr val="windowText" lastClr="000000"/>
                </a:solidFill>
              </a:rPr>
              <a:t>Switchs</a:t>
            </a:r>
            <a:r>
              <a:rPr lang="fr-FR" sz="700">
                <a:solidFill>
                  <a:sysClr val="windowText" lastClr="000000"/>
                </a:solidFill>
              </a:rPr>
              <a:t>/</a:t>
            </a:r>
            <a:r>
              <a:rPr lang="fr-FR" sz="700" err="1">
                <a:solidFill>
                  <a:sysClr val="windowText" lastClr="000000"/>
                </a:solidFill>
              </a:rPr>
              <a:t>splits</a:t>
            </a:r>
            <a:r>
              <a:rPr lang="fr-FR" sz="700">
                <a:solidFill>
                  <a:sysClr val="windowText" lastClr="000000"/>
                </a:solidFill>
              </a:rPr>
              <a:t> multiples ou à la vidéo dédiés</a:t>
            </a:r>
          </a:p>
        </p:txBody>
      </p:sp>
      <p:pic>
        <p:nvPicPr>
          <p:cNvPr id="8" name="Graphique 7" descr="Informations">
            <a:extLst>
              <a:ext uri="{FF2B5EF4-FFF2-40B4-BE49-F238E27FC236}">
                <a16:creationId xmlns:a16="http://schemas.microsoft.com/office/drawing/2014/main" id="{05324576-6A70-4CA3-9D20-801EAB846BAA}"/>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746991" y="3750918"/>
            <a:ext cx="119574" cy="119574"/>
          </a:xfrm>
          <a:prstGeom prst="rect">
            <a:avLst/>
          </a:prstGeom>
        </p:spPr>
      </p:pic>
      <p:sp>
        <p:nvSpPr>
          <p:cNvPr id="4" name="Flèche : droite 3">
            <a:extLst>
              <a:ext uri="{FF2B5EF4-FFF2-40B4-BE49-F238E27FC236}">
                <a16:creationId xmlns:a16="http://schemas.microsoft.com/office/drawing/2014/main" id="{2E606555-DAF1-4DED-975A-9673A9651C37}"/>
              </a:ext>
            </a:extLst>
          </p:cNvPr>
          <p:cNvSpPr/>
          <p:nvPr/>
        </p:nvSpPr>
        <p:spPr>
          <a:xfrm flipH="1">
            <a:off x="8067371" y="1464448"/>
            <a:ext cx="134147" cy="10800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8C2120AA-5B89-45E6-864C-713CAC28C433}"/>
              </a:ext>
            </a:extLst>
          </p:cNvPr>
          <p:cNvSpPr/>
          <p:nvPr/>
        </p:nvSpPr>
        <p:spPr>
          <a:xfrm>
            <a:off x="7887586" y="1479464"/>
            <a:ext cx="140751" cy="813879"/>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D2349758-06D9-4D0F-A8C5-DC5D78B73784}"/>
              </a:ext>
            </a:extLst>
          </p:cNvPr>
          <p:cNvSpPr txBox="1"/>
          <p:nvPr/>
        </p:nvSpPr>
        <p:spPr>
          <a:xfrm>
            <a:off x="7922482" y="1306601"/>
            <a:ext cx="210723" cy="307777"/>
          </a:xfrm>
          <a:prstGeom prst="rect">
            <a:avLst/>
          </a:prstGeom>
          <a:noFill/>
        </p:spPr>
        <p:txBody>
          <a:bodyPr wrap="square" rtlCol="0">
            <a:spAutoFit/>
          </a:bodyPr>
          <a:lstStyle/>
          <a:p>
            <a:r>
              <a:rPr lang="fr-FR">
                <a:solidFill>
                  <a:schemeClr val="accent2"/>
                </a:solidFill>
              </a:rPr>
              <a:t>*</a:t>
            </a:r>
          </a:p>
        </p:txBody>
      </p:sp>
    </p:spTree>
    <p:extLst>
      <p:ext uri="{BB962C8B-B14F-4D97-AF65-F5344CB8AC3E}">
        <p14:creationId xmlns:p14="http://schemas.microsoft.com/office/powerpoint/2010/main" val="321839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e 21">
            <a:extLst>
              <a:ext uri="{FF2B5EF4-FFF2-40B4-BE49-F238E27FC236}">
                <a16:creationId xmlns:a16="http://schemas.microsoft.com/office/drawing/2014/main" id="{9C952A7C-9880-4D8D-8CEC-1716043D64C1}"/>
              </a:ext>
            </a:extLst>
          </p:cNvPr>
          <p:cNvGrpSpPr/>
          <p:nvPr/>
        </p:nvGrpSpPr>
        <p:grpSpPr>
          <a:xfrm>
            <a:off x="5215885" y="858373"/>
            <a:ext cx="3138074" cy="1540552"/>
            <a:chOff x="5215885" y="858373"/>
            <a:chExt cx="3138074" cy="1540552"/>
          </a:xfrm>
        </p:grpSpPr>
        <p:pic>
          <p:nvPicPr>
            <p:cNvPr id="13" name="Image 12">
              <a:extLst>
                <a:ext uri="{FF2B5EF4-FFF2-40B4-BE49-F238E27FC236}">
                  <a16:creationId xmlns:a16="http://schemas.microsoft.com/office/drawing/2014/main" id="{C50A6F82-486F-46C5-88A7-18DC475C81A5}"/>
                </a:ext>
              </a:extLst>
            </p:cNvPr>
            <p:cNvPicPr>
              <a:picLocks noChangeAspect="1"/>
            </p:cNvPicPr>
            <p:nvPr/>
          </p:nvPicPr>
          <p:blipFill>
            <a:blip r:embed="rId3"/>
            <a:stretch>
              <a:fillRect/>
            </a:stretch>
          </p:blipFill>
          <p:spPr>
            <a:xfrm>
              <a:off x="5215885" y="858373"/>
              <a:ext cx="3138074" cy="1540552"/>
            </a:xfrm>
            <a:prstGeom prst="rect">
              <a:avLst/>
            </a:prstGeom>
            <a:ln w="12700">
              <a:solidFill>
                <a:schemeClr val="bg1">
                  <a:lumMod val="85000"/>
                </a:schemeClr>
              </a:solidFill>
            </a:ln>
          </p:spPr>
        </p:pic>
        <p:pic>
          <p:nvPicPr>
            <p:cNvPr id="21" name="Image 20">
              <a:extLst>
                <a:ext uri="{FF2B5EF4-FFF2-40B4-BE49-F238E27FC236}">
                  <a16:creationId xmlns:a16="http://schemas.microsoft.com/office/drawing/2014/main" id="{304E2F70-2E01-47C4-B0AD-32A875DB355F}"/>
                </a:ext>
              </a:extLst>
            </p:cNvPr>
            <p:cNvPicPr>
              <a:picLocks noChangeAspect="1"/>
            </p:cNvPicPr>
            <p:nvPr/>
          </p:nvPicPr>
          <p:blipFill>
            <a:blip r:embed="rId4"/>
            <a:stretch>
              <a:fillRect/>
            </a:stretch>
          </p:blipFill>
          <p:spPr>
            <a:xfrm>
              <a:off x="7643751" y="1155191"/>
              <a:ext cx="271866" cy="86201"/>
            </a:xfrm>
            <a:prstGeom prst="rect">
              <a:avLst/>
            </a:prstGeom>
          </p:spPr>
        </p:pic>
      </p:grpSp>
      <p:pic>
        <p:nvPicPr>
          <p:cNvPr id="26" name="Image 25">
            <a:extLst>
              <a:ext uri="{FF2B5EF4-FFF2-40B4-BE49-F238E27FC236}">
                <a16:creationId xmlns:a16="http://schemas.microsoft.com/office/drawing/2014/main" id="{5AEFB3D4-EA97-44A3-97BA-EB71B0C39428}"/>
              </a:ext>
            </a:extLst>
          </p:cNvPr>
          <p:cNvPicPr>
            <a:picLocks noChangeAspect="1"/>
          </p:cNvPicPr>
          <p:nvPr/>
        </p:nvPicPr>
        <p:blipFill>
          <a:blip r:embed="rId5"/>
          <a:stretch>
            <a:fillRect/>
          </a:stretch>
        </p:blipFill>
        <p:spPr>
          <a:xfrm>
            <a:off x="5223573" y="2669181"/>
            <a:ext cx="3128263" cy="1484539"/>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7D701395-8032-4536-906F-15A66E308701}"/>
              </a:ext>
            </a:extLst>
          </p:cNvPr>
          <p:cNvSpPr>
            <a:spLocks noGrp="1"/>
          </p:cNvSpPr>
          <p:nvPr>
            <p:ph type="title"/>
          </p:nvPr>
        </p:nvSpPr>
        <p:spPr>
          <a:xfrm>
            <a:off x="900385" y="195486"/>
            <a:ext cx="7704098" cy="432000"/>
          </a:xfrm>
        </p:spPr>
        <p:txBody>
          <a:bodyPr/>
          <a:lstStyle/>
          <a:p>
            <a:r>
              <a:rPr lang="fr-FR" sz="1800"/>
              <a:t>Des fonctionnalités avancées mais accessibles à tous</a:t>
            </a:r>
          </a:p>
        </p:txBody>
      </p:sp>
      <p:sp>
        <p:nvSpPr>
          <p:cNvPr id="112" name="Rectangle 111">
            <a:extLst>
              <a:ext uri="{FF2B5EF4-FFF2-40B4-BE49-F238E27FC236}">
                <a16:creationId xmlns:a16="http://schemas.microsoft.com/office/drawing/2014/main" id="{3A85F222-F47B-4C0F-BF1F-B5B410DBDB63}"/>
              </a:ext>
            </a:extLst>
          </p:cNvPr>
          <p:cNvSpPr/>
          <p:nvPr/>
        </p:nvSpPr>
        <p:spPr>
          <a:xfrm>
            <a:off x="5169107" y="1569189"/>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3</a:t>
            </a:r>
          </a:p>
        </p:txBody>
      </p:sp>
      <p:sp>
        <p:nvSpPr>
          <p:cNvPr id="113" name="Rectangle 112">
            <a:extLst>
              <a:ext uri="{FF2B5EF4-FFF2-40B4-BE49-F238E27FC236}">
                <a16:creationId xmlns:a16="http://schemas.microsoft.com/office/drawing/2014/main" id="{D5920B0D-25A6-4BDA-8C17-710FE998560E}"/>
              </a:ext>
            </a:extLst>
          </p:cNvPr>
          <p:cNvSpPr/>
          <p:nvPr/>
        </p:nvSpPr>
        <p:spPr>
          <a:xfrm>
            <a:off x="5169107" y="3372443"/>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4</a:t>
            </a:r>
          </a:p>
        </p:txBody>
      </p:sp>
      <p:cxnSp>
        <p:nvCxnSpPr>
          <p:cNvPr id="11" name="Connecteur droit 10">
            <a:extLst>
              <a:ext uri="{FF2B5EF4-FFF2-40B4-BE49-F238E27FC236}">
                <a16:creationId xmlns:a16="http://schemas.microsoft.com/office/drawing/2014/main" id="{5AD29280-6340-4A6D-882B-93B65A653036}"/>
              </a:ext>
            </a:extLst>
          </p:cNvPr>
          <p:cNvCxnSpPr/>
          <p:nvPr/>
        </p:nvCxnSpPr>
        <p:spPr>
          <a:xfrm>
            <a:off x="2032943" y="1952564"/>
            <a:ext cx="116456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15" name="Ellipse 14">
            <a:extLst>
              <a:ext uri="{FF2B5EF4-FFF2-40B4-BE49-F238E27FC236}">
                <a16:creationId xmlns:a16="http://schemas.microsoft.com/office/drawing/2014/main" id="{BD6BC940-9792-4EDF-88C1-2CA0CE1F572D}"/>
              </a:ext>
            </a:extLst>
          </p:cNvPr>
          <p:cNvSpPr/>
          <p:nvPr/>
        </p:nvSpPr>
        <p:spPr>
          <a:xfrm>
            <a:off x="2288412" y="800792"/>
            <a:ext cx="653628" cy="62862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Picture 4" descr="choosing Icon 3096000">
            <a:extLst>
              <a:ext uri="{FF2B5EF4-FFF2-40B4-BE49-F238E27FC236}">
                <a16:creationId xmlns:a16="http://schemas.microsoft.com/office/drawing/2014/main" id="{DE5147AC-F0A4-479F-9FF8-E74F012E4CA8}"/>
              </a:ext>
            </a:extLst>
          </p:cNvPr>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26123" y="926002"/>
            <a:ext cx="378207" cy="378207"/>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197440D0-D94A-40D6-8A4C-706BD75AD0B0}"/>
              </a:ext>
            </a:extLst>
          </p:cNvPr>
          <p:cNvSpPr/>
          <p:nvPr/>
        </p:nvSpPr>
        <p:spPr>
          <a:xfrm>
            <a:off x="734863" y="1582302"/>
            <a:ext cx="3852048" cy="27012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a:solidFill>
                  <a:schemeClr val="bg2"/>
                </a:solidFill>
                <a:latin typeface="Montserrat ExtraBold" panose="00000900000000000000" pitchFamily="2" charset="0"/>
              </a:rPr>
              <a:t>Les </a:t>
            </a:r>
            <a:r>
              <a:rPr lang="fr-FR" sz="1100" b="1" err="1">
                <a:solidFill>
                  <a:schemeClr val="bg2"/>
                </a:solidFill>
                <a:latin typeface="Montserrat ExtraBold" panose="00000900000000000000" pitchFamily="2" charset="0"/>
              </a:rPr>
              <a:t>switchs</a:t>
            </a:r>
            <a:r>
              <a:rPr lang="fr-FR" sz="1100" b="1">
                <a:solidFill>
                  <a:schemeClr val="bg2"/>
                </a:solidFill>
                <a:latin typeface="Montserrat ExtraBold" panose="00000900000000000000" pitchFamily="2" charset="0"/>
              </a:rPr>
              <a:t>/</a:t>
            </a:r>
            <a:r>
              <a:rPr lang="fr-FR" sz="1100" b="1" err="1">
                <a:solidFill>
                  <a:schemeClr val="bg2"/>
                </a:solidFill>
                <a:latin typeface="Montserrat ExtraBold" panose="00000900000000000000" pitchFamily="2" charset="0"/>
              </a:rPr>
              <a:t>splits</a:t>
            </a:r>
            <a:r>
              <a:rPr lang="fr-FR" sz="1100" b="1">
                <a:solidFill>
                  <a:schemeClr val="bg2"/>
                </a:solidFill>
                <a:latin typeface="Montserrat ExtraBold" panose="00000900000000000000" pitchFamily="2" charset="0"/>
              </a:rPr>
              <a:t> multiples sur un contrat (2/2)</a:t>
            </a:r>
          </a:p>
        </p:txBody>
      </p:sp>
      <p:pic>
        <p:nvPicPr>
          <p:cNvPr id="25" name="Picture 2" descr="new Icon 1886744">
            <a:extLst>
              <a:ext uri="{FF2B5EF4-FFF2-40B4-BE49-F238E27FC236}">
                <a16:creationId xmlns:a16="http://schemas.microsoft.com/office/drawing/2014/main" id="{4AF805BB-7D9F-4DF7-BB61-084FAC029417}"/>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0636" y="810956"/>
            <a:ext cx="175389" cy="175389"/>
          </a:xfrm>
          <a:prstGeom prst="rect">
            <a:avLst/>
          </a:prstGeom>
          <a:noFill/>
          <a:extLst>
            <a:ext uri="{909E8E84-426E-40DD-AFC4-6F175D3DCCD1}">
              <a14:hiddenFill xmlns:a14="http://schemas.microsoft.com/office/drawing/2010/main">
                <a:solidFill>
                  <a:srgbClr val="FFFFFF"/>
                </a:solidFill>
              </a14:hiddenFill>
            </a:ext>
          </a:extLst>
        </p:spPr>
      </p:pic>
      <p:sp>
        <p:nvSpPr>
          <p:cNvPr id="35" name="Triangle isocèle 34">
            <a:extLst>
              <a:ext uri="{FF2B5EF4-FFF2-40B4-BE49-F238E27FC236}">
                <a16:creationId xmlns:a16="http://schemas.microsoft.com/office/drawing/2014/main" id="{E1C20004-A59A-4882-82B5-52DD6C28B5C9}"/>
              </a:ext>
            </a:extLst>
          </p:cNvPr>
          <p:cNvSpPr/>
          <p:nvPr/>
        </p:nvSpPr>
        <p:spPr>
          <a:xfrm rot="16200000" flipV="1">
            <a:off x="4669621" y="2455213"/>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6" name="Connecteur droit 35">
            <a:extLst>
              <a:ext uri="{FF2B5EF4-FFF2-40B4-BE49-F238E27FC236}">
                <a16:creationId xmlns:a16="http://schemas.microsoft.com/office/drawing/2014/main" id="{7E20C12B-4182-4D41-916F-13020E61EC21}"/>
              </a:ext>
            </a:extLst>
          </p:cNvPr>
          <p:cNvCxnSpPr>
            <a:cxnSpLocks/>
          </p:cNvCxnSpPr>
          <p:nvPr/>
        </p:nvCxnSpPr>
        <p:spPr>
          <a:xfrm>
            <a:off x="4843347" y="1429419"/>
            <a:ext cx="0" cy="216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62F4276-6C2B-401A-865C-3B6DF4372BA9}"/>
              </a:ext>
            </a:extLst>
          </p:cNvPr>
          <p:cNvSpPr/>
          <p:nvPr/>
        </p:nvSpPr>
        <p:spPr>
          <a:xfrm>
            <a:off x="7932535" y="1640617"/>
            <a:ext cx="101803" cy="64202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85A8140E-B464-4476-870A-631D4673472E}"/>
              </a:ext>
            </a:extLst>
          </p:cNvPr>
          <p:cNvSpPr/>
          <p:nvPr/>
        </p:nvSpPr>
        <p:spPr>
          <a:xfrm rot="16200000">
            <a:off x="5834827" y="942882"/>
            <a:ext cx="86200" cy="504467"/>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A7188BD8-2ACC-4F14-AE31-9722FB9CA6BC}"/>
              </a:ext>
            </a:extLst>
          </p:cNvPr>
          <p:cNvSpPr/>
          <p:nvPr/>
        </p:nvSpPr>
        <p:spPr>
          <a:xfrm>
            <a:off x="7900850" y="3159868"/>
            <a:ext cx="81267" cy="47784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084480C7-F215-4004-B0BC-F652E21C6B64}"/>
              </a:ext>
            </a:extLst>
          </p:cNvPr>
          <p:cNvSpPr/>
          <p:nvPr/>
        </p:nvSpPr>
        <p:spPr>
          <a:xfrm rot="16200000">
            <a:off x="6736544" y="3499946"/>
            <a:ext cx="96756" cy="501877"/>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77D55BEB-06D4-4D8C-B360-DF824868F547}"/>
              </a:ext>
            </a:extLst>
          </p:cNvPr>
          <p:cNvSpPr/>
          <p:nvPr/>
        </p:nvSpPr>
        <p:spPr>
          <a:xfrm rot="16200000">
            <a:off x="7153552" y="3308612"/>
            <a:ext cx="477839" cy="180355"/>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C816BEF3-D42A-4370-9398-86EBCF8AB535}"/>
              </a:ext>
            </a:extLst>
          </p:cNvPr>
          <p:cNvSpPr/>
          <p:nvPr/>
        </p:nvSpPr>
        <p:spPr>
          <a:xfrm rot="16200000">
            <a:off x="7533769" y="3327886"/>
            <a:ext cx="477840" cy="141805"/>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0" name="Groupe 39">
            <a:extLst>
              <a:ext uri="{FF2B5EF4-FFF2-40B4-BE49-F238E27FC236}">
                <a16:creationId xmlns:a16="http://schemas.microsoft.com/office/drawing/2014/main" id="{FFBC7292-589C-4EF8-9B9E-D81103682140}"/>
              </a:ext>
            </a:extLst>
          </p:cNvPr>
          <p:cNvGrpSpPr/>
          <p:nvPr/>
        </p:nvGrpSpPr>
        <p:grpSpPr>
          <a:xfrm>
            <a:off x="8417378" y="191346"/>
            <a:ext cx="374209" cy="253779"/>
            <a:chOff x="3867150" y="2184400"/>
            <a:chExt cx="374209" cy="253779"/>
          </a:xfrm>
        </p:grpSpPr>
        <p:sp>
          <p:nvSpPr>
            <p:cNvPr id="44" name="Rectangle : coins arrondis 43">
              <a:extLst>
                <a:ext uri="{FF2B5EF4-FFF2-40B4-BE49-F238E27FC236}">
                  <a16:creationId xmlns:a16="http://schemas.microsoft.com/office/drawing/2014/main" id="{175250A9-A884-46FD-885D-DE754FECB179}"/>
                </a:ext>
              </a:extLst>
            </p:cNvPr>
            <p:cNvSpPr/>
            <p:nvPr/>
          </p:nvSpPr>
          <p:spPr>
            <a:xfrm>
              <a:off x="3867150" y="2184400"/>
              <a:ext cx="95603" cy="5080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 coins arrondis 45">
              <a:extLst>
                <a:ext uri="{FF2B5EF4-FFF2-40B4-BE49-F238E27FC236}">
                  <a16:creationId xmlns:a16="http://schemas.microsoft.com/office/drawing/2014/main" id="{97CD51E6-E6E9-4B0B-BD0D-4CC0236F26F6}"/>
                </a:ext>
              </a:extLst>
            </p:cNvPr>
            <p:cNvSpPr/>
            <p:nvPr/>
          </p:nvSpPr>
          <p:spPr>
            <a:xfrm>
              <a:off x="3867150" y="2275326"/>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 coins arrondis 46">
              <a:extLst>
                <a:ext uri="{FF2B5EF4-FFF2-40B4-BE49-F238E27FC236}">
                  <a16:creationId xmlns:a16="http://schemas.microsoft.com/office/drawing/2014/main" id="{B3CCF5F3-2B29-4430-8EAC-9E98062D1394}"/>
                </a:ext>
              </a:extLst>
            </p:cNvPr>
            <p:cNvSpPr/>
            <p:nvPr/>
          </p:nvSpPr>
          <p:spPr>
            <a:xfrm>
              <a:off x="3867150"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 coins arrondis 47">
              <a:extLst>
                <a:ext uri="{FF2B5EF4-FFF2-40B4-BE49-F238E27FC236}">
                  <a16:creationId xmlns:a16="http://schemas.microsoft.com/office/drawing/2014/main" id="{C427C396-F79E-49C0-8013-D28C544E8545}"/>
                </a:ext>
              </a:extLst>
            </p:cNvPr>
            <p:cNvSpPr/>
            <p:nvPr/>
          </p:nvSpPr>
          <p:spPr>
            <a:xfrm>
              <a:off x="4145756" y="2184400"/>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 coins arrondis 48">
              <a:extLst>
                <a:ext uri="{FF2B5EF4-FFF2-40B4-BE49-F238E27FC236}">
                  <a16:creationId xmlns:a16="http://schemas.microsoft.com/office/drawing/2014/main" id="{86ABC88D-F9F9-49DB-987A-492F6A2B4F59}"/>
                </a:ext>
              </a:extLst>
            </p:cNvPr>
            <p:cNvSpPr/>
            <p:nvPr/>
          </p:nvSpPr>
          <p:spPr>
            <a:xfrm>
              <a:off x="4145756" y="2275326"/>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 coins arrondis 49">
              <a:extLst>
                <a:ext uri="{FF2B5EF4-FFF2-40B4-BE49-F238E27FC236}">
                  <a16:creationId xmlns:a16="http://schemas.microsoft.com/office/drawing/2014/main" id="{20E8A577-E16B-4293-9207-2D65929B30AA}"/>
                </a:ext>
              </a:extLst>
            </p:cNvPr>
            <p:cNvSpPr/>
            <p:nvPr/>
          </p:nvSpPr>
          <p:spPr>
            <a:xfrm>
              <a:off x="4145756"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Picture 4" descr="Tablet Icon 717861">
              <a:extLst>
                <a:ext uri="{FF2B5EF4-FFF2-40B4-BE49-F238E27FC236}">
                  <a16:creationId xmlns:a16="http://schemas.microsoft.com/office/drawing/2014/main" id="{2EF27D78-E8BB-4619-8309-713EAD96D87F}"/>
                </a:ext>
              </a:extLst>
            </p:cNvPr>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3391" y="2229863"/>
              <a:ext cx="141726" cy="141726"/>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6">
              <a:extLst>
                <a:ext uri="{FF2B5EF4-FFF2-40B4-BE49-F238E27FC236}">
                  <a16:creationId xmlns:a16="http://schemas.microsoft.com/office/drawing/2014/main" id="{3489E93B-F9D5-41C1-9255-7213C8F398EA}"/>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16622" y="2265493"/>
              <a:ext cx="75264" cy="6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Rectangle : coins arrondis 53">
              <a:extLst>
                <a:ext uri="{FF2B5EF4-FFF2-40B4-BE49-F238E27FC236}">
                  <a16:creationId xmlns:a16="http://schemas.microsoft.com/office/drawing/2014/main" id="{460818E4-D6F6-4110-9888-498981D0E5D4}"/>
                </a:ext>
              </a:extLst>
            </p:cNvPr>
            <p:cNvSpPr/>
            <p:nvPr/>
          </p:nvSpPr>
          <p:spPr>
            <a:xfrm>
              <a:off x="4004402" y="2387379"/>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5" name="Organigramme : Connecteur 54">
            <a:extLst>
              <a:ext uri="{FF2B5EF4-FFF2-40B4-BE49-F238E27FC236}">
                <a16:creationId xmlns:a16="http://schemas.microsoft.com/office/drawing/2014/main" id="{69842717-1FD6-42CF-B66D-5B8E910D70BD}"/>
              </a:ext>
            </a:extLst>
          </p:cNvPr>
          <p:cNvSpPr/>
          <p:nvPr/>
        </p:nvSpPr>
        <p:spPr>
          <a:xfrm>
            <a:off x="8265108" y="165301"/>
            <a:ext cx="121538" cy="121538"/>
          </a:xfrm>
          <a:prstGeom prst="flowChartConnector">
            <a:avLst/>
          </a:prstGeom>
          <a:solidFill>
            <a:schemeClr val="bg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SemiBold" panose="020B0604020202020204" charset="0"/>
              </a:rPr>
              <a:t>1</a:t>
            </a:r>
          </a:p>
        </p:txBody>
      </p:sp>
      <p:sp>
        <p:nvSpPr>
          <p:cNvPr id="7" name="Rectangle 6">
            <a:extLst>
              <a:ext uri="{FF2B5EF4-FFF2-40B4-BE49-F238E27FC236}">
                <a16:creationId xmlns:a16="http://schemas.microsoft.com/office/drawing/2014/main" id="{E73D5105-F5BC-402C-B006-D9F1A167A1FB}"/>
              </a:ext>
            </a:extLst>
          </p:cNvPr>
          <p:cNvSpPr/>
          <p:nvPr/>
        </p:nvSpPr>
        <p:spPr>
          <a:xfrm>
            <a:off x="651372" y="2306638"/>
            <a:ext cx="3935540" cy="168621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82563" algn="just"/>
            <a:r>
              <a:rPr lang="fr-FR" sz="700">
                <a:solidFill>
                  <a:schemeClr val="tx1"/>
                </a:solidFill>
              </a:rPr>
              <a:t>Un second écran permet ensuite de sélectionner les instruments financiers à ajouter sur le contrat afin de réallouer la somme des montants désinvestis. </a:t>
            </a:r>
          </a:p>
          <a:p>
            <a:pPr marL="182563" algn="just"/>
            <a:r>
              <a:rPr lang="fr-FR" sz="700">
                <a:solidFill>
                  <a:schemeClr val="tx1"/>
                </a:solidFill>
              </a:rPr>
              <a:t>La sélection de ces instruments peut se faire directement au travers de la barre de recherche (nominativement ou par code ISIN) ou au travers des filtres proposés (volatilité, région, catégorie et éco-responsable). </a:t>
            </a:r>
          </a:p>
          <a:p>
            <a:pPr marL="182563" algn="just"/>
            <a:r>
              <a:rPr lang="fr-FR" sz="700">
                <a:solidFill>
                  <a:schemeClr val="tx1"/>
                </a:solidFill>
              </a:rPr>
              <a:t>Cliquer alors sur le « + » rouge à droite de chaque support désiré</a:t>
            </a:r>
          </a:p>
          <a:p>
            <a:pPr marL="182563" algn="just"/>
            <a:endParaRPr lang="fr-FR" sz="700">
              <a:solidFill>
                <a:schemeClr val="tx1"/>
              </a:solidFill>
            </a:endParaRPr>
          </a:p>
          <a:p>
            <a:pPr marL="182563" algn="just"/>
            <a:r>
              <a:rPr lang="fr-FR" sz="700">
                <a:solidFill>
                  <a:schemeClr val="tx1"/>
                </a:solidFill>
              </a:rPr>
              <a:t>Indiquer en € ou en % le montant à investir sur chacun des instruments financiers choisis. Pour s’assurer que les supports choisis ne surexposent pas le client en risque ou en volatilité (contrôle a posteriori), cliquer sur « Vérifier la faisabilité ». Assurez-vous désormais qu’il ne reste aucun montant à allouer (c-à-d que l’info bulle      et le texte correspondant ont disparu)</a:t>
            </a:r>
          </a:p>
          <a:p>
            <a:pPr marL="182563" algn="just">
              <a:spcBef>
                <a:spcPts val="300"/>
              </a:spcBef>
            </a:pPr>
            <a:r>
              <a:rPr lang="fr-FR" sz="600" b="1" i="1" u="sng">
                <a:solidFill>
                  <a:schemeClr val="accent5"/>
                </a:solidFill>
              </a:rPr>
              <a:t>Note 1</a:t>
            </a:r>
            <a:r>
              <a:rPr lang="fr-FR" sz="600" i="1">
                <a:solidFill>
                  <a:schemeClr val="accent5"/>
                </a:solidFill>
              </a:rPr>
              <a:t> : Le bouton « Vérifier la faisabilité » peut également être utilisé en pas-à-pas après la sélection de chaque instrument financier afin de vérifier le budget de risque et de volatilité restant.</a:t>
            </a:r>
          </a:p>
          <a:p>
            <a:pPr marL="182563" marR="0" lvl="0" indent="0" algn="just" defTabSz="914400" rtl="0" eaLnBrk="1" fontAlgn="auto" latinLnBrk="0" hangingPunct="1">
              <a:lnSpc>
                <a:spcPct val="100000"/>
              </a:lnSpc>
              <a:spcBef>
                <a:spcPts val="300"/>
              </a:spcBef>
              <a:spcAft>
                <a:spcPts val="0"/>
              </a:spcAft>
              <a:buClrTx/>
              <a:buSzTx/>
              <a:buFontTx/>
              <a:buNone/>
              <a:tabLst/>
              <a:defRPr/>
            </a:pPr>
            <a:r>
              <a:rPr kumimoji="0" lang="fr-FR" sz="600" b="1" i="1" u="sng" strike="noStrike" kern="0" cap="none" spc="0" normalizeH="0" baseline="0" noProof="0">
                <a:ln>
                  <a:noFill/>
                </a:ln>
                <a:solidFill>
                  <a:srgbClr val="55579E"/>
                </a:solidFill>
                <a:effectLst/>
                <a:uLnTx/>
                <a:uFillTx/>
                <a:latin typeface="Arial" panose="020B0604020202020204"/>
                <a:sym typeface="Arial"/>
              </a:rPr>
              <a:t>Note 2 </a:t>
            </a:r>
            <a:r>
              <a:rPr kumimoji="0" lang="fr-FR" sz="600" b="0" i="1" u="none" strike="noStrike" kern="0" cap="none" spc="0" normalizeH="0" baseline="0" noProof="0">
                <a:ln>
                  <a:noFill/>
                </a:ln>
                <a:solidFill>
                  <a:srgbClr val="55579E"/>
                </a:solidFill>
                <a:effectLst/>
                <a:uLnTx/>
                <a:uFillTx/>
                <a:latin typeface="Arial" panose="020B0604020202020204"/>
                <a:sym typeface="Arial"/>
              </a:rPr>
              <a:t>: Le bouton « Modifier la répartition » permet de faire apparaitre tous les supports de la proposition initiale (complétée des éventuels supports ajoutés) afin de répartir le montant total du contrat.</a:t>
            </a:r>
          </a:p>
          <a:p>
            <a:pPr marL="182563" algn="just">
              <a:spcBef>
                <a:spcPts val="300"/>
              </a:spcBef>
            </a:pPr>
            <a:r>
              <a:rPr lang="fr-FR" sz="600" b="1" i="1" u="sng">
                <a:solidFill>
                  <a:schemeClr val="accent5"/>
                </a:solidFill>
              </a:rPr>
              <a:t>Remarque</a:t>
            </a:r>
            <a:r>
              <a:rPr lang="fr-FR" sz="600" i="1">
                <a:solidFill>
                  <a:schemeClr val="accent5"/>
                </a:solidFill>
              </a:rPr>
              <a:t> : Vous avez la possibilité de supprimer la sélection de chaque instrument financier en cliquant sur le petit icône « poubelle » tout à droite de l’intitulé de celui-ci</a:t>
            </a:r>
            <a:r>
              <a:rPr lang="fr-FR" sz="600">
                <a:solidFill>
                  <a:schemeClr val="tx1"/>
                </a:solidFill>
              </a:rPr>
              <a:t>. </a:t>
            </a:r>
          </a:p>
          <a:p>
            <a:pPr marL="182563" algn="just"/>
            <a:endParaRPr lang="fr-FR" sz="700">
              <a:solidFill>
                <a:schemeClr val="tx1"/>
              </a:solidFill>
            </a:endParaRPr>
          </a:p>
          <a:p>
            <a:pPr marL="182563" algn="just"/>
            <a:r>
              <a:rPr lang="fr-FR" sz="700">
                <a:solidFill>
                  <a:schemeClr val="tx1"/>
                </a:solidFill>
              </a:rPr>
              <a:t>Enfin, cliquer sur « valider » en bas à droite de l’écran</a:t>
            </a:r>
          </a:p>
        </p:txBody>
      </p:sp>
      <p:sp>
        <p:nvSpPr>
          <p:cNvPr id="10" name="Rectangle 9">
            <a:extLst>
              <a:ext uri="{FF2B5EF4-FFF2-40B4-BE49-F238E27FC236}">
                <a16:creationId xmlns:a16="http://schemas.microsoft.com/office/drawing/2014/main" id="{9ED7A441-A060-42D8-9095-7D008E89A741}"/>
              </a:ext>
            </a:extLst>
          </p:cNvPr>
          <p:cNvSpPr/>
          <p:nvPr/>
        </p:nvSpPr>
        <p:spPr>
          <a:xfrm>
            <a:off x="729246" y="2079461"/>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3</a:t>
            </a:r>
          </a:p>
        </p:txBody>
      </p:sp>
      <p:sp>
        <p:nvSpPr>
          <p:cNvPr id="12" name="Rectangle 11">
            <a:extLst>
              <a:ext uri="{FF2B5EF4-FFF2-40B4-BE49-F238E27FC236}">
                <a16:creationId xmlns:a16="http://schemas.microsoft.com/office/drawing/2014/main" id="{884FC309-076B-4904-B62C-7A142168EC50}"/>
              </a:ext>
            </a:extLst>
          </p:cNvPr>
          <p:cNvSpPr/>
          <p:nvPr/>
        </p:nvSpPr>
        <p:spPr>
          <a:xfrm>
            <a:off x="734863" y="4112673"/>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5</a:t>
            </a:r>
          </a:p>
        </p:txBody>
      </p:sp>
      <p:sp>
        <p:nvSpPr>
          <p:cNvPr id="14" name="Rectangle 13">
            <a:extLst>
              <a:ext uri="{FF2B5EF4-FFF2-40B4-BE49-F238E27FC236}">
                <a16:creationId xmlns:a16="http://schemas.microsoft.com/office/drawing/2014/main" id="{22E2B548-DF3B-4866-9F66-7393E02E1CEA}"/>
              </a:ext>
            </a:extLst>
          </p:cNvPr>
          <p:cNvSpPr/>
          <p:nvPr/>
        </p:nvSpPr>
        <p:spPr>
          <a:xfrm>
            <a:off x="734863" y="2808500"/>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4</a:t>
            </a:r>
          </a:p>
        </p:txBody>
      </p:sp>
      <p:pic>
        <p:nvPicPr>
          <p:cNvPr id="16" name="Graphique 15" descr="Informations">
            <a:extLst>
              <a:ext uri="{FF2B5EF4-FFF2-40B4-BE49-F238E27FC236}">
                <a16:creationId xmlns:a16="http://schemas.microsoft.com/office/drawing/2014/main" id="{91B4F8DE-C0B5-48B0-84D5-FD6C1670B9C6}"/>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3317723" y="3149745"/>
            <a:ext cx="107996" cy="107996"/>
          </a:xfrm>
          <a:prstGeom prst="rect">
            <a:avLst/>
          </a:prstGeom>
        </p:spPr>
      </p:pic>
      <p:sp>
        <p:nvSpPr>
          <p:cNvPr id="39" name="Rectangle 38">
            <a:extLst>
              <a:ext uri="{FF2B5EF4-FFF2-40B4-BE49-F238E27FC236}">
                <a16:creationId xmlns:a16="http://schemas.microsoft.com/office/drawing/2014/main" id="{AAFF6EA6-74A2-4682-915B-A6418E1B70F6}"/>
              </a:ext>
            </a:extLst>
          </p:cNvPr>
          <p:cNvSpPr/>
          <p:nvPr/>
        </p:nvSpPr>
        <p:spPr>
          <a:xfrm rot="16200000">
            <a:off x="7443318" y="753135"/>
            <a:ext cx="90341" cy="888097"/>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2" name="Image 51">
            <a:extLst>
              <a:ext uri="{FF2B5EF4-FFF2-40B4-BE49-F238E27FC236}">
                <a16:creationId xmlns:a16="http://schemas.microsoft.com/office/drawing/2014/main" id="{5BC8CB63-2907-4EE4-8D64-AF66908ED9E7}"/>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6101851" y="3507782"/>
            <a:ext cx="56619" cy="56619"/>
          </a:xfrm>
          <a:prstGeom prst="rect">
            <a:avLst/>
          </a:prstGeom>
        </p:spPr>
      </p:pic>
    </p:spTree>
    <p:extLst>
      <p:ext uri="{BB962C8B-B14F-4D97-AF65-F5344CB8AC3E}">
        <p14:creationId xmlns:p14="http://schemas.microsoft.com/office/powerpoint/2010/main" val="2761733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21C0D13C-DDC5-4E8D-AF3F-F657885594F2}"/>
              </a:ext>
            </a:extLst>
          </p:cNvPr>
          <p:cNvPicPr>
            <a:picLocks noChangeAspect="1"/>
          </p:cNvPicPr>
          <p:nvPr/>
        </p:nvPicPr>
        <p:blipFill>
          <a:blip r:embed="rId3"/>
          <a:stretch>
            <a:fillRect/>
          </a:stretch>
        </p:blipFill>
        <p:spPr>
          <a:xfrm>
            <a:off x="5154760" y="845174"/>
            <a:ext cx="3205674" cy="1572995"/>
          </a:xfrm>
          <a:prstGeom prst="rect">
            <a:avLst/>
          </a:prstGeom>
          <a:ln w="3175">
            <a:solidFill>
              <a:schemeClr val="tx1"/>
            </a:solidFill>
          </a:ln>
        </p:spPr>
      </p:pic>
      <p:pic>
        <p:nvPicPr>
          <p:cNvPr id="14" name="Image 13">
            <a:extLst>
              <a:ext uri="{FF2B5EF4-FFF2-40B4-BE49-F238E27FC236}">
                <a16:creationId xmlns:a16="http://schemas.microsoft.com/office/drawing/2014/main" id="{AC3F8A6B-AF61-43A1-916F-AF402A79CEC7}"/>
              </a:ext>
            </a:extLst>
          </p:cNvPr>
          <p:cNvPicPr>
            <a:picLocks noChangeAspect="1"/>
          </p:cNvPicPr>
          <p:nvPr/>
        </p:nvPicPr>
        <p:blipFill>
          <a:blip r:embed="rId4"/>
          <a:stretch>
            <a:fillRect/>
          </a:stretch>
        </p:blipFill>
        <p:spPr>
          <a:xfrm>
            <a:off x="5158742" y="2626410"/>
            <a:ext cx="3201690" cy="1608085"/>
          </a:xfrm>
          <a:prstGeom prst="rect">
            <a:avLst/>
          </a:prstGeom>
          <a:ln w="3175">
            <a:solidFill>
              <a:schemeClr val="tx1"/>
            </a:solidFill>
          </a:ln>
        </p:spPr>
      </p:pic>
      <p:sp>
        <p:nvSpPr>
          <p:cNvPr id="2" name="Titre 1">
            <a:extLst>
              <a:ext uri="{FF2B5EF4-FFF2-40B4-BE49-F238E27FC236}">
                <a16:creationId xmlns:a16="http://schemas.microsoft.com/office/drawing/2014/main" id="{7D701395-8032-4536-906F-15A66E308701}"/>
              </a:ext>
            </a:extLst>
          </p:cNvPr>
          <p:cNvSpPr>
            <a:spLocks noGrp="1"/>
          </p:cNvSpPr>
          <p:nvPr>
            <p:ph type="title"/>
          </p:nvPr>
        </p:nvSpPr>
        <p:spPr>
          <a:xfrm>
            <a:off x="900385" y="195486"/>
            <a:ext cx="7704098" cy="432000"/>
          </a:xfrm>
        </p:spPr>
        <p:txBody>
          <a:bodyPr/>
          <a:lstStyle/>
          <a:p>
            <a:r>
              <a:rPr lang="fr-FR" sz="1800"/>
              <a:t>Des fonctionnalités avancées mais accessibles à tous</a:t>
            </a:r>
          </a:p>
        </p:txBody>
      </p:sp>
      <p:sp>
        <p:nvSpPr>
          <p:cNvPr id="21" name="Rectangle 20">
            <a:extLst>
              <a:ext uri="{FF2B5EF4-FFF2-40B4-BE49-F238E27FC236}">
                <a16:creationId xmlns:a16="http://schemas.microsoft.com/office/drawing/2014/main" id="{A72AE591-3E09-4614-960C-8E841A43253C}"/>
              </a:ext>
            </a:extLst>
          </p:cNvPr>
          <p:cNvSpPr/>
          <p:nvPr/>
        </p:nvSpPr>
        <p:spPr>
          <a:xfrm>
            <a:off x="636655" y="2128172"/>
            <a:ext cx="3957141" cy="168424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82563" algn="just"/>
            <a:r>
              <a:rPr lang="fr-FR" sz="650">
                <a:solidFill>
                  <a:schemeClr val="tx1"/>
                </a:solidFill>
              </a:rPr>
              <a:t>Dans cette version </a:t>
            </a:r>
            <a:r>
              <a:rPr lang="fr-FR" sz="650" b="1">
                <a:solidFill>
                  <a:schemeClr val="tx1"/>
                </a:solidFill>
              </a:rPr>
              <a:t>3.1</a:t>
            </a:r>
            <a:r>
              <a:rPr lang="fr-FR" sz="650">
                <a:solidFill>
                  <a:schemeClr val="tx1"/>
                </a:solidFill>
              </a:rPr>
              <a:t> de LEA, </a:t>
            </a:r>
            <a:r>
              <a:rPr lang="fr-FR" sz="650" b="1">
                <a:solidFill>
                  <a:schemeClr val="tx1"/>
                </a:solidFill>
              </a:rPr>
              <a:t>la mise en place</a:t>
            </a:r>
            <a:r>
              <a:rPr lang="fr-FR" sz="650">
                <a:solidFill>
                  <a:schemeClr val="tx1"/>
                </a:solidFill>
              </a:rPr>
              <a:t>, le cas échéant, de </a:t>
            </a:r>
            <a:r>
              <a:rPr lang="fr-FR" sz="650" b="1">
                <a:solidFill>
                  <a:schemeClr val="tx1"/>
                </a:solidFill>
              </a:rPr>
              <a:t>la gestion déléguée a été avancée dans le parcours à l’étape 2 « Proposition et personnalisation ».</a:t>
            </a:r>
          </a:p>
          <a:p>
            <a:pPr marL="182563" algn="just"/>
            <a:endParaRPr lang="fr-FR" sz="650" b="1">
              <a:solidFill>
                <a:schemeClr val="tx1"/>
              </a:solidFill>
            </a:endParaRPr>
          </a:p>
          <a:p>
            <a:pPr marL="182563" algn="just"/>
            <a:r>
              <a:rPr lang="fr-FR" sz="650" b="1">
                <a:solidFill>
                  <a:schemeClr val="tx1"/>
                </a:solidFill>
              </a:rPr>
              <a:t>A l’écran de proposition, une icône de mains enlacées         apparaitra à droite de l’intitulé du contrat associé au projet, lorsque celui-ci peut être placé en gestion déléguée. </a:t>
            </a:r>
          </a:p>
          <a:p>
            <a:pPr marL="182563" algn="just"/>
            <a:endParaRPr lang="fr-FR" sz="650">
              <a:solidFill>
                <a:schemeClr val="tx1"/>
              </a:solidFill>
            </a:endParaRPr>
          </a:p>
          <a:p>
            <a:pPr marL="182563" algn="just"/>
            <a:r>
              <a:rPr lang="fr-FR" sz="650">
                <a:solidFill>
                  <a:schemeClr val="tx1"/>
                </a:solidFill>
              </a:rPr>
              <a:t>Après avoir cliqué sur l’icone, il conviendra alors de choisir le mode « Gestion déléguée » ainsi que les instruments en cohabitation le cas échéant. </a:t>
            </a:r>
          </a:p>
          <a:p>
            <a:pPr marL="182563" algn="just"/>
            <a:r>
              <a:rPr lang="fr-FR" sz="650">
                <a:solidFill>
                  <a:schemeClr val="tx1"/>
                </a:solidFill>
              </a:rPr>
              <a:t>Les supports </a:t>
            </a:r>
            <a:r>
              <a:rPr lang="fr-FR" sz="650" err="1">
                <a:solidFill>
                  <a:schemeClr val="tx1"/>
                </a:solidFill>
              </a:rPr>
              <a:t>cohabitables</a:t>
            </a:r>
            <a:r>
              <a:rPr lang="fr-FR" sz="650">
                <a:solidFill>
                  <a:schemeClr val="tx1"/>
                </a:solidFill>
              </a:rPr>
              <a:t> (exemple pour les contrats BPCE Vie : produits structurés, emprunts, supports immobiliers et gamme Selectiz)</a:t>
            </a:r>
            <a:r>
              <a:rPr kumimoji="0" lang="fr-FR" sz="650" b="0" i="0" u="none" strike="noStrike" kern="0" cap="none" spc="0" normalizeH="0" baseline="0" noProof="0">
                <a:ln>
                  <a:noFill/>
                </a:ln>
                <a:solidFill>
                  <a:srgbClr val="000000"/>
                </a:solidFill>
                <a:effectLst/>
                <a:uLnTx/>
                <a:uFillTx/>
                <a:latin typeface="Arial" panose="020B0604020202020204"/>
                <a:sym typeface="Arial"/>
              </a:rPr>
              <a:t> existants ou proposés par l’allocation LEA</a:t>
            </a:r>
            <a:r>
              <a:rPr lang="fr-FR" sz="650">
                <a:solidFill>
                  <a:schemeClr val="tx1"/>
                </a:solidFill>
              </a:rPr>
              <a:t> s’afficheront systématiquement dans la rubrique « Vos choix d’allocations » et seront par défaut placés en cohabitation dans leur intégralité.</a:t>
            </a:r>
          </a:p>
          <a:p>
            <a:pPr marL="182563" algn="just"/>
            <a:endParaRPr lang="fr-FR" sz="650">
              <a:solidFill>
                <a:schemeClr val="tx1"/>
              </a:solidFill>
            </a:endParaRPr>
          </a:p>
          <a:p>
            <a:pPr marL="182563" algn="just"/>
            <a:endParaRPr lang="fr-FR" sz="650">
              <a:solidFill>
                <a:schemeClr val="tx1"/>
              </a:solidFill>
            </a:endParaRPr>
          </a:p>
          <a:p>
            <a:pPr marL="182563" algn="just"/>
            <a:r>
              <a:rPr lang="fr-FR" sz="650" b="1" i="1" u="sng">
                <a:solidFill>
                  <a:schemeClr val="accent5"/>
                </a:solidFill>
              </a:rPr>
              <a:t>Note </a:t>
            </a:r>
            <a:r>
              <a:rPr lang="fr-FR" sz="650">
                <a:solidFill>
                  <a:schemeClr val="accent5"/>
                </a:solidFill>
              </a:rPr>
              <a:t>: </a:t>
            </a:r>
            <a:r>
              <a:rPr lang="fr-FR" sz="650" i="1">
                <a:solidFill>
                  <a:schemeClr val="accent5"/>
                </a:solidFill>
              </a:rPr>
              <a:t>Sur choix client, il est possible de </a:t>
            </a:r>
            <a:r>
              <a:rPr lang="fr-FR" sz="650" b="1" i="1">
                <a:solidFill>
                  <a:schemeClr val="accent5"/>
                </a:solidFill>
              </a:rPr>
              <a:t>diminuer partiellement </a:t>
            </a:r>
            <a:r>
              <a:rPr lang="fr-FR" sz="650" i="1">
                <a:solidFill>
                  <a:schemeClr val="accent5"/>
                </a:solidFill>
              </a:rPr>
              <a:t>(en saisissant le montant) </a:t>
            </a:r>
            <a:r>
              <a:rPr lang="fr-FR" sz="650" b="1" i="1">
                <a:solidFill>
                  <a:schemeClr val="accent5"/>
                </a:solidFill>
              </a:rPr>
              <a:t>ou totalement </a:t>
            </a:r>
            <a:r>
              <a:rPr lang="fr-FR" sz="650" i="1">
                <a:solidFill>
                  <a:schemeClr val="accent5"/>
                </a:solidFill>
              </a:rPr>
              <a:t>(en cliquant sur les doubles flèches) les montants maximums proposés par défaut pour chacun des supports éligibles à la cohabitation. </a:t>
            </a:r>
          </a:p>
        </p:txBody>
      </p:sp>
      <p:sp>
        <p:nvSpPr>
          <p:cNvPr id="112" name="Rectangle 111">
            <a:extLst>
              <a:ext uri="{FF2B5EF4-FFF2-40B4-BE49-F238E27FC236}">
                <a16:creationId xmlns:a16="http://schemas.microsoft.com/office/drawing/2014/main" id="{3A85F222-F47B-4C0F-BF1F-B5B410DBDB63}"/>
              </a:ext>
            </a:extLst>
          </p:cNvPr>
          <p:cNvSpPr/>
          <p:nvPr/>
        </p:nvSpPr>
        <p:spPr>
          <a:xfrm>
            <a:off x="5159036" y="1597469"/>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cxnSp>
        <p:nvCxnSpPr>
          <p:cNvPr id="11" name="Connecteur droit 10">
            <a:extLst>
              <a:ext uri="{FF2B5EF4-FFF2-40B4-BE49-F238E27FC236}">
                <a16:creationId xmlns:a16="http://schemas.microsoft.com/office/drawing/2014/main" id="{5AD29280-6340-4A6D-882B-93B65A653036}"/>
              </a:ext>
            </a:extLst>
          </p:cNvPr>
          <p:cNvCxnSpPr/>
          <p:nvPr/>
        </p:nvCxnSpPr>
        <p:spPr>
          <a:xfrm>
            <a:off x="2032943" y="1952564"/>
            <a:ext cx="1164566" cy="0"/>
          </a:xfrm>
          <a:prstGeom prst="line">
            <a:avLst/>
          </a:prstGeom>
          <a:ln>
            <a:solidFill>
              <a:schemeClr val="accent5"/>
            </a:solidFill>
          </a:ln>
        </p:spPr>
        <p:style>
          <a:lnRef idx="1">
            <a:schemeClr val="accent2"/>
          </a:lnRef>
          <a:fillRef idx="0">
            <a:schemeClr val="accent2"/>
          </a:fillRef>
          <a:effectRef idx="0">
            <a:schemeClr val="accent2"/>
          </a:effectRef>
          <a:fontRef idx="minor">
            <a:schemeClr val="tx1"/>
          </a:fontRef>
        </p:style>
      </p:cxnSp>
      <p:sp>
        <p:nvSpPr>
          <p:cNvPr id="9" name="Rectangle 8">
            <a:extLst>
              <a:ext uri="{FF2B5EF4-FFF2-40B4-BE49-F238E27FC236}">
                <a16:creationId xmlns:a16="http://schemas.microsoft.com/office/drawing/2014/main" id="{DB3E10AF-4D26-494C-827B-48178D9E4333}"/>
              </a:ext>
            </a:extLst>
          </p:cNvPr>
          <p:cNvSpPr/>
          <p:nvPr/>
        </p:nvSpPr>
        <p:spPr>
          <a:xfrm>
            <a:off x="718370" y="2418169"/>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sp>
        <p:nvSpPr>
          <p:cNvPr id="15" name="Ellipse 14">
            <a:extLst>
              <a:ext uri="{FF2B5EF4-FFF2-40B4-BE49-F238E27FC236}">
                <a16:creationId xmlns:a16="http://schemas.microsoft.com/office/drawing/2014/main" id="{BD6BC940-9792-4EDF-88C1-2CA0CE1F572D}"/>
              </a:ext>
            </a:extLst>
          </p:cNvPr>
          <p:cNvSpPr/>
          <p:nvPr/>
        </p:nvSpPr>
        <p:spPr>
          <a:xfrm>
            <a:off x="2288412" y="800792"/>
            <a:ext cx="653628" cy="62862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197440D0-D94A-40D6-8A4C-706BD75AD0B0}"/>
              </a:ext>
            </a:extLst>
          </p:cNvPr>
          <p:cNvSpPr/>
          <p:nvPr/>
        </p:nvSpPr>
        <p:spPr>
          <a:xfrm>
            <a:off x="734863" y="1582302"/>
            <a:ext cx="3852048" cy="27012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5"/>
                </a:solidFill>
                <a:latin typeface="Montserrat ExtraBold" panose="020B0604020202020204" charset="0"/>
              </a:rPr>
              <a:t>Mise en place de Gestion Déléguée en étape 2 « Proposition et personnalisation » (1/2)</a:t>
            </a:r>
          </a:p>
        </p:txBody>
      </p:sp>
      <p:pic>
        <p:nvPicPr>
          <p:cNvPr id="25" name="Picture 2" descr="new Icon 1886744">
            <a:extLst>
              <a:ext uri="{FF2B5EF4-FFF2-40B4-BE49-F238E27FC236}">
                <a16:creationId xmlns:a16="http://schemas.microsoft.com/office/drawing/2014/main" id="{4AF805BB-7D9F-4DF7-BB61-084FAC029417}"/>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0636" y="810956"/>
            <a:ext cx="175389" cy="1753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EE71B728-5D16-4AEA-A37F-9D46618AD289}"/>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13191" y="913069"/>
            <a:ext cx="404072" cy="404072"/>
          </a:xfrm>
          <a:prstGeom prst="rect">
            <a:avLst/>
          </a:prstGeom>
          <a:noFill/>
          <a:extLst>
            <a:ext uri="{909E8E84-426E-40DD-AFC4-6F175D3DCCD1}">
              <a14:hiddenFill xmlns:a14="http://schemas.microsoft.com/office/drawing/2010/main">
                <a:solidFill>
                  <a:srgbClr val="FFFFFF"/>
                </a:solidFill>
              </a14:hiddenFill>
            </a:ext>
          </a:extLst>
        </p:spPr>
      </p:pic>
      <p:sp>
        <p:nvSpPr>
          <p:cNvPr id="57" name="Triangle isocèle 56">
            <a:extLst>
              <a:ext uri="{FF2B5EF4-FFF2-40B4-BE49-F238E27FC236}">
                <a16:creationId xmlns:a16="http://schemas.microsoft.com/office/drawing/2014/main" id="{9719109C-3A19-4D67-966F-DC38A2D8A0BF}"/>
              </a:ext>
            </a:extLst>
          </p:cNvPr>
          <p:cNvSpPr/>
          <p:nvPr/>
        </p:nvSpPr>
        <p:spPr>
          <a:xfrm rot="16200000" flipV="1">
            <a:off x="4669621" y="2455213"/>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8" name="Connecteur droit 57">
            <a:extLst>
              <a:ext uri="{FF2B5EF4-FFF2-40B4-BE49-F238E27FC236}">
                <a16:creationId xmlns:a16="http://schemas.microsoft.com/office/drawing/2014/main" id="{FFE8AC65-502C-43EC-B31B-D1E6B9054933}"/>
              </a:ext>
            </a:extLst>
          </p:cNvPr>
          <p:cNvCxnSpPr>
            <a:cxnSpLocks/>
          </p:cNvCxnSpPr>
          <p:nvPr/>
        </p:nvCxnSpPr>
        <p:spPr>
          <a:xfrm>
            <a:off x="4843347" y="1429419"/>
            <a:ext cx="0" cy="216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8AE2D7A0-DC95-4A97-B402-99AA6142072C}"/>
              </a:ext>
            </a:extLst>
          </p:cNvPr>
          <p:cNvSpPr/>
          <p:nvPr/>
        </p:nvSpPr>
        <p:spPr>
          <a:xfrm>
            <a:off x="8026109" y="1633223"/>
            <a:ext cx="128742" cy="8414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0" name="Groupe 49">
            <a:extLst>
              <a:ext uri="{FF2B5EF4-FFF2-40B4-BE49-F238E27FC236}">
                <a16:creationId xmlns:a16="http://schemas.microsoft.com/office/drawing/2014/main" id="{6CF11B43-605C-432A-8B85-ACBFA6EFDE30}"/>
              </a:ext>
            </a:extLst>
          </p:cNvPr>
          <p:cNvGrpSpPr/>
          <p:nvPr/>
        </p:nvGrpSpPr>
        <p:grpSpPr>
          <a:xfrm>
            <a:off x="8417378" y="191346"/>
            <a:ext cx="374209" cy="253779"/>
            <a:chOff x="3867150" y="2184400"/>
            <a:chExt cx="374209" cy="253779"/>
          </a:xfrm>
        </p:grpSpPr>
        <p:sp>
          <p:nvSpPr>
            <p:cNvPr id="51" name="Rectangle : coins arrondis 50">
              <a:extLst>
                <a:ext uri="{FF2B5EF4-FFF2-40B4-BE49-F238E27FC236}">
                  <a16:creationId xmlns:a16="http://schemas.microsoft.com/office/drawing/2014/main" id="{29CCE1FC-D493-4D7B-B9C7-FFB33529CF06}"/>
                </a:ext>
              </a:extLst>
            </p:cNvPr>
            <p:cNvSpPr/>
            <p:nvPr/>
          </p:nvSpPr>
          <p:spPr>
            <a:xfrm>
              <a:off x="3867150" y="2184400"/>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 coins arrondis 51">
              <a:extLst>
                <a:ext uri="{FF2B5EF4-FFF2-40B4-BE49-F238E27FC236}">
                  <a16:creationId xmlns:a16="http://schemas.microsoft.com/office/drawing/2014/main" id="{2B207A30-A690-4D21-865F-5996CFE59C9A}"/>
                </a:ext>
              </a:extLst>
            </p:cNvPr>
            <p:cNvSpPr/>
            <p:nvPr/>
          </p:nvSpPr>
          <p:spPr>
            <a:xfrm>
              <a:off x="3867150" y="2275326"/>
              <a:ext cx="95603" cy="508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 coins arrondis 52">
              <a:extLst>
                <a:ext uri="{FF2B5EF4-FFF2-40B4-BE49-F238E27FC236}">
                  <a16:creationId xmlns:a16="http://schemas.microsoft.com/office/drawing/2014/main" id="{96AD7B8D-9960-44BC-9AAE-41C42231A1A9}"/>
                </a:ext>
              </a:extLst>
            </p:cNvPr>
            <p:cNvSpPr/>
            <p:nvPr/>
          </p:nvSpPr>
          <p:spPr>
            <a:xfrm>
              <a:off x="3867150"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 coins arrondis 53">
              <a:extLst>
                <a:ext uri="{FF2B5EF4-FFF2-40B4-BE49-F238E27FC236}">
                  <a16:creationId xmlns:a16="http://schemas.microsoft.com/office/drawing/2014/main" id="{B0A9D13F-6D39-4F44-973B-1E45C47FBC1A}"/>
                </a:ext>
              </a:extLst>
            </p:cNvPr>
            <p:cNvSpPr/>
            <p:nvPr/>
          </p:nvSpPr>
          <p:spPr>
            <a:xfrm>
              <a:off x="4145756" y="2184400"/>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 coins arrondis 55">
              <a:extLst>
                <a:ext uri="{FF2B5EF4-FFF2-40B4-BE49-F238E27FC236}">
                  <a16:creationId xmlns:a16="http://schemas.microsoft.com/office/drawing/2014/main" id="{8D2D385A-1E54-4F5A-B246-BFD328D94976}"/>
                </a:ext>
              </a:extLst>
            </p:cNvPr>
            <p:cNvSpPr/>
            <p:nvPr/>
          </p:nvSpPr>
          <p:spPr>
            <a:xfrm>
              <a:off x="4145756" y="2275326"/>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 coins arrondis 58">
              <a:extLst>
                <a:ext uri="{FF2B5EF4-FFF2-40B4-BE49-F238E27FC236}">
                  <a16:creationId xmlns:a16="http://schemas.microsoft.com/office/drawing/2014/main" id="{91C8EA1C-B0BF-4C44-84D3-EFECCED112B2}"/>
                </a:ext>
              </a:extLst>
            </p:cNvPr>
            <p:cNvSpPr/>
            <p:nvPr/>
          </p:nvSpPr>
          <p:spPr>
            <a:xfrm>
              <a:off x="4145756"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0" name="Picture 4" descr="Tablet Icon 717861">
              <a:extLst>
                <a:ext uri="{FF2B5EF4-FFF2-40B4-BE49-F238E27FC236}">
                  <a16:creationId xmlns:a16="http://schemas.microsoft.com/office/drawing/2014/main" id="{655D5BEE-197F-4D47-BC8C-AF1EBB73EA62}"/>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3391" y="2229863"/>
              <a:ext cx="141726" cy="141726"/>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
              <a:extLst>
                <a:ext uri="{FF2B5EF4-FFF2-40B4-BE49-F238E27FC236}">
                  <a16:creationId xmlns:a16="http://schemas.microsoft.com/office/drawing/2014/main" id="{3AA93B15-1635-4A56-98E4-A68077F6CC6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16622" y="2265493"/>
              <a:ext cx="75264" cy="6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Rectangle : coins arrondis 61">
              <a:extLst>
                <a:ext uri="{FF2B5EF4-FFF2-40B4-BE49-F238E27FC236}">
                  <a16:creationId xmlns:a16="http://schemas.microsoft.com/office/drawing/2014/main" id="{8F12C74F-ECB6-4628-B1E0-F23B86644CB0}"/>
                </a:ext>
              </a:extLst>
            </p:cNvPr>
            <p:cNvSpPr/>
            <p:nvPr/>
          </p:nvSpPr>
          <p:spPr>
            <a:xfrm>
              <a:off x="4004402" y="2387379"/>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3" name="Organigramme : Connecteur 62">
            <a:extLst>
              <a:ext uri="{FF2B5EF4-FFF2-40B4-BE49-F238E27FC236}">
                <a16:creationId xmlns:a16="http://schemas.microsoft.com/office/drawing/2014/main" id="{A5E86562-EC19-4824-AB64-A1D2AEBCB0CC}"/>
              </a:ext>
            </a:extLst>
          </p:cNvPr>
          <p:cNvSpPr/>
          <p:nvPr/>
        </p:nvSpPr>
        <p:spPr>
          <a:xfrm>
            <a:off x="8265108" y="246959"/>
            <a:ext cx="121538" cy="121538"/>
          </a:xfrm>
          <a:prstGeom prst="flowChartConnector">
            <a:avLst/>
          </a:prstGeom>
          <a:solidFill>
            <a:schemeClr val="accent5"/>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SemiBold" panose="020B0604020202020204" charset="0"/>
              </a:rPr>
              <a:t>2</a:t>
            </a:r>
          </a:p>
        </p:txBody>
      </p:sp>
      <p:sp>
        <p:nvSpPr>
          <p:cNvPr id="48" name="Rectangle 47">
            <a:extLst>
              <a:ext uri="{FF2B5EF4-FFF2-40B4-BE49-F238E27FC236}">
                <a16:creationId xmlns:a16="http://schemas.microsoft.com/office/drawing/2014/main" id="{7C29CA2B-FB0A-4216-A747-FAF104700DC2}"/>
              </a:ext>
            </a:extLst>
          </p:cNvPr>
          <p:cNvSpPr/>
          <p:nvPr/>
        </p:nvSpPr>
        <p:spPr>
          <a:xfrm>
            <a:off x="718370" y="2720202"/>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2</a:t>
            </a:r>
          </a:p>
        </p:txBody>
      </p:sp>
      <p:sp>
        <p:nvSpPr>
          <p:cNvPr id="45" name="Rectangle 44">
            <a:extLst>
              <a:ext uri="{FF2B5EF4-FFF2-40B4-BE49-F238E27FC236}">
                <a16:creationId xmlns:a16="http://schemas.microsoft.com/office/drawing/2014/main" id="{D5F1CED2-0BDE-43D8-8806-E61A958B4BF6}"/>
              </a:ext>
            </a:extLst>
          </p:cNvPr>
          <p:cNvSpPr/>
          <p:nvPr/>
        </p:nvSpPr>
        <p:spPr>
          <a:xfrm>
            <a:off x="8123441" y="2992348"/>
            <a:ext cx="106398" cy="6345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F37987CA-8D8B-4F82-A446-9B74531B8F7E}"/>
              </a:ext>
            </a:extLst>
          </p:cNvPr>
          <p:cNvSpPr/>
          <p:nvPr/>
        </p:nvSpPr>
        <p:spPr>
          <a:xfrm>
            <a:off x="7032966" y="3196025"/>
            <a:ext cx="1274238" cy="62060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0" name="Image 69">
            <a:extLst>
              <a:ext uri="{FF2B5EF4-FFF2-40B4-BE49-F238E27FC236}">
                <a16:creationId xmlns:a16="http://schemas.microsoft.com/office/drawing/2014/main" id="{900DCB03-E387-4E2E-8C46-DB2D83BDF992}"/>
              </a:ext>
            </a:extLst>
          </p:cNvPr>
          <p:cNvPicPr>
            <a:picLocks noChangeAspect="1"/>
          </p:cNvPicPr>
          <p:nvPr/>
        </p:nvPicPr>
        <p:blipFill rotWithShape="1">
          <a:blip r:embed="rId9"/>
          <a:srcRect l="89511" t="54553" r="7348" b="41029"/>
          <a:stretch/>
        </p:blipFill>
        <p:spPr>
          <a:xfrm>
            <a:off x="3103567" y="2426604"/>
            <a:ext cx="158229" cy="107995"/>
          </a:xfrm>
          <a:prstGeom prst="rect">
            <a:avLst/>
          </a:prstGeom>
          <a:ln w="3175">
            <a:noFill/>
          </a:ln>
        </p:spPr>
      </p:pic>
      <p:sp>
        <p:nvSpPr>
          <p:cNvPr id="71" name="Rectangle 70">
            <a:extLst>
              <a:ext uri="{FF2B5EF4-FFF2-40B4-BE49-F238E27FC236}">
                <a16:creationId xmlns:a16="http://schemas.microsoft.com/office/drawing/2014/main" id="{8AEA603A-879B-4C70-A99F-4F97AE4C98E5}"/>
              </a:ext>
            </a:extLst>
          </p:cNvPr>
          <p:cNvSpPr/>
          <p:nvPr/>
        </p:nvSpPr>
        <p:spPr>
          <a:xfrm>
            <a:off x="5159036" y="3376452"/>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2</a:t>
            </a:r>
          </a:p>
        </p:txBody>
      </p:sp>
      <p:sp>
        <p:nvSpPr>
          <p:cNvPr id="3" name="Rectangle 2">
            <a:extLst>
              <a:ext uri="{FF2B5EF4-FFF2-40B4-BE49-F238E27FC236}">
                <a16:creationId xmlns:a16="http://schemas.microsoft.com/office/drawing/2014/main" id="{0252B5F5-9AC7-4F71-9222-E2738AC85ABC}"/>
              </a:ext>
            </a:extLst>
          </p:cNvPr>
          <p:cNvSpPr/>
          <p:nvPr/>
        </p:nvSpPr>
        <p:spPr>
          <a:xfrm>
            <a:off x="727423" y="3953774"/>
            <a:ext cx="3967674" cy="276657"/>
          </a:xfrm>
          <a:prstGeom prst="rect">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rIns="36000" rtlCol="0" anchor="ctr"/>
          <a:lstStyle/>
          <a:p>
            <a:pPr algn="ctr"/>
            <a:r>
              <a:rPr lang="fr-FR" sz="700">
                <a:solidFill>
                  <a:sysClr val="windowText" lastClr="000000"/>
                </a:solidFill>
              </a:rPr>
              <a:t>Pour les contrats Natixis Life (NL), et NWM, la cohabitation est illimitée (se référer au cas d’usage dédié)</a:t>
            </a:r>
          </a:p>
        </p:txBody>
      </p:sp>
      <p:pic>
        <p:nvPicPr>
          <p:cNvPr id="4" name="Graphique 3" descr="Informations">
            <a:extLst>
              <a:ext uri="{FF2B5EF4-FFF2-40B4-BE49-F238E27FC236}">
                <a16:creationId xmlns:a16="http://schemas.microsoft.com/office/drawing/2014/main" id="{9B71068C-80B5-44EE-BF11-55ECB18A22CE}"/>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746991" y="3983042"/>
            <a:ext cx="119574" cy="119574"/>
          </a:xfrm>
          <a:prstGeom prst="rect">
            <a:avLst/>
          </a:prstGeom>
        </p:spPr>
      </p:pic>
      <p:sp>
        <p:nvSpPr>
          <p:cNvPr id="5" name="ZoneTexte 4">
            <a:extLst>
              <a:ext uri="{FF2B5EF4-FFF2-40B4-BE49-F238E27FC236}">
                <a16:creationId xmlns:a16="http://schemas.microsoft.com/office/drawing/2014/main" id="{63D4A90C-100A-4098-9396-3E6DBE6FBCB5}"/>
              </a:ext>
            </a:extLst>
          </p:cNvPr>
          <p:cNvSpPr txBox="1"/>
          <p:nvPr/>
        </p:nvSpPr>
        <p:spPr>
          <a:xfrm>
            <a:off x="5119369" y="2434572"/>
            <a:ext cx="3525694" cy="200055"/>
          </a:xfrm>
          <a:prstGeom prst="rect">
            <a:avLst/>
          </a:prstGeom>
          <a:noFill/>
        </p:spPr>
        <p:txBody>
          <a:bodyPr wrap="square" rtlCol="0">
            <a:spAutoFit/>
          </a:bodyPr>
          <a:lstStyle/>
          <a:p>
            <a:r>
              <a:rPr lang="fr-FR" sz="700" i="1"/>
              <a:t>Mise en place de Gestion Déléguée pour un contrat d’assurance vie BPCE Vie</a:t>
            </a:r>
          </a:p>
        </p:txBody>
      </p:sp>
    </p:spTree>
    <p:extLst>
      <p:ext uri="{BB962C8B-B14F-4D97-AF65-F5344CB8AC3E}">
        <p14:creationId xmlns:p14="http://schemas.microsoft.com/office/powerpoint/2010/main" val="711719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58BA297-2367-447D-97E2-600620813766}"/>
              </a:ext>
            </a:extLst>
          </p:cNvPr>
          <p:cNvPicPr>
            <a:picLocks noChangeAspect="1"/>
          </p:cNvPicPr>
          <p:nvPr/>
        </p:nvPicPr>
        <p:blipFill>
          <a:blip r:embed="rId3"/>
          <a:stretch>
            <a:fillRect/>
          </a:stretch>
        </p:blipFill>
        <p:spPr>
          <a:xfrm>
            <a:off x="5159036" y="2628841"/>
            <a:ext cx="3201691" cy="1575538"/>
          </a:xfrm>
          <a:prstGeom prst="rect">
            <a:avLst/>
          </a:prstGeom>
          <a:ln w="3175">
            <a:solidFill>
              <a:schemeClr val="tx1"/>
            </a:solidFill>
          </a:ln>
        </p:spPr>
      </p:pic>
      <p:pic>
        <p:nvPicPr>
          <p:cNvPr id="3" name="Image 2">
            <a:extLst>
              <a:ext uri="{FF2B5EF4-FFF2-40B4-BE49-F238E27FC236}">
                <a16:creationId xmlns:a16="http://schemas.microsoft.com/office/drawing/2014/main" id="{42655C83-D07E-434B-90AA-D3935612EC6C}"/>
              </a:ext>
            </a:extLst>
          </p:cNvPr>
          <p:cNvPicPr>
            <a:picLocks noChangeAspect="1"/>
          </p:cNvPicPr>
          <p:nvPr/>
        </p:nvPicPr>
        <p:blipFill>
          <a:blip r:embed="rId4"/>
          <a:stretch>
            <a:fillRect/>
          </a:stretch>
        </p:blipFill>
        <p:spPr>
          <a:xfrm>
            <a:off x="5159036" y="845061"/>
            <a:ext cx="3201691" cy="1575538"/>
          </a:xfrm>
          <a:prstGeom prst="rect">
            <a:avLst/>
          </a:prstGeom>
          <a:ln w="3175">
            <a:solidFill>
              <a:schemeClr val="tx1"/>
            </a:solidFill>
          </a:ln>
        </p:spPr>
      </p:pic>
      <p:sp>
        <p:nvSpPr>
          <p:cNvPr id="2" name="Titre 1">
            <a:extLst>
              <a:ext uri="{FF2B5EF4-FFF2-40B4-BE49-F238E27FC236}">
                <a16:creationId xmlns:a16="http://schemas.microsoft.com/office/drawing/2014/main" id="{7D701395-8032-4536-906F-15A66E308701}"/>
              </a:ext>
            </a:extLst>
          </p:cNvPr>
          <p:cNvSpPr>
            <a:spLocks noGrp="1"/>
          </p:cNvSpPr>
          <p:nvPr>
            <p:ph type="title"/>
          </p:nvPr>
        </p:nvSpPr>
        <p:spPr>
          <a:xfrm>
            <a:off x="900385" y="195486"/>
            <a:ext cx="7704098" cy="432000"/>
          </a:xfrm>
        </p:spPr>
        <p:txBody>
          <a:bodyPr/>
          <a:lstStyle/>
          <a:p>
            <a:r>
              <a:rPr lang="fr-FR" sz="1800"/>
              <a:t>Des fonctionnalités avancées mais accessibles à tous</a:t>
            </a:r>
          </a:p>
        </p:txBody>
      </p:sp>
      <p:sp>
        <p:nvSpPr>
          <p:cNvPr id="21" name="Rectangle 20">
            <a:extLst>
              <a:ext uri="{FF2B5EF4-FFF2-40B4-BE49-F238E27FC236}">
                <a16:creationId xmlns:a16="http://schemas.microsoft.com/office/drawing/2014/main" id="{A72AE591-3E09-4614-960C-8E841A43253C}"/>
              </a:ext>
            </a:extLst>
          </p:cNvPr>
          <p:cNvSpPr/>
          <p:nvPr/>
        </p:nvSpPr>
        <p:spPr>
          <a:xfrm>
            <a:off x="637617" y="1548046"/>
            <a:ext cx="3957141" cy="256370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82563" algn="just"/>
            <a:endParaRPr lang="fr-FR" sz="650">
              <a:solidFill>
                <a:schemeClr val="tx1"/>
              </a:solidFill>
            </a:endParaRPr>
          </a:p>
          <a:p>
            <a:pPr marL="182563" algn="just"/>
            <a:r>
              <a:rPr lang="fr-FR" sz="650">
                <a:solidFill>
                  <a:schemeClr val="tx1"/>
                </a:solidFill>
              </a:rPr>
              <a:t>Cliquer ensuite sur « </a:t>
            </a:r>
            <a:r>
              <a:rPr lang="fr-FR" sz="650" b="1">
                <a:solidFill>
                  <a:schemeClr val="tx1"/>
                </a:solidFill>
              </a:rPr>
              <a:t>Valider mon allocation </a:t>
            </a:r>
            <a:r>
              <a:rPr lang="fr-FR" sz="650">
                <a:solidFill>
                  <a:schemeClr val="tx1"/>
                </a:solidFill>
              </a:rPr>
              <a:t>». A cette étape, l’outil vérifie que l’allocation respecte le risque global ainsi que la volatilité globale du client et permet la mise en place d’une gestion déléguée sur son contrat. </a:t>
            </a:r>
          </a:p>
          <a:p>
            <a:pPr marL="182563" algn="just"/>
            <a:r>
              <a:rPr lang="fr-FR" sz="650">
                <a:solidFill>
                  <a:schemeClr val="tx1"/>
                </a:solidFill>
              </a:rPr>
              <a:t>Si tel est bien le cas, </a:t>
            </a:r>
            <a:r>
              <a:rPr lang="fr-FR" sz="650" b="1">
                <a:solidFill>
                  <a:schemeClr val="tx1"/>
                </a:solidFill>
              </a:rPr>
              <a:t>s’affichent alors les profils de gestion déléguée auxquels le client est éligible</a:t>
            </a:r>
            <a:r>
              <a:rPr lang="fr-FR" sz="650">
                <a:solidFill>
                  <a:schemeClr val="tx1"/>
                </a:solidFill>
              </a:rPr>
              <a:t> sur ce projet. </a:t>
            </a:r>
          </a:p>
          <a:p>
            <a:pPr marL="182563" algn="just"/>
            <a:endParaRPr lang="fr-FR" sz="650">
              <a:solidFill>
                <a:schemeClr val="tx1"/>
              </a:solidFill>
            </a:endParaRPr>
          </a:p>
          <a:p>
            <a:pPr marL="182563" algn="just"/>
            <a:r>
              <a:rPr lang="fr-FR" sz="650" b="1">
                <a:solidFill>
                  <a:schemeClr val="tx1"/>
                </a:solidFill>
              </a:rPr>
              <a:t>Dans le cas contraire, aucun profil de gestion n’est proposé</a:t>
            </a:r>
            <a:r>
              <a:rPr lang="fr-FR" sz="650">
                <a:solidFill>
                  <a:schemeClr val="tx1"/>
                </a:solidFill>
              </a:rPr>
              <a:t> et le message d’erreur suivant s’affiche : « Aucun profil n’est éligible, veuillez modifier vos choix »</a:t>
            </a:r>
          </a:p>
          <a:p>
            <a:pPr marL="182563" algn="just"/>
            <a:endParaRPr lang="fr-FR" sz="650">
              <a:solidFill>
                <a:schemeClr val="tx1"/>
              </a:solidFill>
            </a:endParaRPr>
          </a:p>
          <a:p>
            <a:pPr marL="182563" algn="just"/>
            <a:r>
              <a:rPr lang="fr-FR" sz="650" b="1" i="1" u="sng">
                <a:solidFill>
                  <a:schemeClr val="accent5"/>
                </a:solidFill>
              </a:rPr>
              <a:t>Note</a:t>
            </a:r>
            <a:r>
              <a:rPr lang="fr-FR" sz="650" i="1">
                <a:solidFill>
                  <a:schemeClr val="accent5"/>
                </a:solidFill>
              </a:rPr>
              <a:t> : L’outil vérifie également à cette étape que les minimums de détention des supports mis en cohabitation sont bien respectés.</a:t>
            </a:r>
          </a:p>
          <a:p>
            <a:pPr marL="182563" algn="just"/>
            <a:endParaRPr lang="fr-FR" sz="650" i="1">
              <a:solidFill>
                <a:schemeClr val="tx1"/>
              </a:solidFill>
            </a:endParaRPr>
          </a:p>
          <a:p>
            <a:pPr marL="182563" algn="just"/>
            <a:r>
              <a:rPr lang="fr-FR" sz="650">
                <a:solidFill>
                  <a:schemeClr val="tx1"/>
                </a:solidFill>
              </a:rPr>
              <a:t>Choisir enfin le profil de gestion souhaité par le client puis finaliser le parcours jusqu’à la signature de la synthèse</a:t>
            </a:r>
          </a:p>
        </p:txBody>
      </p:sp>
      <p:sp>
        <p:nvSpPr>
          <p:cNvPr id="112" name="Rectangle 111">
            <a:extLst>
              <a:ext uri="{FF2B5EF4-FFF2-40B4-BE49-F238E27FC236}">
                <a16:creationId xmlns:a16="http://schemas.microsoft.com/office/drawing/2014/main" id="{3A85F222-F47B-4C0F-BF1F-B5B410DBDB63}"/>
              </a:ext>
            </a:extLst>
          </p:cNvPr>
          <p:cNvSpPr/>
          <p:nvPr/>
        </p:nvSpPr>
        <p:spPr>
          <a:xfrm>
            <a:off x="5159036" y="1597469"/>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3</a:t>
            </a:r>
          </a:p>
        </p:txBody>
      </p:sp>
      <p:sp>
        <p:nvSpPr>
          <p:cNvPr id="113" name="Rectangle 112">
            <a:extLst>
              <a:ext uri="{FF2B5EF4-FFF2-40B4-BE49-F238E27FC236}">
                <a16:creationId xmlns:a16="http://schemas.microsoft.com/office/drawing/2014/main" id="{D5920B0D-25A6-4BDA-8C17-710FE998560E}"/>
              </a:ext>
            </a:extLst>
          </p:cNvPr>
          <p:cNvSpPr/>
          <p:nvPr/>
        </p:nvSpPr>
        <p:spPr>
          <a:xfrm>
            <a:off x="5159036" y="3338578"/>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2</a:t>
            </a:r>
          </a:p>
        </p:txBody>
      </p:sp>
      <p:sp>
        <p:nvSpPr>
          <p:cNvPr id="4" name="Rectangle 3">
            <a:extLst>
              <a:ext uri="{FF2B5EF4-FFF2-40B4-BE49-F238E27FC236}">
                <a16:creationId xmlns:a16="http://schemas.microsoft.com/office/drawing/2014/main" id="{4C4D38EA-F223-4340-92B1-79278FCAA685}"/>
              </a:ext>
            </a:extLst>
          </p:cNvPr>
          <p:cNvSpPr/>
          <p:nvPr/>
        </p:nvSpPr>
        <p:spPr>
          <a:xfrm>
            <a:off x="721942" y="2181138"/>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3</a:t>
            </a:r>
          </a:p>
        </p:txBody>
      </p:sp>
      <p:sp>
        <p:nvSpPr>
          <p:cNvPr id="9" name="Rectangle 8">
            <a:extLst>
              <a:ext uri="{FF2B5EF4-FFF2-40B4-BE49-F238E27FC236}">
                <a16:creationId xmlns:a16="http://schemas.microsoft.com/office/drawing/2014/main" id="{DB3E10AF-4D26-494C-827B-48178D9E4333}"/>
              </a:ext>
            </a:extLst>
          </p:cNvPr>
          <p:cNvSpPr/>
          <p:nvPr/>
        </p:nvSpPr>
        <p:spPr>
          <a:xfrm>
            <a:off x="721942" y="3362610"/>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4</a:t>
            </a:r>
          </a:p>
        </p:txBody>
      </p:sp>
      <p:sp>
        <p:nvSpPr>
          <p:cNvPr id="15" name="Ellipse 14">
            <a:extLst>
              <a:ext uri="{FF2B5EF4-FFF2-40B4-BE49-F238E27FC236}">
                <a16:creationId xmlns:a16="http://schemas.microsoft.com/office/drawing/2014/main" id="{BD6BC940-9792-4EDF-88C1-2CA0CE1F572D}"/>
              </a:ext>
            </a:extLst>
          </p:cNvPr>
          <p:cNvSpPr/>
          <p:nvPr/>
        </p:nvSpPr>
        <p:spPr>
          <a:xfrm>
            <a:off x="2288412" y="800792"/>
            <a:ext cx="653628" cy="62862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197440D0-D94A-40D6-8A4C-706BD75AD0B0}"/>
              </a:ext>
            </a:extLst>
          </p:cNvPr>
          <p:cNvSpPr/>
          <p:nvPr/>
        </p:nvSpPr>
        <p:spPr>
          <a:xfrm>
            <a:off x="734863" y="1582302"/>
            <a:ext cx="3852048" cy="27012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5"/>
                </a:solidFill>
                <a:latin typeface="Montserrat ExtraBold" panose="020B0604020202020204" charset="0"/>
              </a:rPr>
              <a:t>Mise en place de Gestion Déléguée en étape 2 « Proposition et personnalisation » (2/2)</a:t>
            </a:r>
          </a:p>
        </p:txBody>
      </p:sp>
      <p:pic>
        <p:nvPicPr>
          <p:cNvPr id="25" name="Picture 2" descr="new Icon 1886744">
            <a:extLst>
              <a:ext uri="{FF2B5EF4-FFF2-40B4-BE49-F238E27FC236}">
                <a16:creationId xmlns:a16="http://schemas.microsoft.com/office/drawing/2014/main" id="{4AF805BB-7D9F-4DF7-BB61-084FAC029417}"/>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0636" y="810956"/>
            <a:ext cx="175389" cy="1753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EE71B728-5D16-4AEA-A37F-9D46618AD289}"/>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13191" y="913069"/>
            <a:ext cx="404072" cy="404072"/>
          </a:xfrm>
          <a:prstGeom prst="rect">
            <a:avLst/>
          </a:prstGeom>
          <a:noFill/>
          <a:extLst>
            <a:ext uri="{909E8E84-426E-40DD-AFC4-6F175D3DCCD1}">
              <a14:hiddenFill xmlns:a14="http://schemas.microsoft.com/office/drawing/2010/main">
                <a:solidFill>
                  <a:srgbClr val="FFFFFF"/>
                </a:solidFill>
              </a14:hiddenFill>
            </a:ext>
          </a:extLst>
        </p:spPr>
      </p:pic>
      <p:sp>
        <p:nvSpPr>
          <p:cNvPr id="57" name="Triangle isocèle 56">
            <a:extLst>
              <a:ext uri="{FF2B5EF4-FFF2-40B4-BE49-F238E27FC236}">
                <a16:creationId xmlns:a16="http://schemas.microsoft.com/office/drawing/2014/main" id="{9719109C-3A19-4D67-966F-DC38A2D8A0BF}"/>
              </a:ext>
            </a:extLst>
          </p:cNvPr>
          <p:cNvSpPr/>
          <p:nvPr/>
        </p:nvSpPr>
        <p:spPr>
          <a:xfrm rot="16200000" flipV="1">
            <a:off x="4669621" y="2455213"/>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8" name="Connecteur droit 57">
            <a:extLst>
              <a:ext uri="{FF2B5EF4-FFF2-40B4-BE49-F238E27FC236}">
                <a16:creationId xmlns:a16="http://schemas.microsoft.com/office/drawing/2014/main" id="{FFE8AC65-502C-43EC-B31B-D1E6B9054933}"/>
              </a:ext>
            </a:extLst>
          </p:cNvPr>
          <p:cNvCxnSpPr>
            <a:cxnSpLocks/>
          </p:cNvCxnSpPr>
          <p:nvPr/>
        </p:nvCxnSpPr>
        <p:spPr>
          <a:xfrm>
            <a:off x="4843347" y="1429419"/>
            <a:ext cx="0" cy="216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078786E-16F5-4B80-889D-598670CF782A}"/>
              </a:ext>
            </a:extLst>
          </p:cNvPr>
          <p:cNvSpPr/>
          <p:nvPr/>
        </p:nvSpPr>
        <p:spPr>
          <a:xfrm>
            <a:off x="5159036" y="3345591"/>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4</a:t>
            </a:r>
          </a:p>
        </p:txBody>
      </p:sp>
      <p:cxnSp>
        <p:nvCxnSpPr>
          <p:cNvPr id="48" name="Connecteur droit 47">
            <a:extLst>
              <a:ext uri="{FF2B5EF4-FFF2-40B4-BE49-F238E27FC236}">
                <a16:creationId xmlns:a16="http://schemas.microsoft.com/office/drawing/2014/main" id="{AB034894-9FD1-4AD3-A6B0-FE2E1C4422D7}"/>
              </a:ext>
            </a:extLst>
          </p:cNvPr>
          <p:cNvCxnSpPr/>
          <p:nvPr/>
        </p:nvCxnSpPr>
        <p:spPr>
          <a:xfrm>
            <a:off x="2032943" y="1952564"/>
            <a:ext cx="1164566" cy="0"/>
          </a:xfrm>
          <a:prstGeom prst="line">
            <a:avLst/>
          </a:prstGeom>
          <a:ln>
            <a:solidFill>
              <a:schemeClr val="accent5"/>
            </a:solidFill>
          </a:ln>
        </p:spPr>
        <p:style>
          <a:lnRef idx="1">
            <a:schemeClr val="accent2"/>
          </a:lnRef>
          <a:fillRef idx="0">
            <a:schemeClr val="accent2"/>
          </a:fillRef>
          <a:effectRef idx="0">
            <a:schemeClr val="accent2"/>
          </a:effectRef>
          <a:fontRef idx="minor">
            <a:schemeClr val="tx1"/>
          </a:fontRef>
        </p:style>
      </p:cxnSp>
      <p:sp>
        <p:nvSpPr>
          <p:cNvPr id="14" name="Rectangle 13">
            <a:extLst>
              <a:ext uri="{FF2B5EF4-FFF2-40B4-BE49-F238E27FC236}">
                <a16:creationId xmlns:a16="http://schemas.microsoft.com/office/drawing/2014/main" id="{55251753-4D5D-4CFC-8546-DAFAD6E64D13}"/>
              </a:ext>
            </a:extLst>
          </p:cNvPr>
          <p:cNvSpPr/>
          <p:nvPr/>
        </p:nvSpPr>
        <p:spPr>
          <a:xfrm>
            <a:off x="7384601" y="1937145"/>
            <a:ext cx="540282" cy="10613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4" name="Groupe 33">
            <a:extLst>
              <a:ext uri="{FF2B5EF4-FFF2-40B4-BE49-F238E27FC236}">
                <a16:creationId xmlns:a16="http://schemas.microsoft.com/office/drawing/2014/main" id="{71E6FD16-D994-4F3B-A153-7DDA31346FD1}"/>
              </a:ext>
            </a:extLst>
          </p:cNvPr>
          <p:cNvGrpSpPr/>
          <p:nvPr/>
        </p:nvGrpSpPr>
        <p:grpSpPr>
          <a:xfrm>
            <a:off x="8417378" y="191346"/>
            <a:ext cx="374209" cy="253779"/>
            <a:chOff x="3867150" y="2184400"/>
            <a:chExt cx="374209" cy="253779"/>
          </a:xfrm>
        </p:grpSpPr>
        <p:sp>
          <p:nvSpPr>
            <p:cNvPr id="35" name="Rectangle : coins arrondis 34">
              <a:extLst>
                <a:ext uri="{FF2B5EF4-FFF2-40B4-BE49-F238E27FC236}">
                  <a16:creationId xmlns:a16="http://schemas.microsoft.com/office/drawing/2014/main" id="{A9B5B42A-032B-4801-9C0F-4436519D8D2F}"/>
                </a:ext>
              </a:extLst>
            </p:cNvPr>
            <p:cNvSpPr/>
            <p:nvPr/>
          </p:nvSpPr>
          <p:spPr>
            <a:xfrm>
              <a:off x="3867150" y="2184400"/>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 coins arrondis 42">
              <a:extLst>
                <a:ext uri="{FF2B5EF4-FFF2-40B4-BE49-F238E27FC236}">
                  <a16:creationId xmlns:a16="http://schemas.microsoft.com/office/drawing/2014/main" id="{7EA429D6-6EBC-4031-9FEE-0EDED19EF48E}"/>
                </a:ext>
              </a:extLst>
            </p:cNvPr>
            <p:cNvSpPr/>
            <p:nvPr/>
          </p:nvSpPr>
          <p:spPr>
            <a:xfrm>
              <a:off x="3867150" y="2275326"/>
              <a:ext cx="95603" cy="508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 coins arrondis 48">
              <a:extLst>
                <a:ext uri="{FF2B5EF4-FFF2-40B4-BE49-F238E27FC236}">
                  <a16:creationId xmlns:a16="http://schemas.microsoft.com/office/drawing/2014/main" id="{DCBA53D1-A6AA-4BAD-A843-87730CC6454A}"/>
                </a:ext>
              </a:extLst>
            </p:cNvPr>
            <p:cNvSpPr/>
            <p:nvPr/>
          </p:nvSpPr>
          <p:spPr>
            <a:xfrm>
              <a:off x="3867150"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 coins arrondis 49">
              <a:extLst>
                <a:ext uri="{FF2B5EF4-FFF2-40B4-BE49-F238E27FC236}">
                  <a16:creationId xmlns:a16="http://schemas.microsoft.com/office/drawing/2014/main" id="{A8A32E0A-FB37-4118-B329-86F7A6ADF2B2}"/>
                </a:ext>
              </a:extLst>
            </p:cNvPr>
            <p:cNvSpPr/>
            <p:nvPr/>
          </p:nvSpPr>
          <p:spPr>
            <a:xfrm>
              <a:off x="4145756" y="2184400"/>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 coins arrondis 50">
              <a:extLst>
                <a:ext uri="{FF2B5EF4-FFF2-40B4-BE49-F238E27FC236}">
                  <a16:creationId xmlns:a16="http://schemas.microsoft.com/office/drawing/2014/main" id="{F74EB642-A9A2-4C2E-B83D-3CE1CB83C81E}"/>
                </a:ext>
              </a:extLst>
            </p:cNvPr>
            <p:cNvSpPr/>
            <p:nvPr/>
          </p:nvSpPr>
          <p:spPr>
            <a:xfrm>
              <a:off x="4145756" y="2275326"/>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 coins arrondis 51">
              <a:extLst>
                <a:ext uri="{FF2B5EF4-FFF2-40B4-BE49-F238E27FC236}">
                  <a16:creationId xmlns:a16="http://schemas.microsoft.com/office/drawing/2014/main" id="{81C9FDD2-600B-4F2D-84A5-79522A70A8CF}"/>
                </a:ext>
              </a:extLst>
            </p:cNvPr>
            <p:cNvSpPr/>
            <p:nvPr/>
          </p:nvSpPr>
          <p:spPr>
            <a:xfrm>
              <a:off x="4145756"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3" name="Picture 4" descr="Tablet Icon 717861">
              <a:extLst>
                <a:ext uri="{FF2B5EF4-FFF2-40B4-BE49-F238E27FC236}">
                  <a16:creationId xmlns:a16="http://schemas.microsoft.com/office/drawing/2014/main" id="{875A99FB-4877-4E2D-A053-9892AF3E7693}"/>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3391" y="2229863"/>
              <a:ext cx="141726" cy="141726"/>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6">
              <a:extLst>
                <a:ext uri="{FF2B5EF4-FFF2-40B4-BE49-F238E27FC236}">
                  <a16:creationId xmlns:a16="http://schemas.microsoft.com/office/drawing/2014/main" id="{35B93047-F539-42EF-866B-881F56E85B6A}"/>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16622" y="2265493"/>
              <a:ext cx="75264" cy="6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Rectangle : coins arrondis 55">
              <a:extLst>
                <a:ext uri="{FF2B5EF4-FFF2-40B4-BE49-F238E27FC236}">
                  <a16:creationId xmlns:a16="http://schemas.microsoft.com/office/drawing/2014/main" id="{37EA01FD-1C97-47C7-BD73-1425B02C5DAB}"/>
                </a:ext>
              </a:extLst>
            </p:cNvPr>
            <p:cNvSpPr/>
            <p:nvPr/>
          </p:nvSpPr>
          <p:spPr>
            <a:xfrm>
              <a:off x="4004402" y="2387379"/>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9" name="Organigramme : Connecteur 58">
            <a:extLst>
              <a:ext uri="{FF2B5EF4-FFF2-40B4-BE49-F238E27FC236}">
                <a16:creationId xmlns:a16="http://schemas.microsoft.com/office/drawing/2014/main" id="{DD96C34C-4792-46F2-A19E-8AC6D4032BD7}"/>
              </a:ext>
            </a:extLst>
          </p:cNvPr>
          <p:cNvSpPr/>
          <p:nvPr/>
        </p:nvSpPr>
        <p:spPr>
          <a:xfrm>
            <a:off x="8265108" y="246959"/>
            <a:ext cx="121538" cy="121538"/>
          </a:xfrm>
          <a:prstGeom prst="flowChartConnector">
            <a:avLst/>
          </a:prstGeom>
          <a:solidFill>
            <a:schemeClr val="accent5"/>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SemiBold" panose="020B0604020202020204" charset="0"/>
              </a:rPr>
              <a:t>2</a:t>
            </a:r>
          </a:p>
        </p:txBody>
      </p:sp>
      <p:sp>
        <p:nvSpPr>
          <p:cNvPr id="39" name="Rectangle 38">
            <a:extLst>
              <a:ext uri="{FF2B5EF4-FFF2-40B4-BE49-F238E27FC236}">
                <a16:creationId xmlns:a16="http://schemas.microsoft.com/office/drawing/2014/main" id="{5349AE4A-8EAB-4B3F-BF8D-AEC4790E0B49}"/>
              </a:ext>
            </a:extLst>
          </p:cNvPr>
          <p:cNvSpPr/>
          <p:nvPr/>
        </p:nvSpPr>
        <p:spPr>
          <a:xfrm>
            <a:off x="8071945" y="3876303"/>
            <a:ext cx="187908" cy="96607"/>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83396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701395-8032-4536-906F-15A66E308701}"/>
              </a:ext>
            </a:extLst>
          </p:cNvPr>
          <p:cNvSpPr>
            <a:spLocks noGrp="1"/>
          </p:cNvSpPr>
          <p:nvPr>
            <p:ph type="title"/>
          </p:nvPr>
        </p:nvSpPr>
        <p:spPr>
          <a:xfrm>
            <a:off x="900385" y="195486"/>
            <a:ext cx="7704098" cy="432000"/>
          </a:xfrm>
        </p:spPr>
        <p:txBody>
          <a:bodyPr/>
          <a:lstStyle/>
          <a:p>
            <a:r>
              <a:rPr lang="fr-FR" sz="1800"/>
              <a:t>Des fonctionnalités avancées mais accessibles à tous</a:t>
            </a:r>
          </a:p>
        </p:txBody>
      </p:sp>
      <p:sp>
        <p:nvSpPr>
          <p:cNvPr id="21" name="Rectangle 20">
            <a:extLst>
              <a:ext uri="{FF2B5EF4-FFF2-40B4-BE49-F238E27FC236}">
                <a16:creationId xmlns:a16="http://schemas.microsoft.com/office/drawing/2014/main" id="{A72AE591-3E09-4614-960C-8E841A43253C}"/>
              </a:ext>
            </a:extLst>
          </p:cNvPr>
          <p:cNvSpPr/>
          <p:nvPr/>
        </p:nvSpPr>
        <p:spPr>
          <a:xfrm>
            <a:off x="636655" y="2203769"/>
            <a:ext cx="3957141" cy="68844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t"/>
          <a:lstStyle/>
          <a:p>
            <a:pPr marL="182563" algn="just"/>
            <a:r>
              <a:rPr lang="fr-FR" sz="700" dirty="0">
                <a:solidFill>
                  <a:schemeClr val="tx1"/>
                </a:solidFill>
              </a:rPr>
              <a:t>Dans cette version </a:t>
            </a:r>
            <a:r>
              <a:rPr lang="fr-FR" sz="700" b="1" dirty="0">
                <a:solidFill>
                  <a:schemeClr val="tx1"/>
                </a:solidFill>
              </a:rPr>
              <a:t>3.1</a:t>
            </a:r>
            <a:r>
              <a:rPr lang="fr-FR" sz="700" dirty="0">
                <a:solidFill>
                  <a:schemeClr val="tx1"/>
                </a:solidFill>
              </a:rPr>
              <a:t> de LEA, l’outil se dote dorénavant d’une identité visuelle permettant d’identifier les fonds ou les profils de Gestion Déléguée à caractère « Environnement Social et Gouvernance » et/ou « Investissement Socialement Responsable » (ESG-ISR). </a:t>
            </a:r>
          </a:p>
          <a:p>
            <a:pPr marL="182563" algn="just"/>
            <a:endParaRPr lang="fr-FR" sz="700" dirty="0">
              <a:solidFill>
                <a:schemeClr val="tx1"/>
              </a:solidFill>
            </a:endParaRPr>
          </a:p>
          <a:p>
            <a:pPr marL="182563" algn="just"/>
            <a:r>
              <a:rPr lang="fr-FR" sz="700" dirty="0">
                <a:solidFill>
                  <a:schemeClr val="tx1"/>
                </a:solidFill>
              </a:rPr>
              <a:t>Cette identification visuelle se matérialise au travers d’un pictogramme distinctif à coté de l’intitulé du fonds ou du profil de gestion concernés.</a:t>
            </a:r>
          </a:p>
          <a:p>
            <a:pPr marL="182563" algn="just"/>
            <a:endParaRPr lang="fr-FR" sz="700" dirty="0">
              <a:solidFill>
                <a:schemeClr val="tx1"/>
              </a:solidFill>
            </a:endParaRPr>
          </a:p>
          <a:p>
            <a:pPr marL="182563" algn="just"/>
            <a:r>
              <a:rPr lang="fr-FR" sz="650" b="1" i="1" u="sng" dirty="0">
                <a:solidFill>
                  <a:schemeClr val="accent5"/>
                </a:solidFill>
              </a:rPr>
              <a:t>Note</a:t>
            </a:r>
            <a:r>
              <a:rPr lang="fr-FR" sz="650" dirty="0">
                <a:solidFill>
                  <a:schemeClr val="accent5"/>
                </a:solidFill>
              </a:rPr>
              <a:t> : </a:t>
            </a:r>
            <a:r>
              <a:rPr lang="fr-FR" sz="650" i="1" dirty="0">
                <a:solidFill>
                  <a:schemeClr val="accent5"/>
                </a:solidFill>
              </a:rPr>
              <a:t>Le logo ESG-ISR n’apparait à coté du profil de gestion qu’une fois la gestion déléguée mise en place (et non au niveau du choix du mode de gestion) </a:t>
            </a:r>
          </a:p>
          <a:p>
            <a:pPr marL="182563" algn="just"/>
            <a:endParaRPr lang="fr-FR" sz="700" dirty="0">
              <a:solidFill>
                <a:schemeClr val="tx1"/>
              </a:solidFill>
            </a:endParaRPr>
          </a:p>
          <a:p>
            <a:pPr marL="182563" algn="just"/>
            <a:endParaRPr lang="fr-FR" sz="700" dirty="0">
              <a:solidFill>
                <a:schemeClr val="tx1"/>
              </a:solidFill>
            </a:endParaRPr>
          </a:p>
          <a:p>
            <a:pPr marL="182563" algn="just"/>
            <a:endParaRPr lang="fr-FR" sz="700" i="1" dirty="0">
              <a:solidFill>
                <a:schemeClr val="tx1"/>
              </a:solidFill>
            </a:endParaRPr>
          </a:p>
          <a:p>
            <a:pPr marL="182563" algn="just"/>
            <a:endParaRPr lang="fr-FR" sz="700" i="1" dirty="0">
              <a:solidFill>
                <a:schemeClr val="accent5"/>
              </a:solidFill>
            </a:endParaRPr>
          </a:p>
        </p:txBody>
      </p:sp>
      <p:cxnSp>
        <p:nvCxnSpPr>
          <p:cNvPr id="11" name="Connecteur droit 10">
            <a:extLst>
              <a:ext uri="{FF2B5EF4-FFF2-40B4-BE49-F238E27FC236}">
                <a16:creationId xmlns:a16="http://schemas.microsoft.com/office/drawing/2014/main" id="{5AD29280-6340-4A6D-882B-93B65A653036}"/>
              </a:ext>
            </a:extLst>
          </p:cNvPr>
          <p:cNvCxnSpPr/>
          <p:nvPr/>
        </p:nvCxnSpPr>
        <p:spPr>
          <a:xfrm>
            <a:off x="2032943" y="1952564"/>
            <a:ext cx="1164566" cy="0"/>
          </a:xfrm>
          <a:prstGeom prst="line">
            <a:avLst/>
          </a:prstGeom>
          <a:ln>
            <a:solidFill>
              <a:srgbClr val="58BA57"/>
            </a:solidFill>
          </a:ln>
        </p:spPr>
        <p:style>
          <a:lnRef idx="1">
            <a:schemeClr val="accent2"/>
          </a:lnRef>
          <a:fillRef idx="0">
            <a:schemeClr val="accent2"/>
          </a:fillRef>
          <a:effectRef idx="0">
            <a:schemeClr val="accent2"/>
          </a:effectRef>
          <a:fontRef idx="minor">
            <a:schemeClr val="tx1"/>
          </a:fontRef>
        </p:style>
      </p:cxnSp>
      <p:sp>
        <p:nvSpPr>
          <p:cNvPr id="15" name="Ellipse 14">
            <a:extLst>
              <a:ext uri="{FF2B5EF4-FFF2-40B4-BE49-F238E27FC236}">
                <a16:creationId xmlns:a16="http://schemas.microsoft.com/office/drawing/2014/main" id="{BD6BC940-9792-4EDF-88C1-2CA0CE1F572D}"/>
              </a:ext>
            </a:extLst>
          </p:cNvPr>
          <p:cNvSpPr/>
          <p:nvPr/>
        </p:nvSpPr>
        <p:spPr>
          <a:xfrm>
            <a:off x="2288412" y="800792"/>
            <a:ext cx="653628" cy="62862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197440D0-D94A-40D6-8A4C-706BD75AD0B0}"/>
              </a:ext>
            </a:extLst>
          </p:cNvPr>
          <p:cNvSpPr/>
          <p:nvPr/>
        </p:nvSpPr>
        <p:spPr>
          <a:xfrm>
            <a:off x="734863" y="1582302"/>
            <a:ext cx="3852048" cy="27012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58BA57"/>
                </a:solidFill>
                <a:effectLst/>
                <a:uLnTx/>
                <a:uFillTx/>
                <a:latin typeface="Montserrat ExtraBold" panose="020B0604020202020204" charset="0"/>
                <a:cs typeface="Arial"/>
                <a:sym typeface="Arial"/>
              </a:rPr>
              <a:t>Identification visuelle des fonds ESG-ISR </a:t>
            </a:r>
          </a:p>
        </p:txBody>
      </p:sp>
      <p:pic>
        <p:nvPicPr>
          <p:cNvPr id="25" name="Picture 2" descr="new Icon 1886744">
            <a:extLst>
              <a:ext uri="{FF2B5EF4-FFF2-40B4-BE49-F238E27FC236}">
                <a16:creationId xmlns:a16="http://schemas.microsoft.com/office/drawing/2014/main" id="{4AF805BB-7D9F-4DF7-BB61-084FAC029417}"/>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0636" y="810956"/>
            <a:ext cx="175389" cy="175389"/>
          </a:xfrm>
          <a:prstGeom prst="rect">
            <a:avLst/>
          </a:prstGeom>
          <a:noFill/>
          <a:extLst>
            <a:ext uri="{909E8E84-426E-40DD-AFC4-6F175D3DCCD1}">
              <a14:hiddenFill xmlns:a14="http://schemas.microsoft.com/office/drawing/2010/main">
                <a:solidFill>
                  <a:srgbClr val="FFFFFF"/>
                </a:solidFill>
              </a14:hiddenFill>
            </a:ext>
          </a:extLst>
        </p:spPr>
      </p:pic>
      <p:sp>
        <p:nvSpPr>
          <p:cNvPr id="57" name="Triangle isocèle 56">
            <a:extLst>
              <a:ext uri="{FF2B5EF4-FFF2-40B4-BE49-F238E27FC236}">
                <a16:creationId xmlns:a16="http://schemas.microsoft.com/office/drawing/2014/main" id="{9719109C-3A19-4D67-966F-DC38A2D8A0BF}"/>
              </a:ext>
            </a:extLst>
          </p:cNvPr>
          <p:cNvSpPr/>
          <p:nvPr/>
        </p:nvSpPr>
        <p:spPr>
          <a:xfrm rot="16200000" flipV="1">
            <a:off x="4669621" y="2455213"/>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8" name="Connecteur droit 57">
            <a:extLst>
              <a:ext uri="{FF2B5EF4-FFF2-40B4-BE49-F238E27FC236}">
                <a16:creationId xmlns:a16="http://schemas.microsoft.com/office/drawing/2014/main" id="{FFE8AC65-502C-43EC-B31B-D1E6B9054933}"/>
              </a:ext>
            </a:extLst>
          </p:cNvPr>
          <p:cNvCxnSpPr>
            <a:cxnSpLocks/>
          </p:cNvCxnSpPr>
          <p:nvPr/>
        </p:nvCxnSpPr>
        <p:spPr>
          <a:xfrm>
            <a:off x="4843347" y="1429419"/>
            <a:ext cx="0" cy="216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0" name="Groupe 49">
            <a:extLst>
              <a:ext uri="{FF2B5EF4-FFF2-40B4-BE49-F238E27FC236}">
                <a16:creationId xmlns:a16="http://schemas.microsoft.com/office/drawing/2014/main" id="{6CF11B43-605C-432A-8B85-ACBFA6EFDE30}"/>
              </a:ext>
            </a:extLst>
          </p:cNvPr>
          <p:cNvGrpSpPr/>
          <p:nvPr/>
        </p:nvGrpSpPr>
        <p:grpSpPr>
          <a:xfrm>
            <a:off x="8417378" y="191346"/>
            <a:ext cx="374209" cy="253779"/>
            <a:chOff x="3867150" y="2184400"/>
            <a:chExt cx="374209" cy="253779"/>
          </a:xfrm>
        </p:grpSpPr>
        <p:sp>
          <p:nvSpPr>
            <p:cNvPr id="51" name="Rectangle : coins arrondis 50">
              <a:extLst>
                <a:ext uri="{FF2B5EF4-FFF2-40B4-BE49-F238E27FC236}">
                  <a16:creationId xmlns:a16="http://schemas.microsoft.com/office/drawing/2014/main" id="{29CCE1FC-D493-4D7B-B9C7-FFB33529CF06}"/>
                </a:ext>
              </a:extLst>
            </p:cNvPr>
            <p:cNvSpPr/>
            <p:nvPr/>
          </p:nvSpPr>
          <p:spPr>
            <a:xfrm>
              <a:off x="3867150" y="2184400"/>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 coins arrondis 51">
              <a:extLst>
                <a:ext uri="{FF2B5EF4-FFF2-40B4-BE49-F238E27FC236}">
                  <a16:creationId xmlns:a16="http://schemas.microsoft.com/office/drawing/2014/main" id="{2B207A30-A690-4D21-865F-5996CFE59C9A}"/>
                </a:ext>
              </a:extLst>
            </p:cNvPr>
            <p:cNvSpPr/>
            <p:nvPr/>
          </p:nvSpPr>
          <p:spPr>
            <a:xfrm>
              <a:off x="3867150" y="2275326"/>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 coins arrondis 52">
              <a:extLst>
                <a:ext uri="{FF2B5EF4-FFF2-40B4-BE49-F238E27FC236}">
                  <a16:creationId xmlns:a16="http://schemas.microsoft.com/office/drawing/2014/main" id="{96AD7B8D-9960-44BC-9AAE-41C42231A1A9}"/>
                </a:ext>
              </a:extLst>
            </p:cNvPr>
            <p:cNvSpPr/>
            <p:nvPr/>
          </p:nvSpPr>
          <p:spPr>
            <a:xfrm>
              <a:off x="3867150" y="2366252"/>
              <a:ext cx="95603" cy="50800"/>
            </a:xfrm>
            <a:prstGeom prst="roundRect">
              <a:avLst/>
            </a:prstGeom>
            <a:solidFill>
              <a:srgbClr val="58B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 coins arrondis 53">
              <a:extLst>
                <a:ext uri="{FF2B5EF4-FFF2-40B4-BE49-F238E27FC236}">
                  <a16:creationId xmlns:a16="http://schemas.microsoft.com/office/drawing/2014/main" id="{B0A9D13F-6D39-4F44-973B-1E45C47FBC1A}"/>
                </a:ext>
              </a:extLst>
            </p:cNvPr>
            <p:cNvSpPr/>
            <p:nvPr/>
          </p:nvSpPr>
          <p:spPr>
            <a:xfrm>
              <a:off x="4145756" y="2184400"/>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 coins arrondis 55">
              <a:extLst>
                <a:ext uri="{FF2B5EF4-FFF2-40B4-BE49-F238E27FC236}">
                  <a16:creationId xmlns:a16="http://schemas.microsoft.com/office/drawing/2014/main" id="{8D2D385A-1E54-4F5A-B246-BFD328D94976}"/>
                </a:ext>
              </a:extLst>
            </p:cNvPr>
            <p:cNvSpPr/>
            <p:nvPr/>
          </p:nvSpPr>
          <p:spPr>
            <a:xfrm>
              <a:off x="4145756" y="2275326"/>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 coins arrondis 58">
              <a:extLst>
                <a:ext uri="{FF2B5EF4-FFF2-40B4-BE49-F238E27FC236}">
                  <a16:creationId xmlns:a16="http://schemas.microsoft.com/office/drawing/2014/main" id="{91C8EA1C-B0BF-4C44-84D3-EFECCED112B2}"/>
                </a:ext>
              </a:extLst>
            </p:cNvPr>
            <p:cNvSpPr/>
            <p:nvPr/>
          </p:nvSpPr>
          <p:spPr>
            <a:xfrm>
              <a:off x="4145756"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0" name="Picture 4" descr="Tablet Icon 717861">
              <a:extLst>
                <a:ext uri="{FF2B5EF4-FFF2-40B4-BE49-F238E27FC236}">
                  <a16:creationId xmlns:a16="http://schemas.microsoft.com/office/drawing/2014/main" id="{655D5BEE-197F-4D47-BC8C-AF1EBB73EA62}"/>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3391" y="2229863"/>
              <a:ext cx="141726" cy="141726"/>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
              <a:extLst>
                <a:ext uri="{FF2B5EF4-FFF2-40B4-BE49-F238E27FC236}">
                  <a16:creationId xmlns:a16="http://schemas.microsoft.com/office/drawing/2014/main" id="{3AA93B15-1635-4A56-98E4-A68077F6CC6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6622" y="2265493"/>
              <a:ext cx="75264" cy="6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Rectangle : coins arrondis 61">
              <a:extLst>
                <a:ext uri="{FF2B5EF4-FFF2-40B4-BE49-F238E27FC236}">
                  <a16:creationId xmlns:a16="http://schemas.microsoft.com/office/drawing/2014/main" id="{8F12C74F-ECB6-4628-B1E0-F23B86644CB0}"/>
                </a:ext>
              </a:extLst>
            </p:cNvPr>
            <p:cNvSpPr/>
            <p:nvPr/>
          </p:nvSpPr>
          <p:spPr>
            <a:xfrm>
              <a:off x="4004402" y="2387379"/>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3" name="Organigramme : Connecteur 62">
            <a:extLst>
              <a:ext uri="{FF2B5EF4-FFF2-40B4-BE49-F238E27FC236}">
                <a16:creationId xmlns:a16="http://schemas.microsoft.com/office/drawing/2014/main" id="{A5E86562-EC19-4824-AB64-A1D2AEBCB0CC}"/>
              </a:ext>
            </a:extLst>
          </p:cNvPr>
          <p:cNvSpPr/>
          <p:nvPr/>
        </p:nvSpPr>
        <p:spPr>
          <a:xfrm>
            <a:off x="8265108" y="339906"/>
            <a:ext cx="121538" cy="121538"/>
          </a:xfrm>
          <a:prstGeom prst="flowChartConnector">
            <a:avLst/>
          </a:prstGeom>
          <a:solidFill>
            <a:srgbClr val="58BA57"/>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SemiBold" panose="020B0604020202020204" charset="0"/>
              </a:rPr>
              <a:t>3</a:t>
            </a:r>
          </a:p>
        </p:txBody>
      </p:sp>
      <p:pic>
        <p:nvPicPr>
          <p:cNvPr id="4" name="Image 3">
            <a:extLst>
              <a:ext uri="{FF2B5EF4-FFF2-40B4-BE49-F238E27FC236}">
                <a16:creationId xmlns:a16="http://schemas.microsoft.com/office/drawing/2014/main" id="{D6280F8F-B1EF-474D-8348-6EBC7D1797D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2453086" y="941245"/>
            <a:ext cx="327298" cy="327298"/>
          </a:xfrm>
          <a:prstGeom prst="rect">
            <a:avLst/>
          </a:prstGeom>
        </p:spPr>
      </p:pic>
      <p:grpSp>
        <p:nvGrpSpPr>
          <p:cNvPr id="26" name="Groupe 25">
            <a:extLst>
              <a:ext uri="{FF2B5EF4-FFF2-40B4-BE49-F238E27FC236}">
                <a16:creationId xmlns:a16="http://schemas.microsoft.com/office/drawing/2014/main" id="{9D0DAB38-EC48-4551-B977-BD4E48A98C0F}"/>
              </a:ext>
            </a:extLst>
          </p:cNvPr>
          <p:cNvGrpSpPr/>
          <p:nvPr/>
        </p:nvGrpSpPr>
        <p:grpSpPr>
          <a:xfrm>
            <a:off x="488864" y="4442949"/>
            <a:ext cx="8166272" cy="288000"/>
            <a:chOff x="745379" y="4442949"/>
            <a:chExt cx="8166272" cy="288000"/>
          </a:xfrm>
        </p:grpSpPr>
        <p:sp>
          <p:nvSpPr>
            <p:cNvPr id="27" name="Rectangle 26">
              <a:extLst>
                <a:ext uri="{FF2B5EF4-FFF2-40B4-BE49-F238E27FC236}">
                  <a16:creationId xmlns:a16="http://schemas.microsoft.com/office/drawing/2014/main" id="{C82C07AC-89D3-4CC2-96F8-C392922EA6B8}"/>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600"/>
                </a:spcBef>
                <a:buClr>
                  <a:srgbClr val="9176B4"/>
                </a:buClr>
              </a:pPr>
              <a:r>
                <a:rPr lang="fr-FR" sz="800" dirty="0">
                  <a:solidFill>
                    <a:schemeClr val="accent3"/>
                  </a:solidFill>
                  <a:latin typeface="Montserrat SemiBold" panose="020B0604020202020204" charset="0"/>
                </a:rPr>
                <a:t>La mention « ESG ISR » (sans logo) apparait en synthèse épargne (synthèse PDF) à coté de l’intitulé des supports identifiés comme tels </a:t>
              </a:r>
            </a:p>
          </p:txBody>
        </p:sp>
        <p:sp>
          <p:nvSpPr>
            <p:cNvPr id="28" name="Triangle isocèle 27">
              <a:extLst>
                <a:ext uri="{FF2B5EF4-FFF2-40B4-BE49-F238E27FC236}">
                  <a16:creationId xmlns:a16="http://schemas.microsoft.com/office/drawing/2014/main" id="{09EE0D40-282D-4998-85EB-C9B4966D36F9}"/>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 name="Groupe 7">
            <a:extLst>
              <a:ext uri="{FF2B5EF4-FFF2-40B4-BE49-F238E27FC236}">
                <a16:creationId xmlns:a16="http://schemas.microsoft.com/office/drawing/2014/main" id="{B9C719D0-1C76-47E9-8ADA-09C31C2F273A}"/>
              </a:ext>
            </a:extLst>
          </p:cNvPr>
          <p:cNvGrpSpPr/>
          <p:nvPr/>
        </p:nvGrpSpPr>
        <p:grpSpPr>
          <a:xfrm>
            <a:off x="5534903" y="722415"/>
            <a:ext cx="2152202" cy="1762859"/>
            <a:chOff x="5534903" y="722415"/>
            <a:chExt cx="2152202" cy="1762859"/>
          </a:xfrm>
        </p:grpSpPr>
        <p:pic>
          <p:nvPicPr>
            <p:cNvPr id="6" name="Image 5">
              <a:extLst>
                <a:ext uri="{FF2B5EF4-FFF2-40B4-BE49-F238E27FC236}">
                  <a16:creationId xmlns:a16="http://schemas.microsoft.com/office/drawing/2014/main" id="{1A7CD683-A4FE-40C6-B5D4-6372F59D835F}"/>
                </a:ext>
              </a:extLst>
            </p:cNvPr>
            <p:cNvPicPr>
              <a:picLocks noChangeAspect="1"/>
            </p:cNvPicPr>
            <p:nvPr/>
          </p:nvPicPr>
          <p:blipFill rotWithShape="1">
            <a:blip r:embed="rId8"/>
            <a:srcRect l="50238" t="11491" b="7464"/>
            <a:stretch/>
          </p:blipFill>
          <p:spPr>
            <a:xfrm>
              <a:off x="5534903" y="722415"/>
              <a:ext cx="2152202" cy="1762859"/>
            </a:xfrm>
            <a:prstGeom prst="rect">
              <a:avLst/>
            </a:prstGeom>
            <a:ln w="3175">
              <a:solidFill>
                <a:schemeClr val="tx1"/>
              </a:solidFill>
            </a:ln>
          </p:spPr>
        </p:pic>
        <p:pic>
          <p:nvPicPr>
            <p:cNvPr id="34" name="Image 33">
              <a:extLst>
                <a:ext uri="{FF2B5EF4-FFF2-40B4-BE49-F238E27FC236}">
                  <a16:creationId xmlns:a16="http://schemas.microsoft.com/office/drawing/2014/main" id="{0C7F680C-0115-4688-920A-81993B37870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6963146" y="2311416"/>
              <a:ext cx="113238" cy="113238"/>
            </a:xfrm>
            <a:prstGeom prst="rect">
              <a:avLst/>
            </a:prstGeom>
          </p:spPr>
        </p:pic>
        <p:pic>
          <p:nvPicPr>
            <p:cNvPr id="33" name="Image 32">
              <a:extLst>
                <a:ext uri="{FF2B5EF4-FFF2-40B4-BE49-F238E27FC236}">
                  <a16:creationId xmlns:a16="http://schemas.microsoft.com/office/drawing/2014/main" id="{BDCECB9F-C870-4F40-9508-24C24D5B364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6408958" y="2048574"/>
              <a:ext cx="113238" cy="113238"/>
            </a:xfrm>
            <a:prstGeom prst="rect">
              <a:avLst/>
            </a:prstGeom>
          </p:spPr>
        </p:pic>
      </p:grpSp>
      <p:grpSp>
        <p:nvGrpSpPr>
          <p:cNvPr id="14" name="Groupe 13">
            <a:extLst>
              <a:ext uri="{FF2B5EF4-FFF2-40B4-BE49-F238E27FC236}">
                <a16:creationId xmlns:a16="http://schemas.microsoft.com/office/drawing/2014/main" id="{0E4AC950-68F0-4699-85FF-6C3225743DE4}"/>
              </a:ext>
            </a:extLst>
          </p:cNvPr>
          <p:cNvGrpSpPr/>
          <p:nvPr/>
        </p:nvGrpSpPr>
        <p:grpSpPr>
          <a:xfrm>
            <a:off x="5739449" y="2571750"/>
            <a:ext cx="1743111" cy="1762859"/>
            <a:chOff x="5739449" y="2571750"/>
            <a:chExt cx="1743111" cy="1762859"/>
          </a:xfrm>
        </p:grpSpPr>
        <p:pic>
          <p:nvPicPr>
            <p:cNvPr id="13" name="Image 12">
              <a:extLst>
                <a:ext uri="{FF2B5EF4-FFF2-40B4-BE49-F238E27FC236}">
                  <a16:creationId xmlns:a16="http://schemas.microsoft.com/office/drawing/2014/main" id="{FFABF7C9-D50A-45B6-BF12-1E5A7A47561E}"/>
                </a:ext>
              </a:extLst>
            </p:cNvPr>
            <p:cNvPicPr>
              <a:picLocks noChangeAspect="1"/>
            </p:cNvPicPr>
            <p:nvPr/>
          </p:nvPicPr>
          <p:blipFill rotWithShape="1">
            <a:blip r:embed="rId9"/>
            <a:srcRect l="50873"/>
            <a:stretch/>
          </p:blipFill>
          <p:spPr>
            <a:xfrm>
              <a:off x="5739449" y="2571750"/>
              <a:ext cx="1743111" cy="1762859"/>
            </a:xfrm>
            <a:prstGeom prst="rect">
              <a:avLst/>
            </a:prstGeom>
            <a:ln w="3175">
              <a:solidFill>
                <a:schemeClr val="tx1"/>
              </a:solidFill>
            </a:ln>
          </p:spPr>
        </p:pic>
        <p:pic>
          <p:nvPicPr>
            <p:cNvPr id="37" name="Image 36">
              <a:extLst>
                <a:ext uri="{FF2B5EF4-FFF2-40B4-BE49-F238E27FC236}">
                  <a16:creationId xmlns:a16="http://schemas.microsoft.com/office/drawing/2014/main" id="{25A10AA4-17CA-485F-9734-47DDD812D7AE}"/>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6712420" y="3951438"/>
              <a:ext cx="56619" cy="56619"/>
            </a:xfrm>
            <a:prstGeom prst="rect">
              <a:avLst/>
            </a:prstGeom>
          </p:spPr>
        </p:pic>
        <p:pic>
          <p:nvPicPr>
            <p:cNvPr id="31" name="Image 30">
              <a:extLst>
                <a:ext uri="{FF2B5EF4-FFF2-40B4-BE49-F238E27FC236}">
                  <a16:creationId xmlns:a16="http://schemas.microsoft.com/office/drawing/2014/main" id="{17FBEFA6-1B03-4D9C-AC94-D35C596B9D7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471" l="265" r="97090">
                          <a14:foregroundMark x1="20370" y1="27778" x2="75926" y2="38360"/>
                          <a14:foregroundMark x1="57143" y1="28836" x2="57143" y2="28836"/>
                          <a14:foregroundMark x1="73810" y1="38360" x2="50794" y2="46825"/>
                          <a14:foregroundMark x1="9788" y1="59259" x2="9788" y2="59259"/>
                          <a14:foregroundMark x1="16138" y1="50000" x2="16138" y2="50000"/>
                          <a14:foregroundMark x1="17196" y1="48942" x2="17196" y2="48942"/>
                          <a14:foregroundMark x1="18254" y1="46825" x2="18254" y2="46825"/>
                          <a14:foregroundMark x1="20370" y1="46825" x2="20370" y2="46825"/>
                          <a14:foregroundMark x1="20370" y1="46825" x2="20370" y2="46825"/>
                          <a14:foregroundMark x1="20370" y1="44709" x2="20370" y2="44709"/>
                          <a14:foregroundMark x1="25132" y1="38624" x2="25132" y2="38624"/>
                          <a14:foregroundMark x1="20106" y1="42593" x2="28307" y2="56878"/>
                          <a14:foregroundMark x1="33862" y1="79630" x2="15608" y2="32540"/>
                          <a14:foregroundMark x1="16402" y1="23810" x2="62169" y2="79365"/>
                          <a14:foregroundMark x1="67460" y1="83598" x2="67460" y2="83598"/>
                          <a14:foregroundMark x1="66931" y1="81746" x2="34656" y2="68254"/>
                          <a14:foregroundMark x1="49735" y1="84392" x2="49735" y2="84392"/>
                          <a14:foregroundMark x1="55556" y1="86772" x2="55556" y2="86772"/>
                          <a14:foregroundMark x1="56614" y1="86772" x2="56614" y2="86772"/>
                          <a14:foregroundMark x1="64286" y1="83598" x2="65873" y2="83333"/>
                          <a14:foregroundMark x1="68519" y1="80952" x2="73280" y2="77249"/>
                          <a14:foregroundMark x1="48148" y1="17196" x2="48148" y2="17196"/>
                          <a14:foregroundMark x1="61905" y1="23016" x2="37037" y2="48942"/>
                          <a14:foregroundMark x1="24868" y1="44974" x2="26455" y2="43915"/>
                          <a14:foregroundMark x1="20370" y1="57937" x2="20370" y2="57937"/>
                          <a14:foregroundMark x1="17725" y1="61111" x2="16931" y2="63492"/>
                          <a14:foregroundMark x1="16931" y1="64815" x2="17196" y2="68254"/>
                          <a14:foregroundMark x1="20899" y1="73810" x2="23545" y2="76984"/>
                          <a14:foregroundMark x1="25132" y1="79630" x2="35450" y2="87566"/>
                          <a14:foregroundMark x1="36243" y1="87566" x2="23545" y2="62434"/>
                          <a14:foregroundMark x1="19312" y1="68783" x2="10582" y2="47884"/>
                          <a14:foregroundMark x1="8201" y1="54233" x2="13757" y2="40212"/>
                          <a14:foregroundMark x1="6349" y1="39947" x2="21958" y2="29630"/>
                          <a14:foregroundMark x1="23545" y1="19841" x2="63757" y2="30952"/>
                          <a14:foregroundMark x1="67460" y1="26190" x2="79101" y2="64021"/>
                          <a14:foregroundMark x1="34127" y1="83598" x2="24339" y2="23810"/>
                          <a14:foregroundMark x1="32011" y1="15608" x2="57407" y2="19048"/>
                          <a14:foregroundMark x1="34921" y1="15873" x2="61376" y2="21429"/>
                          <a14:foregroundMark x1="38889" y1="11905" x2="82275" y2="28571"/>
                          <a14:foregroundMark x1="60317" y1="15608" x2="93386" y2="48148"/>
                          <a14:foregroundMark x1="78307" y1="31746" x2="92857" y2="62698"/>
                          <a14:foregroundMark x1="58201" y1="47884" x2="65079" y2="62698"/>
                          <a14:foregroundMark x1="39683" y1="48677" x2="65873" y2="52910"/>
                          <a14:foregroundMark x1="32275" y1="49471" x2="52381" y2="61111"/>
                          <a14:foregroundMark x1="28836" y1="51323" x2="50529" y2="70370"/>
                          <a14:foregroundMark x1="46561" y1="32540" x2="46561" y2="32540"/>
                          <a14:foregroundMark x1="47619" y1="30952" x2="50000" y2="27778"/>
                          <a14:foregroundMark x1="31481" y1="58466" x2="47619" y2="68254"/>
                          <a14:foregroundMark x1="8201" y1="54233" x2="28042" y2="20635"/>
                          <a14:foregroundMark x1="38624" y1="15079" x2="38624" y2="15079"/>
                          <a14:foregroundMark x1="46825" y1="15873" x2="46825" y2="15873"/>
                          <a14:foregroundMark x1="49735" y1="12698" x2="49735" y2="12698"/>
                          <a14:foregroundMark x1="51323" y1="12698" x2="51323" y2="12698"/>
                          <a14:foregroundMark x1="52910" y1="12698" x2="58995" y2="16402"/>
                          <a14:foregroundMark x1="64286" y1="14286" x2="66138" y2="14021"/>
                          <a14:foregroundMark x1="67460" y1="14021" x2="69312" y2="14815"/>
                          <a14:foregroundMark x1="71429" y1="15873" x2="72751" y2="17196"/>
                          <a14:foregroundMark x1="73545" y1="18254" x2="75661" y2="19312"/>
                          <a14:foregroundMark x1="76720" y1="19841" x2="78836" y2="20899"/>
                          <a14:foregroundMark x1="78836" y1="20899" x2="81481" y2="23810"/>
                          <a14:foregroundMark x1="83598" y1="26455" x2="84656" y2="28571"/>
                          <a14:foregroundMark x1="85185" y1="30159" x2="85185" y2="30159"/>
                          <a14:foregroundMark x1="85185" y1="32804" x2="84656" y2="36772"/>
                          <a14:foregroundMark x1="84656" y1="39418" x2="84656" y2="39418"/>
                          <a14:foregroundMark x1="86772" y1="41005" x2="87037" y2="42328"/>
                          <a14:foregroundMark x1="87037" y1="44974" x2="86243" y2="53704"/>
                          <a14:foregroundMark x1="85450" y1="60053" x2="83598" y2="64815"/>
                          <a14:foregroundMark x1="82275" y1="65608" x2="80423" y2="67460"/>
                          <a14:foregroundMark x1="78042" y1="69841" x2="73545" y2="72222"/>
                          <a14:foregroundMark x1="72487" y1="72222" x2="68254" y2="74339"/>
                          <a14:foregroundMark x1="65079" y1="76190" x2="60317" y2="80159"/>
                          <a14:foregroundMark x1="60317" y1="80423" x2="65079" y2="81746"/>
                          <a14:foregroundMark x1="72222" y1="80159" x2="75926" y2="79365"/>
                          <a14:foregroundMark x1="79894" y1="78042" x2="83862" y2="75926"/>
                          <a14:foregroundMark x1="85185" y1="74603" x2="85979" y2="72222"/>
                          <a14:foregroundMark x1="86243" y1="67989" x2="86243" y2="67989"/>
                          <a14:foregroundMark x1="87831" y1="64815" x2="83598" y2="68254"/>
                          <a14:foregroundMark x1="78307" y1="75132" x2="74339" y2="77249"/>
                          <a14:foregroundMark x1="66138" y1="81217" x2="55556" y2="84921"/>
                          <a14:foregroundMark x1="51587" y1="84921" x2="42593" y2="84127"/>
                          <a14:foregroundMark x1="35450" y1="82540" x2="29630" y2="80159"/>
                          <a14:foregroundMark x1="31217" y1="80159" x2="44444" y2="81746"/>
                          <a14:foregroundMark x1="46825" y1="81746" x2="64550" y2="86508"/>
                          <a14:foregroundMark x1="65873" y1="85979" x2="58201" y2="86508"/>
                          <a14:foregroundMark x1="53968" y1="87302" x2="50529" y2="87302"/>
                          <a14:foregroundMark x1="46032" y1="86772" x2="39683" y2="86772"/>
                          <a14:foregroundMark x1="38624" y1="86772" x2="31481" y2="84921"/>
                          <a14:foregroundMark x1="28836" y1="84921" x2="27249" y2="84127"/>
                          <a14:foregroundMark x1="25661" y1="83598" x2="24339" y2="80952"/>
                          <a14:foregroundMark x1="24074" y1="80952" x2="22487" y2="80952"/>
                          <a14:foregroundMark x1="21958" y1="79365" x2="20370" y2="78042"/>
                          <a14:foregroundMark x1="20106" y1="78042" x2="19312" y2="75926"/>
                          <a14:foregroundMark x1="18519" y1="74603" x2="18519" y2="74603"/>
                          <a14:foregroundMark x1="17196" y1="73016" x2="17196" y2="73016"/>
                          <a14:foregroundMark x1="16138" y1="71429" x2="16138" y2="71429"/>
                          <a14:foregroundMark x1="15344" y1="69577" x2="5026" y2="46296"/>
                          <a14:foregroundMark x1="10317" y1="62698" x2="10317" y2="62698"/>
                          <a14:foregroundMark x1="47619" y1="5556" x2="47619" y2="5556"/>
                          <a14:foregroundMark x1="50000" y1="4762" x2="50000" y2="4762"/>
                          <a14:foregroundMark x1="53439" y1="5291" x2="53439" y2="5291"/>
                          <a14:foregroundMark x1="33598" y1="93122" x2="50529" y2="95503"/>
                          <a14:foregroundMark x1="54233" y1="95503" x2="54233" y2="95503"/>
                          <a14:foregroundMark x1="97354" y1="47090" x2="97354" y2="47090"/>
                          <a14:foregroundMark x1="65873" y1="67460" x2="32804" y2="32540"/>
                          <a14:foregroundMark x1="64286" y1="41799" x2="65344" y2="43122"/>
                          <a14:foregroundMark x1="67460" y1="45767" x2="67460" y2="45767"/>
                          <a14:foregroundMark x1="65344" y1="57143" x2="67725" y2="60053"/>
                          <a14:foregroundMark x1="70899" y1="61905" x2="70635" y2="60847"/>
                          <a14:foregroundMark x1="69048" y1="64286" x2="69048" y2="64286"/>
                          <a14:foregroundMark x1="66667" y1="68783" x2="66667" y2="68783"/>
                          <a14:foregroundMark x1="57407" y1="71429" x2="57407" y2="71429"/>
                          <a14:foregroundMark x1="56614" y1="68254" x2="56614" y2="68254"/>
                          <a14:foregroundMark x1="59524" y1="68254" x2="67725" y2="60317"/>
                          <a14:foregroundMark x1="25926" y1="13228" x2="33862" y2="17725"/>
                          <a14:foregroundMark x1="39683" y1="22222" x2="47354" y2="4233"/>
                          <a14:foregroundMark x1="2646" y1="50529" x2="265" y2="49471"/>
                          <a14:foregroundMark x1="31217" y1="87566" x2="52910" y2="99735"/>
                          <a14:foregroundMark x1="52646" y1="35185" x2="47884" y2="0"/>
                          <a14:foregroundMark x1="13757" y1="71693" x2="13757" y2="71693"/>
                          <a14:foregroundMark x1="38889" y1="43651" x2="43122" y2="64550"/>
                        </a14:backgroundRemoval>
                      </a14:imgEffect>
                    </a14:imgLayer>
                  </a14:imgProps>
                </a:ext>
              </a:extLst>
            </a:blip>
            <a:stretch>
              <a:fillRect/>
            </a:stretch>
          </p:blipFill>
          <p:spPr>
            <a:xfrm>
              <a:off x="6443618" y="3252988"/>
              <a:ext cx="56619" cy="56619"/>
            </a:xfrm>
            <a:prstGeom prst="rect">
              <a:avLst/>
            </a:prstGeom>
          </p:spPr>
        </p:pic>
      </p:grpSp>
    </p:spTree>
    <p:extLst>
      <p:ext uri="{BB962C8B-B14F-4D97-AF65-F5344CB8AC3E}">
        <p14:creationId xmlns:p14="http://schemas.microsoft.com/office/powerpoint/2010/main" val="4081695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1603C3-0313-437E-A629-5B4052624569}"/>
              </a:ext>
            </a:extLst>
          </p:cNvPr>
          <p:cNvSpPr/>
          <p:nvPr/>
        </p:nvSpPr>
        <p:spPr>
          <a:xfrm>
            <a:off x="636655" y="2203768"/>
            <a:ext cx="3957141" cy="146399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t"/>
          <a:lstStyle/>
          <a:p>
            <a:pPr marL="171450" indent="-171450">
              <a:buClr>
                <a:srgbClr val="9176B4"/>
              </a:buClr>
              <a:buFont typeface="Wingdings" panose="05000000000000000000" pitchFamily="2" charset="2"/>
              <a:buChar char="Ø"/>
            </a:pPr>
            <a:r>
              <a:rPr lang="fr-FR" sz="700" dirty="0">
                <a:solidFill>
                  <a:schemeClr val="tx1"/>
                </a:solidFill>
              </a:rPr>
              <a:t>Dans cette version </a:t>
            </a:r>
            <a:r>
              <a:rPr lang="fr-FR" sz="700" b="1" dirty="0">
                <a:solidFill>
                  <a:schemeClr val="tx1"/>
                </a:solidFill>
              </a:rPr>
              <a:t>3.1</a:t>
            </a:r>
            <a:r>
              <a:rPr lang="fr-FR" sz="700" dirty="0">
                <a:solidFill>
                  <a:schemeClr val="tx1"/>
                </a:solidFill>
              </a:rPr>
              <a:t> de LEA, il est désormais possible de souscrire un PER CE en cliquant sur la session « Plan d’Epargne Retraite ».</a:t>
            </a:r>
          </a:p>
          <a:p>
            <a:pPr marL="177800">
              <a:buClr>
                <a:srgbClr val="9176B4"/>
              </a:buClr>
            </a:pPr>
            <a:endParaRPr lang="fr-FR" sz="700" dirty="0">
              <a:solidFill>
                <a:schemeClr val="tx1"/>
              </a:solidFill>
            </a:endParaRPr>
          </a:p>
          <a:p>
            <a:pPr marL="177800">
              <a:buClr>
                <a:srgbClr val="9176B4"/>
              </a:buClr>
            </a:pPr>
            <a:r>
              <a:rPr lang="fr-FR" sz="700" dirty="0">
                <a:solidFill>
                  <a:schemeClr val="tx1"/>
                </a:solidFill>
              </a:rPr>
              <a:t>Dans le cas où le client détient un des contrats éligibles ci-dessous, la rubrique PER CE apparait par défaut au centre de l’écran, en début de parcours « Session Plan d’Epargne Retraite ».</a:t>
            </a:r>
          </a:p>
          <a:p>
            <a:pPr marL="177800">
              <a:buClr>
                <a:srgbClr val="9176B4"/>
              </a:buClr>
            </a:pPr>
            <a:r>
              <a:rPr lang="fr-FR" sz="700" dirty="0">
                <a:solidFill>
                  <a:schemeClr val="tx1"/>
                </a:solidFill>
              </a:rPr>
              <a:t>La souscription d’un PER CE, peut se faire uniquement via : </a:t>
            </a:r>
          </a:p>
          <a:p>
            <a:pPr marL="361950" indent="-184150">
              <a:buClr>
                <a:srgbClr val="9176B4"/>
              </a:buClr>
              <a:buFont typeface="Courier New" panose="02070309020205020404" pitchFamily="49" charset="0"/>
              <a:buChar char="o"/>
            </a:pPr>
            <a:r>
              <a:rPr lang="fr-FR" sz="700" dirty="0">
                <a:solidFill>
                  <a:schemeClr val="tx1"/>
                </a:solidFill>
              </a:rPr>
              <a:t>Un rachat total ou partiel d’un contrat d’assurance vie : Nuances 3D, Nuances Plus, Nuances Privilège, Initiatives transmission, Initiatives Plus.</a:t>
            </a:r>
          </a:p>
          <a:p>
            <a:pPr marL="361950" indent="-184150">
              <a:buClr>
                <a:srgbClr val="9176B4"/>
              </a:buClr>
              <a:buFont typeface="Courier New" panose="02070309020205020404" pitchFamily="49" charset="0"/>
              <a:buChar char="o"/>
            </a:pPr>
            <a:r>
              <a:rPr lang="fr-FR" sz="700" b="1" dirty="0">
                <a:solidFill>
                  <a:schemeClr val="tx1"/>
                </a:solidFill>
              </a:rPr>
              <a:t>Ou</a:t>
            </a:r>
            <a:r>
              <a:rPr lang="fr-FR" sz="700" dirty="0">
                <a:solidFill>
                  <a:schemeClr val="tx1"/>
                </a:solidFill>
              </a:rPr>
              <a:t> un transfert d’un PERP CE</a:t>
            </a:r>
          </a:p>
          <a:p>
            <a:pPr marL="177800">
              <a:buClr>
                <a:srgbClr val="9176B4"/>
              </a:buClr>
            </a:pPr>
            <a:endParaRPr lang="fr-FR" sz="700" dirty="0">
              <a:solidFill>
                <a:schemeClr val="tx1"/>
              </a:solidFill>
            </a:endParaRPr>
          </a:p>
          <a:p>
            <a:pPr marL="177800">
              <a:buClr>
                <a:srgbClr val="9176B4"/>
              </a:buClr>
            </a:pPr>
            <a:r>
              <a:rPr lang="fr-FR" sz="700" dirty="0">
                <a:solidFill>
                  <a:schemeClr val="tx1"/>
                </a:solidFill>
              </a:rPr>
              <a:t>Par ailleurs, il est aussi possible de souscrire un </a:t>
            </a:r>
            <a:r>
              <a:rPr lang="fr-FR" sz="700" dirty="0" err="1">
                <a:solidFill>
                  <a:schemeClr val="tx1"/>
                </a:solidFill>
              </a:rPr>
              <a:t>Millevie</a:t>
            </a:r>
            <a:r>
              <a:rPr lang="fr-FR" sz="700" dirty="0">
                <a:solidFill>
                  <a:schemeClr val="tx1"/>
                </a:solidFill>
              </a:rPr>
              <a:t> PER pour les clients éligibles au PER CE, en cliquant sur l’intitulé « cliquer ici » en bas de page. </a:t>
            </a:r>
          </a:p>
          <a:p>
            <a:pPr marL="177800">
              <a:buClr>
                <a:srgbClr val="9176B4"/>
              </a:buClr>
            </a:pPr>
            <a:endParaRPr lang="fr-FR" sz="700" dirty="0">
              <a:solidFill>
                <a:schemeClr val="tx1"/>
              </a:solidFill>
            </a:endParaRPr>
          </a:p>
          <a:p>
            <a:pPr marL="177800">
              <a:buClr>
                <a:srgbClr val="9176B4"/>
              </a:buClr>
            </a:pPr>
            <a:r>
              <a:rPr lang="fr-FR" sz="700" b="1" i="1" u="sng" dirty="0">
                <a:solidFill>
                  <a:schemeClr val="accent5"/>
                </a:solidFill>
              </a:rPr>
              <a:t>Note</a:t>
            </a:r>
            <a:r>
              <a:rPr lang="fr-FR" sz="700" i="1" dirty="0">
                <a:solidFill>
                  <a:schemeClr val="accent5"/>
                </a:solidFill>
              </a:rPr>
              <a:t> : Les clients non éligibles ne se verront pas proposer un écran PER CE mais directement le parcours </a:t>
            </a:r>
            <a:r>
              <a:rPr lang="fr-FR" sz="700" i="1" dirty="0" err="1">
                <a:solidFill>
                  <a:schemeClr val="accent5"/>
                </a:solidFill>
              </a:rPr>
              <a:t>Millevie</a:t>
            </a:r>
            <a:r>
              <a:rPr lang="fr-FR" sz="700" i="1" dirty="0">
                <a:solidFill>
                  <a:schemeClr val="accent5"/>
                </a:solidFill>
              </a:rPr>
              <a:t> PER.</a:t>
            </a:r>
          </a:p>
          <a:p>
            <a:pPr marL="182563" algn="just"/>
            <a:endParaRPr lang="fr-FR" sz="700" i="1" dirty="0">
              <a:solidFill>
                <a:schemeClr val="accent5"/>
              </a:solidFill>
            </a:endParaRPr>
          </a:p>
        </p:txBody>
      </p:sp>
      <p:sp>
        <p:nvSpPr>
          <p:cNvPr id="58" name="Titre 1">
            <a:extLst>
              <a:ext uri="{FF2B5EF4-FFF2-40B4-BE49-F238E27FC236}">
                <a16:creationId xmlns:a16="http://schemas.microsoft.com/office/drawing/2014/main" id="{5C67A165-33C4-4AFC-B25A-18823016EB4F}"/>
              </a:ext>
            </a:extLst>
          </p:cNvPr>
          <p:cNvSpPr>
            <a:spLocks noGrp="1"/>
          </p:cNvSpPr>
          <p:nvPr>
            <p:ph type="title"/>
          </p:nvPr>
        </p:nvSpPr>
        <p:spPr>
          <a:xfrm>
            <a:off x="900385" y="195486"/>
            <a:ext cx="7704098" cy="432000"/>
          </a:xfrm>
        </p:spPr>
        <p:txBody>
          <a:bodyPr/>
          <a:lstStyle/>
          <a:p>
            <a:r>
              <a:rPr lang="fr-FR" sz="1800"/>
              <a:t>Des fonctionnalités avancées mais accessibles à tous</a:t>
            </a:r>
          </a:p>
        </p:txBody>
      </p:sp>
      <p:sp>
        <p:nvSpPr>
          <p:cNvPr id="9" name="Rectangle 8">
            <a:extLst>
              <a:ext uri="{FF2B5EF4-FFF2-40B4-BE49-F238E27FC236}">
                <a16:creationId xmlns:a16="http://schemas.microsoft.com/office/drawing/2014/main" id="{021278FE-FA8C-4B6D-B197-62AB48707157}"/>
              </a:ext>
            </a:extLst>
          </p:cNvPr>
          <p:cNvSpPr/>
          <p:nvPr/>
        </p:nvSpPr>
        <p:spPr>
          <a:xfrm>
            <a:off x="645817" y="2043768"/>
            <a:ext cx="3972259" cy="171289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rIns="72000" rtlCol="0" anchor="t"/>
          <a:lstStyle/>
          <a:p>
            <a:pPr marL="180975">
              <a:spcBef>
                <a:spcPts val="300"/>
              </a:spcBef>
            </a:pPr>
            <a:endParaRPr lang="fr-FR" sz="700">
              <a:solidFill>
                <a:schemeClr val="tx1"/>
              </a:solidFill>
              <a:latin typeface="+mj-lt"/>
            </a:endParaRPr>
          </a:p>
          <a:p>
            <a:pPr marL="180975">
              <a:spcBef>
                <a:spcPts val="300"/>
              </a:spcBef>
            </a:pPr>
            <a:endParaRPr lang="fr-FR" sz="700">
              <a:solidFill>
                <a:schemeClr val="tx1"/>
              </a:solidFill>
              <a:latin typeface="+mj-lt"/>
            </a:endParaRPr>
          </a:p>
        </p:txBody>
      </p:sp>
      <p:sp>
        <p:nvSpPr>
          <p:cNvPr id="43" name="Rectangle 42">
            <a:extLst>
              <a:ext uri="{FF2B5EF4-FFF2-40B4-BE49-F238E27FC236}">
                <a16:creationId xmlns:a16="http://schemas.microsoft.com/office/drawing/2014/main" id="{A63596BA-0AB3-48A1-B85A-786300053641}"/>
              </a:ext>
            </a:extLst>
          </p:cNvPr>
          <p:cNvSpPr/>
          <p:nvPr/>
        </p:nvSpPr>
        <p:spPr>
          <a:xfrm>
            <a:off x="727011" y="2242371"/>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sp>
        <p:nvSpPr>
          <p:cNvPr id="39" name="Ellipse 38">
            <a:extLst>
              <a:ext uri="{FF2B5EF4-FFF2-40B4-BE49-F238E27FC236}">
                <a16:creationId xmlns:a16="http://schemas.microsoft.com/office/drawing/2014/main" id="{F57C5843-E0D8-49D3-8573-0BD9DA286740}"/>
              </a:ext>
            </a:extLst>
          </p:cNvPr>
          <p:cNvSpPr/>
          <p:nvPr/>
        </p:nvSpPr>
        <p:spPr>
          <a:xfrm>
            <a:off x="2288412" y="800792"/>
            <a:ext cx="653628" cy="62862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91DEED60-FEB0-4702-9BCF-282A859220B0}"/>
              </a:ext>
            </a:extLst>
          </p:cNvPr>
          <p:cNvSpPr/>
          <p:nvPr/>
        </p:nvSpPr>
        <p:spPr>
          <a:xfrm>
            <a:off x="734863" y="1582302"/>
            <a:ext cx="3852048" cy="27012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chemeClr val="accent3">
                    <a:lumMod val="60000"/>
                    <a:lumOff val="40000"/>
                  </a:schemeClr>
                </a:solidFill>
                <a:effectLst/>
                <a:uLnTx/>
                <a:uFillTx/>
                <a:latin typeface="Montserrat ExtraBold" panose="020B0604020202020204" charset="0"/>
                <a:cs typeface="Arial"/>
                <a:sym typeface="Arial"/>
              </a:rPr>
              <a:t>Parcours PER CE désormais disponible</a:t>
            </a:r>
          </a:p>
        </p:txBody>
      </p:sp>
      <p:cxnSp>
        <p:nvCxnSpPr>
          <p:cNvPr id="46" name="Connecteur droit 45">
            <a:extLst>
              <a:ext uri="{FF2B5EF4-FFF2-40B4-BE49-F238E27FC236}">
                <a16:creationId xmlns:a16="http://schemas.microsoft.com/office/drawing/2014/main" id="{841A306A-4873-42BB-92EE-2888694214F0}"/>
              </a:ext>
            </a:extLst>
          </p:cNvPr>
          <p:cNvCxnSpPr/>
          <p:nvPr/>
        </p:nvCxnSpPr>
        <p:spPr>
          <a:xfrm>
            <a:off x="2032943" y="1952564"/>
            <a:ext cx="1164566" cy="0"/>
          </a:xfrm>
          <a:prstGeom prst="line">
            <a:avLst/>
          </a:prstGeom>
          <a:ln>
            <a:solidFill>
              <a:schemeClr val="accent3">
                <a:lumMod val="40000"/>
                <a:lumOff val="60000"/>
              </a:schemeClr>
            </a:solidFill>
          </a:ln>
        </p:spPr>
        <p:style>
          <a:lnRef idx="1">
            <a:schemeClr val="accent2"/>
          </a:lnRef>
          <a:fillRef idx="0">
            <a:schemeClr val="accent2"/>
          </a:fillRef>
          <a:effectRef idx="0">
            <a:schemeClr val="accent2"/>
          </a:effectRef>
          <a:fontRef idx="minor">
            <a:schemeClr val="tx1"/>
          </a:fontRef>
        </p:style>
      </p:cxnSp>
      <p:pic>
        <p:nvPicPr>
          <p:cNvPr id="11" name="Picture 2" descr="new Icon 1886744">
            <a:extLst>
              <a:ext uri="{FF2B5EF4-FFF2-40B4-BE49-F238E27FC236}">
                <a16:creationId xmlns:a16="http://schemas.microsoft.com/office/drawing/2014/main" id="{6FF69FBB-ECC4-47CF-B4E2-9988AB4CAF5C}"/>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0636" y="810956"/>
            <a:ext cx="175389" cy="175389"/>
          </a:xfrm>
          <a:prstGeom prst="rect">
            <a:avLst/>
          </a:prstGeom>
          <a:noFill/>
          <a:extLst>
            <a:ext uri="{909E8E84-426E-40DD-AFC4-6F175D3DCCD1}">
              <a14:hiddenFill xmlns:a14="http://schemas.microsoft.com/office/drawing/2010/main">
                <a:solidFill>
                  <a:srgbClr val="FFFFFF"/>
                </a:solidFill>
              </a14:hiddenFill>
            </a:ext>
          </a:extLst>
        </p:spPr>
      </p:pic>
      <p:sp>
        <p:nvSpPr>
          <p:cNvPr id="56" name="Triangle isocèle 55">
            <a:extLst>
              <a:ext uri="{FF2B5EF4-FFF2-40B4-BE49-F238E27FC236}">
                <a16:creationId xmlns:a16="http://schemas.microsoft.com/office/drawing/2014/main" id="{91344E27-87DC-49DB-851F-46BDD219D994}"/>
              </a:ext>
            </a:extLst>
          </p:cNvPr>
          <p:cNvSpPr/>
          <p:nvPr/>
        </p:nvSpPr>
        <p:spPr>
          <a:xfrm rot="16200000" flipV="1">
            <a:off x="4669621" y="2455213"/>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7" name="Connecteur droit 56">
            <a:extLst>
              <a:ext uri="{FF2B5EF4-FFF2-40B4-BE49-F238E27FC236}">
                <a16:creationId xmlns:a16="http://schemas.microsoft.com/office/drawing/2014/main" id="{39B4AA9D-B760-4145-9D94-F0F73FD00D8A}"/>
              </a:ext>
            </a:extLst>
          </p:cNvPr>
          <p:cNvCxnSpPr>
            <a:cxnSpLocks/>
          </p:cNvCxnSpPr>
          <p:nvPr/>
        </p:nvCxnSpPr>
        <p:spPr>
          <a:xfrm>
            <a:off x="4843347" y="1429419"/>
            <a:ext cx="0" cy="216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38" name="Groupe 37">
            <a:extLst>
              <a:ext uri="{FF2B5EF4-FFF2-40B4-BE49-F238E27FC236}">
                <a16:creationId xmlns:a16="http://schemas.microsoft.com/office/drawing/2014/main" id="{592E7B97-E04F-457C-98B2-358CAF09CAAA}"/>
              </a:ext>
            </a:extLst>
          </p:cNvPr>
          <p:cNvGrpSpPr/>
          <p:nvPr/>
        </p:nvGrpSpPr>
        <p:grpSpPr>
          <a:xfrm>
            <a:off x="8417378" y="191346"/>
            <a:ext cx="374209" cy="253779"/>
            <a:chOff x="3867150" y="2184400"/>
            <a:chExt cx="374209" cy="253779"/>
          </a:xfrm>
        </p:grpSpPr>
        <p:sp>
          <p:nvSpPr>
            <p:cNvPr id="40" name="Rectangle : coins arrondis 39">
              <a:extLst>
                <a:ext uri="{FF2B5EF4-FFF2-40B4-BE49-F238E27FC236}">
                  <a16:creationId xmlns:a16="http://schemas.microsoft.com/office/drawing/2014/main" id="{7959612C-8068-4F40-AC42-9E81A5A43C9B}"/>
                </a:ext>
              </a:extLst>
            </p:cNvPr>
            <p:cNvSpPr/>
            <p:nvPr/>
          </p:nvSpPr>
          <p:spPr>
            <a:xfrm>
              <a:off x="3867150" y="2184400"/>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 coins arrondis 41">
              <a:extLst>
                <a:ext uri="{FF2B5EF4-FFF2-40B4-BE49-F238E27FC236}">
                  <a16:creationId xmlns:a16="http://schemas.microsoft.com/office/drawing/2014/main" id="{D226B7FF-A4B2-4DE2-B698-BD37A7BB9F85}"/>
                </a:ext>
              </a:extLst>
            </p:cNvPr>
            <p:cNvSpPr/>
            <p:nvPr/>
          </p:nvSpPr>
          <p:spPr>
            <a:xfrm>
              <a:off x="3867150" y="2275326"/>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 coins arrondis 43">
              <a:extLst>
                <a:ext uri="{FF2B5EF4-FFF2-40B4-BE49-F238E27FC236}">
                  <a16:creationId xmlns:a16="http://schemas.microsoft.com/office/drawing/2014/main" id="{B3FDB54B-E2B4-452F-95B2-8DD4CC48BCE5}"/>
                </a:ext>
              </a:extLst>
            </p:cNvPr>
            <p:cNvSpPr/>
            <p:nvPr/>
          </p:nvSpPr>
          <p:spPr>
            <a:xfrm>
              <a:off x="3867150"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 coins arrondis 51">
              <a:extLst>
                <a:ext uri="{FF2B5EF4-FFF2-40B4-BE49-F238E27FC236}">
                  <a16:creationId xmlns:a16="http://schemas.microsoft.com/office/drawing/2014/main" id="{9959A5B4-53EE-49EF-93D0-8970788632BB}"/>
                </a:ext>
              </a:extLst>
            </p:cNvPr>
            <p:cNvSpPr/>
            <p:nvPr/>
          </p:nvSpPr>
          <p:spPr>
            <a:xfrm>
              <a:off x="4145756" y="2184400"/>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 coins arrondis 53">
              <a:extLst>
                <a:ext uri="{FF2B5EF4-FFF2-40B4-BE49-F238E27FC236}">
                  <a16:creationId xmlns:a16="http://schemas.microsoft.com/office/drawing/2014/main" id="{5C09CFE7-FBB6-4D11-987F-AD8DBAB712C3}"/>
                </a:ext>
              </a:extLst>
            </p:cNvPr>
            <p:cNvSpPr/>
            <p:nvPr/>
          </p:nvSpPr>
          <p:spPr>
            <a:xfrm>
              <a:off x="4145756" y="2275326"/>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 coins arrondis 54">
              <a:extLst>
                <a:ext uri="{FF2B5EF4-FFF2-40B4-BE49-F238E27FC236}">
                  <a16:creationId xmlns:a16="http://schemas.microsoft.com/office/drawing/2014/main" id="{A8728A7D-28CA-4EC3-B62C-99722254A109}"/>
                </a:ext>
              </a:extLst>
            </p:cNvPr>
            <p:cNvSpPr/>
            <p:nvPr/>
          </p:nvSpPr>
          <p:spPr>
            <a:xfrm>
              <a:off x="4145756"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9" name="Picture 4" descr="Tablet Icon 717861">
              <a:extLst>
                <a:ext uri="{FF2B5EF4-FFF2-40B4-BE49-F238E27FC236}">
                  <a16:creationId xmlns:a16="http://schemas.microsoft.com/office/drawing/2014/main" id="{B607FA4A-4610-4282-B3C4-2E20F8A87829}"/>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3391" y="2229863"/>
              <a:ext cx="141726" cy="14172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a:extLst>
                <a:ext uri="{FF2B5EF4-FFF2-40B4-BE49-F238E27FC236}">
                  <a16:creationId xmlns:a16="http://schemas.microsoft.com/office/drawing/2014/main" id="{89196969-3FB9-45BD-BF9E-CFEE77B9BC9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6622" y="2265493"/>
              <a:ext cx="75264" cy="6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Rectangle : coins arrondis 60">
              <a:extLst>
                <a:ext uri="{FF2B5EF4-FFF2-40B4-BE49-F238E27FC236}">
                  <a16:creationId xmlns:a16="http://schemas.microsoft.com/office/drawing/2014/main" id="{B647915B-83C7-44DC-AC74-ED58F830592C}"/>
                </a:ext>
              </a:extLst>
            </p:cNvPr>
            <p:cNvSpPr/>
            <p:nvPr/>
          </p:nvSpPr>
          <p:spPr>
            <a:xfrm>
              <a:off x="4004402" y="2387379"/>
              <a:ext cx="95603" cy="508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2" name="Organigramme : Connecteur 61">
            <a:extLst>
              <a:ext uri="{FF2B5EF4-FFF2-40B4-BE49-F238E27FC236}">
                <a16:creationId xmlns:a16="http://schemas.microsoft.com/office/drawing/2014/main" id="{F8C781B7-C5BC-4342-90F3-F72121A40C9F}"/>
              </a:ext>
            </a:extLst>
          </p:cNvPr>
          <p:cNvSpPr/>
          <p:nvPr/>
        </p:nvSpPr>
        <p:spPr>
          <a:xfrm>
            <a:off x="8541662" y="471009"/>
            <a:ext cx="121538" cy="121538"/>
          </a:xfrm>
          <a:prstGeom prst="flowChartConnector">
            <a:avLst/>
          </a:prstGeom>
          <a:solidFill>
            <a:schemeClr val="accent3">
              <a:lumMod val="60000"/>
              <a:lumOff val="4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SemiBold" panose="020B0604020202020204" charset="0"/>
              </a:rPr>
              <a:t>4</a:t>
            </a:r>
          </a:p>
        </p:txBody>
      </p:sp>
      <p:grpSp>
        <p:nvGrpSpPr>
          <p:cNvPr id="45" name="Groupe 44">
            <a:extLst>
              <a:ext uri="{FF2B5EF4-FFF2-40B4-BE49-F238E27FC236}">
                <a16:creationId xmlns:a16="http://schemas.microsoft.com/office/drawing/2014/main" id="{A773026A-5A63-4188-A4A4-AB56ACD6A58B}"/>
              </a:ext>
            </a:extLst>
          </p:cNvPr>
          <p:cNvGrpSpPr/>
          <p:nvPr/>
        </p:nvGrpSpPr>
        <p:grpSpPr>
          <a:xfrm>
            <a:off x="2487922" y="893929"/>
            <a:ext cx="304074" cy="376174"/>
            <a:chOff x="2795987" y="3469457"/>
            <a:chExt cx="329979" cy="408222"/>
          </a:xfrm>
        </p:grpSpPr>
        <p:pic>
          <p:nvPicPr>
            <p:cNvPr id="47" name="Picture 2">
              <a:extLst>
                <a:ext uri="{FF2B5EF4-FFF2-40B4-BE49-F238E27FC236}">
                  <a16:creationId xmlns:a16="http://schemas.microsoft.com/office/drawing/2014/main" id="{177208DA-D671-4ABE-B4CE-FCC39F3400E1}"/>
                </a:ext>
              </a:extLst>
            </p:cNvPr>
            <p:cNvPicPr>
              <a:picLocks noChangeAspect="1" noChangeArrowheads="1"/>
            </p:cNvPicPr>
            <p:nvPr/>
          </p:nvPicPr>
          <p:blipFill>
            <a:blip r:embed="rId6">
              <a:duotone>
                <a:schemeClr val="accent3">
                  <a:shade val="45000"/>
                  <a:satMod val="135000"/>
                </a:schemeClr>
                <a:prstClr val="white"/>
              </a:duotone>
            </a:blip>
            <a:srcRect/>
            <a:stretch/>
          </p:blipFill>
          <p:spPr bwMode="auto">
            <a:xfrm>
              <a:off x="2795987" y="3600600"/>
              <a:ext cx="277079" cy="277079"/>
            </a:xfrm>
            <a:prstGeom prst="rect">
              <a:avLst/>
            </a:prstGeom>
            <a:noFill/>
            <a:extLst>
              <a:ext uri="{909E8E84-426E-40DD-AFC4-6F175D3DCCD1}">
                <a14:hiddenFill xmlns:a14="http://schemas.microsoft.com/office/drawing/2010/main">
                  <a:solidFill>
                    <a:srgbClr val="FFFFFF"/>
                  </a:solidFill>
                </a14:hiddenFill>
              </a:ext>
            </a:extLst>
          </p:spPr>
        </p:pic>
        <p:pic>
          <p:nvPicPr>
            <p:cNvPr id="48" name="Graphique 47" descr="Retour">
              <a:extLst>
                <a:ext uri="{FF2B5EF4-FFF2-40B4-BE49-F238E27FC236}">
                  <a16:creationId xmlns:a16="http://schemas.microsoft.com/office/drawing/2014/main" id="{A7EEC865-E529-44B7-BA5B-466150F7A858}"/>
                </a:ext>
              </a:extLst>
            </p:cNvPr>
            <p:cNvPicPr>
              <a:picLocks noChangeAspect="1"/>
            </p:cNvPicPr>
            <p:nvPr/>
          </p:nvPicPr>
          <p:blipFill>
            <a:blip r:embed="rId7">
              <a:duotone>
                <a:schemeClr val="accent3">
                  <a:shade val="45000"/>
                  <a:satMod val="135000"/>
                </a:schemeClr>
                <a:prstClr val="white"/>
              </a:duotone>
              <a:extLst>
                <a:ext uri="{96DAC541-7B7A-43D3-8B79-37D633B846F1}">
                  <asvg:svgBlip xmlns="" xmlns:asvg="http://schemas.microsoft.com/office/drawing/2016/SVG/main" r:embed="rId8"/>
                </a:ext>
              </a:extLst>
            </a:blip>
            <a:stretch>
              <a:fillRect/>
            </a:stretch>
          </p:blipFill>
          <p:spPr>
            <a:xfrm>
              <a:off x="2981047" y="3469457"/>
              <a:ext cx="144919" cy="144919"/>
            </a:xfrm>
            <a:prstGeom prst="rect">
              <a:avLst/>
            </a:prstGeom>
          </p:spPr>
        </p:pic>
      </p:grpSp>
      <p:sp>
        <p:nvSpPr>
          <p:cNvPr id="31" name="Rectangle 30">
            <a:extLst>
              <a:ext uri="{FF2B5EF4-FFF2-40B4-BE49-F238E27FC236}">
                <a16:creationId xmlns:a16="http://schemas.microsoft.com/office/drawing/2014/main" id="{9A3C162D-0116-4A52-B659-610A5782D61B}"/>
              </a:ext>
            </a:extLst>
          </p:cNvPr>
          <p:cNvSpPr/>
          <p:nvPr/>
        </p:nvSpPr>
        <p:spPr>
          <a:xfrm>
            <a:off x="727011" y="2571750"/>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2</a:t>
            </a:r>
          </a:p>
        </p:txBody>
      </p:sp>
      <p:pic>
        <p:nvPicPr>
          <p:cNvPr id="8" name="Image 7">
            <a:extLst>
              <a:ext uri="{FF2B5EF4-FFF2-40B4-BE49-F238E27FC236}">
                <a16:creationId xmlns:a16="http://schemas.microsoft.com/office/drawing/2014/main" id="{D8983C4E-6295-474A-9BB2-E97A929EDF46}"/>
              </a:ext>
            </a:extLst>
          </p:cNvPr>
          <p:cNvPicPr>
            <a:picLocks noChangeAspect="1"/>
          </p:cNvPicPr>
          <p:nvPr/>
        </p:nvPicPr>
        <p:blipFill>
          <a:blip r:embed="rId9"/>
          <a:stretch>
            <a:fillRect/>
          </a:stretch>
        </p:blipFill>
        <p:spPr>
          <a:xfrm>
            <a:off x="5407994" y="2636633"/>
            <a:ext cx="2397062" cy="2050091"/>
          </a:xfrm>
          <a:prstGeom prst="rect">
            <a:avLst/>
          </a:prstGeom>
          <a:ln w="12700">
            <a:solidFill>
              <a:schemeClr val="bg1">
                <a:lumMod val="85000"/>
              </a:schemeClr>
            </a:solidFill>
          </a:ln>
        </p:spPr>
      </p:pic>
      <p:sp>
        <p:nvSpPr>
          <p:cNvPr id="34" name="Rectangle 33">
            <a:extLst>
              <a:ext uri="{FF2B5EF4-FFF2-40B4-BE49-F238E27FC236}">
                <a16:creationId xmlns:a16="http://schemas.microsoft.com/office/drawing/2014/main" id="{D0D0EB7F-2D64-408A-81CD-C8FBD99DB7B4}"/>
              </a:ext>
            </a:extLst>
          </p:cNvPr>
          <p:cNvSpPr/>
          <p:nvPr/>
        </p:nvSpPr>
        <p:spPr>
          <a:xfrm>
            <a:off x="6165425" y="2149768"/>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sp>
        <p:nvSpPr>
          <p:cNvPr id="35" name="Rectangle 34">
            <a:extLst>
              <a:ext uri="{FF2B5EF4-FFF2-40B4-BE49-F238E27FC236}">
                <a16:creationId xmlns:a16="http://schemas.microsoft.com/office/drawing/2014/main" id="{B3EE516E-A910-4613-902F-2946BCE02381}"/>
              </a:ext>
            </a:extLst>
          </p:cNvPr>
          <p:cNvSpPr/>
          <p:nvPr/>
        </p:nvSpPr>
        <p:spPr>
          <a:xfrm>
            <a:off x="7637589" y="4194612"/>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3</a:t>
            </a:r>
          </a:p>
        </p:txBody>
      </p:sp>
      <p:sp>
        <p:nvSpPr>
          <p:cNvPr id="10" name="Rectangle 9">
            <a:extLst>
              <a:ext uri="{FF2B5EF4-FFF2-40B4-BE49-F238E27FC236}">
                <a16:creationId xmlns:a16="http://schemas.microsoft.com/office/drawing/2014/main" id="{C427DC55-3F87-4CC9-B465-95B7A5E76EA5}"/>
              </a:ext>
            </a:extLst>
          </p:cNvPr>
          <p:cNvSpPr/>
          <p:nvPr/>
        </p:nvSpPr>
        <p:spPr>
          <a:xfrm>
            <a:off x="7571733" y="4313494"/>
            <a:ext cx="239712" cy="10613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97C920C8-40BC-42A3-B5C2-45F5E77EDABB}"/>
              </a:ext>
            </a:extLst>
          </p:cNvPr>
          <p:cNvPicPr>
            <a:picLocks noChangeAspect="1"/>
          </p:cNvPicPr>
          <p:nvPr/>
        </p:nvPicPr>
        <p:blipFill>
          <a:blip r:embed="rId10"/>
          <a:stretch>
            <a:fillRect/>
          </a:stretch>
        </p:blipFill>
        <p:spPr>
          <a:xfrm>
            <a:off x="5407994" y="904512"/>
            <a:ext cx="2397062" cy="1602356"/>
          </a:xfrm>
          <a:prstGeom prst="rect">
            <a:avLst/>
          </a:prstGeom>
          <a:ln w="12700">
            <a:solidFill>
              <a:schemeClr val="bg1">
                <a:lumMod val="85000"/>
              </a:schemeClr>
            </a:solidFill>
          </a:ln>
        </p:spPr>
      </p:pic>
      <p:sp>
        <p:nvSpPr>
          <p:cNvPr id="41" name="Rectangle 40">
            <a:extLst>
              <a:ext uri="{FF2B5EF4-FFF2-40B4-BE49-F238E27FC236}">
                <a16:creationId xmlns:a16="http://schemas.microsoft.com/office/drawing/2014/main" id="{E9E64723-4531-4B48-9763-C9595898D3DC}"/>
              </a:ext>
            </a:extLst>
          </p:cNvPr>
          <p:cNvSpPr/>
          <p:nvPr/>
        </p:nvSpPr>
        <p:spPr>
          <a:xfrm>
            <a:off x="5407994" y="904512"/>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sp>
        <p:nvSpPr>
          <p:cNvPr id="49" name="Rectangle 48">
            <a:extLst>
              <a:ext uri="{FF2B5EF4-FFF2-40B4-BE49-F238E27FC236}">
                <a16:creationId xmlns:a16="http://schemas.microsoft.com/office/drawing/2014/main" id="{580BCEDD-37D3-4397-B42B-0508E38F59BB}"/>
              </a:ext>
            </a:extLst>
          </p:cNvPr>
          <p:cNvSpPr/>
          <p:nvPr/>
        </p:nvSpPr>
        <p:spPr>
          <a:xfrm>
            <a:off x="727011" y="3429723"/>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3</a:t>
            </a:r>
          </a:p>
        </p:txBody>
      </p:sp>
      <p:sp>
        <p:nvSpPr>
          <p:cNvPr id="50" name="Rectangle 49">
            <a:extLst>
              <a:ext uri="{FF2B5EF4-FFF2-40B4-BE49-F238E27FC236}">
                <a16:creationId xmlns:a16="http://schemas.microsoft.com/office/drawing/2014/main" id="{D1AB2167-92FD-4C27-A34F-C722F7EF55C0}"/>
              </a:ext>
            </a:extLst>
          </p:cNvPr>
          <p:cNvSpPr/>
          <p:nvPr/>
        </p:nvSpPr>
        <p:spPr>
          <a:xfrm>
            <a:off x="5407994" y="2636633"/>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2</a:t>
            </a:r>
          </a:p>
        </p:txBody>
      </p:sp>
    </p:spTree>
    <p:extLst>
      <p:ext uri="{BB962C8B-B14F-4D97-AF65-F5344CB8AC3E}">
        <p14:creationId xmlns:p14="http://schemas.microsoft.com/office/powerpoint/2010/main" val="1101744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701395-8032-4536-906F-15A66E308701}"/>
              </a:ext>
            </a:extLst>
          </p:cNvPr>
          <p:cNvSpPr>
            <a:spLocks noGrp="1"/>
          </p:cNvSpPr>
          <p:nvPr>
            <p:ph type="title"/>
          </p:nvPr>
        </p:nvSpPr>
        <p:spPr>
          <a:xfrm>
            <a:off x="900385" y="195486"/>
            <a:ext cx="7704098" cy="432000"/>
          </a:xfrm>
        </p:spPr>
        <p:txBody>
          <a:bodyPr/>
          <a:lstStyle/>
          <a:p>
            <a:r>
              <a:rPr lang="fr-FR" sz="1800"/>
              <a:t>Des fonctionnalités avancées mais accessibles à tous</a:t>
            </a:r>
          </a:p>
        </p:txBody>
      </p:sp>
      <p:sp>
        <p:nvSpPr>
          <p:cNvPr id="21" name="Rectangle 20">
            <a:extLst>
              <a:ext uri="{FF2B5EF4-FFF2-40B4-BE49-F238E27FC236}">
                <a16:creationId xmlns:a16="http://schemas.microsoft.com/office/drawing/2014/main" id="{A72AE591-3E09-4614-960C-8E841A43253C}"/>
              </a:ext>
            </a:extLst>
          </p:cNvPr>
          <p:cNvSpPr/>
          <p:nvPr/>
        </p:nvSpPr>
        <p:spPr>
          <a:xfrm>
            <a:off x="651371" y="2206646"/>
            <a:ext cx="3957141" cy="195669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79388" algn="just">
              <a:spcBef>
                <a:spcPts val="300"/>
              </a:spcBef>
            </a:pPr>
            <a:r>
              <a:rPr lang="fr-FR" sz="700" b="1">
                <a:solidFill>
                  <a:schemeClr val="tx1">
                    <a:lumMod val="85000"/>
                    <a:lumOff val="15000"/>
                  </a:schemeClr>
                </a:solidFill>
              </a:rPr>
              <a:t>Pour les clients âgés de 80 ans ou plus, un message d’alerte (« disclaimer ») apparait en bas des 2 volets de navigation de la page d’accueil : </a:t>
            </a:r>
          </a:p>
          <a:p>
            <a:pPr marL="179388" algn="just">
              <a:spcBef>
                <a:spcPts val="300"/>
              </a:spcBef>
            </a:pPr>
            <a:r>
              <a:rPr lang="fr-FR" sz="700" i="1">
                <a:solidFill>
                  <a:schemeClr val="accent5"/>
                </a:solidFill>
              </a:rPr>
              <a:t>« Attention : dans le cas d’une opération concernant un contrat d’assurance vie / capitalisation effectuée par un client âgé de 80 ans ou plus, veuillez remplir avec le client la fiche dédiée accessible ici »</a:t>
            </a:r>
          </a:p>
          <a:p>
            <a:pPr marL="179388" marR="0" lvl="0" indent="0" algn="just" defTabSz="914400" rtl="0" eaLnBrk="1" fontAlgn="auto" latinLnBrk="0" hangingPunct="1">
              <a:lnSpc>
                <a:spcPct val="100000"/>
              </a:lnSpc>
              <a:spcBef>
                <a:spcPts val="300"/>
              </a:spcBef>
              <a:spcAft>
                <a:spcPts val="0"/>
              </a:spcAft>
              <a:buClrTx/>
              <a:buSzTx/>
              <a:buFontTx/>
              <a:buNone/>
              <a:tabLst/>
              <a:defRPr/>
            </a:pPr>
            <a:r>
              <a:rPr kumimoji="0" lang="fr-FR" sz="700" b="1" i="0" u="none" strike="noStrike" kern="0" cap="none" spc="0" normalizeH="0" baseline="0" noProof="0">
                <a:ln>
                  <a:noFill/>
                </a:ln>
                <a:solidFill>
                  <a:srgbClr val="000000">
                    <a:lumMod val="85000"/>
                    <a:lumOff val="15000"/>
                  </a:srgbClr>
                </a:solidFill>
                <a:effectLst/>
                <a:uLnTx/>
                <a:uFillTx/>
                <a:latin typeface="Arial" panose="020B0604020202020204"/>
                <a:sym typeface="Arial"/>
              </a:rPr>
              <a:t>Il est nécessaire de cocher la case et de remplir le formulaire dédié afin de pouvoir générer une proposition. La numérisation est à réaliser dans le DRC.</a:t>
            </a:r>
          </a:p>
          <a:p>
            <a:pPr marL="179388" marR="0" lvl="0" indent="0" algn="just" defTabSz="914400" rtl="0" eaLnBrk="1" fontAlgn="auto" latinLnBrk="0" hangingPunct="1">
              <a:lnSpc>
                <a:spcPct val="100000"/>
              </a:lnSpc>
              <a:spcBef>
                <a:spcPts val="300"/>
              </a:spcBef>
              <a:spcAft>
                <a:spcPts val="0"/>
              </a:spcAft>
              <a:buClrTx/>
              <a:buSzTx/>
              <a:buFontTx/>
              <a:buNone/>
              <a:tabLst/>
              <a:defRPr/>
            </a:pPr>
            <a:endParaRPr kumimoji="0" lang="fr-FR" sz="700" b="0" i="0" u="none" strike="noStrike" kern="0" cap="none" spc="0" normalizeH="0" baseline="0" noProof="0">
              <a:ln>
                <a:noFill/>
              </a:ln>
              <a:solidFill>
                <a:srgbClr val="000000"/>
              </a:solidFill>
              <a:effectLst/>
              <a:uLnTx/>
              <a:uFillTx/>
              <a:latin typeface="Arial" panose="020B0604020202020204"/>
              <a:sym typeface="Arial"/>
            </a:endParaRPr>
          </a:p>
          <a:p>
            <a:pPr marL="180975" marR="0" lvl="0" indent="0" algn="just" defTabSz="914400" rtl="0" eaLnBrk="1" fontAlgn="auto" latinLnBrk="0" hangingPunct="1">
              <a:lnSpc>
                <a:spcPct val="100000"/>
              </a:lnSpc>
              <a:spcBef>
                <a:spcPts val="300"/>
              </a:spcBef>
              <a:spcAft>
                <a:spcPts val="0"/>
              </a:spcAft>
              <a:buClrTx/>
              <a:buSzTx/>
              <a:buFontTx/>
              <a:buNone/>
              <a:tabLst/>
              <a:defRPr/>
            </a:pPr>
            <a:r>
              <a:rPr kumimoji="0" lang="fr-FR" sz="700" b="1" i="0" u="none" strike="noStrike" kern="0" cap="none" spc="0" normalizeH="0" baseline="0" noProof="0">
                <a:ln>
                  <a:noFill/>
                </a:ln>
                <a:solidFill>
                  <a:srgbClr val="000000"/>
                </a:solidFill>
                <a:effectLst/>
                <a:uLnTx/>
                <a:uFillTx/>
                <a:latin typeface="Arial" panose="020B0604020202020204"/>
                <a:sym typeface="Arial"/>
              </a:rPr>
              <a:t>Plusieurs blocages spécifiques à la Norma 80 s’appliquent désormais à ces clients, en complément du contrôle usuel de budget risque global et de volatilité globale : </a:t>
            </a:r>
          </a:p>
          <a:p>
            <a:pPr marL="409575" marR="0" lvl="0" indent="-228600" algn="just" defTabSz="914400" rtl="0" eaLnBrk="1" fontAlgn="auto" latinLnBrk="0" hangingPunct="1">
              <a:lnSpc>
                <a:spcPct val="100000"/>
              </a:lnSpc>
              <a:spcBef>
                <a:spcPts val="300"/>
              </a:spcBef>
              <a:spcAft>
                <a:spcPts val="0"/>
              </a:spcAft>
              <a:buClrTx/>
              <a:buSzTx/>
              <a:buFont typeface="+mj-lt"/>
              <a:buAutoNum type="alphaLcParenR"/>
              <a:tabLst/>
              <a:defRPr/>
            </a:pPr>
            <a:r>
              <a:rPr kumimoji="0" lang="fr-FR" sz="600" b="0" i="0" u="none" strike="noStrike" kern="0" cap="none" spc="0" normalizeH="0" baseline="0" noProof="0">
                <a:ln>
                  <a:noFill/>
                </a:ln>
                <a:solidFill>
                  <a:srgbClr val="000000"/>
                </a:solidFill>
                <a:effectLst/>
                <a:uLnTx/>
                <a:uFillTx/>
                <a:latin typeface="Arial" panose="020B0604020202020204"/>
                <a:sym typeface="Arial"/>
              </a:rPr>
              <a:t>Limitation à </a:t>
            </a:r>
            <a:r>
              <a:rPr kumimoji="0" lang="fr-FR" sz="600" b="1" i="0" u="none" strike="noStrike" kern="0" cap="none" spc="0" normalizeH="0" baseline="0" noProof="0">
                <a:ln>
                  <a:noFill/>
                </a:ln>
                <a:solidFill>
                  <a:srgbClr val="000000"/>
                </a:solidFill>
                <a:effectLst/>
                <a:uLnTx/>
                <a:uFillTx/>
                <a:latin typeface="Arial" panose="020B0604020202020204"/>
                <a:sym typeface="Arial"/>
              </a:rPr>
              <a:t>40% de risque </a:t>
            </a:r>
            <a:r>
              <a:rPr kumimoji="0" lang="fr-FR" sz="600" b="0" i="0" u="none" strike="noStrike" kern="0" cap="none" spc="0" normalizeH="0" baseline="0" noProof="0">
                <a:ln>
                  <a:noFill/>
                </a:ln>
                <a:solidFill>
                  <a:srgbClr val="000000"/>
                </a:solidFill>
                <a:effectLst/>
                <a:uLnTx/>
                <a:uFillTx/>
                <a:latin typeface="Arial" panose="020B0604020202020204"/>
                <a:sym typeface="Arial"/>
              </a:rPr>
              <a:t>des projets associés à des contrats </a:t>
            </a:r>
            <a:r>
              <a:rPr kumimoji="0" lang="fr-FR" sz="600" b="1" i="0" u="none" strike="noStrike" kern="0" cap="none" spc="0" normalizeH="0" baseline="0" noProof="0">
                <a:ln>
                  <a:noFill/>
                </a:ln>
                <a:solidFill>
                  <a:srgbClr val="000000"/>
                </a:solidFill>
                <a:effectLst/>
                <a:uLnTx/>
                <a:uFillTx/>
                <a:latin typeface="Arial" panose="020B0604020202020204"/>
                <a:sym typeface="Arial"/>
              </a:rPr>
              <a:t>d’assurance Vie </a:t>
            </a:r>
            <a:r>
              <a:rPr kumimoji="0" lang="fr-FR" sz="600" b="0" i="0" u="none" strike="noStrike" kern="0" cap="none" spc="0" normalizeH="0" baseline="0" noProof="0">
                <a:ln>
                  <a:noFill/>
                </a:ln>
                <a:solidFill>
                  <a:srgbClr val="000000"/>
                </a:solidFill>
                <a:effectLst/>
                <a:uLnTx/>
                <a:uFillTx/>
                <a:latin typeface="Arial" panose="020B0604020202020204"/>
                <a:sym typeface="Arial"/>
              </a:rPr>
              <a:t>et</a:t>
            </a:r>
            <a:r>
              <a:rPr kumimoji="0" lang="fr-FR" sz="600" b="1" i="0" u="none" strike="noStrike" kern="0" cap="none" spc="0" normalizeH="0" baseline="0" noProof="0">
                <a:ln>
                  <a:noFill/>
                </a:ln>
                <a:solidFill>
                  <a:srgbClr val="000000"/>
                </a:solidFill>
                <a:effectLst/>
                <a:uLnTx/>
                <a:uFillTx/>
                <a:latin typeface="Arial" panose="020B0604020202020204"/>
                <a:sym typeface="Arial"/>
              </a:rPr>
              <a:t> de CAPI </a:t>
            </a:r>
          </a:p>
          <a:p>
            <a:pPr marL="409575" marR="0" lvl="0" indent="-228600" algn="just" defTabSz="914400" rtl="0" eaLnBrk="1" fontAlgn="auto" latinLnBrk="0" hangingPunct="1">
              <a:lnSpc>
                <a:spcPct val="100000"/>
              </a:lnSpc>
              <a:spcBef>
                <a:spcPts val="300"/>
              </a:spcBef>
              <a:spcAft>
                <a:spcPts val="0"/>
              </a:spcAft>
              <a:buClrTx/>
              <a:buSzTx/>
              <a:buFont typeface="+mj-lt"/>
              <a:buAutoNum type="alphaLcParenR"/>
              <a:tabLst/>
              <a:defRPr/>
            </a:pPr>
            <a:r>
              <a:rPr kumimoji="0" lang="fr-FR" sz="600" b="0" i="0" u="none" strike="noStrike" kern="0" cap="none" spc="0" normalizeH="0" baseline="0" noProof="0">
                <a:ln>
                  <a:noFill/>
                </a:ln>
                <a:solidFill>
                  <a:srgbClr val="000000"/>
                </a:solidFill>
                <a:effectLst/>
                <a:uLnTx/>
                <a:uFillTx/>
                <a:latin typeface="Arial" panose="020B0604020202020204"/>
                <a:sym typeface="Arial"/>
              </a:rPr>
              <a:t>Impossibilité de choisir l’option « </a:t>
            </a:r>
            <a:r>
              <a:rPr kumimoji="0" lang="fr-FR" sz="600" b="1" i="0" u="none" strike="noStrike" kern="0" cap="none" spc="0" normalizeH="0" baseline="0" noProof="0">
                <a:ln>
                  <a:noFill/>
                </a:ln>
                <a:solidFill>
                  <a:srgbClr val="000000"/>
                </a:solidFill>
                <a:effectLst/>
                <a:uLnTx/>
                <a:uFillTx/>
                <a:latin typeface="Arial" panose="020B0604020202020204"/>
                <a:sym typeface="Arial"/>
              </a:rPr>
              <a:t>valoriser uniquement mes versements </a:t>
            </a:r>
            <a:r>
              <a:rPr kumimoji="0" lang="fr-FR" sz="600" b="0" i="0" u="none" strike="noStrike" kern="0" cap="none" spc="0" normalizeH="0" baseline="0" noProof="0">
                <a:ln>
                  <a:noFill/>
                </a:ln>
                <a:solidFill>
                  <a:srgbClr val="000000"/>
                </a:solidFill>
                <a:effectLst/>
                <a:uLnTx/>
                <a:uFillTx/>
                <a:latin typeface="Arial" panose="020B0604020202020204"/>
                <a:sym typeface="Arial"/>
              </a:rPr>
              <a:t>» lors d’un </a:t>
            </a:r>
            <a:r>
              <a:rPr kumimoji="0" lang="fr-FR" sz="600" b="1" i="0" u="none" strike="noStrike" kern="0" cap="none" spc="0" normalizeH="0" baseline="0" noProof="0">
                <a:ln>
                  <a:noFill/>
                </a:ln>
                <a:solidFill>
                  <a:srgbClr val="000000"/>
                </a:solidFill>
                <a:effectLst/>
                <a:uLnTx/>
                <a:uFillTx/>
                <a:latin typeface="Arial" panose="020B0604020202020204"/>
                <a:sym typeface="Arial"/>
              </a:rPr>
              <a:t>versement complémentaire quel que soit le contrat </a:t>
            </a:r>
            <a:r>
              <a:rPr kumimoji="0" lang="fr-FR" sz="600" b="0" i="0" u="none" strike="noStrike" kern="0" cap="none" spc="0" normalizeH="0" baseline="0" noProof="0">
                <a:ln>
                  <a:noFill/>
                </a:ln>
                <a:solidFill>
                  <a:srgbClr val="000000"/>
                </a:solidFill>
                <a:effectLst/>
                <a:uLnTx/>
                <a:uFillTx/>
                <a:latin typeface="Arial" panose="020B0604020202020204"/>
                <a:sym typeface="Arial"/>
              </a:rPr>
              <a:t>(ASV, CAPI, CTO, PEA, PEA-PME, etc.)</a:t>
            </a:r>
            <a:r>
              <a:rPr kumimoji="0" lang="fr-FR" sz="600" b="1" i="0" u="none" strike="noStrike" kern="0" cap="none" spc="0" normalizeH="0" baseline="0" noProof="0">
                <a:ln>
                  <a:noFill/>
                </a:ln>
                <a:solidFill>
                  <a:srgbClr val="000000"/>
                </a:solidFill>
                <a:effectLst/>
                <a:uLnTx/>
                <a:uFillTx/>
                <a:latin typeface="Arial" panose="020B0604020202020204"/>
                <a:sym typeface="Arial"/>
              </a:rPr>
              <a:t> </a:t>
            </a:r>
            <a:endParaRPr kumimoji="0" lang="fr-FR" sz="600" b="0" i="0" u="none" strike="noStrike" kern="0" cap="none" spc="0" normalizeH="0" baseline="0" noProof="0">
              <a:ln>
                <a:noFill/>
              </a:ln>
              <a:solidFill>
                <a:srgbClr val="000000"/>
              </a:solidFill>
              <a:effectLst/>
              <a:uLnTx/>
              <a:uFillTx/>
              <a:latin typeface="Arial" panose="020B0604020202020204"/>
              <a:sym typeface="Arial"/>
            </a:endParaRPr>
          </a:p>
          <a:p>
            <a:pPr marL="409575" marR="0" lvl="0" indent="-228600" algn="just" defTabSz="914400" rtl="0" eaLnBrk="1" fontAlgn="auto" latinLnBrk="0" hangingPunct="1">
              <a:lnSpc>
                <a:spcPct val="100000"/>
              </a:lnSpc>
              <a:spcBef>
                <a:spcPts val="300"/>
              </a:spcBef>
              <a:spcAft>
                <a:spcPts val="0"/>
              </a:spcAft>
              <a:buClrTx/>
              <a:buSzTx/>
              <a:buFont typeface="+mj-lt"/>
              <a:buAutoNum type="alphaLcParenR"/>
              <a:tabLst/>
              <a:defRPr/>
            </a:pPr>
            <a:r>
              <a:rPr kumimoji="0" lang="fr-FR" sz="600" b="0" i="0" u="none" strike="noStrike" kern="0" cap="none" spc="0" normalizeH="0" baseline="0" noProof="0">
                <a:ln>
                  <a:noFill/>
                </a:ln>
                <a:solidFill>
                  <a:srgbClr val="000000"/>
                </a:solidFill>
                <a:effectLst/>
                <a:uLnTx/>
                <a:uFillTx/>
                <a:latin typeface="Arial" panose="020B0604020202020204"/>
                <a:sym typeface="Arial"/>
              </a:rPr>
              <a:t>Impossibilité d’effectuer des </a:t>
            </a:r>
            <a:r>
              <a:rPr kumimoji="0" lang="fr-FR" sz="600" b="1" i="0" u="none" strike="noStrike" kern="0" cap="none" spc="0" normalizeH="0" baseline="0" noProof="0">
                <a:ln>
                  <a:noFill/>
                </a:ln>
                <a:solidFill>
                  <a:srgbClr val="000000"/>
                </a:solidFill>
                <a:effectLst/>
                <a:uLnTx/>
                <a:uFillTx/>
                <a:latin typeface="Arial" panose="020B0604020202020204"/>
                <a:sym typeface="Arial"/>
              </a:rPr>
              <a:t>projets en montant cible</a:t>
            </a:r>
          </a:p>
          <a:p>
            <a:pPr marL="409575" marR="0" lvl="0" indent="-228600" algn="just" defTabSz="914400" rtl="0" eaLnBrk="1" fontAlgn="auto" latinLnBrk="0" hangingPunct="1">
              <a:lnSpc>
                <a:spcPct val="100000"/>
              </a:lnSpc>
              <a:spcBef>
                <a:spcPts val="300"/>
              </a:spcBef>
              <a:spcAft>
                <a:spcPts val="0"/>
              </a:spcAft>
              <a:buClrTx/>
              <a:buSzTx/>
              <a:buFont typeface="+mj-lt"/>
              <a:buAutoNum type="alphaLcParenR"/>
              <a:tabLst/>
              <a:defRPr/>
            </a:pPr>
            <a:r>
              <a:rPr kumimoji="0" lang="fr-FR" sz="600" b="0" i="0" u="none" strike="noStrike" kern="0" cap="none" spc="0" normalizeH="0" baseline="0" noProof="0">
                <a:ln>
                  <a:noFill/>
                </a:ln>
                <a:solidFill>
                  <a:srgbClr val="000000"/>
                </a:solidFill>
                <a:effectLst/>
                <a:uLnTx/>
                <a:uFillTx/>
                <a:latin typeface="Arial" panose="020B0604020202020204"/>
                <a:sym typeface="Arial"/>
              </a:rPr>
              <a:t>Impossibilité de sélectionner un contrat dans lequel un Fonds à Formule (</a:t>
            </a:r>
            <a:r>
              <a:rPr kumimoji="0" lang="fr-FR" sz="600" b="1" i="0" u="none" strike="noStrike" kern="0" cap="none" spc="0" normalizeH="0" baseline="0" noProof="0">
                <a:ln>
                  <a:noFill/>
                </a:ln>
                <a:solidFill>
                  <a:srgbClr val="000000"/>
                </a:solidFill>
                <a:effectLst/>
                <a:uLnTx/>
                <a:uFillTx/>
                <a:latin typeface="Arial" panose="020B0604020202020204"/>
                <a:sym typeface="Arial"/>
              </a:rPr>
              <a:t>FAF) </a:t>
            </a:r>
            <a:r>
              <a:rPr kumimoji="0" lang="fr-FR" sz="600" b="0" i="0" u="none" strike="noStrike" kern="0" cap="none" spc="0" normalizeH="0" baseline="0" noProof="0">
                <a:ln>
                  <a:noFill/>
                </a:ln>
                <a:solidFill>
                  <a:srgbClr val="000000"/>
                </a:solidFill>
                <a:effectLst/>
                <a:uLnTx/>
                <a:uFillTx/>
                <a:latin typeface="Arial" panose="020B0604020202020204"/>
                <a:sym typeface="Arial"/>
              </a:rPr>
              <a:t>a une </a:t>
            </a:r>
            <a:r>
              <a:rPr kumimoji="0" lang="fr-FR" sz="600" b="1" i="0" u="none" strike="noStrike" kern="0" cap="none" spc="0" normalizeH="0" baseline="0" noProof="0">
                <a:ln>
                  <a:noFill/>
                </a:ln>
                <a:solidFill>
                  <a:srgbClr val="000000"/>
                </a:solidFill>
                <a:effectLst/>
                <a:uLnTx/>
                <a:uFillTx/>
                <a:latin typeface="Arial" panose="020B0604020202020204"/>
                <a:sym typeface="Arial"/>
              </a:rPr>
              <a:t>date de maturité</a:t>
            </a:r>
            <a:r>
              <a:rPr kumimoji="0" lang="fr-FR" sz="600" b="0" i="0" u="none" strike="noStrike" kern="0" cap="none" spc="0" normalizeH="0" baseline="0" noProof="0">
                <a:ln>
                  <a:noFill/>
                </a:ln>
                <a:solidFill>
                  <a:srgbClr val="000000"/>
                </a:solidFill>
                <a:effectLst/>
                <a:uLnTx/>
                <a:uFillTx/>
                <a:latin typeface="Arial" panose="020B0604020202020204"/>
                <a:sym typeface="Arial"/>
              </a:rPr>
              <a:t> </a:t>
            </a:r>
            <a:r>
              <a:rPr kumimoji="0" lang="fr-FR" sz="600" b="1" i="0" u="none" strike="noStrike" kern="0" cap="none" spc="0" normalizeH="0" baseline="0" noProof="0">
                <a:ln>
                  <a:noFill/>
                </a:ln>
                <a:solidFill>
                  <a:srgbClr val="000000"/>
                </a:solidFill>
                <a:effectLst/>
                <a:uLnTx/>
                <a:uFillTx/>
                <a:latin typeface="Arial" panose="020B0604020202020204"/>
                <a:sym typeface="Arial"/>
              </a:rPr>
              <a:t>supérieure</a:t>
            </a:r>
            <a:r>
              <a:rPr kumimoji="0" lang="fr-FR" sz="600" b="0" i="0" u="none" strike="noStrike" kern="0" cap="none" spc="0" normalizeH="0" baseline="0" noProof="0">
                <a:ln>
                  <a:noFill/>
                </a:ln>
                <a:solidFill>
                  <a:srgbClr val="000000"/>
                </a:solidFill>
                <a:effectLst/>
                <a:uLnTx/>
                <a:uFillTx/>
                <a:latin typeface="Arial" panose="020B0604020202020204"/>
                <a:sym typeface="Arial"/>
              </a:rPr>
              <a:t> à la </a:t>
            </a:r>
            <a:r>
              <a:rPr kumimoji="0" lang="fr-FR" sz="600" b="1" i="0" u="none" strike="noStrike" kern="0" cap="none" spc="0" normalizeH="0" baseline="0" noProof="0">
                <a:ln>
                  <a:noFill/>
                </a:ln>
                <a:solidFill>
                  <a:srgbClr val="000000"/>
                </a:solidFill>
                <a:effectLst/>
                <a:uLnTx/>
                <a:uFillTx/>
                <a:latin typeface="Arial" panose="020B0604020202020204"/>
                <a:sym typeface="Arial"/>
              </a:rPr>
              <a:t>date de terme du projet </a:t>
            </a:r>
            <a:r>
              <a:rPr kumimoji="0" lang="fr-FR" sz="600" b="0" i="0" u="none" strike="noStrike" kern="0" cap="none" spc="0" normalizeH="0" baseline="0" noProof="0">
                <a:ln>
                  <a:noFill/>
                </a:ln>
                <a:solidFill>
                  <a:srgbClr val="000000"/>
                </a:solidFill>
                <a:effectLst/>
                <a:uLnTx/>
                <a:uFillTx/>
                <a:latin typeface="Arial" panose="020B0604020202020204"/>
                <a:sym typeface="Arial"/>
              </a:rPr>
              <a:t>(=horizon)</a:t>
            </a:r>
          </a:p>
        </p:txBody>
      </p:sp>
      <p:cxnSp>
        <p:nvCxnSpPr>
          <p:cNvPr id="11" name="Connecteur droit 10">
            <a:extLst>
              <a:ext uri="{FF2B5EF4-FFF2-40B4-BE49-F238E27FC236}">
                <a16:creationId xmlns:a16="http://schemas.microsoft.com/office/drawing/2014/main" id="{5AD29280-6340-4A6D-882B-93B65A653036}"/>
              </a:ext>
            </a:extLst>
          </p:cNvPr>
          <p:cNvCxnSpPr/>
          <p:nvPr/>
        </p:nvCxnSpPr>
        <p:spPr>
          <a:xfrm>
            <a:off x="2032943" y="1952564"/>
            <a:ext cx="1164566" cy="0"/>
          </a:xfrm>
          <a:prstGeom prst="line">
            <a:avLst/>
          </a:prstGeom>
          <a:ln>
            <a:solidFill>
              <a:schemeClr val="accent6"/>
            </a:solidFill>
          </a:ln>
        </p:spPr>
        <p:style>
          <a:lnRef idx="1">
            <a:schemeClr val="accent2"/>
          </a:lnRef>
          <a:fillRef idx="0">
            <a:schemeClr val="accent2"/>
          </a:fillRef>
          <a:effectRef idx="0">
            <a:schemeClr val="accent2"/>
          </a:effectRef>
          <a:fontRef idx="minor">
            <a:schemeClr val="tx1"/>
          </a:fontRef>
        </p:style>
      </p:cxnSp>
      <p:sp>
        <p:nvSpPr>
          <p:cNvPr id="15" name="Ellipse 14">
            <a:extLst>
              <a:ext uri="{FF2B5EF4-FFF2-40B4-BE49-F238E27FC236}">
                <a16:creationId xmlns:a16="http://schemas.microsoft.com/office/drawing/2014/main" id="{BD6BC940-9792-4EDF-88C1-2CA0CE1F572D}"/>
              </a:ext>
            </a:extLst>
          </p:cNvPr>
          <p:cNvSpPr/>
          <p:nvPr/>
        </p:nvSpPr>
        <p:spPr>
          <a:xfrm>
            <a:off x="2288412" y="800792"/>
            <a:ext cx="653628" cy="62862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197440D0-D94A-40D6-8A4C-706BD75AD0B0}"/>
              </a:ext>
            </a:extLst>
          </p:cNvPr>
          <p:cNvSpPr/>
          <p:nvPr/>
        </p:nvSpPr>
        <p:spPr>
          <a:xfrm>
            <a:off x="734863" y="1582302"/>
            <a:ext cx="3852048" cy="27012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a:solidFill>
                  <a:schemeClr val="accent6"/>
                </a:solidFill>
                <a:latin typeface="Montserrat ExtraBold" panose="020B0604020202020204" charset="0"/>
              </a:rPr>
              <a:t>Ajustement du fonctionnement de l’outil pour les clients âgés de 80 ans et plus (« Norma 80 »)</a:t>
            </a:r>
          </a:p>
        </p:txBody>
      </p:sp>
      <p:pic>
        <p:nvPicPr>
          <p:cNvPr id="6" name="Picture 6">
            <a:extLst>
              <a:ext uri="{FF2B5EF4-FFF2-40B4-BE49-F238E27FC236}">
                <a16:creationId xmlns:a16="http://schemas.microsoft.com/office/drawing/2014/main" id="{2556F841-BCD7-45D5-9DB1-821516FB1881}"/>
              </a:ext>
            </a:extLst>
          </p:cNvPr>
          <p:cNvPicPr>
            <a:picLocks noChangeAspect="1" noChangeArrowheads="1"/>
          </p:cNvPicPr>
          <p:nvPr/>
        </p:nvPicPr>
        <p:blipFill>
          <a:blip r:embed="rId3">
            <a:duotone>
              <a:schemeClr val="accent6">
                <a:shade val="45000"/>
                <a:satMod val="135000"/>
              </a:schemeClr>
              <a:prstClr val="white"/>
            </a:duotone>
          </a:blip>
          <a:srcRect/>
          <a:stretch/>
        </p:blipFill>
        <p:spPr bwMode="auto">
          <a:xfrm>
            <a:off x="2426123" y="926002"/>
            <a:ext cx="378207" cy="378207"/>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roupe 36">
            <a:extLst>
              <a:ext uri="{FF2B5EF4-FFF2-40B4-BE49-F238E27FC236}">
                <a16:creationId xmlns:a16="http://schemas.microsoft.com/office/drawing/2014/main" id="{85A672D4-8948-458B-9331-AC3C8901CA95}"/>
              </a:ext>
            </a:extLst>
          </p:cNvPr>
          <p:cNvGrpSpPr/>
          <p:nvPr/>
        </p:nvGrpSpPr>
        <p:grpSpPr>
          <a:xfrm>
            <a:off x="488864" y="4442949"/>
            <a:ext cx="8166272" cy="288000"/>
            <a:chOff x="745379" y="4442949"/>
            <a:chExt cx="8166272" cy="288000"/>
          </a:xfrm>
        </p:grpSpPr>
        <p:sp>
          <p:nvSpPr>
            <p:cNvPr id="38" name="Rectangle 37">
              <a:extLst>
                <a:ext uri="{FF2B5EF4-FFF2-40B4-BE49-F238E27FC236}">
                  <a16:creationId xmlns:a16="http://schemas.microsoft.com/office/drawing/2014/main" id="{DD9C1822-C1E4-4234-B2D4-71D10096A409}"/>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600"/>
                </a:spcBef>
                <a:buClr>
                  <a:srgbClr val="9176B4"/>
                </a:buClr>
              </a:pPr>
              <a:r>
                <a:rPr lang="fr-FR" sz="800">
                  <a:solidFill>
                    <a:schemeClr val="accent3"/>
                  </a:solidFill>
                  <a:latin typeface="Montserrat SemiBold" panose="020B0604020202020204" charset="0"/>
                </a:rPr>
                <a:t>Pour les opérations sur les CTO / PEA et pour les contrats en GSM il n’y a pas de limitation à 40% de risque</a:t>
              </a:r>
            </a:p>
          </p:txBody>
        </p:sp>
        <p:sp>
          <p:nvSpPr>
            <p:cNvPr id="39" name="Triangle isocèle 38">
              <a:extLst>
                <a:ext uri="{FF2B5EF4-FFF2-40B4-BE49-F238E27FC236}">
                  <a16:creationId xmlns:a16="http://schemas.microsoft.com/office/drawing/2014/main" id="{5043203F-492D-43D2-A59F-4FE15D373A2A}"/>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4" name="Image 13">
            <a:extLst>
              <a:ext uri="{FF2B5EF4-FFF2-40B4-BE49-F238E27FC236}">
                <a16:creationId xmlns:a16="http://schemas.microsoft.com/office/drawing/2014/main" id="{EA7093A6-8E36-4B93-8023-348C66A8F20C}"/>
              </a:ext>
            </a:extLst>
          </p:cNvPr>
          <p:cNvPicPr/>
          <p:nvPr/>
        </p:nvPicPr>
        <p:blipFill rotWithShape="1">
          <a:blip r:embed="rId4"/>
          <a:srcRect l="8917" t="30523" r="9094" b="9565"/>
          <a:stretch/>
        </p:blipFill>
        <p:spPr>
          <a:xfrm>
            <a:off x="5113251" y="986631"/>
            <a:ext cx="2972349" cy="1485387"/>
          </a:xfrm>
          <a:prstGeom prst="rect">
            <a:avLst/>
          </a:prstGeom>
          <a:ln w="12700">
            <a:solidFill>
              <a:schemeClr val="bg1">
                <a:lumMod val="85000"/>
              </a:schemeClr>
            </a:solidFill>
          </a:ln>
        </p:spPr>
      </p:pic>
      <p:sp>
        <p:nvSpPr>
          <p:cNvPr id="17" name="Rectangle 16">
            <a:extLst>
              <a:ext uri="{FF2B5EF4-FFF2-40B4-BE49-F238E27FC236}">
                <a16:creationId xmlns:a16="http://schemas.microsoft.com/office/drawing/2014/main" id="{9734490F-9FFC-4741-B6CF-A54119B94313}"/>
              </a:ext>
            </a:extLst>
          </p:cNvPr>
          <p:cNvSpPr/>
          <p:nvPr/>
        </p:nvSpPr>
        <p:spPr>
          <a:xfrm>
            <a:off x="5113251" y="986631"/>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sp>
        <p:nvSpPr>
          <p:cNvPr id="20" name="Rectangle 19">
            <a:extLst>
              <a:ext uri="{FF2B5EF4-FFF2-40B4-BE49-F238E27FC236}">
                <a16:creationId xmlns:a16="http://schemas.microsoft.com/office/drawing/2014/main" id="{4DE437A5-B210-4F04-AD72-0B07057096AA}"/>
              </a:ext>
            </a:extLst>
          </p:cNvPr>
          <p:cNvSpPr/>
          <p:nvPr/>
        </p:nvSpPr>
        <p:spPr>
          <a:xfrm>
            <a:off x="5167251" y="1892672"/>
            <a:ext cx="2867949" cy="18000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a:extLst>
              <a:ext uri="{FF2B5EF4-FFF2-40B4-BE49-F238E27FC236}">
                <a16:creationId xmlns:a16="http://schemas.microsoft.com/office/drawing/2014/main" id="{4F25DFAF-C258-4B76-A7EE-FC5FBF2966C8}"/>
              </a:ext>
            </a:extLst>
          </p:cNvPr>
          <p:cNvPicPr/>
          <p:nvPr/>
        </p:nvPicPr>
        <p:blipFill rotWithShape="1">
          <a:blip r:embed="rId5"/>
          <a:srcRect t="15787" b="12968"/>
          <a:stretch/>
        </p:blipFill>
        <p:spPr>
          <a:xfrm>
            <a:off x="5113251" y="2735362"/>
            <a:ext cx="2972349" cy="1485387"/>
          </a:xfrm>
          <a:prstGeom prst="rect">
            <a:avLst/>
          </a:prstGeom>
          <a:ln w="12700">
            <a:solidFill>
              <a:schemeClr val="bg1">
                <a:lumMod val="85000"/>
              </a:schemeClr>
            </a:solidFill>
          </a:ln>
        </p:spPr>
      </p:pic>
      <p:sp>
        <p:nvSpPr>
          <p:cNvPr id="26" name="Rectangle 25">
            <a:extLst>
              <a:ext uri="{FF2B5EF4-FFF2-40B4-BE49-F238E27FC236}">
                <a16:creationId xmlns:a16="http://schemas.microsoft.com/office/drawing/2014/main" id="{4B3FDFAF-AC46-4000-B44B-A0B4E959D31D}"/>
              </a:ext>
            </a:extLst>
          </p:cNvPr>
          <p:cNvSpPr/>
          <p:nvPr/>
        </p:nvSpPr>
        <p:spPr>
          <a:xfrm>
            <a:off x="5113251" y="2735362"/>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2</a:t>
            </a:r>
          </a:p>
        </p:txBody>
      </p:sp>
      <p:pic>
        <p:nvPicPr>
          <p:cNvPr id="2049" name="Picture 2" descr="new Icon 1886744">
            <a:extLst>
              <a:ext uri="{FF2B5EF4-FFF2-40B4-BE49-F238E27FC236}">
                <a16:creationId xmlns:a16="http://schemas.microsoft.com/office/drawing/2014/main" id="{705F0B77-9A99-4380-8721-D950C2FFEE62}"/>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0636" y="810956"/>
            <a:ext cx="175389" cy="175389"/>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44">
            <a:extLst>
              <a:ext uri="{FF2B5EF4-FFF2-40B4-BE49-F238E27FC236}">
                <a16:creationId xmlns:a16="http://schemas.microsoft.com/office/drawing/2014/main" id="{9E840A2D-991C-4E3C-9CEB-2AC8F36A9F4A}"/>
              </a:ext>
            </a:extLst>
          </p:cNvPr>
          <p:cNvSpPr/>
          <p:nvPr/>
        </p:nvSpPr>
        <p:spPr>
          <a:xfrm>
            <a:off x="727011" y="2219946"/>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sp>
        <p:nvSpPr>
          <p:cNvPr id="77" name="Rectangle 76">
            <a:extLst>
              <a:ext uri="{FF2B5EF4-FFF2-40B4-BE49-F238E27FC236}">
                <a16:creationId xmlns:a16="http://schemas.microsoft.com/office/drawing/2014/main" id="{AA337D4F-5AFF-47BB-8E56-01812DB5FE7D}"/>
              </a:ext>
            </a:extLst>
          </p:cNvPr>
          <p:cNvSpPr/>
          <p:nvPr/>
        </p:nvSpPr>
        <p:spPr>
          <a:xfrm>
            <a:off x="727011" y="3225518"/>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2</a:t>
            </a:r>
          </a:p>
        </p:txBody>
      </p:sp>
      <p:sp>
        <p:nvSpPr>
          <p:cNvPr id="78" name="Triangle isocèle 77">
            <a:extLst>
              <a:ext uri="{FF2B5EF4-FFF2-40B4-BE49-F238E27FC236}">
                <a16:creationId xmlns:a16="http://schemas.microsoft.com/office/drawing/2014/main" id="{55519320-C62C-4B05-950E-71FCE8A798B8}"/>
              </a:ext>
            </a:extLst>
          </p:cNvPr>
          <p:cNvSpPr/>
          <p:nvPr/>
        </p:nvSpPr>
        <p:spPr>
          <a:xfrm rot="16200000" flipV="1">
            <a:off x="4669621" y="2455213"/>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9" name="Connecteur droit 78">
            <a:extLst>
              <a:ext uri="{FF2B5EF4-FFF2-40B4-BE49-F238E27FC236}">
                <a16:creationId xmlns:a16="http://schemas.microsoft.com/office/drawing/2014/main" id="{6E8FF602-EEFA-43D4-AD81-06710A68381C}"/>
              </a:ext>
            </a:extLst>
          </p:cNvPr>
          <p:cNvCxnSpPr>
            <a:cxnSpLocks/>
          </p:cNvCxnSpPr>
          <p:nvPr/>
        </p:nvCxnSpPr>
        <p:spPr>
          <a:xfrm>
            <a:off x="4843347" y="1429419"/>
            <a:ext cx="0" cy="216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0" name="Connecteur : en angle 39">
            <a:extLst>
              <a:ext uri="{FF2B5EF4-FFF2-40B4-BE49-F238E27FC236}">
                <a16:creationId xmlns:a16="http://schemas.microsoft.com/office/drawing/2014/main" id="{0EF2CDFC-7052-428E-A358-1AE73A9BF4F7}"/>
              </a:ext>
            </a:extLst>
          </p:cNvPr>
          <p:cNvCxnSpPr>
            <a:cxnSpLocks/>
          </p:cNvCxnSpPr>
          <p:nvPr/>
        </p:nvCxnSpPr>
        <p:spPr>
          <a:xfrm flipV="1">
            <a:off x="4608512" y="1937190"/>
            <a:ext cx="531739" cy="390756"/>
          </a:xfrm>
          <a:prstGeom prst="bentConnector3">
            <a:avLst>
              <a:gd name="adj1" fmla="val 29029"/>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A12A3B37-924D-4C00-97E1-F04409B0DC26}"/>
              </a:ext>
            </a:extLst>
          </p:cNvPr>
          <p:cNvGrpSpPr/>
          <p:nvPr/>
        </p:nvGrpSpPr>
        <p:grpSpPr>
          <a:xfrm>
            <a:off x="8417378" y="191346"/>
            <a:ext cx="374209" cy="253779"/>
            <a:chOff x="3867150" y="2184400"/>
            <a:chExt cx="374209" cy="253779"/>
          </a:xfrm>
        </p:grpSpPr>
        <p:sp>
          <p:nvSpPr>
            <p:cNvPr id="36" name="Rectangle : coins arrondis 35">
              <a:extLst>
                <a:ext uri="{FF2B5EF4-FFF2-40B4-BE49-F238E27FC236}">
                  <a16:creationId xmlns:a16="http://schemas.microsoft.com/office/drawing/2014/main" id="{5E8CF52F-2140-4B80-8069-2B21120B7359}"/>
                </a:ext>
              </a:extLst>
            </p:cNvPr>
            <p:cNvSpPr/>
            <p:nvPr/>
          </p:nvSpPr>
          <p:spPr>
            <a:xfrm>
              <a:off x="3867150" y="2184400"/>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 coins arrondis 40">
              <a:extLst>
                <a:ext uri="{FF2B5EF4-FFF2-40B4-BE49-F238E27FC236}">
                  <a16:creationId xmlns:a16="http://schemas.microsoft.com/office/drawing/2014/main" id="{392C2103-7B2D-4B77-8CF5-61D4630DE74F}"/>
                </a:ext>
              </a:extLst>
            </p:cNvPr>
            <p:cNvSpPr/>
            <p:nvPr/>
          </p:nvSpPr>
          <p:spPr>
            <a:xfrm>
              <a:off x="3867150" y="2275326"/>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 coins arrondis 41">
              <a:extLst>
                <a:ext uri="{FF2B5EF4-FFF2-40B4-BE49-F238E27FC236}">
                  <a16:creationId xmlns:a16="http://schemas.microsoft.com/office/drawing/2014/main" id="{A19A84AC-1C94-4BDC-9BD4-DD704FBD6057}"/>
                </a:ext>
              </a:extLst>
            </p:cNvPr>
            <p:cNvSpPr/>
            <p:nvPr/>
          </p:nvSpPr>
          <p:spPr>
            <a:xfrm>
              <a:off x="3867150"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 coins arrondis 42">
              <a:extLst>
                <a:ext uri="{FF2B5EF4-FFF2-40B4-BE49-F238E27FC236}">
                  <a16:creationId xmlns:a16="http://schemas.microsoft.com/office/drawing/2014/main" id="{05AB41D3-4255-4E40-BEA7-CE3F8DC35B8F}"/>
                </a:ext>
              </a:extLst>
            </p:cNvPr>
            <p:cNvSpPr/>
            <p:nvPr/>
          </p:nvSpPr>
          <p:spPr>
            <a:xfrm>
              <a:off x="4145756" y="2184400"/>
              <a:ext cx="95603" cy="508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 coins arrondis 43">
              <a:extLst>
                <a:ext uri="{FF2B5EF4-FFF2-40B4-BE49-F238E27FC236}">
                  <a16:creationId xmlns:a16="http://schemas.microsoft.com/office/drawing/2014/main" id="{19D7446E-E2C9-4A20-BE0A-12E6DD4898A5}"/>
                </a:ext>
              </a:extLst>
            </p:cNvPr>
            <p:cNvSpPr/>
            <p:nvPr/>
          </p:nvSpPr>
          <p:spPr>
            <a:xfrm>
              <a:off x="4145756" y="2275326"/>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 coins arrondis 45">
              <a:extLst>
                <a:ext uri="{FF2B5EF4-FFF2-40B4-BE49-F238E27FC236}">
                  <a16:creationId xmlns:a16="http://schemas.microsoft.com/office/drawing/2014/main" id="{924D0C56-F29E-4F33-8CF1-75B926874761}"/>
                </a:ext>
              </a:extLst>
            </p:cNvPr>
            <p:cNvSpPr/>
            <p:nvPr/>
          </p:nvSpPr>
          <p:spPr>
            <a:xfrm>
              <a:off x="4145756"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Picture 4" descr="Tablet Icon 717861">
              <a:extLst>
                <a:ext uri="{FF2B5EF4-FFF2-40B4-BE49-F238E27FC236}">
                  <a16:creationId xmlns:a16="http://schemas.microsoft.com/office/drawing/2014/main" id="{5EEE02C3-BF7E-4B1C-A506-7BA492757333}"/>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3391" y="2229863"/>
              <a:ext cx="141726" cy="14172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6">
              <a:extLst>
                <a:ext uri="{FF2B5EF4-FFF2-40B4-BE49-F238E27FC236}">
                  <a16:creationId xmlns:a16="http://schemas.microsoft.com/office/drawing/2014/main" id="{28AFB199-7C4C-4367-99FA-CA267A7E267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16622" y="2265493"/>
              <a:ext cx="75264" cy="6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Rectangle : coins arrondis 48">
              <a:extLst>
                <a:ext uri="{FF2B5EF4-FFF2-40B4-BE49-F238E27FC236}">
                  <a16:creationId xmlns:a16="http://schemas.microsoft.com/office/drawing/2014/main" id="{7A6B45A0-8E20-493C-B6F8-2C39E2825F66}"/>
                </a:ext>
              </a:extLst>
            </p:cNvPr>
            <p:cNvSpPr/>
            <p:nvPr/>
          </p:nvSpPr>
          <p:spPr>
            <a:xfrm>
              <a:off x="4004402" y="2387379"/>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0" name="Organigramme : Connecteur 49">
            <a:extLst>
              <a:ext uri="{FF2B5EF4-FFF2-40B4-BE49-F238E27FC236}">
                <a16:creationId xmlns:a16="http://schemas.microsoft.com/office/drawing/2014/main" id="{DDB19016-E717-4E58-9FE3-9D0CB8034D05}"/>
              </a:ext>
            </a:extLst>
          </p:cNvPr>
          <p:cNvSpPr/>
          <p:nvPr/>
        </p:nvSpPr>
        <p:spPr>
          <a:xfrm>
            <a:off x="8837736" y="150901"/>
            <a:ext cx="121538" cy="121538"/>
          </a:xfrm>
          <a:prstGeom prst="flowChartConnector">
            <a:avLst/>
          </a:prstGeom>
          <a:solidFill>
            <a:schemeClr val="accent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SemiBold" panose="020B0604020202020204" charset="0"/>
              </a:rPr>
              <a:t>5</a:t>
            </a:r>
          </a:p>
        </p:txBody>
      </p:sp>
      <p:sp>
        <p:nvSpPr>
          <p:cNvPr id="3" name="Ellipse 2">
            <a:extLst>
              <a:ext uri="{FF2B5EF4-FFF2-40B4-BE49-F238E27FC236}">
                <a16:creationId xmlns:a16="http://schemas.microsoft.com/office/drawing/2014/main" id="{263D415E-DAB5-4312-B247-3406B97C3353}"/>
              </a:ext>
            </a:extLst>
          </p:cNvPr>
          <p:cNvSpPr/>
          <p:nvPr/>
        </p:nvSpPr>
        <p:spPr>
          <a:xfrm>
            <a:off x="935551" y="3851776"/>
            <a:ext cx="72000" cy="72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00" b="1"/>
              <a:t>c</a:t>
            </a:r>
          </a:p>
        </p:txBody>
      </p:sp>
      <p:sp>
        <p:nvSpPr>
          <p:cNvPr id="4" name="Ellipse 3">
            <a:extLst>
              <a:ext uri="{FF2B5EF4-FFF2-40B4-BE49-F238E27FC236}">
                <a16:creationId xmlns:a16="http://schemas.microsoft.com/office/drawing/2014/main" id="{8F0340B2-EE4B-415F-9143-255DAE7F16AD}"/>
              </a:ext>
            </a:extLst>
          </p:cNvPr>
          <p:cNvSpPr/>
          <p:nvPr/>
        </p:nvSpPr>
        <p:spPr>
          <a:xfrm>
            <a:off x="935551" y="3989574"/>
            <a:ext cx="72000" cy="72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00" b="1"/>
              <a:t>d</a:t>
            </a:r>
          </a:p>
        </p:txBody>
      </p:sp>
      <p:sp>
        <p:nvSpPr>
          <p:cNvPr id="5" name="Ellipse 4">
            <a:extLst>
              <a:ext uri="{FF2B5EF4-FFF2-40B4-BE49-F238E27FC236}">
                <a16:creationId xmlns:a16="http://schemas.microsoft.com/office/drawing/2014/main" id="{1434D17C-97EF-470A-A3D2-0F8DB4E34C1C}"/>
              </a:ext>
            </a:extLst>
          </p:cNvPr>
          <p:cNvSpPr/>
          <p:nvPr/>
        </p:nvSpPr>
        <p:spPr>
          <a:xfrm>
            <a:off x="935551" y="3499526"/>
            <a:ext cx="72000" cy="72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00" b="1"/>
              <a:t>a</a:t>
            </a:r>
          </a:p>
        </p:txBody>
      </p:sp>
      <p:sp>
        <p:nvSpPr>
          <p:cNvPr id="7" name="Ellipse 6">
            <a:extLst>
              <a:ext uri="{FF2B5EF4-FFF2-40B4-BE49-F238E27FC236}">
                <a16:creationId xmlns:a16="http://schemas.microsoft.com/office/drawing/2014/main" id="{EBD40D0A-5E1F-4501-8BF0-2634EFDE91DA}"/>
              </a:ext>
            </a:extLst>
          </p:cNvPr>
          <p:cNvSpPr/>
          <p:nvPr/>
        </p:nvSpPr>
        <p:spPr>
          <a:xfrm>
            <a:off x="935551" y="3628654"/>
            <a:ext cx="72000" cy="720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00" b="1"/>
              <a:t>b</a:t>
            </a:r>
          </a:p>
        </p:txBody>
      </p:sp>
    </p:spTree>
    <p:extLst>
      <p:ext uri="{BB962C8B-B14F-4D97-AF65-F5344CB8AC3E}">
        <p14:creationId xmlns:p14="http://schemas.microsoft.com/office/powerpoint/2010/main" val="2623748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re 1">
            <a:extLst>
              <a:ext uri="{FF2B5EF4-FFF2-40B4-BE49-F238E27FC236}">
                <a16:creationId xmlns:a16="http://schemas.microsoft.com/office/drawing/2014/main" id="{082D2B50-744E-44E7-A8DB-1748D7EDB225}"/>
              </a:ext>
            </a:extLst>
          </p:cNvPr>
          <p:cNvSpPr>
            <a:spLocks noGrp="1"/>
          </p:cNvSpPr>
          <p:nvPr>
            <p:ph type="title"/>
          </p:nvPr>
        </p:nvSpPr>
        <p:spPr>
          <a:xfrm>
            <a:off x="900385" y="195486"/>
            <a:ext cx="7704098" cy="432000"/>
          </a:xfrm>
        </p:spPr>
        <p:txBody>
          <a:bodyPr/>
          <a:lstStyle/>
          <a:p>
            <a:r>
              <a:rPr lang="fr-FR" sz="1800"/>
              <a:t>Des fonctionnalités avancées mais accessibles à tous</a:t>
            </a:r>
          </a:p>
        </p:txBody>
      </p:sp>
      <p:sp>
        <p:nvSpPr>
          <p:cNvPr id="29" name="Rectangle : coins arrondis 28">
            <a:extLst>
              <a:ext uri="{FF2B5EF4-FFF2-40B4-BE49-F238E27FC236}">
                <a16:creationId xmlns:a16="http://schemas.microsoft.com/office/drawing/2014/main" id="{5BF7F038-0A97-4C6A-B847-540F3C5ADD78}"/>
              </a:ext>
            </a:extLst>
          </p:cNvPr>
          <p:cNvSpPr/>
          <p:nvPr/>
        </p:nvSpPr>
        <p:spPr>
          <a:xfrm>
            <a:off x="5203414" y="2684505"/>
            <a:ext cx="3143193" cy="137203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a:spcBef>
                <a:spcPts val="300"/>
              </a:spcBef>
            </a:pPr>
            <a:r>
              <a:rPr lang="fr-FR" sz="800">
                <a:solidFill>
                  <a:schemeClr val="tx1"/>
                </a:solidFill>
                <a:latin typeface="+mj-lt"/>
              </a:rPr>
              <a:t>L’outil fait donc </a:t>
            </a:r>
            <a:r>
              <a:rPr lang="fr-FR" sz="800" b="1">
                <a:solidFill>
                  <a:schemeClr val="tx1"/>
                </a:solidFill>
                <a:latin typeface="+mj-lt"/>
              </a:rPr>
              <a:t>3 contrôles </a:t>
            </a:r>
            <a:r>
              <a:rPr lang="fr-FR" sz="800">
                <a:solidFill>
                  <a:schemeClr val="tx1"/>
                </a:solidFill>
                <a:latin typeface="+mj-lt"/>
              </a:rPr>
              <a:t>en fonction du cas de figure : </a:t>
            </a:r>
          </a:p>
          <a:p>
            <a:pPr marL="409575" lvl="2" indent="-228600">
              <a:spcBef>
                <a:spcPts val="300"/>
              </a:spcBef>
              <a:buFont typeface="Courier New" panose="02070309020205020404" pitchFamily="49" charset="0"/>
              <a:buChar char="o"/>
            </a:pPr>
            <a:r>
              <a:rPr lang="fr-FR" sz="800">
                <a:solidFill>
                  <a:schemeClr val="tx1"/>
                </a:solidFill>
                <a:latin typeface="+mj-lt"/>
              </a:rPr>
              <a:t>Vérification du minimum de VI lorsque le client ne met pas en place de VP </a:t>
            </a:r>
          </a:p>
          <a:p>
            <a:pPr marL="409575" lvl="2" indent="-228600">
              <a:spcBef>
                <a:spcPts val="300"/>
              </a:spcBef>
              <a:buFont typeface="Courier New" panose="02070309020205020404" pitchFamily="49" charset="0"/>
              <a:buChar char="o"/>
            </a:pPr>
            <a:r>
              <a:rPr lang="fr-FR" sz="800">
                <a:solidFill>
                  <a:schemeClr val="tx1"/>
                </a:solidFill>
                <a:latin typeface="+mj-lt"/>
              </a:rPr>
              <a:t>Vérification du minimum de VP le cas échéant</a:t>
            </a:r>
          </a:p>
          <a:p>
            <a:pPr marL="409575" lvl="2" indent="-228600">
              <a:spcBef>
                <a:spcPts val="300"/>
              </a:spcBef>
              <a:buFont typeface="Courier New" panose="02070309020205020404" pitchFamily="49" charset="0"/>
              <a:buChar char="o"/>
            </a:pPr>
            <a:r>
              <a:rPr lang="fr-FR" sz="800">
                <a:solidFill>
                  <a:schemeClr val="tx1"/>
                </a:solidFill>
                <a:latin typeface="+mj-lt"/>
              </a:rPr>
              <a:t>Vérification du VIP lorsque le client met en place des VP</a:t>
            </a:r>
          </a:p>
        </p:txBody>
      </p:sp>
      <p:sp>
        <p:nvSpPr>
          <p:cNvPr id="15" name="Rectangle 14">
            <a:extLst>
              <a:ext uri="{FF2B5EF4-FFF2-40B4-BE49-F238E27FC236}">
                <a16:creationId xmlns:a16="http://schemas.microsoft.com/office/drawing/2014/main" id="{F67A6A5B-103D-4210-8D64-A57D047E2ABC}"/>
              </a:ext>
            </a:extLst>
          </p:cNvPr>
          <p:cNvSpPr/>
          <p:nvPr/>
        </p:nvSpPr>
        <p:spPr>
          <a:xfrm>
            <a:off x="797393" y="2003432"/>
            <a:ext cx="3852048" cy="282427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rIns="108000" rtlCol="0" anchor="t"/>
          <a:lstStyle/>
          <a:p>
            <a:pPr marL="180975">
              <a:spcBef>
                <a:spcPts val="300"/>
              </a:spcBef>
            </a:pPr>
            <a:endParaRPr lang="fr-FR" sz="700" i="1">
              <a:solidFill>
                <a:schemeClr val="tx1"/>
              </a:solidFill>
              <a:latin typeface="+mj-lt"/>
            </a:endParaRPr>
          </a:p>
          <a:p>
            <a:pPr marL="180975">
              <a:spcBef>
                <a:spcPts val="300"/>
              </a:spcBef>
            </a:pPr>
            <a:r>
              <a:rPr lang="fr-FR" sz="700" i="1">
                <a:solidFill>
                  <a:schemeClr val="tx1"/>
                </a:solidFill>
                <a:latin typeface="+mj-lt"/>
              </a:rPr>
              <a:t>VI = versement initial</a:t>
            </a:r>
          </a:p>
          <a:p>
            <a:pPr marL="180975">
              <a:spcBef>
                <a:spcPts val="300"/>
              </a:spcBef>
            </a:pPr>
            <a:r>
              <a:rPr lang="fr-FR" sz="700" i="1">
                <a:solidFill>
                  <a:schemeClr val="tx1"/>
                </a:solidFill>
                <a:latin typeface="+mj-lt"/>
              </a:rPr>
              <a:t>VP = versements programmés</a:t>
            </a:r>
          </a:p>
          <a:p>
            <a:pPr marL="180975">
              <a:spcBef>
                <a:spcPts val="300"/>
              </a:spcBef>
            </a:pPr>
            <a:r>
              <a:rPr lang="fr-FR" sz="700" i="1">
                <a:solidFill>
                  <a:schemeClr val="tx1"/>
                </a:solidFill>
                <a:latin typeface="+mj-lt"/>
              </a:rPr>
              <a:t>VIP = versement initial si versements programmés</a:t>
            </a:r>
          </a:p>
          <a:p>
            <a:pPr marL="180975">
              <a:spcBef>
                <a:spcPts val="300"/>
              </a:spcBef>
            </a:pPr>
            <a:endParaRPr lang="fr-FR" sz="400">
              <a:solidFill>
                <a:schemeClr val="tx1"/>
              </a:solidFill>
              <a:latin typeface="+mj-lt"/>
            </a:endParaRPr>
          </a:p>
          <a:p>
            <a:pPr marL="180975">
              <a:spcBef>
                <a:spcPts val="300"/>
              </a:spcBef>
            </a:pPr>
            <a:r>
              <a:rPr lang="fr-FR" sz="700">
                <a:solidFill>
                  <a:schemeClr val="tx1"/>
                </a:solidFill>
                <a:latin typeface="+mj-lt"/>
              </a:rPr>
              <a:t>Dans cette nouvelle version de LEA, l’outil est désormais capable de prendre en compte le minimum de versement initial lors de la mise en place de versements programmés dans un projet, c’est-à-dire qu’il va faire des contrôles bloquants pour s’assurer que le minimum de « VI si VP » ainsi que le minimum VP sont respectés</a:t>
            </a:r>
          </a:p>
          <a:p>
            <a:pPr marL="180975">
              <a:spcBef>
                <a:spcPts val="600"/>
              </a:spcBef>
            </a:pPr>
            <a:r>
              <a:rPr lang="fr-FR" sz="700" u="sng">
                <a:solidFill>
                  <a:schemeClr val="tx1"/>
                </a:solidFill>
                <a:latin typeface="+mj-lt"/>
              </a:rPr>
              <a:t>Tableau récapitulatif des VI si VP</a:t>
            </a:r>
          </a:p>
          <a:p>
            <a:pPr marL="180975">
              <a:spcBef>
                <a:spcPts val="300"/>
              </a:spcBef>
            </a:pPr>
            <a:endParaRPr lang="fr-FR" sz="600">
              <a:solidFill>
                <a:schemeClr val="tx1"/>
              </a:solidFill>
              <a:latin typeface="+mj-lt"/>
            </a:endParaRPr>
          </a:p>
          <a:p>
            <a:pPr marL="180975">
              <a:spcBef>
                <a:spcPts val="300"/>
              </a:spcBef>
            </a:pPr>
            <a:endParaRPr lang="fr-FR" sz="600">
              <a:solidFill>
                <a:schemeClr val="tx1"/>
              </a:solidFill>
              <a:latin typeface="+mj-lt"/>
            </a:endParaRPr>
          </a:p>
        </p:txBody>
      </p:sp>
      <p:sp>
        <p:nvSpPr>
          <p:cNvPr id="19" name="Rectangle 18">
            <a:extLst>
              <a:ext uri="{FF2B5EF4-FFF2-40B4-BE49-F238E27FC236}">
                <a16:creationId xmlns:a16="http://schemas.microsoft.com/office/drawing/2014/main" id="{623F42BA-A24F-4D30-98EA-0F82DBB7501B}"/>
              </a:ext>
            </a:extLst>
          </p:cNvPr>
          <p:cNvSpPr/>
          <p:nvPr/>
        </p:nvSpPr>
        <p:spPr>
          <a:xfrm>
            <a:off x="939546" y="2741413"/>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sp>
        <p:nvSpPr>
          <p:cNvPr id="40" name="ZoneTexte 39">
            <a:extLst>
              <a:ext uri="{FF2B5EF4-FFF2-40B4-BE49-F238E27FC236}">
                <a16:creationId xmlns:a16="http://schemas.microsoft.com/office/drawing/2014/main" id="{F2198C73-37DF-44A7-A52C-6BA738A04413}"/>
              </a:ext>
            </a:extLst>
          </p:cNvPr>
          <p:cNvSpPr txBox="1"/>
          <p:nvPr/>
        </p:nvSpPr>
        <p:spPr>
          <a:xfrm>
            <a:off x="6025712" y="1751725"/>
            <a:ext cx="1498595" cy="307777"/>
          </a:xfrm>
          <a:prstGeom prst="rect">
            <a:avLst/>
          </a:prstGeom>
          <a:noFill/>
        </p:spPr>
        <p:txBody>
          <a:bodyPr wrap="square">
            <a:spAutoFit/>
          </a:bodyPr>
          <a:lstStyle/>
          <a:p>
            <a:pPr algn="ctr"/>
            <a:r>
              <a:rPr lang="fr-FR" sz="1400" b="1">
                <a:solidFill>
                  <a:srgbClr val="581D74"/>
                </a:solidFill>
                <a:latin typeface="Montserrat ExtraBold" panose="020B0604020202020204" charset="0"/>
              </a:rPr>
              <a:t>A retenir : </a:t>
            </a:r>
            <a:endParaRPr lang="fr-FR"/>
          </a:p>
        </p:txBody>
      </p:sp>
      <p:pic>
        <p:nvPicPr>
          <p:cNvPr id="34" name="Picture 4">
            <a:extLst>
              <a:ext uri="{FF2B5EF4-FFF2-40B4-BE49-F238E27FC236}">
                <a16:creationId xmlns:a16="http://schemas.microsoft.com/office/drawing/2014/main" id="{7F62E470-DA60-4C90-9EEA-3FCC0DC0F9FF}"/>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08635" y="2173102"/>
            <a:ext cx="332747" cy="332747"/>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e 31">
            <a:extLst>
              <a:ext uri="{FF2B5EF4-FFF2-40B4-BE49-F238E27FC236}">
                <a16:creationId xmlns:a16="http://schemas.microsoft.com/office/drawing/2014/main" id="{A303D9E2-538F-485D-A035-55072B7F0B56}"/>
              </a:ext>
            </a:extLst>
          </p:cNvPr>
          <p:cNvGrpSpPr/>
          <p:nvPr/>
        </p:nvGrpSpPr>
        <p:grpSpPr>
          <a:xfrm>
            <a:off x="8417378" y="191346"/>
            <a:ext cx="374209" cy="253779"/>
            <a:chOff x="3867150" y="2184400"/>
            <a:chExt cx="374209" cy="253779"/>
          </a:xfrm>
        </p:grpSpPr>
        <p:sp>
          <p:nvSpPr>
            <p:cNvPr id="33" name="Rectangle : coins arrondis 32">
              <a:extLst>
                <a:ext uri="{FF2B5EF4-FFF2-40B4-BE49-F238E27FC236}">
                  <a16:creationId xmlns:a16="http://schemas.microsoft.com/office/drawing/2014/main" id="{1193DB41-4BFB-46E5-93A4-000A091DF716}"/>
                </a:ext>
              </a:extLst>
            </p:cNvPr>
            <p:cNvSpPr/>
            <p:nvPr/>
          </p:nvSpPr>
          <p:spPr>
            <a:xfrm>
              <a:off x="3867150" y="2184400"/>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42F56586-14C3-4294-A4DE-576DC8667351}"/>
                </a:ext>
              </a:extLst>
            </p:cNvPr>
            <p:cNvSpPr/>
            <p:nvPr/>
          </p:nvSpPr>
          <p:spPr>
            <a:xfrm>
              <a:off x="3867150" y="2275326"/>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 coins arrondis 35">
              <a:extLst>
                <a:ext uri="{FF2B5EF4-FFF2-40B4-BE49-F238E27FC236}">
                  <a16:creationId xmlns:a16="http://schemas.microsoft.com/office/drawing/2014/main" id="{B9705D37-E55D-4E58-B8C8-682D1BFC6442}"/>
                </a:ext>
              </a:extLst>
            </p:cNvPr>
            <p:cNvSpPr/>
            <p:nvPr/>
          </p:nvSpPr>
          <p:spPr>
            <a:xfrm>
              <a:off x="3867150"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 coins arrondis 36">
              <a:extLst>
                <a:ext uri="{FF2B5EF4-FFF2-40B4-BE49-F238E27FC236}">
                  <a16:creationId xmlns:a16="http://schemas.microsoft.com/office/drawing/2014/main" id="{08DE35DA-7631-4C9F-ABAB-618E94872338}"/>
                </a:ext>
              </a:extLst>
            </p:cNvPr>
            <p:cNvSpPr/>
            <p:nvPr/>
          </p:nvSpPr>
          <p:spPr>
            <a:xfrm>
              <a:off x="4145756" y="2184400"/>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 coins arrondis 37">
              <a:extLst>
                <a:ext uri="{FF2B5EF4-FFF2-40B4-BE49-F238E27FC236}">
                  <a16:creationId xmlns:a16="http://schemas.microsoft.com/office/drawing/2014/main" id="{7AEC370C-2D17-48AC-AA0A-2B9ECCF7DC82}"/>
                </a:ext>
              </a:extLst>
            </p:cNvPr>
            <p:cNvSpPr/>
            <p:nvPr/>
          </p:nvSpPr>
          <p:spPr>
            <a:xfrm>
              <a:off x="4145756" y="2275326"/>
              <a:ext cx="95603" cy="508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 coins arrondis 38">
              <a:extLst>
                <a:ext uri="{FF2B5EF4-FFF2-40B4-BE49-F238E27FC236}">
                  <a16:creationId xmlns:a16="http://schemas.microsoft.com/office/drawing/2014/main" id="{69447445-4410-4D29-A5B7-AC2242C6770C}"/>
                </a:ext>
              </a:extLst>
            </p:cNvPr>
            <p:cNvSpPr/>
            <p:nvPr/>
          </p:nvSpPr>
          <p:spPr>
            <a:xfrm>
              <a:off x="4145756" y="2366252"/>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Picture 4" descr="Tablet Icon 717861">
              <a:extLst>
                <a:ext uri="{FF2B5EF4-FFF2-40B4-BE49-F238E27FC236}">
                  <a16:creationId xmlns:a16="http://schemas.microsoft.com/office/drawing/2014/main" id="{BBFF87DB-2850-4C51-B7FD-78BDBE6A7057}"/>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3391" y="2229863"/>
              <a:ext cx="141726" cy="141726"/>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a:extLst>
                <a:ext uri="{FF2B5EF4-FFF2-40B4-BE49-F238E27FC236}">
                  <a16:creationId xmlns:a16="http://schemas.microsoft.com/office/drawing/2014/main" id="{1A71EB3D-D994-4379-91D9-4BDE150A886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6622" y="2265493"/>
              <a:ext cx="75264" cy="6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Rectangle : coins arrondis 42">
              <a:extLst>
                <a:ext uri="{FF2B5EF4-FFF2-40B4-BE49-F238E27FC236}">
                  <a16:creationId xmlns:a16="http://schemas.microsoft.com/office/drawing/2014/main" id="{14EEA9A0-41E7-4BFF-A67E-4CE8DD75DA46}"/>
                </a:ext>
              </a:extLst>
            </p:cNvPr>
            <p:cNvSpPr/>
            <p:nvPr/>
          </p:nvSpPr>
          <p:spPr>
            <a:xfrm>
              <a:off x="4004402" y="2387379"/>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4" name="Organigramme : Connecteur 43">
            <a:extLst>
              <a:ext uri="{FF2B5EF4-FFF2-40B4-BE49-F238E27FC236}">
                <a16:creationId xmlns:a16="http://schemas.microsoft.com/office/drawing/2014/main" id="{0BF7B5E2-320A-4EB3-AE52-56FD749723CD}"/>
              </a:ext>
            </a:extLst>
          </p:cNvPr>
          <p:cNvSpPr/>
          <p:nvPr/>
        </p:nvSpPr>
        <p:spPr>
          <a:xfrm>
            <a:off x="8837736" y="251232"/>
            <a:ext cx="121538" cy="121538"/>
          </a:xfrm>
          <a:prstGeom prst="flowChartConnector">
            <a:avLst/>
          </a:prstGeom>
          <a:solidFill>
            <a:srgbClr val="7030A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SemiBold" panose="020B0604020202020204" charset="0"/>
              </a:rPr>
              <a:t>6</a:t>
            </a:r>
          </a:p>
        </p:txBody>
      </p:sp>
      <p:sp>
        <p:nvSpPr>
          <p:cNvPr id="2" name="Ellipse 1">
            <a:extLst>
              <a:ext uri="{FF2B5EF4-FFF2-40B4-BE49-F238E27FC236}">
                <a16:creationId xmlns:a16="http://schemas.microsoft.com/office/drawing/2014/main" id="{866F6A2F-0CC8-45A6-A5CC-925165E61474}"/>
              </a:ext>
            </a:extLst>
          </p:cNvPr>
          <p:cNvSpPr/>
          <p:nvPr/>
        </p:nvSpPr>
        <p:spPr>
          <a:xfrm>
            <a:off x="2288412" y="800792"/>
            <a:ext cx="653628" cy="62862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2" descr="new Icon 1886744">
            <a:extLst>
              <a:ext uri="{FF2B5EF4-FFF2-40B4-BE49-F238E27FC236}">
                <a16:creationId xmlns:a16="http://schemas.microsoft.com/office/drawing/2014/main" id="{A2CE8E34-0AAA-402C-AF20-F72215B9C177}"/>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0636" y="810956"/>
            <a:ext cx="175389" cy="175389"/>
          </a:xfrm>
          <a:prstGeom prst="rect">
            <a:avLst/>
          </a:prstGeom>
          <a:noFill/>
          <a:extLst>
            <a:ext uri="{909E8E84-426E-40DD-AFC4-6F175D3DCCD1}">
              <a14:hiddenFill xmlns:a14="http://schemas.microsoft.com/office/drawing/2010/main">
                <a:solidFill>
                  <a:srgbClr val="FFFFFF"/>
                </a:solidFill>
              </a14:hiddenFill>
            </a:ext>
          </a:extLst>
        </p:spPr>
      </p:pic>
      <p:cxnSp>
        <p:nvCxnSpPr>
          <p:cNvPr id="48" name="Connecteur droit 47">
            <a:extLst>
              <a:ext uri="{FF2B5EF4-FFF2-40B4-BE49-F238E27FC236}">
                <a16:creationId xmlns:a16="http://schemas.microsoft.com/office/drawing/2014/main" id="{247CFB3C-534F-4A6D-B37A-FAB3C7C989F1}"/>
              </a:ext>
            </a:extLst>
          </p:cNvPr>
          <p:cNvCxnSpPr/>
          <p:nvPr/>
        </p:nvCxnSpPr>
        <p:spPr>
          <a:xfrm>
            <a:off x="2032943" y="1952564"/>
            <a:ext cx="1164566" cy="0"/>
          </a:xfrm>
          <a:prstGeom prst="line">
            <a:avLst/>
          </a:prstGeom>
          <a:ln>
            <a:solidFill>
              <a:schemeClr val="accent1"/>
            </a:solidFill>
          </a:ln>
        </p:spPr>
        <p:style>
          <a:lnRef idx="1">
            <a:schemeClr val="accent2"/>
          </a:lnRef>
          <a:fillRef idx="0">
            <a:schemeClr val="accent2"/>
          </a:fillRef>
          <a:effectRef idx="0">
            <a:schemeClr val="accent2"/>
          </a:effectRef>
          <a:fontRef idx="minor">
            <a:schemeClr val="tx1"/>
          </a:fontRef>
        </p:style>
      </p:cxnSp>
      <p:sp>
        <p:nvSpPr>
          <p:cNvPr id="49" name="Rectangle 48">
            <a:extLst>
              <a:ext uri="{FF2B5EF4-FFF2-40B4-BE49-F238E27FC236}">
                <a16:creationId xmlns:a16="http://schemas.microsoft.com/office/drawing/2014/main" id="{1FA31E3C-0D66-439E-ABD2-A331D2BFF53E}"/>
              </a:ext>
            </a:extLst>
          </p:cNvPr>
          <p:cNvSpPr/>
          <p:nvPr/>
        </p:nvSpPr>
        <p:spPr>
          <a:xfrm>
            <a:off x="685304" y="1582302"/>
            <a:ext cx="3964137" cy="27012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buClr>
                <a:schemeClr val="accent4"/>
              </a:buClr>
            </a:pPr>
            <a:r>
              <a:rPr lang="fr-FR" sz="1100" b="1">
                <a:solidFill>
                  <a:srgbClr val="581D74"/>
                </a:solidFill>
                <a:latin typeface="Montserrat ExtraBold" panose="020B0604020202020204" charset="0"/>
              </a:rPr>
              <a:t>Prise en compte </a:t>
            </a:r>
            <a:r>
              <a:rPr lang="fr-FR" sz="1100">
                <a:solidFill>
                  <a:srgbClr val="581D74"/>
                </a:solidFill>
                <a:latin typeface="Montserrat ExtraBold" panose="020B0604020202020204" charset="0"/>
              </a:rPr>
              <a:t>du </a:t>
            </a:r>
            <a:r>
              <a:rPr lang="fr-FR" sz="1100" b="1">
                <a:solidFill>
                  <a:srgbClr val="581D74"/>
                </a:solidFill>
                <a:latin typeface="Montserrat ExtraBold" panose="020B0604020202020204" charset="0"/>
              </a:rPr>
              <a:t>minimum de VI </a:t>
            </a:r>
            <a:r>
              <a:rPr lang="fr-FR" sz="1100">
                <a:solidFill>
                  <a:srgbClr val="581D74"/>
                </a:solidFill>
                <a:latin typeface="Montserrat ExtraBold" panose="020B0604020202020204" charset="0"/>
              </a:rPr>
              <a:t>lors de la mise en place de </a:t>
            </a:r>
            <a:r>
              <a:rPr lang="fr-FR" sz="1100" b="1">
                <a:solidFill>
                  <a:srgbClr val="581D74"/>
                </a:solidFill>
                <a:latin typeface="Montserrat ExtraBold" panose="020B0604020202020204" charset="0"/>
              </a:rPr>
              <a:t>VP </a:t>
            </a:r>
            <a:r>
              <a:rPr lang="fr-FR" sz="1100">
                <a:solidFill>
                  <a:srgbClr val="581D74"/>
                </a:solidFill>
                <a:latin typeface="Montserrat ExtraBold" panose="020B0604020202020204" charset="0"/>
              </a:rPr>
              <a:t>dans un projet</a:t>
            </a:r>
          </a:p>
        </p:txBody>
      </p:sp>
      <p:grpSp>
        <p:nvGrpSpPr>
          <p:cNvPr id="16" name="Groupe 15">
            <a:extLst>
              <a:ext uri="{FF2B5EF4-FFF2-40B4-BE49-F238E27FC236}">
                <a16:creationId xmlns:a16="http://schemas.microsoft.com/office/drawing/2014/main" id="{367E1BA4-4676-4E75-B09D-871517D41F5C}"/>
              </a:ext>
            </a:extLst>
          </p:cNvPr>
          <p:cNvGrpSpPr/>
          <p:nvPr/>
        </p:nvGrpSpPr>
        <p:grpSpPr>
          <a:xfrm>
            <a:off x="2454719" y="945803"/>
            <a:ext cx="330653" cy="347024"/>
            <a:chOff x="6051578" y="2366758"/>
            <a:chExt cx="321981" cy="311514"/>
          </a:xfrm>
        </p:grpSpPr>
        <p:pic>
          <p:nvPicPr>
            <p:cNvPr id="17" name="Picture 7" descr="investation Icon 3499060">
              <a:extLst>
                <a:ext uri="{FF2B5EF4-FFF2-40B4-BE49-F238E27FC236}">
                  <a16:creationId xmlns:a16="http://schemas.microsoft.com/office/drawing/2014/main" id="{EDD8DA5E-1242-4492-B061-AE6E16ED82D2}"/>
                </a:ext>
              </a:extLst>
            </p:cNvPr>
            <p:cNvPicPr>
              <a:picLocks noChangeAspect="1" noChangeArrowheads="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51578" y="2377671"/>
              <a:ext cx="300601" cy="30060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28E8DC23-6BCC-45AA-B807-BDFD89B952AC}"/>
                </a:ext>
              </a:extLst>
            </p:cNvPr>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5942396" flipH="1" flipV="1">
              <a:off x="6260613" y="2366758"/>
              <a:ext cx="112946" cy="112946"/>
            </a:xfrm>
            <a:prstGeom prst="rect">
              <a:avLst/>
            </a:prstGeom>
            <a:noFill/>
            <a:extLst>
              <a:ext uri="{909E8E84-426E-40DD-AFC4-6F175D3DCCD1}">
                <a14:hiddenFill xmlns:a14="http://schemas.microsoft.com/office/drawing/2010/main">
                  <a:solidFill>
                    <a:srgbClr val="FFFFFF"/>
                  </a:solidFill>
                </a14:hiddenFill>
              </a:ext>
            </a:extLst>
          </p:spPr>
        </p:pic>
      </p:grpSp>
      <p:sp>
        <p:nvSpPr>
          <p:cNvPr id="50" name="Triangle isocèle 49">
            <a:extLst>
              <a:ext uri="{FF2B5EF4-FFF2-40B4-BE49-F238E27FC236}">
                <a16:creationId xmlns:a16="http://schemas.microsoft.com/office/drawing/2014/main" id="{8E857150-5BF8-48B3-8158-0DE35575DBFF}"/>
              </a:ext>
            </a:extLst>
          </p:cNvPr>
          <p:cNvSpPr/>
          <p:nvPr/>
        </p:nvSpPr>
        <p:spPr>
          <a:xfrm rot="16200000" flipV="1">
            <a:off x="4669621" y="2455213"/>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1" name="Connecteur droit 50">
            <a:extLst>
              <a:ext uri="{FF2B5EF4-FFF2-40B4-BE49-F238E27FC236}">
                <a16:creationId xmlns:a16="http://schemas.microsoft.com/office/drawing/2014/main" id="{9BFEE8B1-DD8A-4652-B001-25DA5B385FA5}"/>
              </a:ext>
            </a:extLst>
          </p:cNvPr>
          <p:cNvCxnSpPr>
            <a:cxnSpLocks/>
          </p:cNvCxnSpPr>
          <p:nvPr/>
        </p:nvCxnSpPr>
        <p:spPr>
          <a:xfrm>
            <a:off x="4843347" y="1429419"/>
            <a:ext cx="0" cy="216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9A464A10-4411-41E5-9E2D-227BDCAFECA9}"/>
              </a:ext>
            </a:extLst>
          </p:cNvPr>
          <p:cNvSpPr txBox="1"/>
          <p:nvPr/>
        </p:nvSpPr>
        <p:spPr>
          <a:xfrm>
            <a:off x="991631" y="2008279"/>
            <a:ext cx="1306183" cy="200055"/>
          </a:xfrm>
          <a:prstGeom prst="rect">
            <a:avLst/>
          </a:prstGeom>
          <a:noFill/>
        </p:spPr>
        <p:txBody>
          <a:bodyPr wrap="square" rtlCol="0">
            <a:spAutoFit/>
          </a:bodyPr>
          <a:lstStyle/>
          <a:p>
            <a:r>
              <a:rPr lang="fr-FR" sz="700" i="1" u="sng"/>
              <a:t>Glossaire</a:t>
            </a:r>
          </a:p>
        </p:txBody>
      </p:sp>
      <p:sp>
        <p:nvSpPr>
          <p:cNvPr id="4" name="Rectangle 3">
            <a:extLst>
              <a:ext uri="{FF2B5EF4-FFF2-40B4-BE49-F238E27FC236}">
                <a16:creationId xmlns:a16="http://schemas.microsoft.com/office/drawing/2014/main" id="{2269190F-6BF3-4099-A9B8-A13697D99D3E}"/>
              </a:ext>
            </a:extLst>
          </p:cNvPr>
          <p:cNvSpPr/>
          <p:nvPr/>
        </p:nvSpPr>
        <p:spPr>
          <a:xfrm>
            <a:off x="1049864" y="2157558"/>
            <a:ext cx="2088376" cy="453796"/>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5" name="Tableau 6">
            <a:extLst>
              <a:ext uri="{FF2B5EF4-FFF2-40B4-BE49-F238E27FC236}">
                <a16:creationId xmlns:a16="http://schemas.microsoft.com/office/drawing/2014/main" id="{42930AB3-FBC1-4DCC-A67C-FCE8C9801E51}"/>
              </a:ext>
            </a:extLst>
          </p:cNvPr>
          <p:cNvGraphicFramePr>
            <a:graphicFrameLocks noGrp="1"/>
          </p:cNvGraphicFramePr>
          <p:nvPr/>
        </p:nvGraphicFramePr>
        <p:xfrm>
          <a:off x="1085864" y="3374702"/>
          <a:ext cx="2844000" cy="979620"/>
        </p:xfrm>
        <a:graphic>
          <a:graphicData uri="http://schemas.openxmlformats.org/drawingml/2006/table">
            <a:tbl>
              <a:tblPr firstRow="1" bandRow="1">
                <a:tableStyleId>{F66A9B51-AE3E-4324-8CB2-79743BB350C3}</a:tableStyleId>
              </a:tblPr>
              <a:tblGrid>
                <a:gridCol w="1512000">
                  <a:extLst>
                    <a:ext uri="{9D8B030D-6E8A-4147-A177-3AD203B41FA5}">
                      <a16:colId xmlns:a16="http://schemas.microsoft.com/office/drawing/2014/main" val="3490305633"/>
                    </a:ext>
                  </a:extLst>
                </a:gridCol>
                <a:gridCol w="648000">
                  <a:extLst>
                    <a:ext uri="{9D8B030D-6E8A-4147-A177-3AD203B41FA5}">
                      <a16:colId xmlns:a16="http://schemas.microsoft.com/office/drawing/2014/main" val="1602419094"/>
                    </a:ext>
                  </a:extLst>
                </a:gridCol>
                <a:gridCol w="684000">
                  <a:extLst>
                    <a:ext uri="{9D8B030D-6E8A-4147-A177-3AD203B41FA5}">
                      <a16:colId xmlns:a16="http://schemas.microsoft.com/office/drawing/2014/main" val="43994820"/>
                    </a:ext>
                  </a:extLst>
                </a:gridCol>
              </a:tblGrid>
              <a:tr h="120756">
                <a:tc>
                  <a:txBody>
                    <a:bodyPr/>
                    <a:lstStyle/>
                    <a:p>
                      <a:r>
                        <a:rPr lang="fr-FR" sz="600" b="1" i="1">
                          <a:solidFill>
                            <a:schemeClr val="bg1"/>
                          </a:solidFill>
                          <a:effectLst/>
                          <a:latin typeface="Montserrat SemiBold" panose="00000700000000000000" pitchFamily="2" charset="0"/>
                          <a:ea typeface="Calibri" panose="020F0502020204030204" pitchFamily="34" charset="0"/>
                        </a:rPr>
                        <a:t>Libellé produit</a:t>
                      </a: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solidFill>
                  </a:tcPr>
                </a:tc>
                <a:tc>
                  <a:txBody>
                    <a:bodyPr/>
                    <a:lstStyle/>
                    <a:p>
                      <a:r>
                        <a:rPr lang="fr-FR" sz="600" b="1" i="1">
                          <a:solidFill>
                            <a:schemeClr val="bg1"/>
                          </a:solidFill>
                          <a:effectLst/>
                          <a:latin typeface="Montserrat SemiBold" panose="00000700000000000000" pitchFamily="2" charset="0"/>
                          <a:ea typeface="Calibri" panose="020F0502020204030204" pitchFamily="34" charset="0"/>
                        </a:rPr>
                        <a:t>Min VI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fr-FR" sz="600" b="1" i="1">
                          <a:solidFill>
                            <a:schemeClr val="bg1"/>
                          </a:solidFill>
                          <a:effectLst/>
                          <a:latin typeface="Montserrat SemiBold" panose="00000700000000000000" pitchFamily="2" charset="0"/>
                          <a:ea typeface="Calibri" panose="020F0502020204030204" pitchFamily="34" charset="0"/>
                        </a:rPr>
                        <a:t>Min VI si VP</a:t>
                      </a: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71008760"/>
                  </a:ext>
                </a:extLst>
              </a:tr>
              <a:tr h="159425">
                <a:tc>
                  <a:txBody>
                    <a:bodyPr/>
                    <a:lstStyle/>
                    <a:p>
                      <a:r>
                        <a:rPr lang="fr-FR" sz="800">
                          <a:solidFill>
                            <a:srgbClr val="000000"/>
                          </a:solidFill>
                          <a:effectLst/>
                          <a:latin typeface="Calibri" panose="020F0502020204030204" pitchFamily="34" charset="0"/>
                          <a:ea typeface="Calibri" panose="020F0502020204030204" pitchFamily="34" charset="0"/>
                        </a:rPr>
                        <a:t>MILLEVIE INITIALE</a:t>
                      </a:r>
                      <a:endParaRPr lang="fr-FR" sz="800">
                        <a:effectLst/>
                        <a:latin typeface="Calibri" panose="020F0502020204030204" pitchFamily="34" charset="0"/>
                        <a:ea typeface="Calibri" panose="020F050202020403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600">
                          <a:solidFill>
                            <a:srgbClr val="000000"/>
                          </a:solidFill>
                          <a:effectLst/>
                          <a:latin typeface="+mj-lt"/>
                          <a:ea typeface="Calibri" panose="020F0502020204030204" pitchFamily="34" charset="0"/>
                        </a:rPr>
                        <a:t>            100 € </a:t>
                      </a:r>
                      <a:endParaRPr lang="fr-FR" sz="600">
                        <a:effectLst/>
                        <a:latin typeface="+mj-lt"/>
                        <a:ea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600">
                          <a:solidFill>
                            <a:srgbClr val="000000"/>
                          </a:solidFill>
                          <a:effectLst/>
                          <a:latin typeface="+mj-lt"/>
                          <a:ea typeface="Calibri" panose="020F0502020204030204" pitchFamily="34" charset="0"/>
                        </a:rPr>
                        <a:t>            100 € </a:t>
                      </a:r>
                      <a:endParaRPr lang="fr-FR" sz="600">
                        <a:effectLst/>
                        <a:latin typeface="+mj-lt"/>
                        <a:ea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09846737"/>
                  </a:ext>
                </a:extLst>
              </a:tr>
              <a:tr h="159425">
                <a:tc>
                  <a:txBody>
                    <a:bodyPr/>
                    <a:lstStyle/>
                    <a:p>
                      <a:r>
                        <a:rPr lang="fr-FR" sz="800">
                          <a:solidFill>
                            <a:srgbClr val="000000"/>
                          </a:solidFill>
                          <a:effectLst/>
                          <a:latin typeface="Calibri" panose="020F0502020204030204" pitchFamily="34" charset="0"/>
                          <a:ea typeface="Calibri" panose="020F0502020204030204" pitchFamily="34" charset="0"/>
                        </a:rPr>
                        <a:t>MILLEVIE ESSENTIELLE</a:t>
                      </a:r>
                      <a:endParaRPr lang="fr-FR" sz="800">
                        <a:effectLst/>
                        <a:latin typeface="Calibri" panose="020F0502020204030204" pitchFamily="34" charset="0"/>
                        <a:ea typeface="Calibri" panose="020F050202020403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600">
                          <a:solidFill>
                            <a:srgbClr val="000000"/>
                          </a:solidFill>
                          <a:effectLst/>
                          <a:latin typeface="+mj-lt"/>
                          <a:ea typeface="Calibri" panose="020F0502020204030204" pitchFamily="34" charset="0"/>
                        </a:rPr>
                        <a:t>            100 € </a:t>
                      </a:r>
                      <a:endParaRPr lang="fr-FR" sz="600">
                        <a:effectLst/>
                        <a:latin typeface="+mj-lt"/>
                        <a:ea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600">
                          <a:solidFill>
                            <a:srgbClr val="000000"/>
                          </a:solidFill>
                          <a:effectLst/>
                          <a:latin typeface="+mj-lt"/>
                          <a:ea typeface="Calibri" panose="020F0502020204030204" pitchFamily="34" charset="0"/>
                        </a:rPr>
                        <a:t>            100 € </a:t>
                      </a:r>
                      <a:endParaRPr lang="fr-FR" sz="600">
                        <a:effectLst/>
                        <a:latin typeface="+mj-lt"/>
                        <a:ea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4266829548"/>
                  </a:ext>
                </a:extLst>
              </a:tr>
              <a:tr h="159425">
                <a:tc>
                  <a:txBody>
                    <a:bodyPr/>
                    <a:lstStyle/>
                    <a:p>
                      <a:r>
                        <a:rPr lang="fr-FR" sz="800">
                          <a:solidFill>
                            <a:srgbClr val="000000"/>
                          </a:solidFill>
                          <a:effectLst/>
                          <a:latin typeface="Calibri" panose="020F0502020204030204" pitchFamily="34" charset="0"/>
                          <a:ea typeface="Calibri" panose="020F0502020204030204" pitchFamily="34" charset="0"/>
                        </a:rPr>
                        <a:t>MILLEVIE PREMIUM</a:t>
                      </a:r>
                      <a:endParaRPr lang="fr-FR" sz="800">
                        <a:effectLst/>
                        <a:latin typeface="Calibri" panose="020F0502020204030204" pitchFamily="34" charset="0"/>
                        <a:ea typeface="Calibri" panose="020F050202020403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600">
                          <a:solidFill>
                            <a:srgbClr val="000000"/>
                          </a:solidFill>
                          <a:effectLst/>
                          <a:latin typeface="+mj-lt"/>
                          <a:ea typeface="Calibri" panose="020F0502020204030204" pitchFamily="34" charset="0"/>
                        </a:rPr>
                        <a:t>            100 € </a:t>
                      </a:r>
                      <a:endParaRPr lang="fr-FR" sz="600">
                        <a:effectLst/>
                        <a:latin typeface="+mj-lt"/>
                        <a:ea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600">
                          <a:solidFill>
                            <a:srgbClr val="000000"/>
                          </a:solidFill>
                          <a:effectLst/>
                          <a:latin typeface="+mj-lt"/>
                          <a:ea typeface="Calibri" panose="020F0502020204030204" pitchFamily="34" charset="0"/>
                        </a:rPr>
                        <a:t>            100 € </a:t>
                      </a:r>
                      <a:endParaRPr lang="fr-FR" sz="600">
                        <a:effectLst/>
                        <a:latin typeface="+mj-lt"/>
                        <a:ea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7628826"/>
                  </a:ext>
                </a:extLst>
              </a:tr>
              <a:tr h="221164">
                <a:tc>
                  <a:txBody>
                    <a:bodyPr/>
                    <a:lstStyle/>
                    <a:p>
                      <a:r>
                        <a:rPr lang="fr-FR" sz="800">
                          <a:solidFill>
                            <a:srgbClr val="000000"/>
                          </a:solidFill>
                          <a:effectLst/>
                          <a:latin typeface="Calibri" panose="020F0502020204030204" pitchFamily="34" charset="0"/>
                          <a:ea typeface="Calibri" panose="020F0502020204030204" pitchFamily="34" charset="0"/>
                        </a:rPr>
                        <a:t>MILLEVIE INFINIE</a:t>
                      </a:r>
                      <a:endParaRPr lang="fr-FR" sz="800">
                        <a:effectLst/>
                        <a:latin typeface="Calibri" panose="020F0502020204030204" pitchFamily="34" charset="0"/>
                        <a:ea typeface="Calibri" panose="020F050202020403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600">
                          <a:effectLst/>
                          <a:latin typeface="+mj-lt"/>
                          <a:ea typeface="Calibri" panose="020F0502020204030204" pitchFamily="34" charset="0"/>
                        </a:rPr>
                        <a:t>            100 €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fr-FR" sz="600">
                          <a:effectLst/>
                          <a:latin typeface="+mj-lt"/>
                          <a:ea typeface="Calibri" panose="020F0502020204030204" pitchFamily="34" charset="0"/>
                        </a:rPr>
                        <a:t>            100 €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9525" cap="flat" cmpd="sng">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4030973976"/>
                  </a:ext>
                </a:extLst>
              </a:tr>
              <a:tr h="159425">
                <a:tc>
                  <a:txBody>
                    <a:bodyPr/>
                    <a:lstStyle/>
                    <a:p>
                      <a:r>
                        <a:rPr lang="fr-FR" sz="800">
                          <a:solidFill>
                            <a:srgbClr val="000000"/>
                          </a:solidFill>
                          <a:effectLst/>
                          <a:latin typeface="Calibri" panose="020F0502020204030204" pitchFamily="34" charset="0"/>
                          <a:ea typeface="Calibri" panose="020F0502020204030204" pitchFamily="34" charset="0"/>
                        </a:rPr>
                        <a:t>MILLEVIE PER</a:t>
                      </a:r>
                      <a:endParaRPr lang="fr-FR" sz="800">
                        <a:effectLst/>
                        <a:latin typeface="Calibri" panose="020F0502020204030204" pitchFamily="34" charset="0"/>
                        <a:ea typeface="Calibri" panose="020F050202020403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600">
                          <a:solidFill>
                            <a:srgbClr val="000000"/>
                          </a:solidFill>
                          <a:effectLst/>
                          <a:latin typeface="+mj-lt"/>
                          <a:ea typeface="Calibri" panose="020F0502020204030204" pitchFamily="34" charset="0"/>
                        </a:rPr>
                        <a:t>            500 € </a:t>
                      </a:r>
                      <a:endParaRPr lang="fr-FR" sz="600">
                        <a:effectLst/>
                        <a:latin typeface="+mj-lt"/>
                        <a:ea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600">
                          <a:solidFill>
                            <a:srgbClr val="000000"/>
                          </a:solidFill>
                          <a:effectLst/>
                          <a:latin typeface="+mj-lt"/>
                          <a:ea typeface="Calibri" panose="020F0502020204030204" pitchFamily="34" charset="0"/>
                        </a:rPr>
                        <a:t>            100 € </a:t>
                      </a:r>
                      <a:endParaRPr lang="fr-FR" sz="600">
                        <a:effectLst/>
                        <a:latin typeface="+mj-lt"/>
                        <a:ea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7206406"/>
                  </a:ext>
                </a:extLst>
              </a:tr>
            </a:tbl>
          </a:graphicData>
        </a:graphic>
      </p:graphicFrame>
      <p:grpSp>
        <p:nvGrpSpPr>
          <p:cNvPr id="31" name="Groupe 30">
            <a:extLst>
              <a:ext uri="{FF2B5EF4-FFF2-40B4-BE49-F238E27FC236}">
                <a16:creationId xmlns:a16="http://schemas.microsoft.com/office/drawing/2014/main" id="{43719843-A1C7-4058-AC85-66C841DCB025}"/>
              </a:ext>
            </a:extLst>
          </p:cNvPr>
          <p:cNvGrpSpPr/>
          <p:nvPr/>
        </p:nvGrpSpPr>
        <p:grpSpPr>
          <a:xfrm>
            <a:off x="488864" y="4442949"/>
            <a:ext cx="8166272" cy="288000"/>
            <a:chOff x="745379" y="4442949"/>
            <a:chExt cx="8166272" cy="288000"/>
          </a:xfrm>
        </p:grpSpPr>
        <p:sp>
          <p:nvSpPr>
            <p:cNvPr id="45" name="Rectangle 44">
              <a:extLst>
                <a:ext uri="{FF2B5EF4-FFF2-40B4-BE49-F238E27FC236}">
                  <a16:creationId xmlns:a16="http://schemas.microsoft.com/office/drawing/2014/main" id="{B41C75A4-BA6D-4D8D-B496-01A7BA8EA02E}"/>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600"/>
                </a:spcBef>
                <a:buClr>
                  <a:srgbClr val="9176B4"/>
                </a:buClr>
              </a:pPr>
              <a:r>
                <a:rPr lang="fr-FR" sz="800">
                  <a:solidFill>
                    <a:schemeClr val="accent3"/>
                  </a:solidFill>
                  <a:latin typeface="Montserrat SemiBold" panose="020B0604020202020204" charset="0"/>
                </a:rPr>
                <a:t>A date, il n’y a pas de date de modification des « VI si VP » mais le paramétrage de ces minima pourra être modifié si nécessaire</a:t>
              </a:r>
            </a:p>
          </p:txBody>
        </p:sp>
        <p:sp>
          <p:nvSpPr>
            <p:cNvPr id="46" name="Triangle isocèle 45">
              <a:extLst>
                <a:ext uri="{FF2B5EF4-FFF2-40B4-BE49-F238E27FC236}">
                  <a16:creationId xmlns:a16="http://schemas.microsoft.com/office/drawing/2014/main" id="{B94DE08F-2B58-4CA0-A00A-09E19F87A62A}"/>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Accolade fermante 7">
            <a:extLst>
              <a:ext uri="{FF2B5EF4-FFF2-40B4-BE49-F238E27FC236}">
                <a16:creationId xmlns:a16="http://schemas.microsoft.com/office/drawing/2014/main" id="{6BFFB7E8-FAD0-48A4-AD48-50D2C46D0C72}"/>
              </a:ext>
            </a:extLst>
          </p:cNvPr>
          <p:cNvSpPr/>
          <p:nvPr/>
        </p:nvSpPr>
        <p:spPr>
          <a:xfrm>
            <a:off x="3771937" y="3562165"/>
            <a:ext cx="220943" cy="60016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ZoneTexte 8">
            <a:extLst>
              <a:ext uri="{FF2B5EF4-FFF2-40B4-BE49-F238E27FC236}">
                <a16:creationId xmlns:a16="http://schemas.microsoft.com/office/drawing/2014/main" id="{C2F19B41-52D2-403E-88A6-DF976B97A7BB}"/>
              </a:ext>
            </a:extLst>
          </p:cNvPr>
          <p:cNvSpPr txBox="1"/>
          <p:nvPr/>
        </p:nvSpPr>
        <p:spPr>
          <a:xfrm>
            <a:off x="3940587" y="3629043"/>
            <a:ext cx="918689" cy="600164"/>
          </a:xfrm>
          <a:prstGeom prst="rect">
            <a:avLst/>
          </a:prstGeom>
          <a:noFill/>
        </p:spPr>
        <p:txBody>
          <a:bodyPr wrap="square" rtlCol="0">
            <a:spAutoFit/>
          </a:bodyPr>
          <a:lstStyle/>
          <a:p>
            <a:pPr algn="ctr"/>
            <a:r>
              <a:rPr lang="fr-FR" sz="550"/>
              <a:t>Min VI si VP = Min VI </a:t>
            </a:r>
          </a:p>
          <a:p>
            <a:pPr algn="ctr"/>
            <a:r>
              <a:rPr lang="fr-FR" sz="550"/>
              <a:t>afin permettre d’éventuelles dérogations et ainsi ne pas bloquer le parcours LEA </a:t>
            </a:r>
          </a:p>
        </p:txBody>
      </p:sp>
    </p:spTree>
    <p:extLst>
      <p:ext uri="{BB962C8B-B14F-4D97-AF65-F5344CB8AC3E}">
        <p14:creationId xmlns:p14="http://schemas.microsoft.com/office/powerpoint/2010/main" val="3024342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701395-8032-4536-906F-15A66E308701}"/>
              </a:ext>
            </a:extLst>
          </p:cNvPr>
          <p:cNvSpPr>
            <a:spLocks noGrp="1"/>
          </p:cNvSpPr>
          <p:nvPr>
            <p:ph type="title"/>
          </p:nvPr>
        </p:nvSpPr>
        <p:spPr>
          <a:xfrm>
            <a:off x="900385" y="195486"/>
            <a:ext cx="7704098" cy="432000"/>
          </a:xfrm>
        </p:spPr>
        <p:txBody>
          <a:bodyPr/>
          <a:lstStyle/>
          <a:p>
            <a:r>
              <a:rPr lang="fr-FR" sz="1800"/>
              <a:t>Des fonctionnalités avancées mais accessibles à tous</a:t>
            </a:r>
          </a:p>
        </p:txBody>
      </p:sp>
      <p:sp>
        <p:nvSpPr>
          <p:cNvPr id="21" name="Rectangle 20">
            <a:extLst>
              <a:ext uri="{FF2B5EF4-FFF2-40B4-BE49-F238E27FC236}">
                <a16:creationId xmlns:a16="http://schemas.microsoft.com/office/drawing/2014/main" id="{A72AE591-3E09-4614-960C-8E841A43253C}"/>
              </a:ext>
            </a:extLst>
          </p:cNvPr>
          <p:cNvSpPr/>
          <p:nvPr/>
        </p:nvSpPr>
        <p:spPr>
          <a:xfrm>
            <a:off x="651372" y="2143401"/>
            <a:ext cx="3992065" cy="168621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79388" algn="just"/>
            <a:r>
              <a:rPr lang="fr-FR" sz="700">
                <a:solidFill>
                  <a:schemeClr val="tx1"/>
                </a:solidFill>
              </a:rPr>
              <a:t>Dans cette nouvelle version 3.1 de LEA,</a:t>
            </a:r>
            <a:r>
              <a:rPr lang="fr-FR" sz="700" b="1">
                <a:solidFill>
                  <a:schemeClr val="tx1"/>
                </a:solidFill>
              </a:rPr>
              <a:t> une nouvelle colonne « à investir » </a:t>
            </a:r>
            <a:r>
              <a:rPr lang="fr-FR" sz="700">
                <a:solidFill>
                  <a:schemeClr val="tx1"/>
                </a:solidFill>
              </a:rPr>
              <a:t>permet à l’utilisateur de </a:t>
            </a:r>
            <a:r>
              <a:rPr lang="fr-FR" sz="700" b="1">
                <a:solidFill>
                  <a:schemeClr val="tx1"/>
                </a:solidFill>
              </a:rPr>
              <a:t>saisir directement </a:t>
            </a:r>
            <a:r>
              <a:rPr lang="fr-FR" sz="700">
                <a:solidFill>
                  <a:schemeClr val="tx1"/>
                </a:solidFill>
              </a:rPr>
              <a:t>la</a:t>
            </a:r>
            <a:r>
              <a:rPr lang="fr-FR" sz="700" b="1">
                <a:solidFill>
                  <a:schemeClr val="tx1"/>
                </a:solidFill>
              </a:rPr>
              <a:t> somme que le client souhaite investir </a:t>
            </a:r>
            <a:r>
              <a:rPr lang="fr-FR" sz="700">
                <a:solidFill>
                  <a:schemeClr val="tx1"/>
                </a:solidFill>
              </a:rPr>
              <a:t>dans ses projets à partir de son compte courant ou de ses livrets. </a:t>
            </a:r>
          </a:p>
          <a:p>
            <a:pPr marL="179388" algn="just"/>
            <a:r>
              <a:rPr lang="fr-FR" sz="700">
                <a:solidFill>
                  <a:schemeClr val="tx1"/>
                </a:solidFill>
              </a:rPr>
              <a:t>Une soustraction automatique est réalisée par l’outil après chaque saisie dans la colonne « à investir » afin d’afficher le montant « à garder » en face de chaque enveloppe </a:t>
            </a:r>
          </a:p>
          <a:p>
            <a:pPr marL="179388" algn="just"/>
            <a:endParaRPr lang="fr-FR" sz="700">
              <a:solidFill>
                <a:schemeClr val="tx1"/>
              </a:solidFill>
            </a:endParaRPr>
          </a:p>
          <a:p>
            <a:pPr marL="179388" algn="just"/>
            <a:r>
              <a:rPr lang="fr-FR" sz="700">
                <a:solidFill>
                  <a:schemeClr val="tx1"/>
                </a:solidFill>
              </a:rPr>
              <a:t>Note : Il est également possible de remplir les champs de la colonne « à garder » plutôt que ceux de la colonne « à investir ». Dans ce cas de figure, une soustraction est également réalisée par l’outil de manière automatique </a:t>
            </a:r>
          </a:p>
          <a:p>
            <a:pPr marL="179388" algn="just"/>
            <a:endParaRPr lang="fr-FR" sz="700">
              <a:solidFill>
                <a:schemeClr val="tx1"/>
              </a:solidFill>
            </a:endParaRPr>
          </a:p>
          <a:p>
            <a:pPr marL="179388" algn="just"/>
            <a:r>
              <a:rPr lang="fr-FR" sz="600" u="sng">
                <a:solidFill>
                  <a:schemeClr val="tx1"/>
                </a:solidFill>
              </a:rPr>
              <a:t>Ex</a:t>
            </a:r>
            <a:r>
              <a:rPr lang="fr-FR" sz="600">
                <a:solidFill>
                  <a:schemeClr val="tx1"/>
                </a:solidFill>
              </a:rPr>
              <a:t> : Dans le cas où un client souhaite garder 4 000€ sur son compte chèque et investir 1 000€ en épargne financière depuis celui-ci, il aura donc 2 choix possibles : </a:t>
            </a:r>
          </a:p>
          <a:p>
            <a:pPr marL="446088" indent="-179388" algn="just">
              <a:buFont typeface="Courier New" panose="02070309020205020404" pitchFamily="49" charset="0"/>
              <a:buChar char="o"/>
            </a:pPr>
            <a:r>
              <a:rPr lang="fr-FR" sz="600">
                <a:solidFill>
                  <a:schemeClr val="tx1"/>
                </a:solidFill>
              </a:rPr>
              <a:t>Saisir 1000€ dans la case « à investir » sur la ligne de son compte chèque </a:t>
            </a:r>
          </a:p>
          <a:p>
            <a:pPr marL="446088" indent="-179388" algn="just">
              <a:buFont typeface="Courier New" panose="02070309020205020404" pitchFamily="49" charset="0"/>
              <a:buChar char="o"/>
            </a:pPr>
            <a:r>
              <a:rPr lang="fr-FR" sz="600">
                <a:solidFill>
                  <a:schemeClr val="tx1"/>
                </a:solidFill>
              </a:rPr>
              <a:t>Ou saisir 4000€ dans la case « à garder » sur la ligne de son compte chèque</a:t>
            </a:r>
          </a:p>
          <a:p>
            <a:pPr marL="85725" algn="just"/>
            <a:endParaRPr lang="fr-FR" sz="700">
              <a:solidFill>
                <a:schemeClr val="tx1"/>
              </a:solidFill>
            </a:endParaRPr>
          </a:p>
        </p:txBody>
      </p:sp>
      <p:cxnSp>
        <p:nvCxnSpPr>
          <p:cNvPr id="11" name="Connecteur droit 10">
            <a:extLst>
              <a:ext uri="{FF2B5EF4-FFF2-40B4-BE49-F238E27FC236}">
                <a16:creationId xmlns:a16="http://schemas.microsoft.com/office/drawing/2014/main" id="{5AD29280-6340-4A6D-882B-93B65A653036}"/>
              </a:ext>
            </a:extLst>
          </p:cNvPr>
          <p:cNvCxnSpPr/>
          <p:nvPr/>
        </p:nvCxnSpPr>
        <p:spPr>
          <a:xfrm>
            <a:off x="2032943" y="1952564"/>
            <a:ext cx="1164566" cy="0"/>
          </a:xfrm>
          <a:prstGeom prst="line">
            <a:avLst/>
          </a:prstGeom>
          <a:ln>
            <a:solidFill>
              <a:srgbClr val="581D74"/>
            </a:solidFill>
          </a:ln>
        </p:spPr>
        <p:style>
          <a:lnRef idx="1">
            <a:schemeClr val="accent2"/>
          </a:lnRef>
          <a:fillRef idx="0">
            <a:schemeClr val="accent2"/>
          </a:fillRef>
          <a:effectRef idx="0">
            <a:schemeClr val="accent2"/>
          </a:effectRef>
          <a:fontRef idx="minor">
            <a:schemeClr val="tx1"/>
          </a:fontRef>
        </p:style>
      </p:cxnSp>
      <p:sp>
        <p:nvSpPr>
          <p:cNvPr id="15" name="Ellipse 14">
            <a:extLst>
              <a:ext uri="{FF2B5EF4-FFF2-40B4-BE49-F238E27FC236}">
                <a16:creationId xmlns:a16="http://schemas.microsoft.com/office/drawing/2014/main" id="{BD6BC940-9792-4EDF-88C1-2CA0CE1F572D}"/>
              </a:ext>
            </a:extLst>
          </p:cNvPr>
          <p:cNvSpPr/>
          <p:nvPr/>
        </p:nvSpPr>
        <p:spPr>
          <a:xfrm>
            <a:off x="2288412" y="800792"/>
            <a:ext cx="653628" cy="62862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197440D0-D94A-40D6-8A4C-706BD75AD0B0}"/>
              </a:ext>
            </a:extLst>
          </p:cNvPr>
          <p:cNvSpPr/>
          <p:nvPr/>
        </p:nvSpPr>
        <p:spPr>
          <a:xfrm>
            <a:off x="734863" y="1582302"/>
            <a:ext cx="3852048" cy="27012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9176B4"/>
                </a:solidFill>
                <a:effectLst/>
                <a:uLnTx/>
                <a:uFillTx/>
                <a:latin typeface="Montserrat ExtraBold" panose="020B0604020202020204" charset="0"/>
                <a:cs typeface="Arial"/>
                <a:sym typeface="Arial"/>
              </a:rPr>
              <a:t>Ajout</a:t>
            </a:r>
            <a:r>
              <a:rPr kumimoji="0" lang="fr-FR" sz="1100" b="0" i="0" u="none" strike="noStrike" kern="0" cap="none" spc="0" normalizeH="0" baseline="0" noProof="0">
                <a:ln>
                  <a:noFill/>
                </a:ln>
                <a:solidFill>
                  <a:srgbClr val="DB4B4B"/>
                </a:solidFill>
                <a:effectLst/>
                <a:uLnTx/>
                <a:uFillTx/>
                <a:latin typeface="Montserrat ExtraBold" panose="020B0604020202020204" charset="0"/>
                <a:cs typeface="Arial"/>
                <a:sym typeface="Arial"/>
              </a:rPr>
              <a:t>*</a:t>
            </a:r>
            <a:r>
              <a:rPr kumimoji="0" lang="fr-FR" sz="1100" b="1" i="0" u="none" strike="noStrike" kern="0" cap="none" spc="0" normalizeH="0" baseline="0" noProof="0">
                <a:ln>
                  <a:noFill/>
                </a:ln>
                <a:solidFill>
                  <a:srgbClr val="9176B4"/>
                </a:solidFill>
                <a:effectLst/>
                <a:uLnTx/>
                <a:uFillTx/>
                <a:latin typeface="Montserrat ExtraBold" panose="020B0604020202020204" charset="0"/>
                <a:cs typeface="Arial"/>
                <a:sym typeface="Arial"/>
              </a:rPr>
              <a:t> d’une colonne « A investir » </a:t>
            </a:r>
            <a:r>
              <a:rPr kumimoji="0" lang="fr-FR" sz="1100" b="0" i="0" u="none" strike="noStrike" kern="0" cap="none" spc="0" normalizeH="0" baseline="0" noProof="0">
                <a:ln>
                  <a:noFill/>
                </a:ln>
                <a:solidFill>
                  <a:srgbClr val="9176B4"/>
                </a:solidFill>
                <a:effectLst/>
                <a:uLnTx/>
                <a:uFillTx/>
                <a:latin typeface="Montserrat ExtraBold" panose="020B0604020202020204" charset="0"/>
                <a:cs typeface="Arial"/>
                <a:sym typeface="Arial"/>
              </a:rPr>
              <a:t>à l’écran « Epargne de précaution  »</a:t>
            </a:r>
          </a:p>
        </p:txBody>
      </p:sp>
      <p:grpSp>
        <p:nvGrpSpPr>
          <p:cNvPr id="37" name="Groupe 36">
            <a:extLst>
              <a:ext uri="{FF2B5EF4-FFF2-40B4-BE49-F238E27FC236}">
                <a16:creationId xmlns:a16="http://schemas.microsoft.com/office/drawing/2014/main" id="{85A672D4-8948-458B-9331-AC3C8901CA95}"/>
              </a:ext>
            </a:extLst>
          </p:cNvPr>
          <p:cNvGrpSpPr/>
          <p:nvPr/>
        </p:nvGrpSpPr>
        <p:grpSpPr>
          <a:xfrm>
            <a:off x="803443" y="4342708"/>
            <a:ext cx="7816297" cy="288000"/>
            <a:chOff x="745379" y="4442949"/>
            <a:chExt cx="8166272" cy="288000"/>
          </a:xfrm>
        </p:grpSpPr>
        <p:sp>
          <p:nvSpPr>
            <p:cNvPr id="38" name="Rectangle 37">
              <a:extLst>
                <a:ext uri="{FF2B5EF4-FFF2-40B4-BE49-F238E27FC236}">
                  <a16:creationId xmlns:a16="http://schemas.microsoft.com/office/drawing/2014/main" id="{DD9C1822-C1E4-4234-B2D4-71D10096A409}"/>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600"/>
                </a:spcBef>
                <a:buClr>
                  <a:srgbClr val="9176B4"/>
                </a:buClr>
              </a:pPr>
              <a:r>
                <a:rPr lang="fr-FR" sz="800" dirty="0">
                  <a:solidFill>
                    <a:schemeClr val="accent3"/>
                  </a:solidFill>
                  <a:latin typeface="Montserrat SemiBold" panose="020B0604020202020204" charset="0"/>
                </a:rPr>
                <a:t>*Cette fonctionnalité est déjà en production depuis le 07/09/2020 </a:t>
              </a:r>
            </a:p>
          </p:txBody>
        </p:sp>
        <p:sp>
          <p:nvSpPr>
            <p:cNvPr id="39" name="Triangle isocèle 38">
              <a:extLst>
                <a:ext uri="{FF2B5EF4-FFF2-40B4-BE49-F238E27FC236}">
                  <a16:creationId xmlns:a16="http://schemas.microsoft.com/office/drawing/2014/main" id="{5043203F-492D-43D2-A59F-4FE15D373A2A}"/>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049" name="Picture 2" descr="new Icon 1886744">
            <a:extLst>
              <a:ext uri="{FF2B5EF4-FFF2-40B4-BE49-F238E27FC236}">
                <a16:creationId xmlns:a16="http://schemas.microsoft.com/office/drawing/2014/main" id="{705F0B77-9A99-4380-8721-D950C2FFEE62}"/>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0636" y="810956"/>
            <a:ext cx="175389" cy="1753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olumns Icon 2890827">
            <a:extLst>
              <a:ext uri="{FF2B5EF4-FFF2-40B4-BE49-F238E27FC236}">
                <a16:creationId xmlns:a16="http://schemas.microsoft.com/office/drawing/2014/main" id="{9D356B8A-DA2A-4168-A907-279322E76B0F}"/>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67825" y="957878"/>
            <a:ext cx="314453" cy="314453"/>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E3B02163-9834-4236-8851-9FFBD672AC54}"/>
              </a:ext>
            </a:extLst>
          </p:cNvPr>
          <p:cNvSpPr/>
          <p:nvPr/>
        </p:nvSpPr>
        <p:spPr>
          <a:xfrm>
            <a:off x="727011" y="2219946"/>
            <a:ext cx="108000"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a:latin typeface="Montserrat SemiBold" panose="020B0604020202020204" charset="0"/>
              </a:rPr>
              <a:t>1</a:t>
            </a:r>
          </a:p>
        </p:txBody>
      </p:sp>
      <p:sp>
        <p:nvSpPr>
          <p:cNvPr id="27" name="Triangle isocèle 26">
            <a:extLst>
              <a:ext uri="{FF2B5EF4-FFF2-40B4-BE49-F238E27FC236}">
                <a16:creationId xmlns:a16="http://schemas.microsoft.com/office/drawing/2014/main" id="{7A2199AC-BBB0-4BE6-A2B9-052F4B5A49C9}"/>
              </a:ext>
            </a:extLst>
          </p:cNvPr>
          <p:cNvSpPr/>
          <p:nvPr/>
        </p:nvSpPr>
        <p:spPr>
          <a:xfrm rot="16200000" flipV="1">
            <a:off x="4669621" y="2455213"/>
            <a:ext cx="455865" cy="1084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8" name="Connecteur droit 27">
            <a:extLst>
              <a:ext uri="{FF2B5EF4-FFF2-40B4-BE49-F238E27FC236}">
                <a16:creationId xmlns:a16="http://schemas.microsoft.com/office/drawing/2014/main" id="{1C42CD76-8834-4DA2-B1A7-09EF94D055EF}"/>
              </a:ext>
            </a:extLst>
          </p:cNvPr>
          <p:cNvCxnSpPr>
            <a:cxnSpLocks/>
          </p:cNvCxnSpPr>
          <p:nvPr/>
        </p:nvCxnSpPr>
        <p:spPr>
          <a:xfrm>
            <a:off x="4843347" y="1429419"/>
            <a:ext cx="0" cy="216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9" name="Groupe 28">
            <a:extLst>
              <a:ext uri="{FF2B5EF4-FFF2-40B4-BE49-F238E27FC236}">
                <a16:creationId xmlns:a16="http://schemas.microsoft.com/office/drawing/2014/main" id="{106C956E-1ECC-46BF-AB3F-CB98F8CEE816}"/>
              </a:ext>
            </a:extLst>
          </p:cNvPr>
          <p:cNvGrpSpPr/>
          <p:nvPr/>
        </p:nvGrpSpPr>
        <p:grpSpPr>
          <a:xfrm>
            <a:off x="8417378" y="191346"/>
            <a:ext cx="374209" cy="253779"/>
            <a:chOff x="3867150" y="2184400"/>
            <a:chExt cx="374209" cy="253779"/>
          </a:xfrm>
        </p:grpSpPr>
        <p:sp>
          <p:nvSpPr>
            <p:cNvPr id="30" name="Rectangle : coins arrondis 29">
              <a:extLst>
                <a:ext uri="{FF2B5EF4-FFF2-40B4-BE49-F238E27FC236}">
                  <a16:creationId xmlns:a16="http://schemas.microsoft.com/office/drawing/2014/main" id="{24AE83D5-8FAC-43FD-947D-F33DF2C2DB89}"/>
                </a:ext>
              </a:extLst>
            </p:cNvPr>
            <p:cNvSpPr/>
            <p:nvPr/>
          </p:nvSpPr>
          <p:spPr>
            <a:xfrm>
              <a:off x="3867150" y="2184400"/>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 coins arrondis 30">
              <a:extLst>
                <a:ext uri="{FF2B5EF4-FFF2-40B4-BE49-F238E27FC236}">
                  <a16:creationId xmlns:a16="http://schemas.microsoft.com/office/drawing/2014/main" id="{6CA337C0-D7F7-4D4A-9FEE-B26D6413A912}"/>
                </a:ext>
              </a:extLst>
            </p:cNvPr>
            <p:cNvSpPr/>
            <p:nvPr/>
          </p:nvSpPr>
          <p:spPr>
            <a:xfrm>
              <a:off x="3867150" y="2275326"/>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 coins arrondis 31">
              <a:extLst>
                <a:ext uri="{FF2B5EF4-FFF2-40B4-BE49-F238E27FC236}">
                  <a16:creationId xmlns:a16="http://schemas.microsoft.com/office/drawing/2014/main" id="{FC12EEE9-A2F3-4360-AAF0-D08B8786FA2A}"/>
                </a:ext>
              </a:extLst>
            </p:cNvPr>
            <p:cNvSpPr/>
            <p:nvPr/>
          </p:nvSpPr>
          <p:spPr>
            <a:xfrm>
              <a:off x="3867150" y="2366252"/>
              <a:ext cx="95603" cy="50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 coins arrondis 32">
              <a:extLst>
                <a:ext uri="{FF2B5EF4-FFF2-40B4-BE49-F238E27FC236}">
                  <a16:creationId xmlns:a16="http://schemas.microsoft.com/office/drawing/2014/main" id="{377C0DB8-A3BF-43F9-AAD2-4DD6F5DF369A}"/>
                </a:ext>
              </a:extLst>
            </p:cNvPr>
            <p:cNvSpPr/>
            <p:nvPr/>
          </p:nvSpPr>
          <p:spPr>
            <a:xfrm>
              <a:off x="4145756" y="2184400"/>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 coins arrondis 33">
              <a:extLst>
                <a:ext uri="{FF2B5EF4-FFF2-40B4-BE49-F238E27FC236}">
                  <a16:creationId xmlns:a16="http://schemas.microsoft.com/office/drawing/2014/main" id="{15CCB3FA-65AB-41A5-85B8-1CA4B66D8452}"/>
                </a:ext>
              </a:extLst>
            </p:cNvPr>
            <p:cNvSpPr/>
            <p:nvPr/>
          </p:nvSpPr>
          <p:spPr>
            <a:xfrm>
              <a:off x="4145756" y="2275326"/>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C5860913-65BF-4E41-AE0D-8A6BAA65494B}"/>
                </a:ext>
              </a:extLst>
            </p:cNvPr>
            <p:cNvSpPr/>
            <p:nvPr/>
          </p:nvSpPr>
          <p:spPr>
            <a:xfrm>
              <a:off x="4145756" y="2366252"/>
              <a:ext cx="95603" cy="50800"/>
            </a:xfrm>
            <a:prstGeom prst="roundRect">
              <a:avLst/>
            </a:prstGeom>
            <a:solidFill>
              <a:srgbClr val="9176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Picture 4" descr="Tablet Icon 717861">
              <a:extLst>
                <a:ext uri="{FF2B5EF4-FFF2-40B4-BE49-F238E27FC236}">
                  <a16:creationId xmlns:a16="http://schemas.microsoft.com/office/drawing/2014/main" id="{ADB5638D-FABF-4351-9042-E5BBBFF07097}"/>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3391" y="2229863"/>
              <a:ext cx="141726" cy="141726"/>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6">
              <a:extLst>
                <a:ext uri="{FF2B5EF4-FFF2-40B4-BE49-F238E27FC236}">
                  <a16:creationId xmlns:a16="http://schemas.microsoft.com/office/drawing/2014/main" id="{6466BB57-3E7F-4DDD-A359-ADB7DE6DFD4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16622" y="2265493"/>
              <a:ext cx="75264" cy="6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 coins arrondis 40">
              <a:extLst>
                <a:ext uri="{FF2B5EF4-FFF2-40B4-BE49-F238E27FC236}">
                  <a16:creationId xmlns:a16="http://schemas.microsoft.com/office/drawing/2014/main" id="{3E26FD69-0F2B-43D5-8A99-930F8619B2CD}"/>
                </a:ext>
              </a:extLst>
            </p:cNvPr>
            <p:cNvSpPr/>
            <p:nvPr/>
          </p:nvSpPr>
          <p:spPr>
            <a:xfrm>
              <a:off x="4004402" y="2387379"/>
              <a:ext cx="95603" cy="5080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2" name="Organigramme : Connecteur 41">
            <a:extLst>
              <a:ext uri="{FF2B5EF4-FFF2-40B4-BE49-F238E27FC236}">
                <a16:creationId xmlns:a16="http://schemas.microsoft.com/office/drawing/2014/main" id="{3E9F2440-0D1B-4DA5-9F8C-9ED64F73593C}"/>
              </a:ext>
            </a:extLst>
          </p:cNvPr>
          <p:cNvSpPr/>
          <p:nvPr/>
        </p:nvSpPr>
        <p:spPr>
          <a:xfrm>
            <a:off x="8837736" y="337835"/>
            <a:ext cx="121538" cy="121538"/>
          </a:xfrm>
          <a:prstGeom prst="flowChartConnector">
            <a:avLst/>
          </a:prstGeom>
          <a:solidFill>
            <a:schemeClr val="accent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SemiBold" panose="020B0604020202020204" charset="0"/>
              </a:rPr>
              <a:t>7</a:t>
            </a:r>
          </a:p>
        </p:txBody>
      </p:sp>
      <p:pic>
        <p:nvPicPr>
          <p:cNvPr id="3" name="Image 2">
            <a:extLst>
              <a:ext uri="{FF2B5EF4-FFF2-40B4-BE49-F238E27FC236}">
                <a16:creationId xmlns:a16="http://schemas.microsoft.com/office/drawing/2014/main" id="{A5030225-D18D-41BD-AAFF-55E24638A6E7}"/>
              </a:ext>
            </a:extLst>
          </p:cNvPr>
          <p:cNvPicPr>
            <a:picLocks noChangeAspect="1"/>
          </p:cNvPicPr>
          <p:nvPr/>
        </p:nvPicPr>
        <p:blipFill>
          <a:blip r:embed="rId7"/>
          <a:stretch>
            <a:fillRect/>
          </a:stretch>
        </p:blipFill>
        <p:spPr>
          <a:xfrm>
            <a:off x="5029492" y="1572990"/>
            <a:ext cx="3774848" cy="1828355"/>
          </a:xfrm>
          <a:prstGeom prst="rect">
            <a:avLst/>
          </a:prstGeom>
          <a:ln w="12700">
            <a:solidFill>
              <a:schemeClr val="bg1">
                <a:lumMod val="85000"/>
              </a:schemeClr>
            </a:solidFill>
          </a:ln>
        </p:spPr>
      </p:pic>
      <p:sp>
        <p:nvSpPr>
          <p:cNvPr id="4" name="Rectangle 3">
            <a:extLst>
              <a:ext uri="{FF2B5EF4-FFF2-40B4-BE49-F238E27FC236}">
                <a16:creationId xmlns:a16="http://schemas.microsoft.com/office/drawing/2014/main" id="{FA4E8C46-CB3B-495F-9E12-5293E4EDB78F}"/>
              </a:ext>
            </a:extLst>
          </p:cNvPr>
          <p:cNvSpPr/>
          <p:nvPr/>
        </p:nvSpPr>
        <p:spPr>
          <a:xfrm>
            <a:off x="6390248" y="1976293"/>
            <a:ext cx="188352" cy="7056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7C7A2B7-D78F-4767-85B5-42B4CBD18785}"/>
              </a:ext>
            </a:extLst>
          </p:cNvPr>
          <p:cNvSpPr/>
          <p:nvPr/>
        </p:nvSpPr>
        <p:spPr>
          <a:xfrm>
            <a:off x="8167370" y="2286716"/>
            <a:ext cx="239923" cy="65923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819C907-E044-4CF7-9DAE-7E97971D1656}"/>
              </a:ext>
            </a:extLst>
          </p:cNvPr>
          <p:cNvSpPr/>
          <p:nvPr/>
        </p:nvSpPr>
        <p:spPr>
          <a:xfrm>
            <a:off x="7271067" y="1976293"/>
            <a:ext cx="188351" cy="70562"/>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0A5006F2-D0A3-4AD0-9BFC-80976C12D455}"/>
              </a:ext>
            </a:extLst>
          </p:cNvPr>
          <p:cNvSpPr/>
          <p:nvPr/>
        </p:nvSpPr>
        <p:spPr>
          <a:xfrm>
            <a:off x="7711919" y="2286716"/>
            <a:ext cx="239923" cy="659236"/>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84533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1249770" y="1346804"/>
            <a:ext cx="6346565" cy="540883"/>
          </a:xfrm>
        </p:spPr>
        <p:txBody>
          <a:bodyPr/>
          <a:lstStyle/>
          <a:p>
            <a:r>
              <a:rPr lang="fr-FR" altLang="en-US" dirty="0">
                <a:latin typeface="Montserrat SemiBold" panose="020B0604020202020204" charset="0"/>
              </a:rPr>
              <a:t>Présentation synthétique de l’outil LEA</a:t>
            </a:r>
          </a:p>
        </p:txBody>
      </p:sp>
      <p:sp>
        <p:nvSpPr>
          <p:cNvPr id="5" name="Espace réservé du texte 4"/>
          <p:cNvSpPr>
            <a:spLocks noGrp="1"/>
          </p:cNvSpPr>
          <p:nvPr>
            <p:ph type="body" sz="quarter" idx="13"/>
          </p:nvPr>
        </p:nvSpPr>
        <p:spPr>
          <a:xfrm>
            <a:off x="1249770" y="2069375"/>
            <a:ext cx="6346565" cy="540883"/>
          </a:xfrm>
        </p:spPr>
        <p:txBody>
          <a:bodyPr/>
          <a:lstStyle/>
          <a:p>
            <a:r>
              <a:rPr lang="fr-FR" altLang="en-US">
                <a:latin typeface="Montserrat SemiBold" panose="020B0604020202020204" charset="0"/>
              </a:rPr>
              <a:t>Détail des nouvelles fonctionnalités LEA V3.1</a:t>
            </a:r>
          </a:p>
        </p:txBody>
      </p:sp>
      <p:sp>
        <p:nvSpPr>
          <p:cNvPr id="7" name="Espace réservé du texte 6"/>
          <p:cNvSpPr>
            <a:spLocks noGrp="1"/>
          </p:cNvSpPr>
          <p:nvPr>
            <p:ph type="body" sz="quarter" idx="15"/>
          </p:nvPr>
        </p:nvSpPr>
        <p:spPr>
          <a:xfrm>
            <a:off x="1249770" y="2776065"/>
            <a:ext cx="6346565" cy="540883"/>
          </a:xfrm>
        </p:spPr>
        <p:txBody>
          <a:bodyPr/>
          <a:lstStyle/>
          <a:p>
            <a:r>
              <a:rPr lang="pt-BR" altLang="en-US" dirty="0">
                <a:latin typeface="Montserrat SemiBold" panose="020B0604020202020204" charset="0"/>
              </a:rPr>
              <a:t>Grands principes de fonctionnement</a:t>
            </a:r>
          </a:p>
        </p:txBody>
      </p:sp>
      <p:sp>
        <p:nvSpPr>
          <p:cNvPr id="2" name="Espace réservé du texte 1"/>
          <p:cNvSpPr>
            <a:spLocks noGrp="1"/>
          </p:cNvSpPr>
          <p:nvPr>
            <p:ph type="body" sz="quarter" idx="10"/>
          </p:nvPr>
        </p:nvSpPr>
        <p:spPr>
          <a:xfrm>
            <a:off x="539552" y="640113"/>
            <a:ext cx="509122" cy="509122"/>
          </a:xfrm>
        </p:spPr>
        <p:txBody>
          <a:bodyPr/>
          <a:lstStyle/>
          <a:p>
            <a:r>
              <a:rPr lang="fr-FR"/>
              <a:t>01</a:t>
            </a:r>
          </a:p>
        </p:txBody>
      </p:sp>
      <p:sp>
        <p:nvSpPr>
          <p:cNvPr id="4" name="Espace réservé du texte 3"/>
          <p:cNvSpPr>
            <a:spLocks noGrp="1"/>
          </p:cNvSpPr>
          <p:nvPr>
            <p:ph type="body" sz="quarter" idx="12"/>
          </p:nvPr>
        </p:nvSpPr>
        <p:spPr>
          <a:xfrm>
            <a:off x="539552" y="1362684"/>
            <a:ext cx="509122" cy="509122"/>
          </a:xfrm>
        </p:spPr>
        <p:txBody>
          <a:bodyPr/>
          <a:lstStyle/>
          <a:p>
            <a:r>
              <a:rPr lang="fr-FR"/>
              <a:t>02</a:t>
            </a:r>
          </a:p>
        </p:txBody>
      </p:sp>
      <p:sp>
        <p:nvSpPr>
          <p:cNvPr id="6" name="Espace réservé du texte 5"/>
          <p:cNvSpPr>
            <a:spLocks noGrp="1"/>
          </p:cNvSpPr>
          <p:nvPr>
            <p:ph type="body" sz="quarter" idx="14"/>
          </p:nvPr>
        </p:nvSpPr>
        <p:spPr>
          <a:xfrm>
            <a:off x="539552" y="2085255"/>
            <a:ext cx="509122" cy="509122"/>
          </a:xfrm>
        </p:spPr>
        <p:txBody>
          <a:bodyPr/>
          <a:lstStyle/>
          <a:p>
            <a:r>
              <a:rPr lang="fr-FR"/>
              <a:t>03</a:t>
            </a:r>
          </a:p>
        </p:txBody>
      </p:sp>
      <p:sp>
        <p:nvSpPr>
          <p:cNvPr id="8" name="Espace réservé du texte 7"/>
          <p:cNvSpPr>
            <a:spLocks noGrp="1"/>
          </p:cNvSpPr>
          <p:nvPr>
            <p:ph type="body" sz="quarter" idx="16"/>
          </p:nvPr>
        </p:nvSpPr>
        <p:spPr>
          <a:xfrm>
            <a:off x="539552" y="2807826"/>
            <a:ext cx="509122" cy="509122"/>
          </a:xfrm>
        </p:spPr>
        <p:txBody>
          <a:bodyPr/>
          <a:lstStyle/>
          <a:p>
            <a:r>
              <a:rPr lang="fr-FR"/>
              <a:t>04</a:t>
            </a:r>
          </a:p>
        </p:txBody>
      </p:sp>
      <p:sp>
        <p:nvSpPr>
          <p:cNvPr id="14" name="Espace réservé du texte 13">
            <a:extLst>
              <a:ext uri="{FF2B5EF4-FFF2-40B4-BE49-F238E27FC236}">
                <a16:creationId xmlns:a16="http://schemas.microsoft.com/office/drawing/2014/main" id="{CE2419FE-2149-4F2A-875C-7577DAF7C300}"/>
              </a:ext>
            </a:extLst>
          </p:cNvPr>
          <p:cNvSpPr>
            <a:spLocks noGrp="1"/>
          </p:cNvSpPr>
          <p:nvPr>
            <p:ph type="body" sz="quarter" idx="17"/>
          </p:nvPr>
        </p:nvSpPr>
        <p:spPr>
          <a:xfrm>
            <a:off x="1249770" y="624233"/>
            <a:ext cx="6346565" cy="540883"/>
          </a:xfrm>
        </p:spPr>
        <p:txBody>
          <a:bodyPr vert="horz" lIns="0" tIns="0" rIns="0" bIns="0" rtlCol="0" anchor="ctr" anchorCtr="0">
            <a:normAutofit/>
          </a:bodyPr>
          <a:lstStyle/>
          <a:p>
            <a:r>
              <a:rPr lang="fr-FR" dirty="0">
                <a:latin typeface="Montserrat SemiBold" panose="020B0604020202020204" charset="0"/>
              </a:rPr>
              <a:t>Introduction</a:t>
            </a:r>
          </a:p>
        </p:txBody>
      </p:sp>
      <p:sp>
        <p:nvSpPr>
          <p:cNvPr id="11" name="Espace réservé du texte 6"/>
          <p:cNvSpPr>
            <a:spLocks noGrp="1"/>
          </p:cNvSpPr>
          <p:nvPr>
            <p:ph type="body" sz="quarter" idx="15"/>
          </p:nvPr>
        </p:nvSpPr>
        <p:spPr>
          <a:xfrm>
            <a:off x="1251697" y="3495519"/>
            <a:ext cx="6346565" cy="540883"/>
          </a:xfrm>
        </p:spPr>
        <p:txBody>
          <a:bodyPr/>
          <a:lstStyle/>
          <a:p>
            <a:r>
              <a:rPr lang="pt-BR" altLang="en-US" sz="1800" dirty="0" smtClean="0">
                <a:latin typeface="Montserrat SemiBold" panose="020B0604020202020204" charset="0"/>
              </a:rPr>
              <a:t>ANNEXES</a:t>
            </a:r>
          </a:p>
          <a:p>
            <a:endParaRPr lang="pt-BR" altLang="en-US" sz="500" dirty="0" smtClean="0">
              <a:latin typeface="Montserrat SemiBold" panose="020B0604020202020204" charset="0"/>
            </a:endParaRPr>
          </a:p>
          <a:p>
            <a:r>
              <a:rPr lang="pt-BR" altLang="en-US" sz="1200" dirty="0" smtClean="0">
                <a:latin typeface="Montserrat SemiBold" panose="020B0604020202020204" charset="0"/>
              </a:rPr>
              <a:t>Opérations réalisables dans LEA</a:t>
            </a:r>
            <a:endParaRPr lang="pt-BR" altLang="en-US" sz="1200" dirty="0">
              <a:latin typeface="Montserrat SemiBold" panose="020B0604020202020204" charset="0"/>
            </a:endParaRPr>
          </a:p>
        </p:txBody>
      </p:sp>
      <p:sp>
        <p:nvSpPr>
          <p:cNvPr id="12" name="Rectangle 11">
            <a:extLst>
              <a:ext uri="{FF2B5EF4-FFF2-40B4-BE49-F238E27FC236}">
                <a16:creationId xmlns:a16="http://schemas.microsoft.com/office/drawing/2014/main" id="{755FB1E2-02B2-49B2-8E43-8A7FA9F93FC7}"/>
              </a:ext>
            </a:extLst>
          </p:cNvPr>
          <p:cNvSpPr/>
          <p:nvPr/>
        </p:nvSpPr>
        <p:spPr>
          <a:xfrm>
            <a:off x="1113474" y="2789052"/>
            <a:ext cx="6482861" cy="421258"/>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7604567" y="732712"/>
            <a:ext cx="1006997" cy="307777"/>
          </a:xfrm>
          <a:prstGeom prst="rect">
            <a:avLst/>
          </a:prstGeom>
          <a:noFill/>
        </p:spPr>
        <p:txBody>
          <a:bodyPr wrap="square" rtlCol="0">
            <a:spAutoFit/>
          </a:bodyPr>
          <a:lstStyle/>
          <a:p>
            <a:pPr algn="ctr"/>
            <a:r>
              <a:rPr lang="fr-FR" dirty="0" smtClean="0"/>
              <a:t>Diapo 3</a:t>
            </a:r>
            <a:endParaRPr lang="fr-FR" dirty="0"/>
          </a:p>
        </p:txBody>
      </p:sp>
      <p:sp>
        <p:nvSpPr>
          <p:cNvPr id="16" name="ZoneTexte 15"/>
          <p:cNvSpPr txBox="1"/>
          <p:nvPr/>
        </p:nvSpPr>
        <p:spPr>
          <a:xfrm>
            <a:off x="7618067" y="1452275"/>
            <a:ext cx="1006997" cy="307777"/>
          </a:xfrm>
          <a:prstGeom prst="rect">
            <a:avLst/>
          </a:prstGeom>
          <a:noFill/>
        </p:spPr>
        <p:txBody>
          <a:bodyPr wrap="square" rtlCol="0">
            <a:spAutoFit/>
          </a:bodyPr>
          <a:lstStyle/>
          <a:p>
            <a:pPr algn="ctr"/>
            <a:r>
              <a:rPr lang="fr-FR" dirty="0" smtClean="0"/>
              <a:t>Diapo 6</a:t>
            </a:r>
            <a:endParaRPr lang="fr-FR" dirty="0"/>
          </a:p>
        </p:txBody>
      </p:sp>
      <p:sp>
        <p:nvSpPr>
          <p:cNvPr id="17" name="ZoneTexte 16"/>
          <p:cNvSpPr txBox="1"/>
          <p:nvPr/>
        </p:nvSpPr>
        <p:spPr>
          <a:xfrm>
            <a:off x="7619993" y="2148683"/>
            <a:ext cx="1006997" cy="307777"/>
          </a:xfrm>
          <a:prstGeom prst="rect">
            <a:avLst/>
          </a:prstGeom>
          <a:noFill/>
        </p:spPr>
        <p:txBody>
          <a:bodyPr wrap="square" rtlCol="0">
            <a:spAutoFit/>
          </a:bodyPr>
          <a:lstStyle/>
          <a:p>
            <a:pPr algn="ctr"/>
            <a:r>
              <a:rPr lang="fr-FR" dirty="0" smtClean="0"/>
              <a:t>  Diapo 14</a:t>
            </a:r>
            <a:endParaRPr lang="fr-FR" dirty="0"/>
          </a:p>
        </p:txBody>
      </p:sp>
      <p:sp>
        <p:nvSpPr>
          <p:cNvPr id="18" name="ZoneTexte 17"/>
          <p:cNvSpPr txBox="1"/>
          <p:nvPr/>
        </p:nvSpPr>
        <p:spPr>
          <a:xfrm>
            <a:off x="7621919" y="2833517"/>
            <a:ext cx="1006997" cy="307777"/>
          </a:xfrm>
          <a:prstGeom prst="rect">
            <a:avLst/>
          </a:prstGeom>
          <a:noFill/>
        </p:spPr>
        <p:txBody>
          <a:bodyPr wrap="square" rtlCol="0">
            <a:spAutoFit/>
          </a:bodyPr>
          <a:lstStyle/>
          <a:p>
            <a:pPr algn="ctr"/>
            <a:r>
              <a:rPr lang="fr-FR" dirty="0" smtClean="0"/>
              <a:t>  Diapo 25</a:t>
            </a:r>
            <a:endParaRPr lang="fr-FR" dirty="0"/>
          </a:p>
        </p:txBody>
      </p:sp>
      <p:sp>
        <p:nvSpPr>
          <p:cNvPr id="19" name="ZoneTexte 18"/>
          <p:cNvSpPr txBox="1"/>
          <p:nvPr/>
        </p:nvSpPr>
        <p:spPr>
          <a:xfrm>
            <a:off x="7623844" y="3472047"/>
            <a:ext cx="1006997" cy="307777"/>
          </a:xfrm>
          <a:prstGeom prst="rect">
            <a:avLst/>
          </a:prstGeom>
          <a:noFill/>
        </p:spPr>
        <p:txBody>
          <a:bodyPr wrap="square" rtlCol="0">
            <a:spAutoFit/>
          </a:bodyPr>
          <a:lstStyle/>
          <a:p>
            <a:pPr algn="ctr"/>
            <a:r>
              <a:rPr lang="fr-FR" dirty="0" smtClean="0"/>
              <a:t>  Diapo 33</a:t>
            </a:r>
            <a:endParaRPr lang="fr-FR" dirty="0"/>
          </a:p>
        </p:txBody>
      </p:sp>
    </p:spTree>
    <p:extLst>
      <p:ext uri="{BB962C8B-B14F-4D97-AF65-F5344CB8AC3E}">
        <p14:creationId xmlns:p14="http://schemas.microsoft.com/office/powerpoint/2010/main" val="21002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re 1">
            <a:extLst>
              <a:ext uri="{FF2B5EF4-FFF2-40B4-BE49-F238E27FC236}">
                <a16:creationId xmlns:a16="http://schemas.microsoft.com/office/drawing/2014/main" id="{B26755F7-6966-45F3-AD86-697C2D1F522C}"/>
              </a:ext>
            </a:extLst>
          </p:cNvPr>
          <p:cNvSpPr>
            <a:spLocks noGrp="1"/>
          </p:cNvSpPr>
          <p:nvPr>
            <p:ph type="title"/>
          </p:nvPr>
        </p:nvSpPr>
        <p:spPr/>
        <p:txBody>
          <a:bodyPr>
            <a:noAutofit/>
          </a:bodyPr>
          <a:lstStyle/>
          <a:p>
            <a:r>
              <a:rPr lang="fr-FR" sz="1800"/>
              <a:t>Comment est réalisée l’allocation ?</a:t>
            </a:r>
          </a:p>
        </p:txBody>
      </p:sp>
      <p:sp>
        <p:nvSpPr>
          <p:cNvPr id="5" name="Espace réservé du texte 4">
            <a:extLst>
              <a:ext uri="{FF2B5EF4-FFF2-40B4-BE49-F238E27FC236}">
                <a16:creationId xmlns:a16="http://schemas.microsoft.com/office/drawing/2014/main" id="{7987DABC-2032-40F4-B1D7-04D8F684CB68}"/>
              </a:ext>
            </a:extLst>
          </p:cNvPr>
          <p:cNvSpPr>
            <a:spLocks noGrp="1"/>
          </p:cNvSpPr>
          <p:nvPr>
            <p:ph type="body" sz="quarter" idx="12"/>
          </p:nvPr>
        </p:nvSpPr>
        <p:spPr>
          <a:xfrm>
            <a:off x="900385" y="612000"/>
            <a:ext cx="7704098" cy="492630"/>
          </a:xfrm>
        </p:spPr>
        <p:txBody>
          <a:bodyPr>
            <a:normAutofit/>
          </a:bodyPr>
          <a:lstStyle/>
          <a:p>
            <a:r>
              <a:rPr lang="fr-FR" sz="1200"/>
              <a:t>LEA vise à proposer au client la meilleure allocation possible issue des portefeuilles-modèles afin de réaliser son projet</a:t>
            </a:r>
          </a:p>
          <a:p>
            <a:endParaRPr lang="fr-FR" sz="1200"/>
          </a:p>
        </p:txBody>
      </p:sp>
      <p:grpSp>
        <p:nvGrpSpPr>
          <p:cNvPr id="32" name="Groupe 31">
            <a:extLst>
              <a:ext uri="{FF2B5EF4-FFF2-40B4-BE49-F238E27FC236}">
                <a16:creationId xmlns:a16="http://schemas.microsoft.com/office/drawing/2014/main" id="{23E1BED0-C2B1-41E5-A03B-61CC1564D044}"/>
              </a:ext>
            </a:extLst>
          </p:cNvPr>
          <p:cNvGrpSpPr/>
          <p:nvPr/>
        </p:nvGrpSpPr>
        <p:grpSpPr>
          <a:xfrm>
            <a:off x="269849" y="1023462"/>
            <a:ext cx="8695158" cy="3761898"/>
            <a:chOff x="269849" y="1183482"/>
            <a:chExt cx="8695158" cy="3761898"/>
          </a:xfrm>
        </p:grpSpPr>
        <p:sp>
          <p:nvSpPr>
            <p:cNvPr id="33" name="Flèche : droite 32">
              <a:extLst>
                <a:ext uri="{FF2B5EF4-FFF2-40B4-BE49-F238E27FC236}">
                  <a16:creationId xmlns:a16="http://schemas.microsoft.com/office/drawing/2014/main" id="{C2C6161C-DBD3-4826-B970-D2ED78BB8856}"/>
                </a:ext>
              </a:extLst>
            </p:cNvPr>
            <p:cNvSpPr/>
            <p:nvPr/>
          </p:nvSpPr>
          <p:spPr>
            <a:xfrm>
              <a:off x="1973090" y="1815809"/>
              <a:ext cx="756000" cy="112654"/>
            </a:xfrm>
            <a:prstGeom prst="rightArrow">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4" name="Flèche : droite 33">
              <a:extLst>
                <a:ext uri="{FF2B5EF4-FFF2-40B4-BE49-F238E27FC236}">
                  <a16:creationId xmlns:a16="http://schemas.microsoft.com/office/drawing/2014/main" id="{30135A48-9311-4447-9E3C-E1C1949A2202}"/>
                </a:ext>
              </a:extLst>
            </p:cNvPr>
            <p:cNvSpPr/>
            <p:nvPr/>
          </p:nvSpPr>
          <p:spPr>
            <a:xfrm>
              <a:off x="4281757" y="1815809"/>
              <a:ext cx="756000" cy="112654"/>
            </a:xfrm>
            <a:prstGeom prst="rightArrow">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5" name="Flèche : droite 34">
              <a:extLst>
                <a:ext uri="{FF2B5EF4-FFF2-40B4-BE49-F238E27FC236}">
                  <a16:creationId xmlns:a16="http://schemas.microsoft.com/office/drawing/2014/main" id="{8674C7CE-A243-4579-AFA7-B58D587BEF2A}"/>
                </a:ext>
              </a:extLst>
            </p:cNvPr>
            <p:cNvSpPr/>
            <p:nvPr/>
          </p:nvSpPr>
          <p:spPr>
            <a:xfrm>
              <a:off x="6590423" y="1815809"/>
              <a:ext cx="756000" cy="112654"/>
            </a:xfrm>
            <a:prstGeom prst="rightArrow">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6" name="Ellipse 35">
              <a:extLst>
                <a:ext uri="{FF2B5EF4-FFF2-40B4-BE49-F238E27FC236}">
                  <a16:creationId xmlns:a16="http://schemas.microsoft.com/office/drawing/2014/main" id="{49E8AF41-54FB-466F-AFDC-EAA8B254F916}"/>
                </a:ext>
              </a:extLst>
            </p:cNvPr>
            <p:cNvSpPr/>
            <p:nvPr/>
          </p:nvSpPr>
          <p:spPr>
            <a:xfrm>
              <a:off x="1093425" y="1183482"/>
              <a:ext cx="288000" cy="28800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ontserrat SemiBold" panose="020B0604020202020204" charset="0"/>
                </a:rPr>
                <a:t>1</a:t>
              </a:r>
            </a:p>
          </p:txBody>
        </p:sp>
        <p:pic>
          <p:nvPicPr>
            <p:cNvPr id="37" name="Picture 2">
              <a:extLst>
                <a:ext uri="{FF2B5EF4-FFF2-40B4-BE49-F238E27FC236}">
                  <a16:creationId xmlns:a16="http://schemas.microsoft.com/office/drawing/2014/main" id="{45C3EB9D-0042-40F0-B5A2-EA3A3052E4E4}"/>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7687" y="1616484"/>
              <a:ext cx="463551" cy="463551"/>
            </a:xfrm>
            <a:prstGeom prst="rect">
              <a:avLst/>
            </a:prstGeom>
            <a:noFill/>
            <a:extLst>
              <a:ext uri="{909E8E84-426E-40DD-AFC4-6F175D3DCCD1}">
                <a14:hiddenFill xmlns:a14="http://schemas.microsoft.com/office/drawing/2010/main">
                  <a:solidFill>
                    <a:srgbClr val="FFFFFF"/>
                  </a:solidFill>
                </a14:hiddenFill>
              </a:ext>
            </a:extLst>
          </p:spPr>
        </p:pic>
        <p:sp>
          <p:nvSpPr>
            <p:cNvPr id="52" name="Rectangle 51">
              <a:extLst>
                <a:ext uri="{FF2B5EF4-FFF2-40B4-BE49-F238E27FC236}">
                  <a16:creationId xmlns:a16="http://schemas.microsoft.com/office/drawing/2014/main" id="{62AA52CF-E82F-4339-808A-360106B7B490}"/>
                </a:ext>
              </a:extLst>
            </p:cNvPr>
            <p:cNvSpPr/>
            <p:nvPr/>
          </p:nvSpPr>
          <p:spPr>
            <a:xfrm>
              <a:off x="269849" y="2265062"/>
              <a:ext cx="1904960" cy="217800"/>
            </a:xfrm>
            <a:prstGeom prst="rect">
              <a:avLst/>
            </a:prstGeom>
            <a:solidFill>
              <a:schemeClr val="bg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a:latin typeface="Montserrat SemiBold" panose="020B0604020202020204" charset="0"/>
                </a:rPr>
                <a:t>Profil du client</a:t>
              </a:r>
            </a:p>
          </p:txBody>
        </p:sp>
        <p:sp>
          <p:nvSpPr>
            <p:cNvPr id="55" name="Rectangle 54">
              <a:extLst>
                <a:ext uri="{FF2B5EF4-FFF2-40B4-BE49-F238E27FC236}">
                  <a16:creationId xmlns:a16="http://schemas.microsoft.com/office/drawing/2014/main" id="{4CFAB719-B747-48AB-AEF4-E943C5171358}"/>
                </a:ext>
              </a:extLst>
            </p:cNvPr>
            <p:cNvSpPr/>
            <p:nvPr/>
          </p:nvSpPr>
          <p:spPr>
            <a:xfrm>
              <a:off x="269849" y="2482860"/>
              <a:ext cx="1904960" cy="2462520"/>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altLang="fr-FR" sz="800">
                <a:solidFill>
                  <a:srgbClr val="000000"/>
                </a:solidFill>
                <a:cs typeface="Calibri" panose="020F0502020204030204" pitchFamily="34" charset="0"/>
              </a:endParaRPr>
            </a:p>
            <a:p>
              <a:r>
                <a:rPr lang="fr-FR" altLang="fr-FR" sz="800">
                  <a:solidFill>
                    <a:srgbClr val="000000"/>
                  </a:solidFill>
                  <a:cs typeface="Calibri" panose="020F0502020204030204" pitchFamily="34" charset="0"/>
                </a:rPr>
                <a:t>En fonction de ses </a:t>
              </a:r>
              <a:r>
                <a:rPr lang="fr-FR" altLang="fr-FR" sz="800" b="1">
                  <a:solidFill>
                    <a:schemeClr val="bg2"/>
                  </a:solidFill>
                  <a:cs typeface="Calibri" panose="020F0502020204030204" pitchFamily="34" charset="0"/>
                </a:rPr>
                <a:t>réponses</a:t>
              </a:r>
              <a:r>
                <a:rPr lang="fr-FR" altLang="fr-FR" sz="800">
                  <a:solidFill>
                    <a:srgbClr val="000000"/>
                  </a:solidFill>
                  <a:cs typeface="Calibri" panose="020F0502020204030204" pitchFamily="34" charset="0"/>
                </a:rPr>
                <a:t> aux </a:t>
              </a:r>
              <a:r>
                <a:rPr lang="fr-FR" altLang="fr-FR" sz="800" b="1">
                  <a:solidFill>
                    <a:schemeClr val="bg2"/>
                  </a:solidFill>
                  <a:cs typeface="Calibri" panose="020F0502020204030204" pitchFamily="34" charset="0"/>
                </a:rPr>
                <a:t>QCF</a:t>
              </a:r>
              <a:r>
                <a:rPr lang="fr-FR" altLang="fr-FR" sz="800">
                  <a:solidFill>
                    <a:srgbClr val="000000"/>
                  </a:solidFill>
                  <a:cs typeface="Calibri" panose="020F0502020204030204" pitchFamily="34" charset="0"/>
                </a:rPr>
                <a:t> et au </a:t>
              </a:r>
              <a:r>
                <a:rPr lang="fr-FR" altLang="fr-FR" sz="800" b="1">
                  <a:solidFill>
                    <a:schemeClr val="bg2"/>
                  </a:solidFill>
                  <a:cs typeface="Calibri" panose="020F0502020204030204" pitchFamily="34" charset="0"/>
                </a:rPr>
                <a:t>QR</a:t>
              </a:r>
              <a:r>
                <a:rPr lang="fr-FR" altLang="fr-FR" sz="800">
                  <a:solidFill>
                    <a:srgbClr val="000000"/>
                  </a:solidFill>
                  <a:cs typeface="Calibri" panose="020F0502020204030204" pitchFamily="34" charset="0"/>
                </a:rPr>
                <a:t>, le client se voit attribué un </a:t>
              </a:r>
              <a:r>
                <a:rPr lang="fr-FR" altLang="fr-FR" sz="800" b="1">
                  <a:solidFill>
                    <a:schemeClr val="bg2"/>
                  </a:solidFill>
                  <a:cs typeface="Calibri" panose="020F0502020204030204" pitchFamily="34" charset="0"/>
                </a:rPr>
                <a:t>profil investisseur</a:t>
              </a:r>
              <a:r>
                <a:rPr lang="fr-FR" altLang="fr-FR" sz="800">
                  <a:solidFill>
                    <a:srgbClr val="000000"/>
                  </a:solidFill>
                  <a:cs typeface="Calibri" panose="020F0502020204030204" pitchFamily="34" charset="0"/>
                </a:rPr>
                <a:t> (</a:t>
              </a:r>
              <a:r>
                <a:rPr lang="fr-FR" altLang="fr-FR" sz="800">
                  <a:solidFill>
                    <a:schemeClr val="tx1"/>
                  </a:solidFill>
                  <a:cs typeface="Calibri" panose="020F0502020204030204" pitchFamily="34" charset="0"/>
                </a:rPr>
                <a:t>profil de </a:t>
              </a:r>
              <a:r>
                <a:rPr lang="fr-FR" altLang="fr-FR" sz="800" b="1">
                  <a:solidFill>
                    <a:schemeClr val="bg2"/>
                  </a:solidFill>
                  <a:cs typeface="Calibri" panose="020F0502020204030204" pitchFamily="34" charset="0"/>
                </a:rPr>
                <a:t>risque</a:t>
              </a:r>
              <a:r>
                <a:rPr lang="fr-FR" altLang="fr-FR" sz="800" b="1">
                  <a:solidFill>
                    <a:srgbClr val="000000"/>
                  </a:solidFill>
                  <a:cs typeface="Calibri" panose="020F0502020204030204" pitchFamily="34" charset="0"/>
                </a:rPr>
                <a:t> + </a:t>
              </a:r>
              <a:r>
                <a:rPr lang="fr-FR" altLang="fr-FR" sz="800">
                  <a:solidFill>
                    <a:srgbClr val="000000"/>
                  </a:solidFill>
                  <a:cs typeface="Calibri" panose="020F0502020204030204" pitchFamily="34" charset="0"/>
                </a:rPr>
                <a:t>profil de </a:t>
              </a:r>
              <a:r>
                <a:rPr lang="fr-FR" altLang="fr-FR" sz="800" b="1">
                  <a:solidFill>
                    <a:schemeClr val="bg2"/>
                  </a:solidFill>
                  <a:cs typeface="Calibri" panose="020F0502020204030204" pitchFamily="34" charset="0"/>
                </a:rPr>
                <a:t>connaissance financière)</a:t>
              </a:r>
              <a:endParaRPr lang="fr-FR" sz="1000" b="1">
                <a:solidFill>
                  <a:schemeClr val="bg2"/>
                </a:solidFill>
                <a:latin typeface="+mj-lt"/>
              </a:endParaRPr>
            </a:p>
          </p:txBody>
        </p:sp>
        <p:sp>
          <p:nvSpPr>
            <p:cNvPr id="63" name="Ellipse 62">
              <a:extLst>
                <a:ext uri="{FF2B5EF4-FFF2-40B4-BE49-F238E27FC236}">
                  <a16:creationId xmlns:a16="http://schemas.microsoft.com/office/drawing/2014/main" id="{5DCF95B1-B9C7-463C-B15F-316BB17ED78E}"/>
                </a:ext>
              </a:extLst>
            </p:cNvPr>
            <p:cNvSpPr/>
            <p:nvPr/>
          </p:nvSpPr>
          <p:spPr>
            <a:xfrm>
              <a:off x="3375058" y="1183482"/>
              <a:ext cx="288000" cy="288000"/>
            </a:xfrm>
            <a:prstGeom prst="ellipse">
              <a:avLst/>
            </a:prstGeom>
            <a:solidFill>
              <a:srgbClr val="BAB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ontserrat SemiBold" panose="020B0604020202020204" charset="0"/>
                </a:rPr>
                <a:t>2</a:t>
              </a:r>
            </a:p>
          </p:txBody>
        </p:sp>
        <p:pic>
          <p:nvPicPr>
            <p:cNvPr id="64" name="Picture 4">
              <a:extLst>
                <a:ext uri="{FF2B5EF4-FFF2-40B4-BE49-F238E27FC236}">
                  <a16:creationId xmlns:a16="http://schemas.microsoft.com/office/drawing/2014/main" id="{7E6FFCBA-CC5B-4F38-9895-E577F4208CA0}"/>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34908" y="1655318"/>
              <a:ext cx="368300" cy="368300"/>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a:extLst>
                <a:ext uri="{FF2B5EF4-FFF2-40B4-BE49-F238E27FC236}">
                  <a16:creationId xmlns:a16="http://schemas.microsoft.com/office/drawing/2014/main" id="{9206F5FA-DF8F-4E82-ABBB-955377615552}"/>
                </a:ext>
              </a:extLst>
            </p:cNvPr>
            <p:cNvSpPr/>
            <p:nvPr/>
          </p:nvSpPr>
          <p:spPr>
            <a:xfrm>
              <a:off x="2533248" y="2265062"/>
              <a:ext cx="1904960" cy="2178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fr-FR" sz="800">
                  <a:latin typeface="Montserrat SemiBold" panose="020B0604020202020204" charset="0"/>
                </a:rPr>
                <a:t>Portefeuilles modèles théoriques</a:t>
              </a:r>
            </a:p>
          </p:txBody>
        </p:sp>
        <p:sp>
          <p:nvSpPr>
            <p:cNvPr id="66" name="Rectangle 65">
              <a:extLst>
                <a:ext uri="{FF2B5EF4-FFF2-40B4-BE49-F238E27FC236}">
                  <a16:creationId xmlns:a16="http://schemas.microsoft.com/office/drawing/2014/main" id="{E6062EC7-5AC7-4224-8B80-B72D625477F2}"/>
                </a:ext>
              </a:extLst>
            </p:cNvPr>
            <p:cNvSpPr/>
            <p:nvPr/>
          </p:nvSpPr>
          <p:spPr>
            <a:xfrm>
              <a:off x="2533248" y="2482860"/>
              <a:ext cx="1904960" cy="2462520"/>
            </a:xfrm>
            <a:prstGeom prst="rect">
              <a:avLst/>
            </a:prstGeom>
            <a:solidFill>
              <a:schemeClr val="bg1"/>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altLang="fr-FR" sz="800">
                <a:solidFill>
                  <a:srgbClr val="000000"/>
                </a:solidFill>
                <a:cs typeface="Calibri" panose="020F0502020204030204" pitchFamily="34" charset="0"/>
              </a:endParaRPr>
            </a:p>
            <a:p>
              <a:r>
                <a:rPr lang="fr-FR" altLang="fr-FR" sz="800">
                  <a:solidFill>
                    <a:schemeClr val="tx1"/>
                  </a:solidFill>
                  <a:cs typeface="Calibri" panose="020F0502020204030204" pitchFamily="34" charset="0"/>
                </a:rPr>
                <a:t>Définis par NIM Solutions selon la </a:t>
              </a:r>
              <a:r>
                <a:rPr lang="fr-FR" altLang="fr-FR" sz="800" b="1">
                  <a:solidFill>
                    <a:schemeClr val="accent4"/>
                  </a:solidFill>
                  <a:cs typeface="Calibri" panose="020F0502020204030204" pitchFamily="34" charset="0"/>
                </a:rPr>
                <a:t>segmentation</a:t>
              </a:r>
              <a:r>
                <a:rPr lang="fr-FR" altLang="fr-FR" sz="800">
                  <a:solidFill>
                    <a:schemeClr val="tx1"/>
                  </a:solidFill>
                  <a:cs typeface="Calibri" panose="020F0502020204030204" pitchFamily="34" charset="0"/>
                </a:rPr>
                <a:t> du client, le </a:t>
              </a:r>
              <a:r>
                <a:rPr lang="fr-FR" altLang="fr-FR" sz="800" b="1">
                  <a:solidFill>
                    <a:schemeClr val="accent4"/>
                  </a:solidFill>
                  <a:cs typeface="Calibri" panose="020F0502020204030204" pitchFamily="34" charset="0"/>
                </a:rPr>
                <a:t>profil de risque</a:t>
              </a:r>
              <a:r>
                <a:rPr lang="fr-FR" altLang="fr-FR" sz="800">
                  <a:solidFill>
                    <a:schemeClr val="tx1"/>
                  </a:solidFill>
                  <a:cs typeface="Calibri" panose="020F0502020204030204" pitchFamily="34" charset="0"/>
                </a:rPr>
                <a:t>, le type d</a:t>
              </a:r>
              <a:r>
                <a:rPr lang="fr-FR" altLang="fr-FR" sz="800" b="1">
                  <a:solidFill>
                    <a:schemeClr val="accent4"/>
                  </a:solidFill>
                  <a:cs typeface="Calibri" panose="020F0502020204030204" pitchFamily="34" charset="0"/>
                </a:rPr>
                <a:t>’enveloppe affecté </a:t>
              </a:r>
              <a:r>
                <a:rPr lang="fr-FR" altLang="fr-FR" sz="800">
                  <a:solidFill>
                    <a:schemeClr val="tx1"/>
                  </a:solidFill>
                  <a:cs typeface="Calibri" panose="020F0502020204030204" pitchFamily="34" charset="0"/>
                </a:rPr>
                <a:t>au projet et le </a:t>
              </a:r>
              <a:r>
                <a:rPr lang="fr-FR" altLang="fr-FR" sz="800" b="1">
                  <a:solidFill>
                    <a:schemeClr val="accent4"/>
                  </a:solidFill>
                  <a:cs typeface="Calibri" panose="020F0502020204030204" pitchFamily="34" charset="0"/>
                </a:rPr>
                <a:t>type de versement (exceptionnel ou programmé)</a:t>
              </a:r>
              <a:endParaRPr lang="fr-FR" altLang="fr-FR" sz="800" b="1" i="1">
                <a:solidFill>
                  <a:schemeClr val="accent4"/>
                </a:solidFill>
                <a:cs typeface="Calibri" panose="020F0502020204030204" pitchFamily="34" charset="0"/>
              </a:endParaRPr>
            </a:p>
            <a:p>
              <a:endParaRPr lang="fr-FR" altLang="fr-FR" sz="800" i="1">
                <a:solidFill>
                  <a:schemeClr val="tx1"/>
                </a:solidFill>
                <a:cs typeface="Calibri" panose="020F0502020204030204" pitchFamily="34" charset="0"/>
              </a:endParaRP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Répartition entre actifs risqués, et actifs non risqués</a:t>
              </a: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Diversification en termes de classe d’actifs et de niveau de risque des instruments financiers</a:t>
              </a:r>
            </a:p>
            <a:p>
              <a:pPr marL="17145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Risque global cohérent avec le profil de risque client</a:t>
              </a:r>
            </a:p>
            <a:p>
              <a:pPr marL="171450" lvl="0" indent="-171450">
                <a:spcAft>
                  <a:spcPts val="300"/>
                </a:spcAft>
                <a:buFont typeface="Courier New" panose="02070309020205020404" pitchFamily="49" charset="0"/>
                <a:buChar char="o"/>
                <a:defRPr/>
              </a:pPr>
              <a:endParaRPr lang="fr-FR" altLang="fr-FR" sz="700" i="1">
                <a:solidFill>
                  <a:schemeClr val="tx1"/>
                </a:solidFill>
                <a:cs typeface="Calibri" panose="020F0502020204030204" pitchFamily="34" charset="0"/>
              </a:endParaRPr>
            </a:p>
            <a:p>
              <a:endParaRPr lang="fr-FR" sz="1000">
                <a:latin typeface="+mj-lt"/>
              </a:endParaRPr>
            </a:p>
          </p:txBody>
        </p:sp>
        <p:grpSp>
          <p:nvGrpSpPr>
            <p:cNvPr id="67" name="Group 73">
              <a:extLst>
                <a:ext uri="{FF2B5EF4-FFF2-40B4-BE49-F238E27FC236}">
                  <a16:creationId xmlns:a16="http://schemas.microsoft.com/office/drawing/2014/main" id="{B210DD4C-6A7D-42A4-ACA8-5E6FEDCE21AD}"/>
                </a:ext>
              </a:extLst>
            </p:cNvPr>
            <p:cNvGrpSpPr/>
            <p:nvPr/>
          </p:nvGrpSpPr>
          <p:grpSpPr>
            <a:xfrm>
              <a:off x="5440072" y="1592696"/>
              <a:ext cx="618111" cy="562249"/>
              <a:chOff x="2400367" y="2161926"/>
              <a:chExt cx="4712873" cy="2866765"/>
            </a:xfrm>
          </p:grpSpPr>
          <p:sp>
            <p:nvSpPr>
              <p:cNvPr id="78" name="Ellipse 72">
                <a:extLst>
                  <a:ext uri="{FF2B5EF4-FFF2-40B4-BE49-F238E27FC236}">
                    <a16:creationId xmlns:a16="http://schemas.microsoft.com/office/drawing/2014/main" id="{1AEEBCB4-4057-4DD5-A1EF-1851DE923B7F}"/>
                  </a:ext>
                </a:extLst>
              </p:cNvPr>
              <p:cNvSpPr/>
              <p:nvPr/>
            </p:nvSpPr>
            <p:spPr bwMode="auto">
              <a:xfrm rot="16200000">
                <a:off x="4215454" y="1325881"/>
                <a:ext cx="1082699" cy="4712873"/>
              </a:xfrm>
              <a:prstGeom prst="ellipse">
                <a:avLst/>
              </a:prstGeom>
              <a:noFill/>
              <a:ln w="9525" cap="flat" cmpd="sng" algn="ctr">
                <a:solidFill>
                  <a:srgbClr val="007A82"/>
                </a:solidFill>
                <a:prstDash val="solid"/>
                <a:round/>
                <a:headEnd type="none" w="med" len="med"/>
                <a:tailEnd type="none" w="med" len="med"/>
              </a:ln>
              <a:effectLst/>
            </p:spPr>
            <p:txBody>
              <a:bodyPr vert="horz" wrap="square" lIns="68580" tIns="68580" rIns="68580" bIns="68580" numCol="1" rtlCol="0" anchor="ctr" anchorCtr="0" compatLnSpc="1">
                <a:prstTxWarp prst="textNoShape">
                  <a:avLst/>
                </a:prstTxWarp>
              </a:bodyPr>
              <a:lstStyle/>
              <a:p>
                <a:pPr marL="94060" marR="0" lvl="0" indent="-94060" algn="l" defTabSz="746522" rtl="0" eaLnBrk="1" fontAlgn="base" latinLnBrk="0" hangingPunct="1">
                  <a:lnSpc>
                    <a:spcPct val="100000"/>
                  </a:lnSpc>
                  <a:spcBef>
                    <a:spcPct val="0"/>
                  </a:spcBef>
                  <a:spcAft>
                    <a:spcPct val="30000"/>
                  </a:spcAft>
                  <a:buClrTx/>
                  <a:buSzTx/>
                  <a:buFontTx/>
                  <a:buNone/>
                  <a:tabLst/>
                  <a:defRPr/>
                </a:pPr>
                <a:endParaRPr kumimoji="0" lang="en-US" sz="600" b="0" i="0" u="none" strike="noStrike" kern="0" cap="none" spc="0" normalizeH="0" baseline="0" noProof="0">
                  <a:ln>
                    <a:noFill/>
                  </a:ln>
                  <a:solidFill>
                    <a:srgbClr val="FFFFFF"/>
                  </a:solidFill>
                  <a:effectLst/>
                  <a:uLnTx/>
                  <a:uFillTx/>
                  <a:latin typeface="EYInterstate"/>
                  <a:cs typeface="Arial"/>
                  <a:sym typeface="EYInterstate"/>
                </a:endParaRPr>
              </a:p>
            </p:txBody>
          </p:sp>
          <p:sp>
            <p:nvSpPr>
              <p:cNvPr id="79" name="Ellipse 70">
                <a:extLst>
                  <a:ext uri="{FF2B5EF4-FFF2-40B4-BE49-F238E27FC236}">
                    <a16:creationId xmlns:a16="http://schemas.microsoft.com/office/drawing/2014/main" id="{9C87B10D-7A7D-4D79-9728-BEA438FC17A4}"/>
                  </a:ext>
                </a:extLst>
              </p:cNvPr>
              <p:cNvSpPr/>
              <p:nvPr/>
            </p:nvSpPr>
            <p:spPr bwMode="auto">
              <a:xfrm rot="2786212">
                <a:off x="4299920" y="2005513"/>
                <a:ext cx="836878" cy="3429173"/>
              </a:xfrm>
              <a:prstGeom prst="ellipse">
                <a:avLst/>
              </a:prstGeom>
              <a:noFill/>
              <a:ln w="9525" cap="flat" cmpd="sng" algn="ctr">
                <a:solidFill>
                  <a:schemeClr val="accent6"/>
                </a:solidFill>
                <a:prstDash val="solid"/>
                <a:round/>
                <a:headEnd type="none" w="med" len="med"/>
                <a:tailEnd type="none" w="med" len="med"/>
              </a:ln>
              <a:effectLst/>
            </p:spPr>
            <p:txBody>
              <a:bodyPr vert="horz" wrap="square" lIns="68580" tIns="68580" rIns="68580" bIns="68580" numCol="1" rtlCol="0" anchor="ctr" anchorCtr="0" compatLnSpc="1">
                <a:prstTxWarp prst="textNoShape">
                  <a:avLst/>
                </a:prstTxWarp>
              </a:bodyPr>
              <a:lstStyle/>
              <a:p>
                <a:pPr marL="94060" marR="0" lvl="0" indent="-94060" algn="l" defTabSz="746522" rtl="0" eaLnBrk="1" fontAlgn="base" latinLnBrk="0" hangingPunct="1">
                  <a:lnSpc>
                    <a:spcPct val="100000"/>
                  </a:lnSpc>
                  <a:spcBef>
                    <a:spcPct val="0"/>
                  </a:spcBef>
                  <a:spcAft>
                    <a:spcPct val="30000"/>
                  </a:spcAft>
                  <a:buClrTx/>
                  <a:buSzTx/>
                  <a:buFontTx/>
                  <a:buNone/>
                  <a:tabLst/>
                  <a:defRPr/>
                </a:pPr>
                <a:endParaRPr kumimoji="0" lang="en-US" sz="600" b="0" i="0" u="none" strike="noStrike" kern="0" cap="none" spc="0" normalizeH="0" baseline="0" noProof="0">
                  <a:ln>
                    <a:noFill/>
                  </a:ln>
                  <a:solidFill>
                    <a:srgbClr val="FFFFFF"/>
                  </a:solidFill>
                  <a:effectLst/>
                  <a:uLnTx/>
                  <a:uFillTx/>
                  <a:latin typeface="EYInterstate"/>
                  <a:cs typeface="Arial"/>
                  <a:sym typeface="EYInterstate"/>
                </a:endParaRPr>
              </a:p>
            </p:txBody>
          </p:sp>
          <p:sp>
            <p:nvSpPr>
              <p:cNvPr id="80" name="Ellipse 71">
                <a:extLst>
                  <a:ext uri="{FF2B5EF4-FFF2-40B4-BE49-F238E27FC236}">
                    <a16:creationId xmlns:a16="http://schemas.microsoft.com/office/drawing/2014/main" id="{BE8A8D85-F9B7-4E6B-BBB1-603405363816}"/>
                  </a:ext>
                </a:extLst>
              </p:cNvPr>
              <p:cNvSpPr/>
              <p:nvPr/>
            </p:nvSpPr>
            <p:spPr bwMode="auto">
              <a:xfrm>
                <a:off x="4161041" y="2161926"/>
                <a:ext cx="1152000" cy="2866765"/>
              </a:xfrm>
              <a:prstGeom prst="ellipse">
                <a:avLst/>
              </a:prstGeom>
              <a:noFill/>
              <a:ln w="9525" cap="flat" cmpd="sng" algn="ctr">
                <a:solidFill>
                  <a:schemeClr val="accent2"/>
                </a:solidFill>
                <a:prstDash val="solid"/>
                <a:round/>
                <a:headEnd type="none" w="med" len="med"/>
                <a:tailEnd type="none" w="med" len="med"/>
              </a:ln>
              <a:effectLst/>
            </p:spPr>
            <p:txBody>
              <a:bodyPr vert="horz" wrap="square" lIns="68580" tIns="68580" rIns="68580" bIns="68580" numCol="1" rtlCol="0" anchor="ctr" anchorCtr="0" compatLnSpc="1">
                <a:prstTxWarp prst="textNoShape">
                  <a:avLst/>
                </a:prstTxWarp>
              </a:bodyPr>
              <a:lstStyle/>
              <a:p>
                <a:pPr marL="94060" marR="0" lvl="0" indent="-94060" algn="l" defTabSz="746522" rtl="0" eaLnBrk="1" fontAlgn="base" latinLnBrk="0" hangingPunct="1">
                  <a:lnSpc>
                    <a:spcPct val="100000"/>
                  </a:lnSpc>
                  <a:spcBef>
                    <a:spcPct val="0"/>
                  </a:spcBef>
                  <a:spcAft>
                    <a:spcPct val="30000"/>
                  </a:spcAft>
                  <a:buClrTx/>
                  <a:buSzTx/>
                  <a:buFontTx/>
                  <a:buNone/>
                  <a:tabLst/>
                  <a:defRPr/>
                </a:pPr>
                <a:endParaRPr kumimoji="0" lang="en-US" sz="600" b="0" i="0" u="none" strike="noStrike" kern="0" cap="none" spc="0" normalizeH="0" baseline="0" noProof="0">
                  <a:ln>
                    <a:noFill/>
                  </a:ln>
                  <a:solidFill>
                    <a:srgbClr val="FFFFFF"/>
                  </a:solidFill>
                  <a:effectLst/>
                  <a:uLnTx/>
                  <a:uFillTx/>
                  <a:latin typeface="EYInterstate"/>
                  <a:cs typeface="Arial"/>
                  <a:sym typeface="EYInterstate"/>
                </a:endParaRPr>
              </a:p>
            </p:txBody>
          </p:sp>
          <p:sp>
            <p:nvSpPr>
              <p:cNvPr id="81" name="Ellipse 58">
                <a:extLst>
                  <a:ext uri="{FF2B5EF4-FFF2-40B4-BE49-F238E27FC236}">
                    <a16:creationId xmlns:a16="http://schemas.microsoft.com/office/drawing/2014/main" id="{1BF2F837-1913-487B-AF2D-73E69A7AF718}"/>
                  </a:ext>
                </a:extLst>
              </p:cNvPr>
              <p:cNvSpPr/>
              <p:nvPr/>
            </p:nvSpPr>
            <p:spPr bwMode="auto">
              <a:xfrm rot="18467734">
                <a:off x="4102554" y="1862646"/>
                <a:ext cx="1119819" cy="3681479"/>
              </a:xfrm>
              <a:prstGeom prst="ellipse">
                <a:avLst/>
              </a:prstGeom>
              <a:noFill/>
              <a:ln w="9525" cap="flat" cmpd="sng" algn="ctr">
                <a:solidFill>
                  <a:schemeClr val="bg1">
                    <a:lumMod val="50000"/>
                  </a:schemeClr>
                </a:solidFill>
                <a:prstDash val="solid"/>
                <a:round/>
                <a:headEnd type="none" w="med" len="med"/>
                <a:tailEnd type="none" w="med" len="med"/>
              </a:ln>
              <a:effectLst/>
            </p:spPr>
            <p:txBody>
              <a:bodyPr vert="horz" wrap="square" lIns="68580" tIns="68580" rIns="68580" bIns="68580" numCol="1" rtlCol="0" anchor="t" anchorCtr="0" compatLnSpc="1">
                <a:prstTxWarp prst="textNoShape">
                  <a:avLst/>
                </a:prstTxWarp>
              </a:bodyPr>
              <a:lstStyle/>
              <a:p>
                <a:pPr marL="94060" marR="0" lvl="0" indent="-94060" algn="l" defTabSz="746522" rtl="0" eaLnBrk="1" fontAlgn="base" latinLnBrk="0" hangingPunct="1">
                  <a:lnSpc>
                    <a:spcPct val="100000"/>
                  </a:lnSpc>
                  <a:spcBef>
                    <a:spcPct val="0"/>
                  </a:spcBef>
                  <a:spcAft>
                    <a:spcPct val="30000"/>
                  </a:spcAft>
                  <a:buClrTx/>
                  <a:buSzTx/>
                  <a:buFontTx/>
                  <a:buNone/>
                  <a:tabLst/>
                  <a:defRPr/>
                </a:pPr>
                <a:endParaRPr kumimoji="0" lang="en-US" sz="600" b="0" i="0" u="none" strike="noStrike" kern="0" cap="none" spc="0" normalizeH="0" baseline="0" noProof="0">
                  <a:ln>
                    <a:noFill/>
                  </a:ln>
                  <a:solidFill>
                    <a:srgbClr val="FFFFFF"/>
                  </a:solidFill>
                  <a:effectLst/>
                  <a:uLnTx/>
                  <a:uFillTx/>
                  <a:latin typeface="EYInterstate"/>
                  <a:cs typeface="Arial"/>
                  <a:sym typeface="EYInterstate"/>
                </a:endParaRPr>
              </a:p>
            </p:txBody>
          </p:sp>
        </p:grpSp>
        <p:pic>
          <p:nvPicPr>
            <p:cNvPr id="68" name="Picture 6">
              <a:extLst>
                <a:ext uri="{FF2B5EF4-FFF2-40B4-BE49-F238E27FC236}">
                  <a16:creationId xmlns:a16="http://schemas.microsoft.com/office/drawing/2014/main" id="{C06FF3DC-91FF-4457-AD51-803FABF70F6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52833" y="1627893"/>
              <a:ext cx="592588" cy="540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Ellipse 70">
              <a:extLst>
                <a:ext uri="{FF2B5EF4-FFF2-40B4-BE49-F238E27FC236}">
                  <a16:creationId xmlns:a16="http://schemas.microsoft.com/office/drawing/2014/main" id="{EB6A5EBC-2EE9-4E39-9A30-7F92A3C2DC47}"/>
                </a:ext>
              </a:extLst>
            </p:cNvPr>
            <p:cNvSpPr/>
            <p:nvPr/>
          </p:nvSpPr>
          <p:spPr>
            <a:xfrm>
              <a:off x="5605127" y="1183482"/>
              <a:ext cx="288000" cy="28800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ontserrat SemiBold" panose="020B0604020202020204" charset="0"/>
                </a:rPr>
                <a:t>3</a:t>
              </a:r>
            </a:p>
          </p:txBody>
        </p:sp>
        <p:sp>
          <p:nvSpPr>
            <p:cNvPr id="72" name="Rectangle 71">
              <a:extLst>
                <a:ext uri="{FF2B5EF4-FFF2-40B4-BE49-F238E27FC236}">
                  <a16:creationId xmlns:a16="http://schemas.microsoft.com/office/drawing/2014/main" id="{26D5FB68-0D10-4A66-9CDB-F1933079674A}"/>
                </a:ext>
              </a:extLst>
            </p:cNvPr>
            <p:cNvSpPr/>
            <p:nvPr/>
          </p:nvSpPr>
          <p:spPr>
            <a:xfrm>
              <a:off x="4796647" y="2265062"/>
              <a:ext cx="1904960" cy="217800"/>
            </a:xfrm>
            <a:prstGeom prst="rect">
              <a:avLst/>
            </a:prstGeom>
            <a:solidFill>
              <a:srgbClr val="78D4D4"/>
            </a:solidFill>
            <a:ln w="12700">
              <a:solidFill>
                <a:srgbClr val="78D4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a:latin typeface="Montserrat SemiBold" panose="020B0604020202020204" charset="0"/>
                </a:rPr>
                <a:t>Proposition LEA</a:t>
              </a:r>
            </a:p>
          </p:txBody>
        </p:sp>
        <p:sp>
          <p:nvSpPr>
            <p:cNvPr id="73" name="Rectangle 72">
              <a:extLst>
                <a:ext uri="{FF2B5EF4-FFF2-40B4-BE49-F238E27FC236}">
                  <a16:creationId xmlns:a16="http://schemas.microsoft.com/office/drawing/2014/main" id="{5D1EF7EF-D5B5-4687-8E78-0EA91AFAE0C9}"/>
                </a:ext>
              </a:extLst>
            </p:cNvPr>
            <p:cNvSpPr/>
            <p:nvPr/>
          </p:nvSpPr>
          <p:spPr>
            <a:xfrm>
              <a:off x="4796647" y="2482860"/>
              <a:ext cx="1904960" cy="2462520"/>
            </a:xfrm>
            <a:prstGeom prst="rect">
              <a:avLst/>
            </a:prstGeom>
            <a:solidFill>
              <a:schemeClr val="bg1"/>
            </a:solidFill>
            <a:ln w="12700">
              <a:solidFill>
                <a:srgbClr val="78D4D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altLang="fr-FR" sz="800">
                <a:solidFill>
                  <a:srgbClr val="000000"/>
                </a:solidFill>
                <a:cs typeface="Calibri" panose="020F0502020204030204" pitchFamily="34" charset="0"/>
              </a:endParaRPr>
            </a:p>
            <a:p>
              <a:pPr lvl="0">
                <a:defRPr/>
              </a:pPr>
              <a:r>
                <a:rPr lang="fr-FR" sz="800">
                  <a:solidFill>
                    <a:schemeClr val="tx1"/>
                  </a:solidFill>
                  <a:cs typeface="Calibri" panose="020F0502020204030204" pitchFamily="34" charset="0"/>
                </a:rPr>
                <a:t>La proposition LEA est une allocation personnalisée qui prend en compte les </a:t>
              </a:r>
              <a:r>
                <a:rPr lang="fr-FR" sz="800" b="1">
                  <a:solidFill>
                    <a:srgbClr val="78D4D4"/>
                  </a:solidFill>
                  <a:cs typeface="Calibri" panose="020F0502020204030204" pitchFamily="34" charset="0"/>
                </a:rPr>
                <a:t>éléments suivants</a:t>
              </a:r>
              <a:r>
                <a:rPr lang="fr-FR" sz="800">
                  <a:solidFill>
                    <a:srgbClr val="78D4D4"/>
                  </a:solidFill>
                  <a:cs typeface="Calibri" panose="020F0502020204030204" pitchFamily="34" charset="0"/>
                </a:rPr>
                <a:t> </a:t>
              </a:r>
              <a:r>
                <a:rPr lang="fr-FR" sz="800">
                  <a:solidFill>
                    <a:schemeClr val="tx1"/>
                  </a:solidFill>
                  <a:cs typeface="Calibri" panose="020F0502020204030204" pitchFamily="34" charset="0"/>
                </a:rPr>
                <a:t>:</a:t>
              </a:r>
              <a:endParaRPr lang="fr-FR" sz="700">
                <a:solidFill>
                  <a:srgbClr val="002060"/>
                </a:solidFill>
                <a:cs typeface="Calibri" panose="020F0502020204030204" pitchFamily="34" charset="0"/>
              </a:endParaRPr>
            </a:p>
            <a:p>
              <a:pPr marL="171450" lvl="0" indent="-171450">
                <a:spcBef>
                  <a:spcPts val="300"/>
                </a:spcBef>
                <a:spcAft>
                  <a:spcPts val="300"/>
                </a:spcAft>
                <a:buFont typeface="Courier New" panose="02070309020205020404" pitchFamily="49" charset="0"/>
                <a:buChar char="o"/>
                <a:defRPr/>
              </a:pPr>
              <a:r>
                <a:rPr lang="fr-FR" sz="700">
                  <a:solidFill>
                    <a:schemeClr val="tx1"/>
                  </a:solidFill>
                  <a:cs typeface="Calibri" panose="020F0502020204030204" pitchFamily="34" charset="0"/>
                </a:rPr>
                <a:t>Nature des avoirs existants du client </a:t>
              </a: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Caractéristiques des projets du client (horizon, etc.)</a:t>
              </a: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Volonté du client de transformer ses liquidités en épargne financière</a:t>
              </a: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Caractéristiques des supports inclus dans les </a:t>
              </a:r>
              <a:r>
                <a:rPr lang="fr-FR" sz="700" err="1">
                  <a:solidFill>
                    <a:schemeClr val="tx1"/>
                  </a:solidFill>
                  <a:cs typeface="Calibri" panose="020F0502020204030204" pitchFamily="34" charset="0"/>
                </a:rPr>
                <a:t>PTFMs</a:t>
              </a:r>
              <a:r>
                <a:rPr lang="fr-FR" sz="700">
                  <a:solidFill>
                    <a:schemeClr val="tx1"/>
                  </a:solidFill>
                  <a:cs typeface="Calibri" panose="020F0502020204030204" pitchFamily="34" charset="0"/>
                </a:rPr>
                <a:t> théoriques</a:t>
              </a: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Catalogue de commercialisation de l'établissement</a:t>
              </a: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Eligibilité du client aux supports (connaissances financières) </a:t>
              </a: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Eligibilité des supports aux enveloppes (contrats)</a:t>
              </a:r>
            </a:p>
            <a:p>
              <a:pPr marL="17145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Respect des minimums de souscription par support (paramétrés dans l’outil)</a:t>
              </a:r>
            </a:p>
            <a:p>
              <a:pPr marL="171450" lvl="0" indent="-171450">
                <a:spcAft>
                  <a:spcPts val="300"/>
                </a:spcAft>
                <a:buFont typeface="Courier New" panose="02070309020205020404" pitchFamily="49" charset="0"/>
                <a:buChar char="o"/>
                <a:defRPr/>
              </a:pPr>
              <a:endParaRPr lang="fr-FR" sz="800">
                <a:solidFill>
                  <a:schemeClr val="tx1"/>
                </a:solidFill>
                <a:cs typeface="Calibri" panose="020F0502020204030204" pitchFamily="34" charset="0"/>
              </a:endParaRPr>
            </a:p>
          </p:txBody>
        </p:sp>
        <p:pic>
          <p:nvPicPr>
            <p:cNvPr id="74" name="Picture 104">
              <a:extLst>
                <a:ext uri="{FF2B5EF4-FFF2-40B4-BE49-F238E27FC236}">
                  <a16:creationId xmlns:a16="http://schemas.microsoft.com/office/drawing/2014/main" id="{A7ADDB01-C091-481B-BE20-AD05311D3240}"/>
                </a:ext>
              </a:extLst>
            </p:cNvPr>
            <p:cNvPicPr>
              <a:picLocks noChangeAspect="1"/>
            </p:cNvPicPr>
            <p:nvPr/>
          </p:nvPicPr>
          <p:blipFill rotWithShape="1">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l="10781" t="13444" r="13382" b="14437"/>
            <a:stretch/>
          </p:blipFill>
          <p:spPr>
            <a:xfrm>
              <a:off x="7766253" y="1609338"/>
              <a:ext cx="492549" cy="468406"/>
            </a:xfrm>
            <a:prstGeom prst="rect">
              <a:avLst/>
            </a:prstGeom>
          </p:spPr>
        </p:pic>
        <p:sp>
          <p:nvSpPr>
            <p:cNvPr id="75" name="Ellipse 74">
              <a:extLst>
                <a:ext uri="{FF2B5EF4-FFF2-40B4-BE49-F238E27FC236}">
                  <a16:creationId xmlns:a16="http://schemas.microsoft.com/office/drawing/2014/main" id="{85E441F2-ACDB-4800-95FF-178BF86A8FFA}"/>
                </a:ext>
              </a:extLst>
            </p:cNvPr>
            <p:cNvSpPr/>
            <p:nvPr/>
          </p:nvSpPr>
          <p:spPr>
            <a:xfrm>
              <a:off x="7868527" y="1183482"/>
              <a:ext cx="288000" cy="28800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ontserrat SemiBold" panose="020B0604020202020204" charset="0"/>
                </a:rPr>
                <a:t>4</a:t>
              </a:r>
            </a:p>
          </p:txBody>
        </p:sp>
        <p:sp>
          <p:nvSpPr>
            <p:cNvPr id="76" name="Rectangle 75">
              <a:extLst>
                <a:ext uri="{FF2B5EF4-FFF2-40B4-BE49-F238E27FC236}">
                  <a16:creationId xmlns:a16="http://schemas.microsoft.com/office/drawing/2014/main" id="{DB21AC1C-F4EB-4A7A-871F-20331104851E}"/>
                </a:ext>
              </a:extLst>
            </p:cNvPr>
            <p:cNvSpPr/>
            <p:nvPr/>
          </p:nvSpPr>
          <p:spPr>
            <a:xfrm>
              <a:off x="7060047" y="2265062"/>
              <a:ext cx="1904960" cy="2178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a:latin typeface="Montserrat SemiBold" panose="020B0604020202020204" charset="0"/>
                </a:rPr>
                <a:t>Portefeuilles Modèles adaptés</a:t>
              </a:r>
            </a:p>
          </p:txBody>
        </p:sp>
        <p:sp>
          <p:nvSpPr>
            <p:cNvPr id="77" name="Rectangle 76">
              <a:extLst>
                <a:ext uri="{FF2B5EF4-FFF2-40B4-BE49-F238E27FC236}">
                  <a16:creationId xmlns:a16="http://schemas.microsoft.com/office/drawing/2014/main" id="{2AA6A800-6642-41A6-B838-9B577DAFB4C9}"/>
                </a:ext>
              </a:extLst>
            </p:cNvPr>
            <p:cNvSpPr/>
            <p:nvPr/>
          </p:nvSpPr>
          <p:spPr>
            <a:xfrm>
              <a:off x="7060047" y="2482860"/>
              <a:ext cx="1904960" cy="2462520"/>
            </a:xfrm>
            <a:prstGeom prst="rect">
              <a:avLst/>
            </a:prstGeom>
            <a:solidFill>
              <a:schemeClr val="bg1"/>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FR" altLang="fr-FR" sz="800">
                <a:solidFill>
                  <a:srgbClr val="000000"/>
                </a:solidFill>
                <a:cs typeface="Calibri" panose="020F0502020204030204" pitchFamily="34" charset="0"/>
              </a:endParaRPr>
            </a:p>
            <a:p>
              <a:pPr lvl="0" algn="just">
                <a:defRPr/>
              </a:pPr>
              <a:r>
                <a:rPr lang="fr-FR" sz="800">
                  <a:solidFill>
                    <a:schemeClr val="tx1"/>
                  </a:solidFill>
                  <a:cs typeface="Calibri" panose="020F0502020204030204" pitchFamily="34" charset="0"/>
                </a:rPr>
                <a:t>Grands </a:t>
              </a:r>
              <a:r>
                <a:rPr lang="fr-FR" sz="800" b="1">
                  <a:solidFill>
                    <a:schemeClr val="accent5"/>
                  </a:solidFill>
                  <a:cs typeface="Calibri" panose="020F0502020204030204" pitchFamily="34" charset="0"/>
                </a:rPr>
                <a:t>principes</a:t>
              </a:r>
              <a:r>
                <a:rPr lang="fr-FR" sz="800">
                  <a:solidFill>
                    <a:schemeClr val="tx1"/>
                  </a:solidFill>
                  <a:cs typeface="Calibri" panose="020F0502020204030204" pitchFamily="34" charset="0"/>
                </a:rPr>
                <a:t> de </a:t>
              </a:r>
              <a:r>
                <a:rPr lang="fr-FR" sz="800" b="1">
                  <a:solidFill>
                    <a:schemeClr val="accent5"/>
                  </a:solidFill>
                  <a:cs typeface="Calibri" panose="020F0502020204030204" pitchFamily="34" charset="0"/>
                </a:rPr>
                <a:t>l’algorithme</a:t>
              </a:r>
              <a:r>
                <a:rPr lang="fr-FR" sz="800">
                  <a:solidFill>
                    <a:schemeClr val="tx1"/>
                  </a:solidFill>
                  <a:cs typeface="Calibri" panose="020F0502020204030204" pitchFamily="34" charset="0"/>
                </a:rPr>
                <a:t> :</a:t>
              </a:r>
            </a:p>
            <a:p>
              <a:pPr lvl="0" algn="just">
                <a:defRPr/>
              </a:pPr>
              <a:endParaRPr lang="fr-FR" sz="700" b="1">
                <a:solidFill>
                  <a:schemeClr val="tx1"/>
                </a:solidFill>
                <a:cs typeface="Calibri" panose="020F0502020204030204" pitchFamily="34" charset="0"/>
              </a:endParaRP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Respect du % maximal d'actifs risqués...</a:t>
              </a: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Respect de la volatilité globale maximale…</a:t>
              </a:r>
            </a:p>
            <a:p>
              <a:pPr marL="179388" lvl="0">
                <a:spcAft>
                  <a:spcPts val="300"/>
                </a:spcAft>
                <a:defRPr/>
              </a:pPr>
              <a:r>
                <a:rPr lang="fr-FR" sz="700">
                  <a:solidFill>
                    <a:schemeClr val="tx1"/>
                  </a:solidFill>
                  <a:cs typeface="Calibri" panose="020F0502020204030204" pitchFamily="34" charset="0"/>
                </a:rPr>
                <a:t>...en lien avec le patrimoine financier du client, sa connaissance financière et son appétence au risque </a:t>
              </a: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Optimisation systématique du % d'actifs risqués alloué à chaque projet en lien avec le profil de risque du client</a:t>
              </a:r>
            </a:p>
            <a:p>
              <a:pPr marL="171450" lvl="0" indent="-171450">
                <a:spcAft>
                  <a:spcPts val="300"/>
                </a:spcAft>
                <a:buFont typeface="Courier New" panose="02070309020205020404" pitchFamily="49" charset="0"/>
                <a:buChar char="o"/>
                <a:defRPr/>
              </a:pPr>
              <a:r>
                <a:rPr lang="fr-FR" sz="700">
                  <a:solidFill>
                    <a:schemeClr val="tx1"/>
                  </a:solidFill>
                  <a:cs typeface="Calibri" panose="020F0502020204030204" pitchFamily="34" charset="0"/>
                </a:rPr>
                <a:t>Proposition d'allocation basée sur les portefeuilles modèles et conservant systématiquement les avoirs risqués précédemment détenus </a:t>
              </a:r>
            </a:p>
            <a:p>
              <a:endParaRPr lang="fr-FR" sz="1000">
                <a:latin typeface="+mj-lt"/>
              </a:endParaRPr>
            </a:p>
          </p:txBody>
        </p:sp>
      </p:grpSp>
    </p:spTree>
    <p:extLst>
      <p:ext uri="{BB962C8B-B14F-4D97-AF65-F5344CB8AC3E}">
        <p14:creationId xmlns:p14="http://schemas.microsoft.com/office/powerpoint/2010/main" val="1667808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D63E93-C406-4261-A54E-1D5CDB530DE9}"/>
              </a:ext>
            </a:extLst>
          </p:cNvPr>
          <p:cNvSpPr>
            <a:spLocks noGrp="1"/>
          </p:cNvSpPr>
          <p:nvPr>
            <p:ph type="title"/>
          </p:nvPr>
        </p:nvSpPr>
        <p:spPr/>
        <p:txBody>
          <a:bodyPr/>
          <a:lstStyle/>
          <a:p>
            <a:r>
              <a:rPr lang="fr-FR"/>
              <a:t>Nouveau QCF-QR</a:t>
            </a:r>
          </a:p>
        </p:txBody>
      </p:sp>
      <p:sp>
        <p:nvSpPr>
          <p:cNvPr id="3" name="Espace réservé du texte 2">
            <a:extLst>
              <a:ext uri="{FF2B5EF4-FFF2-40B4-BE49-F238E27FC236}">
                <a16:creationId xmlns:a16="http://schemas.microsoft.com/office/drawing/2014/main" id="{980581A1-3D06-4345-86AE-2CFE02F6024E}"/>
              </a:ext>
            </a:extLst>
          </p:cNvPr>
          <p:cNvSpPr>
            <a:spLocks noGrp="1"/>
          </p:cNvSpPr>
          <p:nvPr>
            <p:ph type="body" sz="quarter" idx="12"/>
          </p:nvPr>
        </p:nvSpPr>
        <p:spPr/>
        <p:txBody>
          <a:bodyPr/>
          <a:lstStyle/>
          <a:p>
            <a:r>
              <a:rPr lang="fr-FR"/>
              <a:t>Un scoring revu et qui prend désormais en compte la pondération</a:t>
            </a:r>
          </a:p>
        </p:txBody>
      </p:sp>
      <p:sp>
        <p:nvSpPr>
          <p:cNvPr id="17" name="Oval 105">
            <a:extLst>
              <a:ext uri="{FF2B5EF4-FFF2-40B4-BE49-F238E27FC236}">
                <a16:creationId xmlns:a16="http://schemas.microsoft.com/office/drawing/2014/main" id="{E4E5F2E0-3266-40C5-992F-26E6A6C24C18}"/>
              </a:ext>
            </a:extLst>
          </p:cNvPr>
          <p:cNvSpPr/>
          <p:nvPr/>
        </p:nvSpPr>
        <p:spPr>
          <a:xfrm>
            <a:off x="2276570" y="1045833"/>
            <a:ext cx="900000" cy="90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kern="1200">
              <a:solidFill>
                <a:srgbClr val="FFFFFF"/>
              </a:solidFill>
              <a:latin typeface="Arial"/>
            </a:endParaRPr>
          </a:p>
        </p:txBody>
      </p:sp>
      <p:sp>
        <p:nvSpPr>
          <p:cNvPr id="19" name="Oval 79">
            <a:extLst>
              <a:ext uri="{FF2B5EF4-FFF2-40B4-BE49-F238E27FC236}">
                <a16:creationId xmlns:a16="http://schemas.microsoft.com/office/drawing/2014/main" id="{181EBF1E-B913-40B4-9B6A-C493F8FE13F5}"/>
              </a:ext>
            </a:extLst>
          </p:cNvPr>
          <p:cNvSpPr/>
          <p:nvPr/>
        </p:nvSpPr>
        <p:spPr>
          <a:xfrm>
            <a:off x="5967430" y="1045833"/>
            <a:ext cx="900000" cy="90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kern="1200">
              <a:solidFill>
                <a:srgbClr val="FFFFFF"/>
              </a:solidFill>
              <a:latin typeface="Arial"/>
            </a:endParaRPr>
          </a:p>
        </p:txBody>
      </p:sp>
      <p:pic>
        <p:nvPicPr>
          <p:cNvPr id="1028" name="Picture 4" descr="scores Icon 1929515">
            <a:extLst>
              <a:ext uri="{FF2B5EF4-FFF2-40B4-BE49-F238E27FC236}">
                <a16:creationId xmlns:a16="http://schemas.microsoft.com/office/drawing/2014/main" id="{381C4248-E376-4204-B8E7-17F9FD1432B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156841" y="1235244"/>
            <a:ext cx="521179" cy="521179"/>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106">
            <a:extLst>
              <a:ext uri="{FF2B5EF4-FFF2-40B4-BE49-F238E27FC236}">
                <a16:creationId xmlns:a16="http://schemas.microsoft.com/office/drawing/2014/main" id="{7C9CFCA4-53B7-4542-8E0D-E73D06D21DD8}"/>
              </a:ext>
            </a:extLst>
          </p:cNvPr>
          <p:cNvSpPr txBox="1"/>
          <p:nvPr/>
        </p:nvSpPr>
        <p:spPr>
          <a:xfrm>
            <a:off x="1078844" y="2139083"/>
            <a:ext cx="3259596" cy="461665"/>
          </a:xfrm>
          <a:prstGeom prst="rect">
            <a:avLst/>
          </a:prstGeom>
          <a:noFill/>
        </p:spPr>
        <p:txBody>
          <a:bodyPr wrap="square" rtlCol="0">
            <a:spAutoFit/>
          </a:bodyPr>
          <a:lstStyle/>
          <a:p>
            <a:pPr algn="ctr" defTabSz="685800">
              <a:defRPr/>
            </a:pPr>
            <a:r>
              <a:rPr lang="fr-FR" sz="1200" b="1" kern="1200">
                <a:solidFill>
                  <a:schemeClr val="accent2"/>
                </a:solidFill>
                <a:latin typeface="Montserrat ExtraBold" panose="020B0604020202020204" charset="0"/>
                <a:ea typeface="+mn-ea"/>
                <a:cs typeface="Arial" panose="020B0604020202020204" pitchFamily="34" charset="0"/>
              </a:rPr>
              <a:t>Des questions revues pour plus de clarté pour les clients</a:t>
            </a:r>
          </a:p>
        </p:txBody>
      </p:sp>
      <p:cxnSp>
        <p:nvCxnSpPr>
          <p:cNvPr id="25" name="Straight Connector 108">
            <a:extLst>
              <a:ext uri="{FF2B5EF4-FFF2-40B4-BE49-F238E27FC236}">
                <a16:creationId xmlns:a16="http://schemas.microsoft.com/office/drawing/2014/main" id="{28CCADBF-13E3-4703-9D77-79849395F4CC}"/>
              </a:ext>
            </a:extLst>
          </p:cNvPr>
          <p:cNvCxnSpPr>
            <a:cxnSpLocks/>
          </p:cNvCxnSpPr>
          <p:nvPr/>
        </p:nvCxnSpPr>
        <p:spPr>
          <a:xfrm>
            <a:off x="2097952" y="2752105"/>
            <a:ext cx="1221377" cy="0"/>
          </a:xfrm>
          <a:prstGeom prst="line">
            <a:avLst/>
          </a:prstGeom>
          <a:ln/>
        </p:spPr>
        <p:style>
          <a:lnRef idx="1">
            <a:schemeClr val="accent2"/>
          </a:lnRef>
          <a:fillRef idx="0">
            <a:schemeClr val="accent2"/>
          </a:fillRef>
          <a:effectRef idx="0">
            <a:schemeClr val="accent2"/>
          </a:effectRef>
          <a:fontRef idx="minor">
            <a:schemeClr val="tx1"/>
          </a:fontRef>
        </p:style>
      </p:cxnSp>
      <p:sp>
        <p:nvSpPr>
          <p:cNvPr id="26" name="TextBox 106">
            <a:extLst>
              <a:ext uri="{FF2B5EF4-FFF2-40B4-BE49-F238E27FC236}">
                <a16:creationId xmlns:a16="http://schemas.microsoft.com/office/drawing/2014/main" id="{87CE24A7-8B6B-4EA7-AA65-A219AD2669A6}"/>
              </a:ext>
            </a:extLst>
          </p:cNvPr>
          <p:cNvSpPr txBox="1"/>
          <p:nvPr/>
        </p:nvSpPr>
        <p:spPr>
          <a:xfrm>
            <a:off x="4769703" y="2139083"/>
            <a:ext cx="3259596" cy="461665"/>
          </a:xfrm>
          <a:prstGeom prst="rect">
            <a:avLst/>
          </a:prstGeom>
          <a:noFill/>
        </p:spPr>
        <p:txBody>
          <a:bodyPr wrap="square" rtlCol="0">
            <a:spAutoFit/>
          </a:bodyPr>
          <a:lstStyle/>
          <a:p>
            <a:pPr algn="ctr" defTabSz="685800">
              <a:defRPr/>
            </a:pPr>
            <a:r>
              <a:rPr lang="fr-FR" sz="1200" b="1" kern="1200">
                <a:solidFill>
                  <a:schemeClr val="accent5"/>
                </a:solidFill>
                <a:latin typeface="Montserrat ExtraBold" panose="020B0604020202020204" charset="0"/>
                <a:ea typeface="+mn-ea"/>
                <a:cs typeface="Arial" panose="020B0604020202020204" pitchFamily="34" charset="0"/>
              </a:rPr>
              <a:t>Une nouvelle méthodologie pour la définition du profil de risque </a:t>
            </a:r>
          </a:p>
        </p:txBody>
      </p:sp>
      <p:cxnSp>
        <p:nvCxnSpPr>
          <p:cNvPr id="27" name="Straight Connector 108">
            <a:extLst>
              <a:ext uri="{FF2B5EF4-FFF2-40B4-BE49-F238E27FC236}">
                <a16:creationId xmlns:a16="http://schemas.microsoft.com/office/drawing/2014/main" id="{F3B7211A-97C0-4F8A-B862-C1753DF0BC7E}"/>
              </a:ext>
            </a:extLst>
          </p:cNvPr>
          <p:cNvCxnSpPr>
            <a:cxnSpLocks/>
          </p:cNvCxnSpPr>
          <p:nvPr/>
        </p:nvCxnSpPr>
        <p:spPr>
          <a:xfrm>
            <a:off x="5753981" y="2752105"/>
            <a:ext cx="1221377" cy="0"/>
          </a:xfrm>
          <a:prstGeom prst="line">
            <a:avLst/>
          </a:prstGeom>
          <a:ln>
            <a:solidFill>
              <a:schemeClr val="accent5"/>
            </a:solidFill>
          </a:ln>
        </p:spPr>
        <p:style>
          <a:lnRef idx="1">
            <a:schemeClr val="accent2"/>
          </a:lnRef>
          <a:fillRef idx="0">
            <a:schemeClr val="accent2"/>
          </a:fillRef>
          <a:effectRef idx="0">
            <a:schemeClr val="accent2"/>
          </a:effectRef>
          <a:fontRef idx="minor">
            <a:schemeClr val="tx1"/>
          </a:fontRef>
        </p:style>
      </p:cxnSp>
      <p:pic>
        <p:nvPicPr>
          <p:cNvPr id="1030" name="Picture 6" descr="Survey Icon 763884">
            <a:extLst>
              <a:ext uri="{FF2B5EF4-FFF2-40B4-BE49-F238E27FC236}">
                <a16:creationId xmlns:a16="http://schemas.microsoft.com/office/drawing/2014/main" id="{765C5623-186A-458D-9BD6-4D21F674AD6B}"/>
              </a:ext>
            </a:extLst>
          </p:cNvPr>
          <p:cNvPicPr>
            <a:picLocks noChangeAspect="1" noChangeArrowheads="1"/>
          </p:cNvPicPr>
          <p:nvPr/>
        </p:nvPicPr>
        <p:blipFill>
          <a:blip r:embed="rId5">
            <a:biLevel thresh="25000"/>
            <a:extLst>
              <a:ext uri="{BEBA8EAE-BF5A-486C-A8C5-ECC9F3942E4B}">
                <a14:imgProps xmlns:a14="http://schemas.microsoft.com/office/drawing/2010/main">
                  <a14:imgLayer r:embed="rId6">
                    <a14:imgEffect>
                      <a14:brightnessContrast bright="100000" contrast="-70000"/>
                    </a14:imgEffect>
                  </a14:imgLayer>
                </a14:imgProps>
              </a:ext>
              <a:ext uri="{28A0092B-C50C-407E-A947-70E740481C1C}">
                <a14:useLocalDpi xmlns:a14="http://schemas.microsoft.com/office/drawing/2010/main" val="0"/>
              </a:ext>
            </a:extLst>
          </a:blip>
          <a:srcRect/>
          <a:stretch>
            <a:fillRect/>
          </a:stretch>
        </p:blipFill>
        <p:spPr bwMode="auto">
          <a:xfrm>
            <a:off x="2484991" y="1254254"/>
            <a:ext cx="483158" cy="483158"/>
          </a:xfrm>
          <a:prstGeom prst="rect">
            <a:avLst/>
          </a:prstGeom>
          <a:noFill/>
          <a:extLst>
            <a:ext uri="{909E8E84-426E-40DD-AFC4-6F175D3DCCD1}">
              <a14:hiddenFill xmlns:a14="http://schemas.microsoft.com/office/drawing/2010/main">
                <a:solidFill>
                  <a:srgbClr val="FFFFFF"/>
                </a:solidFill>
              </a14:hiddenFill>
            </a:ext>
          </a:extLst>
        </p:spPr>
      </p:pic>
      <p:sp>
        <p:nvSpPr>
          <p:cNvPr id="22" name="ZoneTexte 21">
            <a:extLst>
              <a:ext uri="{FF2B5EF4-FFF2-40B4-BE49-F238E27FC236}">
                <a16:creationId xmlns:a16="http://schemas.microsoft.com/office/drawing/2014/main" id="{6FD72395-1204-4E4B-92E8-7C01B4D3EBB4}"/>
              </a:ext>
            </a:extLst>
          </p:cNvPr>
          <p:cNvSpPr txBox="1"/>
          <p:nvPr/>
        </p:nvSpPr>
        <p:spPr>
          <a:xfrm>
            <a:off x="1228727" y="2878076"/>
            <a:ext cx="2959827" cy="507831"/>
          </a:xfrm>
          <a:prstGeom prst="rect">
            <a:avLst/>
          </a:prstGeom>
          <a:noFill/>
        </p:spPr>
        <p:txBody>
          <a:bodyPr wrap="square" rtlCol="0">
            <a:spAutoFit/>
          </a:bodyPr>
          <a:lstStyle/>
          <a:p>
            <a:pPr algn="ctr"/>
            <a:r>
              <a:rPr lang="fr-FR" sz="900"/>
              <a:t>Modification de plusieurs questions et visuels afin de limiter les ambiguïtés concernant certaines questions qui pouvaient porter à confusion</a:t>
            </a:r>
          </a:p>
        </p:txBody>
      </p:sp>
      <p:sp>
        <p:nvSpPr>
          <p:cNvPr id="31" name="ZoneTexte 30">
            <a:extLst>
              <a:ext uri="{FF2B5EF4-FFF2-40B4-BE49-F238E27FC236}">
                <a16:creationId xmlns:a16="http://schemas.microsoft.com/office/drawing/2014/main" id="{C47B3CA3-A2C9-4399-A813-B166F78D6F4E}"/>
              </a:ext>
            </a:extLst>
          </p:cNvPr>
          <p:cNvSpPr txBox="1"/>
          <p:nvPr/>
        </p:nvSpPr>
        <p:spPr>
          <a:xfrm>
            <a:off x="4884755" y="2878076"/>
            <a:ext cx="2959827" cy="1338828"/>
          </a:xfrm>
          <a:prstGeom prst="rect">
            <a:avLst/>
          </a:prstGeom>
          <a:noFill/>
        </p:spPr>
        <p:txBody>
          <a:bodyPr wrap="square" rtlCol="0">
            <a:spAutoFit/>
          </a:bodyPr>
          <a:lstStyle/>
          <a:p>
            <a:pPr algn="ctr"/>
            <a:r>
              <a:rPr lang="fr-FR" sz="900"/>
              <a:t>Modification de la méthodologie de notation globale pour revoir la distribution des profils.</a:t>
            </a:r>
          </a:p>
          <a:p>
            <a:pPr algn="ctr"/>
            <a:r>
              <a:rPr lang="fr-FR" sz="900"/>
              <a:t>Les réponses aux questions permettent désormais de calculer une moyenne pondérée.</a:t>
            </a:r>
          </a:p>
          <a:p>
            <a:pPr algn="ctr"/>
            <a:endParaRPr lang="fr-FR" sz="900"/>
          </a:p>
          <a:p>
            <a:pPr algn="ctr"/>
            <a:r>
              <a:rPr lang="fr-FR" sz="900">
                <a:solidFill>
                  <a:schemeClr val="tx1"/>
                </a:solidFill>
                <a:sym typeface="Wingdings" panose="05000000000000000000" pitchFamily="2" charset="2"/>
              </a:rPr>
              <a:t> </a:t>
            </a:r>
            <a:r>
              <a:rPr lang="fr-FR" sz="900">
                <a:solidFill>
                  <a:schemeClr val="tx1"/>
                </a:solidFill>
              </a:rPr>
              <a:t>En conséquence, une réponse de type « prudente » n’implique pas obligatoirement un profil de risque « prudent » en fin de questionnaire</a:t>
            </a:r>
          </a:p>
          <a:p>
            <a:pPr algn="ctr"/>
            <a:endParaRPr lang="fr-FR" sz="900"/>
          </a:p>
        </p:txBody>
      </p:sp>
      <p:grpSp>
        <p:nvGrpSpPr>
          <p:cNvPr id="35" name="Groupe 34">
            <a:extLst>
              <a:ext uri="{FF2B5EF4-FFF2-40B4-BE49-F238E27FC236}">
                <a16:creationId xmlns:a16="http://schemas.microsoft.com/office/drawing/2014/main" id="{6E399F4F-FA2E-40E6-9E0B-A8406150DE9F}"/>
              </a:ext>
            </a:extLst>
          </p:cNvPr>
          <p:cNvGrpSpPr/>
          <p:nvPr/>
        </p:nvGrpSpPr>
        <p:grpSpPr>
          <a:xfrm>
            <a:off x="800713" y="4342873"/>
            <a:ext cx="7542575" cy="342355"/>
            <a:chOff x="745379" y="4442949"/>
            <a:chExt cx="8166272" cy="288000"/>
          </a:xfrm>
        </p:grpSpPr>
        <p:sp>
          <p:nvSpPr>
            <p:cNvPr id="36" name="Rectangle 35">
              <a:extLst>
                <a:ext uri="{FF2B5EF4-FFF2-40B4-BE49-F238E27FC236}">
                  <a16:creationId xmlns:a16="http://schemas.microsoft.com/office/drawing/2014/main" id="{4F2B87DB-FB52-4CC2-B94E-E9357E0CA590}"/>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600"/>
                </a:spcBef>
                <a:buClr>
                  <a:srgbClr val="9176B4"/>
                </a:buClr>
              </a:pPr>
              <a:r>
                <a:rPr lang="fr-FR" sz="800">
                  <a:solidFill>
                    <a:schemeClr val="accent3"/>
                  </a:solidFill>
                  <a:latin typeface="Montserrat SemiBold" panose="020B0604020202020204" charset="0"/>
                </a:rPr>
                <a:t>Cette mise à jour du QCF – QR a pour impact d’améliorer la distribution des profils grâce à la mise en place de la pondération</a:t>
              </a:r>
            </a:p>
          </p:txBody>
        </p:sp>
        <p:sp>
          <p:nvSpPr>
            <p:cNvPr id="37" name="Triangle isocèle 36">
              <a:extLst>
                <a:ext uri="{FF2B5EF4-FFF2-40B4-BE49-F238E27FC236}">
                  <a16:creationId xmlns:a16="http://schemas.microsoft.com/office/drawing/2014/main" id="{1F326DC5-CD4A-4A97-B01E-C5C78A5365C4}"/>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456538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F17657-B46A-4F57-B6B1-07966DF9DC3F}"/>
              </a:ext>
            </a:extLst>
          </p:cNvPr>
          <p:cNvSpPr>
            <a:spLocks noGrp="1"/>
          </p:cNvSpPr>
          <p:nvPr>
            <p:ph type="title"/>
          </p:nvPr>
        </p:nvSpPr>
        <p:spPr/>
        <p:txBody>
          <a:bodyPr/>
          <a:lstStyle/>
          <a:p>
            <a:r>
              <a:rPr lang="fr-FR" sz="1800"/>
              <a:t>Rappel des impacts du QCF-QR sur l’outil</a:t>
            </a:r>
          </a:p>
        </p:txBody>
      </p:sp>
      <p:sp>
        <p:nvSpPr>
          <p:cNvPr id="64" name="Espace réservé du texte 63">
            <a:extLst>
              <a:ext uri="{FF2B5EF4-FFF2-40B4-BE49-F238E27FC236}">
                <a16:creationId xmlns:a16="http://schemas.microsoft.com/office/drawing/2014/main" id="{322FDF4D-AF2B-46A1-BCA6-94F532917B8E}"/>
              </a:ext>
            </a:extLst>
          </p:cNvPr>
          <p:cNvSpPr>
            <a:spLocks noGrp="1"/>
          </p:cNvSpPr>
          <p:nvPr>
            <p:ph type="body" sz="quarter" idx="12"/>
          </p:nvPr>
        </p:nvSpPr>
        <p:spPr>
          <a:xfrm>
            <a:off x="907819" y="627486"/>
            <a:ext cx="7704098" cy="512860"/>
          </a:xfrm>
          <a:noFill/>
        </p:spPr>
        <p:txBody>
          <a:bodyPr>
            <a:normAutofit/>
          </a:bodyPr>
          <a:lstStyle/>
          <a:p>
            <a:r>
              <a:rPr lang="fr-FR" sz="1200"/>
              <a:t>A chaque profil de risque sont associées une volatilité maximale ainsi qu’une part d’actifs risqués :</a:t>
            </a:r>
          </a:p>
          <a:p>
            <a:endParaRPr lang="fr-FR" sz="1200"/>
          </a:p>
        </p:txBody>
      </p:sp>
      <p:graphicFrame>
        <p:nvGraphicFramePr>
          <p:cNvPr id="33" name="Tableau 10">
            <a:extLst>
              <a:ext uri="{FF2B5EF4-FFF2-40B4-BE49-F238E27FC236}">
                <a16:creationId xmlns:a16="http://schemas.microsoft.com/office/drawing/2014/main" id="{ADB305DF-6774-447D-9435-7C9554F62262}"/>
              </a:ext>
            </a:extLst>
          </p:cNvPr>
          <p:cNvGraphicFramePr>
            <a:graphicFrameLocks noGrp="1"/>
          </p:cNvGraphicFramePr>
          <p:nvPr/>
        </p:nvGraphicFramePr>
        <p:xfrm>
          <a:off x="1609336" y="1118634"/>
          <a:ext cx="5925329" cy="2848035"/>
        </p:xfrm>
        <a:graphic>
          <a:graphicData uri="http://schemas.openxmlformats.org/drawingml/2006/table">
            <a:tbl>
              <a:tblPr firstRow="1" bandRow="1">
                <a:tableStyleId>{F66A9B51-AE3E-4324-8CB2-79743BB350C3}</a:tableStyleId>
              </a:tblPr>
              <a:tblGrid>
                <a:gridCol w="2079701">
                  <a:extLst>
                    <a:ext uri="{9D8B030D-6E8A-4147-A177-3AD203B41FA5}">
                      <a16:colId xmlns:a16="http://schemas.microsoft.com/office/drawing/2014/main" val="424864266"/>
                    </a:ext>
                  </a:extLst>
                </a:gridCol>
                <a:gridCol w="797218">
                  <a:extLst>
                    <a:ext uri="{9D8B030D-6E8A-4147-A177-3AD203B41FA5}">
                      <a16:colId xmlns:a16="http://schemas.microsoft.com/office/drawing/2014/main" val="138201267"/>
                    </a:ext>
                  </a:extLst>
                </a:gridCol>
                <a:gridCol w="797218">
                  <a:extLst>
                    <a:ext uri="{9D8B030D-6E8A-4147-A177-3AD203B41FA5}">
                      <a16:colId xmlns:a16="http://schemas.microsoft.com/office/drawing/2014/main" val="4183409929"/>
                    </a:ext>
                  </a:extLst>
                </a:gridCol>
                <a:gridCol w="797218">
                  <a:extLst>
                    <a:ext uri="{9D8B030D-6E8A-4147-A177-3AD203B41FA5}">
                      <a16:colId xmlns:a16="http://schemas.microsoft.com/office/drawing/2014/main" val="1876207639"/>
                    </a:ext>
                  </a:extLst>
                </a:gridCol>
                <a:gridCol w="1453974">
                  <a:extLst>
                    <a:ext uri="{9D8B030D-6E8A-4147-A177-3AD203B41FA5}">
                      <a16:colId xmlns:a16="http://schemas.microsoft.com/office/drawing/2014/main" val="3258322166"/>
                    </a:ext>
                  </a:extLst>
                </a:gridCol>
              </a:tblGrid>
              <a:tr h="352755">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chemeClr val="bg1"/>
                          </a:solidFill>
                          <a:effectLst/>
                          <a:uLnTx/>
                          <a:uFillTx/>
                          <a:latin typeface="Montserrat SemiBold" panose="020B0604020202020204" charset="0"/>
                          <a:ea typeface="+mn-ea"/>
                          <a:cs typeface="+mn-cs"/>
                          <a:sym typeface="Arial"/>
                        </a:rPr>
                        <a:t>Profils de risque utilisés pour les portefeuilles-modèle</a:t>
                      </a:r>
                    </a:p>
                  </a:txBody>
                  <a:tcPr anchor="ctr">
                    <a:lnR w="9525" cap="flat" cmpd="sng" algn="ctr">
                      <a:solidFill>
                        <a:schemeClr val="accent5"/>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accent5"/>
                    </a:solidFill>
                  </a:tcPr>
                </a:tc>
                <a:tc gridSpan="3">
                  <a:txBody>
                    <a:bodyPr/>
                    <a:lstStyle/>
                    <a:p>
                      <a:pPr algn="ctr"/>
                      <a:r>
                        <a:rPr kumimoji="0" lang="fr-FR" sz="800" b="1" i="0" u="none" strike="noStrike" kern="0" cap="none" spc="0" normalizeH="0" baseline="0" noProof="0">
                          <a:ln>
                            <a:noFill/>
                          </a:ln>
                          <a:solidFill>
                            <a:schemeClr val="bg1"/>
                          </a:solidFill>
                          <a:effectLst/>
                          <a:uLnTx/>
                          <a:uFillTx/>
                          <a:latin typeface="Montserrat SemiBold" panose="020B0604020202020204" charset="0"/>
                          <a:ea typeface="+mn-ea"/>
                          <a:cs typeface="+mn-cs"/>
                          <a:sym typeface="Arial"/>
                        </a:rPr>
                        <a:t>Part maximale d’Avoirs Risqués autorisée</a:t>
                      </a:r>
                      <a:endParaRPr lang="fr-FR" sz="1400">
                        <a:solidFill>
                          <a:schemeClr val="bg1"/>
                        </a:solidFill>
                      </a:endParaRPr>
                    </a:p>
                  </a:txBody>
                  <a:tcPr anchor="ctr">
                    <a:lnL w="9525" cap="flat" cmpd="sng" algn="ctr">
                      <a:solidFill>
                        <a:schemeClr val="accent5"/>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4"/>
                    </a:solidFill>
                  </a:tcPr>
                </a:tc>
                <a:tc hMerge="1">
                  <a:txBody>
                    <a:bodyPr/>
                    <a:lstStyle/>
                    <a:p>
                      <a:endParaRPr lang="fr-FR"/>
                    </a:p>
                  </a:txBody>
                  <a:tcPr/>
                </a:tc>
                <a:tc hMerge="1">
                  <a:txBody>
                    <a:bodyPr/>
                    <a:lstStyle/>
                    <a:p>
                      <a:endParaRPr lang="fr-F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chemeClr val="bg1"/>
                          </a:solidFill>
                          <a:effectLst/>
                          <a:uLnTx/>
                          <a:uFillTx/>
                          <a:latin typeface="Montserrat SemiBold" panose="020B0604020202020204" charset="0"/>
                          <a:ea typeface="+mn-ea"/>
                          <a:cs typeface="+mn-cs"/>
                          <a:sym typeface="Arial"/>
                        </a:rPr>
                        <a:t>Volatilité maximale autorisée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172998347"/>
                  </a:ext>
                </a:extLst>
              </a:tr>
              <a:tr h="320687">
                <a:tc vMerge="1">
                  <a:txBody>
                    <a:bodyPr/>
                    <a:lstStyle/>
                    <a:p>
                      <a:endParaRPr lang="fr-FR"/>
                    </a:p>
                  </a:txBody>
                  <a:tcPr/>
                </a:tc>
                <a:tc>
                  <a:txBody>
                    <a:bodyPr/>
                    <a:lstStyle/>
                    <a:p>
                      <a:pPr algn="ctr"/>
                      <a:endParaRPr lang="fr-FR" sz="900" b="1">
                        <a:solidFill>
                          <a:schemeClr val="accent4"/>
                        </a:solidFill>
                        <a:latin typeface="Montserrat SemiBold" panose="020B060402020202020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fr-FR" sz="800" b="1">
                          <a:solidFill>
                            <a:schemeClr val="accent6"/>
                          </a:solidFill>
                          <a:latin typeface="Montserrat SemiBold" panose="020B0604020202020204" charset="0"/>
                        </a:rPr>
                        <a:t>Avoirs risqués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fr-FR" sz="800" b="1">
                          <a:solidFill>
                            <a:schemeClr val="accent2"/>
                          </a:solidFill>
                          <a:latin typeface="Montserrat SemiBold" panose="020B0604020202020204" charset="0"/>
                        </a:rPr>
                        <a:t>Avoirs sécurisés</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vMerge="1">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accent4"/>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7923618"/>
                  </a:ext>
                </a:extLst>
              </a:tr>
              <a:tr h="54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chemeClr val="accent5"/>
                          </a:solidFill>
                          <a:effectLst/>
                          <a:uLnTx/>
                          <a:uFillTx/>
                          <a:latin typeface="Montserrat SemiBold" panose="020B0604020202020204" charset="0"/>
                          <a:ea typeface="+mn-ea"/>
                          <a:cs typeface="+mn-cs"/>
                          <a:sym typeface="Arial"/>
                        </a:rPr>
                        <a:t>R1 - Prudent </a:t>
                      </a:r>
                    </a:p>
                  </a:txBody>
                  <a:tcPr marL="576000" anchor="ct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tc>
                  <a:txBody>
                    <a:bodyPr/>
                    <a:lstStyle/>
                    <a:p>
                      <a:pPr algn="ctr"/>
                      <a:endParaRPr lang="fr-FR" sz="105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tc>
                  <a:txBody>
                    <a:bodyPr/>
                    <a:lstStyle/>
                    <a:p>
                      <a:pPr algn="ctr"/>
                      <a:r>
                        <a:rPr lang="fr-FR" sz="1200">
                          <a:solidFill>
                            <a:schemeClr val="accent6"/>
                          </a:solidFill>
                          <a:latin typeface="Montserrat SemiBold" panose="020B0604020202020204" charset="0"/>
                        </a:rPr>
                        <a:t>40%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gn="ctr"/>
                      <a:r>
                        <a:rPr lang="fr-FR" sz="1200">
                          <a:solidFill>
                            <a:schemeClr val="accent2"/>
                          </a:solidFill>
                          <a:latin typeface="Montserrat SemiBold" panose="020B0604020202020204" charset="0"/>
                        </a:rPr>
                        <a:t>60%</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chemeClr val="bg2"/>
                          </a:solidFill>
                          <a:effectLst/>
                          <a:uLnTx/>
                          <a:uFillTx/>
                          <a:latin typeface="Montserrat SemiBold" panose="020B0604020202020204" charset="0"/>
                          <a:ea typeface="+mn-ea"/>
                          <a:cs typeface="+mn-cs"/>
                          <a:sym typeface="Aria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238127852"/>
                  </a:ext>
                </a:extLst>
              </a:tr>
              <a:tr h="54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chemeClr val="accent5"/>
                          </a:solidFill>
                          <a:effectLst/>
                          <a:uLnTx/>
                          <a:uFillTx/>
                          <a:latin typeface="Montserrat SemiBold" panose="020B0604020202020204" charset="0"/>
                          <a:ea typeface="+mn-ea"/>
                          <a:cs typeface="+mn-cs"/>
                          <a:sym typeface="Arial"/>
                        </a:rPr>
                        <a:t>R2a - Equilibré</a:t>
                      </a:r>
                    </a:p>
                  </a:txBody>
                  <a:tcPr marL="576000" anchor="ctr">
                    <a:lnR w="12700" cap="flat" cmpd="sng" algn="ctr">
                      <a:solidFill>
                        <a:schemeClr val="tx1"/>
                      </a:solidFill>
                      <a:prstDash val="solid"/>
                      <a:round/>
                      <a:headEnd type="none" w="med" len="med"/>
                      <a:tailEnd type="none" w="med" len="med"/>
                    </a:lnR>
                    <a:solidFill>
                      <a:schemeClr val="bg1"/>
                    </a:solidFill>
                  </a:tcPr>
                </a:tc>
                <a:tc>
                  <a:txBody>
                    <a:bodyPr/>
                    <a:lstStyle/>
                    <a:p>
                      <a:pPr algn="ctr"/>
                      <a:endParaRPr lang="fr-FR" sz="105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tc>
                  <a:txBody>
                    <a:bodyPr/>
                    <a:lstStyle/>
                    <a:p>
                      <a:pPr algn="ctr"/>
                      <a:r>
                        <a:rPr lang="fr-FR" sz="1200">
                          <a:solidFill>
                            <a:schemeClr val="accent6"/>
                          </a:solidFill>
                          <a:latin typeface="Montserrat SemiBold" panose="020B0604020202020204" charset="0"/>
                        </a:rPr>
                        <a:t>50%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r>
                        <a:rPr lang="fr-FR" sz="1200">
                          <a:solidFill>
                            <a:schemeClr val="accent2"/>
                          </a:solidFill>
                          <a:latin typeface="Montserrat SemiBold" panose="020B0604020202020204" charset="0"/>
                        </a:rPr>
                        <a:t>50%</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chemeClr val="bg2"/>
                          </a:solidFill>
                          <a:effectLst/>
                          <a:uLnTx/>
                          <a:uFillTx/>
                          <a:latin typeface="Montserrat SemiBold" panose="020B0604020202020204" charset="0"/>
                          <a:ea typeface="+mn-ea"/>
                          <a:cs typeface="+mn-cs"/>
                          <a:sym typeface="Aria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96848150"/>
                  </a:ext>
                </a:extLst>
              </a:tr>
              <a:tr h="54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chemeClr val="accent5"/>
                          </a:solidFill>
                          <a:effectLst/>
                          <a:uLnTx/>
                          <a:uFillTx/>
                          <a:latin typeface="Montserrat SemiBold" panose="020B0604020202020204" charset="0"/>
                          <a:ea typeface="+mn-ea"/>
                          <a:cs typeface="+mn-cs"/>
                          <a:sym typeface="Arial"/>
                        </a:rPr>
                        <a:t>R2b - Dynamique</a:t>
                      </a:r>
                    </a:p>
                  </a:txBody>
                  <a:tcPr marL="576000" anchor="ctr">
                    <a:lnR w="12700" cap="flat" cmpd="sng" algn="ctr">
                      <a:solidFill>
                        <a:schemeClr val="tx1"/>
                      </a:solidFill>
                      <a:prstDash val="solid"/>
                      <a:round/>
                      <a:headEnd type="none" w="med" len="med"/>
                      <a:tailEnd type="none" w="med" len="med"/>
                    </a:lnR>
                    <a:solidFill>
                      <a:schemeClr val="bg1"/>
                    </a:solidFill>
                  </a:tcPr>
                </a:tc>
                <a:tc>
                  <a:txBody>
                    <a:bodyPr/>
                    <a:lstStyle/>
                    <a:p>
                      <a:pPr algn="ctr"/>
                      <a:endParaRPr lang="fr-FR" sz="105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tc>
                  <a:txBody>
                    <a:bodyPr/>
                    <a:lstStyle/>
                    <a:p>
                      <a:pPr algn="ctr"/>
                      <a:r>
                        <a:rPr lang="fr-FR" sz="1200">
                          <a:solidFill>
                            <a:schemeClr val="accent6"/>
                          </a:solidFill>
                          <a:latin typeface="Montserrat SemiBold" panose="020B0604020202020204" charset="0"/>
                        </a:rPr>
                        <a:t>70%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algn="ctr"/>
                      <a:r>
                        <a:rPr lang="fr-FR" sz="1200">
                          <a:solidFill>
                            <a:schemeClr val="accent2"/>
                          </a:solidFill>
                          <a:latin typeface="Montserrat SemiBold" panose="020B0604020202020204" charset="0"/>
                        </a:rPr>
                        <a:t>30%</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chemeClr val="bg2"/>
                          </a:solidFill>
                          <a:effectLst/>
                          <a:uLnTx/>
                          <a:uFillTx/>
                          <a:latin typeface="Montserrat SemiBold" panose="020B0604020202020204" charset="0"/>
                          <a:ea typeface="+mn-ea"/>
                          <a:cs typeface="+mn-cs"/>
                          <a:sym typeface="Aria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758192179"/>
                  </a:ext>
                </a:extLst>
              </a:tr>
              <a:tr h="54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chemeClr val="accent5"/>
                          </a:solidFill>
                          <a:effectLst/>
                          <a:uLnTx/>
                          <a:uFillTx/>
                          <a:latin typeface="Montserrat SemiBold" panose="020B0604020202020204" charset="0"/>
                          <a:ea typeface="+mn-ea"/>
                          <a:cs typeface="+mn-cs"/>
                          <a:sym typeface="Arial"/>
                        </a:rPr>
                        <a:t>R3 - Offensif</a:t>
                      </a:r>
                    </a:p>
                  </a:txBody>
                  <a:tcPr marL="576000" anchor="ctr">
                    <a:lnR w="12700" cap="flat" cmpd="sng" algn="ctr">
                      <a:solidFill>
                        <a:schemeClr val="tx1"/>
                      </a:solidFill>
                      <a:prstDash val="solid"/>
                      <a:round/>
                      <a:headEnd type="none" w="med" len="med"/>
                      <a:tailEnd type="none" w="med" len="med"/>
                    </a:lnR>
                    <a:solidFill>
                      <a:schemeClr val="bg1"/>
                    </a:solidFill>
                  </a:tcPr>
                </a:tc>
                <a:tc>
                  <a:txBody>
                    <a:bodyPr/>
                    <a:lstStyle/>
                    <a:p>
                      <a:pPr algn="ctr"/>
                      <a:endParaRPr lang="fr-FR" sz="105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1200">
                          <a:solidFill>
                            <a:schemeClr val="accent6"/>
                          </a:solidFill>
                          <a:latin typeface="Montserrat SemiBold" panose="020B0604020202020204" charset="0"/>
                        </a:rPr>
                        <a:t>90%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fr-FR" sz="1200">
                          <a:solidFill>
                            <a:schemeClr val="accent2"/>
                          </a:solidFill>
                          <a:latin typeface="Montserrat SemiBold" panose="020B0604020202020204"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chemeClr val="bg2"/>
                          </a:solidFill>
                          <a:effectLst/>
                          <a:uLnTx/>
                          <a:uFillTx/>
                          <a:latin typeface="Montserrat SemiBold" panose="020B0604020202020204" charset="0"/>
                          <a:ea typeface="+mn-ea"/>
                          <a:cs typeface="+mn-cs"/>
                          <a:sym typeface="Aria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0445961"/>
                  </a:ext>
                </a:extLst>
              </a:tr>
            </a:tbl>
          </a:graphicData>
        </a:graphic>
      </p:graphicFrame>
      <p:sp>
        <p:nvSpPr>
          <p:cNvPr id="34" name="Larme 49">
            <a:extLst>
              <a:ext uri="{FF2B5EF4-FFF2-40B4-BE49-F238E27FC236}">
                <a16:creationId xmlns:a16="http://schemas.microsoft.com/office/drawing/2014/main" id="{684CCCDD-22CE-487A-B51E-F5075F3F20C7}"/>
              </a:ext>
            </a:extLst>
          </p:cNvPr>
          <p:cNvSpPr>
            <a:spLocks noChangeAspect="1"/>
          </p:cNvSpPr>
          <p:nvPr/>
        </p:nvSpPr>
        <p:spPr>
          <a:xfrm rot="13577795">
            <a:off x="1715709" y="1925640"/>
            <a:ext cx="269948" cy="269948"/>
          </a:xfrm>
          <a:custGeom>
            <a:avLst/>
            <a:gdLst/>
            <a:ahLst/>
            <a:cxnLst/>
            <a:rect l="l" t="t" r="r" b="b"/>
            <a:pathLst>
              <a:path w="2326494" h="2326565">
                <a:moveTo>
                  <a:pt x="1214416" y="60420"/>
                </a:moveTo>
                <a:cubicBezTo>
                  <a:pt x="1185819" y="57568"/>
                  <a:pt x="1157116" y="57391"/>
                  <a:pt x="1128464" y="58891"/>
                </a:cubicBezTo>
                <a:close/>
                <a:moveTo>
                  <a:pt x="1140716" y="252890"/>
                </a:moveTo>
                <a:cubicBezTo>
                  <a:pt x="1112768" y="253230"/>
                  <a:pt x="1084877" y="255514"/>
                  <a:pt x="1057278" y="260340"/>
                </a:cubicBezTo>
                <a:close/>
                <a:moveTo>
                  <a:pt x="1331655" y="72032"/>
                </a:moveTo>
                <a:cubicBezTo>
                  <a:pt x="1305312" y="66378"/>
                  <a:pt x="1278611" y="63290"/>
                  <a:pt x="1251815" y="61628"/>
                </a:cubicBezTo>
                <a:close/>
                <a:moveTo>
                  <a:pt x="1239819" y="254804"/>
                </a:moveTo>
                <a:cubicBezTo>
                  <a:pt x="1215465" y="252442"/>
                  <a:pt x="1191015" y="251584"/>
                  <a:pt x="1166577" y="253099"/>
                </a:cubicBezTo>
                <a:close/>
                <a:moveTo>
                  <a:pt x="1448577" y="96490"/>
                </a:moveTo>
                <a:cubicBezTo>
                  <a:pt x="1424174" y="88288"/>
                  <a:pt x="1399165" y="82561"/>
                  <a:pt x="1373956" y="78068"/>
                </a:cubicBezTo>
                <a:close/>
                <a:moveTo>
                  <a:pt x="1338804" y="267824"/>
                </a:moveTo>
                <a:cubicBezTo>
                  <a:pt x="1317804" y="263436"/>
                  <a:pt x="1296620" y="260197"/>
                  <a:pt x="1275201" y="259156"/>
                </a:cubicBezTo>
                <a:close/>
                <a:moveTo>
                  <a:pt x="1564453" y="134378"/>
                </a:moveTo>
                <a:cubicBezTo>
                  <a:pt x="1541548" y="123651"/>
                  <a:pt x="1517787" y="115333"/>
                  <a:pt x="1493743" y="108117"/>
                </a:cubicBezTo>
                <a:close/>
                <a:moveTo>
                  <a:pt x="1436628" y="292086"/>
                </a:moveTo>
                <a:cubicBezTo>
                  <a:pt x="1418619" y="286198"/>
                  <a:pt x="1400386" y="281179"/>
                  <a:pt x="1381697" y="278183"/>
                </a:cubicBezTo>
                <a:close/>
                <a:moveTo>
                  <a:pt x="1532193" y="327686"/>
                </a:moveTo>
                <a:cubicBezTo>
                  <a:pt x="1516833" y="320697"/>
                  <a:pt x="1501240" y="314359"/>
                  <a:pt x="1484999" y="309868"/>
                </a:cubicBezTo>
                <a:close/>
                <a:moveTo>
                  <a:pt x="1678796" y="186680"/>
                </a:moveTo>
                <a:cubicBezTo>
                  <a:pt x="1656754" y="173099"/>
                  <a:pt x="1633588" y="161885"/>
                  <a:pt x="1610059" y="151717"/>
                </a:cubicBezTo>
                <a:close/>
                <a:moveTo>
                  <a:pt x="1624380" y="374668"/>
                </a:moveTo>
                <a:cubicBezTo>
                  <a:pt x="1611545" y="366991"/>
                  <a:pt x="1598495" y="359784"/>
                  <a:pt x="1584636" y="354231"/>
                </a:cubicBezTo>
                <a:close/>
                <a:moveTo>
                  <a:pt x="1792743" y="256029"/>
                </a:moveTo>
                <a:cubicBezTo>
                  <a:pt x="1770201" y="238350"/>
                  <a:pt x="1746242" y="223031"/>
                  <a:pt x="1721792" y="208848"/>
                </a:cubicBezTo>
                <a:close/>
                <a:moveTo>
                  <a:pt x="1712072" y="433029"/>
                </a:moveTo>
                <a:cubicBezTo>
                  <a:pt x="1702382" y="425636"/>
                  <a:pt x="1692539" y="418523"/>
                  <a:pt x="1681801" y="412771"/>
                </a:cubicBezTo>
                <a:close/>
                <a:moveTo>
                  <a:pt x="1926954" y="363729"/>
                </a:moveTo>
                <a:cubicBezTo>
                  <a:pt x="1895195" y="333375"/>
                  <a:pt x="1862097" y="305289"/>
                  <a:pt x="1827818" y="279521"/>
                </a:cubicBezTo>
                <a:close/>
                <a:moveTo>
                  <a:pt x="1794176" y="502733"/>
                </a:moveTo>
                <a:cubicBezTo>
                  <a:pt x="1794176" y="502733"/>
                  <a:pt x="1794176" y="502733"/>
                  <a:pt x="1794176" y="502733"/>
                </a:cubicBezTo>
                <a:lnTo>
                  <a:pt x="1794142" y="502704"/>
                </a:lnTo>
                <a:close/>
                <a:moveTo>
                  <a:pt x="1456559" y="1452893"/>
                </a:moveTo>
                <a:cubicBezTo>
                  <a:pt x="1403045" y="1506407"/>
                  <a:pt x="1329117" y="1539506"/>
                  <a:pt x="1247458" y="1539506"/>
                </a:cubicBezTo>
                <a:cubicBezTo>
                  <a:pt x="1084140" y="1539506"/>
                  <a:pt x="951744" y="1407110"/>
                  <a:pt x="951744" y="1243792"/>
                </a:cubicBezTo>
                <a:lnTo>
                  <a:pt x="951745" y="1243792"/>
                </a:lnTo>
                <a:cubicBezTo>
                  <a:pt x="951745" y="1080474"/>
                  <a:pt x="1084141" y="948078"/>
                  <a:pt x="1247459" y="948078"/>
                </a:cubicBezTo>
                <a:cubicBezTo>
                  <a:pt x="1387578" y="948078"/>
                  <a:pt x="1527696" y="906530"/>
                  <a:pt x="1667815" y="823435"/>
                </a:cubicBezTo>
                <a:cubicBezTo>
                  <a:pt x="1584720" y="963554"/>
                  <a:pt x="1543172" y="1103673"/>
                  <a:pt x="1543172" y="1243792"/>
                </a:cubicBezTo>
                <a:cubicBezTo>
                  <a:pt x="1543172" y="1325451"/>
                  <a:pt x="1510073" y="1399379"/>
                  <a:pt x="1456559" y="1452893"/>
                </a:cubicBezTo>
                <a:close/>
                <a:moveTo>
                  <a:pt x="2004129" y="1966969"/>
                </a:moveTo>
                <a:cubicBezTo>
                  <a:pt x="1560168" y="2431492"/>
                  <a:pt x="823696" y="2448161"/>
                  <a:pt x="359172" y="2004200"/>
                </a:cubicBezTo>
                <a:cubicBezTo>
                  <a:pt x="94291" y="1751043"/>
                  <a:pt x="-24970" y="1402777"/>
                  <a:pt x="4338" y="1064103"/>
                </a:cubicBezTo>
                <a:lnTo>
                  <a:pt x="61856" y="1069018"/>
                </a:lnTo>
                <a:cubicBezTo>
                  <a:pt x="34003" y="1390879"/>
                  <a:pt x="147343" y="1721858"/>
                  <a:pt x="399076" y="1962448"/>
                </a:cubicBezTo>
                <a:cubicBezTo>
                  <a:pt x="840540" y="2384371"/>
                  <a:pt x="1540455" y="2368529"/>
                  <a:pt x="1962377" y="1927065"/>
                </a:cubicBezTo>
                <a:cubicBezTo>
                  <a:pt x="2384300" y="1485601"/>
                  <a:pt x="2368459" y="785686"/>
                  <a:pt x="1926994" y="363764"/>
                </a:cubicBezTo>
                <a:lnTo>
                  <a:pt x="1926994" y="363763"/>
                </a:lnTo>
                <a:cubicBezTo>
                  <a:pt x="1958485" y="393861"/>
                  <a:pt x="1987811" y="425373"/>
                  <a:pt x="2014441" y="458540"/>
                </a:cubicBezTo>
                <a:lnTo>
                  <a:pt x="1880237" y="598961"/>
                </a:lnTo>
                <a:lnTo>
                  <a:pt x="1880235" y="598959"/>
                </a:lnTo>
                <a:cubicBezTo>
                  <a:pt x="2158441" y="949956"/>
                  <a:pt x="2141759" y="1461152"/>
                  <a:pt x="1823408" y="1794247"/>
                </a:cubicBezTo>
                <a:cubicBezTo>
                  <a:pt x="1474838" y="2158961"/>
                  <a:pt x="896608" y="2172048"/>
                  <a:pt x="531894" y="1823479"/>
                </a:cubicBezTo>
                <a:cubicBezTo>
                  <a:pt x="323926" y="1624717"/>
                  <a:pt x="230291" y="1351281"/>
                  <a:pt x="256962" y="1085688"/>
                </a:cubicBezTo>
                <a:lnTo>
                  <a:pt x="339333" y="1092726"/>
                </a:lnTo>
                <a:cubicBezTo>
                  <a:pt x="315086" y="1334174"/>
                  <a:pt x="400210" y="1582752"/>
                  <a:pt x="589271" y="1763445"/>
                </a:cubicBezTo>
                <a:cubicBezTo>
                  <a:pt x="920828" y="2080326"/>
                  <a:pt x="1446493" y="2068428"/>
                  <a:pt x="1763374" y="1736871"/>
                </a:cubicBezTo>
                <a:cubicBezTo>
                  <a:pt x="2080255" y="1405313"/>
                  <a:pt x="2068358" y="879648"/>
                  <a:pt x="1736800" y="562767"/>
                </a:cubicBezTo>
                <a:cubicBezTo>
                  <a:pt x="1547739" y="382075"/>
                  <a:pt x="1295564" y="308286"/>
                  <a:pt x="1055460" y="343432"/>
                </a:cubicBezTo>
                <a:lnTo>
                  <a:pt x="1044730" y="261680"/>
                </a:lnTo>
                <a:cubicBezTo>
                  <a:pt x="1038518" y="261698"/>
                  <a:pt x="1032436" y="262638"/>
                  <a:pt x="1026363" y="263641"/>
                </a:cubicBezTo>
                <a:lnTo>
                  <a:pt x="1000997" y="70363"/>
                </a:lnTo>
                <a:lnTo>
                  <a:pt x="1097588" y="61271"/>
                </a:lnTo>
                <a:cubicBezTo>
                  <a:pt x="1071339" y="61355"/>
                  <a:pt x="1045229" y="63870"/>
                  <a:pt x="1019221" y="67312"/>
                </a:cubicBezTo>
                <a:lnTo>
                  <a:pt x="1011709" y="10075"/>
                </a:lnTo>
                <a:cubicBezTo>
                  <a:pt x="1348710" y="-34525"/>
                  <a:pt x="1702017" y="68855"/>
                  <a:pt x="1966898" y="322012"/>
                </a:cubicBezTo>
                <a:cubicBezTo>
                  <a:pt x="2431421" y="765973"/>
                  <a:pt x="2448090" y="1502445"/>
                  <a:pt x="2004129" y="1966969"/>
                </a:cubicBez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800"/>
          </a:p>
        </p:txBody>
      </p:sp>
      <p:sp>
        <p:nvSpPr>
          <p:cNvPr id="35" name="Larme 30">
            <a:extLst>
              <a:ext uri="{FF2B5EF4-FFF2-40B4-BE49-F238E27FC236}">
                <a16:creationId xmlns:a16="http://schemas.microsoft.com/office/drawing/2014/main" id="{DEC2F497-4A57-44FD-84F5-FD342D24EB9B}"/>
              </a:ext>
            </a:extLst>
          </p:cNvPr>
          <p:cNvSpPr>
            <a:spLocks noChangeAspect="1"/>
          </p:cNvSpPr>
          <p:nvPr/>
        </p:nvSpPr>
        <p:spPr>
          <a:xfrm rot="18958229">
            <a:off x="1715730" y="2481350"/>
            <a:ext cx="269948" cy="269948"/>
          </a:xfrm>
          <a:custGeom>
            <a:avLst/>
            <a:gdLst/>
            <a:ahLst/>
            <a:cxnLst/>
            <a:rect l="l" t="t" r="r" b="b"/>
            <a:pathLst>
              <a:path w="2326556" h="2326503">
                <a:moveTo>
                  <a:pt x="60724" y="1105751"/>
                </a:moveTo>
                <a:cubicBezTo>
                  <a:pt x="57707" y="1134351"/>
                  <a:pt x="57365" y="1163073"/>
                  <a:pt x="58703" y="1191752"/>
                </a:cubicBezTo>
                <a:close/>
                <a:moveTo>
                  <a:pt x="252770" y="1180604"/>
                </a:moveTo>
                <a:cubicBezTo>
                  <a:pt x="252950" y="1208539"/>
                  <a:pt x="255074" y="1236427"/>
                  <a:pt x="259741" y="1264038"/>
                </a:cubicBezTo>
                <a:close/>
                <a:moveTo>
                  <a:pt x="73010" y="988566"/>
                </a:moveTo>
                <a:cubicBezTo>
                  <a:pt x="67201" y="1014901"/>
                  <a:pt x="63958" y="1041609"/>
                  <a:pt x="62142" y="1068419"/>
                </a:cubicBezTo>
                <a:close/>
                <a:moveTo>
                  <a:pt x="255247" y="1081514"/>
                </a:moveTo>
                <a:cubicBezTo>
                  <a:pt x="252748" y="1105836"/>
                  <a:pt x="251751" y="1130262"/>
                  <a:pt x="253127" y="1154689"/>
                </a:cubicBezTo>
                <a:close/>
                <a:moveTo>
                  <a:pt x="98146" y="871765"/>
                </a:moveTo>
                <a:cubicBezTo>
                  <a:pt x="89795" y="896152"/>
                  <a:pt x="83918" y="921160"/>
                  <a:pt x="79276" y="946374"/>
                </a:cubicBezTo>
                <a:close/>
                <a:moveTo>
                  <a:pt x="268829" y="982606"/>
                </a:moveTo>
                <a:cubicBezTo>
                  <a:pt x="264327" y="1003557"/>
                  <a:pt x="260970" y="1024699"/>
                  <a:pt x="259808" y="1046089"/>
                </a:cubicBezTo>
                <a:close/>
                <a:moveTo>
                  <a:pt x="136714" y="756081"/>
                </a:moveTo>
                <a:cubicBezTo>
                  <a:pt x="125839" y="778963"/>
                  <a:pt x="117370" y="802717"/>
                  <a:pt x="110005" y="826760"/>
                </a:cubicBezTo>
                <a:close/>
                <a:moveTo>
                  <a:pt x="293647" y="884922"/>
                </a:moveTo>
                <a:cubicBezTo>
                  <a:pt x="287665" y="902869"/>
                  <a:pt x="282550" y="921044"/>
                  <a:pt x="279452" y="939686"/>
                </a:cubicBezTo>
                <a:close/>
                <a:moveTo>
                  <a:pt x="329789" y="789560"/>
                </a:moveTo>
                <a:cubicBezTo>
                  <a:pt x="322728" y="804846"/>
                  <a:pt x="316316" y="820367"/>
                  <a:pt x="311743" y="836545"/>
                </a:cubicBezTo>
                <a:close/>
                <a:moveTo>
                  <a:pt x="189703" y="641994"/>
                </a:moveTo>
                <a:cubicBezTo>
                  <a:pt x="175966" y="664011"/>
                  <a:pt x="164591" y="687167"/>
                  <a:pt x="154266" y="710694"/>
                </a:cubicBezTo>
                <a:close/>
                <a:moveTo>
                  <a:pt x="377294" y="697641"/>
                </a:moveTo>
                <a:cubicBezTo>
                  <a:pt x="369572" y="710387"/>
                  <a:pt x="362315" y="723349"/>
                  <a:pt x="356704" y="737128"/>
                </a:cubicBezTo>
                <a:close/>
                <a:moveTo>
                  <a:pt x="259787" y="528351"/>
                </a:moveTo>
                <a:cubicBezTo>
                  <a:pt x="241918" y="550875"/>
                  <a:pt x="226403" y="574831"/>
                  <a:pt x="212031" y="599288"/>
                </a:cubicBezTo>
                <a:close/>
                <a:moveTo>
                  <a:pt x="436152" y="610283"/>
                </a:moveTo>
                <a:cubicBezTo>
                  <a:pt x="428758" y="619860"/>
                  <a:pt x="421638" y="629592"/>
                  <a:pt x="415868" y="640221"/>
                </a:cubicBezTo>
                <a:close/>
                <a:moveTo>
                  <a:pt x="1664618" y="659139"/>
                </a:moveTo>
                <a:cubicBezTo>
                  <a:pt x="1581523" y="799258"/>
                  <a:pt x="1539975" y="939377"/>
                  <a:pt x="1539975" y="1079496"/>
                </a:cubicBezTo>
                <a:cubicBezTo>
                  <a:pt x="1539976" y="1242814"/>
                  <a:pt x="1407579" y="1375210"/>
                  <a:pt x="1244261" y="1375210"/>
                </a:cubicBezTo>
                <a:cubicBezTo>
                  <a:pt x="1080943" y="1375210"/>
                  <a:pt x="948547" y="1242814"/>
                  <a:pt x="948547" y="1079496"/>
                </a:cubicBezTo>
                <a:lnTo>
                  <a:pt x="948548" y="1079496"/>
                </a:lnTo>
                <a:cubicBezTo>
                  <a:pt x="948548" y="916178"/>
                  <a:pt x="1080944" y="783782"/>
                  <a:pt x="1244262" y="783782"/>
                </a:cubicBezTo>
                <a:cubicBezTo>
                  <a:pt x="1384381" y="783782"/>
                  <a:pt x="1524499" y="742234"/>
                  <a:pt x="1664618" y="659139"/>
                </a:cubicBezTo>
                <a:close/>
                <a:moveTo>
                  <a:pt x="1971734" y="326953"/>
                </a:moveTo>
                <a:cubicBezTo>
                  <a:pt x="2433723" y="773551"/>
                  <a:pt x="2446200" y="1510106"/>
                  <a:pt x="1999602" y="1972095"/>
                </a:cubicBezTo>
                <a:cubicBezTo>
                  <a:pt x="1744942" y="2235532"/>
                  <a:pt x="1396002" y="2352808"/>
                  <a:pt x="1057501" y="2321574"/>
                </a:cubicBezTo>
                <a:lnTo>
                  <a:pt x="1062743" y="2264084"/>
                </a:lnTo>
                <a:cubicBezTo>
                  <a:pt x="1384441" y="2293768"/>
                  <a:pt x="1716059" y="2182314"/>
                  <a:pt x="1958078" y="1931955"/>
                </a:cubicBezTo>
                <a:cubicBezTo>
                  <a:pt x="2382507" y="1492899"/>
                  <a:pt x="2370649" y="792906"/>
                  <a:pt x="1931593" y="368477"/>
                </a:cubicBezTo>
                <a:cubicBezTo>
                  <a:pt x="1492538" y="-55951"/>
                  <a:pt x="792544" y="-44093"/>
                  <a:pt x="368116" y="394962"/>
                </a:cubicBezTo>
                <a:cubicBezTo>
                  <a:pt x="337567" y="426564"/>
                  <a:pt x="309279" y="459517"/>
                  <a:pt x="283305" y="493664"/>
                </a:cubicBezTo>
                <a:cubicBezTo>
                  <a:pt x="309279" y="459518"/>
                  <a:pt x="337567" y="426565"/>
                  <a:pt x="368116" y="394964"/>
                </a:cubicBezTo>
                <a:cubicBezTo>
                  <a:pt x="792544" y="-44092"/>
                  <a:pt x="1492538" y="-55950"/>
                  <a:pt x="1931592" y="368478"/>
                </a:cubicBezTo>
                <a:lnTo>
                  <a:pt x="1797986" y="506689"/>
                </a:lnTo>
                <a:cubicBezTo>
                  <a:pt x="2160711" y="857329"/>
                  <a:pt x="2170507" y="1435624"/>
                  <a:pt x="1819867" y="1798348"/>
                </a:cubicBezTo>
                <a:cubicBezTo>
                  <a:pt x="1619924" y="2005181"/>
                  <a:pt x="1345960" y="2097258"/>
                  <a:pt x="1080524" y="2069077"/>
                </a:cubicBezTo>
                <a:lnTo>
                  <a:pt x="1088030" y="1986747"/>
                </a:lnTo>
                <a:cubicBezTo>
                  <a:pt x="1329336" y="2012367"/>
                  <a:pt x="1578395" y="1928660"/>
                  <a:pt x="1760160" y="1740631"/>
                </a:cubicBezTo>
                <a:cubicBezTo>
                  <a:pt x="2078924" y="1410882"/>
                  <a:pt x="2070018" y="885158"/>
                  <a:pt x="1740269" y="566395"/>
                </a:cubicBezTo>
                <a:cubicBezTo>
                  <a:pt x="1410520" y="247632"/>
                  <a:pt x="884797" y="256537"/>
                  <a:pt x="566034" y="586286"/>
                </a:cubicBezTo>
                <a:cubicBezTo>
                  <a:pt x="384268" y="774316"/>
                  <a:pt x="309045" y="1026067"/>
                  <a:pt x="342824" y="1266367"/>
                </a:cubicBezTo>
                <a:lnTo>
                  <a:pt x="261013" y="1276631"/>
                </a:lnTo>
                <a:cubicBezTo>
                  <a:pt x="260995" y="1282844"/>
                  <a:pt x="261901" y="1288930"/>
                  <a:pt x="262870" y="1295010"/>
                </a:cubicBezTo>
                <a:lnTo>
                  <a:pt x="69450" y="1319276"/>
                </a:lnTo>
                <a:lnTo>
                  <a:pt x="60905" y="1222595"/>
                </a:lnTo>
                <a:cubicBezTo>
                  <a:pt x="60840" y="1248857"/>
                  <a:pt x="63206" y="1274994"/>
                  <a:pt x="66502" y="1301034"/>
                </a:cubicBezTo>
                <a:lnTo>
                  <a:pt x="9223" y="1308220"/>
                </a:lnTo>
                <a:cubicBezTo>
                  <a:pt x="-33458" y="970971"/>
                  <a:pt x="71932" y="618258"/>
                  <a:pt x="326592" y="354822"/>
                </a:cubicBezTo>
                <a:cubicBezTo>
                  <a:pt x="773189" y="-107167"/>
                  <a:pt x="1509745" y="-119645"/>
                  <a:pt x="1971734" y="326953"/>
                </a:cubicBez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800"/>
          </a:p>
        </p:txBody>
      </p:sp>
      <p:sp>
        <p:nvSpPr>
          <p:cNvPr id="36" name="Larme 52">
            <a:extLst>
              <a:ext uri="{FF2B5EF4-FFF2-40B4-BE49-F238E27FC236}">
                <a16:creationId xmlns:a16="http://schemas.microsoft.com/office/drawing/2014/main" id="{9BF38C63-E96D-4049-B00C-981E1F7B5857}"/>
              </a:ext>
            </a:extLst>
          </p:cNvPr>
          <p:cNvSpPr>
            <a:spLocks noChangeAspect="1"/>
          </p:cNvSpPr>
          <p:nvPr/>
        </p:nvSpPr>
        <p:spPr>
          <a:xfrm rot="2712848">
            <a:off x="1715756" y="3011913"/>
            <a:ext cx="269948" cy="269948"/>
          </a:xfrm>
          <a:custGeom>
            <a:avLst/>
            <a:gdLst/>
            <a:ahLst/>
            <a:cxnLst/>
            <a:rect l="l" t="t" r="r" b="b"/>
            <a:pathLst>
              <a:path w="2326522" h="2326533">
                <a:moveTo>
                  <a:pt x="1091255" y="2264975"/>
                </a:moveTo>
                <a:cubicBezTo>
                  <a:pt x="1119792" y="2268367"/>
                  <a:pt x="1148487" y="2269087"/>
                  <a:pt x="1177163" y="2268129"/>
                </a:cubicBezTo>
                <a:close/>
                <a:moveTo>
                  <a:pt x="1168577" y="2073932"/>
                </a:moveTo>
                <a:cubicBezTo>
                  <a:pt x="1196527" y="2074121"/>
                  <a:pt x="1224456" y="2072364"/>
                  <a:pt x="1252141" y="2068059"/>
                </a:cubicBezTo>
                <a:close/>
                <a:moveTo>
                  <a:pt x="974257" y="2251151"/>
                </a:moveTo>
                <a:cubicBezTo>
                  <a:pt x="1000488" y="2257302"/>
                  <a:pt x="1027126" y="2260894"/>
                  <a:pt x="1053885" y="2263061"/>
                </a:cubicBezTo>
                <a:close/>
                <a:moveTo>
                  <a:pt x="1069528" y="2070146"/>
                </a:moveTo>
                <a:cubicBezTo>
                  <a:pt x="1093833" y="2072968"/>
                  <a:pt x="1118263" y="2074288"/>
                  <a:pt x="1142726" y="2073235"/>
                </a:cubicBezTo>
                <a:close/>
                <a:moveTo>
                  <a:pt x="857817" y="2224488"/>
                </a:moveTo>
                <a:cubicBezTo>
                  <a:pt x="882061" y="2233151"/>
                  <a:pt x="906957" y="2239349"/>
                  <a:pt x="932077" y="2244317"/>
                </a:cubicBezTo>
                <a:close/>
                <a:moveTo>
                  <a:pt x="970807" y="2055259"/>
                </a:moveTo>
                <a:cubicBezTo>
                  <a:pt x="991721" y="2060043"/>
                  <a:pt x="1012839" y="2063682"/>
                  <a:pt x="1034235" y="2065127"/>
                </a:cubicBezTo>
                <a:close/>
                <a:moveTo>
                  <a:pt x="742678" y="2184418"/>
                </a:moveTo>
                <a:cubicBezTo>
                  <a:pt x="765376" y="2195576"/>
                  <a:pt x="788975" y="2204342"/>
                  <a:pt x="812879" y="2212010"/>
                </a:cubicBezTo>
                <a:close/>
                <a:moveTo>
                  <a:pt x="873459" y="2029153"/>
                </a:moveTo>
                <a:cubicBezTo>
                  <a:pt x="891354" y="2035381"/>
                  <a:pt x="909489" y="2040743"/>
                  <a:pt x="928117" y="2044092"/>
                </a:cubicBezTo>
                <a:close/>
                <a:moveTo>
                  <a:pt x="778583" y="1991754"/>
                </a:moveTo>
                <a:cubicBezTo>
                  <a:pt x="793809" y="1999032"/>
                  <a:pt x="809280" y="2005664"/>
                  <a:pt x="825432" y="2010460"/>
                </a:cubicBezTo>
                <a:close/>
                <a:moveTo>
                  <a:pt x="629343" y="2129966"/>
                </a:moveTo>
                <a:cubicBezTo>
                  <a:pt x="651124" y="2143960"/>
                  <a:pt x="674074" y="2155610"/>
                  <a:pt x="697407" y="2166220"/>
                </a:cubicBezTo>
                <a:close/>
                <a:moveTo>
                  <a:pt x="687300" y="1943039"/>
                </a:moveTo>
                <a:cubicBezTo>
                  <a:pt x="699988" y="1950957"/>
                  <a:pt x="712900" y="1958410"/>
                  <a:pt x="726652" y="1964224"/>
                </a:cubicBezTo>
                <a:close/>
                <a:moveTo>
                  <a:pt x="516726" y="2058476"/>
                </a:moveTo>
                <a:cubicBezTo>
                  <a:pt x="538931" y="2076578"/>
                  <a:pt x="562595" y="2092347"/>
                  <a:pt x="586774" y="2106989"/>
                </a:cubicBezTo>
                <a:close/>
                <a:moveTo>
                  <a:pt x="600727" y="1883032"/>
                </a:moveTo>
                <a:cubicBezTo>
                  <a:pt x="610275" y="1890606"/>
                  <a:pt x="619982" y="1897905"/>
                  <a:pt x="630609" y="1903858"/>
                </a:cubicBezTo>
                <a:close/>
                <a:moveTo>
                  <a:pt x="384574" y="1948260"/>
                </a:moveTo>
                <a:cubicBezTo>
                  <a:pt x="415754" y="1979209"/>
                  <a:pt x="448315" y="2007915"/>
                  <a:pt x="482101" y="2034326"/>
                </a:cubicBezTo>
                <a:close/>
                <a:moveTo>
                  <a:pt x="519954" y="1811789"/>
                </a:moveTo>
                <a:lnTo>
                  <a:pt x="519988" y="1811819"/>
                </a:lnTo>
                <a:close/>
                <a:moveTo>
                  <a:pt x="1728607" y="214340"/>
                </a:moveTo>
                <a:lnTo>
                  <a:pt x="1771014" y="239562"/>
                </a:lnTo>
                <a:cubicBezTo>
                  <a:pt x="1757318" y="230345"/>
                  <a:pt x="1743376" y="221600"/>
                  <a:pt x="1728607" y="214340"/>
                </a:cubicBezTo>
                <a:close/>
                <a:moveTo>
                  <a:pt x="1635179" y="164504"/>
                </a:moveTo>
                <a:lnTo>
                  <a:pt x="1679484" y="185559"/>
                </a:lnTo>
                <a:cubicBezTo>
                  <a:pt x="1665120" y="177635"/>
                  <a:pt x="1650483" y="170320"/>
                  <a:pt x="1635179" y="164504"/>
                </a:cubicBezTo>
                <a:close/>
                <a:moveTo>
                  <a:pt x="871473" y="872091"/>
                </a:moveTo>
                <a:cubicBezTo>
                  <a:pt x="924987" y="818577"/>
                  <a:pt x="998915" y="785478"/>
                  <a:pt x="1080574" y="785478"/>
                </a:cubicBezTo>
                <a:cubicBezTo>
                  <a:pt x="1220693" y="785478"/>
                  <a:pt x="1360811" y="743930"/>
                  <a:pt x="1500930" y="660835"/>
                </a:cubicBezTo>
                <a:cubicBezTo>
                  <a:pt x="1417835" y="800954"/>
                  <a:pt x="1376287" y="941073"/>
                  <a:pt x="1376287" y="1081192"/>
                </a:cubicBezTo>
                <a:cubicBezTo>
                  <a:pt x="1376287" y="1244510"/>
                  <a:pt x="1243891" y="1376906"/>
                  <a:pt x="1080573" y="1376906"/>
                </a:cubicBezTo>
                <a:cubicBezTo>
                  <a:pt x="917255" y="1376906"/>
                  <a:pt x="784859" y="1244510"/>
                  <a:pt x="784859" y="1081192"/>
                </a:cubicBezTo>
                <a:lnTo>
                  <a:pt x="784860" y="1081192"/>
                </a:lnTo>
                <a:cubicBezTo>
                  <a:pt x="784860" y="999533"/>
                  <a:pt x="817959" y="925605"/>
                  <a:pt x="871473" y="872091"/>
                </a:cubicBezTo>
                <a:close/>
                <a:moveTo>
                  <a:pt x="1538646" y="124363"/>
                </a:moveTo>
                <a:lnTo>
                  <a:pt x="1584257" y="141101"/>
                </a:lnTo>
                <a:cubicBezTo>
                  <a:pt x="1569402" y="134535"/>
                  <a:pt x="1554278" y="128706"/>
                  <a:pt x="1538646" y="124363"/>
                </a:cubicBezTo>
                <a:close/>
                <a:moveTo>
                  <a:pt x="1439519" y="93771"/>
                </a:moveTo>
                <a:lnTo>
                  <a:pt x="1486050" y="106186"/>
                </a:lnTo>
                <a:cubicBezTo>
                  <a:pt x="1470816" y="100993"/>
                  <a:pt x="1455345" y="96655"/>
                  <a:pt x="1439519" y="93771"/>
                </a:cubicBezTo>
                <a:close/>
                <a:moveTo>
                  <a:pt x="1209252" y="254522"/>
                </a:moveTo>
                <a:lnTo>
                  <a:pt x="1300359" y="262911"/>
                </a:lnTo>
                <a:cubicBezTo>
                  <a:pt x="1270434" y="255904"/>
                  <a:pt x="1239956" y="252826"/>
                  <a:pt x="1209252" y="254522"/>
                </a:cubicBezTo>
                <a:close/>
                <a:moveTo>
                  <a:pt x="1338469" y="72701"/>
                </a:moveTo>
                <a:lnTo>
                  <a:pt x="1385577" y="80814"/>
                </a:lnTo>
                <a:cubicBezTo>
                  <a:pt x="1370068" y="76998"/>
                  <a:pt x="1354376" y="74146"/>
                  <a:pt x="1338469" y="72701"/>
                </a:cubicBezTo>
                <a:close/>
                <a:moveTo>
                  <a:pt x="1038301" y="262119"/>
                </a:moveTo>
                <a:lnTo>
                  <a:pt x="1133446" y="252641"/>
                </a:lnTo>
                <a:cubicBezTo>
                  <a:pt x="1101437" y="251606"/>
                  <a:pt x="1069539" y="254306"/>
                  <a:pt x="1038301" y="262119"/>
                </a:cubicBezTo>
                <a:close/>
                <a:moveTo>
                  <a:pt x="933863" y="280212"/>
                </a:moveTo>
                <a:lnTo>
                  <a:pt x="956253" y="274656"/>
                </a:lnTo>
                <a:cubicBezTo>
                  <a:pt x="948550" y="275492"/>
                  <a:pt x="941073" y="277325"/>
                  <a:pt x="933863" y="280212"/>
                </a:cubicBezTo>
                <a:close/>
                <a:moveTo>
                  <a:pt x="1118705" y="59853"/>
                </a:moveTo>
                <a:lnTo>
                  <a:pt x="1291780" y="66142"/>
                </a:lnTo>
                <a:cubicBezTo>
                  <a:pt x="1234377" y="58504"/>
                  <a:pt x="1176441" y="56327"/>
                  <a:pt x="1118705" y="59853"/>
                </a:cubicBezTo>
                <a:close/>
                <a:moveTo>
                  <a:pt x="779608" y="335479"/>
                </a:moveTo>
                <a:lnTo>
                  <a:pt x="799045" y="326370"/>
                </a:lnTo>
                <a:cubicBezTo>
                  <a:pt x="792190" y="328545"/>
                  <a:pt x="785657" y="331479"/>
                  <a:pt x="779608" y="335479"/>
                </a:cubicBezTo>
                <a:close/>
                <a:moveTo>
                  <a:pt x="605275" y="441422"/>
                </a:moveTo>
                <a:lnTo>
                  <a:pt x="650338" y="408032"/>
                </a:lnTo>
                <a:cubicBezTo>
                  <a:pt x="634707" y="418157"/>
                  <a:pt x="619566" y="429157"/>
                  <a:pt x="605275" y="441422"/>
                </a:cubicBezTo>
                <a:close/>
                <a:moveTo>
                  <a:pt x="515314" y="519782"/>
                </a:moveTo>
                <a:lnTo>
                  <a:pt x="581700" y="459326"/>
                </a:lnTo>
                <a:cubicBezTo>
                  <a:pt x="558758" y="478107"/>
                  <a:pt x="536631" y="498300"/>
                  <a:pt x="515314" y="519782"/>
                </a:cubicBezTo>
                <a:close/>
                <a:moveTo>
                  <a:pt x="919812" y="85840"/>
                </a:moveTo>
                <a:lnTo>
                  <a:pt x="1090928" y="61283"/>
                </a:lnTo>
                <a:cubicBezTo>
                  <a:pt x="1033333" y="63890"/>
                  <a:pt x="976056" y="72128"/>
                  <a:pt x="919812" y="85840"/>
                </a:cubicBezTo>
                <a:close/>
                <a:moveTo>
                  <a:pt x="829193" y="109964"/>
                </a:moveTo>
                <a:lnTo>
                  <a:pt x="873811" y="97253"/>
                </a:lnTo>
                <a:cubicBezTo>
                  <a:pt x="858617" y="100287"/>
                  <a:pt x="843763" y="104643"/>
                  <a:pt x="829193" y="109964"/>
                </a:cubicBezTo>
                <a:close/>
                <a:moveTo>
                  <a:pt x="731533" y="145912"/>
                </a:moveTo>
                <a:lnTo>
                  <a:pt x="774280" y="129402"/>
                </a:lnTo>
                <a:cubicBezTo>
                  <a:pt x="759605" y="133733"/>
                  <a:pt x="745407" y="139406"/>
                  <a:pt x="731533" y="145912"/>
                </a:cubicBezTo>
                <a:close/>
                <a:moveTo>
                  <a:pt x="636939" y="191348"/>
                </a:moveTo>
                <a:lnTo>
                  <a:pt x="677037" y="171453"/>
                </a:lnTo>
                <a:cubicBezTo>
                  <a:pt x="663149" y="176969"/>
                  <a:pt x="649878" y="183815"/>
                  <a:pt x="636939" y="191348"/>
                </a:cubicBezTo>
                <a:close/>
                <a:moveTo>
                  <a:pt x="546124" y="246268"/>
                </a:moveTo>
                <a:lnTo>
                  <a:pt x="582247" y="223944"/>
                </a:lnTo>
                <a:cubicBezTo>
                  <a:pt x="569611" y="230366"/>
                  <a:pt x="557717" y="238058"/>
                  <a:pt x="546124" y="246268"/>
                </a:cubicBezTo>
                <a:close/>
                <a:moveTo>
                  <a:pt x="459802" y="310667"/>
                </a:moveTo>
                <a:lnTo>
                  <a:pt x="488630" y="288869"/>
                </a:lnTo>
                <a:cubicBezTo>
                  <a:pt x="478417" y="295304"/>
                  <a:pt x="469006" y="302832"/>
                  <a:pt x="459802" y="310667"/>
                </a:cubicBezTo>
                <a:close/>
                <a:moveTo>
                  <a:pt x="378690" y="384534"/>
                </a:moveTo>
                <a:cubicBezTo>
                  <a:pt x="-51497" y="817949"/>
                  <a:pt x="-48881" y="1518038"/>
                  <a:pt x="384534" y="1948225"/>
                </a:cubicBezTo>
                <a:lnTo>
                  <a:pt x="384535" y="1948225"/>
                </a:lnTo>
                <a:cubicBezTo>
                  <a:pt x="-48880" y="1518038"/>
                  <a:pt x="-51496" y="817949"/>
                  <a:pt x="378691" y="384535"/>
                </a:cubicBezTo>
                <a:lnTo>
                  <a:pt x="378919" y="384326"/>
                </a:lnTo>
                <a:cubicBezTo>
                  <a:pt x="378835" y="384388"/>
                  <a:pt x="378763" y="384461"/>
                  <a:pt x="378690" y="384534"/>
                </a:cubicBezTo>
                <a:close/>
                <a:moveTo>
                  <a:pt x="337700" y="343849"/>
                </a:moveTo>
                <a:cubicBezTo>
                  <a:pt x="790357" y="-112205"/>
                  <a:pt x="1527013" y="-114958"/>
                  <a:pt x="1983066" y="337699"/>
                </a:cubicBezTo>
                <a:cubicBezTo>
                  <a:pt x="2243118" y="595815"/>
                  <a:pt x="2355778" y="946272"/>
                  <a:pt x="2320078" y="1284332"/>
                </a:cubicBezTo>
                <a:lnTo>
                  <a:pt x="2262663" y="1278331"/>
                </a:lnTo>
                <a:cubicBezTo>
                  <a:pt x="2296591" y="957053"/>
                  <a:pt x="2189524" y="623992"/>
                  <a:pt x="1942381" y="378690"/>
                </a:cubicBezTo>
                <a:cubicBezTo>
                  <a:pt x="1913735" y="350258"/>
                  <a:pt x="1883924" y="323716"/>
                  <a:pt x="1852913" y="299302"/>
                </a:cubicBezTo>
                <a:cubicBezTo>
                  <a:pt x="1853685" y="299763"/>
                  <a:pt x="1854380" y="300320"/>
                  <a:pt x="1855074" y="300879"/>
                </a:cubicBezTo>
                <a:lnTo>
                  <a:pt x="1718241" y="438739"/>
                </a:lnTo>
                <a:cubicBezTo>
                  <a:pt x="1749387" y="461531"/>
                  <a:pt x="1778853" y="487227"/>
                  <a:pt x="1806961" y="515126"/>
                </a:cubicBezTo>
                <a:cubicBezTo>
                  <a:pt x="2011137" y="717781"/>
                  <a:pt x="2099590" y="992937"/>
                  <a:pt x="2067907" y="1257978"/>
                </a:cubicBezTo>
                <a:lnTo>
                  <a:pt x="1985684" y="1249385"/>
                </a:lnTo>
                <a:cubicBezTo>
                  <a:pt x="2014487" y="1008439"/>
                  <a:pt x="1934075" y="758296"/>
                  <a:pt x="1748461" y="574065"/>
                </a:cubicBezTo>
                <a:cubicBezTo>
                  <a:pt x="1422949" y="250977"/>
                  <a:pt x="897153" y="252942"/>
                  <a:pt x="574065" y="578454"/>
                </a:cubicBezTo>
                <a:cubicBezTo>
                  <a:pt x="250977" y="903966"/>
                  <a:pt x="252942" y="1429762"/>
                  <a:pt x="578454" y="1752850"/>
                </a:cubicBezTo>
                <a:cubicBezTo>
                  <a:pt x="764068" y="1937081"/>
                  <a:pt x="1014804" y="2015621"/>
                  <a:pt x="1255529" y="1985017"/>
                </a:cubicBezTo>
                <a:lnTo>
                  <a:pt x="1264712" y="2066957"/>
                </a:lnTo>
                <a:cubicBezTo>
                  <a:pt x="1270924" y="2067057"/>
                  <a:pt x="1277022" y="2066232"/>
                  <a:pt x="1283113" y="2065343"/>
                </a:cubicBezTo>
                <a:lnTo>
                  <a:pt x="1304824" y="2259067"/>
                </a:lnTo>
                <a:lnTo>
                  <a:pt x="1208078" y="2266332"/>
                </a:lnTo>
                <a:cubicBezTo>
                  <a:pt x="1234324" y="2266744"/>
                  <a:pt x="1260477" y="2264723"/>
                  <a:pt x="1286545" y="2261773"/>
                </a:cubicBezTo>
                <a:lnTo>
                  <a:pt x="1292974" y="2319141"/>
                </a:lnTo>
                <a:cubicBezTo>
                  <a:pt x="955191" y="2357367"/>
                  <a:pt x="603901" y="2247331"/>
                  <a:pt x="343849" y="1989215"/>
                </a:cubicBezTo>
                <a:cubicBezTo>
                  <a:pt x="-112205" y="1536558"/>
                  <a:pt x="-114958" y="799902"/>
                  <a:pt x="337700" y="343849"/>
                </a:cubicBez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800"/>
          </a:p>
        </p:txBody>
      </p:sp>
      <p:sp>
        <p:nvSpPr>
          <p:cNvPr id="38" name="Larme 101">
            <a:extLst>
              <a:ext uri="{FF2B5EF4-FFF2-40B4-BE49-F238E27FC236}">
                <a16:creationId xmlns:a16="http://schemas.microsoft.com/office/drawing/2014/main" id="{CB966010-2786-4C67-96B0-083DB71BA420}"/>
              </a:ext>
            </a:extLst>
          </p:cNvPr>
          <p:cNvSpPr/>
          <p:nvPr/>
        </p:nvSpPr>
        <p:spPr>
          <a:xfrm rot="11100000" flipH="1">
            <a:off x="1812890" y="3622260"/>
            <a:ext cx="75585" cy="84584"/>
          </a:xfrm>
          <a:prstGeom prst="teardrop">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800"/>
          </a:p>
        </p:txBody>
      </p:sp>
      <p:sp>
        <p:nvSpPr>
          <p:cNvPr id="39" name="Bouée 24">
            <a:extLst>
              <a:ext uri="{FF2B5EF4-FFF2-40B4-BE49-F238E27FC236}">
                <a16:creationId xmlns:a16="http://schemas.microsoft.com/office/drawing/2014/main" id="{B328F254-8471-4C00-B27B-3CF6026A5368}"/>
              </a:ext>
            </a:extLst>
          </p:cNvPr>
          <p:cNvSpPr/>
          <p:nvPr/>
        </p:nvSpPr>
        <p:spPr>
          <a:xfrm>
            <a:off x="1715708" y="3536571"/>
            <a:ext cx="269949" cy="269949"/>
          </a:xfrm>
          <a:prstGeom prst="donut">
            <a:avLst>
              <a:gd name="adj" fmla="val 11770"/>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800">
              <a:solidFill>
                <a:schemeClr val="tx1"/>
              </a:solidFill>
            </a:endParaRPr>
          </a:p>
        </p:txBody>
      </p:sp>
      <p:graphicFrame>
        <p:nvGraphicFramePr>
          <p:cNvPr id="40" name="Graphique 53">
            <a:extLst>
              <a:ext uri="{FF2B5EF4-FFF2-40B4-BE49-F238E27FC236}">
                <a16:creationId xmlns:a16="http://schemas.microsoft.com/office/drawing/2014/main" id="{ADCD4C68-8124-42F5-9C76-E29CC4E2F5EE}"/>
              </a:ext>
            </a:extLst>
          </p:cNvPr>
          <p:cNvGraphicFramePr/>
          <p:nvPr/>
        </p:nvGraphicFramePr>
        <p:xfrm>
          <a:off x="3869550" y="1818462"/>
          <a:ext cx="506965" cy="5779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Graphique 54">
            <a:extLst>
              <a:ext uri="{FF2B5EF4-FFF2-40B4-BE49-F238E27FC236}">
                <a16:creationId xmlns:a16="http://schemas.microsoft.com/office/drawing/2014/main" id="{4F690A36-D91B-4AA5-8967-5867C10FDE32}"/>
              </a:ext>
            </a:extLst>
          </p:cNvPr>
          <p:cNvGraphicFramePr/>
          <p:nvPr/>
        </p:nvGraphicFramePr>
        <p:xfrm>
          <a:off x="3869550" y="2302817"/>
          <a:ext cx="506964" cy="64616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2" name="Graphique 55">
            <a:extLst>
              <a:ext uri="{FF2B5EF4-FFF2-40B4-BE49-F238E27FC236}">
                <a16:creationId xmlns:a16="http://schemas.microsoft.com/office/drawing/2014/main" id="{9D6D57E4-A657-4CD7-9864-DA4F44B3A811}"/>
              </a:ext>
            </a:extLst>
          </p:cNvPr>
          <p:cNvGraphicFramePr/>
          <p:nvPr/>
        </p:nvGraphicFramePr>
        <p:xfrm>
          <a:off x="3869550" y="2897699"/>
          <a:ext cx="506964" cy="53402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3" name="Graphique 56">
            <a:extLst>
              <a:ext uri="{FF2B5EF4-FFF2-40B4-BE49-F238E27FC236}">
                <a16:creationId xmlns:a16="http://schemas.microsoft.com/office/drawing/2014/main" id="{B2ACD9A7-4B78-4247-B4F6-8AC45F90E840}"/>
              </a:ext>
            </a:extLst>
          </p:cNvPr>
          <p:cNvGraphicFramePr/>
          <p:nvPr/>
        </p:nvGraphicFramePr>
        <p:xfrm>
          <a:off x="3869550" y="3389578"/>
          <a:ext cx="506964" cy="646166"/>
        </p:xfrm>
        <a:graphic>
          <a:graphicData uri="http://schemas.openxmlformats.org/drawingml/2006/chart">
            <c:chart xmlns:c="http://schemas.openxmlformats.org/drawingml/2006/chart" xmlns:r="http://schemas.openxmlformats.org/officeDocument/2006/relationships" r:id="rId6"/>
          </a:graphicData>
        </a:graphic>
      </p:graphicFrame>
      <p:pic>
        <p:nvPicPr>
          <p:cNvPr id="44" name="Picture 4">
            <a:extLst>
              <a:ext uri="{FF2B5EF4-FFF2-40B4-BE49-F238E27FC236}">
                <a16:creationId xmlns:a16="http://schemas.microsoft.com/office/drawing/2014/main" id="{E37E173E-FBC3-40BB-BD33-90F9210E2B97}"/>
              </a:ext>
            </a:extLst>
          </p:cNvPr>
          <p:cNvPicPr>
            <a:picLocks noChangeAspect="1" noChangeArrowheads="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32862" y="1561855"/>
            <a:ext cx="180340" cy="180340"/>
          </a:xfrm>
          <a:prstGeom prst="rect">
            <a:avLst/>
          </a:prstGeom>
          <a:noFill/>
          <a:extLst>
            <a:ext uri="{909E8E84-426E-40DD-AFC4-6F175D3DCCD1}">
              <a14:hiddenFill xmlns:a14="http://schemas.microsoft.com/office/drawing/2010/main">
                <a:solidFill>
                  <a:srgbClr val="FFFFFF"/>
                </a:solidFill>
              </a14:hiddenFill>
            </a:ext>
          </a:extLst>
        </p:spPr>
      </p:pic>
      <p:sp>
        <p:nvSpPr>
          <p:cNvPr id="47" name="Flèche : droite 46">
            <a:extLst>
              <a:ext uri="{FF2B5EF4-FFF2-40B4-BE49-F238E27FC236}">
                <a16:creationId xmlns:a16="http://schemas.microsoft.com/office/drawing/2014/main" id="{4BEAB789-886A-4640-A154-9F22ED2438EA}"/>
              </a:ext>
            </a:extLst>
          </p:cNvPr>
          <p:cNvSpPr/>
          <p:nvPr/>
        </p:nvSpPr>
        <p:spPr>
          <a:xfrm rot="16200000" flipV="1">
            <a:off x="6593724" y="4077279"/>
            <a:ext cx="310364" cy="204733"/>
          </a:xfrm>
          <a:prstGeom prst="right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a:extLst>
              <a:ext uri="{FF2B5EF4-FFF2-40B4-BE49-F238E27FC236}">
                <a16:creationId xmlns:a16="http://schemas.microsoft.com/office/drawing/2014/main" id="{3B81CFB4-F6B0-4B11-BE54-2AACBFF04D52}"/>
              </a:ext>
            </a:extLst>
          </p:cNvPr>
          <p:cNvGrpSpPr/>
          <p:nvPr/>
        </p:nvGrpSpPr>
        <p:grpSpPr>
          <a:xfrm>
            <a:off x="4727273" y="4021230"/>
            <a:ext cx="2974928" cy="926784"/>
            <a:chOff x="4572000" y="4021230"/>
            <a:chExt cx="2974928" cy="926784"/>
          </a:xfrm>
        </p:grpSpPr>
        <p:grpSp>
          <p:nvGrpSpPr>
            <p:cNvPr id="3" name="Groupe 2">
              <a:extLst>
                <a:ext uri="{FF2B5EF4-FFF2-40B4-BE49-F238E27FC236}">
                  <a16:creationId xmlns:a16="http://schemas.microsoft.com/office/drawing/2014/main" id="{3855E73A-3AD4-4195-B0E9-57700ECEAFAD}"/>
                </a:ext>
              </a:extLst>
            </p:cNvPr>
            <p:cNvGrpSpPr/>
            <p:nvPr/>
          </p:nvGrpSpPr>
          <p:grpSpPr>
            <a:xfrm>
              <a:off x="4572000" y="4021230"/>
              <a:ext cx="1973121" cy="310364"/>
              <a:chOff x="4572000" y="4021230"/>
              <a:chExt cx="1973121" cy="310364"/>
            </a:xfrm>
          </p:grpSpPr>
          <p:cxnSp>
            <p:nvCxnSpPr>
              <p:cNvPr id="48" name="Connecteur droit 47">
                <a:extLst>
                  <a:ext uri="{FF2B5EF4-FFF2-40B4-BE49-F238E27FC236}">
                    <a16:creationId xmlns:a16="http://schemas.microsoft.com/office/drawing/2014/main" id="{853D0A65-E148-463B-A4A5-F0D845CBF81B}"/>
                  </a:ext>
                </a:extLst>
              </p:cNvPr>
              <p:cNvCxnSpPr>
                <a:cxnSpLocks/>
              </p:cNvCxnSpPr>
              <p:nvPr/>
            </p:nvCxnSpPr>
            <p:spPr>
              <a:xfrm>
                <a:off x="4624746" y="4296941"/>
                <a:ext cx="1920375" cy="0"/>
              </a:xfrm>
              <a:prstGeom prst="line">
                <a:avLst/>
              </a:prstGeom>
              <a:solidFill>
                <a:schemeClr val="accent4">
                  <a:lumMod val="40000"/>
                  <a:lumOff val="60000"/>
                </a:schemeClr>
              </a:solidFill>
              <a:ln w="762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9" name="Flèche : droite 48">
                <a:extLst>
                  <a:ext uri="{FF2B5EF4-FFF2-40B4-BE49-F238E27FC236}">
                    <a16:creationId xmlns:a16="http://schemas.microsoft.com/office/drawing/2014/main" id="{6EC25BFF-23EA-403E-AD89-A516487FC6FA}"/>
                  </a:ext>
                </a:extLst>
              </p:cNvPr>
              <p:cNvSpPr/>
              <p:nvPr/>
            </p:nvSpPr>
            <p:spPr>
              <a:xfrm rot="16200000" flipV="1">
                <a:off x="4519185" y="4074045"/>
                <a:ext cx="310364" cy="204733"/>
              </a:xfrm>
              <a:prstGeom prst="right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0" name="Rectangle 49">
              <a:extLst>
                <a:ext uri="{FF2B5EF4-FFF2-40B4-BE49-F238E27FC236}">
                  <a16:creationId xmlns:a16="http://schemas.microsoft.com/office/drawing/2014/main" id="{BA3231F5-D326-4CA0-89F3-95A39828A267}"/>
                </a:ext>
              </a:extLst>
            </p:cNvPr>
            <p:cNvSpPr/>
            <p:nvPr/>
          </p:nvSpPr>
          <p:spPr>
            <a:xfrm>
              <a:off x="4661202" y="4486349"/>
              <a:ext cx="2885726" cy="461665"/>
            </a:xfrm>
            <a:prstGeom prst="rect">
              <a:avLst/>
            </a:prstGeom>
          </p:spPr>
          <p:txBody>
            <a:bodyPr wrap="none">
              <a:spAutoFit/>
            </a:bodyPr>
            <a:lstStyle/>
            <a:p>
              <a:r>
                <a:rPr lang="fr-FR" sz="800" b="1" i="1">
                  <a:solidFill>
                    <a:schemeClr val="accent1"/>
                  </a:solidFill>
                  <a:latin typeface="Montserrat SemiBold" panose="020B0604020202020204" charset="0"/>
                </a:rPr>
                <a:t>L’outil LEA effectue un </a:t>
              </a:r>
              <a:r>
                <a:rPr lang="fr-FR" sz="800" i="1">
                  <a:solidFill>
                    <a:schemeClr val="accent1"/>
                  </a:solidFill>
                  <a:latin typeface="Montserrat SemiBold" panose="020B0604020202020204" charset="0"/>
                </a:rPr>
                <a:t>double contrôle :</a:t>
              </a:r>
            </a:p>
            <a:p>
              <a:pPr marL="171450" indent="-171450">
                <a:buFont typeface="Wingdings" panose="05000000000000000000" pitchFamily="2" charset="2"/>
                <a:buChar char="§"/>
              </a:pPr>
              <a:r>
                <a:rPr lang="fr-FR" sz="800" i="1">
                  <a:solidFill>
                    <a:schemeClr val="accent1"/>
                  </a:solidFill>
                  <a:latin typeface="Montserrat SemiBold" panose="020B0604020202020204" charset="0"/>
                </a:rPr>
                <a:t>Sur le profil de risque global du client</a:t>
              </a:r>
            </a:p>
            <a:p>
              <a:pPr marL="171450" indent="-171450">
                <a:buFont typeface="Wingdings" panose="05000000000000000000" pitchFamily="2" charset="2"/>
                <a:buChar char="§"/>
              </a:pPr>
              <a:r>
                <a:rPr lang="fr-FR" sz="800" i="1">
                  <a:solidFill>
                    <a:schemeClr val="accent1"/>
                  </a:solidFill>
                  <a:latin typeface="Montserrat SemiBold" panose="020B0604020202020204" charset="0"/>
                </a:rPr>
                <a:t>Sur la volatilité globale du portefeuille du client</a:t>
              </a:r>
              <a:endParaRPr lang="fr-FR">
                <a:solidFill>
                  <a:schemeClr val="accent1"/>
                </a:solidFill>
                <a:latin typeface="Montserrat SemiBold" panose="020B0604020202020204" charset="0"/>
              </a:endParaRPr>
            </a:p>
          </p:txBody>
        </p:sp>
      </p:grpSp>
    </p:spTree>
    <p:extLst>
      <p:ext uri="{BB962C8B-B14F-4D97-AF65-F5344CB8AC3E}">
        <p14:creationId xmlns:p14="http://schemas.microsoft.com/office/powerpoint/2010/main" val="1463496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4B539C1-4CF9-4DE9-8F15-7A424D2C3F68}"/>
              </a:ext>
            </a:extLst>
          </p:cNvPr>
          <p:cNvSpPr/>
          <p:nvPr/>
        </p:nvSpPr>
        <p:spPr>
          <a:xfrm>
            <a:off x="5571574" y="3252495"/>
            <a:ext cx="2685820" cy="360000"/>
          </a:xfrm>
          <a:prstGeom prst="rect">
            <a:avLst/>
          </a:prstGeom>
          <a:solidFill>
            <a:schemeClr val="bg1"/>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216000" tIns="0" bIns="0" rtlCol="0" anchor="ctr"/>
          <a:lstStyle/>
          <a:p>
            <a:pPr lvl="0" algn="r">
              <a:lnSpc>
                <a:spcPct val="90000"/>
              </a:lnSpc>
              <a:defRPr/>
            </a:pPr>
            <a:r>
              <a:rPr lang="fr-FR" sz="900" b="1">
                <a:solidFill>
                  <a:schemeClr val="accent3"/>
                </a:solidFill>
                <a:latin typeface="Montserrat SemiBold" panose="020B0604020202020204" charset="0"/>
                <a:cs typeface="Arial"/>
              </a:rPr>
              <a:t>Les versements programmés</a:t>
            </a:r>
          </a:p>
        </p:txBody>
      </p:sp>
      <p:sp>
        <p:nvSpPr>
          <p:cNvPr id="10" name="Rectangle 9">
            <a:extLst>
              <a:ext uri="{FF2B5EF4-FFF2-40B4-BE49-F238E27FC236}">
                <a16:creationId xmlns:a16="http://schemas.microsoft.com/office/drawing/2014/main" id="{5C8E774B-D781-4D31-A76D-CA4E59F9ABA2}"/>
              </a:ext>
            </a:extLst>
          </p:cNvPr>
          <p:cNvSpPr/>
          <p:nvPr/>
        </p:nvSpPr>
        <p:spPr>
          <a:xfrm>
            <a:off x="5571574" y="2188941"/>
            <a:ext cx="2685820" cy="360000"/>
          </a:xfrm>
          <a:prstGeom prst="rect">
            <a:avLst/>
          </a:prstGeom>
          <a:solidFill>
            <a:schemeClr val="bg1"/>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216000" tIns="108000" bIns="108000" rtlCol="0" anchor="ctr"/>
          <a:lstStyle/>
          <a:p>
            <a:pPr lvl="0" algn="r">
              <a:lnSpc>
                <a:spcPct val="90000"/>
              </a:lnSpc>
              <a:defRPr/>
            </a:pPr>
            <a:r>
              <a:rPr lang="fr-FR" sz="900" b="1">
                <a:solidFill>
                  <a:srgbClr val="DB4B4B"/>
                </a:solidFill>
                <a:latin typeface="Montserrat SemiBold" panose="020B0604020202020204" charset="0"/>
                <a:cs typeface="Arial"/>
              </a:rPr>
              <a:t>L’épargne de précaution</a:t>
            </a:r>
          </a:p>
          <a:p>
            <a:pPr lvl="0" algn="r">
              <a:lnSpc>
                <a:spcPct val="90000"/>
              </a:lnSpc>
              <a:defRPr/>
            </a:pPr>
            <a:r>
              <a:rPr lang="fr-FR" sz="700" i="1">
                <a:solidFill>
                  <a:srgbClr val="000000"/>
                </a:solidFill>
                <a:cs typeface="Arial"/>
              </a:rPr>
              <a:t>L’épargne liquide et monétaire non investie dans les projets</a:t>
            </a:r>
          </a:p>
          <a:p>
            <a:pPr lvl="0" algn="r">
              <a:lnSpc>
                <a:spcPct val="90000"/>
              </a:lnSpc>
              <a:defRPr/>
            </a:pPr>
            <a:r>
              <a:rPr lang="fr-FR" sz="700" i="1">
                <a:solidFill>
                  <a:srgbClr val="000000"/>
                </a:solidFill>
                <a:cs typeface="Arial"/>
              </a:rPr>
              <a:t>(Livrets, compte à vue, CEL…) </a:t>
            </a:r>
          </a:p>
        </p:txBody>
      </p:sp>
      <p:sp>
        <p:nvSpPr>
          <p:cNvPr id="11" name="Rectangle 10">
            <a:extLst>
              <a:ext uri="{FF2B5EF4-FFF2-40B4-BE49-F238E27FC236}">
                <a16:creationId xmlns:a16="http://schemas.microsoft.com/office/drawing/2014/main" id="{81010BC8-8DB1-4E5E-B559-A360457F2880}"/>
              </a:ext>
            </a:extLst>
          </p:cNvPr>
          <p:cNvSpPr/>
          <p:nvPr/>
        </p:nvSpPr>
        <p:spPr>
          <a:xfrm>
            <a:off x="5571574" y="2543459"/>
            <a:ext cx="2685820" cy="360000"/>
          </a:xfrm>
          <a:prstGeom prst="rect">
            <a:avLst/>
          </a:prstGeom>
          <a:solidFill>
            <a:schemeClr val="bg1"/>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216000" tIns="0" bIns="0" rtlCol="0" anchor="ctr"/>
          <a:lstStyle/>
          <a:p>
            <a:pPr algn="r">
              <a:lnSpc>
                <a:spcPct val="90000"/>
              </a:lnSpc>
              <a:defRPr/>
            </a:pPr>
            <a:r>
              <a:rPr lang="fr-FR" sz="900" b="1">
                <a:solidFill>
                  <a:schemeClr val="accent3"/>
                </a:solidFill>
                <a:latin typeface="Montserrat SemiBold" panose="020B0604020202020204" charset="0"/>
              </a:rPr>
              <a:t>Les avoirs détenus à la concurrence </a:t>
            </a:r>
          </a:p>
        </p:txBody>
      </p:sp>
      <p:sp>
        <p:nvSpPr>
          <p:cNvPr id="12" name="Rectangle 11">
            <a:extLst>
              <a:ext uri="{FF2B5EF4-FFF2-40B4-BE49-F238E27FC236}">
                <a16:creationId xmlns:a16="http://schemas.microsoft.com/office/drawing/2014/main" id="{D901501B-0014-42BE-869F-C52AACDC9731}"/>
              </a:ext>
            </a:extLst>
          </p:cNvPr>
          <p:cNvSpPr/>
          <p:nvPr/>
        </p:nvSpPr>
        <p:spPr>
          <a:xfrm>
            <a:off x="5571574" y="2897977"/>
            <a:ext cx="2685820" cy="360000"/>
          </a:xfrm>
          <a:prstGeom prst="rect">
            <a:avLst/>
          </a:prstGeom>
          <a:solidFill>
            <a:schemeClr val="bg1"/>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216000" tIns="0" bIns="0" rtlCol="0" anchor="ctr"/>
          <a:lstStyle/>
          <a:p>
            <a:pPr lvl="0" algn="r">
              <a:lnSpc>
                <a:spcPct val="90000"/>
              </a:lnSpc>
              <a:spcBef>
                <a:spcPts val="300"/>
              </a:spcBef>
              <a:defRPr/>
            </a:pPr>
            <a:r>
              <a:rPr lang="fr-FR" sz="900" b="1">
                <a:solidFill>
                  <a:srgbClr val="DB4B4B"/>
                </a:solidFill>
                <a:latin typeface="Montserrat SemiBold" panose="020B0604020202020204" charset="0"/>
                <a:cs typeface="Arial"/>
              </a:rPr>
              <a:t>Les parts sociales </a:t>
            </a:r>
            <a:endParaRPr lang="fr-FR" sz="900" b="1">
              <a:solidFill>
                <a:srgbClr val="55579E"/>
              </a:solidFill>
              <a:latin typeface="Montserrat SemiBold" panose="020B0604020202020204" charset="0"/>
              <a:cs typeface="Arial"/>
            </a:endParaRPr>
          </a:p>
          <a:p>
            <a:pPr lvl="0" indent="177800" algn="r">
              <a:lnSpc>
                <a:spcPct val="90000"/>
              </a:lnSpc>
              <a:spcBef>
                <a:spcPts val="300"/>
              </a:spcBef>
              <a:defRPr/>
            </a:pPr>
            <a:r>
              <a:rPr lang="fr-FR" sz="700" i="1">
                <a:solidFill>
                  <a:srgbClr val="000000"/>
                </a:solidFill>
                <a:cs typeface="Arial"/>
              </a:rPr>
              <a:t>Qu’elles soient détenues en direct ou dans un PEA</a:t>
            </a:r>
            <a:endParaRPr lang="fr-FR" sz="900" b="1">
              <a:solidFill>
                <a:schemeClr val="accent3"/>
              </a:solidFill>
              <a:latin typeface="Montserrat SemiBold" panose="020B0604020202020204" charset="0"/>
              <a:cs typeface="Arial"/>
            </a:endParaRPr>
          </a:p>
        </p:txBody>
      </p:sp>
      <p:sp>
        <p:nvSpPr>
          <p:cNvPr id="13" name="Rectangle 12">
            <a:extLst>
              <a:ext uri="{FF2B5EF4-FFF2-40B4-BE49-F238E27FC236}">
                <a16:creationId xmlns:a16="http://schemas.microsoft.com/office/drawing/2014/main" id="{84EA6131-20C7-4175-A575-ABB56F8CDC3D}"/>
              </a:ext>
            </a:extLst>
          </p:cNvPr>
          <p:cNvSpPr/>
          <p:nvPr/>
        </p:nvSpPr>
        <p:spPr>
          <a:xfrm>
            <a:off x="5593324" y="3607014"/>
            <a:ext cx="2664069" cy="401411"/>
          </a:xfrm>
          <a:prstGeom prst="rect">
            <a:avLst/>
          </a:prstGeom>
          <a:solidFill>
            <a:schemeClr val="bg1"/>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216000" tIns="0" bIns="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fr-FR" sz="900" b="1" i="0" u="none" strike="noStrike" kern="0" cap="none" spc="0" normalizeH="0" baseline="0" noProof="0">
                <a:ln>
                  <a:noFill/>
                </a:ln>
                <a:solidFill>
                  <a:srgbClr val="DB4B4B"/>
                </a:solidFill>
                <a:effectLst/>
                <a:uLnTx/>
                <a:uFillTx/>
                <a:latin typeface="Montserrat SemiBold" panose="020B0604020202020204" charset="0"/>
                <a:cs typeface="Arial"/>
                <a:sym typeface="Arial"/>
              </a:rPr>
              <a:t>L’encours d’un PER CE et </a:t>
            </a:r>
            <a:r>
              <a:rPr kumimoji="0" lang="fr-FR" sz="900" b="1" i="0" u="none" strike="noStrike" kern="0" cap="none" spc="0" normalizeH="0" baseline="0" noProof="0" err="1">
                <a:ln>
                  <a:noFill/>
                </a:ln>
                <a:solidFill>
                  <a:srgbClr val="DB4B4B"/>
                </a:solidFill>
                <a:effectLst/>
                <a:uLnTx/>
                <a:uFillTx/>
                <a:latin typeface="Montserrat SemiBold" panose="020B0604020202020204" charset="0"/>
                <a:cs typeface="Arial"/>
                <a:sym typeface="Arial"/>
              </a:rPr>
              <a:t>Millevie</a:t>
            </a:r>
            <a:r>
              <a:rPr kumimoji="0" lang="fr-FR" sz="900" b="1" i="0" u="none" strike="noStrike" kern="0" cap="none" spc="0" normalizeH="0" baseline="0" noProof="0">
                <a:ln>
                  <a:noFill/>
                </a:ln>
                <a:solidFill>
                  <a:srgbClr val="DB4B4B"/>
                </a:solidFill>
                <a:effectLst/>
                <a:uLnTx/>
                <a:uFillTx/>
                <a:latin typeface="Montserrat SemiBold" panose="020B0604020202020204" charset="0"/>
                <a:cs typeface="Arial"/>
                <a:sym typeface="Arial"/>
              </a:rPr>
              <a:t> PER</a:t>
            </a:r>
            <a:endParaRPr lang="fr-FR" sz="900" b="1">
              <a:solidFill>
                <a:srgbClr val="DB4B4B"/>
              </a:solidFill>
              <a:latin typeface="Montserrat SemiBold" panose="020B0604020202020204" charset="0"/>
              <a:cs typeface="Arial"/>
            </a:endParaRPr>
          </a:p>
          <a:p>
            <a:pPr marL="0" marR="0" lvl="0" indent="0" algn="r" defTabSz="914400" rtl="0" eaLnBrk="1" fontAlgn="auto" latinLnBrk="0" hangingPunct="1">
              <a:lnSpc>
                <a:spcPct val="90000"/>
              </a:lnSpc>
              <a:spcBef>
                <a:spcPts val="0"/>
              </a:spcBef>
              <a:spcAft>
                <a:spcPts val="0"/>
              </a:spcAft>
              <a:buClrTx/>
              <a:buSzTx/>
              <a:buFontTx/>
              <a:buNone/>
              <a:tabLst/>
              <a:defRPr/>
            </a:pPr>
            <a:r>
              <a:rPr kumimoji="0" lang="fr-FR" sz="8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Aussi bien en gestion libre, gestion horizon ou sécurisation progressive </a:t>
            </a:r>
            <a:endParaRPr kumimoji="0" lang="fr-FR" sz="1000" b="0" i="0" u="none" strike="noStrike" kern="0" cap="none" spc="0" normalizeH="0" baseline="0" noProof="0">
              <a:ln>
                <a:noFill/>
              </a:ln>
              <a:solidFill>
                <a:srgbClr val="DB4B4B"/>
              </a:solidFill>
              <a:effectLst/>
              <a:uLnTx/>
              <a:uFillTx/>
              <a:latin typeface="Calibri" panose="020F0502020204030204" pitchFamily="34" charset="0"/>
              <a:cs typeface="Calibri" panose="020F0502020204030204" pitchFamily="34" charset="0"/>
              <a:sym typeface="Arial"/>
            </a:endParaRPr>
          </a:p>
        </p:txBody>
      </p:sp>
      <p:sp>
        <p:nvSpPr>
          <p:cNvPr id="2" name="Titre 1">
            <a:extLst>
              <a:ext uri="{FF2B5EF4-FFF2-40B4-BE49-F238E27FC236}">
                <a16:creationId xmlns:a16="http://schemas.microsoft.com/office/drawing/2014/main" id="{2039D3C7-9624-41F7-A76A-53AD7271C543}"/>
              </a:ext>
            </a:extLst>
          </p:cNvPr>
          <p:cNvSpPr>
            <a:spLocks noGrp="1"/>
          </p:cNvSpPr>
          <p:nvPr>
            <p:ph type="title"/>
          </p:nvPr>
        </p:nvSpPr>
        <p:spPr/>
        <p:txBody>
          <a:bodyPr>
            <a:normAutofit/>
          </a:bodyPr>
          <a:lstStyle/>
          <a:p>
            <a:r>
              <a:rPr lang="fr-FR" sz="1800"/>
              <a:t>Appréhender la gestion du risque dans le parcours</a:t>
            </a:r>
          </a:p>
        </p:txBody>
      </p:sp>
      <p:sp>
        <p:nvSpPr>
          <p:cNvPr id="4" name="Espace réservé du texte 3">
            <a:extLst>
              <a:ext uri="{FF2B5EF4-FFF2-40B4-BE49-F238E27FC236}">
                <a16:creationId xmlns:a16="http://schemas.microsoft.com/office/drawing/2014/main" id="{721149F0-F1AE-443A-8E71-1BE013C7A6E3}"/>
              </a:ext>
            </a:extLst>
          </p:cNvPr>
          <p:cNvSpPr>
            <a:spLocks noGrp="1"/>
          </p:cNvSpPr>
          <p:nvPr>
            <p:ph type="body" sz="quarter" idx="12"/>
          </p:nvPr>
        </p:nvSpPr>
        <p:spPr>
          <a:xfrm>
            <a:off x="921462" y="599368"/>
            <a:ext cx="7704098" cy="288032"/>
          </a:xfrm>
        </p:spPr>
        <p:txBody>
          <a:bodyPr>
            <a:normAutofit/>
          </a:bodyPr>
          <a:lstStyle/>
          <a:p>
            <a:r>
              <a:rPr lang="fr-FR" sz="1200"/>
              <a:t>Risque global (1/2)</a:t>
            </a:r>
          </a:p>
        </p:txBody>
      </p:sp>
      <p:sp>
        <p:nvSpPr>
          <p:cNvPr id="8" name="Rectangle 7">
            <a:extLst>
              <a:ext uri="{FF2B5EF4-FFF2-40B4-BE49-F238E27FC236}">
                <a16:creationId xmlns:a16="http://schemas.microsoft.com/office/drawing/2014/main" id="{0B77AFA7-B29F-4967-AF9E-A4A0A6A436B4}"/>
              </a:ext>
            </a:extLst>
          </p:cNvPr>
          <p:cNvSpPr/>
          <p:nvPr/>
        </p:nvSpPr>
        <p:spPr>
          <a:xfrm>
            <a:off x="704563" y="1489854"/>
            <a:ext cx="3514925" cy="29888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latin typeface="Montserrat SemiBold" panose="020B0604020202020204" charset="0"/>
              </a:rPr>
              <a:t>Formule simplifiée du calcul de RISQUE GLOBAL</a:t>
            </a:r>
          </a:p>
        </p:txBody>
      </p:sp>
      <p:pic>
        <p:nvPicPr>
          <p:cNvPr id="1028" name="Picture 4">
            <a:extLst>
              <a:ext uri="{FF2B5EF4-FFF2-40B4-BE49-F238E27FC236}">
                <a16:creationId xmlns:a16="http://schemas.microsoft.com/office/drawing/2014/main" id="{E37B60D6-1507-4082-AC1E-6AE7E135E42F}"/>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18023" y="952697"/>
            <a:ext cx="488007" cy="488007"/>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B74C7F88-19C5-4940-82CD-966875838FC9}"/>
              </a:ext>
            </a:extLst>
          </p:cNvPr>
          <p:cNvSpPr/>
          <p:nvPr/>
        </p:nvSpPr>
        <p:spPr>
          <a:xfrm>
            <a:off x="4873585" y="1489854"/>
            <a:ext cx="3651800" cy="339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defTabSz="685800" rtl="0" eaLnBrk="1" fontAlgn="auto" latinLnBrk="0" hangingPunct="1">
              <a:lnSpc>
                <a:spcPct val="120000"/>
              </a:lnSpc>
              <a:spcBef>
                <a:spcPts val="300"/>
              </a:spcBef>
              <a:spcAft>
                <a:spcPts val="300"/>
              </a:spcAft>
              <a:buClr>
                <a:schemeClr val="accent5"/>
              </a:buClr>
              <a:buSzTx/>
              <a:buFont typeface="Wingdings" panose="05000000000000000000" pitchFamily="2" charset="2"/>
              <a:buChar char="Ø"/>
              <a:tabLst/>
              <a:defRPr/>
            </a:pPr>
            <a:r>
              <a:rPr kumimoji="0" lang="fr-FR" sz="1000" b="1" i="0" u="none" strike="noStrike" kern="1200" cap="none" spc="0" normalizeH="0" baseline="0" noProof="0">
                <a:ln>
                  <a:noFill/>
                </a:ln>
                <a:solidFill>
                  <a:schemeClr val="accent5"/>
                </a:solidFill>
                <a:effectLst/>
                <a:uLnTx/>
                <a:uFillTx/>
                <a:latin typeface="Montserrat SemiBold" panose="020B0604020202020204" charset="0"/>
              </a:rPr>
              <a:t>Sont exclus du calcul du profil de risque global </a:t>
            </a:r>
            <a:r>
              <a:rPr kumimoji="0" lang="fr-FR" sz="1000" b="0" i="0" u="none" strike="noStrike" kern="1200" cap="none" spc="0" normalizeH="0" baseline="0" noProof="0">
                <a:ln>
                  <a:noFill/>
                </a:ln>
                <a:solidFill>
                  <a:schemeClr val="accent5"/>
                </a:solidFill>
                <a:effectLst/>
                <a:uLnTx/>
                <a:uFillTx/>
                <a:latin typeface="Montserrat SemiBold" panose="020B0604020202020204" charset="0"/>
              </a:rPr>
              <a:t>:</a:t>
            </a:r>
          </a:p>
        </p:txBody>
      </p:sp>
      <p:pic>
        <p:nvPicPr>
          <p:cNvPr id="1026" name="Picture 2">
            <a:extLst>
              <a:ext uri="{FF2B5EF4-FFF2-40B4-BE49-F238E27FC236}">
                <a16:creationId xmlns:a16="http://schemas.microsoft.com/office/drawing/2014/main" id="{3FA9528B-1862-4958-A16D-6799F3A18244}"/>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20257" y="985422"/>
            <a:ext cx="422556" cy="42255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e 2">
            <a:extLst>
              <a:ext uri="{FF2B5EF4-FFF2-40B4-BE49-F238E27FC236}">
                <a16:creationId xmlns:a16="http://schemas.microsoft.com/office/drawing/2014/main" id="{6B85B6AD-4A03-4DDA-9E20-F9BB70BECDA2}"/>
              </a:ext>
            </a:extLst>
          </p:cNvPr>
          <p:cNvGrpSpPr/>
          <p:nvPr/>
        </p:nvGrpSpPr>
        <p:grpSpPr>
          <a:xfrm>
            <a:off x="2015682" y="1291282"/>
            <a:ext cx="3882544" cy="3816000"/>
            <a:chOff x="2132668" y="1078805"/>
            <a:chExt cx="3882544" cy="3816000"/>
          </a:xfrm>
        </p:grpSpPr>
        <p:sp>
          <p:nvSpPr>
            <p:cNvPr id="25" name="Ellipse 24">
              <a:extLst>
                <a:ext uri="{FF2B5EF4-FFF2-40B4-BE49-F238E27FC236}">
                  <a16:creationId xmlns:a16="http://schemas.microsoft.com/office/drawing/2014/main" id="{A013FC72-5625-4DC7-9167-B9DB51EB7F01}"/>
                </a:ext>
              </a:extLst>
            </p:cNvPr>
            <p:cNvSpPr/>
            <p:nvPr/>
          </p:nvSpPr>
          <p:spPr>
            <a:xfrm>
              <a:off x="4968535" y="1829446"/>
              <a:ext cx="1046677" cy="2117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Arc 25">
              <a:extLst>
                <a:ext uri="{FF2B5EF4-FFF2-40B4-BE49-F238E27FC236}">
                  <a16:creationId xmlns:a16="http://schemas.microsoft.com/office/drawing/2014/main" id="{220C60AE-BEEF-40A1-A1B6-5E79A8E7D92D}"/>
                </a:ext>
              </a:extLst>
            </p:cNvPr>
            <p:cNvSpPr/>
            <p:nvPr/>
          </p:nvSpPr>
          <p:spPr bwMode="auto">
            <a:xfrm rot="8023683" flipH="1">
              <a:off x="2132668" y="1078805"/>
              <a:ext cx="3816000" cy="3816000"/>
            </a:xfrm>
            <a:prstGeom prst="arc">
              <a:avLst>
                <a:gd name="adj1" fmla="val 16568391"/>
                <a:gd name="adj2" fmla="val 21230227"/>
              </a:avLst>
            </a:prstGeom>
            <a:solidFill>
              <a:schemeClr val="bg1"/>
            </a:solidFill>
            <a:ln w="19050" cap="flat" cmpd="sng" algn="ctr">
              <a:solidFill>
                <a:schemeClr val="accent5"/>
              </a:solidFill>
              <a:prstDash val="solid"/>
              <a:round/>
              <a:headEnd type="none" w="med" len="med"/>
              <a:tailEnd type="none" w="lg" len="med"/>
            </a:ln>
            <a:effectLst/>
          </p:spPr>
          <p:txBody>
            <a:bodyPr rtlCol="0" anchor="ctr"/>
            <a:lstStyle/>
            <a:p>
              <a:pPr algn="ctr"/>
              <a:endParaRPr lang="fr-FR"/>
            </a:p>
          </p:txBody>
        </p:sp>
      </p:grpSp>
      <p:pic>
        <p:nvPicPr>
          <p:cNvPr id="30" name="Picture 4">
            <a:extLst>
              <a:ext uri="{FF2B5EF4-FFF2-40B4-BE49-F238E27FC236}">
                <a16:creationId xmlns:a16="http://schemas.microsoft.com/office/drawing/2014/main" id="{142C7C0E-4ED7-4360-AB3C-9E877563AB75}"/>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30883" y="2838568"/>
            <a:ext cx="488007" cy="488007"/>
          </a:xfrm>
          <a:prstGeom prst="rect">
            <a:avLst/>
          </a:prstGeom>
          <a:noFill/>
          <a:extLst>
            <a:ext uri="{909E8E84-426E-40DD-AFC4-6F175D3DCCD1}">
              <a14:hiddenFill xmlns:a14="http://schemas.microsoft.com/office/drawing/2010/main">
                <a:solidFill>
                  <a:srgbClr val="FFFFFF"/>
                </a:solidFill>
              </a14:hiddenFill>
            </a:ext>
          </a:extLst>
        </p:spPr>
      </p:pic>
      <p:cxnSp>
        <p:nvCxnSpPr>
          <p:cNvPr id="9" name="Connecteur droit 8">
            <a:extLst>
              <a:ext uri="{FF2B5EF4-FFF2-40B4-BE49-F238E27FC236}">
                <a16:creationId xmlns:a16="http://schemas.microsoft.com/office/drawing/2014/main" id="{3BEE60D6-0E4C-464F-BC7C-EA9659E70587}"/>
              </a:ext>
            </a:extLst>
          </p:cNvPr>
          <p:cNvCxnSpPr/>
          <p:nvPr/>
        </p:nvCxnSpPr>
        <p:spPr>
          <a:xfrm flipH="1">
            <a:off x="5105318" y="2739147"/>
            <a:ext cx="488007" cy="728611"/>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E8C7C720-34A5-4361-8482-2EDD0D4A4F9D}"/>
              </a:ext>
            </a:extLst>
          </p:cNvPr>
          <p:cNvCxnSpPr>
            <a:cxnSpLocks/>
          </p:cNvCxnSpPr>
          <p:nvPr/>
        </p:nvCxnSpPr>
        <p:spPr>
          <a:xfrm flipH="1" flipV="1">
            <a:off x="5130883" y="2739147"/>
            <a:ext cx="488007" cy="728611"/>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AD0B4268-1F9D-4946-933E-D2CDA12279C1}"/>
              </a:ext>
            </a:extLst>
          </p:cNvPr>
          <p:cNvSpPr/>
          <p:nvPr/>
        </p:nvSpPr>
        <p:spPr>
          <a:xfrm>
            <a:off x="704563" y="1482821"/>
            <a:ext cx="3514926" cy="2931470"/>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a:latin typeface="Montserrat SemiBold" panose="020B0604020202020204" charset="0"/>
            </a:endParaRPr>
          </a:p>
        </p:txBody>
      </p:sp>
      <p:sp>
        <p:nvSpPr>
          <p:cNvPr id="19" name="Rectangle 18">
            <a:extLst>
              <a:ext uri="{FF2B5EF4-FFF2-40B4-BE49-F238E27FC236}">
                <a16:creationId xmlns:a16="http://schemas.microsoft.com/office/drawing/2014/main" id="{44C77562-799D-4960-BC2F-5CFFD2B6DE7A}"/>
              </a:ext>
            </a:extLst>
          </p:cNvPr>
          <p:cNvSpPr/>
          <p:nvPr/>
        </p:nvSpPr>
        <p:spPr>
          <a:xfrm>
            <a:off x="2527056" y="2835493"/>
            <a:ext cx="1522662" cy="1172935"/>
          </a:xfrm>
          <a:prstGeom prst="rect">
            <a:avLst/>
          </a:prstGeom>
          <a:solidFill>
            <a:schemeClr val="bg1">
              <a:lumMod val="95000"/>
            </a:schemeClr>
          </a:solidFill>
          <a:ln w="31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700">
                <a:solidFill>
                  <a:schemeClr val="accent5"/>
                </a:solidFill>
                <a:latin typeface="Montserrat SemiBold" panose="020B0604020202020204" charset="0"/>
              </a:rPr>
              <a:t>Comptabilisés en </a:t>
            </a:r>
          </a:p>
          <a:p>
            <a:pPr algn="ctr"/>
            <a:r>
              <a:rPr lang="fr-FR" sz="700" u="sng">
                <a:solidFill>
                  <a:schemeClr val="accent2"/>
                </a:solidFill>
                <a:latin typeface="Montserrat SemiBold" panose="020B0604020202020204" charset="0"/>
              </a:rPr>
              <a:t>Avoirs sécurisés</a:t>
            </a:r>
            <a:endParaRPr lang="fr-FR" sz="700">
              <a:solidFill>
                <a:schemeClr val="accent2"/>
              </a:solidFill>
              <a:latin typeface="Montserrat SemiBold" panose="020B0604020202020204" charset="0"/>
            </a:endParaRPr>
          </a:p>
          <a:p>
            <a:endParaRPr lang="fr-FR" sz="700">
              <a:solidFill>
                <a:schemeClr val="tx1"/>
              </a:solidFill>
            </a:endParaRPr>
          </a:p>
          <a:p>
            <a:pPr marL="87313" indent="-87313">
              <a:lnSpc>
                <a:spcPct val="150000"/>
              </a:lnSpc>
              <a:buClr>
                <a:schemeClr val="accent5"/>
              </a:buClr>
              <a:buFont typeface="Wingdings" panose="05000000000000000000" pitchFamily="2" charset="2"/>
              <a:buChar char="Ø"/>
              <a:tabLst>
                <a:tab pos="87313" algn="l"/>
              </a:tabLst>
            </a:pPr>
            <a:r>
              <a:rPr lang="fr-FR" sz="700">
                <a:solidFill>
                  <a:schemeClr val="tx1"/>
                </a:solidFill>
              </a:rPr>
              <a:t>Le Fonds €</a:t>
            </a:r>
          </a:p>
          <a:p>
            <a:pPr marL="87313" indent="-87313">
              <a:lnSpc>
                <a:spcPct val="150000"/>
              </a:lnSpc>
              <a:buClr>
                <a:schemeClr val="accent5"/>
              </a:buClr>
              <a:buFont typeface="Wingdings" panose="05000000000000000000" pitchFamily="2" charset="2"/>
              <a:buChar char="Ø"/>
              <a:tabLst>
                <a:tab pos="87313" algn="l"/>
              </a:tabLst>
            </a:pPr>
            <a:r>
              <a:rPr lang="fr-FR" sz="700">
                <a:solidFill>
                  <a:schemeClr val="tx1"/>
                </a:solidFill>
              </a:rPr>
              <a:t>Le Compte Espèce PEA</a:t>
            </a:r>
          </a:p>
          <a:p>
            <a:pPr marL="87313" indent="-87313">
              <a:buClr>
                <a:schemeClr val="accent5"/>
              </a:buClr>
              <a:buFont typeface="Wingdings" panose="05000000000000000000" pitchFamily="2" charset="2"/>
              <a:buChar char="Ø"/>
              <a:tabLst>
                <a:tab pos="87313" algn="l"/>
              </a:tabLst>
            </a:pPr>
            <a:r>
              <a:rPr lang="fr-FR" sz="700">
                <a:solidFill>
                  <a:schemeClr val="tx1"/>
                </a:solidFill>
              </a:rPr>
              <a:t>Les PEL, PEP, CAT, et bon(s) de caisse du client</a:t>
            </a:r>
          </a:p>
          <a:p>
            <a:endParaRPr lang="fr-FR" sz="700">
              <a:solidFill>
                <a:schemeClr val="tx1"/>
              </a:solidFill>
            </a:endParaRPr>
          </a:p>
        </p:txBody>
      </p:sp>
      <p:sp>
        <p:nvSpPr>
          <p:cNvPr id="20" name="Rectangle 19">
            <a:extLst>
              <a:ext uri="{FF2B5EF4-FFF2-40B4-BE49-F238E27FC236}">
                <a16:creationId xmlns:a16="http://schemas.microsoft.com/office/drawing/2014/main" id="{5A45EA42-D400-4319-AAC7-1DC4A66D5117}"/>
              </a:ext>
            </a:extLst>
          </p:cNvPr>
          <p:cNvSpPr/>
          <p:nvPr/>
        </p:nvSpPr>
        <p:spPr>
          <a:xfrm>
            <a:off x="874334" y="2835491"/>
            <a:ext cx="1522662" cy="1172935"/>
          </a:xfrm>
          <a:prstGeom prst="rect">
            <a:avLst/>
          </a:prstGeom>
          <a:solidFill>
            <a:schemeClr val="bg1">
              <a:lumMod val="95000"/>
            </a:schemeClr>
          </a:solidFill>
          <a:ln w="31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700">
                <a:solidFill>
                  <a:schemeClr val="accent5"/>
                </a:solidFill>
                <a:latin typeface="Montserrat SemiBold" panose="020B0604020202020204" charset="0"/>
              </a:rPr>
              <a:t>Comptabilisés en </a:t>
            </a:r>
          </a:p>
          <a:p>
            <a:pPr algn="ctr"/>
            <a:r>
              <a:rPr lang="fr-FR" sz="700" u="sng">
                <a:solidFill>
                  <a:schemeClr val="accent6"/>
                </a:solidFill>
                <a:latin typeface="Montserrat SemiBold" panose="020B0604020202020204" charset="0"/>
              </a:rPr>
              <a:t>Avoirs risqués</a:t>
            </a:r>
            <a:endParaRPr lang="fr-FR" sz="700">
              <a:solidFill>
                <a:schemeClr val="tx1"/>
              </a:solidFill>
              <a:latin typeface="+mj-lt"/>
            </a:endParaRPr>
          </a:p>
          <a:p>
            <a:pPr marL="87313" indent="-87313">
              <a:lnSpc>
                <a:spcPct val="150000"/>
              </a:lnSpc>
              <a:buClr>
                <a:schemeClr val="accent5"/>
              </a:buClr>
              <a:buFont typeface="Wingdings" panose="05000000000000000000" pitchFamily="2" charset="2"/>
              <a:buChar char="Ø"/>
            </a:pPr>
            <a:r>
              <a:rPr lang="fr-FR" sz="700">
                <a:solidFill>
                  <a:schemeClr val="tx1"/>
                </a:solidFill>
                <a:latin typeface="+mj-lt"/>
              </a:rPr>
              <a:t>Les instruments financiers: </a:t>
            </a:r>
          </a:p>
          <a:p>
            <a:pPr marL="144000" indent="-95250">
              <a:spcBef>
                <a:spcPts val="100"/>
              </a:spcBef>
              <a:buClr>
                <a:schemeClr val="accent5"/>
              </a:buClr>
              <a:buFont typeface="Courier New" panose="02070309020205020404" pitchFamily="49" charset="0"/>
              <a:buChar char="o"/>
            </a:pPr>
            <a:r>
              <a:rPr lang="fr-FR" sz="700">
                <a:solidFill>
                  <a:schemeClr val="tx1"/>
                </a:solidFill>
                <a:latin typeface="+mj-lt"/>
              </a:rPr>
              <a:t>OPC</a:t>
            </a:r>
          </a:p>
          <a:p>
            <a:pPr marL="144000" indent="-95250">
              <a:spcBef>
                <a:spcPts val="100"/>
              </a:spcBef>
              <a:buClr>
                <a:schemeClr val="accent5"/>
              </a:buClr>
              <a:buFont typeface="Courier New" panose="02070309020205020404" pitchFamily="49" charset="0"/>
              <a:buChar char="o"/>
            </a:pPr>
            <a:r>
              <a:rPr lang="fr-FR" sz="700">
                <a:solidFill>
                  <a:schemeClr val="tx1"/>
                </a:solidFill>
                <a:latin typeface="+mj-lt"/>
              </a:rPr>
              <a:t>SCPI en ASV</a:t>
            </a:r>
          </a:p>
          <a:p>
            <a:pPr marL="144000" indent="-95250">
              <a:spcBef>
                <a:spcPts val="100"/>
              </a:spcBef>
              <a:buClr>
                <a:schemeClr val="accent5"/>
              </a:buClr>
              <a:buFont typeface="Courier New" panose="02070309020205020404" pitchFamily="49" charset="0"/>
              <a:buChar char="o"/>
            </a:pPr>
            <a:r>
              <a:rPr lang="fr-FR" sz="700">
                <a:solidFill>
                  <a:schemeClr val="tx1"/>
                </a:solidFill>
                <a:latin typeface="+mj-lt"/>
              </a:rPr>
              <a:t>Produits structurés (ex : FAF)</a:t>
            </a:r>
          </a:p>
          <a:p>
            <a:pPr marL="144000" indent="-95250">
              <a:spcBef>
                <a:spcPts val="100"/>
              </a:spcBef>
              <a:buClr>
                <a:schemeClr val="accent5"/>
              </a:buClr>
              <a:buFont typeface="Courier New" panose="02070309020205020404" pitchFamily="49" charset="0"/>
              <a:buChar char="o"/>
            </a:pPr>
            <a:r>
              <a:rPr lang="fr-FR" sz="700">
                <a:solidFill>
                  <a:schemeClr val="tx1"/>
                </a:solidFill>
                <a:latin typeface="+mj-lt"/>
              </a:rPr>
              <a:t>Titres en direct </a:t>
            </a:r>
          </a:p>
          <a:p>
            <a:pPr marL="144000" indent="-95250">
              <a:spcBef>
                <a:spcPts val="100"/>
              </a:spcBef>
              <a:buClr>
                <a:schemeClr val="accent5"/>
              </a:buClr>
              <a:buFont typeface="Courier New" panose="02070309020205020404" pitchFamily="49" charset="0"/>
              <a:buChar char="o"/>
            </a:pPr>
            <a:r>
              <a:rPr lang="fr-FR" sz="700">
                <a:solidFill>
                  <a:schemeClr val="tx1"/>
                </a:solidFill>
                <a:latin typeface="+mj-lt"/>
              </a:rPr>
              <a:t>SCPI en direct</a:t>
            </a:r>
          </a:p>
          <a:p>
            <a:pPr marL="93663" indent="-93663">
              <a:spcBef>
                <a:spcPts val="100"/>
              </a:spcBef>
              <a:buClr>
                <a:schemeClr val="accent5"/>
              </a:buClr>
              <a:buFont typeface="Wingdings" panose="05000000000000000000" pitchFamily="2" charset="2"/>
              <a:buChar char="Ø"/>
            </a:pPr>
            <a:r>
              <a:rPr lang="fr-FR" sz="700">
                <a:solidFill>
                  <a:schemeClr val="tx1"/>
                </a:solidFill>
                <a:latin typeface="+mj-lt"/>
              </a:rPr>
              <a:t>Les actifs en gestion déléguée</a:t>
            </a:r>
            <a:endParaRPr lang="fr-FR" sz="700">
              <a:solidFill>
                <a:schemeClr val="accent2"/>
              </a:solidFill>
              <a:latin typeface="Montserrat SemiBold" panose="020B0604020202020204" charset="0"/>
            </a:endParaRPr>
          </a:p>
        </p:txBody>
      </p:sp>
      <p:sp>
        <p:nvSpPr>
          <p:cNvPr id="7" name="Rectangle 6">
            <a:extLst>
              <a:ext uri="{FF2B5EF4-FFF2-40B4-BE49-F238E27FC236}">
                <a16:creationId xmlns:a16="http://schemas.microsoft.com/office/drawing/2014/main" id="{6C96FEAD-8748-4AA3-B01F-8D496FF3C9EB}"/>
              </a:ext>
            </a:extLst>
          </p:cNvPr>
          <p:cNvSpPr/>
          <p:nvPr/>
        </p:nvSpPr>
        <p:spPr>
          <a:xfrm>
            <a:off x="1031723" y="4037568"/>
            <a:ext cx="2860603" cy="276999"/>
          </a:xfrm>
          <a:prstGeom prst="rect">
            <a:avLst/>
          </a:prstGeom>
        </p:spPr>
        <p:txBody>
          <a:bodyPr wrap="square">
            <a:spAutoFit/>
          </a:bodyPr>
          <a:lstStyle/>
          <a:p>
            <a:r>
              <a:rPr lang="fr-FR" sz="600" b="1" i="1">
                <a:solidFill>
                  <a:schemeClr val="tx1"/>
                </a:solidFill>
              </a:rPr>
              <a:t>Note : </a:t>
            </a:r>
            <a:r>
              <a:rPr lang="fr-FR" sz="600" i="1">
                <a:solidFill>
                  <a:schemeClr val="tx1"/>
                </a:solidFill>
              </a:rPr>
              <a:t>Les parts sociales sont neutralisées au numérateur et dénominateur. Cela implique la "diminution virtuelle" du patrimoine global du client dans l'outil</a:t>
            </a:r>
            <a:endParaRPr lang="fr-FR" sz="600" i="1"/>
          </a:p>
        </p:txBody>
      </p:sp>
      <p:sp>
        <p:nvSpPr>
          <p:cNvPr id="14" name="ZoneTexte 13">
            <a:extLst>
              <a:ext uri="{FF2B5EF4-FFF2-40B4-BE49-F238E27FC236}">
                <a16:creationId xmlns:a16="http://schemas.microsoft.com/office/drawing/2014/main" id="{3FBF36F2-8ADD-4D31-A6C6-6F9F3EF780D9}"/>
              </a:ext>
            </a:extLst>
          </p:cNvPr>
          <p:cNvSpPr txBox="1"/>
          <p:nvPr/>
        </p:nvSpPr>
        <p:spPr>
          <a:xfrm>
            <a:off x="8235825" y="2453785"/>
            <a:ext cx="669703" cy="307777"/>
          </a:xfrm>
          <a:prstGeom prst="rect">
            <a:avLst/>
          </a:prstGeom>
          <a:noFill/>
        </p:spPr>
        <p:txBody>
          <a:bodyPr wrap="square" rtlCol="0">
            <a:spAutoFit/>
          </a:bodyPr>
          <a:lstStyle/>
          <a:p>
            <a:r>
              <a:rPr lang="fr-FR" sz="700" i="1">
                <a:solidFill>
                  <a:schemeClr val="tx1">
                    <a:lumMod val="50000"/>
                    <a:lumOff val="50000"/>
                  </a:schemeClr>
                </a:solidFill>
              </a:rPr>
              <a:t>Zoom page suivante </a:t>
            </a:r>
          </a:p>
        </p:txBody>
      </p:sp>
      <p:pic>
        <p:nvPicPr>
          <p:cNvPr id="15" name="Image 14">
            <a:extLst>
              <a:ext uri="{FF2B5EF4-FFF2-40B4-BE49-F238E27FC236}">
                <a16:creationId xmlns:a16="http://schemas.microsoft.com/office/drawing/2014/main" id="{E53138DA-BF9A-494C-9938-DE95C62B7FCD}"/>
              </a:ext>
            </a:extLst>
          </p:cNvPr>
          <p:cNvPicPr>
            <a:picLocks noChangeAspect="1"/>
          </p:cNvPicPr>
          <p:nvPr/>
        </p:nvPicPr>
        <p:blipFill>
          <a:blip r:embed="rId5" cstate="print">
            <a:duotone>
              <a:schemeClr val="accent5">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8166362" y="2694484"/>
            <a:ext cx="206607" cy="232958"/>
          </a:xfrm>
          <a:prstGeom prst="rect">
            <a:avLst/>
          </a:prstGeom>
        </p:spPr>
      </p:pic>
      <p:sp>
        <p:nvSpPr>
          <p:cNvPr id="27" name="Rectangle 26">
            <a:extLst>
              <a:ext uri="{FF2B5EF4-FFF2-40B4-BE49-F238E27FC236}">
                <a16:creationId xmlns:a16="http://schemas.microsoft.com/office/drawing/2014/main" id="{9F508E70-549F-4AE2-A832-D969BA04EA03}"/>
              </a:ext>
            </a:extLst>
          </p:cNvPr>
          <p:cNvSpPr/>
          <p:nvPr/>
        </p:nvSpPr>
        <p:spPr>
          <a:xfrm>
            <a:off x="908175" y="1955887"/>
            <a:ext cx="3081922" cy="654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chemeClr val="accent6"/>
                </a:solidFill>
                <a:effectLst/>
                <a:uLnTx/>
                <a:uFillTx/>
                <a:latin typeface="Montserrat SemiBold" panose="020B0604020202020204" charset="0"/>
              </a:rPr>
              <a:t>Avoirs risqués détenus par le client</a:t>
            </a:r>
            <a:endParaRPr kumimoji="0" lang="fr-FR" sz="900" b="1" i="0" u="none" strike="noStrike" kern="1200" cap="none" spc="0" normalizeH="0" baseline="0" noProof="0">
              <a:ln>
                <a:noFill/>
              </a:ln>
              <a:solidFill>
                <a:schemeClr val="accent3"/>
              </a:solidFill>
              <a:effectLst/>
              <a:uLnTx/>
              <a:uFillTx/>
              <a:latin typeface="Montserrat SemiBold" panose="020B060402020202020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600" b="1" i="0" u="none" strike="noStrike" kern="1200" cap="none" spc="0" normalizeH="0" baseline="0" noProof="0">
              <a:ln>
                <a:noFill/>
              </a:ln>
              <a:solidFill>
                <a:schemeClr val="bg2"/>
              </a:solidFill>
              <a:effectLst/>
              <a:uLnTx/>
              <a:uFillTx/>
              <a:latin typeface="Montserrat SemiBold" panose="020B060402020202020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schemeClr val="accent6"/>
                </a:solidFill>
                <a:effectLst/>
                <a:uLnTx/>
                <a:uFillTx/>
                <a:latin typeface="Montserrat SemiBold" panose="020B0604020202020204" charset="0"/>
              </a:rPr>
              <a:t>Avoirs risqués </a:t>
            </a:r>
            <a:r>
              <a:rPr kumimoji="0" lang="fr-FR" sz="900" b="1" i="0" u="none" strike="noStrike" kern="1200" cap="none" spc="0" normalizeH="0" baseline="0" noProof="0">
                <a:ln>
                  <a:noFill/>
                </a:ln>
                <a:solidFill>
                  <a:schemeClr val="accent5"/>
                </a:solidFill>
                <a:effectLst/>
                <a:uLnTx/>
                <a:uFillTx/>
                <a:latin typeface="Montserrat SemiBold" panose="020B0604020202020204" charset="0"/>
              </a:rPr>
              <a:t>+</a:t>
            </a:r>
            <a:r>
              <a:rPr kumimoji="0" lang="fr-FR" sz="900" b="1" i="0" u="none" strike="noStrike" kern="1200" cap="none" spc="0" normalizeH="0" baseline="0" noProof="0">
                <a:ln>
                  <a:noFill/>
                </a:ln>
                <a:solidFill>
                  <a:schemeClr val="bg2"/>
                </a:solidFill>
                <a:effectLst/>
                <a:uLnTx/>
                <a:uFillTx/>
                <a:latin typeface="Montserrat SemiBold" panose="020B0604020202020204" charset="0"/>
              </a:rPr>
              <a:t> </a:t>
            </a:r>
            <a:r>
              <a:rPr kumimoji="0" lang="fr-FR" sz="900" b="1" i="0" u="none" strike="noStrike" kern="1200" cap="none" spc="0" normalizeH="0" baseline="0" noProof="0">
                <a:ln>
                  <a:noFill/>
                </a:ln>
                <a:solidFill>
                  <a:schemeClr val="accent2"/>
                </a:solidFill>
                <a:effectLst/>
                <a:uLnTx/>
                <a:uFillTx/>
                <a:latin typeface="Montserrat SemiBold" panose="020B0604020202020204" charset="0"/>
              </a:rPr>
              <a:t>Avoirs sécurisés</a:t>
            </a:r>
            <a:endParaRPr kumimoji="0" lang="fr-FR" sz="900" b="1" i="0" u="none" strike="noStrike" kern="1200" cap="none" spc="0" normalizeH="0" baseline="0" noProof="0">
              <a:ln>
                <a:noFill/>
              </a:ln>
              <a:solidFill>
                <a:schemeClr val="accent3"/>
              </a:solidFill>
              <a:effectLst/>
              <a:uLnTx/>
              <a:uFillTx/>
              <a:latin typeface="Montserrat SemiBold" panose="020B0604020202020204" charset="0"/>
            </a:endParaRPr>
          </a:p>
        </p:txBody>
      </p:sp>
      <p:cxnSp>
        <p:nvCxnSpPr>
          <p:cNvPr id="28" name="Connecteur droit 27">
            <a:extLst>
              <a:ext uri="{FF2B5EF4-FFF2-40B4-BE49-F238E27FC236}">
                <a16:creationId xmlns:a16="http://schemas.microsoft.com/office/drawing/2014/main" id="{47F59D75-4A22-46BB-99A2-34797429F3D5}"/>
              </a:ext>
            </a:extLst>
          </p:cNvPr>
          <p:cNvCxnSpPr>
            <a:cxnSpLocks/>
          </p:cNvCxnSpPr>
          <p:nvPr/>
        </p:nvCxnSpPr>
        <p:spPr>
          <a:xfrm>
            <a:off x="1082694" y="2271757"/>
            <a:ext cx="2653627"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29" name="Groupe 28">
            <a:extLst>
              <a:ext uri="{FF2B5EF4-FFF2-40B4-BE49-F238E27FC236}">
                <a16:creationId xmlns:a16="http://schemas.microsoft.com/office/drawing/2014/main" id="{9022C64C-9597-4939-AFE2-85DA1FFFEAC9}"/>
              </a:ext>
            </a:extLst>
          </p:cNvPr>
          <p:cNvGrpSpPr/>
          <p:nvPr/>
        </p:nvGrpSpPr>
        <p:grpSpPr>
          <a:xfrm>
            <a:off x="488864" y="4552223"/>
            <a:ext cx="8166272" cy="288000"/>
            <a:chOff x="745379" y="4442949"/>
            <a:chExt cx="8166272" cy="288000"/>
          </a:xfrm>
        </p:grpSpPr>
        <p:sp>
          <p:nvSpPr>
            <p:cNvPr id="31" name="Rectangle 30">
              <a:extLst>
                <a:ext uri="{FF2B5EF4-FFF2-40B4-BE49-F238E27FC236}">
                  <a16:creationId xmlns:a16="http://schemas.microsoft.com/office/drawing/2014/main" id="{24E21CC6-B15B-49EB-82A4-5D31AC14999B}"/>
                </a:ext>
              </a:extLst>
            </p:cNvPr>
            <p:cNvSpPr/>
            <p:nvPr/>
          </p:nvSpPr>
          <p:spPr>
            <a:xfrm>
              <a:off x="827594" y="4447090"/>
              <a:ext cx="8084057"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600"/>
                </a:spcBef>
                <a:buClr>
                  <a:srgbClr val="9176B4"/>
                </a:buClr>
              </a:pPr>
              <a:r>
                <a:rPr lang="fr-FR" sz="800">
                  <a:solidFill>
                    <a:schemeClr val="accent3"/>
                  </a:solidFill>
                  <a:latin typeface="Montserrat SemiBold" panose="020B0604020202020204" charset="0"/>
                </a:rPr>
                <a:t>Tous les contrats qui ne remontent pas dans le patrimoine du client sont de fait exclus du calcul de risque</a:t>
              </a:r>
            </a:p>
          </p:txBody>
        </p:sp>
        <p:sp>
          <p:nvSpPr>
            <p:cNvPr id="32" name="Triangle isocèle 31">
              <a:extLst>
                <a:ext uri="{FF2B5EF4-FFF2-40B4-BE49-F238E27FC236}">
                  <a16:creationId xmlns:a16="http://schemas.microsoft.com/office/drawing/2014/main" id="{41021A66-4605-40B0-BAC8-CBED7BAAF74D}"/>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686699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39D3C7-9624-41F7-A76A-53AD7271C543}"/>
              </a:ext>
            </a:extLst>
          </p:cNvPr>
          <p:cNvSpPr>
            <a:spLocks noGrp="1"/>
          </p:cNvSpPr>
          <p:nvPr>
            <p:ph type="title"/>
          </p:nvPr>
        </p:nvSpPr>
        <p:spPr/>
        <p:txBody>
          <a:bodyPr>
            <a:normAutofit/>
          </a:bodyPr>
          <a:lstStyle/>
          <a:p>
            <a:r>
              <a:rPr lang="fr-FR" sz="1800"/>
              <a:t>Appréhender la gestion du risque dans le parcours</a:t>
            </a:r>
          </a:p>
        </p:txBody>
      </p:sp>
      <p:sp>
        <p:nvSpPr>
          <p:cNvPr id="4" name="Espace réservé du texte 3">
            <a:extLst>
              <a:ext uri="{FF2B5EF4-FFF2-40B4-BE49-F238E27FC236}">
                <a16:creationId xmlns:a16="http://schemas.microsoft.com/office/drawing/2014/main" id="{721149F0-F1AE-443A-8E71-1BE013C7A6E3}"/>
              </a:ext>
            </a:extLst>
          </p:cNvPr>
          <p:cNvSpPr>
            <a:spLocks noGrp="1"/>
          </p:cNvSpPr>
          <p:nvPr>
            <p:ph type="body" sz="quarter" idx="12"/>
          </p:nvPr>
        </p:nvSpPr>
        <p:spPr>
          <a:xfrm>
            <a:off x="921462" y="599368"/>
            <a:ext cx="7704098" cy="288032"/>
          </a:xfrm>
        </p:spPr>
        <p:txBody>
          <a:bodyPr>
            <a:normAutofit/>
          </a:bodyPr>
          <a:lstStyle/>
          <a:p>
            <a:r>
              <a:rPr lang="fr-FR" sz="1200"/>
              <a:t>Risque global (2/2)</a:t>
            </a:r>
          </a:p>
        </p:txBody>
      </p:sp>
      <p:sp>
        <p:nvSpPr>
          <p:cNvPr id="48" name="Rectangle 47">
            <a:extLst>
              <a:ext uri="{FF2B5EF4-FFF2-40B4-BE49-F238E27FC236}">
                <a16:creationId xmlns:a16="http://schemas.microsoft.com/office/drawing/2014/main" id="{B74C7F88-19C5-4940-82CD-966875838FC9}"/>
              </a:ext>
            </a:extLst>
          </p:cNvPr>
          <p:cNvSpPr/>
          <p:nvPr/>
        </p:nvSpPr>
        <p:spPr>
          <a:xfrm>
            <a:off x="793545" y="2303978"/>
            <a:ext cx="3583514" cy="2291054"/>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685800" rtl="0" eaLnBrk="1" fontAlgn="auto" latinLnBrk="0" hangingPunct="1">
              <a:lnSpc>
                <a:spcPct val="120000"/>
              </a:lnSpc>
              <a:spcBef>
                <a:spcPts val="300"/>
              </a:spcBef>
              <a:spcAft>
                <a:spcPts val="300"/>
              </a:spcAft>
              <a:buClr>
                <a:srgbClr val="00B2CB"/>
              </a:buClr>
              <a:buSzTx/>
              <a:tabLst/>
              <a:defRPr/>
            </a:pPr>
            <a:r>
              <a:rPr kumimoji="0" lang="fr-FR" sz="900" b="1" i="0" u="none" strike="noStrike" kern="1200" cap="none" spc="0" normalizeH="0" baseline="0" noProof="0">
                <a:ln>
                  <a:noFill/>
                </a:ln>
                <a:solidFill>
                  <a:schemeClr val="accent5"/>
                </a:solidFill>
                <a:effectLst/>
                <a:uLnTx/>
                <a:uFillTx/>
                <a:latin typeface="Montserrat SemiBold" panose="020B0604020202020204" charset="0"/>
              </a:rPr>
              <a:t>L’épargne détenue à la concurrence n’est pas prise en compte dans le calcul du budget de risque :</a:t>
            </a:r>
            <a:r>
              <a:rPr kumimoji="0" lang="fr-FR" sz="900" b="1" i="0" u="none" strike="noStrike" kern="1200" cap="none" spc="0" normalizeH="0" baseline="0" noProof="0">
                <a:ln>
                  <a:noFill/>
                </a:ln>
                <a:solidFill>
                  <a:schemeClr val="accent3"/>
                </a:solidFill>
                <a:effectLst/>
                <a:uLnTx/>
                <a:uFillTx/>
                <a:latin typeface="Montserrat SemiBold" panose="020B0604020202020204" charset="0"/>
              </a:rPr>
              <a:t> </a:t>
            </a:r>
            <a:endParaRPr lang="fr-FR" sz="900" b="1" kern="1200">
              <a:solidFill>
                <a:schemeClr val="accent3"/>
              </a:solidFill>
              <a:latin typeface="Montserrat SemiBold" panose="020B0604020202020204" charset="0"/>
            </a:endParaRPr>
          </a:p>
          <a:p>
            <a:pPr marL="171450" marR="0" lvl="0" indent="-171450" defTabSz="685800" rtl="0" eaLnBrk="1" fontAlgn="auto" latinLnBrk="0" hangingPunct="1">
              <a:lnSpc>
                <a:spcPct val="120000"/>
              </a:lnSpc>
              <a:spcBef>
                <a:spcPts val="300"/>
              </a:spcBef>
              <a:spcAft>
                <a:spcPts val="300"/>
              </a:spcAft>
              <a:buClr>
                <a:schemeClr val="accent5"/>
              </a:buClr>
              <a:buSzTx/>
              <a:buFont typeface="Wingdings" panose="05000000000000000000" pitchFamily="2" charset="2"/>
              <a:buChar char="Ø"/>
              <a:tabLst/>
              <a:defRPr/>
            </a:pPr>
            <a:r>
              <a:rPr lang="fr-FR" sz="800" kern="1200">
                <a:solidFill>
                  <a:schemeClr val="tx1"/>
                </a:solidFill>
                <a:latin typeface="Arial"/>
              </a:rPr>
              <a:t>Les avoirs à la concurrence ne </a:t>
            </a:r>
            <a:r>
              <a:rPr lang="fr-FR" sz="800" b="1" kern="1200">
                <a:solidFill>
                  <a:schemeClr val="accent5"/>
                </a:solidFill>
                <a:latin typeface="Arial"/>
              </a:rPr>
              <a:t>peuvent pas être pris en compte dans le calcul </a:t>
            </a:r>
            <a:r>
              <a:rPr lang="fr-FR" sz="800" kern="1200">
                <a:solidFill>
                  <a:schemeClr val="tx1"/>
                </a:solidFill>
                <a:latin typeface="Arial"/>
              </a:rPr>
              <a:t>du budget de risque car la </a:t>
            </a:r>
            <a:r>
              <a:rPr lang="fr-FR" sz="800" b="1" kern="1200">
                <a:solidFill>
                  <a:schemeClr val="accent5"/>
                </a:solidFill>
                <a:latin typeface="Arial"/>
              </a:rPr>
              <a:t>règlementation</a:t>
            </a:r>
            <a:r>
              <a:rPr lang="fr-FR" sz="800" kern="1200">
                <a:solidFill>
                  <a:schemeClr val="tx1"/>
                </a:solidFill>
                <a:latin typeface="Arial"/>
              </a:rPr>
              <a:t> impose leur </a:t>
            </a:r>
            <a:r>
              <a:rPr lang="fr-FR" sz="800" b="1" kern="1200">
                <a:solidFill>
                  <a:schemeClr val="accent5"/>
                </a:solidFill>
                <a:latin typeface="Arial"/>
              </a:rPr>
              <a:t>suivi</a:t>
            </a:r>
            <a:r>
              <a:rPr lang="fr-FR" sz="800" kern="1200">
                <a:solidFill>
                  <a:schemeClr val="tx1"/>
                </a:solidFill>
                <a:latin typeface="Arial"/>
              </a:rPr>
              <a:t> dans la durée</a:t>
            </a:r>
          </a:p>
          <a:p>
            <a:pPr marL="177800" marR="0" lvl="0" indent="-177800" defTabSz="685800" rtl="0" eaLnBrk="1" fontAlgn="auto" latinLnBrk="0" hangingPunct="1">
              <a:lnSpc>
                <a:spcPct val="120000"/>
              </a:lnSpc>
              <a:spcBef>
                <a:spcPts val="300"/>
              </a:spcBef>
              <a:spcAft>
                <a:spcPts val="300"/>
              </a:spcAft>
              <a:buClr>
                <a:schemeClr val="accent5"/>
              </a:buClr>
              <a:buSzTx/>
              <a:buFont typeface="Wingdings" panose="05000000000000000000" pitchFamily="2" charset="2"/>
              <a:buChar char="Ø"/>
              <a:tabLst/>
              <a:defRPr/>
            </a:pPr>
            <a:r>
              <a:rPr lang="fr-FR" sz="800" kern="1200">
                <a:solidFill>
                  <a:schemeClr val="tx1"/>
                </a:solidFill>
                <a:latin typeface="Arial"/>
              </a:rPr>
              <a:t>Ce suivi imposerait d'être en </a:t>
            </a:r>
            <a:r>
              <a:rPr lang="fr-FR" sz="800" b="1" kern="1200">
                <a:solidFill>
                  <a:schemeClr val="accent5"/>
                </a:solidFill>
                <a:latin typeface="Arial"/>
              </a:rPr>
              <a:t>capacité d'agréger </a:t>
            </a:r>
            <a:r>
              <a:rPr lang="fr-FR" sz="800" kern="1200">
                <a:solidFill>
                  <a:schemeClr val="tx1"/>
                </a:solidFill>
                <a:latin typeface="Arial"/>
              </a:rPr>
              <a:t>tous les avoirs détenus par un client afin de ne </a:t>
            </a:r>
            <a:r>
              <a:rPr lang="fr-FR" sz="800" b="1" kern="1200">
                <a:solidFill>
                  <a:schemeClr val="accent5"/>
                </a:solidFill>
                <a:latin typeface="Arial"/>
              </a:rPr>
              <a:t>plus se baser </a:t>
            </a:r>
            <a:r>
              <a:rPr lang="fr-FR" sz="800" kern="1200">
                <a:solidFill>
                  <a:schemeClr val="tx1"/>
                </a:solidFill>
                <a:latin typeface="Arial"/>
              </a:rPr>
              <a:t>sur des éléments </a:t>
            </a:r>
            <a:r>
              <a:rPr lang="fr-FR" sz="800" b="1" kern="1200">
                <a:solidFill>
                  <a:schemeClr val="accent5"/>
                </a:solidFill>
                <a:latin typeface="Arial"/>
              </a:rPr>
              <a:t>déclaratifs</a:t>
            </a:r>
          </a:p>
          <a:p>
            <a:pPr marL="177800" marR="0" lvl="0" indent="-177800" defTabSz="685800" rtl="0" eaLnBrk="1" fontAlgn="auto" latinLnBrk="0" hangingPunct="1">
              <a:lnSpc>
                <a:spcPct val="120000"/>
              </a:lnSpc>
              <a:spcBef>
                <a:spcPts val="300"/>
              </a:spcBef>
              <a:spcAft>
                <a:spcPts val="300"/>
              </a:spcAft>
              <a:buClr>
                <a:schemeClr val="accent5"/>
              </a:buClr>
              <a:buSzTx/>
              <a:buFont typeface="Wingdings" panose="05000000000000000000" pitchFamily="2" charset="2"/>
              <a:buChar char="Ø"/>
              <a:tabLst/>
              <a:defRPr/>
            </a:pPr>
            <a:r>
              <a:rPr lang="fr-FR" sz="800" kern="1200">
                <a:solidFill>
                  <a:schemeClr val="tx1"/>
                </a:solidFill>
                <a:latin typeface="Arial"/>
              </a:rPr>
              <a:t>Il n’y a pas d’agrégateur disponible à date dans LEA</a:t>
            </a:r>
          </a:p>
          <a:p>
            <a:pPr marL="177800" marR="0" lvl="0" defTabSz="685800" rtl="0" eaLnBrk="1" fontAlgn="auto" latinLnBrk="0" hangingPunct="1">
              <a:lnSpc>
                <a:spcPct val="120000"/>
              </a:lnSpc>
              <a:spcBef>
                <a:spcPts val="300"/>
              </a:spcBef>
              <a:spcAft>
                <a:spcPts val="300"/>
              </a:spcAft>
              <a:buClr>
                <a:schemeClr val="bg2"/>
              </a:buClr>
              <a:buSzTx/>
              <a:tabLst/>
              <a:defRPr/>
            </a:pPr>
            <a:r>
              <a:rPr lang="fr-FR" sz="700" i="1" kern="1200">
                <a:solidFill>
                  <a:schemeClr val="tx1"/>
                </a:solidFill>
              </a:rPr>
              <a:t>Note : Aujourd'hui, seuls 14% des français se déclarent prêts à donner suffisamment d'éléments permettant l'agrégation de leurs données bancaires [Deloitte / Harris Interactive - janvier 2019] </a:t>
            </a:r>
          </a:p>
        </p:txBody>
      </p:sp>
      <p:sp>
        <p:nvSpPr>
          <p:cNvPr id="19" name="Rectangle 18">
            <a:extLst>
              <a:ext uri="{FF2B5EF4-FFF2-40B4-BE49-F238E27FC236}">
                <a16:creationId xmlns:a16="http://schemas.microsoft.com/office/drawing/2014/main" id="{F2844818-10AC-4456-AFA8-1E61C37D11D3}"/>
              </a:ext>
            </a:extLst>
          </p:cNvPr>
          <p:cNvSpPr/>
          <p:nvPr/>
        </p:nvSpPr>
        <p:spPr>
          <a:xfrm>
            <a:off x="793545" y="2009623"/>
            <a:ext cx="3583514" cy="288032"/>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a:latin typeface="Montserrat SemiBold" panose="020B0604020202020204" charset="0"/>
              </a:rPr>
              <a:t>Epargne détenue à la concurrence </a:t>
            </a:r>
          </a:p>
        </p:txBody>
      </p:sp>
      <p:pic>
        <p:nvPicPr>
          <p:cNvPr id="24" name="Image 23">
            <a:extLst>
              <a:ext uri="{FF2B5EF4-FFF2-40B4-BE49-F238E27FC236}">
                <a16:creationId xmlns:a16="http://schemas.microsoft.com/office/drawing/2014/main" id="{589E87AC-1473-4F81-ABEA-918D87414E4F}"/>
              </a:ext>
            </a:extLst>
          </p:cNvPr>
          <p:cNvPicPr>
            <a:picLocks noChangeAspect="1"/>
          </p:cNvPicPr>
          <p:nvPr/>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flipH="1">
            <a:off x="2388871" y="1507829"/>
            <a:ext cx="308454" cy="308454"/>
          </a:xfrm>
          <a:prstGeom prst="rect">
            <a:avLst/>
          </a:prstGeom>
        </p:spPr>
      </p:pic>
      <p:sp>
        <p:nvSpPr>
          <p:cNvPr id="14" name="Rectangle 13">
            <a:extLst>
              <a:ext uri="{FF2B5EF4-FFF2-40B4-BE49-F238E27FC236}">
                <a16:creationId xmlns:a16="http://schemas.microsoft.com/office/drawing/2014/main" id="{17CC2426-E8B9-43AE-8843-056177A1B340}"/>
              </a:ext>
            </a:extLst>
          </p:cNvPr>
          <p:cNvSpPr/>
          <p:nvPr/>
        </p:nvSpPr>
        <p:spPr>
          <a:xfrm>
            <a:off x="4766940" y="2297654"/>
            <a:ext cx="3583514" cy="2297378"/>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lnSpc>
                <a:spcPct val="120000"/>
              </a:lnSpc>
              <a:spcAft>
                <a:spcPts val="200"/>
              </a:spcAft>
              <a:buClr>
                <a:srgbClr val="00B2CB"/>
              </a:buClr>
              <a:defRPr/>
            </a:pPr>
            <a:r>
              <a:rPr lang="fr-FR" sz="900" b="1" kern="1200">
                <a:solidFill>
                  <a:schemeClr val="accent2"/>
                </a:solidFill>
                <a:latin typeface="Montserrat SemiBold" panose="020B0604020202020204" charset="0"/>
              </a:rPr>
              <a:t>Risque projet vs. risque global</a:t>
            </a:r>
          </a:p>
          <a:p>
            <a:pPr marL="177800" lvl="1" indent="-177800" defTabSz="685800">
              <a:lnSpc>
                <a:spcPct val="120000"/>
              </a:lnSpc>
              <a:spcAft>
                <a:spcPts val="200"/>
              </a:spcAft>
              <a:buClr>
                <a:schemeClr val="accent2"/>
              </a:buClr>
              <a:buFont typeface="Wingdings" panose="05000000000000000000" pitchFamily="2" charset="2"/>
              <a:buChar char="Ø"/>
              <a:defRPr/>
            </a:pPr>
            <a:r>
              <a:rPr lang="fr-FR" sz="800" kern="1200">
                <a:solidFill>
                  <a:schemeClr val="tx1"/>
                </a:solidFill>
              </a:rPr>
              <a:t>La part d’avoirs risqués de chaque projet peut être différente, tant que la </a:t>
            </a:r>
            <a:r>
              <a:rPr lang="fr-FR" sz="800" b="1" kern="1200">
                <a:solidFill>
                  <a:schemeClr val="accent2"/>
                </a:solidFill>
              </a:rPr>
              <a:t>part globale</a:t>
            </a:r>
            <a:r>
              <a:rPr lang="fr-FR" sz="800" kern="1200">
                <a:solidFill>
                  <a:schemeClr val="accent2"/>
                </a:solidFill>
              </a:rPr>
              <a:t> </a:t>
            </a:r>
            <a:r>
              <a:rPr lang="fr-FR" sz="800" b="1" kern="1200">
                <a:solidFill>
                  <a:schemeClr val="accent2"/>
                </a:solidFill>
              </a:rPr>
              <a:t>d’avoirs risqués</a:t>
            </a:r>
            <a:r>
              <a:rPr lang="fr-FR" sz="800" kern="1200">
                <a:solidFill>
                  <a:schemeClr val="accent2"/>
                </a:solidFill>
              </a:rPr>
              <a:t> </a:t>
            </a:r>
            <a:r>
              <a:rPr lang="fr-FR" sz="800" kern="1200">
                <a:solidFill>
                  <a:schemeClr val="tx1"/>
                </a:solidFill>
              </a:rPr>
              <a:t>que le client peut détenir est respectée</a:t>
            </a:r>
          </a:p>
          <a:p>
            <a:pPr marL="177800" lvl="1" indent="-177800" defTabSz="685800">
              <a:lnSpc>
                <a:spcPct val="120000"/>
              </a:lnSpc>
              <a:spcAft>
                <a:spcPts val="200"/>
              </a:spcAft>
              <a:buClr>
                <a:schemeClr val="accent2"/>
              </a:buClr>
              <a:buFont typeface="Wingdings" panose="05000000000000000000" pitchFamily="2" charset="2"/>
              <a:buChar char="Ø"/>
              <a:defRPr/>
            </a:pPr>
            <a:endParaRPr lang="fr-FR" sz="800" kern="1200">
              <a:solidFill>
                <a:schemeClr val="tx1"/>
              </a:solidFill>
            </a:endParaRPr>
          </a:p>
          <a:p>
            <a:pPr lvl="1" defTabSz="685800">
              <a:lnSpc>
                <a:spcPct val="120000"/>
              </a:lnSpc>
              <a:spcAft>
                <a:spcPts val="200"/>
              </a:spcAft>
              <a:buClr>
                <a:schemeClr val="accent2"/>
              </a:buClr>
              <a:defRPr/>
            </a:pPr>
            <a:r>
              <a:rPr lang="fr-FR" sz="900" b="1" kern="1200">
                <a:solidFill>
                  <a:schemeClr val="accent2"/>
                </a:solidFill>
                <a:latin typeface="Montserrat SemiBold" panose="020B0604020202020204" charset="0"/>
              </a:rPr>
              <a:t>Allocation limitée par la volatilité globale maximale</a:t>
            </a:r>
          </a:p>
          <a:p>
            <a:pPr marL="177800" lvl="1" indent="-177800" defTabSz="685800">
              <a:lnSpc>
                <a:spcPct val="120000"/>
              </a:lnSpc>
              <a:spcAft>
                <a:spcPts val="200"/>
              </a:spcAft>
              <a:buClr>
                <a:schemeClr val="accent2"/>
              </a:buClr>
              <a:buFont typeface="Wingdings" panose="05000000000000000000" pitchFamily="2" charset="2"/>
              <a:buChar char="Ø"/>
              <a:defRPr/>
            </a:pPr>
            <a:r>
              <a:rPr lang="fr-FR" sz="800" kern="1200">
                <a:solidFill>
                  <a:schemeClr val="tx1"/>
                </a:solidFill>
                <a:cs typeface="Arial"/>
              </a:rPr>
              <a:t>Lorsque la borne </a:t>
            </a:r>
            <a:r>
              <a:rPr lang="fr-FR" sz="800" b="1" kern="1200">
                <a:solidFill>
                  <a:schemeClr val="accent2"/>
                </a:solidFill>
                <a:cs typeface="Arial"/>
              </a:rPr>
              <a:t>de volatilité est atteinte</a:t>
            </a:r>
            <a:r>
              <a:rPr lang="fr-FR" sz="800" kern="1200">
                <a:solidFill>
                  <a:schemeClr val="tx1"/>
                </a:solidFill>
                <a:cs typeface="Arial"/>
              </a:rPr>
              <a:t>, la </a:t>
            </a:r>
            <a:r>
              <a:rPr lang="fr-FR" sz="800" b="1" kern="1200">
                <a:solidFill>
                  <a:schemeClr val="accent2"/>
                </a:solidFill>
                <a:cs typeface="Arial"/>
              </a:rPr>
              <a:t>part d’avoirs risqués </a:t>
            </a:r>
            <a:r>
              <a:rPr lang="fr-FR" sz="800" kern="1200">
                <a:solidFill>
                  <a:schemeClr val="tx1"/>
                </a:solidFill>
                <a:cs typeface="Arial"/>
              </a:rPr>
              <a:t>de la proposition peut alors être </a:t>
            </a:r>
            <a:r>
              <a:rPr lang="fr-FR" sz="800" b="1" kern="1200">
                <a:solidFill>
                  <a:schemeClr val="accent2"/>
                </a:solidFill>
                <a:cs typeface="Arial"/>
              </a:rPr>
              <a:t>inférieure à la part d’avoirs risqués maximum autorisée</a:t>
            </a:r>
            <a:r>
              <a:rPr lang="fr-FR" sz="800" kern="1200">
                <a:solidFill>
                  <a:schemeClr val="tx1"/>
                </a:solidFill>
                <a:cs typeface="Arial"/>
              </a:rPr>
              <a:t> par le profil de risque du client</a:t>
            </a:r>
          </a:p>
        </p:txBody>
      </p:sp>
      <p:sp>
        <p:nvSpPr>
          <p:cNvPr id="25" name="Rectangle 24">
            <a:extLst>
              <a:ext uri="{FF2B5EF4-FFF2-40B4-BE49-F238E27FC236}">
                <a16:creationId xmlns:a16="http://schemas.microsoft.com/office/drawing/2014/main" id="{CDA4D5E6-BBEF-4DAE-BB52-E79C9E95779A}"/>
              </a:ext>
            </a:extLst>
          </p:cNvPr>
          <p:cNvSpPr/>
          <p:nvPr/>
        </p:nvSpPr>
        <p:spPr>
          <a:xfrm>
            <a:off x="4766941" y="2009623"/>
            <a:ext cx="3583514" cy="288032"/>
          </a:xfrm>
          <a:prstGeom prst="rect">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a:latin typeface="Montserrat SemiBold" panose="020B0604020202020204" charset="0"/>
              </a:rPr>
              <a:t>A retenir</a:t>
            </a:r>
          </a:p>
        </p:txBody>
      </p:sp>
      <p:pic>
        <p:nvPicPr>
          <p:cNvPr id="2052" name="Picture 4">
            <a:extLst>
              <a:ext uri="{FF2B5EF4-FFF2-40B4-BE49-F238E27FC236}">
                <a16:creationId xmlns:a16="http://schemas.microsoft.com/office/drawing/2014/main" id="{BACB3C54-7945-47D6-9A8E-258DFB831886}"/>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19513" y="1422873"/>
            <a:ext cx="478367" cy="47836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550EF45A-C186-484C-BB5A-6F54C127D69E}"/>
              </a:ext>
            </a:extLst>
          </p:cNvPr>
          <p:cNvPicPr>
            <a:picLocks noChangeAspect="1" noChangeArrowheads="1"/>
          </p:cNvPicPr>
          <p:nvPr/>
        </p:nvPicPr>
        <p:blipFill>
          <a:blip r:embed="rId6">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51627" y="733374"/>
            <a:ext cx="1040746" cy="1040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868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39D3C7-9624-41F7-A76A-53AD7271C543}"/>
              </a:ext>
            </a:extLst>
          </p:cNvPr>
          <p:cNvSpPr>
            <a:spLocks noGrp="1"/>
          </p:cNvSpPr>
          <p:nvPr>
            <p:ph type="title"/>
          </p:nvPr>
        </p:nvSpPr>
        <p:spPr/>
        <p:txBody>
          <a:bodyPr>
            <a:normAutofit/>
          </a:bodyPr>
          <a:lstStyle/>
          <a:p>
            <a:r>
              <a:rPr lang="fr-FR" sz="1800"/>
              <a:t>Appréhender la gestion du risque dans le parcours</a:t>
            </a:r>
          </a:p>
        </p:txBody>
      </p:sp>
      <p:sp>
        <p:nvSpPr>
          <p:cNvPr id="4" name="Espace réservé du texte 3">
            <a:extLst>
              <a:ext uri="{FF2B5EF4-FFF2-40B4-BE49-F238E27FC236}">
                <a16:creationId xmlns:a16="http://schemas.microsoft.com/office/drawing/2014/main" id="{721149F0-F1AE-443A-8E71-1BE013C7A6E3}"/>
              </a:ext>
            </a:extLst>
          </p:cNvPr>
          <p:cNvSpPr>
            <a:spLocks noGrp="1"/>
          </p:cNvSpPr>
          <p:nvPr>
            <p:ph type="body" sz="quarter" idx="12"/>
          </p:nvPr>
        </p:nvSpPr>
        <p:spPr>
          <a:xfrm>
            <a:off x="921462" y="599368"/>
            <a:ext cx="7704098" cy="288032"/>
          </a:xfrm>
        </p:spPr>
        <p:txBody>
          <a:bodyPr>
            <a:normAutofit/>
          </a:bodyPr>
          <a:lstStyle/>
          <a:p>
            <a:r>
              <a:rPr lang="fr-FR" sz="1200"/>
              <a:t>Jauge de risque global et de volatilité globale</a:t>
            </a:r>
          </a:p>
        </p:txBody>
      </p:sp>
      <p:sp>
        <p:nvSpPr>
          <p:cNvPr id="149" name="Rectangle 148">
            <a:extLst>
              <a:ext uri="{FF2B5EF4-FFF2-40B4-BE49-F238E27FC236}">
                <a16:creationId xmlns:a16="http://schemas.microsoft.com/office/drawing/2014/main" id="{AD0182F3-41F1-469C-B9A3-9AB11E2E07F0}"/>
              </a:ext>
            </a:extLst>
          </p:cNvPr>
          <p:cNvSpPr/>
          <p:nvPr/>
        </p:nvSpPr>
        <p:spPr>
          <a:xfrm>
            <a:off x="6972873" y="3426246"/>
            <a:ext cx="107308" cy="57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0" name="ZoneTexte 149">
            <a:extLst>
              <a:ext uri="{FF2B5EF4-FFF2-40B4-BE49-F238E27FC236}">
                <a16:creationId xmlns:a16="http://schemas.microsoft.com/office/drawing/2014/main" id="{8E693AD0-3799-4C0E-A5F6-7B2CA0D75BA7}"/>
              </a:ext>
            </a:extLst>
          </p:cNvPr>
          <p:cNvSpPr txBox="1"/>
          <p:nvPr/>
        </p:nvSpPr>
        <p:spPr>
          <a:xfrm>
            <a:off x="6935678" y="3396650"/>
            <a:ext cx="273556" cy="123111"/>
          </a:xfrm>
          <a:prstGeom prst="rect">
            <a:avLst/>
          </a:prstGeom>
          <a:noFill/>
        </p:spPr>
        <p:txBody>
          <a:bodyPr wrap="square" rtlCol="0">
            <a:spAutoFit/>
          </a:bodyPr>
          <a:lstStyle/>
          <a:p>
            <a:r>
              <a:rPr lang="fr-FR" sz="200" b="1">
                <a:solidFill>
                  <a:schemeClr val="bg1">
                    <a:lumMod val="50000"/>
                  </a:schemeClr>
                </a:solidFill>
              </a:rPr>
              <a:t>17%</a:t>
            </a:r>
          </a:p>
        </p:txBody>
      </p:sp>
      <p:sp>
        <p:nvSpPr>
          <p:cNvPr id="92" name="Rectangle 91">
            <a:extLst>
              <a:ext uri="{FF2B5EF4-FFF2-40B4-BE49-F238E27FC236}">
                <a16:creationId xmlns:a16="http://schemas.microsoft.com/office/drawing/2014/main" id="{341CF081-5526-4342-84C8-AA04CF111718}"/>
              </a:ext>
            </a:extLst>
          </p:cNvPr>
          <p:cNvSpPr/>
          <p:nvPr/>
        </p:nvSpPr>
        <p:spPr>
          <a:xfrm rot="2700000">
            <a:off x="8091782" y="3069443"/>
            <a:ext cx="47230" cy="49738"/>
          </a:xfrm>
          <a:prstGeom prst="rect">
            <a:avLst/>
          </a:prstGeom>
          <a:solidFill>
            <a:srgbClr val="D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llipse 93">
            <a:extLst>
              <a:ext uri="{FF2B5EF4-FFF2-40B4-BE49-F238E27FC236}">
                <a16:creationId xmlns:a16="http://schemas.microsoft.com/office/drawing/2014/main" id="{46016747-2D36-4ADB-A3F2-AB40CE7BE18B}"/>
              </a:ext>
            </a:extLst>
          </p:cNvPr>
          <p:cNvSpPr/>
          <p:nvPr/>
        </p:nvSpPr>
        <p:spPr>
          <a:xfrm>
            <a:off x="8199687" y="2880057"/>
            <a:ext cx="57252" cy="57252"/>
          </a:xfrm>
          <a:prstGeom prst="ellipse">
            <a:avLst/>
          </a:prstGeom>
          <a:solidFill>
            <a:srgbClr val="D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F1AC8B17-21F9-46B5-AFBE-886E4211772E}"/>
              </a:ext>
            </a:extLst>
          </p:cNvPr>
          <p:cNvSpPr/>
          <p:nvPr/>
        </p:nvSpPr>
        <p:spPr>
          <a:xfrm>
            <a:off x="6980183" y="2892072"/>
            <a:ext cx="28800" cy="28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Rectangle 96">
            <a:extLst>
              <a:ext uri="{FF2B5EF4-FFF2-40B4-BE49-F238E27FC236}">
                <a16:creationId xmlns:a16="http://schemas.microsoft.com/office/drawing/2014/main" id="{4F681C1E-346F-419C-A27F-2555F286A708}"/>
              </a:ext>
            </a:extLst>
          </p:cNvPr>
          <p:cNvSpPr/>
          <p:nvPr/>
        </p:nvSpPr>
        <p:spPr>
          <a:xfrm rot="2700000" flipH="1">
            <a:off x="6772292" y="3081167"/>
            <a:ext cx="28800" cy="28800"/>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8" name="Image 97">
            <a:extLst>
              <a:ext uri="{FF2B5EF4-FFF2-40B4-BE49-F238E27FC236}">
                <a16:creationId xmlns:a16="http://schemas.microsoft.com/office/drawing/2014/main" id="{41B4A148-8351-434B-A993-71B6F5094BF0}"/>
              </a:ext>
            </a:extLst>
          </p:cNvPr>
          <p:cNvPicPr>
            <a:picLocks noChangeAspect="1"/>
          </p:cNvPicPr>
          <p:nvPr/>
        </p:nvPicPr>
        <p:blipFill>
          <a:blip r:embed="rId3"/>
          <a:stretch>
            <a:fillRect/>
          </a:stretch>
        </p:blipFill>
        <p:spPr>
          <a:xfrm>
            <a:off x="6807057" y="3015532"/>
            <a:ext cx="292220" cy="144859"/>
          </a:xfrm>
          <a:prstGeom prst="rect">
            <a:avLst/>
          </a:prstGeom>
        </p:spPr>
      </p:pic>
      <p:pic>
        <p:nvPicPr>
          <p:cNvPr id="13" name="Image 12">
            <a:extLst>
              <a:ext uri="{FF2B5EF4-FFF2-40B4-BE49-F238E27FC236}">
                <a16:creationId xmlns:a16="http://schemas.microsoft.com/office/drawing/2014/main" id="{2D45BB67-E284-47C7-A641-1BADE99B74F0}"/>
              </a:ext>
            </a:extLst>
          </p:cNvPr>
          <p:cNvPicPr>
            <a:picLocks noChangeAspect="1"/>
          </p:cNvPicPr>
          <p:nvPr/>
        </p:nvPicPr>
        <p:blipFill>
          <a:blip r:embed="rId4"/>
          <a:stretch>
            <a:fillRect/>
          </a:stretch>
        </p:blipFill>
        <p:spPr>
          <a:xfrm>
            <a:off x="6420542" y="2839844"/>
            <a:ext cx="139288" cy="136011"/>
          </a:xfrm>
          <a:prstGeom prst="rect">
            <a:avLst/>
          </a:prstGeom>
        </p:spPr>
      </p:pic>
      <p:pic>
        <p:nvPicPr>
          <p:cNvPr id="99" name="Image 98">
            <a:extLst>
              <a:ext uri="{FF2B5EF4-FFF2-40B4-BE49-F238E27FC236}">
                <a16:creationId xmlns:a16="http://schemas.microsoft.com/office/drawing/2014/main" id="{2C113FB8-4988-4FF1-902C-168C954E3CC5}"/>
              </a:ext>
            </a:extLst>
          </p:cNvPr>
          <p:cNvPicPr>
            <a:picLocks noChangeAspect="1"/>
          </p:cNvPicPr>
          <p:nvPr/>
        </p:nvPicPr>
        <p:blipFill>
          <a:blip r:embed="rId5"/>
          <a:stretch>
            <a:fillRect/>
          </a:stretch>
        </p:blipFill>
        <p:spPr>
          <a:xfrm>
            <a:off x="5933225" y="3602348"/>
            <a:ext cx="2439259" cy="260401"/>
          </a:xfrm>
          <a:prstGeom prst="rect">
            <a:avLst/>
          </a:prstGeom>
          <a:ln w="3175">
            <a:solidFill>
              <a:schemeClr val="tx1"/>
            </a:solidFill>
          </a:ln>
        </p:spPr>
      </p:pic>
      <p:pic>
        <p:nvPicPr>
          <p:cNvPr id="118" name="Image 117">
            <a:extLst>
              <a:ext uri="{FF2B5EF4-FFF2-40B4-BE49-F238E27FC236}">
                <a16:creationId xmlns:a16="http://schemas.microsoft.com/office/drawing/2014/main" id="{553D8142-518D-41D6-8871-14594AEEA236}"/>
              </a:ext>
            </a:extLst>
          </p:cNvPr>
          <p:cNvPicPr>
            <a:picLocks noChangeAspect="1"/>
          </p:cNvPicPr>
          <p:nvPr/>
        </p:nvPicPr>
        <p:blipFill>
          <a:blip r:embed="rId6"/>
          <a:stretch>
            <a:fillRect/>
          </a:stretch>
        </p:blipFill>
        <p:spPr>
          <a:xfrm>
            <a:off x="5933225" y="3496710"/>
            <a:ext cx="637945" cy="94193"/>
          </a:xfrm>
          <a:prstGeom prst="rect">
            <a:avLst/>
          </a:prstGeom>
        </p:spPr>
      </p:pic>
      <p:sp>
        <p:nvSpPr>
          <p:cNvPr id="119" name="Ellipse 118">
            <a:extLst>
              <a:ext uri="{FF2B5EF4-FFF2-40B4-BE49-F238E27FC236}">
                <a16:creationId xmlns:a16="http://schemas.microsoft.com/office/drawing/2014/main" id="{11604CDD-8B9D-4674-B4F7-16202468C19A}"/>
              </a:ext>
            </a:extLst>
          </p:cNvPr>
          <p:cNvSpPr/>
          <p:nvPr/>
        </p:nvSpPr>
        <p:spPr>
          <a:xfrm>
            <a:off x="6420129" y="3550775"/>
            <a:ext cx="25200" cy="25200"/>
          </a:xfrm>
          <a:prstGeom prst="ellipse">
            <a:avLst/>
          </a:prstGeom>
          <a:solidFill>
            <a:srgbClr val="D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Ellipse 119">
            <a:extLst>
              <a:ext uri="{FF2B5EF4-FFF2-40B4-BE49-F238E27FC236}">
                <a16:creationId xmlns:a16="http://schemas.microsoft.com/office/drawing/2014/main" id="{3778546A-976B-4218-AD1E-0A6033B97E51}"/>
              </a:ext>
            </a:extLst>
          </p:cNvPr>
          <p:cNvSpPr/>
          <p:nvPr/>
        </p:nvSpPr>
        <p:spPr>
          <a:xfrm>
            <a:off x="6427329" y="3556915"/>
            <a:ext cx="10800" cy="10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1" name="Image 120">
            <a:extLst>
              <a:ext uri="{FF2B5EF4-FFF2-40B4-BE49-F238E27FC236}">
                <a16:creationId xmlns:a16="http://schemas.microsoft.com/office/drawing/2014/main" id="{01DA321D-4DF2-4C45-9182-5E2017DC768E}"/>
              </a:ext>
            </a:extLst>
          </p:cNvPr>
          <p:cNvPicPr>
            <a:picLocks noChangeAspect="1"/>
          </p:cNvPicPr>
          <p:nvPr/>
        </p:nvPicPr>
        <p:blipFill rotWithShape="1">
          <a:blip r:embed="rId7"/>
          <a:srcRect l="2" t="19046" r="-2" b="1"/>
          <a:stretch/>
        </p:blipFill>
        <p:spPr>
          <a:xfrm>
            <a:off x="6047592" y="3536570"/>
            <a:ext cx="55256" cy="55256"/>
          </a:xfrm>
          <a:prstGeom prst="rect">
            <a:avLst/>
          </a:prstGeom>
        </p:spPr>
      </p:pic>
      <p:sp>
        <p:nvSpPr>
          <p:cNvPr id="122" name="Rectangle 121">
            <a:extLst>
              <a:ext uri="{FF2B5EF4-FFF2-40B4-BE49-F238E27FC236}">
                <a16:creationId xmlns:a16="http://schemas.microsoft.com/office/drawing/2014/main" id="{EDBEF1BD-6B5A-4472-B392-084280DC72B5}"/>
              </a:ext>
            </a:extLst>
          </p:cNvPr>
          <p:cNvSpPr/>
          <p:nvPr/>
        </p:nvSpPr>
        <p:spPr>
          <a:xfrm>
            <a:off x="6241423" y="3503554"/>
            <a:ext cx="10979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ZoneTexte 122">
            <a:extLst>
              <a:ext uri="{FF2B5EF4-FFF2-40B4-BE49-F238E27FC236}">
                <a16:creationId xmlns:a16="http://schemas.microsoft.com/office/drawing/2014/main" id="{EFC0211F-B214-41AD-A7E5-5F80714A0047}"/>
              </a:ext>
            </a:extLst>
          </p:cNvPr>
          <p:cNvSpPr txBox="1"/>
          <p:nvPr/>
        </p:nvSpPr>
        <p:spPr>
          <a:xfrm>
            <a:off x="6159544" y="3468496"/>
            <a:ext cx="308092" cy="123111"/>
          </a:xfrm>
          <a:prstGeom prst="rect">
            <a:avLst/>
          </a:prstGeom>
          <a:noFill/>
        </p:spPr>
        <p:txBody>
          <a:bodyPr wrap="square" rtlCol="0">
            <a:spAutoFit/>
          </a:bodyPr>
          <a:lstStyle/>
          <a:p>
            <a:r>
              <a:rPr lang="fr-FR" sz="200" b="1">
                <a:solidFill>
                  <a:schemeClr val="accent3"/>
                </a:solidFill>
              </a:rPr>
              <a:t>97</a:t>
            </a:r>
            <a:r>
              <a:rPr lang="fr-FR" sz="200" b="1">
                <a:solidFill>
                  <a:schemeClr val="bg1">
                    <a:lumMod val="50000"/>
                  </a:schemeClr>
                </a:solidFill>
              </a:rPr>
              <a:t> / 50%</a:t>
            </a:r>
          </a:p>
        </p:txBody>
      </p:sp>
      <p:sp>
        <p:nvSpPr>
          <p:cNvPr id="143" name="Rectangle 142">
            <a:extLst>
              <a:ext uri="{FF2B5EF4-FFF2-40B4-BE49-F238E27FC236}">
                <a16:creationId xmlns:a16="http://schemas.microsoft.com/office/drawing/2014/main" id="{FC585D4C-A88D-4D73-9B28-73E622EBA3F3}"/>
              </a:ext>
            </a:extLst>
          </p:cNvPr>
          <p:cNvSpPr/>
          <p:nvPr/>
        </p:nvSpPr>
        <p:spPr>
          <a:xfrm>
            <a:off x="6964395" y="3310366"/>
            <a:ext cx="134882" cy="52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4" name="ZoneTexte 143">
            <a:extLst>
              <a:ext uri="{FF2B5EF4-FFF2-40B4-BE49-F238E27FC236}">
                <a16:creationId xmlns:a16="http://schemas.microsoft.com/office/drawing/2014/main" id="{8E1A91F9-657D-4C15-81E7-8500FF4B7E3C}"/>
              </a:ext>
            </a:extLst>
          </p:cNvPr>
          <p:cNvSpPr txBox="1"/>
          <p:nvPr/>
        </p:nvSpPr>
        <p:spPr>
          <a:xfrm>
            <a:off x="6935678" y="3280066"/>
            <a:ext cx="273556" cy="123111"/>
          </a:xfrm>
          <a:prstGeom prst="rect">
            <a:avLst/>
          </a:prstGeom>
          <a:noFill/>
        </p:spPr>
        <p:txBody>
          <a:bodyPr wrap="square" rtlCol="0">
            <a:spAutoFit/>
          </a:bodyPr>
          <a:lstStyle/>
          <a:p>
            <a:r>
              <a:rPr lang="fr-FR" sz="200" b="1">
                <a:solidFill>
                  <a:schemeClr val="bg1">
                    <a:lumMod val="50000"/>
                  </a:schemeClr>
                </a:solidFill>
              </a:rPr>
              <a:t>97%</a:t>
            </a:r>
          </a:p>
        </p:txBody>
      </p:sp>
      <p:sp>
        <p:nvSpPr>
          <p:cNvPr id="145" name="Ellipse 144">
            <a:extLst>
              <a:ext uri="{FF2B5EF4-FFF2-40B4-BE49-F238E27FC236}">
                <a16:creationId xmlns:a16="http://schemas.microsoft.com/office/drawing/2014/main" id="{723CF11B-2894-4E1F-9AB6-270F4A92CD05}"/>
              </a:ext>
            </a:extLst>
          </p:cNvPr>
          <p:cNvSpPr/>
          <p:nvPr/>
        </p:nvSpPr>
        <p:spPr>
          <a:xfrm flipH="1" flipV="1">
            <a:off x="6964395" y="3315299"/>
            <a:ext cx="45719" cy="45719"/>
          </a:xfrm>
          <a:prstGeom prst="ellipse">
            <a:avLst/>
          </a:prstGeom>
          <a:solidFill>
            <a:srgbClr val="D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6" name="Rectangle 145">
            <a:extLst>
              <a:ext uri="{FF2B5EF4-FFF2-40B4-BE49-F238E27FC236}">
                <a16:creationId xmlns:a16="http://schemas.microsoft.com/office/drawing/2014/main" id="{BD5F3C72-8813-491E-BF0A-A2D2D9F06315}"/>
              </a:ext>
            </a:extLst>
          </p:cNvPr>
          <p:cNvSpPr/>
          <p:nvPr/>
        </p:nvSpPr>
        <p:spPr>
          <a:xfrm rot="2700000" flipH="1">
            <a:off x="6877797" y="3330934"/>
            <a:ext cx="32400" cy="32400"/>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7" name="Rectangle 146">
            <a:extLst>
              <a:ext uri="{FF2B5EF4-FFF2-40B4-BE49-F238E27FC236}">
                <a16:creationId xmlns:a16="http://schemas.microsoft.com/office/drawing/2014/main" id="{32E4B0AA-1CB4-4663-BE43-69F28254899A}"/>
              </a:ext>
            </a:extLst>
          </p:cNvPr>
          <p:cNvSpPr/>
          <p:nvPr/>
        </p:nvSpPr>
        <p:spPr>
          <a:xfrm>
            <a:off x="6172656" y="3306796"/>
            <a:ext cx="66760" cy="57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1" name="Rectangle 150">
            <a:extLst>
              <a:ext uri="{FF2B5EF4-FFF2-40B4-BE49-F238E27FC236}">
                <a16:creationId xmlns:a16="http://schemas.microsoft.com/office/drawing/2014/main" id="{00B4D771-665A-46AD-8DF9-DA1BD3E79D1B}"/>
              </a:ext>
            </a:extLst>
          </p:cNvPr>
          <p:cNvSpPr/>
          <p:nvPr/>
        </p:nvSpPr>
        <p:spPr>
          <a:xfrm>
            <a:off x="6871086" y="3319272"/>
            <a:ext cx="45822" cy="57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2" name="Rectangle 151">
            <a:extLst>
              <a:ext uri="{FF2B5EF4-FFF2-40B4-BE49-F238E27FC236}">
                <a16:creationId xmlns:a16="http://schemas.microsoft.com/office/drawing/2014/main" id="{26864243-6408-4CEF-921E-386042358C44}"/>
              </a:ext>
            </a:extLst>
          </p:cNvPr>
          <p:cNvSpPr/>
          <p:nvPr/>
        </p:nvSpPr>
        <p:spPr>
          <a:xfrm rot="2700000" flipH="1">
            <a:off x="6975202" y="3438987"/>
            <a:ext cx="32400" cy="32400"/>
          </a:xfrm>
          <a:prstGeom prst="rect">
            <a:avLst/>
          </a:prstGeom>
          <a:solidFill>
            <a:srgbClr val="D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Rectangle 85">
            <a:extLst>
              <a:ext uri="{FF2B5EF4-FFF2-40B4-BE49-F238E27FC236}">
                <a16:creationId xmlns:a16="http://schemas.microsoft.com/office/drawing/2014/main" id="{60CF4639-E45A-4375-9FDE-18DCBB06935C}"/>
              </a:ext>
            </a:extLst>
          </p:cNvPr>
          <p:cNvSpPr/>
          <p:nvPr/>
        </p:nvSpPr>
        <p:spPr>
          <a:xfrm>
            <a:off x="6172656" y="3423904"/>
            <a:ext cx="45719" cy="57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8" name="ZoneTexte 147">
            <a:extLst>
              <a:ext uri="{FF2B5EF4-FFF2-40B4-BE49-F238E27FC236}">
                <a16:creationId xmlns:a16="http://schemas.microsoft.com/office/drawing/2014/main" id="{9473C139-5BAC-4019-9EEC-14734AE9534C}"/>
              </a:ext>
            </a:extLst>
          </p:cNvPr>
          <p:cNvSpPr txBox="1"/>
          <p:nvPr/>
        </p:nvSpPr>
        <p:spPr>
          <a:xfrm>
            <a:off x="6085779" y="3399031"/>
            <a:ext cx="273556" cy="123111"/>
          </a:xfrm>
          <a:prstGeom prst="rect">
            <a:avLst/>
          </a:prstGeom>
          <a:noFill/>
        </p:spPr>
        <p:txBody>
          <a:bodyPr wrap="square" rtlCol="0">
            <a:spAutoFit/>
          </a:bodyPr>
          <a:lstStyle/>
          <a:p>
            <a:r>
              <a:rPr lang="fr-FR" sz="200" b="1">
                <a:solidFill>
                  <a:schemeClr val="bg1">
                    <a:lumMod val="50000"/>
                  </a:schemeClr>
                </a:solidFill>
              </a:rPr>
              <a:t>3%</a:t>
            </a:r>
          </a:p>
        </p:txBody>
      </p:sp>
      <p:sp>
        <p:nvSpPr>
          <p:cNvPr id="142" name="ZoneTexte 141">
            <a:extLst>
              <a:ext uri="{FF2B5EF4-FFF2-40B4-BE49-F238E27FC236}">
                <a16:creationId xmlns:a16="http://schemas.microsoft.com/office/drawing/2014/main" id="{4ACB6098-8359-4B78-8E78-2A25F4105BD3}"/>
              </a:ext>
            </a:extLst>
          </p:cNvPr>
          <p:cNvSpPr txBox="1"/>
          <p:nvPr/>
        </p:nvSpPr>
        <p:spPr>
          <a:xfrm>
            <a:off x="6085779" y="3277761"/>
            <a:ext cx="273556" cy="123111"/>
          </a:xfrm>
          <a:prstGeom prst="rect">
            <a:avLst/>
          </a:prstGeom>
          <a:noFill/>
        </p:spPr>
        <p:txBody>
          <a:bodyPr wrap="square" rtlCol="0">
            <a:spAutoFit/>
          </a:bodyPr>
          <a:lstStyle/>
          <a:p>
            <a:r>
              <a:rPr lang="fr-FR" sz="200" b="1">
                <a:solidFill>
                  <a:schemeClr val="bg1">
                    <a:lumMod val="50000"/>
                  </a:schemeClr>
                </a:solidFill>
              </a:rPr>
              <a:t>47%</a:t>
            </a:r>
          </a:p>
        </p:txBody>
      </p:sp>
      <p:sp>
        <p:nvSpPr>
          <p:cNvPr id="87" name="ZoneTexte 86">
            <a:extLst>
              <a:ext uri="{FF2B5EF4-FFF2-40B4-BE49-F238E27FC236}">
                <a16:creationId xmlns:a16="http://schemas.microsoft.com/office/drawing/2014/main" id="{C81DE7EF-9756-4548-A37E-F51869DB2F7B}"/>
              </a:ext>
            </a:extLst>
          </p:cNvPr>
          <p:cNvSpPr txBox="1"/>
          <p:nvPr/>
        </p:nvSpPr>
        <p:spPr>
          <a:xfrm>
            <a:off x="948617" y="1041366"/>
            <a:ext cx="7246766" cy="338554"/>
          </a:xfrm>
          <a:prstGeom prst="rect">
            <a:avLst/>
          </a:prstGeom>
          <a:noFill/>
        </p:spPr>
        <p:txBody>
          <a:bodyPr wrap="square">
            <a:spAutoFit/>
          </a:bodyPr>
          <a:lstStyle/>
          <a:p>
            <a:pPr>
              <a:spcBef>
                <a:spcPts val="300"/>
              </a:spcBef>
              <a:spcAft>
                <a:spcPts val="300"/>
              </a:spcAft>
              <a:buClr>
                <a:schemeClr val="accent5"/>
              </a:buClr>
            </a:pPr>
            <a:r>
              <a:rPr lang="fr-FR" sz="800" b="1"/>
              <a:t>Une jauge</a:t>
            </a:r>
            <a:r>
              <a:rPr lang="fr-FR" sz="800"/>
              <a:t> est visible dans la fenêtre affichable en bas de l’écran, afin de </a:t>
            </a:r>
            <a:r>
              <a:rPr lang="fr-FR" sz="800" b="1"/>
              <a:t>visualiser le risque global et la volatilité globale du portefeuille </a:t>
            </a:r>
            <a:r>
              <a:rPr lang="fr-FR" sz="800"/>
              <a:t>du client. </a:t>
            </a:r>
            <a:br>
              <a:rPr lang="fr-FR" sz="800"/>
            </a:br>
            <a:r>
              <a:rPr lang="fr-FR" sz="800"/>
              <a:t>3 situations, 3 couleurs : </a:t>
            </a:r>
          </a:p>
        </p:txBody>
      </p:sp>
      <p:pic>
        <p:nvPicPr>
          <p:cNvPr id="19" name="Image 18">
            <a:extLst>
              <a:ext uri="{FF2B5EF4-FFF2-40B4-BE49-F238E27FC236}">
                <a16:creationId xmlns:a16="http://schemas.microsoft.com/office/drawing/2014/main" id="{5C813143-733A-417C-95E7-43C8076B8FCC}"/>
              </a:ext>
            </a:extLst>
          </p:cNvPr>
          <p:cNvPicPr>
            <a:picLocks noChangeAspect="1"/>
          </p:cNvPicPr>
          <p:nvPr/>
        </p:nvPicPr>
        <p:blipFill>
          <a:blip r:embed="rId8">
            <a:duotone>
              <a:schemeClr val="bg2">
                <a:shade val="45000"/>
                <a:satMod val="135000"/>
              </a:schemeClr>
              <a:prstClr val="white"/>
            </a:duotone>
          </a:blip>
          <a:stretch>
            <a:fillRect/>
          </a:stretch>
        </p:blipFill>
        <p:spPr>
          <a:xfrm rot="13594758" flipH="1">
            <a:off x="752456" y="1108895"/>
            <a:ext cx="144465" cy="153927"/>
          </a:xfrm>
          <a:prstGeom prst="rect">
            <a:avLst/>
          </a:prstGeom>
        </p:spPr>
      </p:pic>
      <p:sp>
        <p:nvSpPr>
          <p:cNvPr id="21" name="Rectangle 20">
            <a:extLst>
              <a:ext uri="{FF2B5EF4-FFF2-40B4-BE49-F238E27FC236}">
                <a16:creationId xmlns:a16="http://schemas.microsoft.com/office/drawing/2014/main" id="{1ABA4983-A39E-4CCA-828A-1B93F232868C}"/>
              </a:ext>
            </a:extLst>
          </p:cNvPr>
          <p:cNvSpPr/>
          <p:nvPr/>
        </p:nvSpPr>
        <p:spPr>
          <a:xfrm>
            <a:off x="567722" y="1858595"/>
            <a:ext cx="2427880" cy="415498"/>
          </a:xfrm>
          <a:prstGeom prst="rect">
            <a:avLst/>
          </a:prstGeom>
          <a:ln w="12700">
            <a:noFill/>
          </a:ln>
        </p:spPr>
        <p:txBody>
          <a:bodyPr wrap="square">
            <a:spAutoFit/>
          </a:bodyPr>
          <a:lstStyle/>
          <a:p>
            <a:pPr marL="534988" lvl="1" algn="ctr">
              <a:spcBef>
                <a:spcPts val="300"/>
              </a:spcBef>
              <a:buClr>
                <a:schemeClr val="accent1"/>
              </a:buClr>
            </a:pPr>
            <a:r>
              <a:rPr lang="fr-FR" sz="700">
                <a:solidFill>
                  <a:srgbClr val="00B050"/>
                </a:solidFill>
                <a:latin typeface="Montserrat ExtraBold" panose="00000900000000000000" pitchFamily="2" charset="0"/>
              </a:rPr>
              <a:t>Le client est</a:t>
            </a:r>
            <a:r>
              <a:rPr lang="fr-FR" sz="700" b="1">
                <a:solidFill>
                  <a:srgbClr val="00B050"/>
                </a:solidFill>
                <a:latin typeface="Montserrat ExtraBold" panose="00000900000000000000" pitchFamily="2" charset="0"/>
              </a:rPr>
              <a:t> dans les bornes</a:t>
            </a:r>
            <a:r>
              <a:rPr lang="fr-FR" sz="700">
                <a:solidFill>
                  <a:srgbClr val="00B050"/>
                </a:solidFill>
                <a:latin typeface="Montserrat ExtraBold" panose="00000900000000000000" pitchFamily="2" charset="0"/>
              </a:rPr>
              <a:t> de son profil de risque :                   l’indicateur est </a:t>
            </a:r>
            <a:r>
              <a:rPr lang="fr-FR" sz="700" b="1">
                <a:solidFill>
                  <a:srgbClr val="00B050"/>
                </a:solidFill>
                <a:latin typeface="Montserrat ExtraBold" panose="00000900000000000000" pitchFamily="2" charset="0"/>
              </a:rPr>
              <a:t>vert </a:t>
            </a:r>
          </a:p>
        </p:txBody>
      </p:sp>
      <p:sp>
        <p:nvSpPr>
          <p:cNvPr id="93" name="Rectangle 92">
            <a:extLst>
              <a:ext uri="{FF2B5EF4-FFF2-40B4-BE49-F238E27FC236}">
                <a16:creationId xmlns:a16="http://schemas.microsoft.com/office/drawing/2014/main" id="{076DB2E3-B5D2-4F2C-BE07-0AED7F29FA46}"/>
              </a:ext>
            </a:extLst>
          </p:cNvPr>
          <p:cNvSpPr/>
          <p:nvPr/>
        </p:nvSpPr>
        <p:spPr>
          <a:xfrm>
            <a:off x="3010660" y="1861234"/>
            <a:ext cx="2507093" cy="415498"/>
          </a:xfrm>
          <a:prstGeom prst="rect">
            <a:avLst/>
          </a:prstGeom>
          <a:ln w="12700">
            <a:noFill/>
          </a:ln>
        </p:spPr>
        <p:txBody>
          <a:bodyPr wrap="square">
            <a:spAutoFit/>
          </a:bodyPr>
          <a:lstStyle/>
          <a:p>
            <a:pPr marL="534988" lvl="1" algn="ctr">
              <a:spcBef>
                <a:spcPts val="300"/>
              </a:spcBef>
              <a:buClr>
                <a:schemeClr val="accent1"/>
              </a:buClr>
            </a:pPr>
            <a:r>
              <a:rPr lang="fr-FR" sz="700" b="1">
                <a:solidFill>
                  <a:schemeClr val="accent6"/>
                </a:solidFill>
                <a:latin typeface="Montserrat ExtraBold" panose="00000900000000000000" pitchFamily="2" charset="0"/>
              </a:rPr>
              <a:t>Le client est en dessous de la borne inférieure de son profil de risque : l’indicateur est orange </a:t>
            </a:r>
          </a:p>
        </p:txBody>
      </p:sp>
      <p:sp>
        <p:nvSpPr>
          <p:cNvPr id="95" name="Rectangle 94">
            <a:extLst>
              <a:ext uri="{FF2B5EF4-FFF2-40B4-BE49-F238E27FC236}">
                <a16:creationId xmlns:a16="http://schemas.microsoft.com/office/drawing/2014/main" id="{552D8548-720A-49C6-BAD5-A9A9854E6643}"/>
              </a:ext>
            </a:extLst>
          </p:cNvPr>
          <p:cNvSpPr/>
          <p:nvPr/>
        </p:nvSpPr>
        <p:spPr>
          <a:xfrm>
            <a:off x="5725860" y="1862481"/>
            <a:ext cx="2423821" cy="415498"/>
          </a:xfrm>
          <a:prstGeom prst="rect">
            <a:avLst/>
          </a:prstGeom>
          <a:ln w="12700">
            <a:noFill/>
          </a:ln>
        </p:spPr>
        <p:txBody>
          <a:bodyPr wrap="square">
            <a:spAutoFit/>
          </a:bodyPr>
          <a:lstStyle/>
          <a:p>
            <a:pPr marL="534988" lvl="1" algn="ctr">
              <a:spcBef>
                <a:spcPts val="300"/>
              </a:spcBef>
              <a:buClr>
                <a:schemeClr val="accent1"/>
              </a:buClr>
            </a:pPr>
            <a:r>
              <a:rPr lang="fr-FR" sz="700">
                <a:solidFill>
                  <a:srgbClr val="FF0000"/>
                </a:solidFill>
                <a:latin typeface="Montserrat ExtraBold" panose="00000900000000000000" pitchFamily="2" charset="0"/>
              </a:rPr>
              <a:t>Le client est </a:t>
            </a:r>
            <a:r>
              <a:rPr lang="fr-FR" sz="700" b="1">
                <a:solidFill>
                  <a:srgbClr val="FF0000"/>
                </a:solidFill>
                <a:latin typeface="Montserrat ExtraBold" panose="00000900000000000000" pitchFamily="2" charset="0"/>
              </a:rPr>
              <a:t>au-dessus de la borne supérieure </a:t>
            </a:r>
            <a:r>
              <a:rPr lang="fr-FR" sz="700">
                <a:solidFill>
                  <a:srgbClr val="FF0000"/>
                </a:solidFill>
                <a:latin typeface="Montserrat ExtraBold" panose="00000900000000000000" pitchFamily="2" charset="0"/>
              </a:rPr>
              <a:t>de son profil de risque : l’indicateur est </a:t>
            </a:r>
            <a:r>
              <a:rPr lang="fr-FR" sz="700" b="1">
                <a:solidFill>
                  <a:srgbClr val="FF0000"/>
                </a:solidFill>
                <a:latin typeface="Montserrat ExtraBold" panose="00000900000000000000" pitchFamily="2" charset="0"/>
              </a:rPr>
              <a:t>rouge</a:t>
            </a:r>
            <a:r>
              <a:rPr lang="fr-FR" sz="700" b="1">
                <a:solidFill>
                  <a:srgbClr val="F44336"/>
                </a:solidFill>
                <a:latin typeface="Montserrat ExtraBold" panose="00000900000000000000" pitchFamily="2" charset="0"/>
              </a:rPr>
              <a:t> </a:t>
            </a:r>
          </a:p>
        </p:txBody>
      </p:sp>
      <p:sp>
        <p:nvSpPr>
          <p:cNvPr id="72" name="Rectangle 71">
            <a:extLst>
              <a:ext uri="{FF2B5EF4-FFF2-40B4-BE49-F238E27FC236}">
                <a16:creationId xmlns:a16="http://schemas.microsoft.com/office/drawing/2014/main" id="{53EE79AA-FC12-4DD0-A466-4098496BB74D}"/>
              </a:ext>
            </a:extLst>
          </p:cNvPr>
          <p:cNvSpPr/>
          <p:nvPr/>
        </p:nvSpPr>
        <p:spPr>
          <a:xfrm>
            <a:off x="300050" y="4090947"/>
            <a:ext cx="3097252" cy="184666"/>
          </a:xfrm>
          <a:prstGeom prst="rect">
            <a:avLst/>
          </a:prstGeom>
          <a:ln w="12700">
            <a:noFill/>
          </a:ln>
        </p:spPr>
        <p:txBody>
          <a:bodyPr wrap="square">
            <a:spAutoFit/>
          </a:bodyPr>
          <a:lstStyle/>
          <a:p>
            <a:pPr marL="534988" lvl="1" indent="4763">
              <a:spcAft>
                <a:spcPts val="300"/>
              </a:spcAft>
              <a:buClr>
                <a:schemeClr val="accent1"/>
              </a:buClr>
            </a:pPr>
            <a:r>
              <a:rPr lang="fr-FR" sz="600">
                <a:solidFill>
                  <a:schemeClr val="tx1"/>
                </a:solidFill>
                <a:sym typeface="Wingdings" panose="05000000000000000000" pitchFamily="2" charset="2"/>
              </a:rPr>
              <a:t>Proposition en adéquation avec le profil de risque du client</a:t>
            </a:r>
            <a:endParaRPr lang="fr-FR" sz="700" b="1">
              <a:solidFill>
                <a:srgbClr val="FFC000"/>
              </a:solidFill>
              <a:latin typeface="Montserrat SemiBold" panose="020B0604020202020204" charset="0"/>
            </a:endParaRPr>
          </a:p>
        </p:txBody>
      </p:sp>
      <p:sp>
        <p:nvSpPr>
          <p:cNvPr id="73" name="Rectangle 72">
            <a:extLst>
              <a:ext uri="{FF2B5EF4-FFF2-40B4-BE49-F238E27FC236}">
                <a16:creationId xmlns:a16="http://schemas.microsoft.com/office/drawing/2014/main" id="{F3C1E242-A355-4077-821D-9A20C7F3AA82}"/>
              </a:ext>
            </a:extLst>
          </p:cNvPr>
          <p:cNvSpPr/>
          <p:nvPr/>
        </p:nvSpPr>
        <p:spPr>
          <a:xfrm>
            <a:off x="2872139" y="4090104"/>
            <a:ext cx="2899934" cy="369332"/>
          </a:xfrm>
          <a:prstGeom prst="rect">
            <a:avLst/>
          </a:prstGeom>
          <a:ln w="12700">
            <a:noFill/>
          </a:ln>
        </p:spPr>
        <p:txBody>
          <a:bodyPr wrap="square" lIns="36000" rIns="36000">
            <a:spAutoFit/>
          </a:bodyPr>
          <a:lstStyle/>
          <a:p>
            <a:pPr marL="534988" lvl="1" indent="4763" algn="ctr">
              <a:spcAft>
                <a:spcPts val="300"/>
              </a:spcAft>
              <a:buClr>
                <a:schemeClr val="accent1"/>
              </a:buClr>
            </a:pPr>
            <a:r>
              <a:rPr lang="fr-FR" sz="600">
                <a:sym typeface="Wingdings" panose="05000000000000000000" pitchFamily="2" charset="2"/>
              </a:rPr>
              <a:t>Possibilité d’optimiser les contrats en adéquation avec le profil de risque du client indiquant que ce dernier est prêt à prendre plus de risques afin d’aller chercher de la performance </a:t>
            </a:r>
            <a:endParaRPr lang="fr-FR" sz="600"/>
          </a:p>
        </p:txBody>
      </p:sp>
      <p:sp>
        <p:nvSpPr>
          <p:cNvPr id="74" name="Rectangle 73">
            <a:extLst>
              <a:ext uri="{FF2B5EF4-FFF2-40B4-BE49-F238E27FC236}">
                <a16:creationId xmlns:a16="http://schemas.microsoft.com/office/drawing/2014/main" id="{76B659E6-5BAE-4B89-B675-55CE88A37790}"/>
              </a:ext>
            </a:extLst>
          </p:cNvPr>
          <p:cNvSpPr/>
          <p:nvPr/>
        </p:nvSpPr>
        <p:spPr>
          <a:xfrm>
            <a:off x="5498337" y="4090104"/>
            <a:ext cx="2953659" cy="369332"/>
          </a:xfrm>
          <a:prstGeom prst="rect">
            <a:avLst/>
          </a:prstGeom>
          <a:ln w="12700">
            <a:noFill/>
          </a:ln>
        </p:spPr>
        <p:txBody>
          <a:bodyPr wrap="square">
            <a:spAutoFit/>
          </a:bodyPr>
          <a:lstStyle/>
          <a:p>
            <a:pPr marL="534988" lvl="1" indent="4763" algn="ctr">
              <a:spcAft>
                <a:spcPts val="300"/>
              </a:spcAft>
              <a:buClr>
                <a:schemeClr val="accent1"/>
              </a:buClr>
            </a:pPr>
            <a:r>
              <a:rPr lang="fr-FR" sz="600">
                <a:solidFill>
                  <a:schemeClr val="tx1"/>
                </a:solidFill>
                <a:sym typeface="Wingdings" panose="05000000000000000000" pitchFamily="2" charset="2"/>
              </a:rPr>
              <a:t>Le client est surexposé par rapport à son profil de risque (s’il souhaite finaliser le parcours ainsi, il refusera donc le conseil de la banque)</a:t>
            </a:r>
            <a:endParaRPr lang="fr-FR" sz="600">
              <a:solidFill>
                <a:schemeClr val="tx1"/>
              </a:solidFill>
            </a:endParaRPr>
          </a:p>
        </p:txBody>
      </p:sp>
      <p:sp>
        <p:nvSpPr>
          <p:cNvPr id="5" name="Ellipse 4">
            <a:extLst>
              <a:ext uri="{FF2B5EF4-FFF2-40B4-BE49-F238E27FC236}">
                <a16:creationId xmlns:a16="http://schemas.microsoft.com/office/drawing/2014/main" id="{F349ADAD-1659-44C8-9A40-766496840DB5}"/>
              </a:ext>
            </a:extLst>
          </p:cNvPr>
          <p:cNvSpPr/>
          <p:nvPr/>
        </p:nvSpPr>
        <p:spPr>
          <a:xfrm>
            <a:off x="1877310" y="1596146"/>
            <a:ext cx="221803" cy="2218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Montserrat ExtraBold" panose="00000900000000000000" pitchFamily="2" charset="0"/>
              </a:rPr>
              <a:t>1</a:t>
            </a:r>
          </a:p>
        </p:txBody>
      </p:sp>
      <p:sp>
        <p:nvSpPr>
          <p:cNvPr id="83" name="Ellipse 82">
            <a:extLst>
              <a:ext uri="{FF2B5EF4-FFF2-40B4-BE49-F238E27FC236}">
                <a16:creationId xmlns:a16="http://schemas.microsoft.com/office/drawing/2014/main" id="{D17F5A85-8119-44B2-86C4-B1160EC6B17B}"/>
              </a:ext>
            </a:extLst>
          </p:cNvPr>
          <p:cNvSpPr/>
          <p:nvPr/>
        </p:nvSpPr>
        <p:spPr>
          <a:xfrm>
            <a:off x="4466666" y="1596146"/>
            <a:ext cx="221803" cy="22180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Montserrat ExtraBold" panose="00000900000000000000" pitchFamily="2" charset="0"/>
              </a:rPr>
              <a:t>2</a:t>
            </a:r>
          </a:p>
        </p:txBody>
      </p:sp>
      <p:sp>
        <p:nvSpPr>
          <p:cNvPr id="84" name="Ellipse 83">
            <a:extLst>
              <a:ext uri="{FF2B5EF4-FFF2-40B4-BE49-F238E27FC236}">
                <a16:creationId xmlns:a16="http://schemas.microsoft.com/office/drawing/2014/main" id="{61E6E032-AB2F-4C15-9B3E-B08707921449}"/>
              </a:ext>
            </a:extLst>
          </p:cNvPr>
          <p:cNvSpPr/>
          <p:nvPr/>
        </p:nvSpPr>
        <p:spPr>
          <a:xfrm>
            <a:off x="7044887" y="1596146"/>
            <a:ext cx="221803" cy="2218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latin typeface="Montserrat ExtraBold" panose="00000900000000000000" pitchFamily="2" charset="0"/>
              </a:rPr>
              <a:t>3</a:t>
            </a:r>
          </a:p>
        </p:txBody>
      </p:sp>
      <p:sp>
        <p:nvSpPr>
          <p:cNvPr id="6" name="Triangle isocèle 5">
            <a:extLst>
              <a:ext uri="{FF2B5EF4-FFF2-40B4-BE49-F238E27FC236}">
                <a16:creationId xmlns:a16="http://schemas.microsoft.com/office/drawing/2014/main" id="{0544E6D8-7F57-4A3B-BCFC-19D16A8A36ED}"/>
              </a:ext>
            </a:extLst>
          </p:cNvPr>
          <p:cNvSpPr/>
          <p:nvPr/>
        </p:nvSpPr>
        <p:spPr>
          <a:xfrm flipV="1">
            <a:off x="1712368" y="3939540"/>
            <a:ext cx="551686" cy="55912"/>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Triangle isocèle 84">
            <a:extLst>
              <a:ext uri="{FF2B5EF4-FFF2-40B4-BE49-F238E27FC236}">
                <a16:creationId xmlns:a16="http://schemas.microsoft.com/office/drawing/2014/main" id="{C1F7DC33-BF8F-407F-A64C-A4F222B2A64E}"/>
              </a:ext>
            </a:extLst>
          </p:cNvPr>
          <p:cNvSpPr/>
          <p:nvPr/>
        </p:nvSpPr>
        <p:spPr>
          <a:xfrm flipV="1">
            <a:off x="4296157" y="3939540"/>
            <a:ext cx="551686" cy="55912"/>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Triangle isocèle 87">
            <a:extLst>
              <a:ext uri="{FF2B5EF4-FFF2-40B4-BE49-F238E27FC236}">
                <a16:creationId xmlns:a16="http://schemas.microsoft.com/office/drawing/2014/main" id="{51C10DBD-59C7-48DD-A521-B0D41A35AEFD}"/>
              </a:ext>
            </a:extLst>
          </p:cNvPr>
          <p:cNvSpPr/>
          <p:nvPr/>
        </p:nvSpPr>
        <p:spPr>
          <a:xfrm flipV="1">
            <a:off x="6879946" y="3939540"/>
            <a:ext cx="551686" cy="55912"/>
          </a:xfrm>
          <a:prstGeom prst="triangl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0" name="Image 89">
            <a:extLst>
              <a:ext uri="{FF2B5EF4-FFF2-40B4-BE49-F238E27FC236}">
                <a16:creationId xmlns:a16="http://schemas.microsoft.com/office/drawing/2014/main" id="{EAC5CED9-94A6-46CB-BDE4-61D09FEF77C6}"/>
              </a:ext>
            </a:extLst>
          </p:cNvPr>
          <p:cNvPicPr>
            <a:picLocks noChangeAspect="1"/>
          </p:cNvPicPr>
          <p:nvPr/>
        </p:nvPicPr>
        <p:blipFill rotWithShape="1">
          <a:blip r:embed="rId9"/>
          <a:srcRect b="66368"/>
          <a:stretch/>
        </p:blipFill>
        <p:spPr>
          <a:xfrm>
            <a:off x="5933225" y="2376371"/>
            <a:ext cx="2445127" cy="409083"/>
          </a:xfrm>
          <a:prstGeom prst="rect">
            <a:avLst/>
          </a:prstGeom>
          <a:ln w="3175">
            <a:noFill/>
          </a:ln>
        </p:spPr>
      </p:pic>
      <p:grpSp>
        <p:nvGrpSpPr>
          <p:cNvPr id="20" name="Groupe 19">
            <a:extLst>
              <a:ext uri="{FF2B5EF4-FFF2-40B4-BE49-F238E27FC236}">
                <a16:creationId xmlns:a16="http://schemas.microsoft.com/office/drawing/2014/main" id="{61145B90-C9AB-4938-A372-DAB962A19E34}"/>
              </a:ext>
            </a:extLst>
          </p:cNvPr>
          <p:cNvGrpSpPr/>
          <p:nvPr/>
        </p:nvGrpSpPr>
        <p:grpSpPr>
          <a:xfrm>
            <a:off x="765648" y="2376371"/>
            <a:ext cx="2445127" cy="1223788"/>
            <a:chOff x="765648" y="2376371"/>
            <a:chExt cx="2445127" cy="1223788"/>
          </a:xfrm>
        </p:grpSpPr>
        <p:pic>
          <p:nvPicPr>
            <p:cNvPr id="7" name="Image 6">
              <a:extLst>
                <a:ext uri="{FF2B5EF4-FFF2-40B4-BE49-F238E27FC236}">
                  <a16:creationId xmlns:a16="http://schemas.microsoft.com/office/drawing/2014/main" id="{47EDE9D4-8339-49B7-970C-FD9BEB3CE62C}"/>
                </a:ext>
              </a:extLst>
            </p:cNvPr>
            <p:cNvPicPr>
              <a:picLocks noChangeAspect="1"/>
            </p:cNvPicPr>
            <p:nvPr/>
          </p:nvPicPr>
          <p:blipFill>
            <a:blip r:embed="rId10"/>
            <a:stretch>
              <a:fillRect/>
            </a:stretch>
          </p:blipFill>
          <p:spPr>
            <a:xfrm>
              <a:off x="1266469" y="2866566"/>
              <a:ext cx="80636" cy="94327"/>
            </a:xfrm>
            <a:prstGeom prst="rect">
              <a:avLst/>
            </a:prstGeom>
          </p:spPr>
        </p:pic>
        <p:pic>
          <p:nvPicPr>
            <p:cNvPr id="3" name="Image 2">
              <a:extLst>
                <a:ext uri="{FF2B5EF4-FFF2-40B4-BE49-F238E27FC236}">
                  <a16:creationId xmlns:a16="http://schemas.microsoft.com/office/drawing/2014/main" id="{2F409CEF-AE4E-4E6E-A551-DFB6443999C3}"/>
                </a:ext>
              </a:extLst>
            </p:cNvPr>
            <p:cNvPicPr>
              <a:picLocks noChangeAspect="1"/>
            </p:cNvPicPr>
            <p:nvPr/>
          </p:nvPicPr>
          <p:blipFill>
            <a:blip r:embed="rId11"/>
            <a:stretch>
              <a:fillRect/>
            </a:stretch>
          </p:blipFill>
          <p:spPr>
            <a:xfrm>
              <a:off x="765648" y="2376371"/>
              <a:ext cx="2445127" cy="1223788"/>
            </a:xfrm>
            <a:prstGeom prst="rect">
              <a:avLst/>
            </a:prstGeom>
            <a:ln w="3175">
              <a:solidFill>
                <a:schemeClr val="tx1"/>
              </a:solidFill>
            </a:ln>
          </p:spPr>
        </p:pic>
        <p:sp>
          <p:nvSpPr>
            <p:cNvPr id="8" name="Ellipse 7">
              <a:extLst>
                <a:ext uri="{FF2B5EF4-FFF2-40B4-BE49-F238E27FC236}">
                  <a16:creationId xmlns:a16="http://schemas.microsoft.com/office/drawing/2014/main" id="{85D1D1F6-0A75-4DEB-8856-FAE4A7455D33}"/>
                </a:ext>
              </a:extLst>
            </p:cNvPr>
            <p:cNvSpPr/>
            <p:nvPr/>
          </p:nvSpPr>
          <p:spPr>
            <a:xfrm>
              <a:off x="1594435" y="2873630"/>
              <a:ext cx="63679" cy="63679"/>
            </a:xfrm>
            <a:prstGeom prst="ellipse">
              <a:avLst/>
            </a:prstGeom>
            <a:solidFill>
              <a:srgbClr val="58B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6" name="Image 105">
              <a:extLst>
                <a:ext uri="{FF2B5EF4-FFF2-40B4-BE49-F238E27FC236}">
                  <a16:creationId xmlns:a16="http://schemas.microsoft.com/office/drawing/2014/main" id="{B77F1636-4725-4C0F-8C40-3713BCBE1F23}"/>
                </a:ext>
              </a:extLst>
            </p:cNvPr>
            <p:cNvPicPr>
              <a:picLocks noChangeAspect="1"/>
            </p:cNvPicPr>
            <p:nvPr/>
          </p:nvPicPr>
          <p:blipFill>
            <a:blip r:embed="rId6"/>
            <a:stretch>
              <a:fillRect/>
            </a:stretch>
          </p:blipFill>
          <p:spPr>
            <a:xfrm>
              <a:off x="884872" y="3487140"/>
              <a:ext cx="709561" cy="104767"/>
            </a:xfrm>
            <a:prstGeom prst="rect">
              <a:avLst/>
            </a:prstGeom>
          </p:spPr>
        </p:pic>
        <p:sp>
          <p:nvSpPr>
            <p:cNvPr id="107" name="Ellipse 106">
              <a:extLst>
                <a:ext uri="{FF2B5EF4-FFF2-40B4-BE49-F238E27FC236}">
                  <a16:creationId xmlns:a16="http://schemas.microsoft.com/office/drawing/2014/main" id="{1FE2632D-4C34-45A6-AAE3-A48B2EE049C5}"/>
                </a:ext>
              </a:extLst>
            </p:cNvPr>
            <p:cNvSpPr/>
            <p:nvPr/>
          </p:nvSpPr>
          <p:spPr>
            <a:xfrm>
              <a:off x="1133193" y="3547274"/>
              <a:ext cx="28029" cy="28029"/>
            </a:xfrm>
            <a:prstGeom prst="ellipse">
              <a:avLst/>
            </a:prstGeom>
            <a:solidFill>
              <a:srgbClr val="58B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Ellipse 107">
              <a:extLst>
                <a:ext uri="{FF2B5EF4-FFF2-40B4-BE49-F238E27FC236}">
                  <a16:creationId xmlns:a16="http://schemas.microsoft.com/office/drawing/2014/main" id="{B994DE2F-1DA1-4B20-81DF-750FF48989D9}"/>
                </a:ext>
              </a:extLst>
            </p:cNvPr>
            <p:cNvSpPr/>
            <p:nvPr/>
          </p:nvSpPr>
          <p:spPr>
            <a:xfrm>
              <a:off x="1141202" y="3554104"/>
              <a:ext cx="12012" cy="12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9" name="Image 108">
              <a:extLst>
                <a:ext uri="{FF2B5EF4-FFF2-40B4-BE49-F238E27FC236}">
                  <a16:creationId xmlns:a16="http://schemas.microsoft.com/office/drawing/2014/main" id="{132A47BC-675E-4D27-8AD7-849AE5A008B1}"/>
                </a:ext>
              </a:extLst>
            </p:cNvPr>
            <p:cNvPicPr>
              <a:picLocks noChangeAspect="1"/>
            </p:cNvPicPr>
            <p:nvPr/>
          </p:nvPicPr>
          <p:blipFill rotWithShape="1">
            <a:blip r:embed="rId7"/>
            <a:srcRect l="2" t="19046" r="-2" b="1"/>
            <a:stretch/>
          </p:blipFill>
          <p:spPr>
            <a:xfrm>
              <a:off x="1012078" y="3531475"/>
              <a:ext cx="61459" cy="61459"/>
            </a:xfrm>
            <a:prstGeom prst="rect">
              <a:avLst/>
            </a:prstGeom>
          </p:spPr>
        </p:pic>
        <p:sp>
          <p:nvSpPr>
            <p:cNvPr id="110" name="Rectangle 109">
              <a:extLst>
                <a:ext uri="{FF2B5EF4-FFF2-40B4-BE49-F238E27FC236}">
                  <a16:creationId xmlns:a16="http://schemas.microsoft.com/office/drawing/2014/main" id="{82EF3D91-8F10-4265-ACE6-3C64CC5DF956}"/>
                </a:ext>
              </a:extLst>
            </p:cNvPr>
            <p:cNvSpPr/>
            <p:nvPr/>
          </p:nvSpPr>
          <p:spPr>
            <a:xfrm>
              <a:off x="1227669" y="3494752"/>
              <a:ext cx="122124" cy="50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ZoneTexte 110">
              <a:extLst>
                <a:ext uri="{FF2B5EF4-FFF2-40B4-BE49-F238E27FC236}">
                  <a16:creationId xmlns:a16="http://schemas.microsoft.com/office/drawing/2014/main" id="{D3929A4A-B34E-4DE9-85A6-F170F9C963FE}"/>
                </a:ext>
              </a:extLst>
            </p:cNvPr>
            <p:cNvSpPr txBox="1"/>
            <p:nvPr/>
          </p:nvSpPr>
          <p:spPr>
            <a:xfrm>
              <a:off x="1136598" y="3451072"/>
              <a:ext cx="342679" cy="136932"/>
            </a:xfrm>
            <a:prstGeom prst="rect">
              <a:avLst/>
            </a:prstGeom>
            <a:noFill/>
          </p:spPr>
          <p:txBody>
            <a:bodyPr wrap="square" rtlCol="0">
              <a:spAutoFit/>
            </a:bodyPr>
            <a:lstStyle/>
            <a:p>
              <a:r>
                <a:rPr lang="fr-FR" sz="200" b="1">
                  <a:solidFill>
                    <a:srgbClr val="58B957"/>
                  </a:solidFill>
                </a:rPr>
                <a:t>43</a:t>
              </a:r>
              <a:r>
                <a:rPr lang="fr-FR" sz="200" b="1">
                  <a:solidFill>
                    <a:schemeClr val="bg1">
                      <a:lumMod val="50000"/>
                    </a:schemeClr>
                  </a:solidFill>
                </a:rPr>
                <a:t> / 50%</a:t>
              </a:r>
            </a:p>
          </p:txBody>
        </p:sp>
        <p:sp>
          <p:nvSpPr>
            <p:cNvPr id="124" name="Ellipse 123">
              <a:extLst>
                <a:ext uri="{FF2B5EF4-FFF2-40B4-BE49-F238E27FC236}">
                  <a16:creationId xmlns:a16="http://schemas.microsoft.com/office/drawing/2014/main" id="{B66BBCB1-7E4B-4E08-9F68-6905A986D99B}"/>
                </a:ext>
              </a:extLst>
            </p:cNvPr>
            <p:cNvSpPr/>
            <p:nvPr/>
          </p:nvSpPr>
          <p:spPr>
            <a:xfrm>
              <a:off x="1616264" y="2895460"/>
              <a:ext cx="20021" cy="2002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Rectangle 124">
              <a:extLst>
                <a:ext uri="{FF2B5EF4-FFF2-40B4-BE49-F238E27FC236}">
                  <a16:creationId xmlns:a16="http://schemas.microsoft.com/office/drawing/2014/main" id="{178A3043-4169-4B61-A6A4-1DF71A6DDAA5}"/>
                </a:ext>
              </a:extLst>
            </p:cNvPr>
            <p:cNvSpPr/>
            <p:nvPr/>
          </p:nvSpPr>
          <p:spPr>
            <a:xfrm>
              <a:off x="990932" y="3310434"/>
              <a:ext cx="74255" cy="58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6" name="ZoneTexte 125">
              <a:extLst>
                <a:ext uri="{FF2B5EF4-FFF2-40B4-BE49-F238E27FC236}">
                  <a16:creationId xmlns:a16="http://schemas.microsoft.com/office/drawing/2014/main" id="{E4311A54-786B-4B5C-9936-EA9F5D14E74C}"/>
                </a:ext>
              </a:extLst>
            </p:cNvPr>
            <p:cNvSpPr txBox="1"/>
            <p:nvPr/>
          </p:nvSpPr>
          <p:spPr>
            <a:xfrm>
              <a:off x="917884" y="3273863"/>
              <a:ext cx="304266" cy="136932"/>
            </a:xfrm>
            <a:prstGeom prst="rect">
              <a:avLst/>
            </a:prstGeom>
            <a:noFill/>
          </p:spPr>
          <p:txBody>
            <a:bodyPr wrap="square" rtlCol="0">
              <a:spAutoFit/>
            </a:bodyPr>
            <a:lstStyle/>
            <a:p>
              <a:r>
                <a:rPr lang="fr-FR" sz="200" b="1">
                  <a:solidFill>
                    <a:schemeClr val="bg1">
                      <a:lumMod val="50000"/>
                    </a:schemeClr>
                  </a:solidFill>
                </a:rPr>
                <a:t>43%</a:t>
              </a:r>
            </a:p>
          </p:txBody>
        </p:sp>
        <p:sp>
          <p:nvSpPr>
            <p:cNvPr id="127" name="Rectangle 126">
              <a:extLst>
                <a:ext uri="{FF2B5EF4-FFF2-40B4-BE49-F238E27FC236}">
                  <a16:creationId xmlns:a16="http://schemas.microsoft.com/office/drawing/2014/main" id="{F798D10D-8A0C-4F0C-BB87-DA6BD3359869}"/>
                </a:ext>
              </a:extLst>
            </p:cNvPr>
            <p:cNvSpPr/>
            <p:nvPr/>
          </p:nvSpPr>
          <p:spPr>
            <a:xfrm>
              <a:off x="1781662" y="3310434"/>
              <a:ext cx="150024" cy="58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8" name="ZoneTexte 127">
              <a:extLst>
                <a:ext uri="{FF2B5EF4-FFF2-40B4-BE49-F238E27FC236}">
                  <a16:creationId xmlns:a16="http://schemas.microsoft.com/office/drawing/2014/main" id="{2FC8DEE8-8159-407A-9A77-3FE67AEB0515}"/>
                </a:ext>
              </a:extLst>
            </p:cNvPr>
            <p:cNvSpPr txBox="1"/>
            <p:nvPr/>
          </p:nvSpPr>
          <p:spPr>
            <a:xfrm>
              <a:off x="1785629" y="3276242"/>
              <a:ext cx="304266" cy="136932"/>
            </a:xfrm>
            <a:prstGeom prst="rect">
              <a:avLst/>
            </a:prstGeom>
            <a:noFill/>
          </p:spPr>
          <p:txBody>
            <a:bodyPr wrap="square" rtlCol="0">
              <a:spAutoFit/>
            </a:bodyPr>
            <a:lstStyle/>
            <a:p>
              <a:r>
                <a:rPr lang="fr-FR" sz="200" b="1">
                  <a:solidFill>
                    <a:schemeClr val="bg1">
                      <a:lumMod val="50000"/>
                    </a:schemeClr>
                  </a:solidFill>
                </a:rPr>
                <a:t>43%</a:t>
              </a:r>
            </a:p>
          </p:txBody>
        </p:sp>
        <p:sp>
          <p:nvSpPr>
            <p:cNvPr id="129" name="Ellipse 128">
              <a:extLst>
                <a:ext uri="{FF2B5EF4-FFF2-40B4-BE49-F238E27FC236}">
                  <a16:creationId xmlns:a16="http://schemas.microsoft.com/office/drawing/2014/main" id="{F41506B7-CCC3-4B51-88A7-C021057969D3}"/>
                </a:ext>
              </a:extLst>
            </p:cNvPr>
            <p:cNvSpPr/>
            <p:nvPr/>
          </p:nvSpPr>
          <p:spPr>
            <a:xfrm flipH="1" flipV="1">
              <a:off x="1840063" y="3319307"/>
              <a:ext cx="28029" cy="28029"/>
            </a:xfrm>
            <a:prstGeom prst="ellipse">
              <a:avLst/>
            </a:prstGeom>
            <a:solidFill>
              <a:srgbClr val="58B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F549F160-81F3-4E40-8A1E-5B2B1DB7E84C}"/>
                </a:ext>
              </a:extLst>
            </p:cNvPr>
            <p:cNvSpPr/>
            <p:nvPr/>
          </p:nvSpPr>
          <p:spPr>
            <a:xfrm>
              <a:off x="1118342" y="2969385"/>
              <a:ext cx="45719" cy="112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C4BE9AE6-ABA9-48F9-A6F4-B0022BDC5F12}"/>
                </a:ext>
              </a:extLst>
            </p:cNvPr>
            <p:cNvPicPr>
              <a:picLocks noChangeAspect="1"/>
            </p:cNvPicPr>
            <p:nvPr/>
          </p:nvPicPr>
          <p:blipFill>
            <a:blip r:embed="rId12"/>
            <a:stretch>
              <a:fillRect/>
            </a:stretch>
          </p:blipFill>
          <p:spPr>
            <a:xfrm>
              <a:off x="1263760" y="2833468"/>
              <a:ext cx="76208" cy="152416"/>
            </a:xfrm>
            <a:prstGeom prst="rect">
              <a:avLst/>
            </a:prstGeom>
          </p:spPr>
        </p:pic>
        <p:pic>
          <p:nvPicPr>
            <p:cNvPr id="14" name="Image 13">
              <a:extLst>
                <a:ext uri="{FF2B5EF4-FFF2-40B4-BE49-F238E27FC236}">
                  <a16:creationId xmlns:a16="http://schemas.microsoft.com/office/drawing/2014/main" id="{3BEB282A-B918-401B-BE2D-D10C45749AF6}"/>
                </a:ext>
              </a:extLst>
            </p:cNvPr>
            <p:cNvPicPr>
              <a:picLocks noChangeAspect="1"/>
            </p:cNvPicPr>
            <p:nvPr/>
          </p:nvPicPr>
          <p:blipFill rotWithShape="1">
            <a:blip r:embed="rId9"/>
            <a:srcRect b="66368"/>
            <a:stretch/>
          </p:blipFill>
          <p:spPr>
            <a:xfrm>
              <a:off x="765648" y="2376371"/>
              <a:ext cx="2445127" cy="409083"/>
            </a:xfrm>
            <a:prstGeom prst="rect">
              <a:avLst/>
            </a:prstGeom>
            <a:ln w="3175">
              <a:noFill/>
            </a:ln>
          </p:spPr>
        </p:pic>
        <p:pic>
          <p:nvPicPr>
            <p:cNvPr id="15" name="Image 14">
              <a:extLst>
                <a:ext uri="{FF2B5EF4-FFF2-40B4-BE49-F238E27FC236}">
                  <a16:creationId xmlns:a16="http://schemas.microsoft.com/office/drawing/2014/main" id="{A1C683FF-DBC5-4E34-9EA9-7DD820A7C1BF}"/>
                </a:ext>
              </a:extLst>
            </p:cNvPr>
            <p:cNvPicPr>
              <a:picLocks noChangeAspect="1"/>
            </p:cNvPicPr>
            <p:nvPr/>
          </p:nvPicPr>
          <p:blipFill rotWithShape="1">
            <a:blip r:embed="rId9"/>
            <a:srcRect l="23470" t="75439" r="74450" b="18609"/>
            <a:stretch/>
          </p:blipFill>
          <p:spPr>
            <a:xfrm>
              <a:off x="1320032" y="3295933"/>
              <a:ext cx="45719" cy="65085"/>
            </a:xfrm>
            <a:prstGeom prst="rect">
              <a:avLst/>
            </a:prstGeom>
            <a:ln w="3175">
              <a:noFill/>
            </a:ln>
          </p:spPr>
        </p:pic>
        <p:pic>
          <p:nvPicPr>
            <p:cNvPr id="101" name="Image 100">
              <a:extLst>
                <a:ext uri="{FF2B5EF4-FFF2-40B4-BE49-F238E27FC236}">
                  <a16:creationId xmlns:a16="http://schemas.microsoft.com/office/drawing/2014/main" id="{A970D9EA-3892-4729-8853-5989682C0A30}"/>
                </a:ext>
              </a:extLst>
            </p:cNvPr>
            <p:cNvPicPr>
              <a:picLocks noChangeAspect="1"/>
            </p:cNvPicPr>
            <p:nvPr/>
          </p:nvPicPr>
          <p:blipFill rotWithShape="1">
            <a:blip r:embed="rId9"/>
            <a:srcRect l="23470" t="75439" r="74450" b="18609"/>
            <a:stretch/>
          </p:blipFill>
          <p:spPr>
            <a:xfrm>
              <a:off x="1205409" y="3416425"/>
              <a:ext cx="45719" cy="65085"/>
            </a:xfrm>
            <a:prstGeom prst="rect">
              <a:avLst/>
            </a:prstGeom>
            <a:ln w="3175">
              <a:noFill/>
            </a:ln>
          </p:spPr>
        </p:pic>
        <p:pic>
          <p:nvPicPr>
            <p:cNvPr id="102" name="Image 101">
              <a:extLst>
                <a:ext uri="{FF2B5EF4-FFF2-40B4-BE49-F238E27FC236}">
                  <a16:creationId xmlns:a16="http://schemas.microsoft.com/office/drawing/2014/main" id="{8F444A41-D1A2-4B83-B317-D729B6CCE3F0}"/>
                </a:ext>
              </a:extLst>
            </p:cNvPr>
            <p:cNvPicPr>
              <a:picLocks noChangeAspect="1"/>
            </p:cNvPicPr>
            <p:nvPr/>
          </p:nvPicPr>
          <p:blipFill rotWithShape="1">
            <a:blip r:embed="rId9"/>
            <a:srcRect l="23470" t="75439" r="74450" b="18609"/>
            <a:stretch/>
          </p:blipFill>
          <p:spPr>
            <a:xfrm>
              <a:off x="2072761" y="3416425"/>
              <a:ext cx="45719" cy="65085"/>
            </a:xfrm>
            <a:prstGeom prst="rect">
              <a:avLst/>
            </a:prstGeom>
            <a:ln w="3175">
              <a:noFill/>
            </a:ln>
          </p:spPr>
        </p:pic>
        <p:pic>
          <p:nvPicPr>
            <p:cNvPr id="103" name="Image 102">
              <a:extLst>
                <a:ext uri="{FF2B5EF4-FFF2-40B4-BE49-F238E27FC236}">
                  <a16:creationId xmlns:a16="http://schemas.microsoft.com/office/drawing/2014/main" id="{2EA63DA8-7A9B-4304-A044-B8F9CECFC3E7}"/>
                </a:ext>
              </a:extLst>
            </p:cNvPr>
            <p:cNvPicPr>
              <a:picLocks noChangeAspect="1"/>
            </p:cNvPicPr>
            <p:nvPr/>
          </p:nvPicPr>
          <p:blipFill rotWithShape="1">
            <a:blip r:embed="rId9"/>
            <a:srcRect l="23470" t="75439" r="74450" b="18609"/>
            <a:stretch/>
          </p:blipFill>
          <p:spPr>
            <a:xfrm>
              <a:off x="2185939" y="3300778"/>
              <a:ext cx="45719" cy="65085"/>
            </a:xfrm>
            <a:prstGeom prst="rect">
              <a:avLst/>
            </a:prstGeom>
            <a:ln w="3175">
              <a:noFill/>
            </a:ln>
          </p:spPr>
        </p:pic>
        <p:pic>
          <p:nvPicPr>
            <p:cNvPr id="104" name="Image 103">
              <a:extLst>
                <a:ext uri="{FF2B5EF4-FFF2-40B4-BE49-F238E27FC236}">
                  <a16:creationId xmlns:a16="http://schemas.microsoft.com/office/drawing/2014/main" id="{00C6E118-9089-4512-AAD7-1235F16DE850}"/>
                </a:ext>
              </a:extLst>
            </p:cNvPr>
            <p:cNvPicPr>
              <a:picLocks noChangeAspect="1"/>
            </p:cNvPicPr>
            <p:nvPr/>
          </p:nvPicPr>
          <p:blipFill rotWithShape="1">
            <a:blip r:embed="rId9"/>
            <a:srcRect l="23470" t="75439" r="74450" b="18609"/>
            <a:stretch/>
          </p:blipFill>
          <p:spPr>
            <a:xfrm>
              <a:off x="2900863" y="3300778"/>
              <a:ext cx="45719" cy="65085"/>
            </a:xfrm>
            <a:prstGeom prst="rect">
              <a:avLst/>
            </a:prstGeom>
            <a:ln w="3175">
              <a:noFill/>
            </a:ln>
          </p:spPr>
        </p:pic>
        <p:pic>
          <p:nvPicPr>
            <p:cNvPr id="105" name="Image 104">
              <a:extLst>
                <a:ext uri="{FF2B5EF4-FFF2-40B4-BE49-F238E27FC236}">
                  <a16:creationId xmlns:a16="http://schemas.microsoft.com/office/drawing/2014/main" id="{9F37F82E-C840-45E6-BC23-6AF3EB249398}"/>
                </a:ext>
              </a:extLst>
            </p:cNvPr>
            <p:cNvPicPr>
              <a:picLocks noChangeAspect="1"/>
            </p:cNvPicPr>
            <p:nvPr/>
          </p:nvPicPr>
          <p:blipFill rotWithShape="1">
            <a:blip r:embed="rId9"/>
            <a:srcRect l="23470" t="75439" r="74450" b="18609"/>
            <a:stretch/>
          </p:blipFill>
          <p:spPr>
            <a:xfrm>
              <a:off x="2786858" y="3419044"/>
              <a:ext cx="45719" cy="65085"/>
            </a:xfrm>
            <a:prstGeom prst="rect">
              <a:avLst/>
            </a:prstGeom>
            <a:ln w="3175">
              <a:noFill/>
            </a:ln>
          </p:spPr>
        </p:pic>
      </p:grpSp>
      <p:grpSp>
        <p:nvGrpSpPr>
          <p:cNvPr id="18" name="Groupe 17">
            <a:extLst>
              <a:ext uri="{FF2B5EF4-FFF2-40B4-BE49-F238E27FC236}">
                <a16:creationId xmlns:a16="http://schemas.microsoft.com/office/drawing/2014/main" id="{7FB0DF78-007E-4413-AAE8-8BA81E81B60A}"/>
              </a:ext>
            </a:extLst>
          </p:cNvPr>
          <p:cNvGrpSpPr/>
          <p:nvPr/>
        </p:nvGrpSpPr>
        <p:grpSpPr>
          <a:xfrm>
            <a:off x="3383063" y="2376371"/>
            <a:ext cx="2389009" cy="1223788"/>
            <a:chOff x="3383063" y="2376371"/>
            <a:chExt cx="2389009" cy="1223788"/>
          </a:xfrm>
        </p:grpSpPr>
        <p:pic>
          <p:nvPicPr>
            <p:cNvPr id="82" name="Image 81">
              <a:extLst>
                <a:ext uri="{FF2B5EF4-FFF2-40B4-BE49-F238E27FC236}">
                  <a16:creationId xmlns:a16="http://schemas.microsoft.com/office/drawing/2014/main" id="{68D4B959-7C3D-47E6-87FC-52E5D1F483C6}"/>
                </a:ext>
              </a:extLst>
            </p:cNvPr>
            <p:cNvPicPr>
              <a:picLocks noChangeAspect="1"/>
            </p:cNvPicPr>
            <p:nvPr/>
          </p:nvPicPr>
          <p:blipFill>
            <a:blip r:embed="rId11"/>
            <a:stretch>
              <a:fillRect/>
            </a:stretch>
          </p:blipFill>
          <p:spPr>
            <a:xfrm>
              <a:off x="3383063" y="2376371"/>
              <a:ext cx="2389009" cy="1223788"/>
            </a:xfrm>
            <a:prstGeom prst="rect">
              <a:avLst/>
            </a:prstGeom>
            <a:ln w="3175">
              <a:solidFill>
                <a:schemeClr val="tx1"/>
              </a:solidFill>
            </a:ln>
          </p:spPr>
        </p:pic>
        <p:pic>
          <p:nvPicPr>
            <p:cNvPr id="9" name="Image 8">
              <a:extLst>
                <a:ext uri="{FF2B5EF4-FFF2-40B4-BE49-F238E27FC236}">
                  <a16:creationId xmlns:a16="http://schemas.microsoft.com/office/drawing/2014/main" id="{20F9CE3D-6F44-42EB-9F7A-78D20AB8AEA7}"/>
                </a:ext>
              </a:extLst>
            </p:cNvPr>
            <p:cNvPicPr>
              <a:picLocks noChangeAspect="1"/>
            </p:cNvPicPr>
            <p:nvPr/>
          </p:nvPicPr>
          <p:blipFill>
            <a:blip r:embed="rId3"/>
            <a:stretch>
              <a:fillRect/>
            </a:stretch>
          </p:blipFill>
          <p:spPr>
            <a:xfrm>
              <a:off x="4080313" y="3008291"/>
              <a:ext cx="442172" cy="161121"/>
            </a:xfrm>
            <a:prstGeom prst="rect">
              <a:avLst/>
            </a:prstGeom>
          </p:spPr>
        </p:pic>
        <p:sp>
          <p:nvSpPr>
            <p:cNvPr id="11" name="Rectangle 10">
              <a:extLst>
                <a:ext uri="{FF2B5EF4-FFF2-40B4-BE49-F238E27FC236}">
                  <a16:creationId xmlns:a16="http://schemas.microsoft.com/office/drawing/2014/main" id="{28D3D2E3-BA3A-44A2-9141-CF54AE4BCEFC}"/>
                </a:ext>
              </a:extLst>
            </p:cNvPr>
            <p:cNvSpPr/>
            <p:nvPr/>
          </p:nvSpPr>
          <p:spPr>
            <a:xfrm rot="2700000">
              <a:off x="3821219" y="3065543"/>
              <a:ext cx="52532" cy="54052"/>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Rectangle 90">
              <a:extLst>
                <a:ext uri="{FF2B5EF4-FFF2-40B4-BE49-F238E27FC236}">
                  <a16:creationId xmlns:a16="http://schemas.microsoft.com/office/drawing/2014/main" id="{975B0F7C-2AA9-46EF-ACEF-FCAA81631B16}"/>
                </a:ext>
              </a:extLst>
            </p:cNvPr>
            <p:cNvSpPr/>
            <p:nvPr/>
          </p:nvSpPr>
          <p:spPr>
            <a:xfrm rot="2700000" flipH="1">
              <a:off x="3837704" y="3085557"/>
              <a:ext cx="19561" cy="20021"/>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2" name="Image 111">
              <a:extLst>
                <a:ext uri="{FF2B5EF4-FFF2-40B4-BE49-F238E27FC236}">
                  <a16:creationId xmlns:a16="http://schemas.microsoft.com/office/drawing/2014/main" id="{EF400B19-0A98-42CA-9E21-D108E8CFC1B9}"/>
                </a:ext>
              </a:extLst>
            </p:cNvPr>
            <p:cNvPicPr>
              <a:picLocks noChangeAspect="1"/>
            </p:cNvPicPr>
            <p:nvPr/>
          </p:nvPicPr>
          <p:blipFill>
            <a:blip r:embed="rId6"/>
            <a:stretch>
              <a:fillRect/>
            </a:stretch>
          </p:blipFill>
          <p:spPr>
            <a:xfrm>
              <a:off x="3499551" y="3488904"/>
              <a:ext cx="693276" cy="104767"/>
            </a:xfrm>
            <a:prstGeom prst="rect">
              <a:avLst/>
            </a:prstGeom>
          </p:spPr>
        </p:pic>
        <p:pic>
          <p:nvPicPr>
            <p:cNvPr id="113" name="Image 112">
              <a:extLst>
                <a:ext uri="{FF2B5EF4-FFF2-40B4-BE49-F238E27FC236}">
                  <a16:creationId xmlns:a16="http://schemas.microsoft.com/office/drawing/2014/main" id="{184EB02C-47DC-4D54-B63B-C82CF2C4B306}"/>
                </a:ext>
              </a:extLst>
            </p:cNvPr>
            <p:cNvPicPr>
              <a:picLocks noChangeAspect="1"/>
            </p:cNvPicPr>
            <p:nvPr/>
          </p:nvPicPr>
          <p:blipFill rotWithShape="1">
            <a:blip r:embed="rId7"/>
            <a:srcRect l="2" t="19046" r="-2" b="1"/>
            <a:stretch/>
          </p:blipFill>
          <p:spPr>
            <a:xfrm>
              <a:off x="3623837" y="3533239"/>
              <a:ext cx="60049" cy="61459"/>
            </a:xfrm>
            <a:prstGeom prst="rect">
              <a:avLst/>
            </a:prstGeom>
          </p:spPr>
        </p:pic>
        <p:sp>
          <p:nvSpPr>
            <p:cNvPr id="114" name="Rectangle 113">
              <a:extLst>
                <a:ext uri="{FF2B5EF4-FFF2-40B4-BE49-F238E27FC236}">
                  <a16:creationId xmlns:a16="http://schemas.microsoft.com/office/drawing/2014/main" id="{093098C2-4256-4EE6-B186-B0898290407D}"/>
                </a:ext>
              </a:extLst>
            </p:cNvPr>
            <p:cNvSpPr/>
            <p:nvPr/>
          </p:nvSpPr>
          <p:spPr>
            <a:xfrm>
              <a:off x="3834480" y="3496516"/>
              <a:ext cx="119321" cy="50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llipse 115">
              <a:extLst>
                <a:ext uri="{FF2B5EF4-FFF2-40B4-BE49-F238E27FC236}">
                  <a16:creationId xmlns:a16="http://schemas.microsoft.com/office/drawing/2014/main" id="{ADDFC21F-8DA6-4BFF-9580-F8B8864F497C}"/>
                </a:ext>
              </a:extLst>
            </p:cNvPr>
            <p:cNvSpPr/>
            <p:nvPr/>
          </p:nvSpPr>
          <p:spPr>
            <a:xfrm>
              <a:off x="3638341" y="3549038"/>
              <a:ext cx="27386" cy="280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Ellipse 116">
              <a:extLst>
                <a:ext uri="{FF2B5EF4-FFF2-40B4-BE49-F238E27FC236}">
                  <a16:creationId xmlns:a16="http://schemas.microsoft.com/office/drawing/2014/main" id="{6B039FEF-B794-490B-AEF8-A908A2D66FBE}"/>
                </a:ext>
              </a:extLst>
            </p:cNvPr>
            <p:cNvSpPr/>
            <p:nvPr/>
          </p:nvSpPr>
          <p:spPr>
            <a:xfrm>
              <a:off x="3646165" y="3555868"/>
              <a:ext cx="11737" cy="120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Rectangle 129">
              <a:extLst>
                <a:ext uri="{FF2B5EF4-FFF2-40B4-BE49-F238E27FC236}">
                  <a16:creationId xmlns:a16="http://schemas.microsoft.com/office/drawing/2014/main" id="{02E6CB1D-4E68-490C-BFBD-962029392D35}"/>
                </a:ext>
              </a:extLst>
            </p:cNvPr>
            <p:cNvSpPr/>
            <p:nvPr/>
          </p:nvSpPr>
          <p:spPr>
            <a:xfrm>
              <a:off x="3605920" y="3313255"/>
              <a:ext cx="72550" cy="58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ZoneTexte 130">
              <a:extLst>
                <a:ext uri="{FF2B5EF4-FFF2-40B4-BE49-F238E27FC236}">
                  <a16:creationId xmlns:a16="http://schemas.microsoft.com/office/drawing/2014/main" id="{79017D5F-DB53-4110-A7C9-794B929340E0}"/>
                </a:ext>
              </a:extLst>
            </p:cNvPr>
            <p:cNvSpPr txBox="1"/>
            <p:nvPr/>
          </p:nvSpPr>
          <p:spPr>
            <a:xfrm>
              <a:off x="3531962" y="3273896"/>
              <a:ext cx="297282" cy="136932"/>
            </a:xfrm>
            <a:prstGeom prst="rect">
              <a:avLst/>
            </a:prstGeom>
            <a:noFill/>
          </p:spPr>
          <p:txBody>
            <a:bodyPr wrap="square" rtlCol="0">
              <a:spAutoFit/>
            </a:bodyPr>
            <a:lstStyle/>
            <a:p>
              <a:r>
                <a:rPr lang="fr-FR" sz="200" b="1">
                  <a:solidFill>
                    <a:schemeClr val="bg1">
                      <a:lumMod val="50000"/>
                    </a:schemeClr>
                  </a:solidFill>
                </a:rPr>
                <a:t>34%</a:t>
              </a:r>
            </a:p>
          </p:txBody>
        </p:sp>
        <p:sp>
          <p:nvSpPr>
            <p:cNvPr id="132" name="Rectangle 131">
              <a:extLst>
                <a:ext uri="{FF2B5EF4-FFF2-40B4-BE49-F238E27FC236}">
                  <a16:creationId xmlns:a16="http://schemas.microsoft.com/office/drawing/2014/main" id="{A33BE749-633F-48B1-B621-5AC398A9CFE9}"/>
                </a:ext>
              </a:extLst>
            </p:cNvPr>
            <p:cNvSpPr/>
            <p:nvPr/>
          </p:nvSpPr>
          <p:spPr>
            <a:xfrm>
              <a:off x="4375904" y="3313255"/>
              <a:ext cx="146581" cy="58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ZoneTexte 132">
              <a:extLst>
                <a:ext uri="{FF2B5EF4-FFF2-40B4-BE49-F238E27FC236}">
                  <a16:creationId xmlns:a16="http://schemas.microsoft.com/office/drawing/2014/main" id="{28C6FF3F-4E31-44CF-891E-29582BA33F12}"/>
                </a:ext>
              </a:extLst>
            </p:cNvPr>
            <p:cNvSpPr txBox="1"/>
            <p:nvPr/>
          </p:nvSpPr>
          <p:spPr>
            <a:xfrm>
              <a:off x="4375904" y="3276242"/>
              <a:ext cx="297282" cy="136932"/>
            </a:xfrm>
            <a:prstGeom prst="rect">
              <a:avLst/>
            </a:prstGeom>
            <a:noFill/>
          </p:spPr>
          <p:txBody>
            <a:bodyPr wrap="square" rtlCol="0">
              <a:spAutoFit/>
            </a:bodyPr>
            <a:lstStyle/>
            <a:p>
              <a:r>
                <a:rPr lang="fr-FR" sz="200" b="1">
                  <a:solidFill>
                    <a:schemeClr val="bg1">
                      <a:lumMod val="50000"/>
                    </a:schemeClr>
                  </a:solidFill>
                </a:rPr>
                <a:t>34%</a:t>
              </a:r>
            </a:p>
          </p:txBody>
        </p:sp>
        <p:sp>
          <p:nvSpPr>
            <p:cNvPr id="134" name="Ellipse 133">
              <a:extLst>
                <a:ext uri="{FF2B5EF4-FFF2-40B4-BE49-F238E27FC236}">
                  <a16:creationId xmlns:a16="http://schemas.microsoft.com/office/drawing/2014/main" id="{7FB4669A-CDB3-4F00-B0A2-825298C826A9}"/>
                </a:ext>
              </a:extLst>
            </p:cNvPr>
            <p:cNvSpPr/>
            <p:nvPr/>
          </p:nvSpPr>
          <p:spPr>
            <a:xfrm flipH="1" flipV="1">
              <a:off x="4420990" y="3322127"/>
              <a:ext cx="27386" cy="28029"/>
            </a:xfrm>
            <a:prstGeom prst="ellipse">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Rectangle 134">
              <a:extLst>
                <a:ext uri="{FF2B5EF4-FFF2-40B4-BE49-F238E27FC236}">
                  <a16:creationId xmlns:a16="http://schemas.microsoft.com/office/drawing/2014/main" id="{606BD654-5BF0-4904-9599-BC8EB4D0DA67}"/>
                </a:ext>
              </a:extLst>
            </p:cNvPr>
            <p:cNvSpPr/>
            <p:nvPr/>
          </p:nvSpPr>
          <p:spPr>
            <a:xfrm rot="2700000" flipH="1">
              <a:off x="4416663" y="3433934"/>
              <a:ext cx="35210" cy="36037"/>
            </a:xfrm>
            <a:prstGeom prst="rect">
              <a:avLst/>
            </a:prstGeom>
            <a:solidFill>
              <a:srgbClr val="EAB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Rectangle 135">
              <a:extLst>
                <a:ext uri="{FF2B5EF4-FFF2-40B4-BE49-F238E27FC236}">
                  <a16:creationId xmlns:a16="http://schemas.microsoft.com/office/drawing/2014/main" id="{48E0AA9D-242A-4D57-ABAE-89BE453AF7E9}"/>
                </a:ext>
              </a:extLst>
            </p:cNvPr>
            <p:cNvSpPr/>
            <p:nvPr/>
          </p:nvSpPr>
          <p:spPr>
            <a:xfrm>
              <a:off x="3611098" y="3420963"/>
              <a:ext cx="49796" cy="64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ZoneTexte 136">
              <a:extLst>
                <a:ext uri="{FF2B5EF4-FFF2-40B4-BE49-F238E27FC236}">
                  <a16:creationId xmlns:a16="http://schemas.microsoft.com/office/drawing/2014/main" id="{86A078CC-0CD7-42CF-A9F2-96AC5F835271}"/>
                </a:ext>
              </a:extLst>
            </p:cNvPr>
            <p:cNvSpPr txBox="1"/>
            <p:nvPr/>
          </p:nvSpPr>
          <p:spPr>
            <a:xfrm>
              <a:off x="3528136" y="3397308"/>
              <a:ext cx="297282" cy="136932"/>
            </a:xfrm>
            <a:prstGeom prst="rect">
              <a:avLst/>
            </a:prstGeom>
            <a:noFill/>
          </p:spPr>
          <p:txBody>
            <a:bodyPr wrap="square" rtlCol="0">
              <a:spAutoFit/>
            </a:bodyPr>
            <a:lstStyle/>
            <a:p>
              <a:r>
                <a:rPr lang="fr-FR" sz="200" b="1">
                  <a:solidFill>
                    <a:schemeClr val="bg1">
                      <a:lumMod val="50000"/>
                    </a:schemeClr>
                  </a:solidFill>
                </a:rPr>
                <a:t>1%</a:t>
              </a:r>
            </a:p>
          </p:txBody>
        </p:sp>
        <p:sp>
          <p:nvSpPr>
            <p:cNvPr id="138" name="Rectangle 137">
              <a:extLst>
                <a:ext uri="{FF2B5EF4-FFF2-40B4-BE49-F238E27FC236}">
                  <a16:creationId xmlns:a16="http://schemas.microsoft.com/office/drawing/2014/main" id="{AB79448C-99EE-481B-BE0C-4CA3A9474333}"/>
                </a:ext>
              </a:extLst>
            </p:cNvPr>
            <p:cNvSpPr/>
            <p:nvPr/>
          </p:nvSpPr>
          <p:spPr>
            <a:xfrm>
              <a:off x="4459166" y="3420963"/>
              <a:ext cx="49796" cy="64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9" name="ZoneTexte 138">
              <a:extLst>
                <a:ext uri="{FF2B5EF4-FFF2-40B4-BE49-F238E27FC236}">
                  <a16:creationId xmlns:a16="http://schemas.microsoft.com/office/drawing/2014/main" id="{F722B724-3CDD-4E1B-BAC7-A04C805DB052}"/>
                </a:ext>
              </a:extLst>
            </p:cNvPr>
            <p:cNvSpPr txBox="1"/>
            <p:nvPr/>
          </p:nvSpPr>
          <p:spPr>
            <a:xfrm>
              <a:off x="4375904" y="3394543"/>
              <a:ext cx="297282" cy="136932"/>
            </a:xfrm>
            <a:prstGeom prst="rect">
              <a:avLst/>
            </a:prstGeom>
            <a:noFill/>
          </p:spPr>
          <p:txBody>
            <a:bodyPr wrap="square" rtlCol="0">
              <a:spAutoFit/>
            </a:bodyPr>
            <a:lstStyle/>
            <a:p>
              <a:r>
                <a:rPr lang="fr-FR" sz="200" b="1">
                  <a:solidFill>
                    <a:schemeClr val="bg1">
                      <a:lumMod val="50000"/>
                    </a:schemeClr>
                  </a:solidFill>
                </a:rPr>
                <a:t>1%</a:t>
              </a:r>
            </a:p>
          </p:txBody>
        </p:sp>
        <p:sp>
          <p:nvSpPr>
            <p:cNvPr id="140" name="Rectangle 139">
              <a:extLst>
                <a:ext uri="{FF2B5EF4-FFF2-40B4-BE49-F238E27FC236}">
                  <a16:creationId xmlns:a16="http://schemas.microsoft.com/office/drawing/2014/main" id="{E3DD25A3-E16D-4384-A35F-F71DB2A0E907}"/>
                </a:ext>
              </a:extLst>
            </p:cNvPr>
            <p:cNvSpPr/>
            <p:nvPr/>
          </p:nvSpPr>
          <p:spPr>
            <a:xfrm>
              <a:off x="3810125" y="3492956"/>
              <a:ext cx="119321" cy="50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ZoneTexte 114">
              <a:extLst>
                <a:ext uri="{FF2B5EF4-FFF2-40B4-BE49-F238E27FC236}">
                  <a16:creationId xmlns:a16="http://schemas.microsoft.com/office/drawing/2014/main" id="{6D985701-A863-4D1E-830B-7EDD8F72C593}"/>
                </a:ext>
              </a:extLst>
            </p:cNvPr>
            <p:cNvSpPr txBox="1"/>
            <p:nvPr/>
          </p:nvSpPr>
          <p:spPr>
            <a:xfrm>
              <a:off x="3745499" y="3452836"/>
              <a:ext cx="334814" cy="136932"/>
            </a:xfrm>
            <a:prstGeom prst="rect">
              <a:avLst/>
            </a:prstGeom>
            <a:noFill/>
          </p:spPr>
          <p:txBody>
            <a:bodyPr wrap="square" rtlCol="0">
              <a:spAutoFit/>
            </a:bodyPr>
            <a:lstStyle/>
            <a:p>
              <a:r>
                <a:rPr lang="fr-FR" sz="200" b="1">
                  <a:solidFill>
                    <a:schemeClr val="accent6"/>
                  </a:solidFill>
                </a:rPr>
                <a:t>34</a:t>
              </a:r>
              <a:r>
                <a:rPr lang="fr-FR" sz="200" b="1">
                  <a:solidFill>
                    <a:schemeClr val="bg1">
                      <a:lumMod val="50000"/>
                    </a:schemeClr>
                  </a:solidFill>
                </a:rPr>
                <a:t> / 50%</a:t>
              </a:r>
            </a:p>
          </p:txBody>
        </p:sp>
        <p:pic>
          <p:nvPicPr>
            <p:cNvPr id="96" name="Image 95">
              <a:extLst>
                <a:ext uri="{FF2B5EF4-FFF2-40B4-BE49-F238E27FC236}">
                  <a16:creationId xmlns:a16="http://schemas.microsoft.com/office/drawing/2014/main" id="{77B7449D-708A-457B-90EE-1BBD80A69CAB}"/>
                </a:ext>
              </a:extLst>
            </p:cNvPr>
            <p:cNvPicPr>
              <a:picLocks noChangeAspect="1"/>
            </p:cNvPicPr>
            <p:nvPr/>
          </p:nvPicPr>
          <p:blipFill rotWithShape="1">
            <a:blip r:embed="rId9"/>
            <a:srcRect b="66368"/>
            <a:stretch/>
          </p:blipFill>
          <p:spPr>
            <a:xfrm>
              <a:off x="3383063" y="2376371"/>
              <a:ext cx="2389009" cy="409083"/>
            </a:xfrm>
            <a:prstGeom prst="rect">
              <a:avLst/>
            </a:prstGeom>
            <a:ln w="3175">
              <a:noFill/>
            </a:ln>
          </p:spPr>
        </p:pic>
        <p:pic>
          <p:nvPicPr>
            <p:cNvPr id="141" name="Image 140">
              <a:extLst>
                <a:ext uri="{FF2B5EF4-FFF2-40B4-BE49-F238E27FC236}">
                  <a16:creationId xmlns:a16="http://schemas.microsoft.com/office/drawing/2014/main" id="{05338AC6-DF46-4ECB-9A42-B5378DD26B3D}"/>
                </a:ext>
              </a:extLst>
            </p:cNvPr>
            <p:cNvPicPr>
              <a:picLocks noChangeAspect="1"/>
            </p:cNvPicPr>
            <p:nvPr/>
          </p:nvPicPr>
          <p:blipFill rotWithShape="1">
            <a:blip r:embed="rId9"/>
            <a:srcRect l="23470" t="75439" r="74450" b="18609"/>
            <a:stretch/>
          </p:blipFill>
          <p:spPr>
            <a:xfrm>
              <a:off x="3815670" y="3419044"/>
              <a:ext cx="45719" cy="65085"/>
            </a:xfrm>
            <a:prstGeom prst="rect">
              <a:avLst/>
            </a:prstGeom>
            <a:ln w="3175">
              <a:noFill/>
            </a:ln>
          </p:spPr>
        </p:pic>
        <p:pic>
          <p:nvPicPr>
            <p:cNvPr id="153" name="Image 152">
              <a:extLst>
                <a:ext uri="{FF2B5EF4-FFF2-40B4-BE49-F238E27FC236}">
                  <a16:creationId xmlns:a16="http://schemas.microsoft.com/office/drawing/2014/main" id="{B9B9167B-C838-42FB-B9B2-E602A3ADA733}"/>
                </a:ext>
              </a:extLst>
            </p:cNvPr>
            <p:cNvPicPr>
              <a:picLocks noChangeAspect="1"/>
            </p:cNvPicPr>
            <p:nvPr/>
          </p:nvPicPr>
          <p:blipFill rotWithShape="1">
            <a:blip r:embed="rId9"/>
            <a:srcRect l="23470" t="75439" r="74450" b="18609"/>
            <a:stretch/>
          </p:blipFill>
          <p:spPr>
            <a:xfrm>
              <a:off x="3920922" y="3300471"/>
              <a:ext cx="45719" cy="65085"/>
            </a:xfrm>
            <a:prstGeom prst="rect">
              <a:avLst/>
            </a:prstGeom>
            <a:ln w="3175">
              <a:noFill/>
            </a:ln>
          </p:spPr>
        </p:pic>
        <p:pic>
          <p:nvPicPr>
            <p:cNvPr id="154" name="Image 153">
              <a:extLst>
                <a:ext uri="{FF2B5EF4-FFF2-40B4-BE49-F238E27FC236}">
                  <a16:creationId xmlns:a16="http://schemas.microsoft.com/office/drawing/2014/main" id="{293B4883-AF8A-4AE1-885C-DC30BBBB0A56}"/>
                </a:ext>
              </a:extLst>
            </p:cNvPr>
            <p:cNvPicPr>
              <a:picLocks noChangeAspect="1"/>
            </p:cNvPicPr>
            <p:nvPr/>
          </p:nvPicPr>
          <p:blipFill rotWithShape="1">
            <a:blip r:embed="rId9"/>
            <a:srcRect l="23470" t="75439" r="74450" b="18609"/>
            <a:stretch/>
          </p:blipFill>
          <p:spPr>
            <a:xfrm>
              <a:off x="4662279" y="3419044"/>
              <a:ext cx="45719" cy="65085"/>
            </a:xfrm>
            <a:prstGeom prst="rect">
              <a:avLst/>
            </a:prstGeom>
            <a:ln w="3175">
              <a:noFill/>
            </a:ln>
          </p:spPr>
        </p:pic>
        <p:pic>
          <p:nvPicPr>
            <p:cNvPr id="155" name="Image 154">
              <a:extLst>
                <a:ext uri="{FF2B5EF4-FFF2-40B4-BE49-F238E27FC236}">
                  <a16:creationId xmlns:a16="http://schemas.microsoft.com/office/drawing/2014/main" id="{D84F1EB5-DB01-4588-9219-39E58493C8AA}"/>
                </a:ext>
              </a:extLst>
            </p:cNvPr>
            <p:cNvPicPr>
              <a:picLocks noChangeAspect="1"/>
            </p:cNvPicPr>
            <p:nvPr/>
          </p:nvPicPr>
          <p:blipFill rotWithShape="1">
            <a:blip r:embed="rId9"/>
            <a:srcRect l="23470" t="75439" r="74450" b="18609"/>
            <a:stretch/>
          </p:blipFill>
          <p:spPr>
            <a:xfrm>
              <a:off x="4767531" y="3300471"/>
              <a:ext cx="45719" cy="65085"/>
            </a:xfrm>
            <a:prstGeom prst="rect">
              <a:avLst/>
            </a:prstGeom>
            <a:ln w="3175">
              <a:noFill/>
            </a:ln>
          </p:spPr>
        </p:pic>
        <p:pic>
          <p:nvPicPr>
            <p:cNvPr id="156" name="Image 155">
              <a:extLst>
                <a:ext uri="{FF2B5EF4-FFF2-40B4-BE49-F238E27FC236}">
                  <a16:creationId xmlns:a16="http://schemas.microsoft.com/office/drawing/2014/main" id="{4A53FCDA-140A-4B8C-B447-6D919E129505}"/>
                </a:ext>
              </a:extLst>
            </p:cNvPr>
            <p:cNvPicPr>
              <a:picLocks noChangeAspect="1"/>
            </p:cNvPicPr>
            <p:nvPr/>
          </p:nvPicPr>
          <p:blipFill rotWithShape="1">
            <a:blip r:embed="rId9"/>
            <a:srcRect l="23470" t="75439" r="74450" b="18609"/>
            <a:stretch/>
          </p:blipFill>
          <p:spPr>
            <a:xfrm>
              <a:off x="5365974" y="3419044"/>
              <a:ext cx="45719" cy="65085"/>
            </a:xfrm>
            <a:prstGeom prst="rect">
              <a:avLst/>
            </a:prstGeom>
            <a:ln w="3175">
              <a:noFill/>
            </a:ln>
          </p:spPr>
        </p:pic>
        <p:pic>
          <p:nvPicPr>
            <p:cNvPr id="157" name="Image 156">
              <a:extLst>
                <a:ext uri="{FF2B5EF4-FFF2-40B4-BE49-F238E27FC236}">
                  <a16:creationId xmlns:a16="http://schemas.microsoft.com/office/drawing/2014/main" id="{CF5ED640-8AE9-416B-B332-2DB1B5A1548A}"/>
                </a:ext>
              </a:extLst>
            </p:cNvPr>
            <p:cNvPicPr>
              <a:picLocks noChangeAspect="1"/>
            </p:cNvPicPr>
            <p:nvPr/>
          </p:nvPicPr>
          <p:blipFill rotWithShape="1">
            <a:blip r:embed="rId9"/>
            <a:srcRect l="23470" t="75439" r="74450" b="18609"/>
            <a:stretch/>
          </p:blipFill>
          <p:spPr>
            <a:xfrm>
              <a:off x="5471226" y="3300471"/>
              <a:ext cx="45719" cy="65085"/>
            </a:xfrm>
            <a:prstGeom prst="rect">
              <a:avLst/>
            </a:prstGeom>
            <a:ln w="3175">
              <a:noFill/>
            </a:ln>
          </p:spPr>
        </p:pic>
      </p:grpSp>
      <p:grpSp>
        <p:nvGrpSpPr>
          <p:cNvPr id="16" name="Groupe 15">
            <a:extLst>
              <a:ext uri="{FF2B5EF4-FFF2-40B4-BE49-F238E27FC236}">
                <a16:creationId xmlns:a16="http://schemas.microsoft.com/office/drawing/2014/main" id="{41ED8EC2-3F52-44A0-8850-52F09A4454EA}"/>
              </a:ext>
            </a:extLst>
          </p:cNvPr>
          <p:cNvGrpSpPr/>
          <p:nvPr/>
        </p:nvGrpSpPr>
        <p:grpSpPr>
          <a:xfrm>
            <a:off x="5933225" y="2378534"/>
            <a:ext cx="2445127" cy="1223788"/>
            <a:chOff x="5933225" y="2378534"/>
            <a:chExt cx="2445127" cy="1223788"/>
          </a:xfrm>
        </p:grpSpPr>
        <p:pic>
          <p:nvPicPr>
            <p:cNvPr id="81" name="Image 80">
              <a:extLst>
                <a:ext uri="{FF2B5EF4-FFF2-40B4-BE49-F238E27FC236}">
                  <a16:creationId xmlns:a16="http://schemas.microsoft.com/office/drawing/2014/main" id="{FFF2608E-7D2F-4A50-97B5-47BAABFE620E}"/>
                </a:ext>
              </a:extLst>
            </p:cNvPr>
            <p:cNvPicPr>
              <a:picLocks noChangeAspect="1"/>
            </p:cNvPicPr>
            <p:nvPr/>
          </p:nvPicPr>
          <p:blipFill>
            <a:blip r:embed="rId11"/>
            <a:stretch>
              <a:fillRect/>
            </a:stretch>
          </p:blipFill>
          <p:spPr>
            <a:xfrm>
              <a:off x="5933225" y="2378534"/>
              <a:ext cx="2445127" cy="1223788"/>
            </a:xfrm>
            <a:prstGeom prst="rect">
              <a:avLst/>
            </a:prstGeom>
            <a:ln w="3175">
              <a:solidFill>
                <a:schemeClr val="tx1"/>
              </a:solidFill>
            </a:ln>
          </p:spPr>
        </p:pic>
        <p:pic>
          <p:nvPicPr>
            <p:cNvPr id="158" name="Image 157">
              <a:extLst>
                <a:ext uri="{FF2B5EF4-FFF2-40B4-BE49-F238E27FC236}">
                  <a16:creationId xmlns:a16="http://schemas.microsoft.com/office/drawing/2014/main" id="{B77F904E-521E-4C25-9A93-E7C18AF2BEAB}"/>
                </a:ext>
              </a:extLst>
            </p:cNvPr>
            <p:cNvPicPr>
              <a:picLocks noChangeAspect="1"/>
            </p:cNvPicPr>
            <p:nvPr/>
          </p:nvPicPr>
          <p:blipFill rotWithShape="1">
            <a:blip r:embed="rId9"/>
            <a:srcRect l="23470" t="75439" r="74450" b="18609"/>
            <a:stretch/>
          </p:blipFill>
          <p:spPr>
            <a:xfrm>
              <a:off x="6381209" y="3419044"/>
              <a:ext cx="45719" cy="65085"/>
            </a:xfrm>
            <a:prstGeom prst="rect">
              <a:avLst/>
            </a:prstGeom>
            <a:ln w="3175">
              <a:noFill/>
            </a:ln>
          </p:spPr>
        </p:pic>
        <p:pic>
          <p:nvPicPr>
            <p:cNvPr id="159" name="Image 158">
              <a:extLst>
                <a:ext uri="{FF2B5EF4-FFF2-40B4-BE49-F238E27FC236}">
                  <a16:creationId xmlns:a16="http://schemas.microsoft.com/office/drawing/2014/main" id="{24655A95-E346-4E36-B1DA-E682A2DA6260}"/>
                </a:ext>
              </a:extLst>
            </p:cNvPr>
            <p:cNvPicPr>
              <a:picLocks noChangeAspect="1"/>
            </p:cNvPicPr>
            <p:nvPr/>
          </p:nvPicPr>
          <p:blipFill rotWithShape="1">
            <a:blip r:embed="rId9"/>
            <a:srcRect l="23470" t="75439" r="74450" b="18609"/>
            <a:stretch/>
          </p:blipFill>
          <p:spPr>
            <a:xfrm>
              <a:off x="6486461" y="3300471"/>
              <a:ext cx="45719" cy="65085"/>
            </a:xfrm>
            <a:prstGeom prst="rect">
              <a:avLst/>
            </a:prstGeom>
            <a:ln w="3175">
              <a:noFill/>
            </a:ln>
          </p:spPr>
        </p:pic>
        <p:pic>
          <p:nvPicPr>
            <p:cNvPr id="160" name="Image 159">
              <a:extLst>
                <a:ext uri="{FF2B5EF4-FFF2-40B4-BE49-F238E27FC236}">
                  <a16:creationId xmlns:a16="http://schemas.microsoft.com/office/drawing/2014/main" id="{B18065D3-9D70-41E8-8F8E-DC1D9D58D4A7}"/>
                </a:ext>
              </a:extLst>
            </p:cNvPr>
            <p:cNvPicPr>
              <a:picLocks noChangeAspect="1"/>
            </p:cNvPicPr>
            <p:nvPr/>
          </p:nvPicPr>
          <p:blipFill rotWithShape="1">
            <a:blip r:embed="rId9"/>
            <a:srcRect l="23470" t="75439" r="74450" b="18609"/>
            <a:stretch/>
          </p:blipFill>
          <p:spPr>
            <a:xfrm>
              <a:off x="7244665" y="3419044"/>
              <a:ext cx="45719" cy="65085"/>
            </a:xfrm>
            <a:prstGeom prst="rect">
              <a:avLst/>
            </a:prstGeom>
            <a:ln w="3175">
              <a:noFill/>
            </a:ln>
          </p:spPr>
        </p:pic>
        <p:pic>
          <p:nvPicPr>
            <p:cNvPr id="161" name="Image 160">
              <a:extLst>
                <a:ext uri="{FF2B5EF4-FFF2-40B4-BE49-F238E27FC236}">
                  <a16:creationId xmlns:a16="http://schemas.microsoft.com/office/drawing/2014/main" id="{698A8435-E7BE-4ED5-97DC-EDD812DD33A3}"/>
                </a:ext>
              </a:extLst>
            </p:cNvPr>
            <p:cNvPicPr>
              <a:picLocks noChangeAspect="1"/>
            </p:cNvPicPr>
            <p:nvPr/>
          </p:nvPicPr>
          <p:blipFill rotWithShape="1">
            <a:blip r:embed="rId9"/>
            <a:srcRect l="23470" t="75439" r="74450" b="18609"/>
            <a:stretch/>
          </p:blipFill>
          <p:spPr>
            <a:xfrm>
              <a:off x="7349917" y="3300471"/>
              <a:ext cx="45719" cy="65085"/>
            </a:xfrm>
            <a:prstGeom prst="rect">
              <a:avLst/>
            </a:prstGeom>
            <a:ln w="3175">
              <a:noFill/>
            </a:ln>
          </p:spPr>
        </p:pic>
        <p:pic>
          <p:nvPicPr>
            <p:cNvPr id="162" name="Image 161">
              <a:extLst>
                <a:ext uri="{FF2B5EF4-FFF2-40B4-BE49-F238E27FC236}">
                  <a16:creationId xmlns:a16="http://schemas.microsoft.com/office/drawing/2014/main" id="{1E2E9518-1929-4ABC-AF79-5F4927E50813}"/>
                </a:ext>
              </a:extLst>
            </p:cNvPr>
            <p:cNvPicPr>
              <a:picLocks noChangeAspect="1"/>
            </p:cNvPicPr>
            <p:nvPr/>
          </p:nvPicPr>
          <p:blipFill rotWithShape="1">
            <a:blip r:embed="rId9"/>
            <a:srcRect l="23470" t="75439" r="74450" b="18609"/>
            <a:stretch/>
          </p:blipFill>
          <p:spPr>
            <a:xfrm>
              <a:off x="7953001" y="3419044"/>
              <a:ext cx="45719" cy="65085"/>
            </a:xfrm>
            <a:prstGeom prst="rect">
              <a:avLst/>
            </a:prstGeom>
            <a:ln w="3175">
              <a:noFill/>
            </a:ln>
          </p:spPr>
        </p:pic>
        <p:pic>
          <p:nvPicPr>
            <p:cNvPr id="163" name="Image 162">
              <a:extLst>
                <a:ext uri="{FF2B5EF4-FFF2-40B4-BE49-F238E27FC236}">
                  <a16:creationId xmlns:a16="http://schemas.microsoft.com/office/drawing/2014/main" id="{EAC14B01-6FE2-4155-8A8F-AED2708A95C0}"/>
                </a:ext>
              </a:extLst>
            </p:cNvPr>
            <p:cNvPicPr>
              <a:picLocks noChangeAspect="1"/>
            </p:cNvPicPr>
            <p:nvPr/>
          </p:nvPicPr>
          <p:blipFill rotWithShape="1">
            <a:blip r:embed="rId9"/>
            <a:srcRect l="23470" t="75439" r="74450" b="18609"/>
            <a:stretch/>
          </p:blipFill>
          <p:spPr>
            <a:xfrm>
              <a:off x="8064605" y="3300471"/>
              <a:ext cx="45719" cy="65085"/>
            </a:xfrm>
            <a:prstGeom prst="rect">
              <a:avLst/>
            </a:prstGeom>
            <a:ln w="3175">
              <a:noFill/>
            </a:ln>
          </p:spPr>
        </p:pic>
      </p:grpSp>
    </p:spTree>
    <p:extLst>
      <p:ext uri="{BB962C8B-B14F-4D97-AF65-F5344CB8AC3E}">
        <p14:creationId xmlns:p14="http://schemas.microsoft.com/office/powerpoint/2010/main" val="2389333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93CB72-6549-4BF4-A232-8ED22D13BE8B}"/>
              </a:ext>
            </a:extLst>
          </p:cNvPr>
          <p:cNvSpPr>
            <a:spLocks noGrp="1"/>
          </p:cNvSpPr>
          <p:nvPr>
            <p:ph type="ctrTitle"/>
          </p:nvPr>
        </p:nvSpPr>
        <p:spPr/>
        <p:txBody>
          <a:bodyPr/>
          <a:lstStyle/>
          <a:p>
            <a:r>
              <a:rPr lang="fr-FR"/>
              <a:t>Annexes</a:t>
            </a:r>
          </a:p>
        </p:txBody>
      </p:sp>
    </p:spTree>
    <p:extLst>
      <p:ext uri="{BB962C8B-B14F-4D97-AF65-F5344CB8AC3E}">
        <p14:creationId xmlns:p14="http://schemas.microsoft.com/office/powerpoint/2010/main" val="872600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ZoneTexte 38">
            <a:extLst>
              <a:ext uri="{FF2B5EF4-FFF2-40B4-BE49-F238E27FC236}">
                <a16:creationId xmlns:a16="http://schemas.microsoft.com/office/drawing/2014/main" id="{EF8572E3-239D-47F3-9C52-9E140256EAAA}"/>
              </a:ext>
            </a:extLst>
          </p:cNvPr>
          <p:cNvSpPr txBox="1"/>
          <p:nvPr/>
        </p:nvSpPr>
        <p:spPr>
          <a:xfrm>
            <a:off x="408654" y="1978426"/>
            <a:ext cx="3075914" cy="1326350"/>
          </a:xfrm>
          <a:prstGeom prst="rect">
            <a:avLst/>
          </a:prstGeom>
          <a:noFill/>
        </p:spPr>
        <p:txBody>
          <a:bodyPr wrap="square" rtlCol="0">
            <a:noAutofit/>
          </a:bodyPr>
          <a:lstStyle/>
          <a:p>
            <a:r>
              <a:rPr lang="fr-FR" sz="800" b="1">
                <a:solidFill>
                  <a:schemeClr val="accent5"/>
                </a:solidFill>
                <a:latin typeface="Montserrat SemiBold" panose="020B0604020202020204" charset="0"/>
              </a:rPr>
              <a:t>Investissement et recyclage :</a:t>
            </a:r>
          </a:p>
          <a:p>
            <a:pPr marL="171450" indent="-171450">
              <a:spcBef>
                <a:spcPts val="300"/>
              </a:spcBef>
              <a:spcAft>
                <a:spcPts val="300"/>
              </a:spcAft>
              <a:buClr>
                <a:schemeClr val="accent2"/>
              </a:buClr>
              <a:buFont typeface="Wingdings" panose="05000000000000000000" pitchFamily="2" charset="2"/>
              <a:buChar char="Ø"/>
            </a:pPr>
            <a:r>
              <a:rPr lang="fr-FR" sz="730" b="1">
                <a:solidFill>
                  <a:schemeClr val="tx1"/>
                </a:solidFill>
                <a:latin typeface="+mj-lt"/>
              </a:rPr>
              <a:t>Investissement</a:t>
            </a:r>
            <a:r>
              <a:rPr lang="fr-FR" sz="730">
                <a:solidFill>
                  <a:schemeClr val="tx1"/>
                </a:solidFill>
                <a:latin typeface="+mj-lt"/>
              </a:rPr>
              <a:t> depuis les </a:t>
            </a:r>
            <a:r>
              <a:rPr lang="fr-FR" sz="730" b="1">
                <a:solidFill>
                  <a:schemeClr val="tx1"/>
                </a:solidFill>
                <a:latin typeface="+mj-lt"/>
              </a:rPr>
              <a:t>avoirs</a:t>
            </a:r>
            <a:r>
              <a:rPr lang="fr-FR" sz="730">
                <a:solidFill>
                  <a:schemeClr val="tx1"/>
                </a:solidFill>
                <a:latin typeface="+mj-lt"/>
              </a:rPr>
              <a:t> </a:t>
            </a:r>
            <a:r>
              <a:rPr lang="fr-FR" sz="730" b="1">
                <a:solidFill>
                  <a:schemeClr val="tx1"/>
                </a:solidFill>
                <a:latin typeface="+mj-lt"/>
              </a:rPr>
              <a:t>CT</a:t>
            </a:r>
            <a:r>
              <a:rPr lang="fr-FR" sz="730">
                <a:solidFill>
                  <a:schemeClr val="tx1"/>
                </a:solidFill>
                <a:latin typeface="+mj-lt"/>
              </a:rPr>
              <a:t> (</a:t>
            </a:r>
            <a:r>
              <a:rPr lang="fr-FR" sz="730">
                <a:solidFill>
                  <a:schemeClr val="tx1"/>
                </a:solidFill>
              </a:rPr>
              <a:t>Compte à vue, </a:t>
            </a:r>
            <a:r>
              <a:rPr lang="fr-FR" sz="730">
                <a:solidFill>
                  <a:schemeClr val="tx1"/>
                </a:solidFill>
                <a:sym typeface="Wingdings" panose="05000000000000000000" pitchFamily="2" charset="2"/>
              </a:rPr>
              <a:t>Livret A, LDDS, …)</a:t>
            </a:r>
          </a:p>
          <a:p>
            <a:pPr marL="171450" indent="-171450">
              <a:spcAft>
                <a:spcPts val="300"/>
              </a:spcAft>
              <a:buClr>
                <a:schemeClr val="accent2"/>
              </a:buClr>
              <a:buFont typeface="Wingdings" panose="05000000000000000000" pitchFamily="2" charset="2"/>
              <a:buChar char="Ø"/>
            </a:pPr>
            <a:r>
              <a:rPr lang="fr-FR" sz="730">
                <a:solidFill>
                  <a:schemeClr val="tx1"/>
                </a:solidFill>
                <a:latin typeface="+mj-lt"/>
                <a:sym typeface="Wingdings" panose="05000000000000000000" pitchFamily="2" charset="2"/>
              </a:rPr>
              <a:t>Possibilité de clôturer les PEL non échus pour les investir dans des projets</a:t>
            </a:r>
            <a:endParaRPr lang="fr-FR" sz="730">
              <a:solidFill>
                <a:schemeClr val="tx1"/>
              </a:solidFill>
              <a:latin typeface="+mj-lt"/>
            </a:endParaRPr>
          </a:p>
          <a:p>
            <a:pPr marL="171450" indent="-171450">
              <a:spcAft>
                <a:spcPts val="300"/>
              </a:spcAft>
              <a:buClr>
                <a:schemeClr val="accent2"/>
              </a:buClr>
              <a:buFont typeface="Wingdings" panose="05000000000000000000" pitchFamily="2" charset="2"/>
              <a:buChar char="Ø"/>
            </a:pPr>
            <a:r>
              <a:rPr lang="fr-FR" sz="730" b="1">
                <a:solidFill>
                  <a:schemeClr val="tx1"/>
                </a:solidFill>
                <a:latin typeface="+mj-lt"/>
                <a:sym typeface="Wingdings" panose="05000000000000000000" pitchFamily="2" charset="2"/>
              </a:rPr>
              <a:t>Rapatriement</a:t>
            </a:r>
            <a:r>
              <a:rPr lang="fr-FR" sz="730">
                <a:solidFill>
                  <a:schemeClr val="tx1"/>
                </a:solidFill>
                <a:latin typeface="+mj-lt"/>
                <a:sym typeface="Wingdings" panose="05000000000000000000" pitchFamily="2" charset="2"/>
              </a:rPr>
              <a:t> d’avoirs à la </a:t>
            </a:r>
            <a:r>
              <a:rPr lang="fr-FR" sz="730" b="1">
                <a:solidFill>
                  <a:schemeClr val="tx1"/>
                </a:solidFill>
                <a:latin typeface="+mj-lt"/>
                <a:sym typeface="Wingdings" panose="05000000000000000000" pitchFamily="2" charset="2"/>
              </a:rPr>
              <a:t>concurrence</a:t>
            </a:r>
          </a:p>
          <a:p>
            <a:pPr marL="171450" indent="-171450">
              <a:spcAft>
                <a:spcPts val="300"/>
              </a:spcAft>
              <a:buClr>
                <a:schemeClr val="accent2"/>
              </a:buClr>
              <a:buFont typeface="Wingdings" panose="05000000000000000000" pitchFamily="2" charset="2"/>
              <a:buChar char="Ø"/>
            </a:pPr>
            <a:r>
              <a:rPr lang="fr-FR" sz="730">
                <a:solidFill>
                  <a:schemeClr val="tx1"/>
                </a:solidFill>
                <a:latin typeface="+mj-lt"/>
                <a:sym typeface="Wingdings" panose="05000000000000000000" pitchFamily="2" charset="2"/>
              </a:rPr>
              <a:t>Mise en place </a:t>
            </a:r>
            <a:r>
              <a:rPr lang="fr-FR" sz="730" b="1">
                <a:solidFill>
                  <a:schemeClr val="tx1"/>
                </a:solidFill>
                <a:latin typeface="+mj-lt"/>
                <a:sym typeface="Wingdings" panose="05000000000000000000" pitchFamily="2" charset="2"/>
              </a:rPr>
              <a:t>d’épargne</a:t>
            </a:r>
            <a:r>
              <a:rPr lang="fr-FR" sz="730">
                <a:solidFill>
                  <a:schemeClr val="tx1"/>
                </a:solidFill>
                <a:latin typeface="+mj-lt"/>
                <a:sym typeface="Wingdings" panose="05000000000000000000" pitchFamily="2" charset="2"/>
              </a:rPr>
              <a:t> </a:t>
            </a:r>
            <a:r>
              <a:rPr lang="fr-FR" sz="730" b="1">
                <a:solidFill>
                  <a:schemeClr val="tx1"/>
                </a:solidFill>
                <a:latin typeface="+mj-lt"/>
                <a:sym typeface="Wingdings" panose="05000000000000000000" pitchFamily="2" charset="2"/>
              </a:rPr>
              <a:t>mensuelle</a:t>
            </a:r>
            <a:r>
              <a:rPr lang="fr-FR" sz="730">
                <a:solidFill>
                  <a:schemeClr val="tx1"/>
                </a:solidFill>
                <a:latin typeface="+mj-lt"/>
                <a:sym typeface="Wingdings" panose="05000000000000000000" pitchFamily="2" charset="2"/>
              </a:rPr>
              <a:t> (</a:t>
            </a:r>
            <a:r>
              <a:rPr lang="fr-FR" sz="730" b="1">
                <a:solidFill>
                  <a:schemeClr val="tx1"/>
                </a:solidFill>
                <a:latin typeface="+mj-lt"/>
                <a:sym typeface="Wingdings" panose="05000000000000000000" pitchFamily="2" charset="2"/>
              </a:rPr>
              <a:t>Versements Programmés</a:t>
            </a:r>
            <a:r>
              <a:rPr lang="fr-FR" sz="730">
                <a:solidFill>
                  <a:schemeClr val="tx1"/>
                </a:solidFill>
                <a:latin typeface="+mj-lt"/>
                <a:sym typeface="Wingdings" panose="05000000000000000000" pitchFamily="2" charset="2"/>
              </a:rPr>
              <a:t>)</a:t>
            </a:r>
          </a:p>
          <a:p>
            <a:pPr marL="171450" indent="-171450">
              <a:spcAft>
                <a:spcPts val="300"/>
              </a:spcAft>
              <a:buClr>
                <a:schemeClr val="accent2"/>
              </a:buClr>
              <a:buFont typeface="Wingdings" panose="05000000000000000000" pitchFamily="2" charset="2"/>
              <a:buChar char="Ø"/>
            </a:pPr>
            <a:r>
              <a:rPr lang="fr-FR" sz="730" b="1">
                <a:solidFill>
                  <a:schemeClr val="tx1"/>
                </a:solidFill>
                <a:latin typeface="+mj-lt"/>
                <a:sym typeface="Wingdings" panose="05000000000000000000" pitchFamily="2" charset="2"/>
              </a:rPr>
              <a:t>Réinvestissement</a:t>
            </a:r>
            <a:r>
              <a:rPr lang="fr-FR" sz="730">
                <a:solidFill>
                  <a:schemeClr val="tx1"/>
                </a:solidFill>
                <a:latin typeface="+mj-lt"/>
                <a:sym typeface="Wingdings" panose="05000000000000000000" pitchFamily="2" charset="2"/>
              </a:rPr>
              <a:t> des </a:t>
            </a:r>
            <a:r>
              <a:rPr lang="fr-FR" sz="730" b="1">
                <a:solidFill>
                  <a:schemeClr val="tx1"/>
                </a:solidFill>
                <a:latin typeface="+mj-lt"/>
                <a:sym typeface="Wingdings" panose="05000000000000000000" pitchFamily="2" charset="2"/>
              </a:rPr>
              <a:t>CAT</a:t>
            </a:r>
            <a:r>
              <a:rPr lang="fr-FR" sz="730">
                <a:solidFill>
                  <a:schemeClr val="tx1"/>
                </a:solidFill>
                <a:latin typeface="+mj-lt"/>
                <a:sym typeface="Wingdings" panose="05000000000000000000" pitchFamily="2" charset="2"/>
              </a:rPr>
              <a:t> et bons de caisse échus ou arrivant à échéance du client (sous 30 jours)</a:t>
            </a:r>
          </a:p>
          <a:p>
            <a:pPr marL="171450" indent="-171450">
              <a:spcAft>
                <a:spcPts val="300"/>
              </a:spcAft>
              <a:buClr>
                <a:schemeClr val="accent2"/>
              </a:buClr>
              <a:buFont typeface="Wingdings" panose="05000000000000000000" pitchFamily="2" charset="2"/>
              <a:buChar char="Ø"/>
            </a:pPr>
            <a:r>
              <a:rPr lang="fr-FR" sz="730" b="1">
                <a:solidFill>
                  <a:schemeClr val="tx1"/>
                </a:solidFill>
                <a:latin typeface="+mj-lt"/>
                <a:sym typeface="Wingdings" panose="05000000000000000000" pitchFamily="2" charset="2"/>
              </a:rPr>
              <a:t>Réinvestissement</a:t>
            </a:r>
            <a:r>
              <a:rPr lang="fr-FR" sz="730">
                <a:solidFill>
                  <a:schemeClr val="tx1"/>
                </a:solidFill>
                <a:latin typeface="+mj-lt"/>
                <a:sym typeface="Wingdings" panose="05000000000000000000" pitchFamily="2" charset="2"/>
              </a:rPr>
              <a:t> des </a:t>
            </a:r>
            <a:r>
              <a:rPr lang="fr-FR" sz="730" b="1">
                <a:solidFill>
                  <a:schemeClr val="tx1"/>
                </a:solidFill>
                <a:latin typeface="+mj-lt"/>
                <a:sym typeface="Wingdings" panose="05000000000000000000" pitchFamily="2" charset="2"/>
              </a:rPr>
              <a:t>instruments</a:t>
            </a:r>
            <a:r>
              <a:rPr lang="fr-FR" sz="730">
                <a:solidFill>
                  <a:schemeClr val="tx1"/>
                </a:solidFill>
                <a:latin typeface="+mj-lt"/>
                <a:sym typeface="Wingdings" panose="05000000000000000000" pitchFamily="2" charset="2"/>
              </a:rPr>
              <a:t> </a:t>
            </a:r>
            <a:r>
              <a:rPr lang="fr-FR" sz="730" b="1">
                <a:solidFill>
                  <a:schemeClr val="tx1"/>
                </a:solidFill>
                <a:latin typeface="+mj-lt"/>
                <a:sym typeface="Wingdings" panose="05000000000000000000" pitchFamily="2" charset="2"/>
              </a:rPr>
              <a:t>financiers</a:t>
            </a:r>
            <a:r>
              <a:rPr lang="fr-FR" sz="730">
                <a:solidFill>
                  <a:schemeClr val="tx1"/>
                </a:solidFill>
                <a:latin typeface="+mj-lt"/>
                <a:sym typeface="Wingdings" panose="05000000000000000000" pitchFamily="2" charset="2"/>
              </a:rPr>
              <a:t> (détenus sur un contrat) échus ou arrivant à échéance (sous 30 jours)</a:t>
            </a:r>
            <a:endParaRPr lang="fr-FR" sz="730">
              <a:solidFill>
                <a:schemeClr val="accent5"/>
              </a:solidFill>
              <a:latin typeface="Montserrat SemiBold" panose="020B0604020202020204" charset="0"/>
            </a:endParaRPr>
          </a:p>
          <a:p>
            <a:pPr>
              <a:spcAft>
                <a:spcPts val="300"/>
              </a:spcAft>
            </a:pPr>
            <a:endParaRPr lang="fr-FR" sz="730" b="1">
              <a:solidFill>
                <a:schemeClr val="accent5"/>
              </a:solidFill>
              <a:latin typeface="Montserrat SemiBold" panose="020B0604020202020204" charset="0"/>
            </a:endParaRPr>
          </a:p>
        </p:txBody>
      </p:sp>
      <p:sp>
        <p:nvSpPr>
          <p:cNvPr id="2" name="Titre 1">
            <a:extLst>
              <a:ext uri="{FF2B5EF4-FFF2-40B4-BE49-F238E27FC236}">
                <a16:creationId xmlns:a16="http://schemas.microsoft.com/office/drawing/2014/main" id="{1A8D9B18-6863-47E5-9987-5C402EE4F7B4}"/>
              </a:ext>
            </a:extLst>
          </p:cNvPr>
          <p:cNvSpPr>
            <a:spLocks noGrp="1"/>
          </p:cNvSpPr>
          <p:nvPr>
            <p:ph type="title"/>
          </p:nvPr>
        </p:nvSpPr>
        <p:spPr/>
        <p:txBody>
          <a:bodyPr/>
          <a:lstStyle/>
          <a:p>
            <a:r>
              <a:rPr lang="fr-FR" sz="1800"/>
              <a:t>Les opérations </a:t>
            </a:r>
            <a:r>
              <a:rPr lang="fr-FR" sz="1800">
                <a:solidFill>
                  <a:schemeClr val="accent2"/>
                </a:solidFill>
              </a:rPr>
              <a:t>réalisables</a:t>
            </a:r>
            <a:r>
              <a:rPr lang="fr-FR" sz="1800"/>
              <a:t> dans LEA</a:t>
            </a:r>
          </a:p>
        </p:txBody>
      </p:sp>
      <p:grpSp>
        <p:nvGrpSpPr>
          <p:cNvPr id="38" name="Groupe 37">
            <a:extLst>
              <a:ext uri="{FF2B5EF4-FFF2-40B4-BE49-F238E27FC236}">
                <a16:creationId xmlns:a16="http://schemas.microsoft.com/office/drawing/2014/main" id="{16A622B2-C265-454C-B0AB-4EAC8B416DB0}"/>
              </a:ext>
            </a:extLst>
          </p:cNvPr>
          <p:cNvGrpSpPr/>
          <p:nvPr/>
        </p:nvGrpSpPr>
        <p:grpSpPr>
          <a:xfrm>
            <a:off x="3684796" y="1874436"/>
            <a:ext cx="1789277" cy="1646795"/>
            <a:chOff x="3609732" y="1801083"/>
            <a:chExt cx="1789277" cy="1646795"/>
          </a:xfrm>
        </p:grpSpPr>
        <p:sp>
          <p:nvSpPr>
            <p:cNvPr id="6" name="Oval 2">
              <a:extLst>
                <a:ext uri="{FF2B5EF4-FFF2-40B4-BE49-F238E27FC236}">
                  <a16:creationId xmlns:a16="http://schemas.microsoft.com/office/drawing/2014/main" id="{F6988EB6-EC04-47AC-9CB6-1A2A73BD05C2}"/>
                </a:ext>
              </a:extLst>
            </p:cNvPr>
            <p:cNvSpPr/>
            <p:nvPr/>
          </p:nvSpPr>
          <p:spPr>
            <a:xfrm>
              <a:off x="3795096" y="1896625"/>
              <a:ext cx="1417996" cy="1417996"/>
            </a:xfrm>
            <a:prstGeom prst="ellipse">
              <a:avLst/>
            </a:prstGeom>
            <a:solidFill>
              <a:schemeClr val="bg1">
                <a:lumMod val="95000"/>
              </a:schemeClr>
            </a:solidFill>
            <a:ln w="12700">
              <a:solidFill>
                <a:schemeClr val="accent5"/>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b="1">
                <a:solidFill>
                  <a:schemeClr val="accent2"/>
                </a:solidFill>
                <a:latin typeface="Montserrat SemiBold" panose="020B0604020202020204" charset="0"/>
              </a:endParaRPr>
            </a:p>
          </p:txBody>
        </p:sp>
        <p:sp>
          <p:nvSpPr>
            <p:cNvPr id="7" name="Oval 2">
              <a:extLst>
                <a:ext uri="{FF2B5EF4-FFF2-40B4-BE49-F238E27FC236}">
                  <a16:creationId xmlns:a16="http://schemas.microsoft.com/office/drawing/2014/main" id="{9F408A4F-F1C6-43A7-8268-E31B8DAF0100}"/>
                </a:ext>
              </a:extLst>
            </p:cNvPr>
            <p:cNvSpPr/>
            <p:nvPr/>
          </p:nvSpPr>
          <p:spPr>
            <a:xfrm>
              <a:off x="5018186" y="2447436"/>
              <a:ext cx="380823" cy="380823"/>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8" name="Oval 2">
              <a:extLst>
                <a:ext uri="{FF2B5EF4-FFF2-40B4-BE49-F238E27FC236}">
                  <a16:creationId xmlns:a16="http://schemas.microsoft.com/office/drawing/2014/main" id="{1E9C5A1F-BD4A-4DB1-9093-866FB2C01368}"/>
                </a:ext>
              </a:extLst>
            </p:cNvPr>
            <p:cNvSpPr/>
            <p:nvPr/>
          </p:nvSpPr>
          <p:spPr>
            <a:xfrm>
              <a:off x="3609732" y="2447436"/>
              <a:ext cx="380823" cy="380823"/>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9" name="Oval 2">
              <a:extLst>
                <a:ext uri="{FF2B5EF4-FFF2-40B4-BE49-F238E27FC236}">
                  <a16:creationId xmlns:a16="http://schemas.microsoft.com/office/drawing/2014/main" id="{ADD4857B-BFF3-4143-AF62-C684389EF6BB}"/>
                </a:ext>
              </a:extLst>
            </p:cNvPr>
            <p:cNvSpPr/>
            <p:nvPr/>
          </p:nvSpPr>
          <p:spPr>
            <a:xfrm>
              <a:off x="3990555" y="3067055"/>
              <a:ext cx="380823" cy="380823"/>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1" name="Oval 2">
              <a:extLst>
                <a:ext uri="{FF2B5EF4-FFF2-40B4-BE49-F238E27FC236}">
                  <a16:creationId xmlns:a16="http://schemas.microsoft.com/office/drawing/2014/main" id="{BEAC9174-E337-4212-A701-9A4EACC6C34C}"/>
                </a:ext>
              </a:extLst>
            </p:cNvPr>
            <p:cNvSpPr/>
            <p:nvPr/>
          </p:nvSpPr>
          <p:spPr>
            <a:xfrm>
              <a:off x="3989150" y="1801083"/>
              <a:ext cx="380823" cy="380823"/>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3" name="Oval 2">
              <a:extLst>
                <a:ext uri="{FF2B5EF4-FFF2-40B4-BE49-F238E27FC236}">
                  <a16:creationId xmlns:a16="http://schemas.microsoft.com/office/drawing/2014/main" id="{AC2DC4F9-8F8B-460A-9A30-0831FCE7860B}"/>
                </a:ext>
              </a:extLst>
            </p:cNvPr>
            <p:cNvSpPr/>
            <p:nvPr/>
          </p:nvSpPr>
          <p:spPr>
            <a:xfrm>
              <a:off x="4652511" y="3067055"/>
              <a:ext cx="380823" cy="380823"/>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4" name="Oval 2">
              <a:extLst>
                <a:ext uri="{FF2B5EF4-FFF2-40B4-BE49-F238E27FC236}">
                  <a16:creationId xmlns:a16="http://schemas.microsoft.com/office/drawing/2014/main" id="{3CB682EE-0F78-4D97-88A9-0641BB77BCDD}"/>
                </a:ext>
              </a:extLst>
            </p:cNvPr>
            <p:cNvSpPr/>
            <p:nvPr/>
          </p:nvSpPr>
          <p:spPr>
            <a:xfrm>
              <a:off x="4628759" y="1801083"/>
              <a:ext cx="380823" cy="380823"/>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grpSp>
      <p:sp>
        <p:nvSpPr>
          <p:cNvPr id="27" name="ZoneTexte 26">
            <a:extLst>
              <a:ext uri="{FF2B5EF4-FFF2-40B4-BE49-F238E27FC236}">
                <a16:creationId xmlns:a16="http://schemas.microsoft.com/office/drawing/2014/main" id="{77E0E204-8D21-48E0-B021-10D5F2DA2334}"/>
              </a:ext>
            </a:extLst>
          </p:cNvPr>
          <p:cNvSpPr txBox="1"/>
          <p:nvPr/>
        </p:nvSpPr>
        <p:spPr>
          <a:xfrm>
            <a:off x="1295542" y="698611"/>
            <a:ext cx="3075914" cy="1194173"/>
          </a:xfrm>
          <a:prstGeom prst="rect">
            <a:avLst/>
          </a:prstGeom>
          <a:noFill/>
        </p:spPr>
        <p:txBody>
          <a:bodyPr wrap="square" rtlCol="0">
            <a:spAutoFit/>
          </a:bodyPr>
          <a:lstStyle/>
          <a:p>
            <a:r>
              <a:rPr lang="fr-FR" sz="800" b="1" dirty="0">
                <a:solidFill>
                  <a:schemeClr val="accent5"/>
                </a:solidFill>
                <a:latin typeface="Montserrat SemiBold" panose="020B0604020202020204" charset="0"/>
              </a:rPr>
              <a:t>Souscription : </a:t>
            </a:r>
          </a:p>
          <a:p>
            <a:pPr marL="171450" indent="-171450">
              <a:spcBef>
                <a:spcPts val="300"/>
              </a:spcBef>
              <a:spcAft>
                <a:spcPts val="300"/>
              </a:spcAft>
              <a:buClr>
                <a:schemeClr val="accent2"/>
              </a:buClr>
              <a:buFont typeface="Wingdings" panose="05000000000000000000" pitchFamily="2" charset="2"/>
              <a:buChar char="Ø"/>
            </a:pPr>
            <a:r>
              <a:rPr lang="fr-FR" sz="730" b="1" dirty="0">
                <a:solidFill>
                  <a:schemeClr val="tx1"/>
                </a:solidFill>
                <a:latin typeface="+mj-lt"/>
              </a:rPr>
              <a:t>Versement initial </a:t>
            </a:r>
            <a:r>
              <a:rPr lang="fr-FR" sz="730" dirty="0">
                <a:solidFill>
                  <a:schemeClr val="tx1"/>
                </a:solidFill>
                <a:latin typeface="+mj-lt"/>
              </a:rPr>
              <a:t>sur une assurance vie (BPCE Vie, NWM, Natixis Life courant T4 2020) / CAPI / PERP / CTO / PEA (dont parts sociales) / PEA-PME / SCPI en direct</a:t>
            </a:r>
          </a:p>
          <a:p>
            <a:pPr marL="171450" indent="-171450">
              <a:spcAft>
                <a:spcPts val="300"/>
              </a:spcAft>
              <a:buClr>
                <a:schemeClr val="accent2"/>
              </a:buClr>
              <a:buFont typeface="Wingdings" panose="05000000000000000000" pitchFamily="2" charset="2"/>
              <a:buChar char="Ø"/>
            </a:pPr>
            <a:r>
              <a:rPr lang="fr-FR" sz="730" b="1" dirty="0">
                <a:solidFill>
                  <a:schemeClr val="tx1"/>
                </a:solidFill>
                <a:latin typeface="+mj-lt"/>
              </a:rPr>
              <a:t>Prise de date </a:t>
            </a:r>
            <a:r>
              <a:rPr lang="fr-FR" sz="730" dirty="0">
                <a:solidFill>
                  <a:schemeClr val="tx1"/>
                </a:solidFill>
                <a:latin typeface="+mj-lt"/>
              </a:rPr>
              <a:t>sur un nouveau contrat</a:t>
            </a:r>
          </a:p>
          <a:p>
            <a:pPr marL="171450" indent="-171450">
              <a:spcAft>
                <a:spcPts val="300"/>
              </a:spcAft>
              <a:buClr>
                <a:schemeClr val="accent2"/>
              </a:buClr>
              <a:buFont typeface="Wingdings" panose="05000000000000000000" pitchFamily="2" charset="2"/>
              <a:buChar char="Ø"/>
            </a:pPr>
            <a:r>
              <a:rPr lang="fr-FR" sz="730" b="1" dirty="0">
                <a:solidFill>
                  <a:schemeClr val="tx1"/>
                </a:solidFill>
                <a:latin typeface="+mj-lt"/>
              </a:rPr>
              <a:t>Mise en place </a:t>
            </a:r>
            <a:r>
              <a:rPr lang="fr-FR" sz="730" dirty="0">
                <a:solidFill>
                  <a:schemeClr val="tx1"/>
                </a:solidFill>
                <a:latin typeface="+mj-lt"/>
              </a:rPr>
              <a:t>de </a:t>
            </a:r>
            <a:r>
              <a:rPr lang="fr-FR" sz="730" b="1" dirty="0">
                <a:solidFill>
                  <a:schemeClr val="tx1"/>
                </a:solidFill>
                <a:latin typeface="+mj-lt"/>
              </a:rPr>
              <a:t>VP</a:t>
            </a:r>
            <a:endParaRPr lang="fr-FR" sz="730" dirty="0">
              <a:solidFill>
                <a:schemeClr val="tx1"/>
              </a:solidFill>
              <a:latin typeface="+mj-lt"/>
            </a:endParaRPr>
          </a:p>
          <a:p>
            <a:pPr marL="171450" indent="-171450">
              <a:spcAft>
                <a:spcPts val="300"/>
              </a:spcAft>
              <a:buClr>
                <a:schemeClr val="accent2"/>
              </a:buClr>
              <a:buFont typeface="Wingdings" panose="05000000000000000000" pitchFamily="2" charset="2"/>
              <a:buChar char="Ø"/>
            </a:pPr>
            <a:r>
              <a:rPr lang="fr-FR" sz="730" b="1" dirty="0">
                <a:solidFill>
                  <a:schemeClr val="tx1"/>
                </a:solidFill>
                <a:latin typeface="+mj-lt"/>
              </a:rPr>
              <a:t>Adaptation</a:t>
            </a:r>
            <a:r>
              <a:rPr lang="fr-FR" sz="730" dirty="0">
                <a:solidFill>
                  <a:schemeClr val="tx1"/>
                </a:solidFill>
                <a:latin typeface="+mj-lt"/>
              </a:rPr>
              <a:t> du </a:t>
            </a:r>
            <a:r>
              <a:rPr lang="fr-FR" sz="730" b="1" dirty="0">
                <a:solidFill>
                  <a:schemeClr val="tx1"/>
                </a:solidFill>
                <a:latin typeface="+mj-lt"/>
              </a:rPr>
              <a:t>segment</a:t>
            </a:r>
            <a:r>
              <a:rPr lang="fr-FR" sz="730" dirty="0">
                <a:solidFill>
                  <a:schemeClr val="tx1"/>
                </a:solidFill>
                <a:latin typeface="+mj-lt"/>
              </a:rPr>
              <a:t> de clientèle du </a:t>
            </a:r>
            <a:r>
              <a:rPr lang="fr-FR" sz="730" b="1" dirty="0">
                <a:solidFill>
                  <a:schemeClr val="tx1"/>
                </a:solidFill>
                <a:latin typeface="+mj-lt"/>
              </a:rPr>
              <a:t>client (simulation)</a:t>
            </a:r>
          </a:p>
          <a:p>
            <a:pPr marL="171450" indent="-171450">
              <a:buFont typeface="Wingdings" panose="05000000000000000000" pitchFamily="2" charset="2"/>
              <a:buChar char="Ø"/>
            </a:pPr>
            <a:endParaRPr lang="fr-FR" sz="730" dirty="0">
              <a:solidFill>
                <a:schemeClr val="tx1"/>
              </a:solidFill>
              <a:latin typeface="+mj-lt"/>
            </a:endParaRPr>
          </a:p>
        </p:txBody>
      </p:sp>
      <p:sp>
        <p:nvSpPr>
          <p:cNvPr id="28" name="ZoneTexte 27">
            <a:extLst>
              <a:ext uri="{FF2B5EF4-FFF2-40B4-BE49-F238E27FC236}">
                <a16:creationId xmlns:a16="http://schemas.microsoft.com/office/drawing/2014/main" id="{B74793EC-037E-4217-A367-23D17C681081}"/>
              </a:ext>
            </a:extLst>
          </p:cNvPr>
          <p:cNvSpPr txBox="1"/>
          <p:nvPr/>
        </p:nvSpPr>
        <p:spPr>
          <a:xfrm>
            <a:off x="1295542" y="3606198"/>
            <a:ext cx="3075914" cy="1275681"/>
          </a:xfrm>
          <a:prstGeom prst="rect">
            <a:avLst/>
          </a:prstGeom>
          <a:noFill/>
        </p:spPr>
        <p:txBody>
          <a:bodyPr wrap="square" rtlCol="0">
            <a:noAutofit/>
          </a:bodyPr>
          <a:lstStyle/>
          <a:p>
            <a:r>
              <a:rPr lang="fr-FR" sz="800" b="1" dirty="0">
                <a:solidFill>
                  <a:schemeClr val="accent5"/>
                </a:solidFill>
                <a:latin typeface="Montserrat SemiBold" panose="020B0604020202020204" charset="0"/>
              </a:rPr>
              <a:t>Gestion déléguée : </a:t>
            </a:r>
          </a:p>
          <a:p>
            <a:pPr marL="171450" indent="-171450">
              <a:spcBef>
                <a:spcPts val="300"/>
              </a:spcBef>
              <a:spcAft>
                <a:spcPts val="300"/>
              </a:spcAft>
              <a:buClr>
                <a:schemeClr val="accent2"/>
              </a:buClr>
              <a:buFont typeface="Wingdings" panose="05000000000000000000" pitchFamily="2" charset="2"/>
              <a:buChar char="Ø"/>
            </a:pPr>
            <a:r>
              <a:rPr lang="fr-FR" sz="730" b="1" dirty="0">
                <a:solidFill>
                  <a:schemeClr val="tx1"/>
                </a:solidFill>
                <a:latin typeface="+mj-lt"/>
              </a:rPr>
              <a:t>Souscription</a:t>
            </a:r>
            <a:r>
              <a:rPr lang="fr-FR" sz="730" dirty="0">
                <a:solidFill>
                  <a:schemeClr val="tx1"/>
                </a:solidFill>
                <a:latin typeface="+mj-lt"/>
              </a:rPr>
              <a:t> d’un nouveau contrat </a:t>
            </a:r>
            <a:r>
              <a:rPr lang="fr-FR" sz="730" b="1" dirty="0">
                <a:solidFill>
                  <a:schemeClr val="tx1"/>
                </a:solidFill>
                <a:latin typeface="+mj-lt"/>
              </a:rPr>
              <a:t>d’assurance vie </a:t>
            </a:r>
            <a:r>
              <a:rPr lang="fr-FR" sz="730" dirty="0">
                <a:solidFill>
                  <a:schemeClr val="tx1"/>
                </a:solidFill>
                <a:latin typeface="+mj-lt"/>
              </a:rPr>
              <a:t>(CNP, BPCE Vie, NWM, Natixis Life courant T4 2020)</a:t>
            </a:r>
            <a:r>
              <a:rPr lang="fr-FR" sz="730" b="1" dirty="0">
                <a:solidFill>
                  <a:schemeClr val="tx1"/>
                </a:solidFill>
                <a:latin typeface="+mj-lt"/>
              </a:rPr>
              <a:t> </a:t>
            </a:r>
            <a:r>
              <a:rPr lang="fr-FR" sz="730" dirty="0">
                <a:solidFill>
                  <a:schemeClr val="tx1"/>
                </a:solidFill>
                <a:latin typeface="+mj-lt"/>
              </a:rPr>
              <a:t>/ </a:t>
            </a:r>
            <a:r>
              <a:rPr lang="fr-FR" sz="730" b="1" dirty="0">
                <a:solidFill>
                  <a:schemeClr val="tx1"/>
                </a:solidFill>
                <a:latin typeface="+mj-lt"/>
              </a:rPr>
              <a:t>PEA</a:t>
            </a:r>
            <a:r>
              <a:rPr lang="fr-FR" sz="730" dirty="0">
                <a:solidFill>
                  <a:schemeClr val="tx1"/>
                </a:solidFill>
                <a:latin typeface="+mj-lt"/>
              </a:rPr>
              <a:t> / </a:t>
            </a:r>
            <a:r>
              <a:rPr lang="fr-FR" sz="730" b="1" dirty="0">
                <a:solidFill>
                  <a:schemeClr val="tx1"/>
                </a:solidFill>
                <a:latin typeface="+mj-lt"/>
              </a:rPr>
              <a:t>CTO</a:t>
            </a:r>
            <a:r>
              <a:rPr lang="fr-FR" sz="730" dirty="0">
                <a:solidFill>
                  <a:schemeClr val="tx1"/>
                </a:solidFill>
                <a:latin typeface="+mj-lt"/>
              </a:rPr>
              <a:t> avec gestion déléguée (OG ou GSM)</a:t>
            </a:r>
          </a:p>
          <a:p>
            <a:pPr marL="171450" indent="-171450">
              <a:spcAft>
                <a:spcPts val="300"/>
              </a:spcAft>
              <a:buClr>
                <a:schemeClr val="accent2"/>
              </a:buClr>
              <a:buFont typeface="Wingdings" panose="05000000000000000000" pitchFamily="2" charset="2"/>
              <a:buChar char="Ø"/>
            </a:pPr>
            <a:r>
              <a:rPr lang="fr-FR" sz="730" b="1" dirty="0">
                <a:solidFill>
                  <a:schemeClr val="tx1"/>
                </a:solidFill>
                <a:latin typeface="+mj-lt"/>
              </a:rPr>
              <a:t>Possibilité</a:t>
            </a:r>
            <a:r>
              <a:rPr lang="fr-FR" sz="730" dirty="0">
                <a:solidFill>
                  <a:schemeClr val="tx1"/>
                </a:solidFill>
                <a:latin typeface="+mj-lt"/>
              </a:rPr>
              <a:t> de mettre en place une </a:t>
            </a:r>
            <a:r>
              <a:rPr lang="fr-FR" sz="730" b="1" dirty="0">
                <a:solidFill>
                  <a:schemeClr val="tx1"/>
                </a:solidFill>
                <a:latin typeface="+mj-lt"/>
              </a:rPr>
              <a:t>cohabitation</a:t>
            </a:r>
            <a:r>
              <a:rPr lang="fr-FR" sz="730" dirty="0">
                <a:solidFill>
                  <a:schemeClr val="tx1"/>
                </a:solidFill>
                <a:latin typeface="+mj-lt"/>
              </a:rPr>
              <a:t> à la </a:t>
            </a:r>
            <a:r>
              <a:rPr lang="fr-FR" sz="730" b="1" dirty="0">
                <a:solidFill>
                  <a:schemeClr val="tx1"/>
                </a:solidFill>
                <a:latin typeface="+mj-lt"/>
              </a:rPr>
              <a:t>souscription</a:t>
            </a:r>
            <a:r>
              <a:rPr lang="fr-FR" sz="730" dirty="0">
                <a:solidFill>
                  <a:schemeClr val="tx1"/>
                </a:solidFill>
                <a:latin typeface="+mj-lt"/>
              </a:rPr>
              <a:t> d’un nouveau contrat </a:t>
            </a:r>
            <a:r>
              <a:rPr lang="fr-FR" sz="730" b="1" dirty="0">
                <a:solidFill>
                  <a:schemeClr val="tx1"/>
                </a:solidFill>
                <a:latin typeface="+mj-lt"/>
              </a:rPr>
              <a:t>d’assurance vie </a:t>
            </a:r>
            <a:r>
              <a:rPr lang="fr-FR" sz="730" dirty="0">
                <a:solidFill>
                  <a:schemeClr val="tx1"/>
                </a:solidFill>
                <a:latin typeface="+mj-lt"/>
              </a:rPr>
              <a:t>(contrats éligibles CNP, BPCE Vie, Natixis Life courant T4 2020, CTO, PEA)</a:t>
            </a:r>
          </a:p>
          <a:p>
            <a:pPr marL="171450" indent="-171450">
              <a:spcAft>
                <a:spcPts val="300"/>
              </a:spcAft>
              <a:buClr>
                <a:schemeClr val="accent2"/>
              </a:buClr>
              <a:buFont typeface="Wingdings" panose="05000000000000000000" pitchFamily="2" charset="2"/>
              <a:buChar char="Ø"/>
            </a:pPr>
            <a:r>
              <a:rPr lang="fr-FR" sz="730" b="1" dirty="0">
                <a:solidFill>
                  <a:schemeClr val="tx1"/>
                </a:solidFill>
                <a:latin typeface="+mj-lt"/>
              </a:rPr>
              <a:t>Versement</a:t>
            </a:r>
            <a:r>
              <a:rPr lang="fr-FR" sz="730" dirty="0">
                <a:solidFill>
                  <a:schemeClr val="tx1"/>
                </a:solidFill>
                <a:latin typeface="+mj-lt"/>
              </a:rPr>
              <a:t> </a:t>
            </a:r>
            <a:r>
              <a:rPr lang="fr-FR" sz="730" b="1" dirty="0">
                <a:solidFill>
                  <a:schemeClr val="tx1"/>
                </a:solidFill>
                <a:latin typeface="+mj-lt"/>
              </a:rPr>
              <a:t>complémentaire / arbitrage</a:t>
            </a:r>
            <a:r>
              <a:rPr lang="fr-FR" sz="730" dirty="0">
                <a:solidFill>
                  <a:schemeClr val="tx1"/>
                </a:solidFill>
                <a:latin typeface="+mj-lt"/>
              </a:rPr>
              <a:t> sur un </a:t>
            </a:r>
            <a:r>
              <a:rPr lang="fr-FR" sz="730" b="1" dirty="0">
                <a:solidFill>
                  <a:schemeClr val="tx1"/>
                </a:solidFill>
                <a:latin typeface="+mj-lt"/>
              </a:rPr>
              <a:t>contrat d’assurance vie (CNP, BPCE Vie) </a:t>
            </a:r>
            <a:r>
              <a:rPr lang="fr-FR" sz="730" dirty="0">
                <a:solidFill>
                  <a:schemeClr val="tx1"/>
                </a:solidFill>
                <a:latin typeface="+mj-lt"/>
              </a:rPr>
              <a:t>en gestion déléguée avec ou sans cohabitation</a:t>
            </a:r>
          </a:p>
          <a:p>
            <a:pPr>
              <a:spcAft>
                <a:spcPts val="300"/>
              </a:spcAft>
              <a:buClr>
                <a:schemeClr val="accent2"/>
              </a:buClr>
            </a:pPr>
            <a:endParaRPr lang="fr-FR" sz="730" dirty="0">
              <a:solidFill>
                <a:schemeClr val="accent5"/>
              </a:solidFill>
              <a:latin typeface="Montserrat SemiBold" panose="020B0604020202020204" charset="0"/>
            </a:endParaRPr>
          </a:p>
          <a:p>
            <a:pPr>
              <a:spcAft>
                <a:spcPts val="300"/>
              </a:spcAft>
            </a:pPr>
            <a:endParaRPr lang="fr-FR" sz="730" b="1" dirty="0">
              <a:solidFill>
                <a:schemeClr val="accent5"/>
              </a:solidFill>
              <a:latin typeface="Montserrat SemiBold" panose="020B0604020202020204" charset="0"/>
            </a:endParaRPr>
          </a:p>
        </p:txBody>
      </p:sp>
      <p:sp>
        <p:nvSpPr>
          <p:cNvPr id="29" name="ZoneTexte 28">
            <a:extLst>
              <a:ext uri="{FF2B5EF4-FFF2-40B4-BE49-F238E27FC236}">
                <a16:creationId xmlns:a16="http://schemas.microsoft.com/office/drawing/2014/main" id="{B9DE139B-990E-420D-AF4D-3F791F773610}"/>
              </a:ext>
            </a:extLst>
          </p:cNvPr>
          <p:cNvSpPr txBox="1"/>
          <p:nvPr/>
        </p:nvSpPr>
        <p:spPr>
          <a:xfrm>
            <a:off x="5422089" y="3670848"/>
            <a:ext cx="3075914" cy="1052528"/>
          </a:xfrm>
          <a:prstGeom prst="rect">
            <a:avLst/>
          </a:prstGeom>
          <a:noFill/>
        </p:spPr>
        <p:txBody>
          <a:bodyPr wrap="square" rtlCol="0">
            <a:noAutofit/>
          </a:bodyPr>
          <a:lstStyle/>
          <a:p>
            <a:r>
              <a:rPr lang="fr-FR" sz="800" b="1">
                <a:solidFill>
                  <a:schemeClr val="accent5"/>
                </a:solidFill>
                <a:latin typeface="Montserrat SemiBold" panose="020B0604020202020204" charset="0"/>
              </a:rPr>
              <a:t>Transfert : </a:t>
            </a:r>
            <a:endParaRPr lang="fr-FR" sz="730">
              <a:solidFill>
                <a:schemeClr val="accent5"/>
              </a:solidFill>
              <a:latin typeface="Montserrat SemiBold" panose="020B0604020202020204" charset="0"/>
            </a:endParaRPr>
          </a:p>
          <a:p>
            <a:pPr marL="171450" indent="-171450">
              <a:spcBef>
                <a:spcPts val="300"/>
              </a:spcBef>
              <a:spcAft>
                <a:spcPts val="300"/>
              </a:spcAft>
              <a:buClr>
                <a:schemeClr val="accent2"/>
              </a:buClr>
              <a:buFont typeface="Wingdings" panose="05000000000000000000" pitchFamily="2" charset="2"/>
              <a:buChar char="Ø"/>
            </a:pPr>
            <a:r>
              <a:rPr lang="fr-FR" sz="730" b="1">
                <a:solidFill>
                  <a:schemeClr val="tx1"/>
                </a:solidFill>
              </a:rPr>
              <a:t>Transfert Pacte </a:t>
            </a:r>
            <a:r>
              <a:rPr lang="fr-FR" sz="730">
                <a:solidFill>
                  <a:schemeClr val="tx1"/>
                </a:solidFill>
              </a:rPr>
              <a:t>d’anciens contrats </a:t>
            </a:r>
            <a:r>
              <a:rPr lang="fr-FR" sz="730" b="1">
                <a:solidFill>
                  <a:schemeClr val="tx1"/>
                </a:solidFill>
              </a:rPr>
              <a:t>CNP</a:t>
            </a:r>
            <a:r>
              <a:rPr lang="fr-FR" sz="730">
                <a:solidFill>
                  <a:schemeClr val="tx1"/>
                </a:solidFill>
              </a:rPr>
              <a:t> vers de nouveaux en conservant les </a:t>
            </a:r>
            <a:r>
              <a:rPr lang="fr-FR" sz="730" b="1">
                <a:solidFill>
                  <a:schemeClr val="tx1"/>
                </a:solidFill>
              </a:rPr>
              <a:t>avantages fiscaux </a:t>
            </a:r>
            <a:r>
              <a:rPr lang="fr-FR" sz="730">
                <a:solidFill>
                  <a:schemeClr val="tx1"/>
                </a:solidFill>
              </a:rPr>
              <a:t>liés au contrat initial sans contrainte d’UC</a:t>
            </a:r>
            <a:endParaRPr lang="fr-FR" sz="730" b="1">
              <a:solidFill>
                <a:schemeClr val="tx1"/>
              </a:solidFill>
            </a:endParaRPr>
          </a:p>
          <a:p>
            <a:pPr marL="171450" indent="-171450">
              <a:spcBef>
                <a:spcPts val="300"/>
              </a:spcBef>
              <a:spcAft>
                <a:spcPts val="300"/>
              </a:spcAft>
              <a:buClr>
                <a:schemeClr val="accent2"/>
              </a:buClr>
              <a:buFont typeface="Wingdings" panose="05000000000000000000" pitchFamily="2" charset="2"/>
              <a:buChar char="Ø"/>
            </a:pPr>
            <a:r>
              <a:rPr lang="fr-FR" sz="730" b="1">
                <a:solidFill>
                  <a:schemeClr val="tx1"/>
                </a:solidFill>
              </a:rPr>
              <a:t>Transfert Fourgous </a:t>
            </a:r>
            <a:r>
              <a:rPr lang="fr-FR" sz="730">
                <a:solidFill>
                  <a:schemeClr val="tx1"/>
                </a:solidFill>
              </a:rPr>
              <a:t>d’anciens contrats </a:t>
            </a:r>
            <a:r>
              <a:rPr lang="fr-FR" sz="730" b="1">
                <a:solidFill>
                  <a:schemeClr val="tx1"/>
                </a:solidFill>
              </a:rPr>
              <a:t>(CNP)</a:t>
            </a:r>
            <a:r>
              <a:rPr lang="fr-FR" sz="730">
                <a:solidFill>
                  <a:schemeClr val="tx1"/>
                </a:solidFill>
              </a:rPr>
              <a:t> vers de nouveaux en conservant les avantages fiscaux liés au contrat initial pour certains profils de risque / segments uniquement (à condition d’un </a:t>
            </a:r>
            <a:r>
              <a:rPr lang="fr-FR" sz="730" b="1">
                <a:solidFill>
                  <a:schemeClr val="tx1"/>
                </a:solidFill>
              </a:rPr>
              <a:t>minimum</a:t>
            </a:r>
            <a:r>
              <a:rPr lang="fr-FR" sz="730">
                <a:solidFill>
                  <a:schemeClr val="tx1"/>
                </a:solidFill>
              </a:rPr>
              <a:t> de</a:t>
            </a:r>
            <a:r>
              <a:rPr lang="fr-FR" sz="730" b="1">
                <a:solidFill>
                  <a:schemeClr val="tx1"/>
                </a:solidFill>
              </a:rPr>
              <a:t> 20% d’UC Fourgous </a:t>
            </a:r>
            <a:r>
              <a:rPr lang="fr-FR" sz="730">
                <a:solidFill>
                  <a:schemeClr val="tx1"/>
                </a:solidFill>
              </a:rPr>
              <a:t>dans le contrat réceptacle)  </a:t>
            </a:r>
          </a:p>
        </p:txBody>
      </p:sp>
      <p:sp>
        <p:nvSpPr>
          <p:cNvPr id="30" name="ZoneTexte 29">
            <a:extLst>
              <a:ext uri="{FF2B5EF4-FFF2-40B4-BE49-F238E27FC236}">
                <a16:creationId xmlns:a16="http://schemas.microsoft.com/office/drawing/2014/main" id="{777EFF58-84A9-4592-B056-9A2CE4684F3A}"/>
              </a:ext>
            </a:extLst>
          </p:cNvPr>
          <p:cNvSpPr txBox="1"/>
          <p:nvPr/>
        </p:nvSpPr>
        <p:spPr>
          <a:xfrm>
            <a:off x="5769668" y="1978426"/>
            <a:ext cx="3196531" cy="1228776"/>
          </a:xfrm>
          <a:prstGeom prst="rect">
            <a:avLst/>
          </a:prstGeom>
          <a:noFill/>
        </p:spPr>
        <p:txBody>
          <a:bodyPr wrap="square" rtlCol="0">
            <a:noAutofit/>
          </a:bodyPr>
          <a:lstStyle/>
          <a:p>
            <a:r>
              <a:rPr lang="fr-FR" sz="800" b="1" dirty="0">
                <a:solidFill>
                  <a:schemeClr val="accent5"/>
                </a:solidFill>
                <a:latin typeface="Montserrat SemiBold" panose="020B0604020202020204" charset="0"/>
              </a:rPr>
              <a:t>Arbitrage : </a:t>
            </a:r>
            <a:endParaRPr lang="fr-FR" sz="730" b="1" dirty="0">
              <a:solidFill>
                <a:schemeClr val="accent5"/>
              </a:solidFill>
              <a:latin typeface="Montserrat SemiBold" panose="020B0604020202020204" charset="0"/>
            </a:endParaRPr>
          </a:p>
          <a:p>
            <a:pPr marL="171450" indent="-171450">
              <a:spcBef>
                <a:spcPts val="300"/>
              </a:spcBef>
              <a:spcAft>
                <a:spcPts val="300"/>
              </a:spcAft>
              <a:buClr>
                <a:schemeClr val="accent2"/>
              </a:buClr>
              <a:buFont typeface="Wingdings" panose="05000000000000000000" pitchFamily="2" charset="2"/>
              <a:buChar char="Ø"/>
            </a:pPr>
            <a:r>
              <a:rPr lang="fr-FR" sz="730" b="1" dirty="0">
                <a:solidFill>
                  <a:schemeClr val="tx1"/>
                </a:solidFill>
              </a:rPr>
              <a:t>Arbitrage</a:t>
            </a:r>
            <a:r>
              <a:rPr lang="fr-FR" sz="730" dirty="0">
                <a:solidFill>
                  <a:schemeClr val="tx1"/>
                </a:solidFill>
              </a:rPr>
              <a:t> </a:t>
            </a:r>
            <a:r>
              <a:rPr lang="fr-FR" sz="730" b="1" dirty="0">
                <a:solidFill>
                  <a:schemeClr val="tx1"/>
                </a:solidFill>
              </a:rPr>
              <a:t>automatique</a:t>
            </a:r>
            <a:r>
              <a:rPr lang="fr-FR" sz="730" dirty="0">
                <a:solidFill>
                  <a:schemeClr val="tx1"/>
                </a:solidFill>
              </a:rPr>
              <a:t> du </a:t>
            </a:r>
            <a:r>
              <a:rPr lang="fr-FR" sz="730" b="1" dirty="0">
                <a:solidFill>
                  <a:schemeClr val="tx1"/>
                </a:solidFill>
              </a:rPr>
              <a:t>Fonds € </a:t>
            </a:r>
            <a:r>
              <a:rPr lang="fr-FR" sz="730" dirty="0">
                <a:solidFill>
                  <a:schemeClr val="tx1"/>
                </a:solidFill>
              </a:rPr>
              <a:t>détenu dans une assurance vie (CNP, BPCE Vie, </a:t>
            </a:r>
            <a:r>
              <a:rPr lang="fr-FR" sz="730" dirty="0" err="1">
                <a:solidFill>
                  <a:schemeClr val="tx1"/>
                </a:solidFill>
              </a:rPr>
              <a:t>Dediance</a:t>
            </a:r>
            <a:r>
              <a:rPr lang="fr-FR" sz="730" dirty="0">
                <a:solidFill>
                  <a:schemeClr val="tx1"/>
                </a:solidFill>
              </a:rPr>
              <a:t>, </a:t>
            </a:r>
            <a:r>
              <a:rPr lang="fr-FR" sz="730" dirty="0" err="1">
                <a:solidFill>
                  <a:schemeClr val="tx1"/>
                </a:solidFill>
              </a:rPr>
              <a:t>Multiance</a:t>
            </a:r>
            <a:r>
              <a:rPr lang="fr-FR" sz="730" dirty="0">
                <a:solidFill>
                  <a:schemeClr val="tx1"/>
                </a:solidFill>
              </a:rPr>
              <a:t>, CAPI, PERP) dans le respect du </a:t>
            </a:r>
            <a:r>
              <a:rPr lang="fr-FR" sz="730" b="1" dirty="0">
                <a:solidFill>
                  <a:schemeClr val="tx1"/>
                </a:solidFill>
              </a:rPr>
              <a:t>profil de risque </a:t>
            </a:r>
            <a:r>
              <a:rPr lang="fr-FR" sz="730" dirty="0">
                <a:solidFill>
                  <a:schemeClr val="tx1"/>
                </a:solidFill>
              </a:rPr>
              <a:t>du client</a:t>
            </a:r>
          </a:p>
          <a:p>
            <a:pPr marL="171450" indent="-171450">
              <a:spcBef>
                <a:spcPts val="300"/>
              </a:spcBef>
              <a:spcAft>
                <a:spcPts val="300"/>
              </a:spcAft>
              <a:buClr>
                <a:schemeClr val="accent2"/>
              </a:buClr>
              <a:buFont typeface="Wingdings" panose="05000000000000000000" pitchFamily="2" charset="2"/>
              <a:buChar char="Ø"/>
            </a:pPr>
            <a:r>
              <a:rPr lang="fr-FR" sz="730" b="1" dirty="0">
                <a:solidFill>
                  <a:schemeClr val="tx1"/>
                </a:solidFill>
                <a:latin typeface="+mj-lt"/>
              </a:rPr>
              <a:t>Arbitrage</a:t>
            </a:r>
            <a:r>
              <a:rPr lang="fr-FR" sz="730" dirty="0">
                <a:solidFill>
                  <a:schemeClr val="tx1"/>
                </a:solidFill>
                <a:latin typeface="+mj-lt"/>
              </a:rPr>
              <a:t> des </a:t>
            </a:r>
            <a:r>
              <a:rPr lang="fr-FR" sz="730" b="1" dirty="0">
                <a:solidFill>
                  <a:schemeClr val="tx1"/>
                </a:solidFill>
                <a:latin typeface="+mj-lt"/>
              </a:rPr>
              <a:t>CTO/PEA/PEA-PME</a:t>
            </a:r>
          </a:p>
          <a:p>
            <a:pPr marL="171450" indent="-171450">
              <a:spcAft>
                <a:spcPts val="300"/>
              </a:spcAft>
              <a:buClr>
                <a:schemeClr val="accent2"/>
              </a:buClr>
              <a:buFont typeface="Wingdings" panose="05000000000000000000" pitchFamily="2" charset="2"/>
              <a:buChar char="Ø"/>
            </a:pPr>
            <a:r>
              <a:rPr lang="fr-FR" sz="730" b="1" dirty="0">
                <a:solidFill>
                  <a:schemeClr val="tx1"/>
                </a:solidFill>
              </a:rPr>
              <a:t>Modification manuelle </a:t>
            </a:r>
            <a:r>
              <a:rPr lang="fr-FR" sz="730" dirty="0">
                <a:solidFill>
                  <a:schemeClr val="tx1"/>
                </a:solidFill>
              </a:rPr>
              <a:t>à la </a:t>
            </a:r>
            <a:r>
              <a:rPr lang="fr-FR" sz="730" b="1" dirty="0">
                <a:solidFill>
                  <a:schemeClr val="tx1"/>
                </a:solidFill>
              </a:rPr>
              <a:t>hausse</a:t>
            </a:r>
            <a:r>
              <a:rPr lang="fr-FR" sz="730" dirty="0">
                <a:solidFill>
                  <a:schemeClr val="tx1"/>
                </a:solidFill>
              </a:rPr>
              <a:t> ou à la </a:t>
            </a:r>
            <a:r>
              <a:rPr lang="fr-FR" sz="730" b="1" dirty="0">
                <a:solidFill>
                  <a:schemeClr val="tx1"/>
                </a:solidFill>
              </a:rPr>
              <a:t>baisse</a:t>
            </a:r>
            <a:r>
              <a:rPr lang="fr-FR" sz="730" dirty="0">
                <a:solidFill>
                  <a:schemeClr val="tx1"/>
                </a:solidFill>
              </a:rPr>
              <a:t> de la part de Fonds € et d’UC dans une assurance vie</a:t>
            </a:r>
          </a:p>
          <a:p>
            <a:pPr marL="171450" indent="-171450">
              <a:buClr>
                <a:schemeClr val="accent2"/>
              </a:buClr>
              <a:buFont typeface="Wingdings" panose="05000000000000000000" pitchFamily="2" charset="2"/>
              <a:buChar char="Ø"/>
            </a:pPr>
            <a:r>
              <a:rPr lang="fr-FR" sz="730" b="1" dirty="0">
                <a:solidFill>
                  <a:schemeClr val="tx1"/>
                </a:solidFill>
                <a:latin typeface="+mj-lt"/>
              </a:rPr>
              <a:t>Modification</a:t>
            </a:r>
            <a:r>
              <a:rPr lang="fr-FR" sz="730" dirty="0">
                <a:solidFill>
                  <a:schemeClr val="tx1"/>
                </a:solidFill>
                <a:latin typeface="+mj-lt"/>
              </a:rPr>
              <a:t> (</a:t>
            </a:r>
            <a:r>
              <a:rPr lang="fr-FR" sz="730" dirty="0">
                <a:solidFill>
                  <a:schemeClr val="tx1"/>
                </a:solidFill>
              </a:rPr>
              <a:t>remplacement ou ventilation) </a:t>
            </a:r>
            <a:r>
              <a:rPr lang="fr-FR" sz="730" dirty="0">
                <a:solidFill>
                  <a:schemeClr val="tx1"/>
                </a:solidFill>
                <a:latin typeface="+mj-lt"/>
              </a:rPr>
              <a:t>de </a:t>
            </a:r>
            <a:r>
              <a:rPr lang="fr-FR" sz="730" b="1" dirty="0">
                <a:solidFill>
                  <a:schemeClr val="tx1"/>
                </a:solidFill>
                <a:latin typeface="+mj-lt"/>
              </a:rPr>
              <a:t>supports</a:t>
            </a:r>
            <a:r>
              <a:rPr lang="fr-FR" sz="730" dirty="0">
                <a:solidFill>
                  <a:schemeClr val="tx1"/>
                </a:solidFill>
                <a:latin typeface="+mj-lt"/>
              </a:rPr>
              <a:t> </a:t>
            </a:r>
            <a:r>
              <a:rPr lang="fr-FR" sz="730" b="1" dirty="0">
                <a:solidFill>
                  <a:schemeClr val="tx1"/>
                </a:solidFill>
                <a:latin typeface="+mj-lt"/>
              </a:rPr>
              <a:t>détenus</a:t>
            </a:r>
            <a:r>
              <a:rPr lang="fr-FR" sz="730" dirty="0">
                <a:solidFill>
                  <a:schemeClr val="tx1"/>
                </a:solidFill>
                <a:latin typeface="+mj-lt"/>
              </a:rPr>
              <a:t> dans un contrat :</a:t>
            </a:r>
          </a:p>
          <a:p>
            <a:pPr marL="361950" lvl="3" indent="-184150">
              <a:buClr>
                <a:schemeClr val="accent2"/>
              </a:buClr>
              <a:buFont typeface="Courier New" panose="02070309020205020404" pitchFamily="49" charset="0"/>
              <a:buChar char="o"/>
            </a:pPr>
            <a:r>
              <a:rPr lang="fr-FR" sz="730" dirty="0">
                <a:solidFill>
                  <a:schemeClr val="tx1"/>
                </a:solidFill>
              </a:rPr>
              <a:t>respectant le devoir de conseil en </a:t>
            </a:r>
            <a:r>
              <a:rPr lang="fr-FR" sz="730" b="1" dirty="0">
                <a:solidFill>
                  <a:schemeClr val="tx1"/>
                </a:solidFill>
              </a:rPr>
              <a:t>Etape 2 </a:t>
            </a:r>
            <a:r>
              <a:rPr lang="fr-FR" sz="730" dirty="0">
                <a:solidFill>
                  <a:schemeClr val="tx1"/>
                </a:solidFill>
              </a:rPr>
              <a:t>(hors FAF non échus) </a:t>
            </a:r>
            <a:endParaRPr lang="fr-FR" sz="730" b="1" dirty="0">
              <a:solidFill>
                <a:schemeClr val="tx1"/>
              </a:solidFill>
            </a:endParaRPr>
          </a:p>
          <a:p>
            <a:pPr marL="361950" lvl="3" indent="-184150">
              <a:buClr>
                <a:schemeClr val="accent2"/>
              </a:buClr>
              <a:buFont typeface="Courier New" panose="02070309020205020404" pitchFamily="49" charset="0"/>
              <a:buChar char="o"/>
            </a:pPr>
            <a:r>
              <a:rPr lang="fr-FR" sz="730" dirty="0">
                <a:solidFill>
                  <a:schemeClr val="tx1"/>
                </a:solidFill>
                <a:latin typeface="+mj-lt"/>
              </a:rPr>
              <a:t>à la demande du client (non conseillé) en </a:t>
            </a:r>
            <a:r>
              <a:rPr lang="fr-FR" sz="730" b="1" dirty="0">
                <a:solidFill>
                  <a:schemeClr val="tx1"/>
                </a:solidFill>
                <a:latin typeface="+mj-lt"/>
              </a:rPr>
              <a:t>Etape 3</a:t>
            </a:r>
          </a:p>
        </p:txBody>
      </p:sp>
      <p:sp>
        <p:nvSpPr>
          <p:cNvPr id="31" name="ZoneTexte 30">
            <a:extLst>
              <a:ext uri="{FF2B5EF4-FFF2-40B4-BE49-F238E27FC236}">
                <a16:creationId xmlns:a16="http://schemas.microsoft.com/office/drawing/2014/main" id="{0470BD07-8517-4EC4-B012-73D77987BFE0}"/>
              </a:ext>
            </a:extLst>
          </p:cNvPr>
          <p:cNvSpPr txBox="1"/>
          <p:nvPr/>
        </p:nvSpPr>
        <p:spPr>
          <a:xfrm>
            <a:off x="5422089" y="698611"/>
            <a:ext cx="3075914" cy="960175"/>
          </a:xfrm>
          <a:prstGeom prst="rect">
            <a:avLst/>
          </a:prstGeom>
          <a:noFill/>
        </p:spPr>
        <p:txBody>
          <a:bodyPr wrap="square" rtlCol="0">
            <a:noAutofit/>
          </a:bodyPr>
          <a:lstStyle/>
          <a:p>
            <a:r>
              <a:rPr lang="fr-FR" sz="800" b="1" dirty="0">
                <a:solidFill>
                  <a:schemeClr val="accent5"/>
                </a:solidFill>
                <a:latin typeface="Montserrat SemiBold" panose="020B0604020202020204" charset="0"/>
              </a:rPr>
              <a:t>Versement complémentaire : </a:t>
            </a:r>
            <a:endParaRPr lang="fr-FR" sz="800" dirty="0">
              <a:solidFill>
                <a:schemeClr val="tx1"/>
              </a:solidFill>
              <a:latin typeface="+mj-lt"/>
            </a:endParaRPr>
          </a:p>
          <a:p>
            <a:pPr marL="171450" indent="-171450">
              <a:spcBef>
                <a:spcPts val="300"/>
              </a:spcBef>
              <a:spcAft>
                <a:spcPts val="300"/>
              </a:spcAft>
              <a:buClr>
                <a:schemeClr val="accent2"/>
              </a:buClr>
              <a:buFont typeface="Wingdings" panose="05000000000000000000" pitchFamily="2" charset="2"/>
              <a:buChar char="Ø"/>
            </a:pPr>
            <a:r>
              <a:rPr lang="fr-FR" sz="730" b="1" dirty="0">
                <a:solidFill>
                  <a:schemeClr val="tx1"/>
                </a:solidFill>
                <a:latin typeface="+mj-lt"/>
              </a:rPr>
              <a:t>Versement</a:t>
            </a:r>
            <a:r>
              <a:rPr lang="fr-FR" sz="730" dirty="0">
                <a:solidFill>
                  <a:schemeClr val="tx1"/>
                </a:solidFill>
                <a:latin typeface="+mj-lt"/>
              </a:rPr>
              <a:t> </a:t>
            </a:r>
            <a:r>
              <a:rPr lang="fr-FR" sz="730" b="1" dirty="0">
                <a:solidFill>
                  <a:schemeClr val="tx1"/>
                </a:solidFill>
                <a:latin typeface="+mj-lt"/>
              </a:rPr>
              <a:t>complémentaire</a:t>
            </a:r>
            <a:r>
              <a:rPr lang="fr-FR" sz="730" dirty="0">
                <a:solidFill>
                  <a:schemeClr val="tx1"/>
                </a:solidFill>
                <a:latin typeface="+mj-lt"/>
              </a:rPr>
              <a:t> sur une </a:t>
            </a:r>
            <a:r>
              <a:rPr lang="fr-FR" sz="730" dirty="0">
                <a:solidFill>
                  <a:schemeClr val="tx1"/>
                </a:solidFill>
              </a:rPr>
              <a:t>Assurance vie (CNP, BPCE Vie, </a:t>
            </a:r>
            <a:r>
              <a:rPr lang="fr-FR" sz="730" dirty="0" err="1">
                <a:solidFill>
                  <a:schemeClr val="tx1"/>
                </a:solidFill>
              </a:rPr>
              <a:t>Dediance</a:t>
            </a:r>
            <a:r>
              <a:rPr lang="fr-FR" sz="730" dirty="0">
                <a:solidFill>
                  <a:schemeClr val="tx1"/>
                </a:solidFill>
              </a:rPr>
              <a:t>, </a:t>
            </a:r>
            <a:r>
              <a:rPr lang="fr-FR" sz="730" dirty="0" err="1">
                <a:solidFill>
                  <a:schemeClr val="tx1"/>
                </a:solidFill>
              </a:rPr>
              <a:t>Multiance</a:t>
            </a:r>
            <a:r>
              <a:rPr lang="fr-FR" sz="730" dirty="0">
                <a:solidFill>
                  <a:schemeClr val="tx1"/>
                </a:solidFill>
              </a:rPr>
              <a:t>) / CAPI / PERP / CTO / PEA / PEA-PME</a:t>
            </a:r>
            <a:endParaRPr lang="fr-FR" sz="730" b="1" dirty="0">
              <a:solidFill>
                <a:schemeClr val="tx1"/>
              </a:solidFill>
              <a:latin typeface="+mj-lt"/>
            </a:endParaRPr>
          </a:p>
          <a:p>
            <a:pPr marL="171450" indent="-171450">
              <a:spcAft>
                <a:spcPts val="300"/>
              </a:spcAft>
              <a:buClr>
                <a:schemeClr val="accent2"/>
              </a:buClr>
              <a:buFont typeface="Wingdings" panose="05000000000000000000" pitchFamily="2" charset="2"/>
              <a:buChar char="Ø"/>
            </a:pPr>
            <a:r>
              <a:rPr lang="fr-FR" sz="730" dirty="0">
                <a:solidFill>
                  <a:schemeClr val="tx1"/>
                </a:solidFill>
                <a:latin typeface="+mj-lt"/>
              </a:rPr>
              <a:t>Possibilité </a:t>
            </a:r>
            <a:r>
              <a:rPr lang="fr-FR" sz="730" b="1" dirty="0">
                <a:solidFill>
                  <a:schemeClr val="tx1"/>
                </a:solidFill>
                <a:latin typeface="+mj-lt"/>
              </a:rPr>
              <a:t>d’augmenter</a:t>
            </a:r>
            <a:r>
              <a:rPr lang="fr-FR" sz="730" dirty="0">
                <a:solidFill>
                  <a:schemeClr val="tx1"/>
                </a:solidFill>
                <a:latin typeface="+mj-lt"/>
              </a:rPr>
              <a:t> les </a:t>
            </a:r>
            <a:r>
              <a:rPr lang="fr-FR" sz="730" b="1" dirty="0">
                <a:solidFill>
                  <a:schemeClr val="tx1"/>
                </a:solidFill>
                <a:latin typeface="+mj-lt"/>
              </a:rPr>
              <a:t>VP</a:t>
            </a:r>
            <a:r>
              <a:rPr lang="fr-FR" sz="730" dirty="0">
                <a:solidFill>
                  <a:schemeClr val="tx1"/>
                </a:solidFill>
                <a:latin typeface="+mj-lt"/>
              </a:rPr>
              <a:t> existants</a:t>
            </a:r>
          </a:p>
          <a:p>
            <a:pPr marL="171450" indent="-171450">
              <a:spcAft>
                <a:spcPts val="300"/>
              </a:spcAft>
              <a:buClr>
                <a:schemeClr val="accent2"/>
              </a:buClr>
              <a:buFont typeface="Wingdings" panose="05000000000000000000" pitchFamily="2" charset="2"/>
              <a:buChar char="Ø"/>
            </a:pPr>
            <a:r>
              <a:rPr lang="fr-FR" sz="730" dirty="0">
                <a:solidFill>
                  <a:schemeClr val="tx1"/>
                </a:solidFill>
                <a:latin typeface="+mj-lt"/>
              </a:rPr>
              <a:t>Possibilité de </a:t>
            </a:r>
            <a:r>
              <a:rPr lang="fr-FR" sz="730" b="1" dirty="0">
                <a:solidFill>
                  <a:schemeClr val="tx1"/>
                </a:solidFill>
                <a:latin typeface="+mj-lt"/>
              </a:rPr>
              <a:t>valoriser</a:t>
            </a:r>
            <a:r>
              <a:rPr lang="fr-FR" sz="730" dirty="0">
                <a:solidFill>
                  <a:schemeClr val="tx1"/>
                </a:solidFill>
                <a:latin typeface="+mj-lt"/>
              </a:rPr>
              <a:t> </a:t>
            </a:r>
            <a:r>
              <a:rPr lang="fr-FR" sz="730" b="1" dirty="0">
                <a:solidFill>
                  <a:schemeClr val="tx1"/>
                </a:solidFill>
                <a:latin typeface="+mj-lt"/>
              </a:rPr>
              <a:t>uniquement</a:t>
            </a:r>
            <a:r>
              <a:rPr lang="fr-FR" sz="730" dirty="0">
                <a:solidFill>
                  <a:schemeClr val="tx1"/>
                </a:solidFill>
                <a:latin typeface="+mj-lt"/>
              </a:rPr>
              <a:t> les </a:t>
            </a:r>
            <a:r>
              <a:rPr lang="fr-FR" sz="730" b="1" dirty="0">
                <a:solidFill>
                  <a:schemeClr val="tx1"/>
                </a:solidFill>
                <a:latin typeface="+mj-lt"/>
              </a:rPr>
              <a:t>versements</a:t>
            </a:r>
            <a:r>
              <a:rPr lang="fr-FR" sz="730" dirty="0">
                <a:solidFill>
                  <a:schemeClr val="tx1"/>
                </a:solidFill>
                <a:latin typeface="+mj-lt"/>
              </a:rPr>
              <a:t> sans modifier l’allocation existante (sans limite de montant)</a:t>
            </a:r>
          </a:p>
          <a:p>
            <a:pPr marL="171450" indent="-171450">
              <a:spcAft>
                <a:spcPts val="300"/>
              </a:spcAft>
              <a:buClr>
                <a:schemeClr val="accent2"/>
              </a:buClr>
              <a:buFont typeface="Wingdings" panose="05000000000000000000" pitchFamily="2" charset="2"/>
              <a:buChar char="Ø"/>
            </a:pPr>
            <a:r>
              <a:rPr lang="fr-FR" sz="730" dirty="0">
                <a:solidFill>
                  <a:schemeClr val="tx1"/>
                </a:solidFill>
                <a:latin typeface="+mj-lt"/>
              </a:rPr>
              <a:t>Possibilité de </a:t>
            </a:r>
            <a:r>
              <a:rPr lang="fr-FR" sz="730" b="1" dirty="0">
                <a:solidFill>
                  <a:schemeClr val="tx1"/>
                </a:solidFill>
                <a:latin typeface="+mj-lt"/>
              </a:rPr>
              <a:t>valoriser l’ensemble du contrat</a:t>
            </a:r>
            <a:r>
              <a:rPr lang="fr-FR" sz="730" dirty="0">
                <a:solidFill>
                  <a:schemeClr val="tx1"/>
                </a:solidFill>
                <a:latin typeface="+mj-lt"/>
              </a:rPr>
              <a:t>, versement compris </a:t>
            </a:r>
            <a:endParaRPr lang="fr-FR" sz="730" b="1" dirty="0">
              <a:solidFill>
                <a:schemeClr val="accent5"/>
              </a:solidFill>
              <a:latin typeface="Montserrat SemiBold" panose="020B0604020202020204" charset="0"/>
            </a:endParaRPr>
          </a:p>
        </p:txBody>
      </p:sp>
      <p:pic>
        <p:nvPicPr>
          <p:cNvPr id="1026" name="Picture 2">
            <a:extLst>
              <a:ext uri="{FF2B5EF4-FFF2-40B4-BE49-F238E27FC236}">
                <a16:creationId xmlns:a16="http://schemas.microsoft.com/office/drawing/2014/main" id="{70642A4B-AEAB-4E84-9320-8476BA5F54A8}"/>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50824" y="1934767"/>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376980C-1ED0-4F93-BD67-67EC4FE7EA28}"/>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67129" y="1945277"/>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F7DF486C-12A3-4ADB-8BA2-8EF036E3BAD5}"/>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96373" y="3199165"/>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F9FCAE88-5614-4151-BA64-48864AE2B085}"/>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28253" y="3217673"/>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ECE58285-D53A-4AFB-96D2-554C08C8681F}"/>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32309" y="2603402"/>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a:extLst>
              <a:ext uri="{FF2B5EF4-FFF2-40B4-BE49-F238E27FC236}">
                <a16:creationId xmlns:a16="http://schemas.microsoft.com/office/drawing/2014/main" id="{A2FBD7D2-D6D0-44C6-A0AE-E7113B716317}"/>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51542" y="690468"/>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a:extLst>
              <a:ext uri="{FF2B5EF4-FFF2-40B4-BE49-F238E27FC236}">
                <a16:creationId xmlns:a16="http://schemas.microsoft.com/office/drawing/2014/main" id="{F64EAD4F-BA55-4447-9F54-9F56A2D2F821}"/>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79644" y="690468"/>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2">
            <a:extLst>
              <a:ext uri="{FF2B5EF4-FFF2-40B4-BE49-F238E27FC236}">
                <a16:creationId xmlns:a16="http://schemas.microsoft.com/office/drawing/2014/main" id="{0B4CE6BC-7863-4666-9301-57F3CF337046}"/>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5860" y="2005363"/>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0">
            <a:extLst>
              <a:ext uri="{FF2B5EF4-FFF2-40B4-BE49-F238E27FC236}">
                <a16:creationId xmlns:a16="http://schemas.microsoft.com/office/drawing/2014/main" id="{DE7134F5-228D-4941-B722-D74337323123}"/>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47155" y="3606199"/>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8">
            <a:extLst>
              <a:ext uri="{FF2B5EF4-FFF2-40B4-BE49-F238E27FC236}">
                <a16:creationId xmlns:a16="http://schemas.microsoft.com/office/drawing/2014/main" id="{F525B2F7-86CC-4851-834A-DB4C3B1A148B}"/>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78062" y="3679315"/>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D9C95CE-03F0-4E14-BFDA-838FDA7169DA}"/>
              </a:ext>
            </a:extLst>
          </p:cNvPr>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61017" y="2580450"/>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4">
            <a:extLst>
              <a:ext uri="{FF2B5EF4-FFF2-40B4-BE49-F238E27FC236}">
                <a16:creationId xmlns:a16="http://schemas.microsoft.com/office/drawing/2014/main" id="{A25393DE-2AC1-4B37-A4EA-729701735138}"/>
              </a:ext>
            </a:extLst>
          </p:cNvPr>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23278" y="1987951"/>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1BCD8F53-5A7C-46EA-8E4F-AF31A6AF5B07}"/>
              </a:ext>
            </a:extLst>
          </p:cNvPr>
          <p:cNvPicPr>
            <a:picLocks noChangeAspect="1" noChangeArrowheads="1"/>
          </p:cNvPicPr>
          <p:nvPr/>
        </p:nvPicPr>
        <p:blipFill>
          <a:blip r:embed="rId9">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52086" y="195486"/>
            <a:ext cx="314418" cy="3144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a:extLst>
              <a:ext uri="{FF2B5EF4-FFF2-40B4-BE49-F238E27FC236}">
                <a16:creationId xmlns:a16="http://schemas.microsoft.com/office/drawing/2014/main" id="{7FE0CC4A-859F-4868-8804-7FF32838AAEF}"/>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43783" y="2479598"/>
            <a:ext cx="671303" cy="540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6">
            <a:extLst>
              <a:ext uri="{FF2B5EF4-FFF2-40B4-BE49-F238E27FC236}">
                <a16:creationId xmlns:a16="http://schemas.microsoft.com/office/drawing/2014/main" id="{AAEE22C8-A755-4A05-A512-0047D0983233}"/>
              </a:ext>
            </a:extLst>
          </p:cNvPr>
          <p:cNvPicPr>
            <a:picLocks noChangeAspect="1" noChangeArrowheads="1"/>
          </p:cNvPicPr>
          <p:nvPr/>
        </p:nvPicPr>
        <p:blipFill>
          <a:blip r:embed="rId9">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92341" y="2350450"/>
            <a:ext cx="174187" cy="174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3156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ZoneTexte 38">
            <a:extLst>
              <a:ext uri="{FF2B5EF4-FFF2-40B4-BE49-F238E27FC236}">
                <a16:creationId xmlns:a16="http://schemas.microsoft.com/office/drawing/2014/main" id="{EF8572E3-239D-47F3-9C52-9E140256EAAA}"/>
              </a:ext>
            </a:extLst>
          </p:cNvPr>
          <p:cNvSpPr txBox="1"/>
          <p:nvPr/>
        </p:nvSpPr>
        <p:spPr>
          <a:xfrm>
            <a:off x="433965" y="2355465"/>
            <a:ext cx="3075914" cy="547607"/>
          </a:xfrm>
          <a:prstGeom prst="rect">
            <a:avLst/>
          </a:prstGeom>
          <a:noFill/>
        </p:spPr>
        <p:txBody>
          <a:bodyPr wrap="square" rtlCol="0">
            <a:noAutofit/>
          </a:bodyPr>
          <a:lstStyle/>
          <a:p>
            <a:r>
              <a:rPr lang="fr-FR" sz="800" b="1">
                <a:solidFill>
                  <a:schemeClr val="accent5"/>
                </a:solidFill>
                <a:latin typeface="Montserrat SemiBold" panose="020B0604020202020204" charset="0"/>
              </a:rPr>
              <a:t>Investissement et recyclage :</a:t>
            </a:r>
          </a:p>
          <a:p>
            <a:pPr marL="171450" indent="-171450">
              <a:spcBef>
                <a:spcPts val="300"/>
              </a:spcBef>
              <a:buClr>
                <a:schemeClr val="accent3"/>
              </a:buClr>
              <a:buFont typeface="Wingdings" panose="05000000000000000000" pitchFamily="2" charset="2"/>
              <a:buChar char="Ø"/>
            </a:pPr>
            <a:r>
              <a:rPr lang="fr-FR" sz="730">
                <a:solidFill>
                  <a:schemeClr val="tx1"/>
                </a:solidFill>
                <a:latin typeface="+mj-lt"/>
              </a:rPr>
              <a:t>Le </a:t>
            </a:r>
            <a:r>
              <a:rPr lang="fr-FR" sz="730" b="1">
                <a:solidFill>
                  <a:schemeClr val="tx1"/>
                </a:solidFill>
                <a:latin typeface="+mj-lt"/>
              </a:rPr>
              <a:t>réinvestissement</a:t>
            </a:r>
            <a:r>
              <a:rPr lang="fr-FR" sz="730">
                <a:solidFill>
                  <a:schemeClr val="tx1"/>
                </a:solidFill>
                <a:latin typeface="+mj-lt"/>
              </a:rPr>
              <a:t> d’un </a:t>
            </a:r>
            <a:r>
              <a:rPr lang="fr-FR" sz="730" b="1">
                <a:solidFill>
                  <a:schemeClr val="tx1"/>
                </a:solidFill>
                <a:latin typeface="+mj-lt"/>
              </a:rPr>
              <a:t>instrument financier </a:t>
            </a:r>
            <a:r>
              <a:rPr lang="fr-FR" sz="730">
                <a:solidFill>
                  <a:schemeClr val="tx1"/>
                </a:solidFill>
                <a:latin typeface="+mj-lt"/>
              </a:rPr>
              <a:t>tombant à échéance dans une assurance vie ou PEA/PEA-PME vers </a:t>
            </a:r>
            <a:r>
              <a:rPr lang="fr-FR" sz="730" b="1">
                <a:solidFill>
                  <a:schemeClr val="tx1"/>
                </a:solidFill>
                <a:latin typeface="+mj-lt"/>
              </a:rPr>
              <a:t>un autre contrat</a:t>
            </a:r>
          </a:p>
        </p:txBody>
      </p:sp>
      <p:sp>
        <p:nvSpPr>
          <p:cNvPr id="2" name="Titre 1">
            <a:extLst>
              <a:ext uri="{FF2B5EF4-FFF2-40B4-BE49-F238E27FC236}">
                <a16:creationId xmlns:a16="http://schemas.microsoft.com/office/drawing/2014/main" id="{1A8D9B18-6863-47E5-9987-5C402EE4F7B4}"/>
              </a:ext>
            </a:extLst>
          </p:cNvPr>
          <p:cNvSpPr>
            <a:spLocks noGrp="1"/>
          </p:cNvSpPr>
          <p:nvPr>
            <p:ph type="title"/>
          </p:nvPr>
        </p:nvSpPr>
        <p:spPr/>
        <p:txBody>
          <a:bodyPr/>
          <a:lstStyle/>
          <a:p>
            <a:r>
              <a:rPr lang="fr-FR" sz="1800"/>
              <a:t>Les opérations </a:t>
            </a:r>
            <a:r>
              <a:rPr lang="fr-FR" sz="1800">
                <a:solidFill>
                  <a:schemeClr val="accent3"/>
                </a:solidFill>
              </a:rPr>
              <a:t>non-réalisables</a:t>
            </a:r>
            <a:r>
              <a:rPr lang="fr-FR" sz="1800"/>
              <a:t> dans LEA</a:t>
            </a:r>
          </a:p>
        </p:txBody>
      </p:sp>
      <p:grpSp>
        <p:nvGrpSpPr>
          <p:cNvPr id="38" name="Groupe 37">
            <a:extLst>
              <a:ext uri="{FF2B5EF4-FFF2-40B4-BE49-F238E27FC236}">
                <a16:creationId xmlns:a16="http://schemas.microsoft.com/office/drawing/2014/main" id="{16A622B2-C265-454C-B0AB-4EAC8B416DB0}"/>
              </a:ext>
            </a:extLst>
          </p:cNvPr>
          <p:cNvGrpSpPr/>
          <p:nvPr/>
        </p:nvGrpSpPr>
        <p:grpSpPr>
          <a:xfrm>
            <a:off x="3677362" y="1881885"/>
            <a:ext cx="1789277" cy="1646795"/>
            <a:chOff x="3609732" y="1801083"/>
            <a:chExt cx="1789277" cy="1646795"/>
          </a:xfrm>
          <a:solidFill>
            <a:schemeClr val="bg1"/>
          </a:solidFill>
        </p:grpSpPr>
        <p:sp>
          <p:nvSpPr>
            <p:cNvPr id="6" name="Oval 2">
              <a:extLst>
                <a:ext uri="{FF2B5EF4-FFF2-40B4-BE49-F238E27FC236}">
                  <a16:creationId xmlns:a16="http://schemas.microsoft.com/office/drawing/2014/main" id="{F6988EB6-EC04-47AC-9CB6-1A2A73BD05C2}"/>
                </a:ext>
              </a:extLst>
            </p:cNvPr>
            <p:cNvSpPr/>
            <p:nvPr/>
          </p:nvSpPr>
          <p:spPr>
            <a:xfrm>
              <a:off x="3795096" y="1896625"/>
              <a:ext cx="1417996" cy="1417996"/>
            </a:xfrm>
            <a:prstGeom prst="ellipse">
              <a:avLst/>
            </a:prstGeom>
            <a:solidFill>
              <a:schemeClr val="bg1">
                <a:lumMod val="95000"/>
              </a:schemeClr>
            </a:solidFill>
            <a:ln w="12700">
              <a:solidFill>
                <a:schemeClr val="accent5"/>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b="1">
                <a:solidFill>
                  <a:schemeClr val="accent3"/>
                </a:solidFill>
                <a:latin typeface="Montserrat SemiBold" panose="020B0604020202020204" charset="0"/>
              </a:endParaRPr>
            </a:p>
          </p:txBody>
        </p:sp>
        <p:sp>
          <p:nvSpPr>
            <p:cNvPr id="7" name="Oval 2">
              <a:extLst>
                <a:ext uri="{FF2B5EF4-FFF2-40B4-BE49-F238E27FC236}">
                  <a16:creationId xmlns:a16="http://schemas.microsoft.com/office/drawing/2014/main" id="{9F408A4F-F1C6-43A7-8268-E31B8DAF0100}"/>
                </a:ext>
              </a:extLst>
            </p:cNvPr>
            <p:cNvSpPr/>
            <p:nvPr/>
          </p:nvSpPr>
          <p:spPr>
            <a:xfrm>
              <a:off x="5018186" y="2447436"/>
              <a:ext cx="380823" cy="380823"/>
            </a:xfrm>
            <a:prstGeom prst="ellipse">
              <a:avLst/>
            </a:pr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8" name="Oval 2">
              <a:extLst>
                <a:ext uri="{FF2B5EF4-FFF2-40B4-BE49-F238E27FC236}">
                  <a16:creationId xmlns:a16="http://schemas.microsoft.com/office/drawing/2014/main" id="{1E9C5A1F-BD4A-4DB1-9093-866FB2C01368}"/>
                </a:ext>
              </a:extLst>
            </p:cNvPr>
            <p:cNvSpPr/>
            <p:nvPr/>
          </p:nvSpPr>
          <p:spPr>
            <a:xfrm>
              <a:off x="3609732" y="2447436"/>
              <a:ext cx="380823" cy="380823"/>
            </a:xfrm>
            <a:prstGeom prst="ellipse">
              <a:avLst/>
            </a:pr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9" name="Oval 2">
              <a:extLst>
                <a:ext uri="{FF2B5EF4-FFF2-40B4-BE49-F238E27FC236}">
                  <a16:creationId xmlns:a16="http://schemas.microsoft.com/office/drawing/2014/main" id="{ADD4857B-BFF3-4143-AF62-C684389EF6BB}"/>
                </a:ext>
              </a:extLst>
            </p:cNvPr>
            <p:cNvSpPr/>
            <p:nvPr/>
          </p:nvSpPr>
          <p:spPr>
            <a:xfrm>
              <a:off x="3990555" y="3067055"/>
              <a:ext cx="380823" cy="380823"/>
            </a:xfrm>
            <a:prstGeom prst="ellipse">
              <a:avLst/>
            </a:pr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1" name="Oval 2">
              <a:extLst>
                <a:ext uri="{FF2B5EF4-FFF2-40B4-BE49-F238E27FC236}">
                  <a16:creationId xmlns:a16="http://schemas.microsoft.com/office/drawing/2014/main" id="{BEAC9174-E337-4212-A701-9A4EACC6C34C}"/>
                </a:ext>
              </a:extLst>
            </p:cNvPr>
            <p:cNvSpPr/>
            <p:nvPr/>
          </p:nvSpPr>
          <p:spPr>
            <a:xfrm>
              <a:off x="3989150" y="1801083"/>
              <a:ext cx="380823" cy="380823"/>
            </a:xfrm>
            <a:prstGeom prst="ellipse">
              <a:avLst/>
            </a:pr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3" name="Oval 2">
              <a:extLst>
                <a:ext uri="{FF2B5EF4-FFF2-40B4-BE49-F238E27FC236}">
                  <a16:creationId xmlns:a16="http://schemas.microsoft.com/office/drawing/2014/main" id="{AC2DC4F9-8F8B-460A-9A30-0831FCE7860B}"/>
                </a:ext>
              </a:extLst>
            </p:cNvPr>
            <p:cNvSpPr/>
            <p:nvPr/>
          </p:nvSpPr>
          <p:spPr>
            <a:xfrm>
              <a:off x="4652511" y="3067055"/>
              <a:ext cx="380823" cy="380823"/>
            </a:xfrm>
            <a:prstGeom prst="ellipse">
              <a:avLst/>
            </a:pr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4" name="Oval 2">
              <a:extLst>
                <a:ext uri="{FF2B5EF4-FFF2-40B4-BE49-F238E27FC236}">
                  <a16:creationId xmlns:a16="http://schemas.microsoft.com/office/drawing/2014/main" id="{3CB682EE-0F78-4D97-88A9-0641BB77BCDD}"/>
                </a:ext>
              </a:extLst>
            </p:cNvPr>
            <p:cNvSpPr/>
            <p:nvPr/>
          </p:nvSpPr>
          <p:spPr>
            <a:xfrm>
              <a:off x="4628759" y="1801083"/>
              <a:ext cx="380823" cy="380823"/>
            </a:xfrm>
            <a:prstGeom prst="ellipse">
              <a:avLst/>
            </a:pr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grpSp>
      <p:sp>
        <p:nvSpPr>
          <p:cNvPr id="27" name="ZoneTexte 26">
            <a:extLst>
              <a:ext uri="{FF2B5EF4-FFF2-40B4-BE49-F238E27FC236}">
                <a16:creationId xmlns:a16="http://schemas.microsoft.com/office/drawing/2014/main" id="{77E0E204-8D21-48E0-B021-10D5F2DA2334}"/>
              </a:ext>
            </a:extLst>
          </p:cNvPr>
          <p:cNvSpPr txBox="1"/>
          <p:nvPr/>
        </p:nvSpPr>
        <p:spPr>
          <a:xfrm>
            <a:off x="1295542" y="534299"/>
            <a:ext cx="3075914" cy="1685077"/>
          </a:xfrm>
          <a:prstGeom prst="rect">
            <a:avLst/>
          </a:prstGeom>
          <a:noFill/>
        </p:spPr>
        <p:txBody>
          <a:bodyPr wrap="square" rtlCol="0">
            <a:spAutoFit/>
          </a:bodyPr>
          <a:lstStyle/>
          <a:p>
            <a:r>
              <a:rPr lang="fr-FR" sz="800" b="1">
                <a:solidFill>
                  <a:schemeClr val="accent5"/>
                </a:solidFill>
                <a:latin typeface="Montserrat SemiBold" panose="020B0604020202020204" charset="0"/>
              </a:rPr>
              <a:t>Souscription : </a:t>
            </a:r>
          </a:p>
          <a:p>
            <a:pPr marL="171450" indent="-171450">
              <a:spcBef>
                <a:spcPts val="300"/>
              </a:spcBef>
              <a:spcAft>
                <a:spcPts val="300"/>
              </a:spcAft>
              <a:buClr>
                <a:schemeClr val="accent3"/>
              </a:buClr>
              <a:buFont typeface="Wingdings" panose="05000000000000000000" pitchFamily="2" charset="2"/>
              <a:buChar char="Ø"/>
            </a:pPr>
            <a:r>
              <a:rPr lang="fr-FR" sz="730">
                <a:solidFill>
                  <a:schemeClr val="tx1"/>
                </a:solidFill>
                <a:latin typeface="+mj-lt"/>
              </a:rPr>
              <a:t>Souscription d’un contrat d’épargne financière en </a:t>
            </a:r>
            <a:r>
              <a:rPr lang="fr-FR" sz="730" b="1" err="1">
                <a:solidFill>
                  <a:schemeClr val="tx1"/>
                </a:solidFill>
                <a:latin typeface="+mj-lt"/>
              </a:rPr>
              <a:t>co</a:t>
            </a:r>
            <a:r>
              <a:rPr lang="fr-FR" sz="730" b="1">
                <a:solidFill>
                  <a:schemeClr val="tx1"/>
                </a:solidFill>
                <a:latin typeface="+mj-lt"/>
              </a:rPr>
              <a:t>-adhésion</a:t>
            </a:r>
          </a:p>
          <a:p>
            <a:pPr marL="171450" indent="-171450">
              <a:spcAft>
                <a:spcPts val="300"/>
              </a:spcAft>
              <a:buClr>
                <a:schemeClr val="accent3"/>
              </a:buClr>
              <a:buFont typeface="Wingdings" panose="05000000000000000000" pitchFamily="2" charset="2"/>
              <a:buChar char="Ø"/>
            </a:pPr>
            <a:r>
              <a:rPr lang="fr-FR" sz="730">
                <a:solidFill>
                  <a:schemeClr val="tx1"/>
                </a:solidFill>
                <a:latin typeface="+mj-lt"/>
              </a:rPr>
              <a:t>Souscription d’une </a:t>
            </a:r>
            <a:r>
              <a:rPr lang="fr-FR" sz="730" b="1">
                <a:solidFill>
                  <a:schemeClr val="tx1"/>
                </a:solidFill>
                <a:latin typeface="+mj-lt"/>
              </a:rPr>
              <a:t>épargne bancaire </a:t>
            </a:r>
            <a:r>
              <a:rPr lang="fr-FR" sz="730">
                <a:solidFill>
                  <a:schemeClr val="tx1"/>
                </a:solidFill>
                <a:latin typeface="+mj-lt"/>
              </a:rPr>
              <a:t>(PEL / PEP / CAT)</a:t>
            </a:r>
          </a:p>
          <a:p>
            <a:pPr marL="171450" indent="-171450">
              <a:spcAft>
                <a:spcPts val="300"/>
              </a:spcAft>
              <a:buClr>
                <a:schemeClr val="accent3"/>
              </a:buClr>
              <a:buFont typeface="Wingdings" panose="05000000000000000000" pitchFamily="2" charset="2"/>
              <a:buChar char="Ø"/>
            </a:pPr>
            <a:r>
              <a:rPr lang="fr-FR" sz="730">
                <a:solidFill>
                  <a:schemeClr val="tx1"/>
                </a:solidFill>
                <a:latin typeface="+mj-lt"/>
              </a:rPr>
              <a:t>Souscription de </a:t>
            </a:r>
            <a:r>
              <a:rPr lang="fr-FR" sz="730" b="1">
                <a:solidFill>
                  <a:schemeClr val="tx1"/>
                </a:solidFill>
                <a:latin typeface="+mj-lt"/>
              </a:rPr>
              <a:t>produits de défiscalisation </a:t>
            </a:r>
          </a:p>
          <a:p>
            <a:pPr marL="171450" indent="-171450">
              <a:spcAft>
                <a:spcPts val="300"/>
              </a:spcAft>
              <a:buClr>
                <a:schemeClr val="accent3"/>
              </a:buClr>
              <a:buFont typeface="Wingdings" panose="05000000000000000000" pitchFamily="2" charset="2"/>
              <a:buChar char="Ø"/>
            </a:pPr>
            <a:r>
              <a:rPr lang="fr-FR" sz="730">
                <a:solidFill>
                  <a:schemeClr val="tx1"/>
                </a:solidFill>
                <a:latin typeface="+mj-lt"/>
              </a:rPr>
              <a:t>Souscription d’un</a:t>
            </a:r>
            <a:r>
              <a:rPr lang="fr-FR" sz="730" b="1">
                <a:solidFill>
                  <a:schemeClr val="tx1"/>
                </a:solidFill>
                <a:latin typeface="+mj-lt"/>
              </a:rPr>
              <a:t> PERP </a:t>
            </a:r>
            <a:r>
              <a:rPr lang="fr-FR" sz="730">
                <a:solidFill>
                  <a:schemeClr val="tx1"/>
                </a:solidFill>
                <a:latin typeface="+mj-lt"/>
              </a:rPr>
              <a:t>(remplacé par le PER)</a:t>
            </a:r>
          </a:p>
          <a:p>
            <a:pPr marL="171450" indent="-171450">
              <a:spcAft>
                <a:spcPts val="300"/>
              </a:spcAft>
              <a:buClr>
                <a:schemeClr val="accent3"/>
              </a:buClr>
              <a:buFont typeface="Wingdings" panose="05000000000000000000" pitchFamily="2" charset="2"/>
              <a:buChar char="Ø"/>
            </a:pPr>
            <a:r>
              <a:rPr lang="fr-FR" sz="730" b="1">
                <a:solidFill>
                  <a:schemeClr val="tx1"/>
                </a:solidFill>
                <a:latin typeface="+mj-lt"/>
              </a:rPr>
              <a:t>Gestion</a:t>
            </a:r>
            <a:r>
              <a:rPr lang="fr-FR" sz="730">
                <a:solidFill>
                  <a:schemeClr val="tx1"/>
                </a:solidFill>
                <a:latin typeface="+mj-lt"/>
              </a:rPr>
              <a:t> des </a:t>
            </a:r>
            <a:r>
              <a:rPr lang="fr-FR" sz="730" b="1">
                <a:solidFill>
                  <a:schemeClr val="tx1"/>
                </a:solidFill>
                <a:latin typeface="+mj-lt"/>
              </a:rPr>
              <a:t>tarifs dérogatoires</a:t>
            </a:r>
          </a:p>
          <a:p>
            <a:pPr marL="171450" indent="-171450">
              <a:spcAft>
                <a:spcPts val="300"/>
              </a:spcAft>
              <a:buClr>
                <a:schemeClr val="accent3"/>
              </a:buClr>
              <a:buFont typeface="Wingdings" panose="05000000000000000000" pitchFamily="2" charset="2"/>
              <a:buChar char="Ø"/>
            </a:pPr>
            <a:r>
              <a:rPr lang="fr-FR" sz="730">
                <a:solidFill>
                  <a:schemeClr val="tx1"/>
                </a:solidFill>
                <a:latin typeface="+mj-lt"/>
              </a:rPr>
              <a:t>Mise en place de </a:t>
            </a:r>
            <a:r>
              <a:rPr lang="fr-FR" sz="730" b="1">
                <a:solidFill>
                  <a:schemeClr val="tx1"/>
                </a:solidFill>
                <a:latin typeface="+mj-lt"/>
              </a:rPr>
              <a:t>retraits partiels programmés</a:t>
            </a:r>
          </a:p>
          <a:p>
            <a:pPr marL="171450" indent="-171450">
              <a:spcAft>
                <a:spcPts val="300"/>
              </a:spcAft>
              <a:buClr>
                <a:schemeClr val="accent3"/>
              </a:buClr>
              <a:buFont typeface="Wingdings" panose="05000000000000000000" pitchFamily="2" charset="2"/>
              <a:buChar char="Ø"/>
            </a:pPr>
            <a:r>
              <a:rPr lang="fr-FR" sz="730">
                <a:solidFill>
                  <a:schemeClr val="tx1"/>
                </a:solidFill>
                <a:latin typeface="+mj-lt"/>
              </a:rPr>
              <a:t>Souscription de </a:t>
            </a:r>
            <a:r>
              <a:rPr lang="fr-FR" sz="730" b="1">
                <a:solidFill>
                  <a:schemeClr val="tx1"/>
                </a:solidFill>
                <a:latin typeface="+mj-lt"/>
              </a:rPr>
              <a:t>parts sociales en direct</a:t>
            </a:r>
          </a:p>
          <a:p>
            <a:pPr marL="171450" indent="-171450">
              <a:spcAft>
                <a:spcPts val="300"/>
              </a:spcAft>
              <a:buClr>
                <a:schemeClr val="accent3"/>
              </a:buClr>
              <a:buFont typeface="Wingdings" panose="05000000000000000000" pitchFamily="2" charset="2"/>
              <a:buChar char="Ø"/>
            </a:pPr>
            <a:r>
              <a:rPr lang="fr-FR" sz="730" b="1">
                <a:solidFill>
                  <a:schemeClr val="tx1"/>
                </a:solidFill>
              </a:rPr>
              <a:t>Souscription</a:t>
            </a:r>
            <a:r>
              <a:rPr lang="fr-FR" sz="730">
                <a:solidFill>
                  <a:schemeClr val="tx1"/>
                </a:solidFill>
              </a:rPr>
              <a:t> uniquement avec des </a:t>
            </a:r>
            <a:r>
              <a:rPr lang="fr-FR" sz="730" b="1">
                <a:solidFill>
                  <a:schemeClr val="tx1"/>
                </a:solidFill>
              </a:rPr>
              <a:t>versements programmés (VP)</a:t>
            </a:r>
            <a:r>
              <a:rPr lang="fr-FR" sz="730" b="1">
                <a:solidFill>
                  <a:schemeClr val="tx1"/>
                </a:solidFill>
                <a:latin typeface="+mj-lt"/>
              </a:rPr>
              <a:t> (non possible coté Assureurs)</a:t>
            </a:r>
          </a:p>
          <a:p>
            <a:pPr marL="171450" indent="-171450">
              <a:spcAft>
                <a:spcPts val="300"/>
              </a:spcAft>
              <a:buClr>
                <a:schemeClr val="accent3"/>
              </a:buClr>
              <a:buFont typeface="Wingdings" panose="05000000000000000000" pitchFamily="2" charset="2"/>
              <a:buChar char="Ø"/>
            </a:pPr>
            <a:r>
              <a:rPr lang="fr-FR" sz="730" b="1">
                <a:solidFill>
                  <a:schemeClr val="tx1"/>
                </a:solidFill>
                <a:latin typeface="+mj-lt"/>
              </a:rPr>
              <a:t>Souscription SCPI en direct au delà du profil de risque</a:t>
            </a:r>
            <a:endParaRPr lang="fr-FR" sz="730" b="1">
              <a:solidFill>
                <a:schemeClr val="tx1"/>
              </a:solidFill>
            </a:endParaRPr>
          </a:p>
        </p:txBody>
      </p:sp>
      <p:sp>
        <p:nvSpPr>
          <p:cNvPr id="28" name="ZoneTexte 27">
            <a:extLst>
              <a:ext uri="{FF2B5EF4-FFF2-40B4-BE49-F238E27FC236}">
                <a16:creationId xmlns:a16="http://schemas.microsoft.com/office/drawing/2014/main" id="{B74793EC-037E-4217-A367-23D17C681081}"/>
              </a:ext>
            </a:extLst>
          </p:cNvPr>
          <p:cNvSpPr txBox="1"/>
          <p:nvPr/>
        </p:nvSpPr>
        <p:spPr>
          <a:xfrm>
            <a:off x="1295542" y="3266645"/>
            <a:ext cx="3075914" cy="1318945"/>
          </a:xfrm>
          <a:prstGeom prst="rect">
            <a:avLst/>
          </a:prstGeom>
          <a:noFill/>
        </p:spPr>
        <p:txBody>
          <a:bodyPr wrap="square" rtlCol="0">
            <a:noAutofit/>
          </a:bodyPr>
          <a:lstStyle/>
          <a:p>
            <a:r>
              <a:rPr lang="fr-FR" sz="800" b="1" dirty="0">
                <a:solidFill>
                  <a:schemeClr val="accent5"/>
                </a:solidFill>
                <a:latin typeface="Montserrat SemiBold" panose="020B0604020202020204" charset="0"/>
              </a:rPr>
              <a:t>Gestion déléguée : </a:t>
            </a:r>
          </a:p>
          <a:p>
            <a:pPr marL="171450" indent="-171450">
              <a:spcBef>
                <a:spcPts val="300"/>
              </a:spcBef>
              <a:spcAft>
                <a:spcPts val="300"/>
              </a:spcAft>
              <a:buClr>
                <a:schemeClr val="accent3"/>
              </a:buClr>
              <a:buFont typeface="Wingdings" panose="05000000000000000000" pitchFamily="2" charset="2"/>
              <a:buChar char="Ø"/>
            </a:pPr>
            <a:r>
              <a:rPr lang="fr-FR" sz="730" dirty="0">
                <a:solidFill>
                  <a:schemeClr val="tx1"/>
                </a:solidFill>
                <a:latin typeface="+mj-lt"/>
              </a:rPr>
              <a:t>Modification du </a:t>
            </a:r>
            <a:r>
              <a:rPr lang="fr-FR" sz="730" b="1" dirty="0">
                <a:solidFill>
                  <a:schemeClr val="tx1"/>
                </a:solidFill>
                <a:latin typeface="+mj-lt"/>
              </a:rPr>
              <a:t>profil</a:t>
            </a:r>
            <a:r>
              <a:rPr lang="fr-FR" sz="730" dirty="0">
                <a:solidFill>
                  <a:schemeClr val="tx1"/>
                </a:solidFill>
                <a:latin typeface="+mj-lt"/>
              </a:rPr>
              <a:t> d’une </a:t>
            </a:r>
            <a:r>
              <a:rPr lang="fr-FR" sz="730" b="1" dirty="0">
                <a:solidFill>
                  <a:schemeClr val="tx1"/>
                </a:solidFill>
                <a:latin typeface="+mj-lt"/>
              </a:rPr>
              <a:t>gestion déléguée</a:t>
            </a:r>
          </a:p>
          <a:p>
            <a:pPr marL="171450" indent="-171450">
              <a:spcAft>
                <a:spcPts val="300"/>
              </a:spcAft>
              <a:buClr>
                <a:schemeClr val="accent3"/>
              </a:buClr>
              <a:buFont typeface="Wingdings" panose="05000000000000000000" pitchFamily="2" charset="2"/>
              <a:buChar char="Ø"/>
            </a:pPr>
            <a:r>
              <a:rPr lang="fr-FR" sz="730" dirty="0">
                <a:solidFill>
                  <a:schemeClr val="tx1"/>
                </a:solidFill>
                <a:latin typeface="+mj-lt"/>
              </a:rPr>
              <a:t>Opérations (arbitrage/versement complémentaire) sur des contrats en gestion déléguée qui </a:t>
            </a:r>
            <a:r>
              <a:rPr lang="fr-FR" sz="730" b="1" dirty="0">
                <a:solidFill>
                  <a:schemeClr val="tx1"/>
                </a:solidFill>
                <a:latin typeface="+mj-lt"/>
              </a:rPr>
              <a:t>ne sont pas</a:t>
            </a:r>
            <a:r>
              <a:rPr lang="fr-FR" sz="730" dirty="0">
                <a:solidFill>
                  <a:schemeClr val="tx1"/>
                </a:solidFill>
                <a:latin typeface="+mj-lt"/>
              </a:rPr>
              <a:t> des contrats </a:t>
            </a:r>
            <a:r>
              <a:rPr lang="fr-FR" sz="730" b="1" dirty="0">
                <a:solidFill>
                  <a:schemeClr val="tx1"/>
                </a:solidFill>
                <a:latin typeface="+mj-lt"/>
              </a:rPr>
              <a:t>BPCE Vie ou CNP</a:t>
            </a:r>
          </a:p>
          <a:p>
            <a:pPr marL="171450" indent="-171450">
              <a:spcAft>
                <a:spcPts val="300"/>
              </a:spcAft>
              <a:buClr>
                <a:schemeClr val="accent3"/>
              </a:buClr>
              <a:buFont typeface="Wingdings" panose="05000000000000000000" pitchFamily="2" charset="2"/>
              <a:buChar char="Ø"/>
            </a:pPr>
            <a:r>
              <a:rPr lang="fr-FR" sz="730" dirty="0">
                <a:solidFill>
                  <a:schemeClr val="tx1"/>
                </a:solidFill>
                <a:latin typeface="+mj-lt"/>
              </a:rPr>
              <a:t>Opérations sur des contrats en gestion déléguée détenus en </a:t>
            </a:r>
            <a:r>
              <a:rPr lang="fr-FR" sz="730" b="1" dirty="0" err="1">
                <a:solidFill>
                  <a:schemeClr val="tx1"/>
                </a:solidFill>
                <a:latin typeface="+mj-lt"/>
              </a:rPr>
              <a:t>co</a:t>
            </a:r>
            <a:r>
              <a:rPr lang="fr-FR" sz="730" b="1" dirty="0">
                <a:solidFill>
                  <a:schemeClr val="tx1"/>
                </a:solidFill>
                <a:latin typeface="+mj-lt"/>
              </a:rPr>
              <a:t>-adhésion </a:t>
            </a:r>
          </a:p>
          <a:p>
            <a:pPr marL="171450" indent="-171450">
              <a:spcAft>
                <a:spcPts val="300"/>
              </a:spcAft>
              <a:buClr>
                <a:schemeClr val="accent3"/>
              </a:buClr>
              <a:buFont typeface="Wingdings" panose="05000000000000000000" pitchFamily="2" charset="2"/>
              <a:buChar char="Ø"/>
            </a:pPr>
            <a:r>
              <a:rPr lang="fr-FR" sz="730" dirty="0">
                <a:solidFill>
                  <a:schemeClr val="tx1"/>
                </a:solidFill>
                <a:latin typeface="+mj-lt"/>
              </a:rPr>
              <a:t>Opérations sur des contrats </a:t>
            </a:r>
            <a:r>
              <a:rPr lang="fr-FR" sz="730" b="1" dirty="0">
                <a:solidFill>
                  <a:schemeClr val="tx1"/>
                </a:solidFill>
                <a:latin typeface="+mj-lt"/>
              </a:rPr>
              <a:t>nantis</a:t>
            </a:r>
            <a:r>
              <a:rPr lang="fr-FR" sz="730" dirty="0">
                <a:solidFill>
                  <a:schemeClr val="tx1"/>
                </a:solidFill>
                <a:latin typeface="+mj-lt"/>
              </a:rPr>
              <a:t> en gestion déléguée</a:t>
            </a:r>
          </a:p>
          <a:p>
            <a:pPr marL="171450" indent="-171450">
              <a:spcAft>
                <a:spcPts val="300"/>
              </a:spcAft>
              <a:buClr>
                <a:schemeClr val="accent3"/>
              </a:buClr>
              <a:buFont typeface="Wingdings" panose="05000000000000000000" pitchFamily="2" charset="2"/>
              <a:buChar char="Ø"/>
            </a:pPr>
            <a:r>
              <a:rPr lang="fr-FR" sz="730" dirty="0">
                <a:solidFill>
                  <a:schemeClr val="tx1"/>
                </a:solidFill>
                <a:latin typeface="+mj-lt"/>
              </a:rPr>
              <a:t>Opérations (versement complémentaire/arbitrage) sur des </a:t>
            </a:r>
            <a:r>
              <a:rPr lang="fr-FR" sz="730" b="1" dirty="0">
                <a:solidFill>
                  <a:schemeClr val="tx1"/>
                </a:solidFill>
                <a:latin typeface="+mj-lt"/>
              </a:rPr>
              <a:t>CTO et PEA </a:t>
            </a:r>
            <a:r>
              <a:rPr lang="fr-FR" sz="730" dirty="0">
                <a:solidFill>
                  <a:schemeClr val="tx1"/>
                </a:solidFill>
                <a:latin typeface="+mj-lt"/>
              </a:rPr>
              <a:t>sous gestion déléguée</a:t>
            </a:r>
            <a:endParaRPr lang="fr-FR" sz="730" dirty="0">
              <a:solidFill>
                <a:schemeClr val="accent5"/>
              </a:solidFill>
              <a:latin typeface="Montserrat SemiBold" panose="020B0604020202020204" charset="0"/>
            </a:endParaRPr>
          </a:p>
          <a:p>
            <a:pPr>
              <a:spcAft>
                <a:spcPts val="300"/>
              </a:spcAft>
            </a:pPr>
            <a:endParaRPr lang="fr-FR" sz="730" b="1" dirty="0">
              <a:solidFill>
                <a:schemeClr val="accent5"/>
              </a:solidFill>
              <a:latin typeface="Montserrat SemiBold" panose="020B0604020202020204" charset="0"/>
            </a:endParaRPr>
          </a:p>
        </p:txBody>
      </p:sp>
      <p:sp>
        <p:nvSpPr>
          <p:cNvPr id="29" name="ZoneTexte 28">
            <a:extLst>
              <a:ext uri="{FF2B5EF4-FFF2-40B4-BE49-F238E27FC236}">
                <a16:creationId xmlns:a16="http://schemas.microsoft.com/office/drawing/2014/main" id="{B9DE139B-990E-420D-AF4D-3F791F773610}"/>
              </a:ext>
            </a:extLst>
          </p:cNvPr>
          <p:cNvSpPr txBox="1"/>
          <p:nvPr/>
        </p:nvSpPr>
        <p:spPr>
          <a:xfrm>
            <a:off x="5422089" y="3666434"/>
            <a:ext cx="3075914" cy="1073728"/>
          </a:xfrm>
          <a:prstGeom prst="rect">
            <a:avLst/>
          </a:prstGeom>
          <a:noFill/>
        </p:spPr>
        <p:txBody>
          <a:bodyPr wrap="square" rtlCol="0">
            <a:noAutofit/>
          </a:bodyPr>
          <a:lstStyle/>
          <a:p>
            <a:r>
              <a:rPr lang="fr-FR" sz="800" b="1">
                <a:solidFill>
                  <a:schemeClr val="accent5"/>
                </a:solidFill>
                <a:latin typeface="Montserrat SemiBold" panose="020B0604020202020204" charset="0"/>
              </a:rPr>
              <a:t>Transfert : </a:t>
            </a:r>
            <a:endParaRPr lang="fr-FR" sz="800">
              <a:solidFill>
                <a:schemeClr val="accent5"/>
              </a:solidFill>
              <a:latin typeface="Montserrat SemiBold" panose="020B0604020202020204" charset="0"/>
            </a:endParaRPr>
          </a:p>
          <a:p>
            <a:pPr marL="171450" indent="-171450">
              <a:spcBef>
                <a:spcPts val="300"/>
              </a:spcBef>
              <a:spcAft>
                <a:spcPts val="200"/>
              </a:spcAft>
              <a:buClr>
                <a:schemeClr val="accent3"/>
              </a:buClr>
              <a:buFont typeface="Wingdings" panose="05000000000000000000" pitchFamily="2" charset="2"/>
              <a:buChar char="Ø"/>
            </a:pPr>
            <a:r>
              <a:rPr lang="fr-FR" sz="730">
                <a:solidFill>
                  <a:schemeClr val="tx1"/>
                </a:solidFill>
              </a:rPr>
              <a:t>Transfert de titres d’un </a:t>
            </a:r>
            <a:r>
              <a:rPr lang="fr-FR" sz="730" b="1">
                <a:solidFill>
                  <a:schemeClr val="tx1"/>
                </a:solidFill>
              </a:rPr>
              <a:t>CTO / PEA / PEA-PME</a:t>
            </a:r>
            <a:r>
              <a:rPr lang="fr-FR" sz="730">
                <a:solidFill>
                  <a:schemeClr val="tx1"/>
                </a:solidFill>
              </a:rPr>
              <a:t> de la </a:t>
            </a:r>
            <a:r>
              <a:rPr lang="fr-FR" sz="730" b="1">
                <a:solidFill>
                  <a:schemeClr val="tx1"/>
                </a:solidFill>
              </a:rPr>
              <a:t>concurrence</a:t>
            </a:r>
          </a:p>
          <a:p>
            <a:pPr marL="171450" indent="-171450">
              <a:spcAft>
                <a:spcPts val="200"/>
              </a:spcAft>
              <a:buClr>
                <a:schemeClr val="accent3"/>
              </a:buClr>
              <a:buFont typeface="Wingdings" panose="05000000000000000000" pitchFamily="2" charset="2"/>
              <a:buChar char="Ø"/>
            </a:pPr>
            <a:r>
              <a:rPr lang="fr-FR" sz="730">
                <a:solidFill>
                  <a:schemeClr val="tx1"/>
                </a:solidFill>
                <a:latin typeface="+mj-lt"/>
              </a:rPr>
              <a:t>Transfert Pacte ou </a:t>
            </a:r>
            <a:r>
              <a:rPr lang="fr-FR" sz="730" b="1">
                <a:solidFill>
                  <a:schemeClr val="tx1"/>
                </a:solidFill>
                <a:latin typeface="+mj-lt"/>
              </a:rPr>
              <a:t>Fourgous</a:t>
            </a:r>
            <a:r>
              <a:rPr lang="fr-FR" sz="730">
                <a:solidFill>
                  <a:schemeClr val="tx1"/>
                </a:solidFill>
                <a:latin typeface="+mj-lt"/>
              </a:rPr>
              <a:t> de contrats d’assurance vie qui ne sont pas des contrats </a:t>
            </a:r>
            <a:r>
              <a:rPr lang="fr-FR" sz="730" b="1">
                <a:solidFill>
                  <a:schemeClr val="tx1"/>
                </a:solidFill>
                <a:latin typeface="+mj-lt"/>
              </a:rPr>
              <a:t>CNP</a:t>
            </a:r>
          </a:p>
          <a:p>
            <a:pPr marL="171450" indent="-171450">
              <a:spcAft>
                <a:spcPts val="200"/>
              </a:spcAft>
              <a:buClr>
                <a:schemeClr val="accent3"/>
              </a:buClr>
              <a:buFont typeface="Wingdings" panose="05000000000000000000" pitchFamily="2" charset="2"/>
              <a:buChar char="Ø"/>
            </a:pPr>
            <a:r>
              <a:rPr lang="fr-FR" sz="730">
                <a:solidFill>
                  <a:schemeClr val="tx1"/>
                </a:solidFill>
                <a:latin typeface="+mj-lt"/>
              </a:rPr>
              <a:t>Transfert Pacte ou </a:t>
            </a:r>
            <a:r>
              <a:rPr lang="fr-FR" sz="730" b="1">
                <a:solidFill>
                  <a:schemeClr val="tx1"/>
                </a:solidFill>
                <a:latin typeface="+mj-lt"/>
              </a:rPr>
              <a:t>Fourgous</a:t>
            </a:r>
            <a:r>
              <a:rPr lang="fr-FR" sz="730">
                <a:solidFill>
                  <a:schemeClr val="tx1"/>
                </a:solidFill>
                <a:latin typeface="+mj-lt"/>
              </a:rPr>
              <a:t> d’une assurance vie en </a:t>
            </a:r>
            <a:r>
              <a:rPr lang="fr-FR" sz="730" err="1">
                <a:solidFill>
                  <a:schemeClr val="tx1"/>
                </a:solidFill>
                <a:latin typeface="+mj-lt"/>
              </a:rPr>
              <a:t>co</a:t>
            </a:r>
            <a:r>
              <a:rPr lang="fr-FR" sz="730">
                <a:solidFill>
                  <a:schemeClr val="tx1"/>
                </a:solidFill>
                <a:latin typeface="+mj-lt"/>
              </a:rPr>
              <a:t>-adhésion ou nantie</a:t>
            </a:r>
          </a:p>
          <a:p>
            <a:pPr marL="171450" indent="-171450">
              <a:spcAft>
                <a:spcPts val="200"/>
              </a:spcAft>
              <a:buClr>
                <a:schemeClr val="accent3"/>
              </a:buClr>
              <a:buFont typeface="Wingdings" panose="05000000000000000000" pitchFamily="2" charset="2"/>
              <a:buChar char="Ø"/>
            </a:pPr>
            <a:r>
              <a:rPr lang="fr-FR" sz="730">
                <a:solidFill>
                  <a:schemeClr val="tx1"/>
                </a:solidFill>
              </a:rPr>
              <a:t>Diminution des </a:t>
            </a:r>
            <a:r>
              <a:rPr lang="fr-FR" sz="730" b="1">
                <a:solidFill>
                  <a:schemeClr val="tx1"/>
                </a:solidFill>
              </a:rPr>
              <a:t>versements programmés </a:t>
            </a:r>
          </a:p>
        </p:txBody>
      </p:sp>
      <p:sp>
        <p:nvSpPr>
          <p:cNvPr id="30" name="ZoneTexte 29">
            <a:extLst>
              <a:ext uri="{FF2B5EF4-FFF2-40B4-BE49-F238E27FC236}">
                <a16:creationId xmlns:a16="http://schemas.microsoft.com/office/drawing/2014/main" id="{777EFF58-84A9-4592-B056-9A2CE4684F3A}"/>
              </a:ext>
            </a:extLst>
          </p:cNvPr>
          <p:cNvSpPr txBox="1"/>
          <p:nvPr/>
        </p:nvSpPr>
        <p:spPr>
          <a:xfrm>
            <a:off x="5837404" y="2160573"/>
            <a:ext cx="2965678" cy="1204766"/>
          </a:xfrm>
          <a:prstGeom prst="rect">
            <a:avLst/>
          </a:prstGeom>
          <a:noFill/>
        </p:spPr>
        <p:txBody>
          <a:bodyPr wrap="square" rtlCol="0">
            <a:noAutofit/>
          </a:bodyPr>
          <a:lstStyle/>
          <a:p>
            <a:r>
              <a:rPr lang="fr-FR" sz="800" b="1">
                <a:solidFill>
                  <a:schemeClr val="accent5"/>
                </a:solidFill>
                <a:latin typeface="Montserrat SemiBold" panose="020B0604020202020204" charset="0"/>
              </a:rPr>
              <a:t>Arbitrage : </a:t>
            </a:r>
            <a:endParaRPr lang="fr-FR" sz="730" b="1">
              <a:solidFill>
                <a:schemeClr val="accent5"/>
              </a:solidFill>
              <a:latin typeface="Montserrat SemiBold" panose="020B0604020202020204" charset="0"/>
            </a:endParaRPr>
          </a:p>
          <a:p>
            <a:pPr marL="171450" indent="-171450">
              <a:spcBef>
                <a:spcPts val="300"/>
              </a:spcBef>
              <a:spcAft>
                <a:spcPts val="200"/>
              </a:spcAft>
              <a:buClr>
                <a:schemeClr val="accent3"/>
              </a:buClr>
              <a:buFont typeface="Wingdings" panose="05000000000000000000" pitchFamily="2" charset="2"/>
              <a:buChar char="Ø"/>
            </a:pPr>
            <a:r>
              <a:rPr lang="fr-FR" sz="730">
                <a:solidFill>
                  <a:schemeClr val="tx1"/>
                </a:solidFill>
              </a:rPr>
              <a:t>Arbitrage sur des contrats détenus en </a:t>
            </a:r>
            <a:r>
              <a:rPr lang="fr-FR" sz="730" b="1" err="1">
                <a:solidFill>
                  <a:schemeClr val="tx1"/>
                </a:solidFill>
              </a:rPr>
              <a:t>co</a:t>
            </a:r>
            <a:r>
              <a:rPr lang="fr-FR" sz="730" b="1">
                <a:solidFill>
                  <a:schemeClr val="tx1"/>
                </a:solidFill>
              </a:rPr>
              <a:t>-adhésion </a:t>
            </a:r>
            <a:r>
              <a:rPr lang="fr-FR" sz="730">
                <a:solidFill>
                  <a:schemeClr val="tx1"/>
                </a:solidFill>
              </a:rPr>
              <a:t>(excepté les CTO)</a:t>
            </a:r>
          </a:p>
          <a:p>
            <a:pPr marL="171450" indent="-171450">
              <a:spcAft>
                <a:spcPts val="200"/>
              </a:spcAft>
              <a:buClr>
                <a:schemeClr val="accent3"/>
              </a:buClr>
              <a:buFont typeface="Wingdings" panose="05000000000000000000" pitchFamily="2" charset="2"/>
              <a:buChar char="Ø"/>
            </a:pPr>
            <a:r>
              <a:rPr lang="fr-FR" sz="730">
                <a:solidFill>
                  <a:schemeClr val="tx1"/>
                </a:solidFill>
              </a:rPr>
              <a:t>Arbitrage sur des contrats </a:t>
            </a:r>
            <a:r>
              <a:rPr lang="fr-FR" sz="730" b="1">
                <a:solidFill>
                  <a:schemeClr val="tx1"/>
                </a:solidFill>
              </a:rPr>
              <a:t>nantis</a:t>
            </a:r>
            <a:r>
              <a:rPr lang="fr-FR" sz="730">
                <a:solidFill>
                  <a:schemeClr val="tx1"/>
                </a:solidFill>
              </a:rPr>
              <a:t> </a:t>
            </a:r>
          </a:p>
          <a:p>
            <a:pPr marL="171450" indent="-171450">
              <a:spcAft>
                <a:spcPts val="200"/>
              </a:spcAft>
              <a:buClr>
                <a:schemeClr val="accent3"/>
              </a:buClr>
              <a:buFont typeface="Wingdings" panose="05000000000000000000" pitchFamily="2" charset="2"/>
              <a:buChar char="Ø"/>
            </a:pPr>
            <a:r>
              <a:rPr lang="fr-FR" sz="730">
                <a:solidFill>
                  <a:schemeClr val="tx1"/>
                </a:solidFill>
              </a:rPr>
              <a:t>Arbitrage sur des contrats </a:t>
            </a:r>
            <a:r>
              <a:rPr lang="fr-FR" sz="730" b="1">
                <a:solidFill>
                  <a:schemeClr val="tx1"/>
                </a:solidFill>
              </a:rPr>
              <a:t>Natixis Life</a:t>
            </a:r>
          </a:p>
          <a:p>
            <a:pPr marL="171450" indent="-171450">
              <a:spcAft>
                <a:spcPts val="200"/>
              </a:spcAft>
              <a:buClr>
                <a:schemeClr val="accent3"/>
              </a:buClr>
              <a:buFont typeface="Wingdings" panose="05000000000000000000" pitchFamily="2" charset="2"/>
              <a:buChar char="Ø"/>
            </a:pPr>
            <a:r>
              <a:rPr lang="fr-FR" sz="730">
                <a:solidFill>
                  <a:schemeClr val="tx1"/>
                </a:solidFill>
              </a:rPr>
              <a:t>Arbitrage sur des contrats </a:t>
            </a:r>
            <a:r>
              <a:rPr lang="fr-FR" sz="730" b="1">
                <a:solidFill>
                  <a:schemeClr val="tx1"/>
                </a:solidFill>
              </a:rPr>
              <a:t>NWM </a:t>
            </a:r>
            <a:r>
              <a:rPr lang="fr-FR" sz="730">
                <a:solidFill>
                  <a:schemeClr val="tx1"/>
                </a:solidFill>
              </a:rPr>
              <a:t>(exceptés les contrats </a:t>
            </a:r>
            <a:r>
              <a:rPr lang="fr-FR" sz="730" b="1">
                <a:solidFill>
                  <a:schemeClr val="tx1"/>
                </a:solidFill>
              </a:rPr>
              <a:t>Dédiance et </a:t>
            </a:r>
            <a:r>
              <a:rPr lang="fr-FR" sz="730" b="1" err="1">
                <a:solidFill>
                  <a:schemeClr val="tx1"/>
                </a:solidFill>
              </a:rPr>
              <a:t>Multiance</a:t>
            </a:r>
            <a:r>
              <a:rPr lang="fr-FR" sz="730">
                <a:solidFill>
                  <a:schemeClr val="tx1"/>
                </a:solidFill>
              </a:rPr>
              <a:t>)</a:t>
            </a:r>
          </a:p>
          <a:p>
            <a:pPr marL="171450" indent="-171450">
              <a:spcAft>
                <a:spcPts val="200"/>
              </a:spcAft>
              <a:buClr>
                <a:schemeClr val="accent3"/>
              </a:buClr>
              <a:buFont typeface="Wingdings" panose="05000000000000000000" pitchFamily="2" charset="2"/>
              <a:buChar char="Ø"/>
            </a:pPr>
            <a:r>
              <a:rPr lang="fr-FR" sz="730">
                <a:solidFill>
                  <a:schemeClr val="tx1"/>
                </a:solidFill>
              </a:rPr>
              <a:t>Arbitrage sur une </a:t>
            </a:r>
            <a:r>
              <a:rPr lang="fr-FR" sz="730" b="1">
                <a:solidFill>
                  <a:schemeClr val="tx1"/>
                </a:solidFill>
              </a:rPr>
              <a:t>SCPI en direct</a:t>
            </a:r>
            <a:endParaRPr lang="fr-FR" sz="730">
              <a:solidFill>
                <a:schemeClr val="tx1"/>
              </a:solidFill>
            </a:endParaRPr>
          </a:p>
          <a:p>
            <a:pPr marL="171450" indent="-171450">
              <a:spcAft>
                <a:spcPts val="200"/>
              </a:spcAft>
              <a:buClr>
                <a:schemeClr val="accent3"/>
              </a:buClr>
              <a:buFont typeface="Wingdings" panose="05000000000000000000" pitchFamily="2" charset="2"/>
              <a:buChar char="Ø"/>
            </a:pPr>
            <a:r>
              <a:rPr lang="fr-FR" sz="730">
                <a:solidFill>
                  <a:schemeClr val="tx1"/>
                </a:solidFill>
              </a:rPr>
              <a:t>Arbitrage d’un contrat vers un </a:t>
            </a:r>
            <a:r>
              <a:rPr lang="fr-FR" sz="730" b="1">
                <a:solidFill>
                  <a:schemeClr val="tx1"/>
                </a:solidFill>
              </a:rPr>
              <a:t>autre contrat</a:t>
            </a:r>
          </a:p>
          <a:p>
            <a:pPr marL="171450" indent="-171450">
              <a:spcAft>
                <a:spcPts val="200"/>
              </a:spcAft>
              <a:buClr>
                <a:schemeClr val="accent3"/>
              </a:buClr>
              <a:buFont typeface="Wingdings" panose="05000000000000000000" pitchFamily="2" charset="2"/>
              <a:buChar char="Ø"/>
            </a:pPr>
            <a:r>
              <a:rPr lang="fr-FR" sz="730" b="1">
                <a:solidFill>
                  <a:schemeClr val="tx1"/>
                </a:solidFill>
              </a:rPr>
              <a:t>Rachat partiel ou total </a:t>
            </a:r>
            <a:r>
              <a:rPr lang="fr-FR" sz="730">
                <a:solidFill>
                  <a:schemeClr val="tx1"/>
                </a:solidFill>
              </a:rPr>
              <a:t>sur des contrats </a:t>
            </a:r>
            <a:r>
              <a:rPr lang="fr-FR" sz="730" b="1">
                <a:solidFill>
                  <a:schemeClr val="tx1"/>
                </a:solidFill>
              </a:rPr>
              <a:t>existants </a:t>
            </a:r>
          </a:p>
          <a:p>
            <a:pPr marL="171450" indent="-171450">
              <a:spcAft>
                <a:spcPts val="300"/>
              </a:spcAft>
              <a:buClr>
                <a:schemeClr val="accent3"/>
              </a:buClr>
              <a:buFont typeface="Wingdings" panose="05000000000000000000" pitchFamily="2" charset="2"/>
              <a:buChar char="Ø"/>
            </a:pPr>
            <a:endParaRPr lang="fr-FR" sz="730" b="1">
              <a:solidFill>
                <a:schemeClr val="tx1"/>
              </a:solidFill>
            </a:endParaRPr>
          </a:p>
        </p:txBody>
      </p:sp>
      <p:pic>
        <p:nvPicPr>
          <p:cNvPr id="1026" name="Picture 2">
            <a:extLst>
              <a:ext uri="{FF2B5EF4-FFF2-40B4-BE49-F238E27FC236}">
                <a16:creationId xmlns:a16="http://schemas.microsoft.com/office/drawing/2014/main" id="{70642A4B-AEAB-4E84-9320-8476BA5F54A8}"/>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43390" y="1942216"/>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F7DF486C-12A3-4ADB-8BA2-8EF036E3BAD5}"/>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88939" y="3206614"/>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F9FCAE88-5614-4151-BA64-48864AE2B085}"/>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20819" y="322512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ECE58285-D53A-4AFB-96D2-554C08C8681F}"/>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24875" y="2610851"/>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a:extLst>
              <a:ext uri="{FF2B5EF4-FFF2-40B4-BE49-F238E27FC236}">
                <a16:creationId xmlns:a16="http://schemas.microsoft.com/office/drawing/2014/main" id="{A2FBD7D2-D6D0-44C6-A0AE-E7113B716317}"/>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51542" y="534299"/>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a:extLst>
              <a:ext uri="{FF2B5EF4-FFF2-40B4-BE49-F238E27FC236}">
                <a16:creationId xmlns:a16="http://schemas.microsoft.com/office/drawing/2014/main" id="{F64EAD4F-BA55-4447-9F54-9F56A2D2F821}"/>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79644" y="610862"/>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2">
            <a:extLst>
              <a:ext uri="{FF2B5EF4-FFF2-40B4-BE49-F238E27FC236}">
                <a16:creationId xmlns:a16="http://schemas.microsoft.com/office/drawing/2014/main" id="{0B4CE6BC-7863-4666-9301-57F3CF337046}"/>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5860" y="2355465"/>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0">
            <a:extLst>
              <a:ext uri="{FF2B5EF4-FFF2-40B4-BE49-F238E27FC236}">
                <a16:creationId xmlns:a16="http://schemas.microsoft.com/office/drawing/2014/main" id="{DE7134F5-228D-4941-B722-D74337323123}"/>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47155" y="3266645"/>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8">
            <a:extLst>
              <a:ext uri="{FF2B5EF4-FFF2-40B4-BE49-F238E27FC236}">
                <a16:creationId xmlns:a16="http://schemas.microsoft.com/office/drawing/2014/main" id="{F525B2F7-86CC-4851-834A-DB4C3B1A148B}"/>
              </a:ext>
            </a:extLst>
          </p:cNvPr>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78062" y="3666434"/>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D9C95CE-03F0-4E14-BFDA-838FDA7169DA}"/>
              </a:ext>
            </a:extLst>
          </p:cNvPr>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53583" y="2587899"/>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4">
            <a:extLst>
              <a:ext uri="{FF2B5EF4-FFF2-40B4-BE49-F238E27FC236}">
                <a16:creationId xmlns:a16="http://schemas.microsoft.com/office/drawing/2014/main" id="{A25393DE-2AC1-4B37-A4EA-729701735138}"/>
              </a:ext>
            </a:extLst>
          </p:cNvPr>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91014" y="2160573"/>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18">
            <a:extLst>
              <a:ext uri="{FF2B5EF4-FFF2-40B4-BE49-F238E27FC236}">
                <a16:creationId xmlns:a16="http://schemas.microsoft.com/office/drawing/2014/main" id="{6DBB7E13-8FCE-451F-8789-933E2097706F}"/>
              </a:ext>
            </a:extLst>
          </p:cNvPr>
          <p:cNvPicPr>
            <a:picLocks noChangeAspect="1" noChangeArrowheads="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84907" y="2357899"/>
            <a:ext cx="174187" cy="174187"/>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a:extLst>
              <a:ext uri="{FF2B5EF4-FFF2-40B4-BE49-F238E27FC236}">
                <a16:creationId xmlns:a16="http://schemas.microsoft.com/office/drawing/2014/main" id="{9BBFBB8A-47BB-4F33-9358-2E412EA298D1}"/>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36349" y="2487047"/>
            <a:ext cx="671303" cy="540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4">
            <a:extLst>
              <a:ext uri="{FF2B5EF4-FFF2-40B4-BE49-F238E27FC236}">
                <a16:creationId xmlns:a16="http://schemas.microsoft.com/office/drawing/2014/main" id="{0952A2F9-5ADC-4E1A-8ED4-2F8DC5105969}"/>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59695" y="1952726"/>
            <a:ext cx="243226" cy="24322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8">
            <a:extLst>
              <a:ext uri="{FF2B5EF4-FFF2-40B4-BE49-F238E27FC236}">
                <a16:creationId xmlns:a16="http://schemas.microsoft.com/office/drawing/2014/main" id="{3EB882E3-02A9-4AF9-9FA5-CC7938B1DFEA}"/>
              </a:ext>
            </a:extLst>
          </p:cNvPr>
          <p:cNvPicPr>
            <a:picLocks noChangeAspect="1" noChangeArrowheads="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41354" y="196848"/>
            <a:ext cx="314418" cy="314418"/>
          </a:xfrm>
          <a:prstGeom prst="rect">
            <a:avLst/>
          </a:prstGeom>
          <a:noFill/>
          <a:extLst>
            <a:ext uri="{909E8E84-426E-40DD-AFC4-6F175D3DCCD1}">
              <a14:hiddenFill xmlns:a14="http://schemas.microsoft.com/office/drawing/2010/main">
                <a:solidFill>
                  <a:srgbClr val="FFFFFF"/>
                </a:solidFill>
              </a14:hiddenFill>
            </a:ext>
          </a:extLst>
        </p:spPr>
      </p:pic>
      <p:sp>
        <p:nvSpPr>
          <p:cNvPr id="37" name="ZoneTexte 36">
            <a:extLst>
              <a:ext uri="{FF2B5EF4-FFF2-40B4-BE49-F238E27FC236}">
                <a16:creationId xmlns:a16="http://schemas.microsoft.com/office/drawing/2014/main" id="{1FAE5C87-E97B-4518-BFA2-A63BE032D268}"/>
              </a:ext>
            </a:extLst>
          </p:cNvPr>
          <p:cNvSpPr txBox="1"/>
          <p:nvPr/>
        </p:nvSpPr>
        <p:spPr>
          <a:xfrm>
            <a:off x="5422087" y="610862"/>
            <a:ext cx="3465709" cy="1381422"/>
          </a:xfrm>
          <a:prstGeom prst="rect">
            <a:avLst/>
          </a:prstGeom>
          <a:noFill/>
        </p:spPr>
        <p:txBody>
          <a:bodyPr wrap="square" rtlCol="0">
            <a:noAutofit/>
          </a:bodyPr>
          <a:lstStyle/>
          <a:p>
            <a:r>
              <a:rPr lang="fr-FR" sz="800" b="1">
                <a:solidFill>
                  <a:schemeClr val="accent5"/>
                </a:solidFill>
                <a:latin typeface="Montserrat SemiBold" panose="020B0604020202020204" charset="0"/>
              </a:rPr>
              <a:t>Versement complémentaire : </a:t>
            </a:r>
            <a:endParaRPr lang="fr-FR" sz="800">
              <a:solidFill>
                <a:schemeClr val="tx1"/>
              </a:solidFill>
              <a:latin typeface="+mj-lt"/>
            </a:endParaRPr>
          </a:p>
          <a:p>
            <a:pPr marL="171450" indent="-171450">
              <a:spcBef>
                <a:spcPts val="300"/>
              </a:spcBef>
              <a:spcAft>
                <a:spcPts val="300"/>
              </a:spcAft>
              <a:buClr>
                <a:schemeClr val="accent3"/>
              </a:buClr>
              <a:buFont typeface="Wingdings" panose="05000000000000000000" pitchFamily="2" charset="2"/>
              <a:buChar char="Ø"/>
            </a:pPr>
            <a:r>
              <a:rPr lang="fr-FR" sz="730">
                <a:solidFill>
                  <a:schemeClr val="tx1"/>
                </a:solidFill>
                <a:latin typeface="+mj-lt"/>
              </a:rPr>
              <a:t>Versement sur des </a:t>
            </a:r>
            <a:r>
              <a:rPr lang="fr-FR" sz="730" b="1">
                <a:solidFill>
                  <a:schemeClr val="tx1"/>
                </a:solidFill>
                <a:latin typeface="+mj-lt"/>
              </a:rPr>
              <a:t>contrats</a:t>
            </a:r>
            <a:r>
              <a:rPr lang="fr-FR" sz="730">
                <a:solidFill>
                  <a:schemeClr val="tx1"/>
                </a:solidFill>
                <a:latin typeface="+mj-lt"/>
              </a:rPr>
              <a:t> détenus en</a:t>
            </a:r>
            <a:r>
              <a:rPr lang="fr-FR" sz="730" b="1">
                <a:solidFill>
                  <a:schemeClr val="tx1"/>
                </a:solidFill>
                <a:latin typeface="+mj-lt"/>
              </a:rPr>
              <a:t> </a:t>
            </a:r>
            <a:r>
              <a:rPr lang="fr-FR" sz="730" b="1" err="1">
                <a:solidFill>
                  <a:schemeClr val="tx1"/>
                </a:solidFill>
                <a:latin typeface="+mj-lt"/>
              </a:rPr>
              <a:t>co</a:t>
            </a:r>
            <a:r>
              <a:rPr lang="fr-FR" sz="730" b="1">
                <a:solidFill>
                  <a:schemeClr val="tx1"/>
                </a:solidFill>
                <a:latin typeface="+mj-lt"/>
              </a:rPr>
              <a:t>-adhésion </a:t>
            </a:r>
            <a:r>
              <a:rPr lang="fr-FR" sz="730">
                <a:solidFill>
                  <a:schemeClr val="tx1"/>
                </a:solidFill>
              </a:rPr>
              <a:t>(exceptés</a:t>
            </a:r>
            <a:r>
              <a:rPr lang="fr-FR" sz="730" b="1">
                <a:solidFill>
                  <a:schemeClr val="tx1"/>
                </a:solidFill>
              </a:rPr>
              <a:t> </a:t>
            </a:r>
            <a:r>
              <a:rPr lang="fr-FR" sz="730">
                <a:solidFill>
                  <a:schemeClr val="tx1"/>
                </a:solidFill>
              </a:rPr>
              <a:t>les</a:t>
            </a:r>
            <a:r>
              <a:rPr lang="fr-FR" sz="730" b="1">
                <a:solidFill>
                  <a:schemeClr val="tx1"/>
                </a:solidFill>
              </a:rPr>
              <a:t> CTO</a:t>
            </a:r>
            <a:r>
              <a:rPr lang="fr-FR" sz="730">
                <a:solidFill>
                  <a:schemeClr val="tx1"/>
                </a:solidFill>
              </a:rPr>
              <a:t>)</a:t>
            </a:r>
            <a:endParaRPr lang="fr-FR" sz="730">
              <a:solidFill>
                <a:schemeClr val="tx1"/>
              </a:solidFill>
              <a:latin typeface="+mj-lt"/>
            </a:endParaRPr>
          </a:p>
          <a:p>
            <a:pPr marL="171450" indent="-171450">
              <a:spcAft>
                <a:spcPts val="300"/>
              </a:spcAft>
              <a:buClr>
                <a:schemeClr val="accent3"/>
              </a:buClr>
              <a:buFont typeface="Wingdings" panose="05000000000000000000" pitchFamily="2" charset="2"/>
              <a:buChar char="Ø"/>
            </a:pPr>
            <a:r>
              <a:rPr lang="fr-FR" sz="730">
                <a:solidFill>
                  <a:schemeClr val="tx1"/>
                </a:solidFill>
              </a:rPr>
              <a:t>Mise en place de </a:t>
            </a:r>
            <a:r>
              <a:rPr lang="fr-FR" sz="730" b="1">
                <a:solidFill>
                  <a:schemeClr val="tx1"/>
                </a:solidFill>
              </a:rPr>
              <a:t>versements programmés </a:t>
            </a:r>
            <a:r>
              <a:rPr lang="fr-FR" sz="730">
                <a:solidFill>
                  <a:schemeClr val="tx1"/>
                </a:solidFill>
              </a:rPr>
              <a:t>sur un contrat en </a:t>
            </a:r>
            <a:r>
              <a:rPr lang="fr-FR" sz="730" b="1" err="1">
                <a:solidFill>
                  <a:schemeClr val="tx1"/>
                </a:solidFill>
              </a:rPr>
              <a:t>co</a:t>
            </a:r>
            <a:r>
              <a:rPr lang="fr-FR" sz="730" b="1">
                <a:solidFill>
                  <a:schemeClr val="tx1"/>
                </a:solidFill>
              </a:rPr>
              <a:t>-adhésion </a:t>
            </a:r>
            <a:r>
              <a:rPr lang="fr-FR" sz="730">
                <a:solidFill>
                  <a:schemeClr val="tx1"/>
                </a:solidFill>
              </a:rPr>
              <a:t>(exceptés les CTO)</a:t>
            </a:r>
            <a:endParaRPr lang="fr-FR" sz="730">
              <a:solidFill>
                <a:schemeClr val="tx1"/>
              </a:solidFill>
              <a:latin typeface="+mj-lt"/>
            </a:endParaRPr>
          </a:p>
          <a:p>
            <a:pPr marL="171450" indent="-171450">
              <a:spcAft>
                <a:spcPts val="300"/>
              </a:spcAft>
              <a:buClr>
                <a:schemeClr val="accent3"/>
              </a:buClr>
              <a:buFont typeface="Wingdings" panose="05000000000000000000" pitchFamily="2" charset="2"/>
              <a:buChar char="Ø"/>
            </a:pPr>
            <a:r>
              <a:rPr lang="fr-FR" sz="730">
                <a:solidFill>
                  <a:schemeClr val="tx1"/>
                </a:solidFill>
                <a:latin typeface="+mj-lt"/>
              </a:rPr>
              <a:t>Versement sur des contrats </a:t>
            </a:r>
            <a:r>
              <a:rPr lang="fr-FR" sz="730" b="1">
                <a:solidFill>
                  <a:schemeClr val="tx1"/>
                </a:solidFill>
                <a:latin typeface="+mj-lt"/>
              </a:rPr>
              <a:t>nantis</a:t>
            </a:r>
            <a:r>
              <a:rPr lang="fr-FR" sz="730">
                <a:solidFill>
                  <a:schemeClr val="tx1"/>
                </a:solidFill>
                <a:latin typeface="+mj-lt"/>
              </a:rPr>
              <a:t> </a:t>
            </a:r>
          </a:p>
          <a:p>
            <a:pPr marL="171450" indent="-171450">
              <a:spcAft>
                <a:spcPts val="300"/>
              </a:spcAft>
              <a:buClr>
                <a:schemeClr val="accent3"/>
              </a:buClr>
              <a:buFont typeface="Wingdings" panose="05000000000000000000" pitchFamily="2" charset="2"/>
              <a:buChar char="Ø"/>
            </a:pPr>
            <a:r>
              <a:rPr lang="fr-FR" sz="730">
                <a:solidFill>
                  <a:schemeClr val="tx1"/>
                </a:solidFill>
                <a:latin typeface="+mj-lt"/>
              </a:rPr>
              <a:t>Versement sur des contrats </a:t>
            </a:r>
            <a:r>
              <a:rPr lang="fr-FR" sz="730" b="1">
                <a:solidFill>
                  <a:schemeClr val="tx1"/>
                </a:solidFill>
                <a:latin typeface="+mj-lt"/>
              </a:rPr>
              <a:t>Natixis Life</a:t>
            </a:r>
          </a:p>
          <a:p>
            <a:pPr marL="171450" indent="-171450">
              <a:spcAft>
                <a:spcPts val="300"/>
              </a:spcAft>
              <a:buClr>
                <a:schemeClr val="accent3"/>
              </a:buClr>
              <a:buFont typeface="Wingdings" panose="05000000000000000000" pitchFamily="2" charset="2"/>
              <a:buChar char="Ø"/>
            </a:pPr>
            <a:r>
              <a:rPr lang="fr-FR" sz="730">
                <a:solidFill>
                  <a:schemeClr val="tx1"/>
                </a:solidFill>
                <a:latin typeface="+mj-lt"/>
              </a:rPr>
              <a:t>Versement sur des contrats </a:t>
            </a:r>
            <a:r>
              <a:rPr lang="fr-FR" sz="730" b="1">
                <a:solidFill>
                  <a:schemeClr val="tx1"/>
                </a:solidFill>
                <a:latin typeface="+mj-lt"/>
              </a:rPr>
              <a:t>NWM </a:t>
            </a:r>
            <a:r>
              <a:rPr lang="fr-FR" sz="730">
                <a:solidFill>
                  <a:schemeClr val="tx1"/>
                </a:solidFill>
              </a:rPr>
              <a:t>(exceptés les contrats </a:t>
            </a:r>
            <a:r>
              <a:rPr lang="fr-FR" sz="730" b="1">
                <a:solidFill>
                  <a:schemeClr val="tx1"/>
                </a:solidFill>
              </a:rPr>
              <a:t>Dédiance et </a:t>
            </a:r>
            <a:r>
              <a:rPr lang="fr-FR" sz="730" b="1" err="1">
                <a:solidFill>
                  <a:schemeClr val="tx1"/>
                </a:solidFill>
              </a:rPr>
              <a:t>Multiance</a:t>
            </a:r>
            <a:r>
              <a:rPr lang="fr-FR" sz="730">
                <a:solidFill>
                  <a:schemeClr val="tx1"/>
                </a:solidFill>
              </a:rPr>
              <a:t>)</a:t>
            </a:r>
          </a:p>
          <a:p>
            <a:pPr marL="171450" indent="-171450">
              <a:spcAft>
                <a:spcPts val="300"/>
              </a:spcAft>
              <a:buClr>
                <a:schemeClr val="accent3"/>
              </a:buClr>
              <a:buFont typeface="Wingdings" panose="05000000000000000000" pitchFamily="2" charset="2"/>
              <a:buChar char="Ø"/>
            </a:pPr>
            <a:r>
              <a:rPr lang="fr-FR" sz="730">
                <a:solidFill>
                  <a:schemeClr val="tx1"/>
                </a:solidFill>
              </a:rPr>
              <a:t>Versement sur une </a:t>
            </a:r>
            <a:r>
              <a:rPr lang="fr-FR" sz="730" b="1">
                <a:solidFill>
                  <a:schemeClr val="tx1"/>
                </a:solidFill>
              </a:rPr>
              <a:t>SCPI en direct</a:t>
            </a:r>
            <a:endParaRPr lang="fr-FR" sz="730">
              <a:solidFill>
                <a:schemeClr val="tx1"/>
              </a:solidFill>
              <a:latin typeface="+mj-lt"/>
            </a:endParaRPr>
          </a:p>
          <a:p>
            <a:pPr marL="171450" indent="-171450">
              <a:spcAft>
                <a:spcPts val="300"/>
              </a:spcAft>
              <a:buClr>
                <a:schemeClr val="accent3"/>
              </a:buClr>
              <a:buFont typeface="Wingdings" panose="05000000000000000000" pitchFamily="2" charset="2"/>
              <a:buChar char="Ø"/>
            </a:pPr>
            <a:r>
              <a:rPr lang="fr-FR" sz="730">
                <a:solidFill>
                  <a:schemeClr val="tx1"/>
                </a:solidFill>
              </a:rPr>
              <a:t>Diminution des </a:t>
            </a:r>
            <a:r>
              <a:rPr lang="fr-FR" sz="730" b="1">
                <a:solidFill>
                  <a:schemeClr val="tx1"/>
                </a:solidFill>
              </a:rPr>
              <a:t>versements programmés</a:t>
            </a:r>
          </a:p>
        </p:txBody>
      </p:sp>
    </p:spTree>
    <p:extLst>
      <p:ext uri="{BB962C8B-B14F-4D97-AF65-F5344CB8AC3E}">
        <p14:creationId xmlns:p14="http://schemas.microsoft.com/office/powerpoint/2010/main" val="9174090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Tableau 4">
            <a:extLst>
              <a:ext uri="{FF2B5EF4-FFF2-40B4-BE49-F238E27FC236}">
                <a16:creationId xmlns:a16="http://schemas.microsoft.com/office/drawing/2014/main" id="{EC973635-818A-4831-A1B7-4F1B1727D724}"/>
              </a:ext>
            </a:extLst>
          </p:cNvPr>
          <p:cNvGraphicFramePr>
            <a:graphicFrameLocks noGrp="1"/>
          </p:cNvGraphicFramePr>
          <p:nvPr>
            <p:extLst>
              <p:ext uri="{D42A27DB-BD31-4B8C-83A1-F6EECF244321}">
                <p14:modId xmlns:p14="http://schemas.microsoft.com/office/powerpoint/2010/main" val="485965149"/>
              </p:ext>
            </p:extLst>
          </p:nvPr>
        </p:nvGraphicFramePr>
        <p:xfrm>
          <a:off x="72001" y="30757"/>
          <a:ext cx="9001082" cy="4831080"/>
        </p:xfrm>
        <a:graphic>
          <a:graphicData uri="http://schemas.openxmlformats.org/drawingml/2006/table">
            <a:tbl>
              <a:tblPr firstRow="1" bandRow="1">
                <a:tableStyleId>{F66A9B51-AE3E-4324-8CB2-79743BB350C3}</a:tableStyleId>
              </a:tblPr>
              <a:tblGrid>
                <a:gridCol w="208280">
                  <a:extLst>
                    <a:ext uri="{9D8B030D-6E8A-4147-A177-3AD203B41FA5}">
                      <a16:colId xmlns:a16="http://schemas.microsoft.com/office/drawing/2014/main" val="3017391693"/>
                    </a:ext>
                  </a:extLst>
                </a:gridCol>
                <a:gridCol w="1209864">
                  <a:extLst>
                    <a:ext uri="{9D8B030D-6E8A-4147-A177-3AD203B41FA5}">
                      <a16:colId xmlns:a16="http://schemas.microsoft.com/office/drawing/2014/main" val="417544857"/>
                    </a:ext>
                  </a:extLst>
                </a:gridCol>
                <a:gridCol w="689358">
                  <a:extLst>
                    <a:ext uri="{9D8B030D-6E8A-4147-A177-3AD203B41FA5}">
                      <a16:colId xmlns:a16="http://schemas.microsoft.com/office/drawing/2014/main" val="1351485742"/>
                    </a:ext>
                  </a:extLst>
                </a:gridCol>
                <a:gridCol w="689358">
                  <a:extLst>
                    <a:ext uri="{9D8B030D-6E8A-4147-A177-3AD203B41FA5}">
                      <a16:colId xmlns:a16="http://schemas.microsoft.com/office/drawing/2014/main" val="2409115727"/>
                    </a:ext>
                  </a:extLst>
                </a:gridCol>
                <a:gridCol w="689358">
                  <a:extLst>
                    <a:ext uri="{9D8B030D-6E8A-4147-A177-3AD203B41FA5}">
                      <a16:colId xmlns:a16="http://schemas.microsoft.com/office/drawing/2014/main" val="4287781386"/>
                    </a:ext>
                  </a:extLst>
                </a:gridCol>
                <a:gridCol w="689358">
                  <a:extLst>
                    <a:ext uri="{9D8B030D-6E8A-4147-A177-3AD203B41FA5}">
                      <a16:colId xmlns:a16="http://schemas.microsoft.com/office/drawing/2014/main" val="674509878"/>
                    </a:ext>
                  </a:extLst>
                </a:gridCol>
                <a:gridCol w="689358">
                  <a:extLst>
                    <a:ext uri="{9D8B030D-6E8A-4147-A177-3AD203B41FA5}">
                      <a16:colId xmlns:a16="http://schemas.microsoft.com/office/drawing/2014/main" val="951069873"/>
                    </a:ext>
                  </a:extLst>
                </a:gridCol>
                <a:gridCol w="689358">
                  <a:extLst>
                    <a:ext uri="{9D8B030D-6E8A-4147-A177-3AD203B41FA5}">
                      <a16:colId xmlns:a16="http://schemas.microsoft.com/office/drawing/2014/main" val="3248810560"/>
                    </a:ext>
                  </a:extLst>
                </a:gridCol>
                <a:gridCol w="689358">
                  <a:extLst>
                    <a:ext uri="{9D8B030D-6E8A-4147-A177-3AD203B41FA5}">
                      <a16:colId xmlns:a16="http://schemas.microsoft.com/office/drawing/2014/main" val="1132461165"/>
                    </a:ext>
                  </a:extLst>
                </a:gridCol>
                <a:gridCol w="689358">
                  <a:extLst>
                    <a:ext uri="{9D8B030D-6E8A-4147-A177-3AD203B41FA5}">
                      <a16:colId xmlns:a16="http://schemas.microsoft.com/office/drawing/2014/main" val="1546522360"/>
                    </a:ext>
                  </a:extLst>
                </a:gridCol>
                <a:gridCol w="689358">
                  <a:extLst>
                    <a:ext uri="{9D8B030D-6E8A-4147-A177-3AD203B41FA5}">
                      <a16:colId xmlns:a16="http://schemas.microsoft.com/office/drawing/2014/main" val="802095857"/>
                    </a:ext>
                  </a:extLst>
                </a:gridCol>
                <a:gridCol w="689358">
                  <a:extLst>
                    <a:ext uri="{9D8B030D-6E8A-4147-A177-3AD203B41FA5}">
                      <a16:colId xmlns:a16="http://schemas.microsoft.com/office/drawing/2014/main" val="1585165794"/>
                    </a:ext>
                  </a:extLst>
                </a:gridCol>
                <a:gridCol w="689358">
                  <a:extLst>
                    <a:ext uri="{9D8B030D-6E8A-4147-A177-3AD203B41FA5}">
                      <a16:colId xmlns:a16="http://schemas.microsoft.com/office/drawing/2014/main" val="358109573"/>
                    </a:ext>
                  </a:extLst>
                </a:gridCol>
              </a:tblGrid>
              <a:tr h="204797">
                <a:tc>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fr-FR" sz="8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1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a:solidFill>
                            <a:schemeClr val="bg1"/>
                          </a:solidFill>
                          <a:latin typeface="Montserrat SemiBold" panose="020B0604020202020204" charset="0"/>
                        </a:rPr>
                        <a:t>Paramétrage LEA V3.1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hMerge="1">
                  <a:txBody>
                    <a:bodyPr/>
                    <a:lstStyle/>
                    <a:p>
                      <a:endParaRPr lang="fr-FR" sz="600">
                        <a:solidFill>
                          <a:schemeClr val="bg1"/>
                        </a:solidFill>
                        <a:latin typeface="Montserrat SemiBold" panose="020B060402020202020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fr-FR" sz="600">
                        <a:solidFill>
                          <a:schemeClr val="bg1"/>
                        </a:solidFill>
                        <a:latin typeface="Montserrat SemiBold" panose="020B060402020202020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fr-FR"/>
                    </a:p>
                  </a:txBody>
                  <a:tcPr/>
                </a:tc>
                <a:tc hMerge="1">
                  <a:txBody>
                    <a:bodyPr/>
                    <a:lstStyle/>
                    <a:p>
                      <a:endParaRPr lang="fr-FR"/>
                    </a:p>
                  </a:txBody>
                  <a:tcPr/>
                </a:tc>
                <a:tc hMerge="1">
                  <a:txBody>
                    <a:bodyPr/>
                    <a:lstStyle/>
                    <a:p>
                      <a:endParaRPr lang="fr-FR"/>
                    </a:p>
                  </a:txBody>
                  <a:tcPr>
                    <a:lnL w="12700" cap="flat" cmpd="sng" algn="ctr">
                      <a:solidFill>
                        <a:schemeClr val="tx1"/>
                      </a:solidFill>
                      <a:prstDash val="solid"/>
                      <a:round/>
                      <a:headEnd type="none" w="med" len="med"/>
                      <a:tailEnd type="none" w="med" len="med"/>
                    </a:lnL>
                  </a:tcPr>
                </a:tc>
                <a:tc hMerge="1">
                  <a:txBody>
                    <a:bodyPr/>
                    <a:lstStyle/>
                    <a:p>
                      <a:endParaRPr lang="fr-FR" sz="600">
                        <a:solidFill>
                          <a:schemeClr val="bg1"/>
                        </a:solidFill>
                        <a:latin typeface="Montserrat SemiBold" panose="020B060402020202020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a:p>
                  </a:txBody>
                  <a:tcPr/>
                </a:tc>
                <a:tc hMerge="1">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23216559"/>
                  </a:ext>
                </a:extLst>
              </a:tr>
              <a:tr h="387785">
                <a:tc>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800">
                          <a:solidFill>
                            <a:schemeClr val="bg1"/>
                          </a:solidFill>
                          <a:latin typeface="Montserrat SemiBold" panose="020B0604020202020204" charset="0"/>
                        </a:rPr>
                        <a:t>Projets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fr-FR" sz="600" dirty="0">
                          <a:solidFill>
                            <a:schemeClr val="bg1"/>
                          </a:solidFill>
                          <a:latin typeface="Montserrat SemiBold" panose="020B0604020202020204" charset="0"/>
                        </a:rPr>
                        <a:t>ASV et CAPI </a:t>
                      </a:r>
                    </a:p>
                    <a:p>
                      <a:pPr algn="ctr"/>
                      <a:r>
                        <a:rPr lang="fr-FR" sz="600" dirty="0">
                          <a:solidFill>
                            <a:schemeClr val="bg1"/>
                          </a:solidFill>
                          <a:latin typeface="Montserrat SemiBold" panose="020B0604020202020204" charset="0"/>
                        </a:rPr>
                        <a:t>BPCE Vie</a:t>
                      </a:r>
                    </a:p>
                  </a:txBody>
                  <a:tcP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et CAPI</a:t>
                      </a:r>
                    </a:p>
                    <a:p>
                      <a:pPr algn="ctr"/>
                      <a:r>
                        <a:rPr lang="fr-FR" sz="600">
                          <a:solidFill>
                            <a:schemeClr val="bg1"/>
                          </a:solidFill>
                          <a:latin typeface="Montserrat SemiBold" panose="020B0604020202020204" charset="0"/>
                        </a:rPr>
                        <a:t>CNP</a:t>
                      </a:r>
                    </a:p>
                    <a:p>
                      <a:pPr algn="ctr"/>
                      <a:endParaRPr lang="fr-FR" sz="600">
                        <a:solidFill>
                          <a:schemeClr val="bg1"/>
                        </a:solidFill>
                        <a:latin typeface="Montserrat SemiBold" panose="020B060402020202020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et CAPI</a:t>
                      </a:r>
                    </a:p>
                    <a:p>
                      <a:pPr algn="ctr"/>
                      <a:r>
                        <a:rPr lang="fr-FR" sz="600">
                          <a:solidFill>
                            <a:schemeClr val="bg1"/>
                          </a:solidFill>
                          <a:latin typeface="Montserrat SemiBold" panose="020B0604020202020204" charset="0"/>
                        </a:rPr>
                        <a:t> NWM-PAV </a:t>
                      </a:r>
                      <a:r>
                        <a:rPr lang="fr-FR" sz="500">
                          <a:solidFill>
                            <a:schemeClr val="bg1"/>
                          </a:solidFill>
                          <a:latin typeface="Montserrat SemiBold" panose="020B0604020202020204" charset="0"/>
                        </a:rPr>
                        <a:t>(</a:t>
                      </a:r>
                      <a:r>
                        <a:rPr lang="fr-FR" sz="500" u="sng">
                          <a:solidFill>
                            <a:schemeClr val="bg1"/>
                          </a:solidFill>
                          <a:latin typeface="Montserrat SemiBold" panose="020B0604020202020204" charset="0"/>
                        </a:rPr>
                        <a:t>hors</a:t>
                      </a:r>
                      <a:r>
                        <a:rPr lang="fr-FR" sz="500">
                          <a:solidFill>
                            <a:schemeClr val="bg1"/>
                          </a:solidFill>
                          <a:latin typeface="Montserrat SemiBold" panose="020B0604020202020204" charset="0"/>
                        </a:rPr>
                        <a:t> Dédiance et </a:t>
                      </a:r>
                      <a:r>
                        <a:rPr lang="fr-FR" sz="500" err="1">
                          <a:solidFill>
                            <a:schemeClr val="bg1"/>
                          </a:solidFill>
                          <a:latin typeface="Montserrat SemiBold" panose="020B0604020202020204" charset="0"/>
                        </a:rPr>
                        <a:t>Multiance</a:t>
                      </a:r>
                      <a:r>
                        <a:rPr lang="fr-FR" sz="500">
                          <a:solidFill>
                            <a:schemeClr val="bg1"/>
                          </a:solidFill>
                          <a:latin typeface="Montserrat SemiBold" panose="020B0604020202020204" charset="0"/>
                        </a:rPr>
                        <a:t>) </a:t>
                      </a:r>
                      <a:endParaRPr lang="fr-FR" sz="600">
                        <a:solidFill>
                          <a:schemeClr val="bg1"/>
                        </a:solidFill>
                        <a:latin typeface="Montserrat SemiBold" panose="020B0604020202020204" charset="0"/>
                      </a:endParaRPr>
                    </a:p>
                  </a:txBody>
                  <a:tcPr marL="72000" marR="7200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et CAPI</a:t>
                      </a:r>
                    </a:p>
                    <a:p>
                      <a:pPr algn="ctr"/>
                      <a:r>
                        <a:rPr lang="fr-FR" sz="600">
                          <a:solidFill>
                            <a:schemeClr val="bg1"/>
                          </a:solidFill>
                          <a:latin typeface="Montserrat SemiBold" panose="020B0604020202020204" charset="0"/>
                        </a:rPr>
                        <a:t> NWM-PAV </a:t>
                      </a:r>
                      <a:r>
                        <a:rPr lang="fr-FR" sz="500">
                          <a:solidFill>
                            <a:schemeClr val="bg1"/>
                          </a:solidFill>
                          <a:latin typeface="Montserrat SemiBold" panose="020B0604020202020204" charset="0"/>
                        </a:rPr>
                        <a:t>(Dédiance et </a:t>
                      </a:r>
                      <a:r>
                        <a:rPr lang="fr-FR" sz="500" err="1">
                          <a:solidFill>
                            <a:schemeClr val="bg1"/>
                          </a:solidFill>
                          <a:latin typeface="Montserrat SemiBold" panose="020B0604020202020204" charset="0"/>
                        </a:rPr>
                        <a:t>Multiance</a:t>
                      </a:r>
                      <a:r>
                        <a:rPr lang="fr-FR" sz="500">
                          <a:solidFill>
                            <a:schemeClr val="bg1"/>
                          </a:solidFill>
                          <a:latin typeface="Montserrat SemiBold" panose="020B0604020202020204" charset="0"/>
                        </a:rPr>
                        <a:t>)</a:t>
                      </a:r>
                      <a:endParaRPr lang="fr-FR" sz="600">
                        <a:solidFill>
                          <a:schemeClr val="bg1"/>
                        </a:solidFill>
                        <a:latin typeface="Montserrat SemiBold" panose="020B060402020202020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NL</a:t>
                      </a:r>
                    </a:p>
                    <a:p>
                      <a:pPr algn="ctr"/>
                      <a:r>
                        <a:rPr lang="fr-FR" sz="500">
                          <a:solidFill>
                            <a:schemeClr val="bg1"/>
                          </a:solidFill>
                          <a:latin typeface="Montserrat SemiBold" panose="020B0604020202020204" charset="0"/>
                        </a:rPr>
                        <a:t>(courant T4 2020)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PERP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PEA / </a:t>
                      </a:r>
                      <a:br>
                        <a:rPr lang="fr-FR" sz="600">
                          <a:solidFill>
                            <a:schemeClr val="bg1"/>
                          </a:solidFill>
                          <a:latin typeface="Montserrat SemiBold" panose="020B0604020202020204" charset="0"/>
                        </a:rPr>
                      </a:br>
                      <a:r>
                        <a:rPr lang="fr-FR" sz="600">
                          <a:solidFill>
                            <a:schemeClr val="bg1"/>
                          </a:solidFill>
                          <a:latin typeface="Montserrat SemiBold" panose="020B0604020202020204" charset="0"/>
                        </a:rPr>
                        <a:t>PEA-PME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CTO</a:t>
                      </a:r>
                    </a:p>
                    <a:p>
                      <a:pPr algn="ctr"/>
                      <a:r>
                        <a:rPr lang="fr-FR" sz="600">
                          <a:solidFill>
                            <a:schemeClr val="bg1"/>
                          </a:solidFill>
                          <a:latin typeface="Montserrat SemiBold" panose="020B0604020202020204" charset="0"/>
                        </a:rPr>
                        <a:t>NET</a:t>
                      </a:r>
                    </a:p>
                  </a:txBody>
                  <a:tcP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CTO</a:t>
                      </a:r>
                    </a:p>
                    <a:p>
                      <a:pPr algn="ctr"/>
                      <a:r>
                        <a:rPr lang="fr-FR" sz="600">
                          <a:solidFill>
                            <a:schemeClr val="bg1"/>
                          </a:solidFill>
                          <a:latin typeface="Montserrat SemiBold" panose="020B0604020202020204" charset="0"/>
                        </a:rPr>
                        <a:t>NMW</a:t>
                      </a:r>
                    </a:p>
                    <a:p>
                      <a:pPr algn="ctr"/>
                      <a:r>
                        <a:rPr lang="fr-FR" sz="600">
                          <a:solidFill>
                            <a:schemeClr val="bg1"/>
                          </a:solidFill>
                          <a:latin typeface="Montserrat SemiBold" panose="020B0604020202020204" charset="0"/>
                        </a:rPr>
                        <a:t>(VEGA)</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CTO FISC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SCPI en direct</a:t>
                      </a:r>
                    </a:p>
                    <a:p>
                      <a:pPr algn="ctr"/>
                      <a:r>
                        <a:rPr lang="fr-FR" sz="600">
                          <a:solidFill>
                            <a:schemeClr val="bg1"/>
                          </a:solidFill>
                          <a:latin typeface="Montserrat SemiBold" panose="020B0604020202020204" charset="0"/>
                        </a:rPr>
                        <a:t>(hors ASV)</a:t>
                      </a:r>
                    </a:p>
                  </a:txBody>
                  <a:tcP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510255733"/>
                  </a:ext>
                </a:extLst>
              </a:tr>
              <a:tr h="380337">
                <a:tc rowSpan="10">
                  <a:txBody>
                    <a:bodyPr/>
                    <a:lstStyle/>
                    <a:p>
                      <a:pPr algn="ctr"/>
                      <a:r>
                        <a:rPr lang="fr-FR" sz="800">
                          <a:latin typeface="Montserrat SemiBold" panose="020B0604020202020204" charset="0"/>
                        </a:rPr>
                        <a:t>Souscription</a:t>
                      </a: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fontAlgn="b"/>
                      <a:r>
                        <a:rPr lang="fr-FR" sz="600" b="1" i="0" u="none" strike="noStrike">
                          <a:solidFill>
                            <a:srgbClr val="000000"/>
                          </a:solidFill>
                          <a:effectLst/>
                          <a:latin typeface="+mj-lt"/>
                        </a:rPr>
                        <a:t>Condition(s)</a:t>
                      </a:r>
                    </a:p>
                  </a:txBody>
                  <a:tcPr marL="36000" marR="3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j-lt"/>
                          <a:ea typeface="+mn-ea"/>
                          <a:cs typeface="+mn-cs"/>
                          <a:sym typeface="Arial"/>
                        </a:rPr>
                        <a:t>Respect mini souscription / segmentation des contrats</a:t>
                      </a: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Respect mini souscription / segmentation des contrats</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Respect mini souscription / segmentation des contrats</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Respect mini souscription</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500" b="0" i="0" u="none" strike="noStrike" cap="none">
                          <a:solidFill>
                            <a:schemeClr val="tx1"/>
                          </a:solidFill>
                          <a:latin typeface="+mj-lt"/>
                          <a:ea typeface="+mn-ea"/>
                          <a:cs typeface="+mn-cs"/>
                          <a:sym typeface="Arial"/>
                        </a:rPr>
                        <a:t>-</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Respect mini souscription / segmentation des contrats</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j-lt"/>
                          <a:ea typeface="+mn-ea"/>
                          <a:cs typeface="+mn-cs"/>
                          <a:sym typeface="Arial"/>
                        </a:rPr>
                        <a:t>Respect mini souscription / segmentation des contrats</a:t>
                      </a: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Respect mini souscription / segmentation des contrats</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extLst>
                  <a:ext uri="{0D108BD9-81ED-4DB2-BD59-A6C34878D82A}">
                    <a16:rowId xmlns:a16="http://schemas.microsoft.com/office/drawing/2014/main" val="2564241731"/>
                  </a:ext>
                </a:extLst>
              </a:tr>
              <a:tr h="17554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fr-FR" sz="600" b="1" i="0" u="none" strike="noStrike">
                          <a:solidFill>
                            <a:srgbClr val="000000"/>
                          </a:solidFill>
                          <a:effectLst/>
                          <a:latin typeface="+mj-lt"/>
                        </a:rPr>
                        <a:t>Epargner pour mes proches</a:t>
                      </a:r>
                    </a:p>
                  </a:txBody>
                  <a:tcPr marL="36000" marR="3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1527681720"/>
                  </a:ext>
                </a:extLst>
              </a:tr>
              <a:tr h="17554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Constituer une épargne</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extLst>
                  <a:ext uri="{0D108BD9-81ED-4DB2-BD59-A6C34878D82A}">
                    <a16:rowId xmlns:a16="http://schemas.microsoft.com/office/drawing/2014/main" val="373729216"/>
                  </a:ext>
                </a:extLst>
              </a:tr>
              <a:tr h="17554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Transmettre mon patrimoine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2837585227"/>
                  </a:ext>
                </a:extLst>
              </a:tr>
              <a:tr h="17554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Préparer ma retraite</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extLst>
                  <a:ext uri="{0D108BD9-81ED-4DB2-BD59-A6C34878D82A}">
                    <a16:rowId xmlns:a16="http://schemas.microsoft.com/office/drawing/2014/main" val="3322792560"/>
                  </a:ext>
                </a:extLst>
              </a:tr>
              <a:tr h="26331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Percevoir des revenus complémentaires</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extLst>
                  <a:ext uri="{0D108BD9-81ED-4DB2-BD59-A6C34878D82A}">
                    <a16:rowId xmlns:a16="http://schemas.microsoft.com/office/drawing/2014/main" val="2420861343"/>
                  </a:ext>
                </a:extLst>
              </a:tr>
              <a:tr h="17554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Préparer un projet immobilier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1653199771"/>
                  </a:ext>
                </a:extLst>
              </a:tr>
              <a:tr h="17554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Optimiser mon imposition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Wingdings" panose="05000000000000000000" pitchFamily="2" charset="2"/>
                        <a:buNone/>
                      </a:pPr>
                      <a:endParaRPr lang="fr-FR" sz="600" b="0">
                        <a:solidFill>
                          <a:schemeClr val="tx1"/>
                        </a:solidFill>
                        <a:latin typeface="+mj-lt"/>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indent="0" algn="ctr">
                        <a:buFont typeface="Wingdings" panose="05000000000000000000" pitchFamily="2" charset="2"/>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1409710974"/>
                  </a:ext>
                </a:extLst>
              </a:tr>
              <a:tr h="17554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Valoriser mon capital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extLst>
                  <a:ext uri="{0D108BD9-81ED-4DB2-BD59-A6C34878D82A}">
                    <a16:rowId xmlns:a16="http://schemas.microsoft.com/office/drawing/2014/main" val="3040624347"/>
                  </a:ext>
                </a:extLst>
              </a:tr>
              <a:tr h="175540">
                <a:tc vMerge="1">
                  <a:txBody>
                    <a:bodyPr/>
                    <a:lstStyle/>
                    <a:p>
                      <a:pPr algn="ctr"/>
                      <a:endParaRPr lang="fr-FR" sz="9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Valoriser toute mon épargne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847372299"/>
                  </a:ext>
                </a:extLst>
              </a:tr>
              <a:tr h="307195">
                <a:tc rowSpan="10">
                  <a:txBody>
                    <a:bodyPr/>
                    <a:lstStyle/>
                    <a:p>
                      <a:pPr algn="ctr"/>
                      <a:r>
                        <a:rPr lang="fr-FR" sz="800">
                          <a:latin typeface="Montserrat SemiBold" panose="020B0604020202020204" charset="0"/>
                        </a:rPr>
                        <a:t>Versement </a:t>
                      </a:r>
                      <a:r>
                        <a:rPr lang="fr-FR" sz="800" err="1">
                          <a:latin typeface="Montserrat SemiBold" panose="020B0604020202020204" charset="0"/>
                        </a:rPr>
                        <a:t>compl</a:t>
                      </a:r>
                      <a:r>
                        <a:rPr lang="fr-FR" sz="800">
                          <a:latin typeface="Montserrat SemiBold" panose="020B0604020202020204" charset="0"/>
                        </a:rPr>
                        <a:t>. / arbitrage </a:t>
                      </a: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fontAlgn="b"/>
                      <a:r>
                        <a:rPr lang="fr-FR" sz="600" b="1" i="0" u="none" strike="noStrike">
                          <a:solidFill>
                            <a:srgbClr val="000000"/>
                          </a:solidFill>
                          <a:effectLst/>
                          <a:latin typeface="+mj-lt"/>
                        </a:rPr>
                        <a:t>Condition(s)</a:t>
                      </a:r>
                    </a:p>
                  </a:txBody>
                  <a:tcPr marL="36000" marR="3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Respect mini segmentation des contrats</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Respect mini segmentation des contrats</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indent="0" algn="ctr">
                        <a:buFontTx/>
                        <a:buNone/>
                      </a:pPr>
                      <a:r>
                        <a:rPr lang="fr-FR" sz="500" b="0">
                          <a:solidFill>
                            <a:schemeClr val="tx1"/>
                          </a:solidFill>
                          <a:latin typeface="+mj-lt"/>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Respect mini segmentation des contrats</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Respect mini segmentation des contrats</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Respect mini segmentation des contrats</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Respect mini segmentation des contrats</a:t>
                      </a: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Respect mini segmentation des contrats</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5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5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extLst>
                  <a:ext uri="{0D108BD9-81ED-4DB2-BD59-A6C34878D82A}">
                    <a16:rowId xmlns:a16="http://schemas.microsoft.com/office/drawing/2014/main" val="92984674"/>
                  </a:ext>
                </a:extLst>
              </a:tr>
              <a:tr h="17554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fr-FR" sz="600" b="1" i="0" u="none" strike="noStrike">
                          <a:solidFill>
                            <a:srgbClr val="000000"/>
                          </a:solidFill>
                          <a:effectLst/>
                          <a:latin typeface="+mj-lt"/>
                        </a:rPr>
                        <a:t>Epargner pour mes proches</a:t>
                      </a:r>
                    </a:p>
                  </a:txBody>
                  <a:tcPr marL="36000" marR="3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811645449"/>
                  </a:ext>
                </a:extLst>
              </a:tr>
              <a:tr h="17554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Constituer une épargne</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118050376"/>
                  </a:ext>
                </a:extLst>
              </a:tr>
              <a:tr h="17554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Transmettre mon patrimoine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085384385"/>
                  </a:ext>
                </a:extLst>
              </a:tr>
              <a:tr h="17554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Préparer ma retraite</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930190791"/>
                  </a:ext>
                </a:extLst>
              </a:tr>
              <a:tr h="26331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Percevoir des revenus complémentaires</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444961072"/>
                  </a:ext>
                </a:extLst>
              </a:tr>
              <a:tr h="17554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Préparer un projet immobilier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906336470"/>
                  </a:ext>
                </a:extLst>
              </a:tr>
              <a:tr h="17554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Optimiser mon imposition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Wingdings" panose="05000000000000000000" pitchFamily="2" charset="2"/>
                        <a:buNone/>
                      </a:pPr>
                      <a:endParaRPr lang="fr-FR" sz="600" b="0">
                        <a:solidFill>
                          <a:schemeClr val="tx1"/>
                        </a:solidFill>
                        <a:latin typeface="+mj-lt"/>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4098427327"/>
                  </a:ext>
                </a:extLst>
              </a:tr>
              <a:tr h="17554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Valoriser mon capital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4225201269"/>
                  </a:ext>
                </a:extLst>
              </a:tr>
              <a:tr h="17554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Valoriser toute mon épargne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dirty="0">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924634583"/>
                  </a:ext>
                </a:extLst>
              </a:tr>
            </a:tbl>
          </a:graphicData>
        </a:graphic>
      </p:graphicFrame>
      <p:sp>
        <p:nvSpPr>
          <p:cNvPr id="2" name="ZoneTexte 1">
            <a:extLst>
              <a:ext uri="{FF2B5EF4-FFF2-40B4-BE49-F238E27FC236}">
                <a16:creationId xmlns:a16="http://schemas.microsoft.com/office/drawing/2014/main" id="{E0CDC3F0-42CA-4210-8486-C7AFDA0C3617}"/>
              </a:ext>
            </a:extLst>
          </p:cNvPr>
          <p:cNvSpPr txBox="1"/>
          <p:nvPr/>
        </p:nvSpPr>
        <p:spPr>
          <a:xfrm>
            <a:off x="5722058" y="4871810"/>
            <a:ext cx="2173278" cy="246221"/>
          </a:xfrm>
          <a:prstGeom prst="rect">
            <a:avLst/>
          </a:prstGeom>
          <a:noFill/>
        </p:spPr>
        <p:txBody>
          <a:bodyPr wrap="square" numCol="2" rtlCol="0">
            <a:spAutoFit/>
          </a:bodyPr>
          <a:lstStyle/>
          <a:p>
            <a:r>
              <a:rPr lang="fr-FR" sz="500">
                <a:solidFill>
                  <a:schemeClr val="tx1"/>
                </a:solidFill>
              </a:rPr>
              <a:t>■</a:t>
            </a:r>
            <a:r>
              <a:rPr lang="fr-FR" sz="500">
                <a:solidFill>
                  <a:schemeClr val="bg1">
                    <a:lumMod val="75000"/>
                  </a:schemeClr>
                </a:solidFill>
              </a:rPr>
              <a:t>■■■</a:t>
            </a:r>
            <a:r>
              <a:rPr lang="fr-FR" sz="500">
                <a:solidFill>
                  <a:schemeClr val="tx1"/>
                </a:solidFill>
              </a:rPr>
              <a:t> : Grand public</a:t>
            </a:r>
          </a:p>
          <a:p>
            <a:r>
              <a:rPr lang="fr-FR" sz="500">
                <a:solidFill>
                  <a:schemeClr val="bg1">
                    <a:lumMod val="75000"/>
                  </a:schemeClr>
                </a:solidFill>
              </a:rPr>
              <a:t>■</a:t>
            </a:r>
            <a:r>
              <a:rPr lang="fr-FR" sz="500">
                <a:solidFill>
                  <a:schemeClr val="tx1"/>
                </a:solidFill>
              </a:rPr>
              <a:t>■</a:t>
            </a:r>
            <a:r>
              <a:rPr lang="fr-FR" sz="500">
                <a:solidFill>
                  <a:schemeClr val="bg1">
                    <a:lumMod val="75000"/>
                  </a:schemeClr>
                </a:solidFill>
              </a:rPr>
              <a:t>■■</a:t>
            </a:r>
            <a:r>
              <a:rPr lang="fr-FR" sz="500"/>
              <a:t> : Haut de Gamme </a:t>
            </a:r>
          </a:p>
          <a:p>
            <a:pPr lvl="0"/>
            <a:r>
              <a:rPr lang="fr-FR" sz="500">
                <a:solidFill>
                  <a:schemeClr val="bg1">
                    <a:lumMod val="75000"/>
                  </a:schemeClr>
                </a:solidFill>
              </a:rPr>
              <a:t>■■</a:t>
            </a:r>
            <a:r>
              <a:rPr lang="fr-FR" sz="500"/>
              <a:t>■</a:t>
            </a:r>
            <a:r>
              <a:rPr lang="fr-FR" sz="500">
                <a:solidFill>
                  <a:schemeClr val="bg1">
                    <a:lumMod val="75000"/>
                  </a:schemeClr>
                </a:solidFill>
              </a:rPr>
              <a:t>■</a:t>
            </a:r>
            <a:r>
              <a:rPr lang="fr-FR" sz="500"/>
              <a:t> : Gestion Privée</a:t>
            </a:r>
          </a:p>
          <a:p>
            <a:pPr lvl="0"/>
            <a:r>
              <a:rPr lang="fr-FR" sz="500">
                <a:solidFill>
                  <a:schemeClr val="bg1">
                    <a:lumMod val="75000"/>
                  </a:schemeClr>
                </a:solidFill>
              </a:rPr>
              <a:t>■■■</a:t>
            </a:r>
            <a:r>
              <a:rPr lang="fr-FR" sz="500">
                <a:solidFill>
                  <a:schemeClr val="tx1"/>
                </a:solidFill>
              </a:rPr>
              <a:t>■</a:t>
            </a:r>
            <a:r>
              <a:rPr lang="fr-FR" sz="500"/>
              <a:t> : Gestion de Fortune </a:t>
            </a:r>
          </a:p>
        </p:txBody>
      </p:sp>
      <p:sp>
        <p:nvSpPr>
          <p:cNvPr id="10" name="Rectangle 9">
            <a:extLst>
              <a:ext uri="{FF2B5EF4-FFF2-40B4-BE49-F238E27FC236}">
                <a16:creationId xmlns:a16="http://schemas.microsoft.com/office/drawing/2014/main" id="{2916F5DB-9AAA-4144-823A-CA456795DD8A}"/>
              </a:ext>
            </a:extLst>
          </p:cNvPr>
          <p:cNvSpPr/>
          <p:nvPr/>
        </p:nvSpPr>
        <p:spPr>
          <a:xfrm>
            <a:off x="4103323" y="4924297"/>
            <a:ext cx="1406200" cy="12394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a:t>KO</a:t>
            </a:r>
          </a:p>
        </p:txBody>
      </p:sp>
      <p:sp>
        <p:nvSpPr>
          <p:cNvPr id="11" name="Rectangle 10">
            <a:extLst>
              <a:ext uri="{FF2B5EF4-FFF2-40B4-BE49-F238E27FC236}">
                <a16:creationId xmlns:a16="http://schemas.microsoft.com/office/drawing/2014/main" id="{F2199648-F1DA-4898-8791-C47D17F5660F}"/>
              </a:ext>
            </a:extLst>
          </p:cNvPr>
          <p:cNvSpPr/>
          <p:nvPr/>
        </p:nvSpPr>
        <p:spPr>
          <a:xfrm>
            <a:off x="2615964" y="4924297"/>
            <a:ext cx="1406200" cy="123940"/>
          </a:xfrm>
          <a:prstGeom prst="rect">
            <a:avLst/>
          </a:prstGeom>
          <a:solidFill>
            <a:srgbClr val="C4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rPr>
              <a:t>OK</a:t>
            </a:r>
          </a:p>
        </p:txBody>
      </p:sp>
      <p:sp>
        <p:nvSpPr>
          <p:cNvPr id="12" name="Flèche : bas 11">
            <a:extLst>
              <a:ext uri="{FF2B5EF4-FFF2-40B4-BE49-F238E27FC236}">
                <a16:creationId xmlns:a16="http://schemas.microsoft.com/office/drawing/2014/main" id="{40EE0E12-D75F-46D6-86BF-ADDFE8E19964}"/>
              </a:ext>
            </a:extLst>
          </p:cNvPr>
          <p:cNvSpPr/>
          <p:nvPr/>
        </p:nvSpPr>
        <p:spPr>
          <a:xfrm>
            <a:off x="1149069" y="380830"/>
            <a:ext cx="56644" cy="164634"/>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433181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Tableau 4">
            <a:extLst>
              <a:ext uri="{FF2B5EF4-FFF2-40B4-BE49-F238E27FC236}">
                <a16:creationId xmlns:a16="http://schemas.microsoft.com/office/drawing/2014/main" id="{EC973635-818A-4831-A1B7-4F1B1727D724}"/>
              </a:ext>
            </a:extLst>
          </p:cNvPr>
          <p:cNvGraphicFramePr>
            <a:graphicFrameLocks noGrp="1"/>
          </p:cNvGraphicFramePr>
          <p:nvPr>
            <p:extLst>
              <p:ext uri="{D42A27DB-BD31-4B8C-83A1-F6EECF244321}">
                <p14:modId xmlns:p14="http://schemas.microsoft.com/office/powerpoint/2010/main" val="3481800756"/>
              </p:ext>
            </p:extLst>
          </p:nvPr>
        </p:nvGraphicFramePr>
        <p:xfrm>
          <a:off x="72000" y="30757"/>
          <a:ext cx="9001083" cy="4831080"/>
        </p:xfrm>
        <a:graphic>
          <a:graphicData uri="http://schemas.openxmlformats.org/drawingml/2006/table">
            <a:tbl>
              <a:tblPr firstRow="1" bandRow="1">
                <a:tableStyleId>{F66A9B51-AE3E-4324-8CB2-79743BB350C3}</a:tableStyleId>
              </a:tblPr>
              <a:tblGrid>
                <a:gridCol w="208280">
                  <a:extLst>
                    <a:ext uri="{9D8B030D-6E8A-4147-A177-3AD203B41FA5}">
                      <a16:colId xmlns:a16="http://schemas.microsoft.com/office/drawing/2014/main" val="3017391693"/>
                    </a:ext>
                  </a:extLst>
                </a:gridCol>
                <a:gridCol w="1209865">
                  <a:extLst>
                    <a:ext uri="{9D8B030D-6E8A-4147-A177-3AD203B41FA5}">
                      <a16:colId xmlns:a16="http://schemas.microsoft.com/office/drawing/2014/main" val="417544857"/>
                    </a:ext>
                  </a:extLst>
                </a:gridCol>
                <a:gridCol w="689358">
                  <a:extLst>
                    <a:ext uri="{9D8B030D-6E8A-4147-A177-3AD203B41FA5}">
                      <a16:colId xmlns:a16="http://schemas.microsoft.com/office/drawing/2014/main" val="1351485742"/>
                    </a:ext>
                  </a:extLst>
                </a:gridCol>
                <a:gridCol w="689358">
                  <a:extLst>
                    <a:ext uri="{9D8B030D-6E8A-4147-A177-3AD203B41FA5}">
                      <a16:colId xmlns:a16="http://schemas.microsoft.com/office/drawing/2014/main" val="2409115727"/>
                    </a:ext>
                  </a:extLst>
                </a:gridCol>
                <a:gridCol w="689358">
                  <a:extLst>
                    <a:ext uri="{9D8B030D-6E8A-4147-A177-3AD203B41FA5}">
                      <a16:colId xmlns:a16="http://schemas.microsoft.com/office/drawing/2014/main" val="4287781386"/>
                    </a:ext>
                  </a:extLst>
                </a:gridCol>
                <a:gridCol w="689358">
                  <a:extLst>
                    <a:ext uri="{9D8B030D-6E8A-4147-A177-3AD203B41FA5}">
                      <a16:colId xmlns:a16="http://schemas.microsoft.com/office/drawing/2014/main" val="2501992671"/>
                    </a:ext>
                  </a:extLst>
                </a:gridCol>
                <a:gridCol w="689358">
                  <a:extLst>
                    <a:ext uri="{9D8B030D-6E8A-4147-A177-3AD203B41FA5}">
                      <a16:colId xmlns:a16="http://schemas.microsoft.com/office/drawing/2014/main" val="951069873"/>
                    </a:ext>
                  </a:extLst>
                </a:gridCol>
                <a:gridCol w="689358">
                  <a:extLst>
                    <a:ext uri="{9D8B030D-6E8A-4147-A177-3AD203B41FA5}">
                      <a16:colId xmlns:a16="http://schemas.microsoft.com/office/drawing/2014/main" val="3248810560"/>
                    </a:ext>
                  </a:extLst>
                </a:gridCol>
                <a:gridCol w="689358">
                  <a:extLst>
                    <a:ext uri="{9D8B030D-6E8A-4147-A177-3AD203B41FA5}">
                      <a16:colId xmlns:a16="http://schemas.microsoft.com/office/drawing/2014/main" val="1132461165"/>
                    </a:ext>
                  </a:extLst>
                </a:gridCol>
                <a:gridCol w="689358">
                  <a:extLst>
                    <a:ext uri="{9D8B030D-6E8A-4147-A177-3AD203B41FA5}">
                      <a16:colId xmlns:a16="http://schemas.microsoft.com/office/drawing/2014/main" val="1546522360"/>
                    </a:ext>
                  </a:extLst>
                </a:gridCol>
                <a:gridCol w="689358">
                  <a:extLst>
                    <a:ext uri="{9D8B030D-6E8A-4147-A177-3AD203B41FA5}">
                      <a16:colId xmlns:a16="http://schemas.microsoft.com/office/drawing/2014/main" val="802095857"/>
                    </a:ext>
                  </a:extLst>
                </a:gridCol>
                <a:gridCol w="689358">
                  <a:extLst>
                    <a:ext uri="{9D8B030D-6E8A-4147-A177-3AD203B41FA5}">
                      <a16:colId xmlns:a16="http://schemas.microsoft.com/office/drawing/2014/main" val="1585165794"/>
                    </a:ext>
                  </a:extLst>
                </a:gridCol>
                <a:gridCol w="689358">
                  <a:extLst>
                    <a:ext uri="{9D8B030D-6E8A-4147-A177-3AD203B41FA5}">
                      <a16:colId xmlns:a16="http://schemas.microsoft.com/office/drawing/2014/main" val="358109573"/>
                    </a:ext>
                  </a:extLst>
                </a:gridCol>
              </a:tblGrid>
              <a:tr h="180000">
                <a:tc>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fr-FR" sz="8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1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a:solidFill>
                            <a:schemeClr val="bg1"/>
                          </a:solidFill>
                          <a:latin typeface="Montserrat SemiBold" panose="020B0604020202020204" charset="0"/>
                        </a:rPr>
                        <a:t>Paramétrage LEA V3.1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hMerge="1">
                  <a:txBody>
                    <a:bodyPr/>
                    <a:lstStyle/>
                    <a:p>
                      <a:endParaRPr lang="fr-FR" sz="600">
                        <a:solidFill>
                          <a:schemeClr val="bg1"/>
                        </a:solidFill>
                        <a:latin typeface="Montserrat SemiBold" panose="020B060402020202020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fr-FR" sz="600">
                        <a:solidFill>
                          <a:schemeClr val="bg1"/>
                        </a:solidFill>
                        <a:latin typeface="Montserrat SemiBold" panose="020B060402020202020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fr-FR"/>
                    </a:p>
                  </a:txBody>
                  <a:tcPr/>
                </a:tc>
                <a:tc hMerge="1">
                  <a:txBody>
                    <a:bodyPr/>
                    <a:lstStyle/>
                    <a:p>
                      <a:endParaRPr lang="fr-FR"/>
                    </a:p>
                  </a:txBody>
                  <a:tcPr/>
                </a:tc>
                <a:tc hMerge="1">
                  <a:txBody>
                    <a:bodyPr/>
                    <a:lstStyle/>
                    <a:p>
                      <a:endParaRPr lang="fr-FR"/>
                    </a:p>
                  </a:txBody>
                  <a:tcPr>
                    <a:lnL w="12700" cap="flat" cmpd="sng" algn="ctr">
                      <a:solidFill>
                        <a:schemeClr val="tx1"/>
                      </a:solidFill>
                      <a:prstDash val="solid"/>
                      <a:round/>
                      <a:headEnd type="none" w="med" len="med"/>
                      <a:tailEnd type="none" w="med" len="med"/>
                    </a:lnL>
                  </a:tcPr>
                </a:tc>
                <a:tc hMerge="1">
                  <a:txBody>
                    <a:bodyPr/>
                    <a:lstStyle/>
                    <a:p>
                      <a:endParaRPr lang="fr-FR" sz="600">
                        <a:solidFill>
                          <a:schemeClr val="bg1"/>
                        </a:solidFill>
                        <a:latin typeface="Montserrat SemiBold" panose="020B060402020202020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a:p>
                  </a:txBody>
                  <a:tcPr/>
                </a:tc>
                <a:tc hMerge="1">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23216559"/>
                  </a:ext>
                </a:extLst>
              </a:tr>
              <a:tr h="396000">
                <a:tc>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800">
                          <a:solidFill>
                            <a:schemeClr val="bg1"/>
                          </a:solidFill>
                          <a:latin typeface="Montserrat SemiBold" panose="020B0604020202020204" charset="0"/>
                        </a:rPr>
                        <a:t>Projets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fr-FR" sz="600" dirty="0">
                          <a:solidFill>
                            <a:schemeClr val="bg1"/>
                          </a:solidFill>
                          <a:latin typeface="Montserrat SemiBold" panose="020B0604020202020204" charset="0"/>
                        </a:rPr>
                        <a:t>ASV et CAPI </a:t>
                      </a:r>
                    </a:p>
                    <a:p>
                      <a:pPr algn="ctr"/>
                      <a:r>
                        <a:rPr lang="fr-FR" sz="600" dirty="0">
                          <a:solidFill>
                            <a:schemeClr val="bg1"/>
                          </a:solidFill>
                          <a:latin typeface="Montserrat SemiBold" panose="020B0604020202020204" charset="0"/>
                        </a:rPr>
                        <a:t>BPCE Vie</a:t>
                      </a:r>
                    </a:p>
                  </a:txBody>
                  <a:tcP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et CAPI</a:t>
                      </a:r>
                    </a:p>
                    <a:p>
                      <a:pPr algn="ctr"/>
                      <a:r>
                        <a:rPr lang="fr-FR" sz="600">
                          <a:solidFill>
                            <a:schemeClr val="bg1"/>
                          </a:solidFill>
                          <a:latin typeface="Montserrat SemiBold" panose="020B0604020202020204" charset="0"/>
                        </a:rPr>
                        <a:t>CNP</a:t>
                      </a:r>
                    </a:p>
                    <a:p>
                      <a:pPr algn="ctr"/>
                      <a:endParaRPr lang="fr-FR" sz="600">
                        <a:solidFill>
                          <a:schemeClr val="bg1"/>
                        </a:solidFill>
                        <a:latin typeface="Montserrat SemiBold" panose="020B060402020202020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et CAPI</a:t>
                      </a:r>
                    </a:p>
                    <a:p>
                      <a:pPr algn="ctr"/>
                      <a:r>
                        <a:rPr lang="fr-FR" sz="600">
                          <a:solidFill>
                            <a:schemeClr val="bg1"/>
                          </a:solidFill>
                          <a:latin typeface="Montserrat SemiBold" panose="020B0604020202020204" charset="0"/>
                        </a:rPr>
                        <a:t> NWM-PAV</a:t>
                      </a:r>
                      <a:br>
                        <a:rPr lang="fr-FR" sz="600">
                          <a:solidFill>
                            <a:schemeClr val="bg1"/>
                          </a:solidFill>
                          <a:latin typeface="Montserrat SemiBold" panose="020B0604020202020204" charset="0"/>
                        </a:rPr>
                      </a:br>
                      <a:r>
                        <a:rPr lang="fr-FR" sz="500">
                          <a:solidFill>
                            <a:schemeClr val="bg1"/>
                          </a:solidFill>
                          <a:latin typeface="Montserrat SemiBold" panose="020B0604020202020204" charset="0"/>
                        </a:rPr>
                        <a:t>(hors Dédiance et </a:t>
                      </a:r>
                      <a:r>
                        <a:rPr lang="fr-FR" sz="500" err="1">
                          <a:solidFill>
                            <a:schemeClr val="bg1"/>
                          </a:solidFill>
                          <a:latin typeface="Montserrat SemiBold" panose="020B0604020202020204" charset="0"/>
                        </a:rPr>
                        <a:t>Multiance</a:t>
                      </a:r>
                      <a:r>
                        <a:rPr lang="fr-FR" sz="500">
                          <a:solidFill>
                            <a:schemeClr val="bg1"/>
                          </a:solidFill>
                          <a:latin typeface="Montserrat SemiBold" panose="020B0604020202020204" charset="0"/>
                        </a:rPr>
                        <a:t>) </a:t>
                      </a:r>
                      <a:endParaRPr lang="fr-FR" sz="600">
                        <a:solidFill>
                          <a:schemeClr val="bg1"/>
                        </a:solidFill>
                        <a:latin typeface="Montserrat SemiBold" panose="020B060402020202020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et CAPI</a:t>
                      </a:r>
                    </a:p>
                    <a:p>
                      <a:pPr algn="ctr"/>
                      <a:r>
                        <a:rPr lang="fr-FR" sz="600">
                          <a:solidFill>
                            <a:schemeClr val="bg1"/>
                          </a:solidFill>
                          <a:latin typeface="Montserrat SemiBold" panose="020B0604020202020204" charset="0"/>
                        </a:rPr>
                        <a:t> NWM-PAV</a:t>
                      </a:r>
                      <a:br>
                        <a:rPr lang="fr-FR" sz="600">
                          <a:solidFill>
                            <a:schemeClr val="bg1"/>
                          </a:solidFill>
                          <a:latin typeface="Montserrat SemiBold" panose="020B0604020202020204" charset="0"/>
                        </a:rPr>
                      </a:br>
                      <a:r>
                        <a:rPr lang="fr-FR" sz="500">
                          <a:solidFill>
                            <a:schemeClr val="bg1"/>
                          </a:solidFill>
                          <a:latin typeface="Montserrat SemiBold" panose="020B0604020202020204" charset="0"/>
                        </a:rPr>
                        <a:t>(Dédiance et </a:t>
                      </a:r>
                      <a:r>
                        <a:rPr lang="fr-FR" sz="500" err="1">
                          <a:solidFill>
                            <a:schemeClr val="bg1"/>
                          </a:solidFill>
                          <a:latin typeface="Montserrat SemiBold" panose="020B0604020202020204" charset="0"/>
                        </a:rPr>
                        <a:t>Multiance</a:t>
                      </a:r>
                      <a:r>
                        <a:rPr lang="fr-FR" sz="500">
                          <a:solidFill>
                            <a:schemeClr val="bg1"/>
                          </a:solidFill>
                          <a:latin typeface="Montserrat SemiBold" panose="020B0604020202020204" charset="0"/>
                        </a:rPr>
                        <a:t>)</a:t>
                      </a:r>
                      <a:endParaRPr lang="fr-FR" sz="600">
                        <a:solidFill>
                          <a:schemeClr val="bg1"/>
                        </a:solidFill>
                        <a:latin typeface="Montserrat SemiBold" panose="020B060402020202020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NL</a:t>
                      </a:r>
                    </a:p>
                    <a:p>
                      <a:pPr algn="ctr"/>
                      <a:r>
                        <a:rPr lang="fr-FR" sz="500">
                          <a:solidFill>
                            <a:schemeClr val="bg1"/>
                          </a:solidFill>
                          <a:latin typeface="Montserrat SemiBold" panose="020B0604020202020204" charset="0"/>
                        </a:rPr>
                        <a:t>(courant T4 2020)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PERP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PEA / </a:t>
                      </a:r>
                      <a:br>
                        <a:rPr lang="fr-FR" sz="600">
                          <a:solidFill>
                            <a:schemeClr val="bg1"/>
                          </a:solidFill>
                          <a:latin typeface="Montserrat SemiBold" panose="020B0604020202020204" charset="0"/>
                        </a:rPr>
                      </a:br>
                      <a:r>
                        <a:rPr lang="fr-FR" sz="600">
                          <a:solidFill>
                            <a:schemeClr val="bg1"/>
                          </a:solidFill>
                          <a:latin typeface="Montserrat SemiBold" panose="020B0604020202020204" charset="0"/>
                        </a:rPr>
                        <a:t>PEA-PME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CTO</a:t>
                      </a:r>
                    </a:p>
                    <a:p>
                      <a:pPr algn="ctr"/>
                      <a:r>
                        <a:rPr lang="fr-FR" sz="600">
                          <a:solidFill>
                            <a:schemeClr val="bg1"/>
                          </a:solidFill>
                          <a:latin typeface="Montserrat SemiBold" panose="020B0604020202020204" charset="0"/>
                        </a:rPr>
                        <a:t>NET</a:t>
                      </a:r>
                    </a:p>
                  </a:txBody>
                  <a:tcP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CTO</a:t>
                      </a:r>
                    </a:p>
                    <a:p>
                      <a:pPr algn="ctr"/>
                      <a:r>
                        <a:rPr lang="fr-FR" sz="600">
                          <a:solidFill>
                            <a:schemeClr val="bg1"/>
                          </a:solidFill>
                          <a:latin typeface="Montserrat SemiBold" panose="020B0604020202020204" charset="0"/>
                        </a:rPr>
                        <a:t>NWM</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CTO FISC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SCPI en direct</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600">
                          <a:solidFill>
                            <a:schemeClr val="bg1"/>
                          </a:solidFill>
                          <a:latin typeface="Montserrat SemiBold" panose="020B0604020202020204" charset="0"/>
                        </a:rPr>
                        <a:t>(hors ASV)</a:t>
                      </a:r>
                    </a:p>
                  </a:txBody>
                  <a:tcP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510255733"/>
                  </a:ext>
                </a:extLst>
              </a:tr>
              <a:tr h="352894">
                <a:tc rowSpan="10">
                  <a:txBody>
                    <a:bodyPr/>
                    <a:lstStyle/>
                    <a:p>
                      <a:pPr algn="ctr"/>
                      <a:r>
                        <a:rPr lang="fr-FR" sz="800">
                          <a:latin typeface="Montserrat SemiBold" panose="020B0604020202020204" charset="0"/>
                        </a:rPr>
                        <a:t>Gestion Déléguée - Souscription</a:t>
                      </a: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fontAlgn="b"/>
                      <a:r>
                        <a:rPr lang="fr-FR" sz="600" b="1" i="0" u="none" strike="noStrike">
                          <a:solidFill>
                            <a:srgbClr val="000000"/>
                          </a:solidFill>
                          <a:effectLst/>
                          <a:latin typeface="+mj-lt"/>
                        </a:rPr>
                        <a:t>Condition(s)</a:t>
                      </a:r>
                    </a:p>
                  </a:txBody>
                  <a:tcPr marL="36000" marR="3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j-lt"/>
                          <a:ea typeface="+mn-ea"/>
                          <a:cs typeface="+mn-cs"/>
                          <a:sym typeface="Arial"/>
                        </a:rPr>
                        <a:t>Respect mini souscription / segmentation des contrats</a:t>
                      </a: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Respect mini souscription / segmentation des contrats</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Respect mini souscription / segmentation des contrats</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Respect mini souscription / segmentation des contrats</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Respect mini souscription</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500" b="0" i="0" u="none" strike="noStrike" cap="none">
                          <a:solidFill>
                            <a:schemeClr val="tx1"/>
                          </a:solidFill>
                          <a:latin typeface="+mj-lt"/>
                          <a:ea typeface="+mn-ea"/>
                          <a:cs typeface="+mn-cs"/>
                          <a:sym typeface="Arial"/>
                        </a:rPr>
                        <a:t>-</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Respect mini souscription / segmentation des contrats</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j-lt"/>
                          <a:ea typeface="+mn-ea"/>
                          <a:cs typeface="+mn-cs"/>
                          <a:sym typeface="Arial"/>
                        </a:rPr>
                        <a:t>Respect mini souscription / segmentation des contrats</a:t>
                      </a: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Respect mini souscription / segmentation des contrats</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extLst>
                  <a:ext uri="{0D108BD9-81ED-4DB2-BD59-A6C34878D82A}">
                    <a16:rowId xmlns:a16="http://schemas.microsoft.com/office/drawing/2014/main" val="2564241731"/>
                  </a:ext>
                </a:extLst>
              </a:tr>
              <a:tr h="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fr-FR" sz="600" b="1" i="0" u="none" strike="noStrike">
                          <a:solidFill>
                            <a:srgbClr val="000000"/>
                          </a:solidFill>
                          <a:effectLst/>
                          <a:latin typeface="+mj-lt"/>
                        </a:rPr>
                        <a:t>Epargner pour mes proches</a:t>
                      </a:r>
                    </a:p>
                  </a:txBody>
                  <a:tcPr marL="36000" marR="3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1527681720"/>
                  </a:ext>
                </a:extLst>
              </a:tr>
              <a:tr h="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Constituer une épargne</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73729216"/>
                  </a:ext>
                </a:extLst>
              </a:tr>
              <a:tr h="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Transmettre mon patrimoine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2837585227"/>
                  </a:ext>
                </a:extLst>
              </a:tr>
              <a:tr h="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Préparer ma retraite</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322792560"/>
                  </a:ext>
                </a:extLst>
              </a:tr>
              <a:tr h="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Percevoir des revenus complémentaires</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420861343"/>
                  </a:ext>
                </a:extLst>
              </a:tr>
              <a:tr h="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Préparer un projet immobilier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653199771"/>
                  </a:ext>
                </a:extLst>
              </a:tr>
              <a:tr h="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Optimiser mon imposition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Wingdings" panose="05000000000000000000" pitchFamily="2" charset="2"/>
                        <a:buNone/>
                      </a:pPr>
                      <a:endParaRPr lang="fr-FR" sz="600" b="0">
                        <a:solidFill>
                          <a:schemeClr val="tx1"/>
                        </a:solidFill>
                        <a:latin typeface="+mj-lt"/>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indent="0" algn="ctr">
                        <a:buFont typeface="Wingdings" panose="05000000000000000000" pitchFamily="2" charset="2"/>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indent="0" algn="ctr">
                        <a:buFont typeface="Wingdings" panose="05000000000000000000" pitchFamily="2" charset="2"/>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409710974"/>
                  </a:ext>
                </a:extLst>
              </a:tr>
              <a:tr h="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Valoriser mon capital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040624347"/>
                  </a:ext>
                </a:extLst>
              </a:tr>
              <a:tr h="0">
                <a:tc vMerge="1">
                  <a:txBody>
                    <a:bodyPr/>
                    <a:lstStyle/>
                    <a:p>
                      <a:pPr algn="ctr"/>
                      <a:endParaRPr lang="fr-FR" sz="9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Valoriser toute mon épargne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indent="0" algn="ctr">
                        <a:buFontTx/>
                        <a:buNone/>
                      </a:pPr>
                      <a:r>
                        <a:rPr lang="fr-FR" sz="600" b="0" i="0" u="none" strike="noStrike" cap="none">
                          <a:solidFill>
                            <a:schemeClr val="bg1">
                              <a:lumMod val="75000"/>
                            </a:schemeClr>
                          </a:solidFill>
                          <a:latin typeface="+mn-lt"/>
                          <a:ea typeface="+mn-ea"/>
                          <a:cs typeface="+mn-cs"/>
                          <a:sym typeface="Arial"/>
                        </a:rPr>
                        <a:t>■■</a:t>
                      </a:r>
                      <a:r>
                        <a:rPr lang="fr-FR" sz="600" b="0" i="0" u="none" strike="noStrike" cap="none">
                          <a:solidFill>
                            <a:schemeClr val="tx1"/>
                          </a:solidFill>
                          <a:latin typeface="+mn-lt"/>
                          <a:ea typeface="+mn-ea"/>
                          <a:cs typeface="+mn-cs"/>
                          <a:sym typeface="Arial"/>
                        </a:rPr>
                        <a:t>■■</a:t>
                      </a: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847372299"/>
                  </a:ext>
                </a:extLst>
              </a:tr>
              <a:tr h="234685">
                <a:tc rowSpan="10">
                  <a:txBody>
                    <a:bodyPr/>
                    <a:lstStyle/>
                    <a:p>
                      <a:pPr algn="ctr"/>
                      <a:r>
                        <a:rPr lang="fr-FR" sz="800">
                          <a:latin typeface="Montserrat SemiBold" panose="020B0604020202020204" charset="0"/>
                        </a:rPr>
                        <a:t>Gestion Déléguée - Abondement</a:t>
                      </a: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fontAlgn="b"/>
                      <a:r>
                        <a:rPr lang="fr-FR" sz="600" b="1" i="0" u="none" strike="noStrike">
                          <a:solidFill>
                            <a:srgbClr val="000000"/>
                          </a:solidFill>
                          <a:effectLst/>
                          <a:latin typeface="+mj-lt"/>
                        </a:rPr>
                        <a:t>Condition(s)</a:t>
                      </a:r>
                    </a:p>
                  </a:txBody>
                  <a:tcPr marL="36000" marR="3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Respect mini segmentation des contrats</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Respect mini segmentation des contrats</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indent="0" algn="ctr">
                        <a:buFontTx/>
                        <a:buNone/>
                      </a:pPr>
                      <a:r>
                        <a:rPr lang="fr-FR" sz="500" b="0">
                          <a:solidFill>
                            <a:schemeClr val="tx1"/>
                          </a:solidFill>
                          <a:latin typeface="+mj-lt"/>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indent="0" algn="ctr">
                        <a:buFontTx/>
                        <a:buNone/>
                      </a:pPr>
                      <a:endParaRPr lang="fr-FR" sz="5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5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500" b="0" i="0" u="none" strike="noStrike" cap="none">
                          <a:solidFill>
                            <a:schemeClr val="tx1"/>
                          </a:solidFill>
                          <a:latin typeface="+mn-lt"/>
                          <a:ea typeface="+mn-ea"/>
                          <a:cs typeface="+mn-cs"/>
                          <a:sym typeface="Arial"/>
                        </a:rPr>
                        <a:t>-</a:t>
                      </a: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extLst>
                  <a:ext uri="{0D108BD9-81ED-4DB2-BD59-A6C34878D82A}">
                    <a16:rowId xmlns:a16="http://schemas.microsoft.com/office/drawing/2014/main" val="92984674"/>
                  </a:ext>
                </a:extLst>
              </a:tr>
              <a:tr h="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fr-FR" sz="600" b="1" i="0" u="none" strike="noStrike">
                          <a:solidFill>
                            <a:srgbClr val="000000"/>
                          </a:solidFill>
                          <a:effectLst/>
                          <a:latin typeface="+mj-lt"/>
                        </a:rPr>
                        <a:t>Epargner pour mes proches</a:t>
                      </a:r>
                    </a:p>
                  </a:txBody>
                  <a:tcPr marL="36000" marR="3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811645449"/>
                  </a:ext>
                </a:extLst>
              </a:tr>
              <a:tr h="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Constituer une épargne</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118050376"/>
                  </a:ext>
                </a:extLst>
              </a:tr>
              <a:tr h="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Transmettre mon patrimoine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085384385"/>
                  </a:ext>
                </a:extLst>
              </a:tr>
              <a:tr h="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Préparer ma retraite</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930190791"/>
                  </a:ext>
                </a:extLst>
              </a:tr>
              <a:tr h="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Percevoir des revenus complémentaires</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444961072"/>
                  </a:ext>
                </a:extLst>
              </a:tr>
              <a:tr h="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Préparer un projet immobilier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906336470"/>
                  </a:ext>
                </a:extLst>
              </a:tr>
              <a:tr h="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Optimiser mon imposition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Wingdings" panose="05000000000000000000" pitchFamily="2" charset="2"/>
                        <a:buNone/>
                      </a:pPr>
                      <a:endParaRPr lang="fr-FR" sz="600" b="0">
                        <a:solidFill>
                          <a:schemeClr val="tx1"/>
                        </a:solidFill>
                        <a:latin typeface="+mj-lt"/>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4098427327"/>
                  </a:ext>
                </a:extLst>
              </a:tr>
              <a:tr h="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Valoriser mon capital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4225201269"/>
                  </a:ext>
                </a:extLst>
              </a:tr>
              <a:tr h="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Valoriser toute mon épargne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dirty="0">
                        <a:solidFill>
                          <a:schemeClr val="tx1"/>
                        </a:solidFill>
                        <a:latin typeface="+mn-lt"/>
                        <a:ea typeface="+mn-ea"/>
                        <a:cs typeface="+mn-cs"/>
                        <a:sym typeface="Arial"/>
                      </a:endParaRPr>
                    </a:p>
                  </a:txBody>
                  <a:tcPr marL="36000" marR="36000" anchor="ctr">
                    <a:lnL w="9525"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924634583"/>
                  </a:ext>
                </a:extLst>
              </a:tr>
            </a:tbl>
          </a:graphicData>
        </a:graphic>
      </p:graphicFrame>
      <p:sp>
        <p:nvSpPr>
          <p:cNvPr id="2" name="ZoneTexte 1">
            <a:extLst>
              <a:ext uri="{FF2B5EF4-FFF2-40B4-BE49-F238E27FC236}">
                <a16:creationId xmlns:a16="http://schemas.microsoft.com/office/drawing/2014/main" id="{E0CDC3F0-42CA-4210-8486-C7AFDA0C3617}"/>
              </a:ext>
            </a:extLst>
          </p:cNvPr>
          <p:cNvSpPr txBox="1"/>
          <p:nvPr/>
        </p:nvSpPr>
        <p:spPr>
          <a:xfrm>
            <a:off x="5722058" y="4871810"/>
            <a:ext cx="2173278" cy="246221"/>
          </a:xfrm>
          <a:prstGeom prst="rect">
            <a:avLst/>
          </a:prstGeom>
          <a:noFill/>
        </p:spPr>
        <p:txBody>
          <a:bodyPr wrap="square" numCol="2" rtlCol="0">
            <a:spAutoFit/>
          </a:bodyPr>
          <a:lstStyle/>
          <a:p>
            <a:r>
              <a:rPr lang="fr-FR" sz="500">
                <a:solidFill>
                  <a:schemeClr val="tx1"/>
                </a:solidFill>
              </a:rPr>
              <a:t>■</a:t>
            </a:r>
            <a:r>
              <a:rPr lang="fr-FR" sz="500">
                <a:solidFill>
                  <a:schemeClr val="bg1">
                    <a:lumMod val="75000"/>
                  </a:schemeClr>
                </a:solidFill>
              </a:rPr>
              <a:t>■■■</a:t>
            </a:r>
            <a:r>
              <a:rPr lang="fr-FR" sz="500">
                <a:solidFill>
                  <a:schemeClr val="tx1"/>
                </a:solidFill>
              </a:rPr>
              <a:t> : Grand public</a:t>
            </a:r>
          </a:p>
          <a:p>
            <a:r>
              <a:rPr lang="fr-FR" sz="500">
                <a:solidFill>
                  <a:schemeClr val="bg1">
                    <a:lumMod val="75000"/>
                  </a:schemeClr>
                </a:solidFill>
              </a:rPr>
              <a:t>■</a:t>
            </a:r>
            <a:r>
              <a:rPr lang="fr-FR" sz="500">
                <a:solidFill>
                  <a:schemeClr val="tx1"/>
                </a:solidFill>
              </a:rPr>
              <a:t>■</a:t>
            </a:r>
            <a:r>
              <a:rPr lang="fr-FR" sz="500">
                <a:solidFill>
                  <a:schemeClr val="bg1">
                    <a:lumMod val="75000"/>
                  </a:schemeClr>
                </a:solidFill>
              </a:rPr>
              <a:t>■■</a:t>
            </a:r>
            <a:r>
              <a:rPr lang="fr-FR" sz="500"/>
              <a:t> : Haut de Gamme </a:t>
            </a:r>
          </a:p>
          <a:p>
            <a:pPr lvl="0"/>
            <a:r>
              <a:rPr lang="fr-FR" sz="500">
                <a:solidFill>
                  <a:schemeClr val="bg1">
                    <a:lumMod val="75000"/>
                  </a:schemeClr>
                </a:solidFill>
              </a:rPr>
              <a:t>■■</a:t>
            </a:r>
            <a:r>
              <a:rPr lang="fr-FR" sz="500"/>
              <a:t>■</a:t>
            </a:r>
            <a:r>
              <a:rPr lang="fr-FR" sz="500">
                <a:solidFill>
                  <a:schemeClr val="bg1">
                    <a:lumMod val="75000"/>
                  </a:schemeClr>
                </a:solidFill>
              </a:rPr>
              <a:t>■</a:t>
            </a:r>
            <a:r>
              <a:rPr lang="fr-FR" sz="500"/>
              <a:t> : Gestion Privée</a:t>
            </a:r>
          </a:p>
          <a:p>
            <a:pPr lvl="0"/>
            <a:r>
              <a:rPr lang="fr-FR" sz="500">
                <a:solidFill>
                  <a:schemeClr val="bg1">
                    <a:lumMod val="75000"/>
                  </a:schemeClr>
                </a:solidFill>
              </a:rPr>
              <a:t>■■■</a:t>
            </a:r>
            <a:r>
              <a:rPr lang="fr-FR" sz="500">
                <a:solidFill>
                  <a:schemeClr val="tx1"/>
                </a:solidFill>
              </a:rPr>
              <a:t>■</a:t>
            </a:r>
            <a:r>
              <a:rPr lang="fr-FR" sz="500"/>
              <a:t> : Gestion de Fortune </a:t>
            </a:r>
          </a:p>
        </p:txBody>
      </p:sp>
      <p:sp>
        <p:nvSpPr>
          <p:cNvPr id="10" name="Rectangle 9">
            <a:extLst>
              <a:ext uri="{FF2B5EF4-FFF2-40B4-BE49-F238E27FC236}">
                <a16:creationId xmlns:a16="http://schemas.microsoft.com/office/drawing/2014/main" id="{2916F5DB-9AAA-4144-823A-CA456795DD8A}"/>
              </a:ext>
            </a:extLst>
          </p:cNvPr>
          <p:cNvSpPr/>
          <p:nvPr/>
        </p:nvSpPr>
        <p:spPr>
          <a:xfrm>
            <a:off x="4103323" y="4924297"/>
            <a:ext cx="1406200" cy="12394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a:t>KO</a:t>
            </a:r>
          </a:p>
        </p:txBody>
      </p:sp>
      <p:sp>
        <p:nvSpPr>
          <p:cNvPr id="11" name="Rectangle 10">
            <a:extLst>
              <a:ext uri="{FF2B5EF4-FFF2-40B4-BE49-F238E27FC236}">
                <a16:creationId xmlns:a16="http://schemas.microsoft.com/office/drawing/2014/main" id="{F2199648-F1DA-4898-8791-C47D17F5660F}"/>
              </a:ext>
            </a:extLst>
          </p:cNvPr>
          <p:cNvSpPr/>
          <p:nvPr/>
        </p:nvSpPr>
        <p:spPr>
          <a:xfrm>
            <a:off x="2615964" y="4924297"/>
            <a:ext cx="1406200" cy="123940"/>
          </a:xfrm>
          <a:prstGeom prst="rect">
            <a:avLst/>
          </a:prstGeom>
          <a:solidFill>
            <a:srgbClr val="C4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rPr>
              <a:t>OK</a:t>
            </a:r>
          </a:p>
        </p:txBody>
      </p:sp>
      <p:sp>
        <p:nvSpPr>
          <p:cNvPr id="6" name="Flèche : bas 5">
            <a:extLst>
              <a:ext uri="{FF2B5EF4-FFF2-40B4-BE49-F238E27FC236}">
                <a16:creationId xmlns:a16="http://schemas.microsoft.com/office/drawing/2014/main" id="{64DAA5AD-4CA6-422F-BEFA-6781F188BD0A}"/>
              </a:ext>
            </a:extLst>
          </p:cNvPr>
          <p:cNvSpPr/>
          <p:nvPr/>
        </p:nvSpPr>
        <p:spPr>
          <a:xfrm>
            <a:off x="1149069" y="380830"/>
            <a:ext cx="56644" cy="164634"/>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688589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Tableau 4">
            <a:extLst>
              <a:ext uri="{FF2B5EF4-FFF2-40B4-BE49-F238E27FC236}">
                <a16:creationId xmlns:a16="http://schemas.microsoft.com/office/drawing/2014/main" id="{EC973635-818A-4831-A1B7-4F1B1727D724}"/>
              </a:ext>
            </a:extLst>
          </p:cNvPr>
          <p:cNvGraphicFramePr>
            <a:graphicFrameLocks noGrp="1"/>
          </p:cNvGraphicFramePr>
          <p:nvPr>
            <p:extLst>
              <p:ext uri="{D42A27DB-BD31-4B8C-83A1-F6EECF244321}">
                <p14:modId xmlns:p14="http://schemas.microsoft.com/office/powerpoint/2010/main" val="1142186348"/>
              </p:ext>
            </p:extLst>
          </p:nvPr>
        </p:nvGraphicFramePr>
        <p:xfrm>
          <a:off x="72002" y="25469"/>
          <a:ext cx="9021080" cy="4237920"/>
        </p:xfrm>
        <a:graphic>
          <a:graphicData uri="http://schemas.openxmlformats.org/drawingml/2006/table">
            <a:tbl>
              <a:tblPr firstRow="1" bandRow="1">
                <a:tableStyleId>{F66A9B51-AE3E-4324-8CB2-79743BB350C3}</a:tableStyleId>
              </a:tblPr>
              <a:tblGrid>
                <a:gridCol w="208280">
                  <a:extLst>
                    <a:ext uri="{9D8B030D-6E8A-4147-A177-3AD203B41FA5}">
                      <a16:colId xmlns:a16="http://schemas.microsoft.com/office/drawing/2014/main" val="3017391693"/>
                    </a:ext>
                  </a:extLst>
                </a:gridCol>
                <a:gridCol w="1209600">
                  <a:extLst>
                    <a:ext uri="{9D8B030D-6E8A-4147-A177-3AD203B41FA5}">
                      <a16:colId xmlns:a16="http://schemas.microsoft.com/office/drawing/2014/main" val="417544857"/>
                    </a:ext>
                  </a:extLst>
                </a:gridCol>
                <a:gridCol w="691200">
                  <a:extLst>
                    <a:ext uri="{9D8B030D-6E8A-4147-A177-3AD203B41FA5}">
                      <a16:colId xmlns:a16="http://schemas.microsoft.com/office/drawing/2014/main" val="1351485742"/>
                    </a:ext>
                  </a:extLst>
                </a:gridCol>
                <a:gridCol w="691200">
                  <a:extLst>
                    <a:ext uri="{9D8B030D-6E8A-4147-A177-3AD203B41FA5}">
                      <a16:colId xmlns:a16="http://schemas.microsoft.com/office/drawing/2014/main" val="2409115727"/>
                    </a:ext>
                  </a:extLst>
                </a:gridCol>
                <a:gridCol w="691200">
                  <a:extLst>
                    <a:ext uri="{9D8B030D-6E8A-4147-A177-3AD203B41FA5}">
                      <a16:colId xmlns:a16="http://schemas.microsoft.com/office/drawing/2014/main" val="4287781386"/>
                    </a:ext>
                  </a:extLst>
                </a:gridCol>
                <a:gridCol w="691200">
                  <a:extLst>
                    <a:ext uri="{9D8B030D-6E8A-4147-A177-3AD203B41FA5}">
                      <a16:colId xmlns:a16="http://schemas.microsoft.com/office/drawing/2014/main" val="874867195"/>
                    </a:ext>
                  </a:extLst>
                </a:gridCol>
                <a:gridCol w="691200">
                  <a:extLst>
                    <a:ext uri="{9D8B030D-6E8A-4147-A177-3AD203B41FA5}">
                      <a16:colId xmlns:a16="http://schemas.microsoft.com/office/drawing/2014/main" val="951069873"/>
                    </a:ext>
                  </a:extLst>
                </a:gridCol>
                <a:gridCol w="691200">
                  <a:extLst>
                    <a:ext uri="{9D8B030D-6E8A-4147-A177-3AD203B41FA5}">
                      <a16:colId xmlns:a16="http://schemas.microsoft.com/office/drawing/2014/main" val="3248810560"/>
                    </a:ext>
                  </a:extLst>
                </a:gridCol>
                <a:gridCol w="691200">
                  <a:extLst>
                    <a:ext uri="{9D8B030D-6E8A-4147-A177-3AD203B41FA5}">
                      <a16:colId xmlns:a16="http://schemas.microsoft.com/office/drawing/2014/main" val="1132461165"/>
                    </a:ext>
                  </a:extLst>
                </a:gridCol>
                <a:gridCol w="691200">
                  <a:extLst>
                    <a:ext uri="{9D8B030D-6E8A-4147-A177-3AD203B41FA5}">
                      <a16:colId xmlns:a16="http://schemas.microsoft.com/office/drawing/2014/main" val="1546522360"/>
                    </a:ext>
                  </a:extLst>
                </a:gridCol>
                <a:gridCol w="691200">
                  <a:extLst>
                    <a:ext uri="{9D8B030D-6E8A-4147-A177-3AD203B41FA5}">
                      <a16:colId xmlns:a16="http://schemas.microsoft.com/office/drawing/2014/main" val="802095857"/>
                    </a:ext>
                  </a:extLst>
                </a:gridCol>
                <a:gridCol w="691200">
                  <a:extLst>
                    <a:ext uri="{9D8B030D-6E8A-4147-A177-3AD203B41FA5}">
                      <a16:colId xmlns:a16="http://schemas.microsoft.com/office/drawing/2014/main" val="1585165794"/>
                    </a:ext>
                  </a:extLst>
                </a:gridCol>
                <a:gridCol w="691200">
                  <a:extLst>
                    <a:ext uri="{9D8B030D-6E8A-4147-A177-3AD203B41FA5}">
                      <a16:colId xmlns:a16="http://schemas.microsoft.com/office/drawing/2014/main" val="358109573"/>
                    </a:ext>
                  </a:extLst>
                </a:gridCol>
              </a:tblGrid>
              <a:tr h="180000">
                <a:tc>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fr-FR" sz="8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1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a:solidFill>
                            <a:schemeClr val="bg1"/>
                          </a:solidFill>
                          <a:latin typeface="Montserrat SemiBold" panose="020B0604020202020204" charset="0"/>
                        </a:rPr>
                        <a:t>Paramétrage LEA V3.1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hMerge="1">
                  <a:txBody>
                    <a:bodyPr/>
                    <a:lstStyle/>
                    <a:p>
                      <a:endParaRPr lang="fr-FR" sz="600">
                        <a:solidFill>
                          <a:schemeClr val="bg1"/>
                        </a:solidFill>
                        <a:latin typeface="Montserrat SemiBold" panose="020B060402020202020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fr-FR" sz="600">
                        <a:solidFill>
                          <a:schemeClr val="bg1"/>
                        </a:solidFill>
                        <a:latin typeface="Montserrat SemiBold" panose="020B060402020202020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fr-FR"/>
                    </a:p>
                  </a:txBody>
                  <a:tcPr/>
                </a:tc>
                <a:tc hMerge="1">
                  <a:txBody>
                    <a:bodyPr/>
                    <a:lstStyle/>
                    <a:p>
                      <a:endParaRPr lang="fr-FR"/>
                    </a:p>
                  </a:txBody>
                  <a:tcPr/>
                </a:tc>
                <a:tc hMerge="1">
                  <a:txBody>
                    <a:bodyPr/>
                    <a:lstStyle/>
                    <a:p>
                      <a:endParaRPr lang="fr-FR"/>
                    </a:p>
                  </a:txBody>
                  <a:tcPr>
                    <a:lnL w="12700" cap="flat" cmpd="sng" algn="ctr">
                      <a:solidFill>
                        <a:schemeClr val="tx1"/>
                      </a:solidFill>
                      <a:prstDash val="solid"/>
                      <a:round/>
                      <a:headEnd type="none" w="med" len="med"/>
                      <a:tailEnd type="none" w="med" len="med"/>
                    </a:lnL>
                  </a:tcPr>
                </a:tc>
                <a:tc hMerge="1">
                  <a:txBody>
                    <a:bodyPr/>
                    <a:lstStyle/>
                    <a:p>
                      <a:endParaRPr lang="fr-FR" sz="600">
                        <a:solidFill>
                          <a:schemeClr val="bg1"/>
                        </a:solidFill>
                        <a:latin typeface="Montserrat SemiBold" panose="020B060402020202020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a:p>
                  </a:txBody>
                  <a:tcPr/>
                </a:tc>
                <a:tc hMerge="1">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23216559"/>
                  </a:ext>
                </a:extLst>
              </a:tr>
              <a:tr h="396000">
                <a:tc>
                  <a:txBody>
                    <a:bodyPr/>
                    <a:lstStyle/>
                    <a:p>
                      <a:endParaRPr lang="fr-FR" sz="600">
                        <a:solidFill>
                          <a:schemeClr val="bg1"/>
                        </a:solidFill>
                        <a:latin typeface="Montserrat SemiBold" panose="020B060402020202020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800">
                          <a:solidFill>
                            <a:schemeClr val="bg1"/>
                          </a:solidFill>
                          <a:latin typeface="Montserrat SemiBold" panose="020B0604020202020204" charset="0"/>
                        </a:rPr>
                        <a:t>Projets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fr-FR" sz="600" dirty="0">
                          <a:solidFill>
                            <a:schemeClr val="bg1"/>
                          </a:solidFill>
                          <a:latin typeface="Montserrat SemiBold" panose="020B0604020202020204" charset="0"/>
                        </a:rPr>
                        <a:t>ASV et CAPI </a:t>
                      </a:r>
                    </a:p>
                    <a:p>
                      <a:pPr algn="ctr"/>
                      <a:r>
                        <a:rPr lang="fr-FR" sz="600" dirty="0">
                          <a:solidFill>
                            <a:schemeClr val="bg1"/>
                          </a:solidFill>
                          <a:latin typeface="Montserrat SemiBold" panose="020B0604020202020204" charset="0"/>
                        </a:rPr>
                        <a:t>BPCE Vie</a:t>
                      </a:r>
                    </a:p>
                  </a:txBody>
                  <a:tcP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a:t>
                      </a:r>
                    </a:p>
                    <a:p>
                      <a:pPr algn="ctr"/>
                      <a:r>
                        <a:rPr lang="fr-FR" sz="600">
                          <a:solidFill>
                            <a:schemeClr val="bg1"/>
                          </a:solidFill>
                          <a:latin typeface="Montserrat SemiBold" panose="020B0604020202020204" charset="0"/>
                        </a:rPr>
                        <a:t>CNP</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et CAPI</a:t>
                      </a:r>
                    </a:p>
                    <a:p>
                      <a:pPr algn="ctr"/>
                      <a:r>
                        <a:rPr lang="fr-FR" sz="600">
                          <a:solidFill>
                            <a:schemeClr val="bg1"/>
                          </a:solidFill>
                          <a:latin typeface="Montserrat SemiBold" panose="020B0604020202020204" charset="0"/>
                        </a:rPr>
                        <a:t> NWM-PAV</a:t>
                      </a:r>
                      <a:br>
                        <a:rPr lang="fr-FR" sz="600">
                          <a:solidFill>
                            <a:schemeClr val="bg1"/>
                          </a:solidFill>
                          <a:latin typeface="Montserrat SemiBold" panose="020B0604020202020204" charset="0"/>
                        </a:rPr>
                      </a:br>
                      <a:r>
                        <a:rPr lang="fr-FR" sz="500">
                          <a:solidFill>
                            <a:schemeClr val="bg1"/>
                          </a:solidFill>
                          <a:latin typeface="Montserrat SemiBold" panose="020B0604020202020204" charset="0"/>
                        </a:rPr>
                        <a:t>(hors Dédiance et </a:t>
                      </a:r>
                      <a:r>
                        <a:rPr lang="fr-FR" sz="500" err="1">
                          <a:solidFill>
                            <a:schemeClr val="bg1"/>
                          </a:solidFill>
                          <a:latin typeface="Montserrat SemiBold" panose="020B0604020202020204" charset="0"/>
                        </a:rPr>
                        <a:t>Multiance</a:t>
                      </a:r>
                      <a:r>
                        <a:rPr lang="fr-FR" sz="500">
                          <a:solidFill>
                            <a:schemeClr val="bg1"/>
                          </a:solidFill>
                          <a:latin typeface="Montserrat SemiBold" panose="020B0604020202020204" charset="0"/>
                        </a:rPr>
                        <a:t>) </a:t>
                      </a:r>
                      <a:endParaRPr lang="fr-FR" sz="600">
                        <a:solidFill>
                          <a:schemeClr val="bg1"/>
                        </a:solidFill>
                        <a:latin typeface="Montserrat SemiBold" panose="020B060402020202020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et CAPI</a:t>
                      </a:r>
                    </a:p>
                    <a:p>
                      <a:pPr algn="ctr"/>
                      <a:r>
                        <a:rPr lang="fr-FR" sz="600">
                          <a:solidFill>
                            <a:schemeClr val="bg1"/>
                          </a:solidFill>
                          <a:latin typeface="Montserrat SemiBold" panose="020B0604020202020204" charset="0"/>
                        </a:rPr>
                        <a:t> NWM-PAV</a:t>
                      </a:r>
                      <a:br>
                        <a:rPr lang="fr-FR" sz="600">
                          <a:solidFill>
                            <a:schemeClr val="bg1"/>
                          </a:solidFill>
                          <a:latin typeface="Montserrat SemiBold" panose="020B0604020202020204" charset="0"/>
                        </a:rPr>
                      </a:br>
                      <a:r>
                        <a:rPr kumimoji="0" lang="fr-FR" sz="5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(Dédiance et </a:t>
                      </a:r>
                      <a:r>
                        <a:rPr kumimoji="0" lang="fr-FR" sz="500" b="0" i="0" u="none" strike="noStrike" kern="0" cap="none" spc="0" normalizeH="0" baseline="0" noProof="0" err="1">
                          <a:ln>
                            <a:noFill/>
                          </a:ln>
                          <a:solidFill>
                            <a:srgbClr val="FFFFFF"/>
                          </a:solidFill>
                          <a:effectLst/>
                          <a:uLnTx/>
                          <a:uFillTx/>
                          <a:latin typeface="Montserrat SemiBold" panose="020B0604020202020204" charset="0"/>
                          <a:ea typeface="+mn-ea"/>
                          <a:cs typeface="+mn-cs"/>
                          <a:sym typeface="Arial"/>
                        </a:rPr>
                        <a:t>Multiance</a:t>
                      </a:r>
                      <a:r>
                        <a:rPr kumimoji="0" lang="fr-FR" sz="500"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 </a:t>
                      </a:r>
                      <a:endParaRPr lang="fr-FR" sz="600">
                        <a:solidFill>
                          <a:schemeClr val="bg1"/>
                        </a:solidFill>
                        <a:latin typeface="Montserrat SemiBold" panose="020B060402020202020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ASV NL</a:t>
                      </a:r>
                    </a:p>
                    <a:p>
                      <a:pPr algn="ctr"/>
                      <a:r>
                        <a:rPr lang="fr-FR" sz="500">
                          <a:solidFill>
                            <a:schemeClr val="bg1"/>
                          </a:solidFill>
                          <a:latin typeface="Montserrat SemiBold" panose="020B0604020202020204" charset="0"/>
                        </a:rPr>
                        <a:t>(courant T4 2020)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PERP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PEA / </a:t>
                      </a:r>
                      <a:br>
                        <a:rPr lang="fr-FR" sz="600">
                          <a:solidFill>
                            <a:schemeClr val="bg1"/>
                          </a:solidFill>
                          <a:latin typeface="Montserrat SemiBold" panose="020B0604020202020204" charset="0"/>
                        </a:rPr>
                      </a:br>
                      <a:r>
                        <a:rPr lang="fr-FR" sz="600">
                          <a:solidFill>
                            <a:schemeClr val="bg1"/>
                          </a:solidFill>
                          <a:latin typeface="Montserrat SemiBold" panose="020B0604020202020204" charset="0"/>
                        </a:rPr>
                        <a:t>PEA-PME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CTO</a:t>
                      </a:r>
                    </a:p>
                    <a:p>
                      <a:pPr algn="ctr"/>
                      <a:r>
                        <a:rPr lang="fr-FR" sz="600">
                          <a:solidFill>
                            <a:schemeClr val="bg1"/>
                          </a:solidFill>
                          <a:latin typeface="Montserrat SemiBold" panose="020B0604020202020204" charset="0"/>
                        </a:rPr>
                        <a:t>NET</a:t>
                      </a:r>
                    </a:p>
                  </a:txBody>
                  <a:tcP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CTO</a:t>
                      </a:r>
                    </a:p>
                    <a:p>
                      <a:pPr algn="ctr"/>
                      <a:r>
                        <a:rPr lang="fr-FR" sz="600">
                          <a:solidFill>
                            <a:schemeClr val="bg1"/>
                          </a:solidFill>
                          <a:latin typeface="Montserrat SemiBold" panose="020B0604020202020204" charset="0"/>
                        </a:rPr>
                        <a:t>NWM</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CTO FISC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fr-FR" sz="600">
                          <a:solidFill>
                            <a:schemeClr val="bg1"/>
                          </a:solidFill>
                          <a:latin typeface="Montserrat SemiBold" panose="020B0604020202020204" charset="0"/>
                        </a:rPr>
                        <a:t>SCPI en direct</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600">
                          <a:solidFill>
                            <a:schemeClr val="bg1"/>
                          </a:solidFill>
                          <a:latin typeface="Montserrat SemiBold" panose="020B0604020202020204" charset="0"/>
                        </a:rPr>
                        <a:t>(hors ASV)</a:t>
                      </a:r>
                    </a:p>
                  </a:txBody>
                  <a:tcP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510255733"/>
                  </a:ext>
                </a:extLst>
              </a:tr>
              <a:tr h="352894">
                <a:tc rowSpan="10">
                  <a:txBody>
                    <a:bodyPr/>
                    <a:lstStyle/>
                    <a:p>
                      <a:pPr algn="ctr"/>
                      <a:r>
                        <a:rPr lang="fr-FR" sz="800">
                          <a:latin typeface="Montserrat SemiBold" panose="020B0604020202020204" charset="0"/>
                        </a:rPr>
                        <a:t>Transférabilité</a:t>
                      </a: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r" fontAlgn="b"/>
                      <a:r>
                        <a:rPr lang="fr-FR" sz="600" b="1" i="0" u="none" strike="noStrike">
                          <a:solidFill>
                            <a:srgbClr val="000000"/>
                          </a:solidFill>
                          <a:effectLst/>
                          <a:latin typeface="+mj-lt"/>
                        </a:rPr>
                        <a:t>Condition(s)</a:t>
                      </a:r>
                    </a:p>
                  </a:txBody>
                  <a:tcPr marL="36000" marR="3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j-lt"/>
                          <a:ea typeface="+mn-ea"/>
                          <a:cs typeface="+mn-cs"/>
                          <a:sym typeface="Arial"/>
                        </a:rPr>
                        <a:t>-</a:t>
                      </a: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88900" indent="-88900" algn="l">
                        <a:buFont typeface="Arial" panose="020B0604020202020204" pitchFamily="34" charset="0"/>
                        <a:buChar char="•"/>
                      </a:pPr>
                      <a:r>
                        <a:rPr lang="fr-FR" sz="500" b="0" i="0" u="none" strike="noStrike" cap="none">
                          <a:solidFill>
                            <a:schemeClr val="tx1"/>
                          </a:solidFill>
                          <a:latin typeface="+mn-lt"/>
                          <a:ea typeface="+mn-ea"/>
                          <a:cs typeface="+mn-cs"/>
                          <a:sym typeface="Arial"/>
                        </a:rPr>
                        <a:t>Contrats éligibles et leurs conditions (minimum et segmentation) </a:t>
                      </a:r>
                    </a:p>
                    <a:p>
                      <a:pPr marL="88900" indent="-88900" algn="l">
                        <a:buFont typeface="Arial" panose="020B0604020202020204" pitchFamily="34" charset="0"/>
                        <a:buChar char="•"/>
                      </a:pPr>
                      <a:r>
                        <a:rPr lang="fr-FR" sz="500" b="0" i="0" u="none" strike="noStrike" cap="none">
                          <a:solidFill>
                            <a:schemeClr val="tx1"/>
                          </a:solidFill>
                          <a:latin typeface="+mn-lt"/>
                          <a:ea typeface="+mn-ea"/>
                          <a:cs typeface="+mn-cs"/>
                          <a:sym typeface="Arial"/>
                        </a:rPr>
                        <a:t>Pour les transferts Fourgous : Minimum nécessaire de 20% d’UC </a:t>
                      </a:r>
                      <a:r>
                        <a:rPr lang="fr-FR" sz="500" b="0" i="0" u="none" strike="noStrike" cap="none" err="1">
                          <a:solidFill>
                            <a:schemeClr val="tx1"/>
                          </a:solidFill>
                          <a:latin typeface="+mn-lt"/>
                          <a:ea typeface="+mn-ea"/>
                          <a:cs typeface="+mn-cs"/>
                          <a:sym typeface="Arial"/>
                        </a:rPr>
                        <a:t>Fourgoussables</a:t>
                      </a:r>
                      <a:r>
                        <a:rPr lang="fr-FR" sz="500" b="0" i="0" u="none" strike="noStrike" cap="none">
                          <a:solidFill>
                            <a:schemeClr val="tx1"/>
                          </a:solidFill>
                          <a:latin typeface="+mn-lt"/>
                          <a:ea typeface="+mn-ea"/>
                          <a:cs typeface="+mn-cs"/>
                          <a:sym typeface="Arial"/>
                        </a:rPr>
                        <a:t> dans le contrat réceptacle</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500" b="0" i="0" u="none" strike="noStrike" cap="none">
                          <a:solidFill>
                            <a:schemeClr val="tx1"/>
                          </a:solidFill>
                          <a:latin typeface="+mj-lt"/>
                          <a:ea typeface="+mn-ea"/>
                          <a:cs typeface="+mn-cs"/>
                          <a:sym typeface="Arial"/>
                        </a:rPr>
                        <a:t>-</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500" b="0" i="0" u="none" strike="noStrike" cap="none">
                          <a:solidFill>
                            <a:schemeClr val="tx1"/>
                          </a:solidFill>
                          <a:latin typeface="+mj-lt"/>
                          <a:ea typeface="+mn-ea"/>
                          <a:cs typeface="+mn-cs"/>
                          <a:sym typeface="Arial"/>
                        </a:rPr>
                        <a:t>-</a:t>
                      </a: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500" b="0" i="0" u="none" strike="noStrike" kern="0" cap="none" spc="0" normalizeH="0" baseline="0" noProof="0">
                          <a:ln>
                            <a:noFill/>
                          </a:ln>
                          <a:solidFill>
                            <a:srgbClr val="000000"/>
                          </a:solidFill>
                          <a:effectLst/>
                          <a:uLnTx/>
                          <a:uFillTx/>
                          <a:latin typeface="+mj-lt"/>
                          <a:ea typeface="+mn-ea"/>
                          <a:cs typeface="+mn-cs"/>
                          <a:sym typeface="Arial"/>
                        </a:rPr>
                        <a:t>-</a:t>
                      </a:r>
                    </a:p>
                  </a:txBody>
                  <a:tcPr marL="36000" marR="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CDDEC"/>
                    </a:solidFill>
                  </a:tcPr>
                </a:tc>
                <a:extLst>
                  <a:ext uri="{0D108BD9-81ED-4DB2-BD59-A6C34878D82A}">
                    <a16:rowId xmlns:a16="http://schemas.microsoft.com/office/drawing/2014/main" val="2564241731"/>
                  </a:ext>
                </a:extLst>
              </a:tr>
              <a:tr h="288000">
                <a:tc vMerge="1">
                  <a:txBody>
                    <a:bodyPr/>
                    <a:lstStyle/>
                    <a:p>
                      <a:pPr algn="ctr"/>
                      <a:endParaRPr lang="fr-FR" sz="8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fontAlgn="b"/>
                      <a:r>
                        <a:rPr lang="fr-FR" sz="600" b="1" i="0" u="none" strike="noStrike">
                          <a:solidFill>
                            <a:srgbClr val="000000"/>
                          </a:solidFill>
                          <a:effectLst/>
                          <a:latin typeface="+mj-lt"/>
                        </a:rPr>
                        <a:t>Epargner pour mes proches</a:t>
                      </a:r>
                    </a:p>
                  </a:txBody>
                  <a:tcPr marL="36000" marR="3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 </a:t>
                      </a:r>
                      <a:b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br>
                      <a:r>
                        <a:rPr kumimoji="0" lang="fr-FR" sz="500" b="0" i="0" u="none" strike="noStrike" kern="0" cap="none" spc="0" normalizeH="0" baseline="0" noProof="0">
                          <a:ln>
                            <a:noFill/>
                          </a:ln>
                          <a:solidFill>
                            <a:srgbClr val="000000"/>
                          </a:solidFill>
                          <a:effectLst/>
                          <a:uLnTx/>
                          <a:uFillTx/>
                          <a:latin typeface="Arial" panose="020B0604020202020204"/>
                          <a:ea typeface="+mn-ea"/>
                          <a:cs typeface="+mn-cs"/>
                          <a:sym typeface="Arial"/>
                        </a:rPr>
                        <a:t>(Fourgous + PACTE)</a:t>
                      </a: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527681720"/>
                  </a:ext>
                </a:extLst>
              </a:tr>
              <a:tr h="28800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Constituer une épargne</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b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br>
                      <a:r>
                        <a:rPr kumimoji="0" lang="fr-FR" sz="500" b="0" i="0" u="none" strike="noStrike" kern="0" cap="none" spc="0" normalizeH="0" baseline="0" noProof="0">
                          <a:ln>
                            <a:noFill/>
                          </a:ln>
                          <a:solidFill>
                            <a:srgbClr val="000000"/>
                          </a:solidFill>
                          <a:effectLst/>
                          <a:uLnTx/>
                          <a:uFillTx/>
                          <a:latin typeface="+mn-lt"/>
                          <a:ea typeface="+mn-ea"/>
                          <a:cs typeface="+mn-cs"/>
                          <a:sym typeface="Arial"/>
                        </a:rPr>
                        <a:t>(Fourgous + PACTE)</a:t>
                      </a: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73729216"/>
                  </a:ext>
                </a:extLst>
              </a:tr>
              <a:tr h="28800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Transmettre mon patrimoine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b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br>
                      <a:r>
                        <a:rPr kumimoji="0" lang="fr-FR" sz="500" b="0" i="0" u="none" strike="noStrike" kern="0" cap="none" spc="0" normalizeH="0" baseline="0" noProof="0">
                          <a:ln>
                            <a:noFill/>
                          </a:ln>
                          <a:solidFill>
                            <a:srgbClr val="000000"/>
                          </a:solidFill>
                          <a:effectLst/>
                          <a:uLnTx/>
                          <a:uFillTx/>
                          <a:latin typeface="+mn-lt"/>
                          <a:ea typeface="+mn-ea"/>
                          <a:cs typeface="+mn-cs"/>
                          <a:sym typeface="Arial"/>
                        </a:rPr>
                        <a:t>(Fourgous + PACTE)</a:t>
                      </a: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837585227"/>
                  </a:ext>
                </a:extLst>
              </a:tr>
              <a:tr h="28800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Préparer ma retraite</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b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br>
                      <a:r>
                        <a:rPr kumimoji="0" lang="fr-FR" sz="500" b="0" i="0" u="none" strike="noStrike" kern="0" cap="none" spc="0" normalizeH="0" baseline="0" noProof="0">
                          <a:ln>
                            <a:noFill/>
                          </a:ln>
                          <a:solidFill>
                            <a:srgbClr val="000000"/>
                          </a:solidFill>
                          <a:effectLst/>
                          <a:uLnTx/>
                          <a:uFillTx/>
                          <a:latin typeface="+mn-lt"/>
                          <a:ea typeface="+mn-ea"/>
                          <a:cs typeface="+mn-cs"/>
                          <a:sym typeface="Arial"/>
                        </a:rPr>
                        <a:t>(Fourgous + PACTE)</a:t>
                      </a: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322792560"/>
                  </a:ext>
                </a:extLst>
              </a:tr>
              <a:tr h="28800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Percevoir des revenus complémentaires</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00" b="0" i="0" u="none" strike="noStrike" kern="0" cap="none" spc="0" normalizeH="0" baseline="0" noProof="0">
                          <a:ln>
                            <a:noFill/>
                          </a:ln>
                          <a:solidFill>
                            <a:srgbClr val="000000"/>
                          </a:solidFill>
                          <a:effectLst/>
                          <a:uLnTx/>
                          <a:uFillTx/>
                          <a:latin typeface="+mn-lt"/>
                          <a:ea typeface="+mn-ea"/>
                          <a:cs typeface="+mn-cs"/>
                          <a:sym typeface="Arial"/>
                        </a:rPr>
                        <a:t>(Fourgous + PACTE)</a:t>
                      </a: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420861343"/>
                  </a:ext>
                </a:extLst>
              </a:tr>
              <a:tr h="28800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Préparer un projet immobilier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t>■■■■</a:t>
                      </a:r>
                      <a:br>
                        <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rPr>
                      </a:br>
                      <a:r>
                        <a:rPr kumimoji="0" lang="fr-FR" sz="500" b="0" i="0" u="none" strike="noStrike" kern="0" cap="none" spc="0" normalizeH="0" baseline="0" noProof="0">
                          <a:ln>
                            <a:noFill/>
                          </a:ln>
                          <a:solidFill>
                            <a:srgbClr val="000000"/>
                          </a:solidFill>
                          <a:effectLst/>
                          <a:uLnTx/>
                          <a:uFillTx/>
                          <a:latin typeface="+mn-lt"/>
                          <a:ea typeface="+mn-ea"/>
                          <a:cs typeface="+mn-cs"/>
                          <a:sym typeface="Arial"/>
                        </a:rPr>
                        <a:t>(Fourgous + PACTE)</a:t>
                      </a: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653199771"/>
                  </a:ext>
                </a:extLst>
              </a:tr>
              <a:tr h="28800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Optimiser mon imposition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Wingdings" panose="05000000000000000000" pitchFamily="2" charset="2"/>
                        <a:buNone/>
                      </a:pPr>
                      <a:endParaRPr lang="fr-FR" sz="600" b="0">
                        <a:solidFill>
                          <a:schemeClr val="tx1"/>
                        </a:solidFill>
                        <a:latin typeface="+mj-lt"/>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409710974"/>
                  </a:ext>
                </a:extLst>
              </a:tr>
              <a:tr h="288000">
                <a:tc vMerge="1">
                  <a:txBody>
                    <a:bodyPr/>
                    <a:lstStyle/>
                    <a:p>
                      <a:pPr algn="ctr"/>
                      <a:endParaRPr lang="fr-FR" sz="600">
                        <a:latin typeface="Montserrat SemiBold" panose="020B0604020202020204" charset="0"/>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Valoriser mon capital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b="0" i="0" u="none" strike="noStrike" cap="none">
                          <a:solidFill>
                            <a:schemeClr val="tx1"/>
                          </a:solidFill>
                          <a:latin typeface="+mn-lt"/>
                          <a:ea typeface="+mn-ea"/>
                          <a:cs typeface="+mn-cs"/>
                          <a:sym typeface="Arial"/>
                        </a:rPr>
                        <a:t>■■■</a:t>
                      </a:r>
                      <a:r>
                        <a:rPr kumimoji="0" lang="fr-FR" sz="600" b="0" i="0" u="none" strike="noStrike" kern="0" cap="none" spc="0" normalizeH="0" baseline="0" noProof="0">
                          <a:ln>
                            <a:noFill/>
                          </a:ln>
                          <a:solidFill>
                            <a:srgbClr val="000000"/>
                          </a:solidFill>
                          <a:effectLst/>
                          <a:uLnTx/>
                          <a:uFillTx/>
                          <a:latin typeface="+mn-lt"/>
                          <a:ea typeface="+mn-ea"/>
                          <a:cs typeface="+mn-cs"/>
                          <a:sym typeface="Arial"/>
                        </a:rPr>
                        <a:t>■</a:t>
                      </a:r>
                      <a:br>
                        <a:rPr kumimoji="0" lang="fr-FR" sz="600" b="0" i="0" u="none" strike="noStrike" kern="0" cap="none" spc="0" normalizeH="0" baseline="0" noProof="0">
                          <a:ln>
                            <a:noFill/>
                          </a:ln>
                          <a:solidFill>
                            <a:srgbClr val="000000"/>
                          </a:solidFill>
                          <a:effectLst/>
                          <a:uLnTx/>
                          <a:uFillTx/>
                          <a:latin typeface="+mn-lt"/>
                          <a:ea typeface="+mn-ea"/>
                          <a:cs typeface="+mn-cs"/>
                          <a:sym typeface="Arial"/>
                        </a:rPr>
                      </a:br>
                      <a:r>
                        <a:rPr kumimoji="0" lang="fr-FR" sz="500" b="0" i="0" u="none" strike="noStrike" kern="0" cap="none" spc="0" normalizeH="0" baseline="0" noProof="0">
                          <a:ln>
                            <a:noFill/>
                          </a:ln>
                          <a:solidFill>
                            <a:srgbClr val="000000"/>
                          </a:solidFill>
                          <a:effectLst/>
                          <a:uLnTx/>
                          <a:uFillTx/>
                          <a:latin typeface="+mn-lt"/>
                          <a:ea typeface="+mn-ea"/>
                          <a:cs typeface="+mn-cs"/>
                          <a:sym typeface="Arial"/>
                        </a:rPr>
                        <a:t>(Fourgous + PACTE)</a:t>
                      </a:r>
                      <a:endParaRPr kumimoji="0" lang="fr-FR" sz="600" b="0" i="0" u="none" strike="noStrike" kern="0" cap="none" spc="0" normalizeH="0" baseline="0" noProof="0">
                        <a:ln>
                          <a:noFill/>
                        </a:ln>
                        <a:solidFill>
                          <a:srgbClr val="000000"/>
                        </a:solidFill>
                        <a:effectLst/>
                        <a:uLnTx/>
                        <a:uFillTx/>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F2D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040624347"/>
                  </a:ext>
                </a:extLst>
              </a:tr>
              <a:tr h="288000">
                <a:tc vMerge="1">
                  <a:txBody>
                    <a:bodyPr/>
                    <a:lstStyle/>
                    <a:p>
                      <a:pPr algn="ctr"/>
                      <a:endParaRPr lang="fr-FR" sz="900">
                        <a:latin typeface="Montserrat SemiBold" panose="020B0604020202020204" charset="0"/>
                      </a:endParaRPr>
                    </a:p>
                  </a:txBody>
                  <a:tcPr marL="36000" marR="3600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fr-FR" sz="600" b="1">
                          <a:latin typeface="+mj-lt"/>
                        </a:rPr>
                        <a:t>Valoriser toute mon épargne </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600" b="0" i="0" u="none" strike="noStrike" kern="0" cap="none" spc="0" normalizeH="0" baseline="0" noProof="0">
                        <a:ln>
                          <a:noFill/>
                        </a:ln>
                        <a:solidFill>
                          <a:srgbClr val="000000"/>
                        </a:solidFill>
                        <a:effectLst/>
                        <a:uLnTx/>
                        <a:uFillTx/>
                        <a:latin typeface="Arial" panose="020B0604020202020204"/>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indent="0" algn="ctr">
                        <a:buFontTx/>
                        <a:buNone/>
                      </a:pPr>
                      <a:endParaRPr lang="fr-FR" sz="600" b="0">
                        <a:solidFill>
                          <a:schemeClr val="tx1"/>
                        </a:solidFill>
                        <a:latin typeface="+mj-lt"/>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b="0" i="0" u="none" strike="noStrike" cap="none" dirty="0">
                        <a:solidFill>
                          <a:schemeClr val="tx1"/>
                        </a:solidFill>
                        <a:latin typeface="+mn-lt"/>
                        <a:ea typeface="+mn-ea"/>
                        <a:cs typeface="+mn-cs"/>
                        <a:sym typeface="Arial"/>
                      </a:endParaRPr>
                    </a:p>
                  </a:txBody>
                  <a:tcPr marL="36000" marR="3600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847372299"/>
                  </a:ext>
                </a:extLst>
              </a:tr>
            </a:tbl>
          </a:graphicData>
        </a:graphic>
      </p:graphicFrame>
      <p:sp>
        <p:nvSpPr>
          <p:cNvPr id="2" name="ZoneTexte 1">
            <a:extLst>
              <a:ext uri="{FF2B5EF4-FFF2-40B4-BE49-F238E27FC236}">
                <a16:creationId xmlns:a16="http://schemas.microsoft.com/office/drawing/2014/main" id="{E0CDC3F0-42CA-4210-8486-C7AFDA0C3617}"/>
              </a:ext>
            </a:extLst>
          </p:cNvPr>
          <p:cNvSpPr txBox="1"/>
          <p:nvPr/>
        </p:nvSpPr>
        <p:spPr>
          <a:xfrm>
            <a:off x="5722058" y="4871810"/>
            <a:ext cx="2173278" cy="246221"/>
          </a:xfrm>
          <a:prstGeom prst="rect">
            <a:avLst/>
          </a:prstGeom>
          <a:noFill/>
        </p:spPr>
        <p:txBody>
          <a:bodyPr wrap="square" numCol="2" rtlCol="0">
            <a:spAutoFit/>
          </a:bodyPr>
          <a:lstStyle/>
          <a:p>
            <a:r>
              <a:rPr lang="fr-FR" sz="500">
                <a:solidFill>
                  <a:schemeClr val="tx1"/>
                </a:solidFill>
              </a:rPr>
              <a:t>■</a:t>
            </a:r>
            <a:r>
              <a:rPr lang="fr-FR" sz="500">
                <a:solidFill>
                  <a:schemeClr val="bg1">
                    <a:lumMod val="75000"/>
                  </a:schemeClr>
                </a:solidFill>
              </a:rPr>
              <a:t>■■■</a:t>
            </a:r>
            <a:r>
              <a:rPr lang="fr-FR" sz="500">
                <a:solidFill>
                  <a:schemeClr val="tx1"/>
                </a:solidFill>
              </a:rPr>
              <a:t> : Grand public</a:t>
            </a:r>
          </a:p>
          <a:p>
            <a:r>
              <a:rPr lang="fr-FR" sz="500">
                <a:solidFill>
                  <a:schemeClr val="bg1">
                    <a:lumMod val="75000"/>
                  </a:schemeClr>
                </a:solidFill>
              </a:rPr>
              <a:t>■</a:t>
            </a:r>
            <a:r>
              <a:rPr lang="fr-FR" sz="500">
                <a:solidFill>
                  <a:schemeClr val="tx1"/>
                </a:solidFill>
              </a:rPr>
              <a:t>■</a:t>
            </a:r>
            <a:r>
              <a:rPr lang="fr-FR" sz="500">
                <a:solidFill>
                  <a:schemeClr val="bg1">
                    <a:lumMod val="75000"/>
                  </a:schemeClr>
                </a:solidFill>
              </a:rPr>
              <a:t>■■</a:t>
            </a:r>
            <a:r>
              <a:rPr lang="fr-FR" sz="500"/>
              <a:t> : Haut de Gamme </a:t>
            </a:r>
          </a:p>
          <a:p>
            <a:pPr lvl="0"/>
            <a:r>
              <a:rPr lang="fr-FR" sz="500">
                <a:solidFill>
                  <a:schemeClr val="bg1">
                    <a:lumMod val="75000"/>
                  </a:schemeClr>
                </a:solidFill>
              </a:rPr>
              <a:t>■■</a:t>
            </a:r>
            <a:r>
              <a:rPr lang="fr-FR" sz="500"/>
              <a:t>■</a:t>
            </a:r>
            <a:r>
              <a:rPr lang="fr-FR" sz="500">
                <a:solidFill>
                  <a:schemeClr val="bg1">
                    <a:lumMod val="75000"/>
                  </a:schemeClr>
                </a:solidFill>
              </a:rPr>
              <a:t>■</a:t>
            </a:r>
            <a:r>
              <a:rPr lang="fr-FR" sz="500"/>
              <a:t> : Gestion Privée</a:t>
            </a:r>
          </a:p>
          <a:p>
            <a:pPr lvl="0"/>
            <a:r>
              <a:rPr lang="fr-FR" sz="500">
                <a:solidFill>
                  <a:schemeClr val="bg1">
                    <a:lumMod val="75000"/>
                  </a:schemeClr>
                </a:solidFill>
              </a:rPr>
              <a:t>■■■</a:t>
            </a:r>
            <a:r>
              <a:rPr lang="fr-FR" sz="500">
                <a:solidFill>
                  <a:schemeClr val="tx1"/>
                </a:solidFill>
              </a:rPr>
              <a:t>■</a:t>
            </a:r>
            <a:r>
              <a:rPr lang="fr-FR" sz="500"/>
              <a:t> : Gestion de Fortune </a:t>
            </a:r>
          </a:p>
        </p:txBody>
      </p:sp>
      <p:sp>
        <p:nvSpPr>
          <p:cNvPr id="10" name="Rectangle 9">
            <a:extLst>
              <a:ext uri="{FF2B5EF4-FFF2-40B4-BE49-F238E27FC236}">
                <a16:creationId xmlns:a16="http://schemas.microsoft.com/office/drawing/2014/main" id="{2916F5DB-9AAA-4144-823A-CA456795DD8A}"/>
              </a:ext>
            </a:extLst>
          </p:cNvPr>
          <p:cNvSpPr/>
          <p:nvPr/>
        </p:nvSpPr>
        <p:spPr>
          <a:xfrm>
            <a:off x="4103323" y="4924297"/>
            <a:ext cx="1406200" cy="12394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a:t>KO</a:t>
            </a:r>
          </a:p>
        </p:txBody>
      </p:sp>
      <p:sp>
        <p:nvSpPr>
          <p:cNvPr id="11" name="Rectangle 10">
            <a:extLst>
              <a:ext uri="{FF2B5EF4-FFF2-40B4-BE49-F238E27FC236}">
                <a16:creationId xmlns:a16="http://schemas.microsoft.com/office/drawing/2014/main" id="{F2199648-F1DA-4898-8791-C47D17F5660F}"/>
              </a:ext>
            </a:extLst>
          </p:cNvPr>
          <p:cNvSpPr/>
          <p:nvPr/>
        </p:nvSpPr>
        <p:spPr>
          <a:xfrm>
            <a:off x="2615964" y="4924297"/>
            <a:ext cx="1406200" cy="123940"/>
          </a:xfrm>
          <a:prstGeom prst="rect">
            <a:avLst/>
          </a:prstGeom>
          <a:solidFill>
            <a:srgbClr val="C4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rPr>
              <a:t>OK</a:t>
            </a:r>
          </a:p>
        </p:txBody>
      </p:sp>
      <p:sp>
        <p:nvSpPr>
          <p:cNvPr id="6" name="Flèche : bas 5">
            <a:extLst>
              <a:ext uri="{FF2B5EF4-FFF2-40B4-BE49-F238E27FC236}">
                <a16:creationId xmlns:a16="http://schemas.microsoft.com/office/drawing/2014/main" id="{D6115E95-6DDF-4AD0-8EBA-6E3DCED75F75}"/>
              </a:ext>
            </a:extLst>
          </p:cNvPr>
          <p:cNvSpPr/>
          <p:nvPr/>
        </p:nvSpPr>
        <p:spPr>
          <a:xfrm>
            <a:off x="1149069" y="380830"/>
            <a:ext cx="56644" cy="164634"/>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346428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917DBE1-6585-46AC-BD78-B18D047C627E}"/>
              </a:ext>
            </a:extLst>
          </p:cNvPr>
          <p:cNvSpPr>
            <a:spLocks noGrp="1"/>
          </p:cNvSpPr>
          <p:nvPr>
            <p:ph type="title"/>
          </p:nvPr>
        </p:nvSpPr>
        <p:spPr/>
        <p:txBody>
          <a:bodyPr/>
          <a:lstStyle/>
          <a:p>
            <a:r>
              <a:rPr lang="fr-FR"/>
              <a:t>Autres paramétrages</a:t>
            </a:r>
          </a:p>
        </p:txBody>
      </p:sp>
      <p:sp>
        <p:nvSpPr>
          <p:cNvPr id="5" name="Espace réservé du texte 4">
            <a:extLst>
              <a:ext uri="{FF2B5EF4-FFF2-40B4-BE49-F238E27FC236}">
                <a16:creationId xmlns:a16="http://schemas.microsoft.com/office/drawing/2014/main" id="{F51707F1-9FA2-42D8-8A35-41E973AF02CA}"/>
              </a:ext>
            </a:extLst>
          </p:cNvPr>
          <p:cNvSpPr>
            <a:spLocks noGrp="1"/>
          </p:cNvSpPr>
          <p:nvPr>
            <p:ph type="body" sz="quarter" idx="12"/>
          </p:nvPr>
        </p:nvSpPr>
        <p:spPr/>
        <p:txBody>
          <a:bodyPr/>
          <a:lstStyle/>
          <a:p>
            <a:r>
              <a:rPr lang="fr-FR"/>
              <a:t>Eligibilité classes d’actifs par type de projet</a:t>
            </a:r>
          </a:p>
        </p:txBody>
      </p:sp>
      <p:graphicFrame>
        <p:nvGraphicFramePr>
          <p:cNvPr id="3" name="Tableau 2">
            <a:extLst>
              <a:ext uri="{FF2B5EF4-FFF2-40B4-BE49-F238E27FC236}">
                <a16:creationId xmlns:a16="http://schemas.microsoft.com/office/drawing/2014/main" id="{D93FDC0A-7EE4-4855-9517-1B1C5093A8EC}"/>
              </a:ext>
            </a:extLst>
          </p:cNvPr>
          <p:cNvGraphicFramePr>
            <a:graphicFrameLocks noGrp="1"/>
          </p:cNvGraphicFramePr>
          <p:nvPr>
            <p:extLst>
              <p:ext uri="{D42A27DB-BD31-4B8C-83A1-F6EECF244321}">
                <p14:modId xmlns:p14="http://schemas.microsoft.com/office/powerpoint/2010/main" val="1600410949"/>
              </p:ext>
            </p:extLst>
          </p:nvPr>
        </p:nvGraphicFramePr>
        <p:xfrm>
          <a:off x="330400" y="1049510"/>
          <a:ext cx="8483201" cy="3335294"/>
        </p:xfrm>
        <a:graphic>
          <a:graphicData uri="http://schemas.openxmlformats.org/drawingml/2006/table">
            <a:tbl>
              <a:tblPr/>
              <a:tblGrid>
                <a:gridCol w="1679201">
                  <a:extLst>
                    <a:ext uri="{9D8B030D-6E8A-4147-A177-3AD203B41FA5}">
                      <a16:colId xmlns:a16="http://schemas.microsoft.com/office/drawing/2014/main" val="4067111016"/>
                    </a:ext>
                  </a:extLst>
                </a:gridCol>
                <a:gridCol w="756000">
                  <a:extLst>
                    <a:ext uri="{9D8B030D-6E8A-4147-A177-3AD203B41FA5}">
                      <a16:colId xmlns:a16="http://schemas.microsoft.com/office/drawing/2014/main" val="1442656622"/>
                    </a:ext>
                  </a:extLst>
                </a:gridCol>
                <a:gridCol w="756000">
                  <a:extLst>
                    <a:ext uri="{9D8B030D-6E8A-4147-A177-3AD203B41FA5}">
                      <a16:colId xmlns:a16="http://schemas.microsoft.com/office/drawing/2014/main" val="4072863221"/>
                    </a:ext>
                  </a:extLst>
                </a:gridCol>
                <a:gridCol w="756000">
                  <a:extLst>
                    <a:ext uri="{9D8B030D-6E8A-4147-A177-3AD203B41FA5}">
                      <a16:colId xmlns:a16="http://schemas.microsoft.com/office/drawing/2014/main" val="4065827379"/>
                    </a:ext>
                  </a:extLst>
                </a:gridCol>
                <a:gridCol w="756000">
                  <a:extLst>
                    <a:ext uri="{9D8B030D-6E8A-4147-A177-3AD203B41FA5}">
                      <a16:colId xmlns:a16="http://schemas.microsoft.com/office/drawing/2014/main" val="2422630198"/>
                    </a:ext>
                  </a:extLst>
                </a:gridCol>
                <a:gridCol w="756000">
                  <a:extLst>
                    <a:ext uri="{9D8B030D-6E8A-4147-A177-3AD203B41FA5}">
                      <a16:colId xmlns:a16="http://schemas.microsoft.com/office/drawing/2014/main" val="2246280161"/>
                    </a:ext>
                  </a:extLst>
                </a:gridCol>
                <a:gridCol w="756000">
                  <a:extLst>
                    <a:ext uri="{9D8B030D-6E8A-4147-A177-3AD203B41FA5}">
                      <a16:colId xmlns:a16="http://schemas.microsoft.com/office/drawing/2014/main" val="3775647324"/>
                    </a:ext>
                  </a:extLst>
                </a:gridCol>
                <a:gridCol w="756000">
                  <a:extLst>
                    <a:ext uri="{9D8B030D-6E8A-4147-A177-3AD203B41FA5}">
                      <a16:colId xmlns:a16="http://schemas.microsoft.com/office/drawing/2014/main" val="549073497"/>
                    </a:ext>
                  </a:extLst>
                </a:gridCol>
                <a:gridCol w="756000">
                  <a:extLst>
                    <a:ext uri="{9D8B030D-6E8A-4147-A177-3AD203B41FA5}">
                      <a16:colId xmlns:a16="http://schemas.microsoft.com/office/drawing/2014/main" val="2661431426"/>
                    </a:ext>
                  </a:extLst>
                </a:gridCol>
                <a:gridCol w="756000">
                  <a:extLst>
                    <a:ext uri="{9D8B030D-6E8A-4147-A177-3AD203B41FA5}">
                      <a16:colId xmlns:a16="http://schemas.microsoft.com/office/drawing/2014/main" val="1000231468"/>
                    </a:ext>
                  </a:extLst>
                </a:gridCol>
              </a:tblGrid>
              <a:tr h="329579">
                <a:tc>
                  <a:txBody>
                    <a:bodyPr/>
                    <a:lstStyle/>
                    <a:p>
                      <a:pPr algn="ctr" fontAlgn="ctr"/>
                      <a:r>
                        <a:rPr lang="fr-FR" sz="800" b="1" i="0" u="none" strike="noStrike">
                          <a:solidFill>
                            <a:schemeClr val="bg1"/>
                          </a:solidFill>
                          <a:effectLst/>
                          <a:latin typeface="+mn-lt"/>
                        </a:rPr>
                        <a:t>Supports</a:t>
                      </a:r>
                    </a:p>
                  </a:txBody>
                  <a:tcPr marL="3473"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a:txBody>
                    <a:bodyPr/>
                    <a:lstStyle/>
                    <a:p>
                      <a:pPr algn="ctr" fontAlgn="ctr"/>
                      <a:r>
                        <a:rPr lang="fr-FR" sz="700" b="1" i="0" u="none" strike="noStrike">
                          <a:solidFill>
                            <a:schemeClr val="bg1"/>
                          </a:solidFill>
                          <a:effectLst/>
                          <a:latin typeface="+mn-lt"/>
                        </a:rPr>
                        <a:t>Epargner pour mes proches</a:t>
                      </a: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a:txBody>
                    <a:bodyPr/>
                    <a:lstStyle/>
                    <a:p>
                      <a:pPr algn="ctr" fontAlgn="ctr"/>
                      <a:r>
                        <a:rPr lang="fr-FR" sz="700" b="1" i="0" u="none" strike="noStrike">
                          <a:solidFill>
                            <a:schemeClr val="bg1"/>
                          </a:solidFill>
                          <a:effectLst/>
                          <a:latin typeface="+mn-lt"/>
                        </a:rPr>
                        <a:t>Constituer une épargne</a:t>
                      </a: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a:txBody>
                    <a:bodyPr/>
                    <a:lstStyle/>
                    <a:p>
                      <a:pPr algn="ctr" fontAlgn="ctr"/>
                      <a:r>
                        <a:rPr lang="fr-FR" sz="700" b="1" i="0" u="none" strike="noStrike">
                          <a:solidFill>
                            <a:schemeClr val="bg1"/>
                          </a:solidFill>
                          <a:effectLst/>
                          <a:latin typeface="+mn-lt"/>
                        </a:rPr>
                        <a:t>Transmettre mon patrimoine</a:t>
                      </a: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a:txBody>
                    <a:bodyPr/>
                    <a:lstStyle/>
                    <a:p>
                      <a:pPr algn="ctr" fontAlgn="ctr"/>
                      <a:r>
                        <a:rPr lang="fr-FR" sz="700" b="1" i="0" u="none" strike="noStrike">
                          <a:solidFill>
                            <a:schemeClr val="bg1"/>
                          </a:solidFill>
                          <a:effectLst/>
                          <a:latin typeface="+mn-lt"/>
                        </a:rPr>
                        <a:t>Préparer ma retraite</a:t>
                      </a: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a:txBody>
                    <a:bodyPr/>
                    <a:lstStyle/>
                    <a:p>
                      <a:pPr algn="ctr" fontAlgn="ctr"/>
                      <a:r>
                        <a:rPr lang="fr-FR" sz="700" b="1" i="0" u="none" strike="noStrike">
                          <a:solidFill>
                            <a:schemeClr val="bg1"/>
                          </a:solidFill>
                          <a:effectLst/>
                          <a:latin typeface="+mn-lt"/>
                        </a:rPr>
                        <a:t>Percevoir des revenus complémentaires</a:t>
                      </a: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a:txBody>
                    <a:bodyPr/>
                    <a:lstStyle/>
                    <a:p>
                      <a:pPr algn="ctr" fontAlgn="ctr"/>
                      <a:r>
                        <a:rPr lang="fr-FR" sz="700" b="1" i="0" u="none" strike="noStrike">
                          <a:solidFill>
                            <a:schemeClr val="bg1"/>
                          </a:solidFill>
                          <a:effectLst/>
                          <a:latin typeface="+mn-lt"/>
                        </a:rPr>
                        <a:t>Préparer un projet immobilier</a:t>
                      </a: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a:txBody>
                    <a:bodyPr/>
                    <a:lstStyle/>
                    <a:p>
                      <a:pPr algn="ctr" fontAlgn="ctr"/>
                      <a:r>
                        <a:rPr lang="fr-FR" sz="700" b="1" i="0" u="none" strike="noStrike">
                          <a:solidFill>
                            <a:schemeClr val="bg1"/>
                          </a:solidFill>
                          <a:effectLst/>
                          <a:latin typeface="+mn-lt"/>
                        </a:rPr>
                        <a:t>Optimiser mon imposition</a:t>
                      </a: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a:txBody>
                    <a:bodyPr/>
                    <a:lstStyle/>
                    <a:p>
                      <a:pPr algn="ctr" fontAlgn="ctr"/>
                      <a:r>
                        <a:rPr lang="fr-FR" sz="700" b="1" i="0" u="none" strike="noStrike">
                          <a:solidFill>
                            <a:schemeClr val="bg1"/>
                          </a:solidFill>
                          <a:effectLst/>
                          <a:latin typeface="+mn-lt"/>
                        </a:rPr>
                        <a:t>Valoriser mon capital</a:t>
                      </a: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a:txBody>
                    <a:bodyPr/>
                    <a:lstStyle/>
                    <a:p>
                      <a:pPr algn="ctr" fontAlgn="ctr"/>
                      <a:r>
                        <a:rPr lang="fr-FR" sz="700" b="1" i="0" u="none" strike="noStrike">
                          <a:solidFill>
                            <a:schemeClr val="bg1"/>
                          </a:solidFill>
                          <a:effectLst/>
                          <a:latin typeface="+mn-lt"/>
                        </a:rPr>
                        <a:t>Valoriser mon épargne</a:t>
                      </a: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extLst>
                  <a:ext uri="{0D108BD9-81ED-4DB2-BD59-A6C34878D82A}">
                    <a16:rowId xmlns:a16="http://schemas.microsoft.com/office/drawing/2014/main" val="3742629696"/>
                  </a:ext>
                </a:extLst>
              </a:tr>
              <a:tr h="174051">
                <a:tc>
                  <a:txBody>
                    <a:bodyPr/>
                    <a:lstStyle/>
                    <a:p>
                      <a:pPr algn="l" fontAlgn="b"/>
                      <a:r>
                        <a:rPr lang="fr-FR" sz="700" b="0" i="0" u="none" strike="noStrike">
                          <a:solidFill>
                            <a:srgbClr val="000000"/>
                          </a:solidFill>
                          <a:effectLst/>
                          <a:latin typeface="+mn-lt"/>
                        </a:rPr>
                        <a:t>Fonds euros</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4237139244"/>
                  </a:ext>
                </a:extLst>
              </a:tr>
              <a:tr h="174051">
                <a:tc>
                  <a:txBody>
                    <a:bodyPr/>
                    <a:lstStyle/>
                    <a:p>
                      <a:pPr algn="l" fontAlgn="b"/>
                      <a:r>
                        <a:rPr lang="fr-FR" sz="700" b="0" i="0" u="none" strike="noStrike">
                          <a:solidFill>
                            <a:srgbClr val="000000"/>
                          </a:solidFill>
                          <a:effectLst/>
                          <a:latin typeface="+mn-lt"/>
                        </a:rPr>
                        <a:t>Obligation</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1194532119"/>
                  </a:ext>
                </a:extLst>
              </a:tr>
              <a:tr h="174051">
                <a:tc>
                  <a:txBody>
                    <a:bodyPr/>
                    <a:lstStyle/>
                    <a:p>
                      <a:pPr algn="l" fontAlgn="b"/>
                      <a:r>
                        <a:rPr lang="fr-FR" sz="700" b="0" i="0" u="none" strike="noStrike">
                          <a:solidFill>
                            <a:srgbClr val="000000"/>
                          </a:solidFill>
                          <a:effectLst/>
                          <a:latin typeface="+mn-lt"/>
                        </a:rPr>
                        <a:t>OPCVM/FIA actions</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1067781741"/>
                  </a:ext>
                </a:extLst>
              </a:tr>
              <a:tr h="174051">
                <a:tc>
                  <a:txBody>
                    <a:bodyPr/>
                    <a:lstStyle/>
                    <a:p>
                      <a:pPr algn="l" fontAlgn="b"/>
                      <a:r>
                        <a:rPr lang="fr-FR" sz="700" b="0" i="0" u="none" strike="noStrike">
                          <a:solidFill>
                            <a:srgbClr val="000000"/>
                          </a:solidFill>
                          <a:effectLst/>
                          <a:latin typeface="+mn-lt"/>
                        </a:rPr>
                        <a:t>OPCVM/FIA alternatifs</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3283433467"/>
                  </a:ext>
                </a:extLst>
              </a:tr>
              <a:tr h="174051">
                <a:tc>
                  <a:txBody>
                    <a:bodyPr/>
                    <a:lstStyle/>
                    <a:p>
                      <a:pPr algn="l" fontAlgn="b"/>
                      <a:r>
                        <a:rPr lang="fr-FR" sz="700" b="0" i="0" u="none" strike="noStrike">
                          <a:solidFill>
                            <a:srgbClr val="000000"/>
                          </a:solidFill>
                          <a:effectLst/>
                          <a:latin typeface="+mn-lt"/>
                        </a:rPr>
                        <a:t>OPCVM/FIA mixtes</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427369685"/>
                  </a:ext>
                </a:extLst>
              </a:tr>
              <a:tr h="174051">
                <a:tc>
                  <a:txBody>
                    <a:bodyPr/>
                    <a:lstStyle/>
                    <a:p>
                      <a:pPr algn="l" fontAlgn="b"/>
                      <a:r>
                        <a:rPr lang="fr-FR" sz="700" b="0" i="0" u="none" strike="noStrike">
                          <a:solidFill>
                            <a:srgbClr val="000000"/>
                          </a:solidFill>
                          <a:effectLst/>
                          <a:latin typeface="+mn-lt"/>
                        </a:rPr>
                        <a:t>OPCVM/FIA monétaires</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1538653181"/>
                  </a:ext>
                </a:extLst>
              </a:tr>
              <a:tr h="220899">
                <a:tc>
                  <a:txBody>
                    <a:bodyPr/>
                    <a:lstStyle/>
                    <a:p>
                      <a:pPr algn="l" fontAlgn="b"/>
                      <a:r>
                        <a:rPr lang="fr-FR" sz="700" b="0" i="0" u="none" strike="noStrike">
                          <a:solidFill>
                            <a:srgbClr val="000000"/>
                          </a:solidFill>
                          <a:effectLst/>
                          <a:latin typeface="+mn-lt"/>
                        </a:rPr>
                        <a:t>OPCVM/FIA obligations et autres titres de créances</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324377937"/>
                  </a:ext>
                </a:extLst>
              </a:tr>
              <a:tr h="174051">
                <a:tc>
                  <a:txBody>
                    <a:bodyPr/>
                    <a:lstStyle/>
                    <a:p>
                      <a:pPr algn="l" fontAlgn="b"/>
                      <a:r>
                        <a:rPr lang="fr-FR" sz="700" b="0" i="0" u="none" strike="noStrike">
                          <a:solidFill>
                            <a:srgbClr val="000000"/>
                          </a:solidFill>
                          <a:effectLst/>
                          <a:latin typeface="+mn-lt"/>
                        </a:rPr>
                        <a:t>OPCVM/FIA diversifié</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3969729227"/>
                  </a:ext>
                </a:extLst>
              </a:tr>
              <a:tr h="174051">
                <a:tc>
                  <a:txBody>
                    <a:bodyPr/>
                    <a:lstStyle/>
                    <a:p>
                      <a:pPr algn="l" fontAlgn="b"/>
                      <a:r>
                        <a:rPr lang="fr-FR" sz="700" b="0" i="0" u="none" strike="noStrike">
                          <a:solidFill>
                            <a:srgbClr val="000000"/>
                          </a:solidFill>
                          <a:effectLst/>
                          <a:latin typeface="+mn-lt"/>
                        </a:rPr>
                        <a:t>Fonds à formule</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3696443505"/>
                  </a:ext>
                </a:extLst>
              </a:tr>
              <a:tr h="174051">
                <a:tc>
                  <a:txBody>
                    <a:bodyPr/>
                    <a:lstStyle/>
                    <a:p>
                      <a:pPr algn="l" fontAlgn="b"/>
                      <a:r>
                        <a:rPr lang="fr-FR" sz="700" b="0" i="0" u="none" strike="noStrike">
                          <a:solidFill>
                            <a:srgbClr val="000000"/>
                          </a:solidFill>
                          <a:effectLst/>
                          <a:latin typeface="+mn-lt"/>
                        </a:rPr>
                        <a:t>Produits structurés</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3186957652"/>
                  </a:ext>
                </a:extLst>
              </a:tr>
              <a:tr h="174051">
                <a:tc>
                  <a:txBody>
                    <a:bodyPr/>
                    <a:lstStyle/>
                    <a:p>
                      <a:pPr algn="l" fontAlgn="b"/>
                      <a:r>
                        <a:rPr lang="fr-FR" sz="700" b="0" i="0" u="none" strike="noStrike">
                          <a:solidFill>
                            <a:srgbClr val="000000"/>
                          </a:solidFill>
                          <a:effectLst/>
                          <a:latin typeface="+mn-lt"/>
                        </a:rPr>
                        <a:t>Supports immobiliers</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3852916572"/>
                  </a:ext>
                </a:extLst>
              </a:tr>
              <a:tr h="174051">
                <a:tc>
                  <a:txBody>
                    <a:bodyPr/>
                    <a:lstStyle/>
                    <a:p>
                      <a:pPr algn="l" fontAlgn="b"/>
                      <a:r>
                        <a:rPr lang="fr-FR" sz="700" b="0" i="0" u="none" strike="noStrike">
                          <a:solidFill>
                            <a:srgbClr val="000000"/>
                          </a:solidFill>
                          <a:effectLst/>
                          <a:latin typeface="+mn-lt"/>
                        </a:rPr>
                        <a:t>SCPI en Assurance Vie</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A6A6A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4279843958"/>
                  </a:ext>
                </a:extLst>
              </a:tr>
              <a:tr h="174051">
                <a:tc>
                  <a:txBody>
                    <a:bodyPr/>
                    <a:lstStyle/>
                    <a:p>
                      <a:pPr algn="l" fontAlgn="b"/>
                      <a:r>
                        <a:rPr lang="fr-FR" sz="700" b="0" i="0" u="none" strike="noStrike">
                          <a:solidFill>
                            <a:srgbClr val="000000"/>
                          </a:solidFill>
                          <a:effectLst/>
                          <a:latin typeface="+mn-lt"/>
                        </a:rPr>
                        <a:t>Parts sociales</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2357230969"/>
                  </a:ext>
                </a:extLst>
              </a:tr>
              <a:tr h="174051">
                <a:tc>
                  <a:txBody>
                    <a:bodyPr/>
                    <a:lstStyle/>
                    <a:p>
                      <a:pPr algn="l" fontAlgn="b"/>
                      <a:r>
                        <a:rPr lang="fr-FR" sz="700" b="0" i="0" u="none" strike="noStrike">
                          <a:solidFill>
                            <a:srgbClr val="000000"/>
                          </a:solidFill>
                          <a:effectLst/>
                          <a:latin typeface="+mn-lt"/>
                        </a:rPr>
                        <a:t>Gestion sous mandat</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285384854"/>
                  </a:ext>
                </a:extLst>
              </a:tr>
              <a:tr h="174051">
                <a:tc>
                  <a:txBody>
                    <a:bodyPr/>
                    <a:lstStyle/>
                    <a:p>
                      <a:pPr algn="l" fontAlgn="b"/>
                      <a:r>
                        <a:rPr lang="fr-FR" sz="700" b="0" i="0" u="none" strike="noStrike">
                          <a:solidFill>
                            <a:srgbClr val="000000"/>
                          </a:solidFill>
                          <a:effectLst/>
                          <a:latin typeface="+mn-lt"/>
                        </a:rPr>
                        <a:t>Orientation de gestion</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61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2372778451"/>
                  </a:ext>
                </a:extLst>
              </a:tr>
              <a:tr h="174051">
                <a:tc>
                  <a:txBody>
                    <a:bodyPr/>
                    <a:lstStyle/>
                    <a:p>
                      <a:pPr algn="l" fontAlgn="b"/>
                      <a:r>
                        <a:rPr lang="fr-FR" sz="700" b="0" i="0" u="none" strike="noStrike">
                          <a:solidFill>
                            <a:srgbClr val="000000"/>
                          </a:solidFill>
                          <a:effectLst/>
                          <a:latin typeface="+mn-lt"/>
                        </a:rPr>
                        <a:t>Produits de défiscalisation FCPI/FIP</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endParaRPr lang="fr-FR" sz="700" b="0" i="0" u="none" strike="noStrike">
                        <a:solidFill>
                          <a:srgbClr val="0000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C6EFCE"/>
                    </a:solidFill>
                  </a:tcPr>
                </a:tc>
                <a:extLst>
                  <a:ext uri="{0D108BD9-81ED-4DB2-BD59-A6C34878D82A}">
                    <a16:rowId xmlns:a16="http://schemas.microsoft.com/office/drawing/2014/main" val="115382693"/>
                  </a:ext>
                </a:extLst>
              </a:tr>
              <a:tr h="174051">
                <a:tc>
                  <a:txBody>
                    <a:bodyPr/>
                    <a:lstStyle/>
                    <a:p>
                      <a:pPr algn="l" fontAlgn="b"/>
                      <a:r>
                        <a:rPr lang="fr-FR" sz="700" b="0" i="0" u="none" strike="noStrike">
                          <a:solidFill>
                            <a:srgbClr val="000000"/>
                          </a:solidFill>
                          <a:effectLst/>
                          <a:latin typeface="+mn-lt"/>
                        </a:rPr>
                        <a:t>Produits de défiscalisation hors FCPI/FIP</a:t>
                      </a:r>
                    </a:p>
                  </a:txBody>
                  <a:tcPr marL="36000" marR="3473" marT="3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fr-FR" sz="700" b="0" i="0" u="none" strike="noStrike">
                        <a:solidFill>
                          <a:srgbClr val="000000"/>
                        </a:solidFill>
                        <a:effectLst/>
                        <a:latin typeface="+mn-lt"/>
                      </a:endParaRPr>
                    </a:p>
                  </a:txBody>
                  <a:tcPr marL="3473" marR="3473" marT="3473" marB="0" anchor="ctr">
                    <a:lnL w="12700" cap="flat" cmpd="sng" algn="ctr">
                      <a:solidFill>
                        <a:schemeClr val="tx1"/>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chemeClr val="tx1"/>
                        </a:solidFill>
                        <a:effectLst/>
                        <a:latin typeface="Calibri" panose="020F0502020204030204" pitchFamily="34" charset="0"/>
                        <a:cs typeface="Calibri" panose="020F0502020204030204" pitchFamily="34" charset="0"/>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00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fontAlgn="ctr"/>
                      <a:endParaRPr lang="fr-FR" sz="700" b="0" i="0" u="none" strike="noStrike">
                        <a:solidFill>
                          <a:srgbClr val="006100"/>
                        </a:solidFill>
                        <a:effectLst/>
                        <a:latin typeface="+mn-lt"/>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F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0" cap="none" spc="0" normalizeH="0" baseline="0" noProof="0">
                        <a:ln>
                          <a:noFill/>
                        </a:ln>
                        <a:solidFill>
                          <a:srgbClr val="00A193"/>
                        </a:solidFill>
                        <a:effectLst/>
                        <a:uLnTx/>
                        <a:uFillTx/>
                        <a:latin typeface="Calibri" panose="020F0502020204030204" pitchFamily="34" charset="0"/>
                        <a:ea typeface="+mn-ea"/>
                        <a:cs typeface="+mn-cs"/>
                        <a:sym typeface="Arial"/>
                      </a:endParaRPr>
                    </a:p>
                  </a:txBody>
                  <a:tcPr marL="3473" marR="3473" marT="3473" marB="0" anchor="ctr">
                    <a:lnL w="635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FCE"/>
                    </a:solidFill>
                  </a:tcPr>
                </a:tc>
                <a:extLst>
                  <a:ext uri="{0D108BD9-81ED-4DB2-BD59-A6C34878D82A}">
                    <a16:rowId xmlns:a16="http://schemas.microsoft.com/office/drawing/2014/main" val="263693935"/>
                  </a:ext>
                </a:extLst>
              </a:tr>
            </a:tbl>
          </a:graphicData>
        </a:graphic>
      </p:graphicFrame>
      <p:grpSp>
        <p:nvGrpSpPr>
          <p:cNvPr id="7" name="Groupe 6">
            <a:extLst>
              <a:ext uri="{FF2B5EF4-FFF2-40B4-BE49-F238E27FC236}">
                <a16:creationId xmlns:a16="http://schemas.microsoft.com/office/drawing/2014/main" id="{68F2B730-3CF5-49DF-B08F-7D7F62C748A4}"/>
              </a:ext>
            </a:extLst>
          </p:cNvPr>
          <p:cNvGrpSpPr/>
          <p:nvPr/>
        </p:nvGrpSpPr>
        <p:grpSpPr>
          <a:xfrm>
            <a:off x="642448" y="4442949"/>
            <a:ext cx="7859104" cy="288000"/>
            <a:chOff x="745379" y="4442949"/>
            <a:chExt cx="7859104" cy="288000"/>
          </a:xfrm>
        </p:grpSpPr>
        <p:sp>
          <p:nvSpPr>
            <p:cNvPr id="10" name="Rectangle 9">
              <a:extLst>
                <a:ext uri="{FF2B5EF4-FFF2-40B4-BE49-F238E27FC236}">
                  <a16:creationId xmlns:a16="http://schemas.microsoft.com/office/drawing/2014/main" id="{1DF00119-1830-4AF3-AD17-77F06F624F0F}"/>
                </a:ext>
              </a:extLst>
            </p:cNvPr>
            <p:cNvSpPr/>
            <p:nvPr/>
          </p:nvSpPr>
          <p:spPr>
            <a:xfrm>
              <a:off x="827595" y="4447090"/>
              <a:ext cx="7776888" cy="279719"/>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a:solidFill>
                    <a:schemeClr val="accent3"/>
                  </a:solidFill>
                  <a:latin typeface="Montserrat SemiBold" panose="020B0604020202020204" charset="0"/>
                </a:rPr>
                <a:t>Ces contraintes d’éligibilité de classes d’actifs par type de projet peuvent expliquer que certains fonds ne seront pas proposés au client dans la proposition</a:t>
              </a:r>
            </a:p>
          </p:txBody>
        </p:sp>
        <p:sp>
          <p:nvSpPr>
            <p:cNvPr id="11" name="Triangle isocèle 10">
              <a:extLst>
                <a:ext uri="{FF2B5EF4-FFF2-40B4-BE49-F238E27FC236}">
                  <a16:creationId xmlns:a16="http://schemas.microsoft.com/office/drawing/2014/main" id="{14AB77DA-76C5-4910-A7AC-22EB1D95F78E}"/>
                </a:ext>
              </a:extLst>
            </p:cNvPr>
            <p:cNvSpPr/>
            <p:nvPr/>
          </p:nvSpPr>
          <p:spPr>
            <a:xfrm rot="5400000">
              <a:off x="673253" y="4515075"/>
              <a:ext cx="288000" cy="143748"/>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Rectangle 11">
            <a:extLst>
              <a:ext uri="{FF2B5EF4-FFF2-40B4-BE49-F238E27FC236}">
                <a16:creationId xmlns:a16="http://schemas.microsoft.com/office/drawing/2014/main" id="{D45F78E6-0D91-466C-9373-47B583378836}"/>
              </a:ext>
            </a:extLst>
          </p:cNvPr>
          <p:cNvSpPr/>
          <p:nvPr/>
        </p:nvSpPr>
        <p:spPr>
          <a:xfrm>
            <a:off x="4103323" y="4924297"/>
            <a:ext cx="1406200" cy="12394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a:t>KO</a:t>
            </a:r>
          </a:p>
        </p:txBody>
      </p:sp>
      <p:sp>
        <p:nvSpPr>
          <p:cNvPr id="13" name="Rectangle 12">
            <a:extLst>
              <a:ext uri="{FF2B5EF4-FFF2-40B4-BE49-F238E27FC236}">
                <a16:creationId xmlns:a16="http://schemas.microsoft.com/office/drawing/2014/main" id="{B7C3CB2C-FD82-4B9B-857A-320BBAD81519}"/>
              </a:ext>
            </a:extLst>
          </p:cNvPr>
          <p:cNvSpPr/>
          <p:nvPr/>
        </p:nvSpPr>
        <p:spPr>
          <a:xfrm>
            <a:off x="2615964" y="4924297"/>
            <a:ext cx="1406200" cy="123940"/>
          </a:xfrm>
          <a:prstGeom prst="rect">
            <a:avLst/>
          </a:prstGeom>
          <a:solidFill>
            <a:srgbClr val="C4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a:solidFill>
                  <a:schemeClr val="tx1"/>
                </a:solidFill>
              </a:rPr>
              <a:t>OK</a:t>
            </a:r>
          </a:p>
        </p:txBody>
      </p:sp>
      <p:sp>
        <p:nvSpPr>
          <p:cNvPr id="14" name="Flèche : bas 13">
            <a:extLst>
              <a:ext uri="{FF2B5EF4-FFF2-40B4-BE49-F238E27FC236}">
                <a16:creationId xmlns:a16="http://schemas.microsoft.com/office/drawing/2014/main" id="{C89705F5-2701-4BF6-821C-E772C1886FB0}"/>
              </a:ext>
            </a:extLst>
          </p:cNvPr>
          <p:cNvSpPr/>
          <p:nvPr/>
        </p:nvSpPr>
        <p:spPr>
          <a:xfrm>
            <a:off x="1432291" y="1151912"/>
            <a:ext cx="56644" cy="164634"/>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287673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917DBE1-6585-46AC-BD78-B18D047C627E}"/>
              </a:ext>
            </a:extLst>
          </p:cNvPr>
          <p:cNvSpPr>
            <a:spLocks noGrp="1"/>
          </p:cNvSpPr>
          <p:nvPr>
            <p:ph type="title"/>
          </p:nvPr>
        </p:nvSpPr>
        <p:spPr/>
        <p:txBody>
          <a:bodyPr/>
          <a:lstStyle/>
          <a:p>
            <a:r>
              <a:rPr lang="fr-FR"/>
              <a:t>Autres paramétrages</a:t>
            </a:r>
          </a:p>
        </p:txBody>
      </p:sp>
      <p:sp>
        <p:nvSpPr>
          <p:cNvPr id="5" name="Espace réservé du texte 4">
            <a:extLst>
              <a:ext uri="{FF2B5EF4-FFF2-40B4-BE49-F238E27FC236}">
                <a16:creationId xmlns:a16="http://schemas.microsoft.com/office/drawing/2014/main" id="{F51707F1-9FA2-42D8-8A35-41E973AF02CA}"/>
              </a:ext>
            </a:extLst>
          </p:cNvPr>
          <p:cNvSpPr>
            <a:spLocks noGrp="1"/>
          </p:cNvSpPr>
          <p:nvPr>
            <p:ph type="body" sz="quarter" idx="12"/>
          </p:nvPr>
        </p:nvSpPr>
        <p:spPr/>
        <p:txBody>
          <a:bodyPr/>
          <a:lstStyle/>
          <a:p>
            <a:r>
              <a:rPr lang="fr-FR"/>
              <a:t>Montant minimum des supports</a:t>
            </a:r>
          </a:p>
        </p:txBody>
      </p:sp>
      <p:graphicFrame>
        <p:nvGraphicFramePr>
          <p:cNvPr id="7" name="Tableau 6">
            <a:extLst>
              <a:ext uri="{FF2B5EF4-FFF2-40B4-BE49-F238E27FC236}">
                <a16:creationId xmlns:a16="http://schemas.microsoft.com/office/drawing/2014/main" id="{8B887F9A-08A5-42AB-BF63-6A1461294A9C}"/>
              </a:ext>
            </a:extLst>
          </p:cNvPr>
          <p:cNvGraphicFramePr>
            <a:graphicFrameLocks noGrp="1"/>
          </p:cNvGraphicFramePr>
          <p:nvPr>
            <p:extLst>
              <p:ext uri="{D42A27DB-BD31-4B8C-83A1-F6EECF244321}">
                <p14:modId xmlns:p14="http://schemas.microsoft.com/office/powerpoint/2010/main" val="2999174045"/>
              </p:ext>
            </p:extLst>
          </p:nvPr>
        </p:nvGraphicFramePr>
        <p:xfrm>
          <a:off x="1332760" y="1228577"/>
          <a:ext cx="6478481" cy="3200313"/>
        </p:xfrm>
        <a:graphic>
          <a:graphicData uri="http://schemas.openxmlformats.org/drawingml/2006/table">
            <a:tbl>
              <a:tblPr firstRow="1" firstCol="1" bandRow="1">
                <a:tableStyleId>{5C22544A-7EE6-4342-B048-85BDC9FD1C3A}</a:tableStyleId>
              </a:tblPr>
              <a:tblGrid>
                <a:gridCol w="1294481">
                  <a:extLst>
                    <a:ext uri="{9D8B030D-6E8A-4147-A177-3AD203B41FA5}">
                      <a16:colId xmlns:a16="http://schemas.microsoft.com/office/drawing/2014/main" val="3757183179"/>
                    </a:ext>
                  </a:extLst>
                </a:gridCol>
                <a:gridCol w="1728000">
                  <a:extLst>
                    <a:ext uri="{9D8B030D-6E8A-4147-A177-3AD203B41FA5}">
                      <a16:colId xmlns:a16="http://schemas.microsoft.com/office/drawing/2014/main" val="3128095044"/>
                    </a:ext>
                  </a:extLst>
                </a:gridCol>
                <a:gridCol w="1728000">
                  <a:extLst>
                    <a:ext uri="{9D8B030D-6E8A-4147-A177-3AD203B41FA5}">
                      <a16:colId xmlns:a16="http://schemas.microsoft.com/office/drawing/2014/main" val="453250853"/>
                    </a:ext>
                  </a:extLst>
                </a:gridCol>
                <a:gridCol w="1728000">
                  <a:extLst>
                    <a:ext uri="{9D8B030D-6E8A-4147-A177-3AD203B41FA5}">
                      <a16:colId xmlns:a16="http://schemas.microsoft.com/office/drawing/2014/main" val="1496380010"/>
                    </a:ext>
                  </a:extLst>
                </a:gridCol>
              </a:tblGrid>
              <a:tr h="131689">
                <a:tc rowSpan="2">
                  <a:txBody>
                    <a:bodyPr/>
                    <a:lstStyle/>
                    <a:p>
                      <a:pPr algn="ctr">
                        <a:lnSpc>
                          <a:spcPct val="115000"/>
                        </a:lnSpc>
                        <a:spcAft>
                          <a:spcPts val="0"/>
                        </a:spcAft>
                      </a:pPr>
                      <a:r>
                        <a:rPr lang="fr-FR" sz="900" b="1" noProof="0">
                          <a:effectLst/>
                          <a:latin typeface="+mj-lt"/>
                        </a:rPr>
                        <a:t>Supports</a:t>
                      </a:r>
                      <a:endParaRPr lang="fr-FR" sz="900" b="1" noProof="0">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gridSpan="3">
                  <a:txBody>
                    <a:bodyPr/>
                    <a:lstStyle/>
                    <a:p>
                      <a:pPr algn="ctr">
                        <a:lnSpc>
                          <a:spcPct val="115000"/>
                        </a:lnSpc>
                        <a:spcAft>
                          <a:spcPts val="0"/>
                        </a:spcAft>
                      </a:pPr>
                      <a:r>
                        <a:rPr lang="fr-FR" sz="900" b="1" noProof="0">
                          <a:effectLst/>
                          <a:latin typeface="+mj-lt"/>
                          <a:ea typeface="Calibri" panose="020F0502020204030204" pitchFamily="34" charset="0"/>
                          <a:cs typeface="Times New Roman" panose="02020603050405020304" pitchFamily="18" charset="0"/>
                        </a:rPr>
                        <a:t>Montant minimum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2525"/>
                    </a:solidFill>
                  </a:tcPr>
                </a:tc>
                <a:tc hMerge="1">
                  <a:txBody>
                    <a:bodyPr/>
                    <a:lstStyle/>
                    <a:p>
                      <a:pPr algn="ctr">
                        <a:lnSpc>
                          <a:spcPct val="115000"/>
                        </a:lnSpc>
                        <a:spcAft>
                          <a:spcPts val="0"/>
                        </a:spcAft>
                      </a:pPr>
                      <a:endParaRPr lang="fr-FR" sz="900" b="1" noProof="0">
                        <a:effectLst/>
                        <a:latin typeface="+mj-lt"/>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hMerge="1">
                  <a:txBody>
                    <a:bodyPr/>
                    <a:lstStyle/>
                    <a:p>
                      <a:pPr algn="ctr">
                        <a:lnSpc>
                          <a:spcPct val="115000"/>
                        </a:lnSpc>
                        <a:spcAft>
                          <a:spcPts val="0"/>
                        </a:spcAft>
                      </a:pPr>
                      <a:endParaRPr lang="fr-FR" sz="900" b="1" noProof="0">
                        <a:effectLst/>
                        <a:latin typeface="+mj-lt"/>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93206627"/>
                  </a:ext>
                </a:extLst>
              </a:tr>
              <a:tr h="342579">
                <a:tc vMerge="1">
                  <a:txBody>
                    <a:bodyPr/>
                    <a:lstStyle/>
                    <a:p>
                      <a:pPr algn="ctr">
                        <a:lnSpc>
                          <a:spcPct val="115000"/>
                        </a:lnSpc>
                        <a:spcAft>
                          <a:spcPts val="0"/>
                        </a:spcAft>
                      </a:pPr>
                      <a:endParaRPr lang="fr-FR" sz="900" b="1" noProof="0">
                        <a:effectLst/>
                        <a:latin typeface="+mj-lt"/>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tcPr>
                </a:tc>
                <a:tc>
                  <a:txBody>
                    <a:bodyPr/>
                    <a:lstStyle/>
                    <a:p>
                      <a:pPr algn="ctr">
                        <a:lnSpc>
                          <a:spcPct val="115000"/>
                        </a:lnSpc>
                        <a:spcAft>
                          <a:spcPts val="0"/>
                        </a:spcAft>
                      </a:pPr>
                      <a:r>
                        <a:rPr lang="fr-FR" sz="700" b="1" noProof="0">
                          <a:solidFill>
                            <a:schemeClr val="bg1"/>
                          </a:solidFill>
                          <a:effectLst/>
                          <a:latin typeface="+mj-lt"/>
                        </a:rPr>
                        <a:t>Versement Initial </a:t>
                      </a:r>
                      <a:r>
                        <a:rPr lang="fr-FR" sz="600" b="0" i="1" noProof="0">
                          <a:solidFill>
                            <a:schemeClr val="bg1"/>
                          </a:solidFill>
                          <a:effectLst/>
                          <a:latin typeface="+mj-lt"/>
                        </a:rPr>
                        <a:t>(Souscription)</a:t>
                      </a:r>
                      <a:endParaRPr lang="fr-FR" sz="600" b="0" i="1" noProof="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9393"/>
                    </a:solidFill>
                  </a:tcPr>
                </a:tc>
                <a:tc>
                  <a:txBody>
                    <a:bodyPr/>
                    <a:lstStyle/>
                    <a:p>
                      <a:pPr algn="ctr">
                        <a:lnSpc>
                          <a:spcPct val="115000"/>
                        </a:lnSpc>
                        <a:spcAft>
                          <a:spcPts val="0"/>
                        </a:spcAft>
                      </a:pPr>
                      <a:r>
                        <a:rPr lang="fr-FR" sz="700" b="1" noProof="0">
                          <a:solidFill>
                            <a:schemeClr val="bg1"/>
                          </a:solidFill>
                          <a:effectLst/>
                          <a:latin typeface="+mj-lt"/>
                          <a:ea typeface="Calibri" panose="020F0502020204030204" pitchFamily="34" charset="0"/>
                          <a:cs typeface="Times New Roman" panose="02020603050405020304" pitchFamily="18" charset="0"/>
                        </a:rPr>
                        <a:t>Versement Exceptionnel </a:t>
                      </a:r>
                      <a:r>
                        <a:rPr lang="fr-FR" sz="600" b="0" i="1" noProof="0">
                          <a:solidFill>
                            <a:schemeClr val="bg1"/>
                          </a:solidFill>
                          <a:effectLst/>
                          <a:latin typeface="+mj-lt"/>
                          <a:ea typeface="Calibri" panose="020F0502020204030204" pitchFamily="34" charset="0"/>
                          <a:cs typeface="Times New Roman" panose="02020603050405020304" pitchFamily="18" charset="0"/>
                        </a:rPr>
                        <a:t>(Abondement)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9393"/>
                    </a:solidFill>
                  </a:tcPr>
                </a:tc>
                <a:tc>
                  <a:txBody>
                    <a:bodyPr/>
                    <a:lstStyle/>
                    <a:p>
                      <a:pPr algn="ctr">
                        <a:lnSpc>
                          <a:spcPct val="115000"/>
                        </a:lnSpc>
                        <a:spcAft>
                          <a:spcPts val="0"/>
                        </a:spcAft>
                      </a:pPr>
                      <a:r>
                        <a:rPr lang="fr-FR" sz="700" b="1" noProof="0">
                          <a:solidFill>
                            <a:schemeClr val="bg1"/>
                          </a:solidFill>
                          <a:effectLst/>
                          <a:latin typeface="+mj-lt"/>
                          <a:ea typeface="Calibri" panose="020F0502020204030204" pitchFamily="34" charset="0"/>
                          <a:cs typeface="Times New Roman" panose="02020603050405020304" pitchFamily="18" charset="0"/>
                        </a:rPr>
                        <a:t>Versements Programmés </a:t>
                      </a:r>
                    </a:p>
                    <a:p>
                      <a:pPr algn="ctr">
                        <a:lnSpc>
                          <a:spcPct val="115000"/>
                        </a:lnSpc>
                        <a:spcAft>
                          <a:spcPts val="0"/>
                        </a:spcAft>
                      </a:pPr>
                      <a:r>
                        <a:rPr lang="fr-FR" sz="600" b="0" i="1" noProof="0">
                          <a:solidFill>
                            <a:schemeClr val="bg1"/>
                          </a:solidFill>
                          <a:effectLst/>
                          <a:latin typeface="+mj-lt"/>
                          <a:ea typeface="Calibri" panose="020F0502020204030204" pitchFamily="34" charset="0"/>
                          <a:cs typeface="Times New Roman" panose="02020603050405020304" pitchFamily="18" charset="0"/>
                        </a:rPr>
                        <a:t>(VP)</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9393"/>
                    </a:solidFill>
                  </a:tcPr>
                </a:tc>
                <a:extLst>
                  <a:ext uri="{0D108BD9-81ED-4DB2-BD59-A6C34878D82A}">
                    <a16:rowId xmlns:a16="http://schemas.microsoft.com/office/drawing/2014/main" val="1243875267"/>
                  </a:ext>
                </a:extLst>
              </a:tr>
              <a:tr h="360000">
                <a:tc>
                  <a:txBody>
                    <a:bodyPr/>
                    <a:lstStyle/>
                    <a:p>
                      <a:pPr algn="ctr">
                        <a:lnSpc>
                          <a:spcPct val="115000"/>
                        </a:lnSpc>
                        <a:spcAft>
                          <a:spcPts val="0"/>
                        </a:spcAft>
                      </a:pPr>
                      <a:r>
                        <a:rPr lang="fr-FR" sz="800" b="1" noProof="0">
                          <a:solidFill>
                            <a:schemeClr val="tx1"/>
                          </a:solidFill>
                          <a:effectLst/>
                          <a:latin typeface="+mj-lt"/>
                          <a:ea typeface="Calibri" panose="020F0502020204030204" pitchFamily="34" charset="0"/>
                          <a:cs typeface="Times New Roman" panose="02020603050405020304" pitchFamily="18" charset="0"/>
                        </a:rPr>
                        <a:t>Gamme Selectiz</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DCDDEC"/>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9 €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36808820"/>
                  </a:ext>
                </a:extLst>
              </a:tr>
              <a:tr h="360000">
                <a:tc>
                  <a:txBody>
                    <a:bodyPr/>
                    <a:lstStyle/>
                    <a:p>
                      <a:pPr algn="ctr">
                        <a:lnSpc>
                          <a:spcPct val="115000"/>
                        </a:lnSpc>
                        <a:spcAft>
                          <a:spcPts val="0"/>
                        </a:spcAft>
                      </a:pPr>
                      <a:r>
                        <a:rPr lang="fr-FR" sz="800" b="1" noProof="0">
                          <a:solidFill>
                            <a:schemeClr val="tx1"/>
                          </a:solidFill>
                          <a:effectLst/>
                          <a:latin typeface="+mj-lt"/>
                          <a:ea typeface="Calibri" panose="020F0502020204030204" pitchFamily="34" charset="0"/>
                          <a:cs typeface="Times New Roman" panose="02020603050405020304" pitchFamily="18" charset="0"/>
                        </a:rPr>
                        <a:t>Fonds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DCDDEC"/>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4 €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52958589"/>
                  </a:ext>
                </a:extLst>
              </a:tr>
              <a:tr h="360000">
                <a:tc>
                  <a:txBody>
                    <a:bodyPr/>
                    <a:lstStyle/>
                    <a:p>
                      <a:pPr algn="ctr">
                        <a:lnSpc>
                          <a:spcPct val="115000"/>
                        </a:lnSpc>
                        <a:spcAft>
                          <a:spcPts val="0"/>
                        </a:spcAft>
                      </a:pPr>
                      <a:r>
                        <a:rPr lang="fr-FR" sz="800" b="1" noProof="0">
                          <a:solidFill>
                            <a:schemeClr val="tx1"/>
                          </a:solidFill>
                          <a:effectLst/>
                          <a:latin typeface="+mj-lt"/>
                          <a:ea typeface="Calibri" panose="020F0502020204030204" pitchFamily="34" charset="0"/>
                          <a:cs typeface="Times New Roman" panose="02020603050405020304" pitchFamily="18" charset="0"/>
                        </a:rPr>
                        <a:t>Parts Sociales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DCDDEC"/>
                    </a:solidFill>
                  </a:tcPr>
                </a:tc>
                <a:tc>
                  <a:txBody>
                    <a:bodyPr/>
                    <a:lstStyle/>
                    <a:p>
                      <a:pPr marL="0" indent="0" algn="ctr">
                        <a:lnSpc>
                          <a:spcPct val="115000"/>
                        </a:lnSpc>
                        <a:spcAft>
                          <a:spcPts val="0"/>
                        </a:spcAft>
                        <a:buFont typeface="Arial" panose="020B0604020202020204" pitchFamily="34" charset="0"/>
                        <a:buNone/>
                      </a:pPr>
                      <a:r>
                        <a:rPr lang="fr-FR" sz="800" b="0" noProof="0">
                          <a:solidFill>
                            <a:schemeClr val="tx1"/>
                          </a:solidFill>
                          <a:effectLst/>
                          <a:latin typeface="+mj-lt"/>
                          <a:ea typeface="Calibri" panose="020F0502020204030204" pitchFamily="34" charset="0"/>
                          <a:cs typeface="Times New Roman" panose="02020603050405020304" pitchFamily="18" charset="0"/>
                        </a:rPr>
                        <a:t>20 €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endParaRPr lang="fr-FR" sz="800" b="0" noProof="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795579032"/>
                  </a:ext>
                </a:extLst>
              </a:tr>
              <a:tr h="360000">
                <a:tc>
                  <a:txBody>
                    <a:bodyPr/>
                    <a:lstStyle/>
                    <a:p>
                      <a:pPr algn="ctr">
                        <a:lnSpc>
                          <a:spcPct val="115000"/>
                        </a:lnSpc>
                        <a:spcAft>
                          <a:spcPts val="0"/>
                        </a:spcAft>
                      </a:pPr>
                      <a:r>
                        <a:rPr lang="fr-FR" sz="800" b="1" noProof="0">
                          <a:solidFill>
                            <a:schemeClr val="tx1"/>
                          </a:solidFill>
                          <a:effectLst/>
                          <a:latin typeface="+mj-lt"/>
                          <a:ea typeface="Calibri" panose="020F0502020204030204" pitchFamily="34" charset="0"/>
                          <a:cs typeface="Times New Roman" panose="02020603050405020304" pitchFamily="18" charset="0"/>
                        </a:rPr>
                        <a:t>SCPI en ASV</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DCDDEC"/>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sym typeface="Wingdings" panose="05000000000000000000" pitchFamily="2" charset="2"/>
                        </a:rPr>
                        <a:t>1 500 €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endParaRPr lang="fr-FR" sz="800" b="0" noProof="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131472788"/>
                  </a:ext>
                </a:extLst>
              </a:tr>
              <a:tr h="360000">
                <a:tc>
                  <a:txBody>
                    <a:bodyPr/>
                    <a:lstStyle/>
                    <a:p>
                      <a:pPr algn="ctr">
                        <a:lnSpc>
                          <a:spcPct val="115000"/>
                        </a:lnSpc>
                        <a:spcAft>
                          <a:spcPts val="0"/>
                        </a:spcAft>
                      </a:pPr>
                      <a:r>
                        <a:rPr lang="fr-FR" sz="800" b="1" noProof="0">
                          <a:solidFill>
                            <a:schemeClr val="tx1"/>
                          </a:solidFill>
                          <a:effectLst/>
                          <a:latin typeface="+mj-lt"/>
                          <a:ea typeface="Calibri" panose="020F0502020204030204" pitchFamily="34" charset="0"/>
                          <a:cs typeface="Times New Roman" panose="02020603050405020304" pitchFamily="18" charset="0"/>
                        </a:rPr>
                        <a:t>OPCI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DCDDEC"/>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endParaRPr lang="fr-FR" sz="800" b="0" noProof="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920189345"/>
                  </a:ext>
                </a:extLst>
              </a:tr>
              <a:tr h="360000">
                <a:tc>
                  <a:txBody>
                    <a:bodyPr/>
                    <a:lstStyle/>
                    <a:p>
                      <a:pPr algn="ctr">
                        <a:lnSpc>
                          <a:spcPct val="115000"/>
                        </a:lnSpc>
                        <a:spcAft>
                          <a:spcPts val="0"/>
                        </a:spcAft>
                      </a:pPr>
                      <a:r>
                        <a:rPr lang="fr-FR" sz="800" b="1" noProof="0">
                          <a:solidFill>
                            <a:schemeClr val="tx1"/>
                          </a:solidFill>
                          <a:effectLst/>
                          <a:latin typeface="+mj-lt"/>
                          <a:ea typeface="Calibri" panose="020F0502020204030204" pitchFamily="34" charset="0"/>
                          <a:cs typeface="Times New Roman" panose="02020603050405020304" pitchFamily="18" charset="0"/>
                        </a:rPr>
                        <a:t>Autres actifs risqués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DCDDEC"/>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10 €</a:t>
                      </a:r>
                      <a:endParaRPr lang="fr-FR" sz="800" b="0" i="1" noProof="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51324390"/>
                  </a:ext>
                </a:extLst>
              </a:tr>
              <a:tr h="180000">
                <a:tc>
                  <a:txBody>
                    <a:bodyPr/>
                    <a:lstStyle/>
                    <a:p>
                      <a:pPr algn="ctr">
                        <a:lnSpc>
                          <a:spcPct val="115000"/>
                        </a:lnSpc>
                        <a:spcAft>
                          <a:spcPts val="0"/>
                        </a:spcAft>
                      </a:pPr>
                      <a:r>
                        <a:rPr lang="fr-FR" sz="800" b="0" i="1" noProof="0">
                          <a:solidFill>
                            <a:schemeClr val="tx1"/>
                          </a:solidFill>
                          <a:effectLst/>
                          <a:latin typeface="+mj-lt"/>
                          <a:ea typeface="Calibri" panose="020F0502020204030204" pitchFamily="34" charset="0"/>
                          <a:cs typeface="Times New Roman" panose="02020603050405020304" pitchFamily="18" charset="0"/>
                        </a:rPr>
                        <a:t>Ambition durable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tx2"/>
                    </a:solidFill>
                  </a:tcPr>
                </a:tc>
                <a:tc>
                  <a:txBody>
                    <a:bodyPr/>
                    <a:lstStyle/>
                    <a:p>
                      <a:pPr algn="ctr">
                        <a:lnSpc>
                          <a:spcPct val="115000"/>
                        </a:lnSpc>
                        <a:spcAft>
                          <a:spcPts val="0"/>
                        </a:spcAft>
                      </a:pPr>
                      <a:r>
                        <a:rPr lang="fr-FR" sz="800" b="0" i="1" noProof="0">
                          <a:solidFill>
                            <a:schemeClr val="tx1"/>
                          </a:solidFill>
                          <a:effectLst/>
                          <a:latin typeface="+mj-lt"/>
                          <a:ea typeface="Calibri" panose="020F0502020204030204" pitchFamily="34" charset="0"/>
                          <a:cs typeface="Times New Roman" panose="02020603050405020304" pitchFamily="18" charset="0"/>
                        </a:rPr>
                        <a:t>100 €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tx2"/>
                    </a:solidFill>
                  </a:tcPr>
                </a:tc>
                <a:tc>
                  <a:txBody>
                    <a:bodyPr/>
                    <a:lstStyle/>
                    <a:p>
                      <a:pPr algn="ctr">
                        <a:lnSpc>
                          <a:spcPct val="115000"/>
                        </a:lnSpc>
                        <a:spcAft>
                          <a:spcPts val="0"/>
                        </a:spcAft>
                      </a:pPr>
                      <a:r>
                        <a:rPr lang="fr-FR" sz="800" b="0" i="1" noProof="0">
                          <a:solidFill>
                            <a:schemeClr val="tx1"/>
                          </a:solidFill>
                          <a:effectLst/>
                          <a:latin typeface="+mj-lt"/>
                          <a:ea typeface="Calibri" panose="020F0502020204030204" pitchFamily="34" charset="0"/>
                          <a:cs typeface="Times New Roman" panose="02020603050405020304" pitchFamily="18" charset="0"/>
                        </a:rPr>
                        <a:t>10 €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tx2"/>
                    </a:solidFill>
                  </a:tcPr>
                </a:tc>
                <a:tc>
                  <a:txBody>
                    <a:bodyPr/>
                    <a:lstStyle/>
                    <a:p>
                      <a:pPr algn="ctr">
                        <a:lnSpc>
                          <a:spcPct val="115000"/>
                        </a:lnSpc>
                        <a:spcAft>
                          <a:spcPts val="0"/>
                        </a:spcAft>
                      </a:pPr>
                      <a:endParaRPr lang="fr-FR" sz="800" b="0" noProof="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1585600947"/>
                  </a:ext>
                </a:extLst>
              </a:tr>
              <a:tr h="360000">
                <a:tc>
                  <a:txBody>
                    <a:bodyPr/>
                    <a:lstStyle/>
                    <a:p>
                      <a:pPr algn="ctr">
                        <a:lnSpc>
                          <a:spcPct val="115000"/>
                        </a:lnSpc>
                        <a:spcAft>
                          <a:spcPts val="0"/>
                        </a:spcAft>
                      </a:pPr>
                      <a:r>
                        <a:rPr lang="fr-FR" sz="800" b="1" noProof="0">
                          <a:solidFill>
                            <a:schemeClr val="tx1"/>
                          </a:solidFill>
                          <a:effectLst/>
                          <a:latin typeface="+mj-lt"/>
                          <a:ea typeface="Calibri" panose="020F0502020204030204" pitchFamily="34" charset="0"/>
                          <a:cs typeface="Times New Roman" panose="02020603050405020304" pitchFamily="18" charset="0"/>
                        </a:rPr>
                        <a:t>SCPI en direct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DDEC"/>
                    </a:solidFill>
                  </a:tcPr>
                </a:tc>
                <a:tc>
                  <a:txBody>
                    <a:bodyPr/>
                    <a:lstStyle/>
                    <a:p>
                      <a:pPr algn="ctr">
                        <a:lnSpc>
                          <a:spcPct val="115000"/>
                        </a:lnSpc>
                        <a:spcAft>
                          <a:spcPts val="0"/>
                        </a:spcAft>
                      </a:pPr>
                      <a:r>
                        <a:rPr lang="fr-FR" sz="800" b="0" noProof="0">
                          <a:solidFill>
                            <a:schemeClr val="tx1"/>
                          </a:solidFill>
                          <a:effectLst/>
                          <a:latin typeface="+mj-lt"/>
                          <a:ea typeface="Calibri" panose="020F0502020204030204" pitchFamily="34" charset="0"/>
                          <a:cs typeface="Times New Roman" panose="02020603050405020304" pitchFamily="18" charset="0"/>
                        </a:rPr>
                        <a:t>Dépend de chaque SCPI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endParaRPr lang="fr-FR" sz="800" b="0" i="0" u="none" strike="noStrike" cap="none" noProof="0">
                        <a:solidFill>
                          <a:schemeClr val="tx1"/>
                        </a:solidFill>
                        <a:effectLst/>
                        <a:latin typeface="+mj-lt"/>
                        <a:ea typeface="Calibri" panose="020F0502020204030204" pitchFamily="34" charset="0"/>
                        <a:cs typeface="Times New Roman" panose="02020603050405020304" pitchFamily="18" charset="0"/>
                        <a:sym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ctr">
                        <a:lnSpc>
                          <a:spcPct val="115000"/>
                        </a:lnSpc>
                        <a:spcAft>
                          <a:spcPts val="0"/>
                        </a:spcAft>
                      </a:pPr>
                      <a:endParaRPr lang="fr-FR" sz="800" b="0" noProof="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94226832"/>
                  </a:ext>
                </a:extLst>
              </a:tr>
            </a:tbl>
          </a:graphicData>
        </a:graphic>
      </p:graphicFrame>
      <p:sp>
        <p:nvSpPr>
          <p:cNvPr id="9" name="Flèche : bas 8">
            <a:extLst>
              <a:ext uri="{FF2B5EF4-FFF2-40B4-BE49-F238E27FC236}">
                <a16:creationId xmlns:a16="http://schemas.microsoft.com/office/drawing/2014/main" id="{32657A5D-48F9-4C90-AD3C-52B43C279D5C}"/>
              </a:ext>
            </a:extLst>
          </p:cNvPr>
          <p:cNvSpPr/>
          <p:nvPr/>
        </p:nvSpPr>
        <p:spPr>
          <a:xfrm>
            <a:off x="2281954" y="1416610"/>
            <a:ext cx="56644" cy="164634"/>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188859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386E35-D088-49FC-A640-E44CC40B2393}"/>
              </a:ext>
            </a:extLst>
          </p:cNvPr>
          <p:cNvSpPr>
            <a:spLocks noGrp="1"/>
          </p:cNvSpPr>
          <p:nvPr>
            <p:ph type="ctrTitle"/>
          </p:nvPr>
        </p:nvSpPr>
        <p:spPr>
          <a:xfrm>
            <a:off x="1000395" y="549952"/>
            <a:ext cx="7796764" cy="1159799"/>
          </a:xfrm>
        </p:spPr>
        <p:txBody>
          <a:bodyPr/>
          <a:lstStyle/>
          <a:p>
            <a:r>
              <a:rPr lang="fr-FR" sz="3600">
                <a:solidFill>
                  <a:schemeClr val="accent1"/>
                </a:solidFill>
              </a:rPr>
              <a:t>Où retrouver le contenu de conduite du changement LEA ?</a:t>
            </a:r>
          </a:p>
        </p:txBody>
      </p:sp>
      <p:pic>
        <p:nvPicPr>
          <p:cNvPr id="3074" name="Picture 2">
            <a:extLst>
              <a:ext uri="{FF2B5EF4-FFF2-40B4-BE49-F238E27FC236}">
                <a16:creationId xmlns:a16="http://schemas.microsoft.com/office/drawing/2014/main" id="{C6A8EA4E-A4B7-401B-ADC5-89F99E280DDA}"/>
              </a:ext>
            </a:extLst>
          </p:cNvPr>
          <p:cNvPicPr>
            <a:picLocks noChangeAspect="1" noChangeArrowheads="1"/>
          </p:cNvPicPr>
          <p:nvPr/>
        </p:nvPicPr>
        <p:blipFill>
          <a:blip r:embed="rId2">
            <a:duotone>
              <a:schemeClr val="accent1">
                <a:shade val="45000"/>
                <a:satMod val="135000"/>
              </a:schemeClr>
              <a:prstClr val="white"/>
            </a:duotone>
          </a:blip>
          <a:srcRect/>
          <a:stretch/>
        </p:blipFill>
        <p:spPr bwMode="auto">
          <a:xfrm>
            <a:off x="1593631" y="2336582"/>
            <a:ext cx="1780190" cy="1780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8512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4E1C99-E0C7-4710-9DFD-2CC759F505BA}"/>
              </a:ext>
            </a:extLst>
          </p:cNvPr>
          <p:cNvSpPr>
            <a:spLocks noGrp="1"/>
          </p:cNvSpPr>
          <p:nvPr>
            <p:ph type="title"/>
          </p:nvPr>
        </p:nvSpPr>
        <p:spPr/>
        <p:txBody>
          <a:bodyPr/>
          <a:lstStyle/>
          <a:p>
            <a:r>
              <a:rPr lang="fr-FR" sz="2000"/>
              <a:t>Votre accompagnement LÉA</a:t>
            </a:r>
          </a:p>
        </p:txBody>
      </p:sp>
      <p:sp>
        <p:nvSpPr>
          <p:cNvPr id="3" name="Espace réservé du texte 2">
            <a:extLst>
              <a:ext uri="{FF2B5EF4-FFF2-40B4-BE49-F238E27FC236}">
                <a16:creationId xmlns:a16="http://schemas.microsoft.com/office/drawing/2014/main" id="{CFAFFA9F-0AB2-4E18-9250-B511C21F0975}"/>
              </a:ext>
            </a:extLst>
          </p:cNvPr>
          <p:cNvSpPr>
            <a:spLocks noGrp="1"/>
          </p:cNvSpPr>
          <p:nvPr>
            <p:ph type="body" sz="quarter" idx="12"/>
          </p:nvPr>
        </p:nvSpPr>
        <p:spPr/>
        <p:txBody>
          <a:bodyPr/>
          <a:lstStyle/>
          <a:p>
            <a:r>
              <a:rPr lang="fr-FR"/>
              <a:t>Le site dédié de NIMi - Pourquoi ce site ?</a:t>
            </a:r>
          </a:p>
        </p:txBody>
      </p:sp>
      <p:sp>
        <p:nvSpPr>
          <p:cNvPr id="13" name="Rectangle 12">
            <a:extLst>
              <a:ext uri="{FF2B5EF4-FFF2-40B4-BE49-F238E27FC236}">
                <a16:creationId xmlns:a16="http://schemas.microsoft.com/office/drawing/2014/main" id="{EB96F865-679A-4426-B716-0C98063BF46B}"/>
              </a:ext>
            </a:extLst>
          </p:cNvPr>
          <p:cNvSpPr/>
          <p:nvPr/>
        </p:nvSpPr>
        <p:spPr>
          <a:xfrm>
            <a:off x="529833" y="2337925"/>
            <a:ext cx="2408986" cy="2157443"/>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a:solidFill>
                  <a:schemeClr val="tx1"/>
                </a:solidFill>
                <a:latin typeface="+mj-lt"/>
              </a:rPr>
              <a:t>Afin de faciliter la prise en main de l’outil LÉA, de nombreuses publications sont produites et diffusées par les différentes parties prenantes du projet</a:t>
            </a:r>
          </a:p>
        </p:txBody>
      </p:sp>
      <p:sp>
        <p:nvSpPr>
          <p:cNvPr id="14" name="Rectangle 13">
            <a:extLst>
              <a:ext uri="{FF2B5EF4-FFF2-40B4-BE49-F238E27FC236}">
                <a16:creationId xmlns:a16="http://schemas.microsoft.com/office/drawing/2014/main" id="{841225E6-F3DE-4AB3-9EB8-E91CB9AC571F}"/>
              </a:ext>
            </a:extLst>
          </p:cNvPr>
          <p:cNvSpPr/>
          <p:nvPr/>
        </p:nvSpPr>
        <p:spPr>
          <a:xfrm>
            <a:off x="529833" y="2047096"/>
            <a:ext cx="2408991" cy="288000"/>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bg1"/>
                </a:solidFill>
                <a:latin typeface="Montserrat SemiBold" panose="020B0604020202020204" charset="0"/>
              </a:rPr>
              <a:t>Faciliter la prise en main de LEA</a:t>
            </a:r>
          </a:p>
        </p:txBody>
      </p:sp>
      <p:sp>
        <p:nvSpPr>
          <p:cNvPr id="15" name="Rectangle 14">
            <a:extLst>
              <a:ext uri="{FF2B5EF4-FFF2-40B4-BE49-F238E27FC236}">
                <a16:creationId xmlns:a16="http://schemas.microsoft.com/office/drawing/2014/main" id="{EB63F6AB-C25B-4A10-AA34-59E93BD6DC79}"/>
              </a:ext>
            </a:extLst>
          </p:cNvPr>
          <p:cNvSpPr/>
          <p:nvPr/>
        </p:nvSpPr>
        <p:spPr>
          <a:xfrm>
            <a:off x="3352894" y="2337925"/>
            <a:ext cx="2408986" cy="2157443"/>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a:solidFill>
                  <a:schemeClr val="tx1"/>
                </a:solidFill>
                <a:latin typeface="+mj-lt"/>
              </a:rPr>
              <a:t>Dans un souci de rationalisation et d’efficacité, Natixis Investment Managers, en lien avec BPCE, a construit un portail dédié au regroupement de l’ensemble des informations utiles à tous les conseillers :</a:t>
            </a:r>
          </a:p>
          <a:p>
            <a:endParaRPr lang="fr-FR" sz="900">
              <a:solidFill>
                <a:schemeClr val="tx1"/>
              </a:solidFill>
              <a:latin typeface="+mj-lt"/>
            </a:endParaRPr>
          </a:p>
          <a:p>
            <a:pPr marL="171450" lvl="1" indent="-171450">
              <a:spcAft>
                <a:spcPts val="300"/>
              </a:spcAft>
              <a:buClr>
                <a:schemeClr val="bg2"/>
              </a:buClr>
              <a:buFont typeface="Wingdings" panose="05000000000000000000" pitchFamily="2" charset="2"/>
              <a:buChar char="Ø"/>
            </a:pPr>
            <a:r>
              <a:rPr lang="fr-FR" sz="900">
                <a:solidFill>
                  <a:schemeClr val="tx1"/>
                </a:solidFill>
                <a:latin typeface="+mj-lt"/>
              </a:rPr>
              <a:t>Sous un format rapidement accessible, sur desktop, mobile et tablette,</a:t>
            </a:r>
          </a:p>
          <a:p>
            <a:pPr marL="171450" lvl="1" indent="-171450">
              <a:spcAft>
                <a:spcPts val="300"/>
              </a:spcAft>
              <a:buClr>
                <a:schemeClr val="bg2"/>
              </a:buClr>
              <a:buFont typeface="Wingdings" panose="05000000000000000000" pitchFamily="2" charset="2"/>
              <a:buChar char="Ø"/>
            </a:pPr>
            <a:r>
              <a:rPr lang="fr-FR" sz="900">
                <a:solidFill>
                  <a:schemeClr val="tx1"/>
                </a:solidFill>
                <a:latin typeface="+mj-lt"/>
              </a:rPr>
              <a:t>Doté d’une fonctionnalité de recherche performante,</a:t>
            </a:r>
          </a:p>
          <a:p>
            <a:pPr marL="171450" lvl="1" indent="-171450">
              <a:spcAft>
                <a:spcPts val="300"/>
              </a:spcAft>
              <a:buClr>
                <a:schemeClr val="bg2"/>
              </a:buClr>
              <a:buFont typeface="Wingdings" panose="05000000000000000000" pitchFamily="2" charset="2"/>
              <a:buChar char="Ø"/>
            </a:pPr>
            <a:r>
              <a:rPr lang="fr-FR" sz="900">
                <a:solidFill>
                  <a:schemeClr val="tx1"/>
                </a:solidFill>
                <a:latin typeface="+mj-lt"/>
              </a:rPr>
              <a:t>Mis à jour en temps réel par les équipes de Natixis Investment Managers International</a:t>
            </a:r>
          </a:p>
        </p:txBody>
      </p:sp>
      <p:sp>
        <p:nvSpPr>
          <p:cNvPr id="16" name="Rectangle 15">
            <a:extLst>
              <a:ext uri="{FF2B5EF4-FFF2-40B4-BE49-F238E27FC236}">
                <a16:creationId xmlns:a16="http://schemas.microsoft.com/office/drawing/2014/main" id="{5396AA58-A26A-45BE-995F-74F62D33996A}"/>
              </a:ext>
            </a:extLst>
          </p:cNvPr>
          <p:cNvSpPr/>
          <p:nvPr/>
        </p:nvSpPr>
        <p:spPr>
          <a:xfrm>
            <a:off x="3352894" y="2047096"/>
            <a:ext cx="2408991" cy="288000"/>
          </a:xfrm>
          <a:prstGeom prst="rect">
            <a:avLst/>
          </a:prstGeom>
          <a:solidFill>
            <a:schemeClr val="bg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bg1"/>
                </a:solidFill>
                <a:latin typeface="Montserrat SemiBold" panose="020B0604020202020204" charset="0"/>
              </a:rPr>
              <a:t>Regrouper l’ensemble des informations utiles</a:t>
            </a:r>
          </a:p>
        </p:txBody>
      </p:sp>
      <p:sp>
        <p:nvSpPr>
          <p:cNvPr id="17" name="Rectangle 16">
            <a:extLst>
              <a:ext uri="{FF2B5EF4-FFF2-40B4-BE49-F238E27FC236}">
                <a16:creationId xmlns:a16="http://schemas.microsoft.com/office/drawing/2014/main" id="{001A400C-FF15-4F14-AB03-869B3438C728}"/>
              </a:ext>
            </a:extLst>
          </p:cNvPr>
          <p:cNvSpPr/>
          <p:nvPr/>
        </p:nvSpPr>
        <p:spPr>
          <a:xfrm>
            <a:off x="6195492" y="2337925"/>
            <a:ext cx="2408986" cy="215744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a:solidFill>
                  <a:schemeClr val="tx1"/>
                </a:solidFill>
                <a:latin typeface="+mj-lt"/>
                <a:sym typeface="Wingdings" panose="05000000000000000000" pitchFamily="2" charset="2"/>
              </a:rPr>
              <a:t>Ce portail vous permettra :</a:t>
            </a:r>
          </a:p>
          <a:p>
            <a:endParaRPr lang="fr-FR" sz="900">
              <a:solidFill>
                <a:schemeClr val="tx1"/>
              </a:solidFill>
              <a:latin typeface="+mj-lt"/>
              <a:sym typeface="Wingdings" panose="05000000000000000000" pitchFamily="2" charset="2"/>
            </a:endParaRPr>
          </a:p>
          <a:p>
            <a:pPr marL="171450" lvl="1" indent="-171450">
              <a:spcAft>
                <a:spcPts val="300"/>
              </a:spcAft>
              <a:buClr>
                <a:schemeClr val="accent2"/>
              </a:buClr>
              <a:buFont typeface="Wingdings" panose="05000000000000000000" pitchFamily="2" charset="2"/>
              <a:buChar char="Ø"/>
            </a:pPr>
            <a:r>
              <a:rPr lang="fr-FR" sz="900">
                <a:solidFill>
                  <a:schemeClr val="tx1"/>
                </a:solidFill>
                <a:latin typeface="+mj-lt"/>
                <a:sym typeface="Wingdings" panose="05000000000000000000" pitchFamily="2" charset="2"/>
              </a:rPr>
              <a:t>De prendre en main les fonctionnalités indispensables,</a:t>
            </a:r>
          </a:p>
          <a:p>
            <a:pPr marL="171450" lvl="1" indent="-171450">
              <a:spcAft>
                <a:spcPts val="300"/>
              </a:spcAft>
              <a:buClr>
                <a:schemeClr val="accent2"/>
              </a:buClr>
              <a:buFont typeface="Wingdings" panose="05000000000000000000" pitchFamily="2" charset="2"/>
              <a:buChar char="Ø"/>
            </a:pPr>
            <a:r>
              <a:rPr lang="fr-FR" sz="900">
                <a:solidFill>
                  <a:schemeClr val="tx1"/>
                </a:solidFill>
                <a:latin typeface="+mj-lt"/>
                <a:sym typeface="Wingdings" panose="05000000000000000000" pitchFamily="2" charset="2"/>
              </a:rPr>
              <a:t>D'approfondir votre connaissance des opérations réalisables,</a:t>
            </a:r>
          </a:p>
          <a:p>
            <a:pPr marL="171450" lvl="1" indent="-171450">
              <a:spcAft>
                <a:spcPts val="300"/>
              </a:spcAft>
              <a:buClr>
                <a:schemeClr val="accent2"/>
              </a:buClr>
              <a:buFont typeface="Wingdings" panose="05000000000000000000" pitchFamily="2" charset="2"/>
              <a:buChar char="Ø"/>
            </a:pPr>
            <a:r>
              <a:rPr lang="fr-FR" sz="900">
                <a:solidFill>
                  <a:schemeClr val="tx1"/>
                </a:solidFill>
                <a:latin typeface="+mj-lt"/>
                <a:sym typeface="Wingdings" panose="05000000000000000000" pitchFamily="2" charset="2"/>
              </a:rPr>
              <a:t>De vous tenir informé(e) des évolutions,</a:t>
            </a:r>
          </a:p>
          <a:p>
            <a:pPr marL="171450" lvl="1" indent="-171450">
              <a:spcAft>
                <a:spcPts val="300"/>
              </a:spcAft>
              <a:buClr>
                <a:schemeClr val="accent2"/>
              </a:buClr>
              <a:buFont typeface="Wingdings" panose="05000000000000000000" pitchFamily="2" charset="2"/>
              <a:buChar char="Ø"/>
            </a:pPr>
            <a:r>
              <a:rPr lang="fr-FR" sz="900">
                <a:solidFill>
                  <a:schemeClr val="tx1"/>
                </a:solidFill>
                <a:latin typeface="+mj-lt"/>
                <a:sym typeface="Wingdings" panose="05000000000000000000" pitchFamily="2" charset="2"/>
              </a:rPr>
              <a:t>De suivre les actualités autour de LÉA</a:t>
            </a:r>
          </a:p>
        </p:txBody>
      </p:sp>
      <p:sp>
        <p:nvSpPr>
          <p:cNvPr id="18" name="Rectangle 17">
            <a:extLst>
              <a:ext uri="{FF2B5EF4-FFF2-40B4-BE49-F238E27FC236}">
                <a16:creationId xmlns:a16="http://schemas.microsoft.com/office/drawing/2014/main" id="{4F3D82C1-3C60-4A2B-A4DA-722E9E9557F2}"/>
              </a:ext>
            </a:extLst>
          </p:cNvPr>
          <p:cNvSpPr/>
          <p:nvPr/>
        </p:nvSpPr>
        <p:spPr>
          <a:xfrm>
            <a:off x="6195492" y="2047096"/>
            <a:ext cx="2408991" cy="288000"/>
          </a:xfrm>
          <a:prstGeom prst="rect">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bg1"/>
                </a:solidFill>
                <a:latin typeface="Montserrat SemiBold" panose="020B0604020202020204" charset="0"/>
              </a:rPr>
              <a:t>Utiliser un portail complet</a:t>
            </a:r>
          </a:p>
        </p:txBody>
      </p:sp>
      <p:pic>
        <p:nvPicPr>
          <p:cNvPr id="3074" name="Picture 2">
            <a:extLst>
              <a:ext uri="{FF2B5EF4-FFF2-40B4-BE49-F238E27FC236}">
                <a16:creationId xmlns:a16="http://schemas.microsoft.com/office/drawing/2014/main" id="{169DCC3E-2B8D-4B9C-A582-47C1266A791B}"/>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46296" y="1322248"/>
            <a:ext cx="576064" cy="57606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06C05C57-8281-4784-876B-10CE7009AFD8}"/>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69355" y="1348646"/>
            <a:ext cx="576064" cy="57606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5B804117-F30D-4CD3-AD27-CB3491832BCA}"/>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25154" y="1348645"/>
            <a:ext cx="549667" cy="549667"/>
          </a:xfrm>
          <a:prstGeom prst="rect">
            <a:avLst/>
          </a:prstGeom>
          <a:noFill/>
          <a:extLst>
            <a:ext uri="{909E8E84-426E-40DD-AFC4-6F175D3DCCD1}">
              <a14:hiddenFill xmlns:a14="http://schemas.microsoft.com/office/drawing/2010/main">
                <a:solidFill>
                  <a:srgbClr val="FFFFFF"/>
                </a:solidFill>
              </a14:hiddenFill>
            </a:ext>
          </a:extLst>
        </p:spPr>
      </p:pic>
      <p:sp>
        <p:nvSpPr>
          <p:cNvPr id="19" name="Espace réservé du texte 2">
            <a:extLst>
              <a:ext uri="{FF2B5EF4-FFF2-40B4-BE49-F238E27FC236}">
                <a16:creationId xmlns:a16="http://schemas.microsoft.com/office/drawing/2014/main" id="{87F83E2A-E60C-4634-800A-53444ADCDF22}"/>
              </a:ext>
            </a:extLst>
          </p:cNvPr>
          <p:cNvSpPr txBox="1">
            <a:spLocks/>
          </p:cNvSpPr>
          <p:nvPr/>
        </p:nvSpPr>
        <p:spPr>
          <a:xfrm>
            <a:off x="6823296" y="274718"/>
            <a:ext cx="1420319" cy="288032"/>
          </a:xfrm>
          <a:prstGeom prst="rect">
            <a:avLst/>
          </a:prstGeom>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6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fr-FR" sz="1000">
                <a:solidFill>
                  <a:srgbClr val="DB4B4B"/>
                </a:solidFill>
              </a:rPr>
              <a:t>Adresse</a:t>
            </a:r>
            <a:r>
              <a:rPr lang="fr-FR" sz="1000">
                <a:solidFill>
                  <a:schemeClr val="accent3"/>
                </a:solidFill>
              </a:rPr>
              <a:t> du site NIMi</a:t>
            </a:r>
          </a:p>
        </p:txBody>
      </p:sp>
      <p:pic>
        <p:nvPicPr>
          <p:cNvPr id="23" name="Picture 4">
            <a:extLst>
              <a:ext uri="{FF2B5EF4-FFF2-40B4-BE49-F238E27FC236}">
                <a16:creationId xmlns:a16="http://schemas.microsoft.com/office/drawing/2014/main" id="{3191EB76-09E4-44E7-9D13-950E25AC3062}"/>
              </a:ext>
            </a:extLst>
          </p:cNvPr>
          <p:cNvPicPr>
            <a:picLocks noChangeAspect="1" noChangeArrowheads="1"/>
          </p:cNvPicPr>
          <p:nvPr/>
        </p:nvPicPr>
        <p:blipFill>
          <a:blip r:embed="rId5"/>
          <a:srcRect/>
          <a:stretch/>
        </p:blipFill>
        <p:spPr bwMode="auto">
          <a:xfrm>
            <a:off x="8302097" y="235409"/>
            <a:ext cx="321880" cy="3218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628BCE3-44F3-413A-9295-B56D4E1ED82B}"/>
              </a:ext>
            </a:extLst>
          </p:cNvPr>
          <p:cNvSpPr/>
          <p:nvPr/>
        </p:nvSpPr>
        <p:spPr>
          <a:xfrm>
            <a:off x="5994714" y="562750"/>
            <a:ext cx="3360214" cy="246221"/>
          </a:xfrm>
          <a:prstGeom prst="rect">
            <a:avLst/>
          </a:prstGeom>
        </p:spPr>
        <p:txBody>
          <a:bodyPr vert="horz" lIns="0" tIns="0" rIns="0" bIns="0" rtlCol="0" anchor="ctr">
            <a:normAutofit/>
          </a:bodyPr>
          <a:lstStyle/>
          <a:p>
            <a:pPr algn="ctr">
              <a:buClr>
                <a:srgbClr val="B24388"/>
              </a:buClr>
              <a:buFont typeface="Cambria Math" panose="02040503050406030204" pitchFamily="18" charset="0"/>
            </a:pPr>
            <a:r>
              <a:rPr lang="fr-FR" sz="800" u="sng">
                <a:solidFill>
                  <a:schemeClr val="tx1"/>
                </a:solidFill>
                <a:latin typeface="Montserrat SemiBold" panose="00000700000000000000" pitchFamily="50" charset="0"/>
              </a:rPr>
              <a:t>https://caisse-epargne.accompagnement-lea.fr/</a:t>
            </a:r>
          </a:p>
        </p:txBody>
      </p:sp>
    </p:spTree>
    <p:extLst>
      <p:ext uri="{BB962C8B-B14F-4D97-AF65-F5344CB8AC3E}">
        <p14:creationId xmlns:p14="http://schemas.microsoft.com/office/powerpoint/2010/main" val="8944172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4E1C99-E0C7-4710-9DFD-2CC759F505BA}"/>
              </a:ext>
            </a:extLst>
          </p:cNvPr>
          <p:cNvSpPr>
            <a:spLocks noGrp="1"/>
          </p:cNvSpPr>
          <p:nvPr>
            <p:ph type="title"/>
          </p:nvPr>
        </p:nvSpPr>
        <p:spPr/>
        <p:txBody>
          <a:bodyPr/>
          <a:lstStyle/>
          <a:p>
            <a:r>
              <a:rPr lang="fr-FR" sz="2000"/>
              <a:t>Votre accompagnement LÉA</a:t>
            </a:r>
          </a:p>
        </p:txBody>
      </p:sp>
      <p:sp>
        <p:nvSpPr>
          <p:cNvPr id="3" name="Espace réservé du texte 2">
            <a:extLst>
              <a:ext uri="{FF2B5EF4-FFF2-40B4-BE49-F238E27FC236}">
                <a16:creationId xmlns:a16="http://schemas.microsoft.com/office/drawing/2014/main" id="{CFAFFA9F-0AB2-4E18-9250-B511C21F0975}"/>
              </a:ext>
            </a:extLst>
          </p:cNvPr>
          <p:cNvSpPr>
            <a:spLocks noGrp="1"/>
          </p:cNvSpPr>
          <p:nvPr>
            <p:ph type="body" sz="quarter" idx="12"/>
          </p:nvPr>
        </p:nvSpPr>
        <p:spPr/>
        <p:txBody>
          <a:bodyPr/>
          <a:lstStyle/>
          <a:p>
            <a:r>
              <a:rPr lang="fr-FR"/>
              <a:t>Comment accéder au site ? (1/2)</a:t>
            </a:r>
            <a:endParaRPr lang="fr-FR" i="1">
              <a:solidFill>
                <a:srgbClr val="FF0000"/>
              </a:solidFill>
            </a:endParaRPr>
          </a:p>
        </p:txBody>
      </p:sp>
      <p:pic>
        <p:nvPicPr>
          <p:cNvPr id="7" name="Image 6">
            <a:extLst>
              <a:ext uri="{FF2B5EF4-FFF2-40B4-BE49-F238E27FC236}">
                <a16:creationId xmlns:a16="http://schemas.microsoft.com/office/drawing/2014/main" id="{AC828BEA-61F3-48E5-86FE-F08DAAFA9A70}"/>
              </a:ext>
            </a:extLst>
          </p:cNvPr>
          <p:cNvPicPr>
            <a:picLocks noChangeAspect="1"/>
          </p:cNvPicPr>
          <p:nvPr/>
        </p:nvPicPr>
        <p:blipFill>
          <a:blip r:embed="rId2"/>
          <a:stretch>
            <a:fillRect/>
          </a:stretch>
        </p:blipFill>
        <p:spPr>
          <a:xfrm>
            <a:off x="3572834" y="1131590"/>
            <a:ext cx="5099621" cy="3452051"/>
          </a:xfrm>
          <a:prstGeom prst="rect">
            <a:avLst/>
          </a:prstGeom>
          <a:effectLst>
            <a:outerShdw blurRad="50800" dist="38100" dir="2700000" algn="tl" rotWithShape="0">
              <a:prstClr val="black">
                <a:alpha val="40000"/>
              </a:prstClr>
            </a:outerShdw>
          </a:effectLst>
        </p:spPr>
      </p:pic>
      <p:sp>
        <p:nvSpPr>
          <p:cNvPr id="10" name="Rectangle : coins arrondis 9">
            <a:extLst>
              <a:ext uri="{FF2B5EF4-FFF2-40B4-BE49-F238E27FC236}">
                <a16:creationId xmlns:a16="http://schemas.microsoft.com/office/drawing/2014/main" id="{E3ABC469-D6C7-4D08-8998-CD90142B3097}"/>
              </a:ext>
            </a:extLst>
          </p:cNvPr>
          <p:cNvSpPr/>
          <p:nvPr/>
        </p:nvSpPr>
        <p:spPr>
          <a:xfrm>
            <a:off x="7941354" y="2353826"/>
            <a:ext cx="683471" cy="166478"/>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4CEAFA57-4CE5-419E-8684-3A072D0EDC2E}"/>
              </a:ext>
            </a:extLst>
          </p:cNvPr>
          <p:cNvSpPr/>
          <p:nvPr/>
        </p:nvSpPr>
        <p:spPr>
          <a:xfrm>
            <a:off x="376660" y="1795786"/>
            <a:ext cx="2871299" cy="2123658"/>
          </a:xfrm>
          <a:prstGeom prst="rect">
            <a:avLst/>
          </a:prstGeom>
        </p:spPr>
        <p:txBody>
          <a:bodyPr wrap="none">
            <a:spAutoFit/>
          </a:bodyPr>
          <a:lstStyle/>
          <a:p>
            <a:pPr algn="ctr"/>
            <a:r>
              <a:rPr lang="fr-FR" sz="1800">
                <a:solidFill>
                  <a:schemeClr val="accent3"/>
                </a:solidFill>
                <a:latin typeface="Montserrat ExtraBold" panose="020B0604020202020204" charset="0"/>
                <a:cs typeface="Mongolian Baiti" panose="03000500000000000000" pitchFamily="66" charset="0"/>
              </a:rPr>
              <a:t>Depuis </a:t>
            </a:r>
          </a:p>
          <a:p>
            <a:pPr algn="ctr"/>
            <a:endParaRPr lang="fr-FR" sz="1800">
              <a:solidFill>
                <a:schemeClr val="accent3"/>
              </a:solidFill>
              <a:latin typeface="Montserrat ExtraBold" panose="020B0604020202020204" charset="0"/>
              <a:cs typeface="Mongolian Baiti" panose="03000500000000000000" pitchFamily="66" charset="0"/>
            </a:endParaRPr>
          </a:p>
          <a:p>
            <a:pPr algn="ctr"/>
            <a:r>
              <a:rPr lang="fr-FR" sz="1800">
                <a:solidFill>
                  <a:schemeClr val="accent3"/>
                </a:solidFill>
                <a:latin typeface="Montserrat ExtraBold" panose="020B0604020202020204" charset="0"/>
                <a:cs typeface="Mongolian Baiti" panose="03000500000000000000" pitchFamily="66" charset="0"/>
              </a:rPr>
              <a:t>L’ESPACE DEFI</a:t>
            </a:r>
          </a:p>
          <a:p>
            <a:pPr algn="ctr"/>
            <a:endParaRPr lang="fr-FR" sz="1800">
              <a:solidFill>
                <a:schemeClr val="accent3"/>
              </a:solidFill>
              <a:latin typeface="Montserrat ExtraBold" panose="020B0604020202020204" charset="0"/>
              <a:cs typeface="Mongolian Baiti" panose="03000500000000000000" pitchFamily="66" charset="0"/>
            </a:endParaRPr>
          </a:p>
          <a:p>
            <a:pPr algn="ctr"/>
            <a:endParaRPr lang="fr-FR" sz="1800">
              <a:solidFill>
                <a:schemeClr val="accent3"/>
              </a:solidFill>
              <a:latin typeface="Montserrat ExtraBold" panose="020B0604020202020204" charset="0"/>
              <a:cs typeface="Mongolian Baiti" panose="03000500000000000000" pitchFamily="66" charset="0"/>
            </a:endParaRPr>
          </a:p>
          <a:p>
            <a:pPr algn="ctr"/>
            <a:r>
              <a:rPr lang="fr-FR">
                <a:solidFill>
                  <a:schemeClr val="accent3"/>
                </a:solidFill>
                <a:latin typeface="Montserrat SemiBold" panose="020B0604020202020204" charset="0"/>
                <a:cs typeface="Mongolian Baiti" panose="03000500000000000000" pitchFamily="66" charset="0"/>
              </a:rPr>
              <a:t>Liens utiles</a:t>
            </a:r>
          </a:p>
          <a:p>
            <a:endParaRPr lang="fr-FR">
              <a:solidFill>
                <a:schemeClr val="accent3"/>
              </a:solidFill>
              <a:latin typeface="Montserrat SemiBold" panose="020B0604020202020204" charset="0"/>
              <a:cs typeface="Mongolian Baiti" panose="03000500000000000000" pitchFamily="66" charset="0"/>
            </a:endParaRPr>
          </a:p>
          <a:p>
            <a:r>
              <a:rPr lang="fr-FR">
                <a:solidFill>
                  <a:schemeClr val="accent3"/>
                </a:solidFill>
                <a:latin typeface="Montserrat SemiBold" panose="020B0604020202020204" charset="0"/>
                <a:cs typeface="Mongolian Baiti" panose="03000500000000000000" pitchFamily="66" charset="0"/>
              </a:rPr>
              <a:t>Votre accompagnement LEA</a:t>
            </a:r>
          </a:p>
        </p:txBody>
      </p:sp>
      <p:sp>
        <p:nvSpPr>
          <p:cNvPr id="22" name="Rectangle : coins arrondis 21">
            <a:extLst>
              <a:ext uri="{FF2B5EF4-FFF2-40B4-BE49-F238E27FC236}">
                <a16:creationId xmlns:a16="http://schemas.microsoft.com/office/drawing/2014/main" id="{BA50F37F-349A-47A5-B02C-5AA18986CE5E}"/>
              </a:ext>
            </a:extLst>
          </p:cNvPr>
          <p:cNvSpPr/>
          <p:nvPr/>
        </p:nvSpPr>
        <p:spPr>
          <a:xfrm>
            <a:off x="7256749" y="3811125"/>
            <a:ext cx="1196063" cy="247797"/>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extLst>
              <a:ext uri="{FF2B5EF4-FFF2-40B4-BE49-F238E27FC236}">
                <a16:creationId xmlns:a16="http://schemas.microsoft.com/office/drawing/2014/main" id="{22722788-FE49-4E97-A50A-7E8A134FA205}"/>
              </a:ext>
            </a:extLst>
          </p:cNvPr>
          <p:cNvPicPr>
            <a:picLocks noChangeAspect="1"/>
          </p:cNvPicPr>
          <p:nvPr/>
        </p:nvPicPr>
        <p:blipFill>
          <a:blip r:embed="rId3">
            <a:duotone>
              <a:schemeClr val="accent3">
                <a:shade val="45000"/>
                <a:satMod val="135000"/>
              </a:schemeClr>
              <a:prstClr val="white"/>
            </a:duotone>
          </a:blip>
          <a:stretch>
            <a:fillRect/>
          </a:stretch>
        </p:blipFill>
        <p:spPr>
          <a:xfrm rot="2764212" flipH="1">
            <a:off x="8742565" y="2360004"/>
            <a:ext cx="149220" cy="154121"/>
          </a:xfrm>
          <a:prstGeom prst="rect">
            <a:avLst/>
          </a:prstGeom>
        </p:spPr>
      </p:pic>
      <p:pic>
        <p:nvPicPr>
          <p:cNvPr id="24" name="Image 23">
            <a:extLst>
              <a:ext uri="{FF2B5EF4-FFF2-40B4-BE49-F238E27FC236}">
                <a16:creationId xmlns:a16="http://schemas.microsoft.com/office/drawing/2014/main" id="{36D5824E-5B5D-48B8-9553-70C10B9C0F33}"/>
              </a:ext>
            </a:extLst>
          </p:cNvPr>
          <p:cNvPicPr>
            <a:picLocks noChangeAspect="1"/>
          </p:cNvPicPr>
          <p:nvPr/>
        </p:nvPicPr>
        <p:blipFill>
          <a:blip r:embed="rId3">
            <a:duotone>
              <a:schemeClr val="accent3">
                <a:shade val="45000"/>
                <a:satMod val="135000"/>
              </a:schemeClr>
              <a:prstClr val="white"/>
            </a:duotone>
          </a:blip>
          <a:stretch>
            <a:fillRect/>
          </a:stretch>
        </p:blipFill>
        <p:spPr>
          <a:xfrm rot="2764212" flipH="1">
            <a:off x="8742564" y="3857962"/>
            <a:ext cx="149220" cy="154121"/>
          </a:xfrm>
          <a:prstGeom prst="rect">
            <a:avLst/>
          </a:prstGeom>
        </p:spPr>
      </p:pic>
      <p:sp>
        <p:nvSpPr>
          <p:cNvPr id="25" name="Triangle isocèle 24">
            <a:extLst>
              <a:ext uri="{FF2B5EF4-FFF2-40B4-BE49-F238E27FC236}">
                <a16:creationId xmlns:a16="http://schemas.microsoft.com/office/drawing/2014/main" id="{34300453-74C1-46DE-9C3F-E244368026AC}"/>
              </a:ext>
            </a:extLst>
          </p:cNvPr>
          <p:cNvSpPr/>
          <p:nvPr/>
        </p:nvSpPr>
        <p:spPr>
          <a:xfrm flipV="1">
            <a:off x="1566754" y="2855593"/>
            <a:ext cx="491110" cy="12596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 coins arrondis 25">
            <a:extLst>
              <a:ext uri="{FF2B5EF4-FFF2-40B4-BE49-F238E27FC236}">
                <a16:creationId xmlns:a16="http://schemas.microsoft.com/office/drawing/2014/main" id="{1BB57963-900C-4C8D-B3A5-67A0997A62F2}"/>
              </a:ext>
            </a:extLst>
          </p:cNvPr>
          <p:cNvSpPr/>
          <p:nvPr/>
        </p:nvSpPr>
        <p:spPr>
          <a:xfrm>
            <a:off x="4499992" y="1468770"/>
            <a:ext cx="864096" cy="288032"/>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a:extLst>
              <a:ext uri="{FF2B5EF4-FFF2-40B4-BE49-F238E27FC236}">
                <a16:creationId xmlns:a16="http://schemas.microsoft.com/office/drawing/2014/main" id="{E081B950-BB25-4F13-A472-5C3F5B20DB3E}"/>
              </a:ext>
            </a:extLst>
          </p:cNvPr>
          <p:cNvPicPr>
            <a:picLocks noChangeAspect="1"/>
          </p:cNvPicPr>
          <p:nvPr/>
        </p:nvPicPr>
        <p:blipFill>
          <a:blip r:embed="rId3">
            <a:lum bright="70000" contrast="-70000"/>
          </a:blip>
          <a:stretch>
            <a:fillRect/>
          </a:stretch>
        </p:blipFill>
        <p:spPr>
          <a:xfrm rot="13577670" flipH="1">
            <a:off x="4260158" y="1549700"/>
            <a:ext cx="149220" cy="154121"/>
          </a:xfrm>
          <a:prstGeom prst="rect">
            <a:avLst/>
          </a:prstGeom>
        </p:spPr>
      </p:pic>
    </p:spTree>
    <p:extLst>
      <p:ext uri="{BB962C8B-B14F-4D97-AF65-F5344CB8AC3E}">
        <p14:creationId xmlns:p14="http://schemas.microsoft.com/office/powerpoint/2010/main" val="7344238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14AB6C1E-7315-4C5F-8929-0E517C338951}"/>
              </a:ext>
            </a:extLst>
          </p:cNvPr>
          <p:cNvPicPr>
            <a:picLocks noChangeAspect="1"/>
          </p:cNvPicPr>
          <p:nvPr/>
        </p:nvPicPr>
        <p:blipFill>
          <a:blip r:embed="rId2"/>
          <a:srcRect/>
          <a:stretch/>
        </p:blipFill>
        <p:spPr>
          <a:xfrm>
            <a:off x="3572834" y="1316546"/>
            <a:ext cx="5099621" cy="2815307"/>
          </a:xfrm>
          <a:prstGeom prst="rect">
            <a:avLst/>
          </a:prstGeom>
          <a:effectLst>
            <a:outerShdw blurRad="50800" dist="38100" dir="2700000" algn="tl" rotWithShape="0">
              <a:prstClr val="black">
                <a:alpha val="40000"/>
              </a:prstClr>
            </a:outerShdw>
          </a:effectLst>
        </p:spPr>
      </p:pic>
      <p:sp>
        <p:nvSpPr>
          <p:cNvPr id="2" name="Titre 1">
            <a:extLst>
              <a:ext uri="{FF2B5EF4-FFF2-40B4-BE49-F238E27FC236}">
                <a16:creationId xmlns:a16="http://schemas.microsoft.com/office/drawing/2014/main" id="{C54E1C99-E0C7-4710-9DFD-2CC759F505BA}"/>
              </a:ext>
            </a:extLst>
          </p:cNvPr>
          <p:cNvSpPr>
            <a:spLocks noGrp="1"/>
          </p:cNvSpPr>
          <p:nvPr>
            <p:ph type="title"/>
          </p:nvPr>
        </p:nvSpPr>
        <p:spPr/>
        <p:txBody>
          <a:bodyPr/>
          <a:lstStyle/>
          <a:p>
            <a:r>
              <a:rPr lang="fr-FR" sz="2000"/>
              <a:t>Votre accompagnement LÉA</a:t>
            </a:r>
          </a:p>
        </p:txBody>
      </p:sp>
      <p:sp>
        <p:nvSpPr>
          <p:cNvPr id="3" name="Espace réservé du texte 2">
            <a:extLst>
              <a:ext uri="{FF2B5EF4-FFF2-40B4-BE49-F238E27FC236}">
                <a16:creationId xmlns:a16="http://schemas.microsoft.com/office/drawing/2014/main" id="{CFAFFA9F-0AB2-4E18-9250-B511C21F0975}"/>
              </a:ext>
            </a:extLst>
          </p:cNvPr>
          <p:cNvSpPr>
            <a:spLocks noGrp="1"/>
          </p:cNvSpPr>
          <p:nvPr>
            <p:ph type="body" sz="quarter" idx="12"/>
          </p:nvPr>
        </p:nvSpPr>
        <p:spPr/>
        <p:txBody>
          <a:bodyPr/>
          <a:lstStyle/>
          <a:p>
            <a:r>
              <a:rPr lang="fr-FR"/>
              <a:t>Comment accéder au site ? (2/2)</a:t>
            </a:r>
            <a:endParaRPr lang="fr-FR" i="1">
              <a:solidFill>
                <a:srgbClr val="FF0000"/>
              </a:solidFill>
            </a:endParaRPr>
          </a:p>
        </p:txBody>
      </p:sp>
      <p:sp>
        <p:nvSpPr>
          <p:cNvPr id="10" name="Rectangle : coins arrondis 9">
            <a:extLst>
              <a:ext uri="{FF2B5EF4-FFF2-40B4-BE49-F238E27FC236}">
                <a16:creationId xmlns:a16="http://schemas.microsoft.com/office/drawing/2014/main" id="{E3ABC469-D6C7-4D08-8998-CD90142B3097}"/>
              </a:ext>
            </a:extLst>
          </p:cNvPr>
          <p:cNvSpPr/>
          <p:nvPr/>
        </p:nvSpPr>
        <p:spPr>
          <a:xfrm>
            <a:off x="8132678" y="1782240"/>
            <a:ext cx="411461" cy="161582"/>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4CEAFA57-4CE5-419E-8684-3A072D0EDC2E}"/>
              </a:ext>
            </a:extLst>
          </p:cNvPr>
          <p:cNvSpPr/>
          <p:nvPr/>
        </p:nvSpPr>
        <p:spPr>
          <a:xfrm>
            <a:off x="536167" y="1795786"/>
            <a:ext cx="2552301" cy="2123658"/>
          </a:xfrm>
          <a:prstGeom prst="rect">
            <a:avLst/>
          </a:prstGeom>
        </p:spPr>
        <p:txBody>
          <a:bodyPr wrap="none">
            <a:spAutoFit/>
          </a:bodyPr>
          <a:lstStyle/>
          <a:p>
            <a:pPr algn="ctr"/>
            <a:r>
              <a:rPr lang="fr-FR" sz="1800">
                <a:solidFill>
                  <a:srgbClr val="93D0D6"/>
                </a:solidFill>
                <a:latin typeface="Montserrat ExtraBold" panose="020B0604020202020204" charset="0"/>
                <a:cs typeface="Mongolian Baiti" panose="03000500000000000000" pitchFamily="66" charset="0"/>
              </a:rPr>
              <a:t>Depuis </a:t>
            </a:r>
          </a:p>
          <a:p>
            <a:pPr algn="ctr"/>
            <a:endParaRPr lang="fr-FR" sz="1800">
              <a:solidFill>
                <a:srgbClr val="93D0D6"/>
              </a:solidFill>
              <a:latin typeface="Montserrat ExtraBold" panose="020B0604020202020204" charset="0"/>
              <a:cs typeface="Mongolian Baiti" panose="03000500000000000000" pitchFamily="66" charset="0"/>
            </a:endParaRPr>
          </a:p>
          <a:p>
            <a:pPr algn="ctr"/>
            <a:r>
              <a:rPr lang="fr-FR" sz="1800">
                <a:solidFill>
                  <a:srgbClr val="93D0D6"/>
                </a:solidFill>
                <a:latin typeface="Montserrat ExtraBold" panose="020B0604020202020204" charset="0"/>
                <a:cs typeface="Mongolian Baiti" panose="03000500000000000000" pitchFamily="66" charset="0"/>
              </a:rPr>
              <a:t>L’outil LEA</a:t>
            </a:r>
          </a:p>
          <a:p>
            <a:pPr algn="ctr"/>
            <a:endParaRPr lang="fr-FR" sz="1800">
              <a:solidFill>
                <a:srgbClr val="93D0D6"/>
              </a:solidFill>
              <a:latin typeface="Montserrat ExtraBold" panose="020B0604020202020204" charset="0"/>
              <a:cs typeface="Mongolian Baiti" panose="03000500000000000000" pitchFamily="66" charset="0"/>
            </a:endParaRPr>
          </a:p>
          <a:p>
            <a:pPr algn="ctr"/>
            <a:endParaRPr lang="fr-FR" sz="1800">
              <a:solidFill>
                <a:srgbClr val="93D0D6"/>
              </a:solidFill>
              <a:latin typeface="Montserrat ExtraBold" panose="020B0604020202020204" charset="0"/>
              <a:cs typeface="Mongolian Baiti" panose="03000500000000000000" pitchFamily="66" charset="0"/>
            </a:endParaRPr>
          </a:p>
          <a:p>
            <a:pPr algn="ctr"/>
            <a:r>
              <a:rPr lang="fr-FR">
                <a:solidFill>
                  <a:srgbClr val="93D0D6"/>
                </a:solidFill>
                <a:latin typeface="Montserrat SemiBold" panose="020B0604020202020204" charset="0"/>
                <a:cs typeface="Mongolian Baiti" panose="03000500000000000000" pitchFamily="66" charset="0"/>
              </a:rPr>
              <a:t>Via le bouton « Support » </a:t>
            </a:r>
          </a:p>
          <a:p>
            <a:pPr algn="ctr"/>
            <a:r>
              <a:rPr lang="fr-FR">
                <a:solidFill>
                  <a:srgbClr val="93D0D6"/>
                </a:solidFill>
                <a:latin typeface="Montserrat SemiBold" panose="020B0604020202020204" charset="0"/>
                <a:cs typeface="Mongolian Baiti" panose="03000500000000000000" pitchFamily="66" charset="0"/>
              </a:rPr>
              <a:t>en info bulle      en haut </a:t>
            </a:r>
          </a:p>
          <a:p>
            <a:pPr algn="ctr"/>
            <a:r>
              <a:rPr lang="fr-FR">
                <a:solidFill>
                  <a:srgbClr val="93D0D6"/>
                </a:solidFill>
                <a:latin typeface="Montserrat SemiBold" panose="020B0604020202020204" charset="0"/>
                <a:cs typeface="Mongolian Baiti" panose="03000500000000000000" pitchFamily="66" charset="0"/>
              </a:rPr>
              <a:t>à droite de l’écran</a:t>
            </a:r>
          </a:p>
        </p:txBody>
      </p:sp>
      <p:sp>
        <p:nvSpPr>
          <p:cNvPr id="22" name="Rectangle : coins arrondis 21">
            <a:extLst>
              <a:ext uri="{FF2B5EF4-FFF2-40B4-BE49-F238E27FC236}">
                <a16:creationId xmlns:a16="http://schemas.microsoft.com/office/drawing/2014/main" id="{BA50F37F-349A-47A5-B02C-5AA18986CE5E}"/>
              </a:ext>
            </a:extLst>
          </p:cNvPr>
          <p:cNvSpPr/>
          <p:nvPr/>
        </p:nvSpPr>
        <p:spPr>
          <a:xfrm>
            <a:off x="8422332" y="1298709"/>
            <a:ext cx="144051" cy="161582"/>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extLst>
              <a:ext uri="{FF2B5EF4-FFF2-40B4-BE49-F238E27FC236}">
                <a16:creationId xmlns:a16="http://schemas.microsoft.com/office/drawing/2014/main" id="{22722788-FE49-4E97-A50A-7E8A134FA205}"/>
              </a:ext>
            </a:extLst>
          </p:cNvPr>
          <p:cNvPicPr>
            <a:picLocks noChangeAspect="1"/>
          </p:cNvPicPr>
          <p:nvPr/>
        </p:nvPicPr>
        <p:blipFill>
          <a:blip r:embed="rId3">
            <a:duotone>
              <a:schemeClr val="accent3">
                <a:shade val="45000"/>
                <a:satMod val="135000"/>
              </a:schemeClr>
              <a:prstClr val="white"/>
            </a:duotone>
          </a:blip>
          <a:stretch>
            <a:fillRect/>
          </a:stretch>
        </p:blipFill>
        <p:spPr>
          <a:xfrm rot="2764212" flipH="1">
            <a:off x="8742565" y="1794558"/>
            <a:ext cx="149220" cy="154121"/>
          </a:xfrm>
          <a:prstGeom prst="rect">
            <a:avLst/>
          </a:prstGeom>
        </p:spPr>
      </p:pic>
      <p:pic>
        <p:nvPicPr>
          <p:cNvPr id="24" name="Image 23">
            <a:extLst>
              <a:ext uri="{FF2B5EF4-FFF2-40B4-BE49-F238E27FC236}">
                <a16:creationId xmlns:a16="http://schemas.microsoft.com/office/drawing/2014/main" id="{36D5824E-5B5D-48B8-9553-70C10B9C0F33}"/>
              </a:ext>
            </a:extLst>
          </p:cNvPr>
          <p:cNvPicPr>
            <a:picLocks noChangeAspect="1"/>
          </p:cNvPicPr>
          <p:nvPr/>
        </p:nvPicPr>
        <p:blipFill>
          <a:blip r:embed="rId3">
            <a:duotone>
              <a:schemeClr val="accent3">
                <a:shade val="45000"/>
                <a:satMod val="135000"/>
              </a:schemeClr>
              <a:prstClr val="white"/>
            </a:duotone>
          </a:blip>
          <a:stretch>
            <a:fillRect/>
          </a:stretch>
        </p:blipFill>
        <p:spPr>
          <a:xfrm rot="18926705" flipH="1">
            <a:off x="8419747" y="1086208"/>
            <a:ext cx="149220" cy="154121"/>
          </a:xfrm>
          <a:prstGeom prst="rect">
            <a:avLst/>
          </a:prstGeom>
        </p:spPr>
      </p:pic>
      <p:sp>
        <p:nvSpPr>
          <p:cNvPr id="25" name="Triangle isocèle 24">
            <a:extLst>
              <a:ext uri="{FF2B5EF4-FFF2-40B4-BE49-F238E27FC236}">
                <a16:creationId xmlns:a16="http://schemas.microsoft.com/office/drawing/2014/main" id="{34300453-74C1-46DE-9C3F-E244368026AC}"/>
              </a:ext>
            </a:extLst>
          </p:cNvPr>
          <p:cNvSpPr/>
          <p:nvPr/>
        </p:nvSpPr>
        <p:spPr>
          <a:xfrm flipV="1">
            <a:off x="1566754" y="2855593"/>
            <a:ext cx="491110" cy="12596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Picture 6">
            <a:extLst>
              <a:ext uri="{FF2B5EF4-FFF2-40B4-BE49-F238E27FC236}">
                <a16:creationId xmlns:a16="http://schemas.microsoft.com/office/drawing/2014/main" id="{D97F8D7F-3DA7-4BE9-A77E-1C38953D990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9017" y="2431108"/>
            <a:ext cx="727634" cy="58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que 4" descr="Aide">
            <a:extLst>
              <a:ext uri="{FF2B5EF4-FFF2-40B4-BE49-F238E27FC236}">
                <a16:creationId xmlns:a16="http://schemas.microsoft.com/office/drawing/2014/main" id="{30DF9E09-0B15-4FB9-8CE6-D542995430BE}"/>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1903140" y="3451086"/>
            <a:ext cx="185668" cy="185668"/>
          </a:xfrm>
          <a:prstGeom prst="rect">
            <a:avLst/>
          </a:prstGeom>
        </p:spPr>
      </p:pic>
    </p:spTree>
    <p:extLst>
      <p:ext uri="{BB962C8B-B14F-4D97-AF65-F5344CB8AC3E}">
        <p14:creationId xmlns:p14="http://schemas.microsoft.com/office/powerpoint/2010/main" val="8544443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58AC48-A094-4F29-B272-06E3140166AB}"/>
              </a:ext>
            </a:extLst>
          </p:cNvPr>
          <p:cNvSpPr>
            <a:spLocks noGrp="1"/>
          </p:cNvSpPr>
          <p:nvPr>
            <p:ph type="title"/>
          </p:nvPr>
        </p:nvSpPr>
        <p:spPr/>
        <p:txBody>
          <a:bodyPr/>
          <a:lstStyle/>
          <a:p>
            <a:r>
              <a:rPr lang="fr-FR" sz="2000"/>
              <a:t>Accès aux tutoriels LEA</a:t>
            </a:r>
          </a:p>
        </p:txBody>
      </p:sp>
      <p:sp>
        <p:nvSpPr>
          <p:cNvPr id="3" name="Espace réservé du texte 2">
            <a:extLst>
              <a:ext uri="{FF2B5EF4-FFF2-40B4-BE49-F238E27FC236}">
                <a16:creationId xmlns:a16="http://schemas.microsoft.com/office/drawing/2014/main" id="{068C8536-143B-4D21-B174-0AC16213E300}"/>
              </a:ext>
            </a:extLst>
          </p:cNvPr>
          <p:cNvSpPr>
            <a:spLocks noGrp="1"/>
          </p:cNvSpPr>
          <p:nvPr>
            <p:ph type="body" sz="quarter" idx="12"/>
          </p:nvPr>
        </p:nvSpPr>
        <p:spPr/>
        <p:txBody>
          <a:bodyPr/>
          <a:lstStyle/>
          <a:p>
            <a:r>
              <a:rPr lang="fr-FR"/>
              <a:t>Retrouvez l’intégralité des tutoriels LEA sur le mini site NIM/LEA dédié</a:t>
            </a:r>
          </a:p>
        </p:txBody>
      </p:sp>
      <p:graphicFrame>
        <p:nvGraphicFramePr>
          <p:cNvPr id="5" name="Tableau 4">
            <a:extLst>
              <a:ext uri="{FF2B5EF4-FFF2-40B4-BE49-F238E27FC236}">
                <a16:creationId xmlns:a16="http://schemas.microsoft.com/office/drawing/2014/main" id="{BFA613EE-8EE1-4A01-B919-B1561ACA4430}"/>
              </a:ext>
            </a:extLst>
          </p:cNvPr>
          <p:cNvGraphicFramePr>
            <a:graphicFrameLocks noGrp="1"/>
          </p:cNvGraphicFramePr>
          <p:nvPr>
            <p:extLst>
              <p:ext uri="{D42A27DB-BD31-4B8C-83A1-F6EECF244321}">
                <p14:modId xmlns:p14="http://schemas.microsoft.com/office/powerpoint/2010/main" val="362947806"/>
              </p:ext>
            </p:extLst>
          </p:nvPr>
        </p:nvGraphicFramePr>
        <p:xfrm>
          <a:off x="193288" y="973213"/>
          <a:ext cx="8757425" cy="3635839"/>
        </p:xfrm>
        <a:graphic>
          <a:graphicData uri="http://schemas.openxmlformats.org/drawingml/2006/table">
            <a:tbl>
              <a:tblPr firstRow="1" bandRow="1">
                <a:tableStyleId>{1FECB4D8-DB02-4DC6-A0A2-4F2EBAE1DC90}</a:tableStyleId>
              </a:tblPr>
              <a:tblGrid>
                <a:gridCol w="1115123">
                  <a:extLst>
                    <a:ext uri="{9D8B030D-6E8A-4147-A177-3AD203B41FA5}">
                      <a16:colId xmlns:a16="http://schemas.microsoft.com/office/drawing/2014/main" val="3249582498"/>
                    </a:ext>
                  </a:extLst>
                </a:gridCol>
                <a:gridCol w="2304586">
                  <a:extLst>
                    <a:ext uri="{9D8B030D-6E8A-4147-A177-3AD203B41FA5}">
                      <a16:colId xmlns:a16="http://schemas.microsoft.com/office/drawing/2014/main" val="4159527691"/>
                    </a:ext>
                  </a:extLst>
                </a:gridCol>
                <a:gridCol w="1011044">
                  <a:extLst>
                    <a:ext uri="{9D8B030D-6E8A-4147-A177-3AD203B41FA5}">
                      <a16:colId xmlns:a16="http://schemas.microsoft.com/office/drawing/2014/main" val="3649430600"/>
                    </a:ext>
                  </a:extLst>
                </a:gridCol>
                <a:gridCol w="4326672">
                  <a:extLst>
                    <a:ext uri="{9D8B030D-6E8A-4147-A177-3AD203B41FA5}">
                      <a16:colId xmlns:a16="http://schemas.microsoft.com/office/drawing/2014/main" val="3883890084"/>
                    </a:ext>
                  </a:extLst>
                </a:gridCol>
              </a:tblGrid>
              <a:tr h="233479">
                <a:tc>
                  <a:txBody>
                    <a:bodyPr/>
                    <a:lstStyle/>
                    <a:p>
                      <a:pPr algn="ctr"/>
                      <a:r>
                        <a:rPr lang="fr-FR" sz="900">
                          <a:latin typeface="Montserrat ExtraBold" panose="020B0604020202020204" charset="0"/>
                        </a:rPr>
                        <a:t>Kit</a:t>
                      </a:r>
                    </a:p>
                  </a:txBody>
                  <a:tcPr anchor="ctr">
                    <a:lnR w="38100" cap="flat" cmpd="sng" algn="ctr">
                      <a:solidFill>
                        <a:schemeClr val="bg1"/>
                      </a:solidFill>
                      <a:prstDash val="solid"/>
                      <a:round/>
                      <a:headEnd type="none" w="med" len="med"/>
                      <a:tailEnd type="none" w="med" len="med"/>
                    </a:lnR>
                  </a:tcPr>
                </a:tc>
                <a:tc>
                  <a:txBody>
                    <a:bodyPr/>
                    <a:lstStyle/>
                    <a:p>
                      <a:pPr algn="ctr"/>
                      <a:r>
                        <a:rPr lang="fr-FR" sz="900">
                          <a:latin typeface="Montserrat ExtraBold" panose="020B0604020202020204" charset="0"/>
                        </a:rPr>
                        <a:t>Cas d’usage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900">
                          <a:latin typeface="Montserrat ExtraBold" panose="020B0604020202020204" charset="0"/>
                        </a:rPr>
                        <a:t>Durée vidéo</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900">
                          <a:latin typeface="Montserrat ExtraBold" panose="020B0604020202020204" charset="0"/>
                        </a:rPr>
                        <a:t>Lien direct vers le tuto</a:t>
                      </a: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630697068"/>
                  </a:ext>
                </a:extLst>
              </a:tr>
              <a:tr h="216000">
                <a:tc>
                  <a:txBody>
                    <a:bodyPr/>
                    <a:lstStyle/>
                    <a:p>
                      <a:r>
                        <a:rPr lang="fr-FR" sz="700">
                          <a:latin typeface="Montserrat SemiBold" panose="020B0604020202020204" charset="0"/>
                        </a:rPr>
                        <a:t>Standard </a:t>
                      </a:r>
                    </a:p>
                  </a:txBody>
                  <a:tcPr anchor="ctr">
                    <a:lnR w="38100" cap="flat" cmpd="sng" algn="ctr">
                      <a:solidFill>
                        <a:schemeClr val="bg1"/>
                      </a:solidFill>
                      <a:prstDash val="solid"/>
                      <a:round/>
                      <a:headEnd type="none" w="med" len="med"/>
                      <a:tailEnd type="none" w="med" len="med"/>
                    </a:lnR>
                  </a:tcPr>
                </a:tc>
                <a:tc>
                  <a:txBody>
                    <a:bodyPr/>
                    <a:lstStyle/>
                    <a:p>
                      <a:r>
                        <a:rPr lang="fr-FR" sz="700">
                          <a:latin typeface="Montserrat SemiBold" panose="020B0604020202020204" charset="0"/>
                        </a:rPr>
                        <a:t>Souscription ASV</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12 min 03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spcAft>
                          <a:spcPts val="0"/>
                        </a:spcAft>
                      </a:pPr>
                      <a:r>
                        <a:rPr lang="fr-FR" sz="700" u="sng">
                          <a:solidFill>
                            <a:schemeClr val="tx1"/>
                          </a:solidFill>
                          <a:effectLst/>
                          <a:latin typeface="+mn-lt"/>
                          <a:ea typeface="Calibri" panose="020F0502020204030204" pitchFamily="34" charset="0"/>
                          <a:hlinkClick r:id="rId3">
                            <a:extLst>
                              <a:ext uri="{A12FA001-AC4F-418D-AE19-62706E023703}">
                                <ahyp:hlinkClr xmlns="" xmlns:ahyp="http://schemas.microsoft.com/office/drawing/2018/hyperlinkcolor" val="tx"/>
                              </a:ext>
                            </a:extLst>
                          </a:hlinkClick>
                        </a:rPr>
                        <a:t>https://caisse-epargne.accompagnement-lea.fr/modes-demploi/souscription-dune-assurance-vie</a:t>
                      </a:r>
                      <a:endParaRPr lang="fr-FR" sz="700">
                        <a:solidFill>
                          <a:schemeClr val="tx1"/>
                        </a:solidFill>
                        <a:effectLst/>
                        <a:latin typeface="+mn-lt"/>
                        <a:ea typeface="Calibri" panose="020F0502020204030204" pitchFamily="34" charset="0"/>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559953549"/>
                  </a:ext>
                </a:extLst>
              </a:tr>
              <a:tr h="216000">
                <a:tc>
                  <a:txBody>
                    <a:bodyPr/>
                    <a:lstStyle/>
                    <a:p>
                      <a:r>
                        <a:rPr lang="fr-FR" sz="700">
                          <a:latin typeface="Montserrat SemiBold" panose="020B0604020202020204" charset="0"/>
                        </a:rPr>
                        <a:t>Standard</a:t>
                      </a:r>
                    </a:p>
                  </a:txBody>
                  <a:tcPr anchor="ctr">
                    <a:lnR w="38100" cap="flat" cmpd="sng" algn="ctr">
                      <a:solidFill>
                        <a:schemeClr val="bg1"/>
                      </a:solidFill>
                      <a:prstDash val="solid"/>
                      <a:round/>
                      <a:headEnd type="none" w="med" len="med"/>
                      <a:tailEnd type="none" w="med" len="med"/>
                    </a:lnR>
                  </a:tcPr>
                </a:tc>
                <a:tc>
                  <a:txBody>
                    <a:bodyPr/>
                    <a:lstStyle/>
                    <a:p>
                      <a:r>
                        <a:rPr lang="fr-FR" sz="700">
                          <a:latin typeface="Montserrat SemiBold" panose="020B0604020202020204" charset="0"/>
                        </a:rPr>
                        <a:t>Versement complémentaire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07 min 58</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r>
                        <a:rPr lang="fr-FR" sz="700" b="0" i="0" u="sng" strike="noStrike" cap="none">
                          <a:solidFill>
                            <a:schemeClr val="tx1"/>
                          </a:solidFill>
                          <a:effectLst/>
                          <a:latin typeface="+mn-lt"/>
                          <a:ea typeface="+mn-ea"/>
                          <a:cs typeface="+mn-cs"/>
                          <a:sym typeface="Arial"/>
                          <a:hlinkClick r:id="rId4">
                            <a:extLst>
                              <a:ext uri="{A12FA001-AC4F-418D-AE19-62706E023703}">
                                <ahyp:hlinkClr xmlns="" xmlns:ahyp="http://schemas.microsoft.com/office/drawing/2018/hyperlinkcolor" val="tx"/>
                              </a:ext>
                            </a:extLst>
                          </a:hlinkClick>
                        </a:rPr>
                        <a:t>https://caisse-epargne.accompagnement-lea.fr/modes-demploi/realiser-un-versement-complementaire</a:t>
                      </a:r>
                      <a:endParaRPr lang="fr-FR" sz="700">
                        <a:solidFill>
                          <a:schemeClr val="tx1"/>
                        </a:solidFill>
                        <a:latin typeface="+mn-lt"/>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709875975"/>
                  </a:ext>
                </a:extLst>
              </a:tr>
              <a:tr h="216000">
                <a:tc>
                  <a:txBody>
                    <a:bodyPr/>
                    <a:lstStyle/>
                    <a:p>
                      <a:r>
                        <a:rPr lang="fr-FR" sz="700">
                          <a:latin typeface="Montserrat SemiBold" panose="020B0604020202020204" charset="0"/>
                        </a:rPr>
                        <a:t>Standard et avancé</a:t>
                      </a:r>
                    </a:p>
                  </a:txBody>
                  <a:tcPr anchor="ctr">
                    <a:lnR w="38100" cap="flat" cmpd="sng" algn="ctr">
                      <a:solidFill>
                        <a:schemeClr val="bg1"/>
                      </a:solidFill>
                      <a:prstDash val="solid"/>
                      <a:round/>
                      <a:headEnd type="none" w="med" len="med"/>
                      <a:tailEnd type="none" w="med" len="med"/>
                    </a:lnR>
                  </a:tcPr>
                </a:tc>
                <a:tc>
                  <a:txBody>
                    <a:bodyPr/>
                    <a:lstStyle/>
                    <a:p>
                      <a:r>
                        <a:rPr lang="fr-FR" sz="700">
                          <a:latin typeface="Montserrat SemiBold" panose="020B0604020202020204" charset="0"/>
                        </a:rPr>
                        <a:t>Arbitrage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06 min 01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r>
                        <a:rPr lang="fr-FR" sz="700" b="0" i="0" u="sng" strike="noStrike" cap="none">
                          <a:solidFill>
                            <a:schemeClr val="tx1"/>
                          </a:solidFill>
                          <a:effectLst/>
                          <a:latin typeface="+mn-lt"/>
                          <a:ea typeface="+mn-ea"/>
                          <a:cs typeface="+mn-cs"/>
                          <a:sym typeface="Arial"/>
                          <a:hlinkClick r:id="rId5">
                            <a:extLst>
                              <a:ext uri="{A12FA001-AC4F-418D-AE19-62706E023703}">
                                <ahyp:hlinkClr xmlns="" xmlns:ahyp="http://schemas.microsoft.com/office/drawing/2018/hyperlinkcolor" val="tx"/>
                              </a:ext>
                            </a:extLst>
                          </a:hlinkClick>
                        </a:rPr>
                        <a:t>https://caisse-epargne.accompagnement-lea.fr/modes-demploi/realiser-un-arbitrage</a:t>
                      </a:r>
                      <a:endParaRPr lang="fr-FR" sz="700">
                        <a:solidFill>
                          <a:schemeClr val="tx1"/>
                        </a:solidFill>
                        <a:latin typeface="+mn-lt"/>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173666034"/>
                  </a:ext>
                </a:extLst>
              </a:tr>
              <a:tr h="216000">
                <a:tc>
                  <a:txBody>
                    <a:bodyPr/>
                    <a:lstStyle/>
                    <a:p>
                      <a:r>
                        <a:rPr lang="fr-FR" sz="700">
                          <a:latin typeface="Montserrat SemiBold" panose="020B0604020202020204" charset="0"/>
                        </a:rPr>
                        <a:t>Standard</a:t>
                      </a:r>
                    </a:p>
                  </a:txBody>
                  <a:tcPr anchor="ctr">
                    <a:lnR w="38100" cap="flat" cmpd="sng" algn="ctr">
                      <a:solidFill>
                        <a:schemeClr val="bg1"/>
                      </a:solidFill>
                      <a:prstDash val="solid"/>
                      <a:round/>
                      <a:headEnd type="none" w="med" len="med"/>
                      <a:tailEnd type="none" w="med" len="med"/>
                    </a:lnR>
                  </a:tcPr>
                </a:tc>
                <a:tc>
                  <a:txBody>
                    <a:bodyPr/>
                    <a:lstStyle/>
                    <a:p>
                      <a:r>
                        <a:rPr lang="fr-FR" sz="700">
                          <a:latin typeface="Montserrat SemiBold" panose="020B0604020202020204" charset="0"/>
                        </a:rPr>
                        <a:t>Souscription PEA</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08 min 31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spcAft>
                          <a:spcPts val="0"/>
                        </a:spcAft>
                      </a:pPr>
                      <a:r>
                        <a:rPr lang="fr-FR" sz="700" u="sng">
                          <a:solidFill>
                            <a:schemeClr val="tx1"/>
                          </a:solidFill>
                          <a:effectLst/>
                          <a:latin typeface="+mn-lt"/>
                          <a:ea typeface="Calibri" panose="020F0502020204030204" pitchFamily="34" charset="0"/>
                          <a:hlinkClick r:id="rId6">
                            <a:extLst>
                              <a:ext uri="{A12FA001-AC4F-418D-AE19-62706E023703}">
                                <ahyp:hlinkClr xmlns="" xmlns:ahyp="http://schemas.microsoft.com/office/drawing/2018/hyperlinkcolor" val="tx"/>
                              </a:ext>
                            </a:extLst>
                          </a:hlinkClick>
                        </a:rPr>
                        <a:t>https://caisse-epargne.accompagnement-lea.fr/modes-demploi/souscrire-un-pea</a:t>
                      </a:r>
                      <a:endParaRPr lang="fr-FR" sz="700">
                        <a:solidFill>
                          <a:schemeClr val="tx1"/>
                        </a:solidFill>
                        <a:effectLst/>
                        <a:latin typeface="+mn-lt"/>
                        <a:ea typeface="Calibri" panose="020F0502020204030204" pitchFamily="34" charset="0"/>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450540448"/>
                  </a:ext>
                </a:extLst>
              </a:tr>
              <a:tr h="216000">
                <a:tc>
                  <a:txBody>
                    <a:bodyPr/>
                    <a:lstStyle/>
                    <a:p>
                      <a:r>
                        <a:rPr lang="fr-FR" sz="700">
                          <a:latin typeface="Montserrat SemiBold" panose="020B0604020202020204" charset="0"/>
                        </a:rPr>
                        <a:t>Standard et avancé</a:t>
                      </a:r>
                    </a:p>
                  </a:txBody>
                  <a:tcPr anchor="ctr">
                    <a:lnR w="38100" cap="flat" cmpd="sng" algn="ctr">
                      <a:solidFill>
                        <a:schemeClr val="bg1"/>
                      </a:solidFill>
                      <a:prstDash val="solid"/>
                      <a:round/>
                      <a:headEnd type="none" w="med" len="med"/>
                      <a:tailEnd type="none" w="med" len="med"/>
                    </a:lnR>
                  </a:tcPr>
                </a:tc>
                <a:tc>
                  <a:txBody>
                    <a:bodyPr/>
                    <a:lstStyle/>
                    <a:p>
                      <a:r>
                        <a:rPr lang="fr-FR" sz="700">
                          <a:latin typeface="Montserrat SemiBold" panose="020B0604020202020204" charset="0"/>
                        </a:rPr>
                        <a:t>Transférabilité</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06 min 21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r>
                        <a:rPr lang="fr-FR" sz="700" b="0" i="0" u="sng" strike="noStrike" cap="none">
                          <a:solidFill>
                            <a:schemeClr val="tx1"/>
                          </a:solidFill>
                          <a:effectLst/>
                          <a:latin typeface="+mn-lt"/>
                          <a:ea typeface="+mn-ea"/>
                          <a:cs typeface="+mn-cs"/>
                          <a:sym typeface="Arial"/>
                          <a:hlinkClick r:id="rId7">
                            <a:extLst>
                              <a:ext uri="{A12FA001-AC4F-418D-AE19-62706E023703}">
                                <ahyp:hlinkClr xmlns="" xmlns:ahyp="http://schemas.microsoft.com/office/drawing/2018/hyperlinkcolor" val="tx"/>
                              </a:ext>
                            </a:extLst>
                          </a:hlinkClick>
                        </a:rPr>
                        <a:t>https://caisse-epargne.accompagnement-lea.fr/modes-demploi/transferabilite</a:t>
                      </a:r>
                      <a:endParaRPr lang="fr-FR" sz="700">
                        <a:solidFill>
                          <a:schemeClr val="tx1"/>
                        </a:solidFill>
                        <a:latin typeface="+mn-lt"/>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32887355"/>
                  </a:ext>
                </a:extLst>
              </a:tr>
              <a:tr h="216000">
                <a:tc>
                  <a:txBody>
                    <a:bodyPr/>
                    <a:lstStyle/>
                    <a:p>
                      <a:r>
                        <a:rPr lang="fr-FR" sz="700">
                          <a:latin typeface="Montserrat SemiBold" panose="020B0604020202020204" charset="0"/>
                        </a:rPr>
                        <a:t>Standard</a:t>
                      </a:r>
                    </a:p>
                  </a:txBody>
                  <a:tcPr anchor="ctr">
                    <a:lnR w="38100" cap="flat" cmpd="sng" algn="ctr">
                      <a:solidFill>
                        <a:schemeClr val="bg1"/>
                      </a:solidFill>
                      <a:prstDash val="solid"/>
                      <a:round/>
                      <a:headEnd type="none" w="med" len="med"/>
                      <a:tailEnd type="none" w="med" len="med"/>
                    </a:lnR>
                  </a:tcPr>
                </a:tc>
                <a:tc>
                  <a:txBody>
                    <a:bodyPr/>
                    <a:lstStyle/>
                    <a:p>
                      <a:r>
                        <a:rPr lang="fr-FR" sz="700" err="1">
                          <a:latin typeface="Montserrat SemiBold" panose="020B0604020202020204" charset="0"/>
                        </a:rPr>
                        <a:t>Switchs</a:t>
                      </a:r>
                      <a:r>
                        <a:rPr lang="fr-FR" sz="700">
                          <a:latin typeface="Montserrat SemiBold" panose="020B0604020202020204" charset="0"/>
                        </a:rPr>
                        <a:t> / </a:t>
                      </a:r>
                      <a:r>
                        <a:rPr lang="fr-FR" sz="700" err="1">
                          <a:latin typeface="Montserrat SemiBold" panose="020B0604020202020204" charset="0"/>
                        </a:rPr>
                        <a:t>Splits</a:t>
                      </a:r>
                      <a:r>
                        <a:rPr lang="fr-FR" sz="700">
                          <a:latin typeface="Montserrat SemiBold" panose="020B0604020202020204" charset="0"/>
                        </a:rPr>
                        <a:t> de niveau 1 et 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07 min 56</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r>
                        <a:rPr lang="fr-FR" sz="700" b="0" i="0" u="sng" strike="noStrike" cap="none">
                          <a:solidFill>
                            <a:schemeClr val="tx1"/>
                          </a:solidFill>
                          <a:effectLst/>
                          <a:latin typeface="+mn-lt"/>
                          <a:ea typeface="+mn-ea"/>
                          <a:cs typeface="+mn-cs"/>
                          <a:sym typeface="Arial"/>
                          <a:hlinkClick r:id="rId8">
                            <a:extLst>
                              <a:ext uri="{A12FA001-AC4F-418D-AE19-62706E023703}">
                                <ahyp:hlinkClr xmlns="" xmlns:ahyp="http://schemas.microsoft.com/office/drawing/2018/hyperlinkcolor" val="tx"/>
                              </a:ext>
                            </a:extLst>
                          </a:hlinkClick>
                        </a:rPr>
                        <a:t>https://caisse-epargne.accompagnement-lea.fr/modes-demploi/explication-des-switchs-et-splits</a:t>
                      </a:r>
                      <a:endParaRPr lang="fr-FR" sz="700">
                        <a:solidFill>
                          <a:schemeClr val="tx1"/>
                        </a:solidFill>
                        <a:latin typeface="+mn-lt"/>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05367363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700">
                          <a:latin typeface="Montserrat SemiBold" panose="020B0604020202020204" charset="0"/>
                        </a:rPr>
                        <a:t>Standard et avancé</a:t>
                      </a:r>
                    </a:p>
                  </a:txBody>
                  <a:tcPr anchor="ctr">
                    <a:lnR w="38100" cap="flat" cmpd="sng" algn="ctr">
                      <a:solidFill>
                        <a:schemeClr val="bg1"/>
                      </a:solidFill>
                      <a:prstDash val="solid"/>
                      <a:round/>
                      <a:headEnd type="none" w="med" len="med"/>
                      <a:tailEnd type="none" w="med" len="med"/>
                    </a:lnR>
                  </a:tcPr>
                </a:tc>
                <a:tc>
                  <a:txBody>
                    <a:bodyPr/>
                    <a:lstStyle/>
                    <a:p>
                      <a:r>
                        <a:rPr lang="fr-FR" sz="700">
                          <a:latin typeface="Montserrat SemiBold" panose="020B0604020202020204" charset="0"/>
                        </a:rPr>
                        <a:t>Nouvelles fonctionnalités</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r>
                        <a:rPr lang="fr-FR" sz="700" u="sng">
                          <a:solidFill>
                            <a:schemeClr val="tx1"/>
                          </a:solidFill>
                          <a:effectLst/>
                          <a:latin typeface="+mj-lt"/>
                          <a:ea typeface="Calibri" panose="020F0502020204030204" pitchFamily="34" charset="0"/>
                          <a:hlinkClick r:id="rId9">
                            <a:extLst>
                              <a:ext uri="{A12FA001-AC4F-418D-AE19-62706E023703}">
                                <ahyp:hlinkClr xmlns="" xmlns:ahyp="http://schemas.microsoft.com/office/drawing/2018/hyperlinkcolor" val="tx"/>
                              </a:ext>
                            </a:extLst>
                          </a:hlinkClick>
                        </a:rPr>
                        <a:t>https://caisse-epargne.accompagnement-lea.fr/actualite/les-nouvelles-fonctionnalites-de-lea</a:t>
                      </a:r>
                      <a:endParaRPr lang="fr-FR" sz="700">
                        <a:solidFill>
                          <a:schemeClr val="tx1"/>
                        </a:solidFill>
                        <a:effectLst/>
                        <a:latin typeface="+mj-lt"/>
                        <a:ea typeface="Calibri" panose="020F0502020204030204" pitchFamily="34" charset="0"/>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468606695"/>
                  </a:ext>
                </a:extLst>
              </a:tr>
              <a:tr h="216000">
                <a:tc>
                  <a:txBody>
                    <a:bodyPr/>
                    <a:lstStyle/>
                    <a:p>
                      <a:r>
                        <a:rPr lang="fr-FR" sz="700">
                          <a:latin typeface="Montserrat SemiBold" panose="020B0604020202020204" charset="0"/>
                        </a:rPr>
                        <a:t>Avance</a:t>
                      </a:r>
                    </a:p>
                  </a:txBody>
                  <a:tcPr anchor="ctr">
                    <a:lnR w="38100" cap="flat" cmpd="sng" algn="ctr">
                      <a:solidFill>
                        <a:schemeClr val="bg1"/>
                      </a:solidFill>
                      <a:prstDash val="solid"/>
                      <a:round/>
                      <a:headEnd type="none" w="med" len="med"/>
                      <a:tailEnd type="none" w="med" len="med"/>
                    </a:lnR>
                  </a:tcPr>
                </a:tc>
                <a:tc>
                  <a:txBody>
                    <a:bodyPr/>
                    <a:lstStyle/>
                    <a:p>
                      <a:r>
                        <a:rPr lang="fr-FR" sz="700" err="1">
                          <a:latin typeface="Montserrat SemiBold" panose="020B0604020202020204" charset="0"/>
                        </a:rPr>
                        <a:t>Switchs</a:t>
                      </a:r>
                      <a:r>
                        <a:rPr lang="fr-FR" sz="700">
                          <a:latin typeface="Montserrat SemiBold" panose="020B0604020202020204" charset="0"/>
                        </a:rPr>
                        <a:t> / </a:t>
                      </a:r>
                      <a:r>
                        <a:rPr lang="fr-FR" sz="700" err="1">
                          <a:latin typeface="Montserrat SemiBold" panose="020B0604020202020204" charset="0"/>
                        </a:rPr>
                        <a:t>Splits</a:t>
                      </a:r>
                      <a:r>
                        <a:rPr lang="fr-FR" sz="700">
                          <a:latin typeface="Montserrat SemiBold" panose="020B0604020202020204" charset="0"/>
                        </a:rPr>
                        <a:t> multiples</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dirty="0">
                          <a:latin typeface="Montserrat SemiBold" panose="020B0604020202020204" charset="0"/>
                        </a:rPr>
                        <a:t>07 min</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r>
                        <a:rPr lang="fr-FR" sz="700" u="sng">
                          <a:solidFill>
                            <a:schemeClr val="tx1"/>
                          </a:solidFill>
                          <a:effectLst/>
                          <a:latin typeface="+mj-lt"/>
                          <a:ea typeface="Calibri" panose="020F0502020204030204" pitchFamily="34" charset="0"/>
                        </a:rPr>
                        <a:t>https://caisse-epargne.accompagnement-lea.fr/modes-demploi/switchs-et-splits-multiples</a:t>
                      </a:r>
                      <a:endParaRPr lang="fr-FR" sz="700">
                        <a:solidFill>
                          <a:schemeClr val="tx1"/>
                        </a:solidFill>
                        <a:effectLst/>
                        <a:latin typeface="+mj-lt"/>
                        <a:ea typeface="Calibri" panose="020F0502020204030204" pitchFamily="34" charset="0"/>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937080966"/>
                  </a:ext>
                </a:extLst>
              </a:tr>
              <a:tr h="216000">
                <a:tc>
                  <a:txBody>
                    <a:bodyPr/>
                    <a:lstStyle/>
                    <a:p>
                      <a:r>
                        <a:rPr lang="fr-FR" sz="700">
                          <a:latin typeface="Montserrat SemiBold" panose="020B0604020202020204" charset="0"/>
                        </a:rPr>
                        <a:t>Avancé</a:t>
                      </a:r>
                    </a:p>
                  </a:txBody>
                  <a:tcPr anchor="ctr">
                    <a:lnR w="38100" cap="flat" cmpd="sng" algn="ctr">
                      <a:solidFill>
                        <a:schemeClr val="bg1"/>
                      </a:solidFill>
                      <a:prstDash val="solid"/>
                      <a:round/>
                      <a:headEnd type="none" w="med" len="med"/>
                      <a:tailEnd type="none" w="med" len="med"/>
                    </a:lnR>
                  </a:tcPr>
                </a:tc>
                <a:tc>
                  <a:txBody>
                    <a:bodyPr/>
                    <a:lstStyle/>
                    <a:p>
                      <a:r>
                        <a:rPr lang="fr-FR" sz="700" err="1">
                          <a:latin typeface="Montserrat SemiBold" panose="020B0604020202020204" charset="0"/>
                        </a:rPr>
                        <a:t>Switchs</a:t>
                      </a:r>
                      <a:r>
                        <a:rPr lang="fr-FR" sz="700">
                          <a:latin typeface="Montserrat SemiBold" panose="020B0604020202020204" charset="0"/>
                        </a:rPr>
                        <a:t> / </a:t>
                      </a:r>
                      <a:r>
                        <a:rPr lang="fr-FR" sz="700" err="1">
                          <a:latin typeface="Montserrat SemiBold" panose="020B0604020202020204" charset="0"/>
                        </a:rPr>
                        <a:t>Splits</a:t>
                      </a:r>
                      <a:r>
                        <a:rPr lang="fr-FR" sz="700">
                          <a:latin typeface="Montserrat SemiBold" panose="020B0604020202020204" charset="0"/>
                        </a:rPr>
                        <a:t> de niveau 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05 min 58</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spcAft>
                          <a:spcPts val="0"/>
                        </a:spcAft>
                      </a:pPr>
                      <a:r>
                        <a:rPr lang="fr-FR" sz="700" u="sng">
                          <a:solidFill>
                            <a:schemeClr val="tx1"/>
                          </a:solidFill>
                          <a:effectLst/>
                          <a:latin typeface="+mn-lt"/>
                          <a:ea typeface="Calibri" panose="020F0502020204030204" pitchFamily="34" charset="0"/>
                          <a:hlinkClick r:id="rId10">
                            <a:extLst>
                              <a:ext uri="{A12FA001-AC4F-418D-AE19-62706E023703}">
                                <ahyp:hlinkClr xmlns="" xmlns:ahyp="http://schemas.microsoft.com/office/drawing/2018/hyperlinkcolor" val="tx"/>
                              </a:ext>
                            </a:extLst>
                          </a:hlinkClick>
                        </a:rPr>
                        <a:t>https://caisse-epargne.accompagnement-lea.fr/modes-demploi/les-switchs-et-splits-de-niveau-3</a:t>
                      </a:r>
                      <a:endParaRPr lang="fr-FR" sz="700">
                        <a:solidFill>
                          <a:schemeClr val="tx1"/>
                        </a:solidFill>
                        <a:effectLst/>
                        <a:latin typeface="+mn-lt"/>
                        <a:ea typeface="Calibri" panose="020F0502020204030204" pitchFamily="34" charset="0"/>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748576701"/>
                  </a:ext>
                </a:extLst>
              </a:tr>
              <a:tr h="216000">
                <a:tc>
                  <a:txBody>
                    <a:bodyPr/>
                    <a:lstStyle/>
                    <a:p>
                      <a:r>
                        <a:rPr kumimoji="0" lang="fr-FR" sz="700" b="0" u="none" strike="noStrike" kern="0" cap="none" spc="0" normalizeH="0" baseline="0" noProof="0">
                          <a:ln>
                            <a:noFill/>
                          </a:ln>
                          <a:solidFill>
                            <a:srgbClr val="000000"/>
                          </a:solidFill>
                          <a:effectLst/>
                          <a:uLnTx/>
                          <a:uFillTx/>
                          <a:latin typeface="Montserrat SemiBold" panose="020B0604020202020204" charset="0"/>
                          <a:sym typeface="Arial"/>
                        </a:rPr>
                        <a:t>Avancé</a:t>
                      </a:r>
                      <a:endParaRPr lang="fr-FR" sz="700">
                        <a:latin typeface="Montserrat SemiBold" panose="020B0604020202020204" charset="0"/>
                      </a:endParaRPr>
                    </a:p>
                  </a:txBody>
                  <a:tcPr anchor="ctr">
                    <a:lnR w="38100" cap="flat" cmpd="sng" algn="ctr">
                      <a:solidFill>
                        <a:schemeClr val="bg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700">
                          <a:latin typeface="Montserrat SemiBold" panose="020B0604020202020204" charset="0"/>
                        </a:rPr>
                        <a:t>Gestion déléguée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10 min 16</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spcAft>
                          <a:spcPts val="0"/>
                        </a:spcAft>
                      </a:pPr>
                      <a:r>
                        <a:rPr lang="fr-FR" sz="700" u="sng">
                          <a:solidFill>
                            <a:schemeClr val="tx1"/>
                          </a:solidFill>
                          <a:effectLst/>
                          <a:latin typeface="+mn-lt"/>
                          <a:ea typeface="Calibri" panose="020F0502020204030204" pitchFamily="34" charset="0"/>
                          <a:hlinkClick r:id="rId11">
                            <a:extLst>
                              <a:ext uri="{A12FA001-AC4F-418D-AE19-62706E023703}">
                                <ahyp:hlinkClr xmlns="" xmlns:ahyp="http://schemas.microsoft.com/office/drawing/2018/hyperlinkcolor" val="tx"/>
                              </a:ext>
                            </a:extLst>
                          </a:hlinkClick>
                        </a:rPr>
                        <a:t>https://caisse-epargne.accompagnement-lea.fr/modes-demploi/gestion-deleguee</a:t>
                      </a:r>
                      <a:endParaRPr lang="fr-FR" sz="700">
                        <a:solidFill>
                          <a:schemeClr val="tx1"/>
                        </a:solidFill>
                        <a:effectLst/>
                        <a:latin typeface="+mn-lt"/>
                        <a:ea typeface="Calibri" panose="020F0502020204030204" pitchFamily="34" charset="0"/>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646423678"/>
                  </a:ext>
                </a:extLst>
              </a:tr>
              <a:tr h="216000">
                <a:tc>
                  <a:txBody>
                    <a:bodyPr/>
                    <a:lstStyle/>
                    <a:p>
                      <a:r>
                        <a:rPr kumimoji="0" lang="fr-FR" sz="700" b="0" u="none" strike="noStrike" kern="0" cap="none" spc="0" normalizeH="0" baseline="0" noProof="0">
                          <a:ln>
                            <a:noFill/>
                          </a:ln>
                          <a:solidFill>
                            <a:srgbClr val="000000"/>
                          </a:solidFill>
                          <a:effectLst/>
                          <a:uLnTx/>
                          <a:uFillTx/>
                          <a:latin typeface="Montserrat SemiBold" panose="020B0604020202020204" charset="0"/>
                          <a:sym typeface="Arial"/>
                        </a:rPr>
                        <a:t>Avancé</a:t>
                      </a:r>
                      <a:endParaRPr lang="fr-FR" sz="700">
                        <a:latin typeface="Montserrat SemiBold" panose="020B0604020202020204" charset="0"/>
                      </a:endParaRPr>
                    </a:p>
                  </a:txBody>
                  <a:tcPr anchor="ctr">
                    <a:lnR w="38100" cap="flat" cmpd="sng" algn="ctr">
                      <a:solidFill>
                        <a:schemeClr val="bg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700">
                          <a:latin typeface="Montserrat SemiBold" panose="020B0604020202020204" charset="0"/>
                        </a:rPr>
                        <a:t>Souscription SCPI en direct</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05 min 44</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r>
                        <a:rPr lang="fr-FR" sz="700" b="0" i="0" u="sng" strike="noStrike" cap="none">
                          <a:solidFill>
                            <a:schemeClr val="tx1"/>
                          </a:solidFill>
                          <a:effectLst/>
                          <a:latin typeface="+mn-lt"/>
                          <a:ea typeface="+mn-ea"/>
                          <a:cs typeface="+mn-cs"/>
                          <a:sym typeface="Arial"/>
                          <a:hlinkClick r:id="rId12">
                            <a:extLst>
                              <a:ext uri="{A12FA001-AC4F-418D-AE19-62706E023703}">
                                <ahyp:hlinkClr xmlns="" xmlns:ahyp="http://schemas.microsoft.com/office/drawing/2018/hyperlinkcolor" val="tx"/>
                              </a:ext>
                            </a:extLst>
                          </a:hlinkClick>
                        </a:rPr>
                        <a:t>https://caisse-epargne.accompagnement-lea.fr/modes-demploi/SCPI-en-direct</a:t>
                      </a:r>
                      <a:endParaRPr lang="fr-FR" sz="700">
                        <a:solidFill>
                          <a:schemeClr val="tx1"/>
                        </a:solidFill>
                        <a:latin typeface="+mn-lt"/>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613046566"/>
                  </a:ext>
                </a:extLst>
              </a:tr>
              <a:tr h="252000">
                <a:tc>
                  <a:txBody>
                    <a:bodyPr/>
                    <a:lstStyle/>
                    <a:p>
                      <a:r>
                        <a:rPr kumimoji="0" lang="fr-FR" sz="700" b="0" u="none" strike="noStrike" kern="0" cap="none" spc="0" normalizeH="0" baseline="0" noProof="0">
                          <a:ln>
                            <a:noFill/>
                          </a:ln>
                          <a:solidFill>
                            <a:srgbClr val="000000"/>
                          </a:solidFill>
                          <a:effectLst/>
                          <a:uLnTx/>
                          <a:uFillTx/>
                          <a:latin typeface="Montserrat SemiBold" panose="020B0604020202020204" charset="0"/>
                          <a:sym typeface="Arial"/>
                        </a:rPr>
                        <a:t>Avancé</a:t>
                      </a:r>
                      <a:endParaRPr lang="fr-FR" sz="700">
                        <a:latin typeface="Montserrat SemiBold" panose="020B0604020202020204" charset="0"/>
                      </a:endParaRPr>
                    </a:p>
                  </a:txBody>
                  <a:tcPr anchor="ctr">
                    <a:lnR w="38100" cap="flat" cmpd="sng" algn="ctr">
                      <a:solidFill>
                        <a:schemeClr val="bg1"/>
                      </a:solidFill>
                      <a:prstDash val="solid"/>
                      <a:round/>
                      <a:headEnd type="none" w="med" len="med"/>
                      <a:tailEnd type="none" w="med" len="med"/>
                    </a:lnR>
                  </a:tcPr>
                </a:tc>
                <a:tc>
                  <a:txBody>
                    <a:bodyPr/>
                    <a:lstStyle/>
                    <a:p>
                      <a:r>
                        <a:rPr lang="fr-FR" sz="700">
                          <a:latin typeface="Montserrat SemiBold" panose="020B0604020202020204" charset="0"/>
                        </a:rPr>
                        <a:t>Recyclage </a:t>
                      </a:r>
                    </a:p>
                    <a:p>
                      <a:r>
                        <a:rPr lang="fr-FR" sz="600" i="1">
                          <a:latin typeface="Montserrat SemiBold" panose="020B0604020202020204" charset="0"/>
                        </a:rPr>
                        <a:t>(Tombée d’échéance qui ne génère pas de liquidité)</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07 min 36</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rowSpan="2">
                  <a:txBody>
                    <a:bodyPr/>
                    <a:lstStyle/>
                    <a:p>
                      <a:r>
                        <a:rPr lang="fr-FR" sz="700" b="0" i="0" u="sng" strike="noStrike" cap="none">
                          <a:solidFill>
                            <a:schemeClr val="tx1"/>
                          </a:solidFill>
                          <a:effectLst/>
                          <a:latin typeface="+mn-lt"/>
                          <a:ea typeface="+mn-ea"/>
                          <a:cs typeface="+mn-cs"/>
                          <a:sym typeface="Arial"/>
                          <a:hlinkClick r:id="rId13">
                            <a:extLst>
                              <a:ext uri="{A12FA001-AC4F-418D-AE19-62706E023703}">
                                <ahyp:hlinkClr xmlns="" xmlns:ahyp="http://schemas.microsoft.com/office/drawing/2018/hyperlinkcolor" val="tx"/>
                              </a:ext>
                            </a:extLst>
                          </a:hlinkClick>
                        </a:rPr>
                        <a:t>https://caisse-epargne.accompagnement-lea.fr/modes-demploi/recyclage</a:t>
                      </a:r>
                      <a:endParaRPr lang="fr-FR" sz="700">
                        <a:solidFill>
                          <a:schemeClr val="tx1"/>
                        </a:solidFill>
                        <a:latin typeface="+mn-lt"/>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520397141"/>
                  </a:ext>
                </a:extLst>
              </a:tr>
              <a:tr h="288000">
                <a:tc>
                  <a:txBody>
                    <a:bodyPr/>
                    <a:lstStyle/>
                    <a:p>
                      <a:r>
                        <a:rPr lang="fr-FR" sz="700">
                          <a:latin typeface="Montserrat SemiBold" panose="020B0604020202020204" charset="0"/>
                        </a:rPr>
                        <a:t>Avancé</a:t>
                      </a:r>
                    </a:p>
                  </a:txBody>
                  <a:tcPr anchor="ctr">
                    <a:lnR w="38100" cap="flat" cmpd="sng" algn="ctr">
                      <a:solidFill>
                        <a:schemeClr val="bg1"/>
                      </a:solidFill>
                      <a:prstDash val="solid"/>
                      <a:round/>
                      <a:headEnd type="none" w="med" len="med"/>
                      <a:tailEnd type="none" w="med" len="med"/>
                    </a:lnR>
                  </a:tcPr>
                </a:tc>
                <a:tc>
                  <a:txBody>
                    <a:bodyPr/>
                    <a:lstStyle/>
                    <a:p>
                      <a:r>
                        <a:rPr lang="fr-FR" sz="800">
                          <a:latin typeface="Montserrat SemiBold" panose="020B0604020202020204" charset="0"/>
                        </a:rPr>
                        <a:t>Recyclage </a:t>
                      </a:r>
                    </a:p>
                    <a:p>
                      <a:r>
                        <a:rPr lang="fr-FR" sz="600" i="1">
                          <a:latin typeface="Montserrat SemiBold" panose="020B0604020202020204" charset="0"/>
                        </a:rPr>
                        <a:t>(Tombée d’échéance qui génère des liquidités)</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08 min 05</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vMerge="1">
                  <a:txBody>
                    <a:bodyPr/>
                    <a:lstStyle/>
                    <a:p>
                      <a:endParaRPr lang="fr-FR" sz="700">
                        <a:latin typeface="Montserrat SemiBold" panose="020B0604020202020204" charset="0"/>
                      </a:endParaRPr>
                    </a:p>
                  </a:txBody>
                  <a:tcP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806274851"/>
                  </a:ext>
                </a:extLst>
              </a:tr>
              <a:tr h="216000">
                <a:tc>
                  <a:txBody>
                    <a:bodyPr/>
                    <a:lstStyle/>
                    <a:p>
                      <a:r>
                        <a:rPr lang="fr-FR" sz="700">
                          <a:latin typeface="Montserrat SemiBold" panose="020B0604020202020204" charset="0"/>
                        </a:rPr>
                        <a:t>Avancé</a:t>
                      </a:r>
                    </a:p>
                  </a:txBody>
                  <a:tcPr anchor="ctr">
                    <a:lnR w="38100" cap="flat" cmpd="sng" algn="ctr">
                      <a:solidFill>
                        <a:schemeClr val="bg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700">
                          <a:latin typeface="Montserrat SemiBold" panose="020B0604020202020204" charset="0"/>
                        </a:rPr>
                        <a:t>Client surexposé</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06 min 54</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r>
                        <a:rPr lang="fr-FR" sz="700" b="0" i="0" u="sng" strike="noStrike" cap="none">
                          <a:solidFill>
                            <a:schemeClr val="tx1"/>
                          </a:solidFill>
                          <a:effectLst/>
                          <a:latin typeface="+mn-lt"/>
                          <a:ea typeface="+mn-ea"/>
                          <a:cs typeface="+mn-cs"/>
                          <a:sym typeface="Arial"/>
                          <a:hlinkClick r:id="rId14">
                            <a:extLst>
                              <a:ext uri="{A12FA001-AC4F-418D-AE19-62706E023703}">
                                <ahyp:hlinkClr xmlns="" xmlns:ahyp="http://schemas.microsoft.com/office/drawing/2018/hyperlinkcolor" val="tx"/>
                              </a:ext>
                            </a:extLst>
                          </a:hlinkClick>
                        </a:rPr>
                        <a:t>https://caisse-epargne.accompagnement-lea.fr/modes-demploi/gestion-dun-client-surexpose</a:t>
                      </a:r>
                      <a:endParaRPr lang="fr-FR" sz="700">
                        <a:solidFill>
                          <a:schemeClr val="tx1"/>
                        </a:solidFill>
                        <a:latin typeface="+mn-lt"/>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924263955"/>
                  </a:ext>
                </a:extLst>
              </a:tr>
              <a:tr h="216000">
                <a:tc>
                  <a:txBody>
                    <a:bodyPr/>
                    <a:lstStyle/>
                    <a:p>
                      <a:r>
                        <a:rPr lang="fr-FR" sz="700">
                          <a:latin typeface="Montserrat SemiBold" panose="020B0604020202020204" charset="0"/>
                        </a:rPr>
                        <a:t>Avance</a:t>
                      </a:r>
                    </a:p>
                  </a:txBody>
                  <a:tcPr anchor="ctr">
                    <a:lnR w="38100" cap="flat" cmpd="sng" algn="ctr">
                      <a:solidFill>
                        <a:schemeClr val="bg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700">
                          <a:latin typeface="Montserrat SemiBold" panose="020B0604020202020204" charset="0"/>
                        </a:rPr>
                        <a:t>Souscrire un PER CE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ctr"/>
                      <a:r>
                        <a:rPr lang="fr-FR" sz="700">
                          <a:latin typeface="Montserrat SemiBold" panose="020B0604020202020204" charset="0"/>
                        </a:rPr>
                        <a:t>-</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r>
                        <a:rPr lang="fr-FR" sz="700" u="sng" dirty="0">
                          <a:solidFill>
                            <a:schemeClr val="tx1"/>
                          </a:solidFill>
                          <a:effectLst/>
                          <a:latin typeface="+mj-lt"/>
                          <a:ea typeface="Calibri" panose="020F0502020204030204" pitchFamily="34" charset="0"/>
                          <a:hlinkClick r:id="rId15">
                            <a:extLst>
                              <a:ext uri="{A12FA001-AC4F-418D-AE19-62706E023703}">
                                <ahyp:hlinkClr xmlns="" xmlns:ahyp="http://schemas.microsoft.com/office/drawing/2018/hyperlinkcolor" val="tx"/>
                              </a:ext>
                            </a:extLst>
                          </a:hlinkClick>
                        </a:rPr>
                        <a:t>https://caisse-epargne.accompagnement-lea.fr/modes-demploi/le-PER</a:t>
                      </a:r>
                      <a:endParaRPr lang="fr-FR" sz="700" dirty="0">
                        <a:solidFill>
                          <a:schemeClr val="tx1"/>
                        </a:solidFill>
                        <a:effectLst/>
                        <a:latin typeface="+mj-lt"/>
                        <a:ea typeface="Calibri" panose="020F0502020204030204" pitchFamily="34" charset="0"/>
                      </a:endParaRPr>
                    </a:p>
                  </a:txBody>
                  <a:tcPr anchor="ct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772184174"/>
                  </a:ext>
                </a:extLst>
              </a:tr>
            </a:tbl>
          </a:graphicData>
        </a:graphic>
      </p:graphicFrame>
    </p:spTree>
    <p:extLst>
      <p:ext uri="{BB962C8B-B14F-4D97-AF65-F5344CB8AC3E}">
        <p14:creationId xmlns:p14="http://schemas.microsoft.com/office/powerpoint/2010/main" val="40041778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90B203D-8558-4FFA-95FB-528360AF18DC}"/>
              </a:ext>
            </a:extLst>
          </p:cNvPr>
          <p:cNvPicPr>
            <a:picLocks noChangeAspect="1"/>
          </p:cNvPicPr>
          <p:nvPr/>
        </p:nvPicPr>
        <p:blipFill>
          <a:blip r:embed="rId2"/>
          <a:stretch>
            <a:fillRect/>
          </a:stretch>
        </p:blipFill>
        <p:spPr>
          <a:xfrm>
            <a:off x="6401118" y="2711904"/>
            <a:ext cx="2374301" cy="1183382"/>
          </a:xfrm>
          <a:prstGeom prst="rect">
            <a:avLst/>
          </a:prstGeom>
          <a:ln w="12700">
            <a:solidFill>
              <a:schemeClr val="bg1">
                <a:lumMod val="85000"/>
              </a:schemeClr>
            </a:solidFill>
          </a:ln>
          <a:effectLst>
            <a:outerShdw blurRad="50800" dist="38100" dir="2700000" algn="tl" rotWithShape="0">
              <a:prstClr val="black">
                <a:alpha val="40000"/>
              </a:prstClr>
            </a:outerShdw>
          </a:effectLst>
        </p:spPr>
      </p:pic>
      <p:pic>
        <p:nvPicPr>
          <p:cNvPr id="10" name="Image 9" descr="Une image contenant capture d’écran&#10;&#10;Description générée automatiquement">
            <a:extLst>
              <a:ext uri="{FF2B5EF4-FFF2-40B4-BE49-F238E27FC236}">
                <a16:creationId xmlns:a16="http://schemas.microsoft.com/office/drawing/2014/main" id="{C99846C6-3D78-485F-8349-86E2D070CBE3}"/>
              </a:ext>
            </a:extLst>
          </p:cNvPr>
          <p:cNvPicPr>
            <a:picLocks noChangeAspect="1"/>
          </p:cNvPicPr>
          <p:nvPr/>
        </p:nvPicPr>
        <p:blipFill>
          <a:blip r:embed="rId3"/>
          <a:stretch>
            <a:fillRect/>
          </a:stretch>
        </p:blipFill>
        <p:spPr>
          <a:xfrm>
            <a:off x="5247898" y="660144"/>
            <a:ext cx="3548555" cy="1771453"/>
          </a:xfrm>
          <a:prstGeom prst="rect">
            <a:avLst/>
          </a:prstGeom>
          <a:ln w="12700">
            <a:solidFill>
              <a:schemeClr val="bg1">
                <a:lumMod val="85000"/>
              </a:schemeClr>
            </a:solidFill>
          </a:ln>
        </p:spPr>
      </p:pic>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a:lstStyle/>
          <a:p>
            <a:r>
              <a:rPr lang="fr-FR" sz="1800"/>
              <a:t>Annexes</a:t>
            </a:r>
            <a:br>
              <a:rPr lang="fr-FR" sz="1800"/>
            </a:br>
            <a:endParaRPr lang="fr-FR" sz="1800"/>
          </a:p>
        </p:txBody>
      </p:sp>
      <p:sp>
        <p:nvSpPr>
          <p:cNvPr id="15" name="Espace réservé du texte 14">
            <a:extLst>
              <a:ext uri="{FF2B5EF4-FFF2-40B4-BE49-F238E27FC236}">
                <a16:creationId xmlns:a16="http://schemas.microsoft.com/office/drawing/2014/main" id="{CD839DB9-4AF9-4C4F-BF8E-1808B5DC10EF}"/>
              </a:ext>
            </a:extLst>
          </p:cNvPr>
          <p:cNvSpPr>
            <a:spLocks noGrp="1"/>
          </p:cNvSpPr>
          <p:nvPr>
            <p:ph type="body" sz="quarter" idx="12"/>
          </p:nvPr>
        </p:nvSpPr>
        <p:spPr/>
        <p:txBody>
          <a:bodyPr>
            <a:normAutofit/>
          </a:bodyPr>
          <a:lstStyle/>
          <a:p>
            <a:r>
              <a:rPr lang="fr-FR" sz="1200"/>
              <a:t>Accéder aux fiches DIC / DICI / DIS </a:t>
            </a:r>
          </a:p>
        </p:txBody>
      </p:sp>
      <p:pic>
        <p:nvPicPr>
          <p:cNvPr id="1028" name="Picture 4">
            <a:extLst>
              <a:ext uri="{FF2B5EF4-FFF2-40B4-BE49-F238E27FC236}">
                <a16:creationId xmlns:a16="http://schemas.microsoft.com/office/drawing/2014/main" id="{43B5C397-BAD4-4EEA-A832-4E8034957247}"/>
              </a:ext>
            </a:extLst>
          </p:cNvPr>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68914" y="961207"/>
            <a:ext cx="507469" cy="507469"/>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40183604-5F8A-41B9-A1D1-E770E9BFB22B}"/>
              </a:ext>
            </a:extLst>
          </p:cNvPr>
          <p:cNvSpPr/>
          <p:nvPr/>
        </p:nvSpPr>
        <p:spPr>
          <a:xfrm>
            <a:off x="613615" y="1674277"/>
            <a:ext cx="3618069" cy="27254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a:solidFill>
                  <a:schemeClr val="bg1"/>
                </a:solidFill>
                <a:latin typeface="Montserrat SemiBold" panose="020B0604020202020204" charset="0"/>
              </a:rPr>
              <a:t>Mode opératoire</a:t>
            </a:r>
          </a:p>
        </p:txBody>
      </p:sp>
      <p:sp>
        <p:nvSpPr>
          <p:cNvPr id="21" name="Rectangle 20">
            <a:extLst>
              <a:ext uri="{FF2B5EF4-FFF2-40B4-BE49-F238E27FC236}">
                <a16:creationId xmlns:a16="http://schemas.microsoft.com/office/drawing/2014/main" id="{1823940A-3F5F-4753-9666-A37362E4BEE7}"/>
              </a:ext>
            </a:extLst>
          </p:cNvPr>
          <p:cNvSpPr/>
          <p:nvPr/>
        </p:nvSpPr>
        <p:spPr>
          <a:xfrm>
            <a:off x="613615" y="1943452"/>
            <a:ext cx="3618069" cy="2223881"/>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t"/>
          <a:lstStyle/>
          <a:p>
            <a:pPr marL="171450" indent="-171450">
              <a:buFont typeface="Wingdings" panose="05000000000000000000" pitchFamily="2" charset="2"/>
              <a:buChar char="Ø"/>
            </a:pPr>
            <a:endParaRPr lang="fr-FR" sz="900">
              <a:solidFill>
                <a:schemeClr val="tx1"/>
              </a:solidFill>
            </a:endParaRPr>
          </a:p>
          <a:p>
            <a:pPr marL="171450" indent="-171450" algn="just">
              <a:buClr>
                <a:schemeClr val="accent5"/>
              </a:buClr>
              <a:buFont typeface="Wingdings" panose="05000000000000000000" pitchFamily="2" charset="2"/>
              <a:buChar char="Ø"/>
            </a:pPr>
            <a:endParaRPr lang="fr-FR" sz="900">
              <a:solidFill>
                <a:schemeClr val="tx1"/>
              </a:solidFill>
            </a:endParaRPr>
          </a:p>
          <a:p>
            <a:pPr marL="171450" indent="-171450" algn="just">
              <a:buClr>
                <a:schemeClr val="accent5"/>
              </a:buClr>
              <a:buFont typeface="Wingdings" panose="05000000000000000000" pitchFamily="2" charset="2"/>
              <a:buChar char="Ø"/>
            </a:pPr>
            <a:endParaRPr lang="fr-FR" sz="900">
              <a:solidFill>
                <a:schemeClr val="tx1"/>
              </a:solidFill>
            </a:endParaRPr>
          </a:p>
          <a:p>
            <a:pPr marL="171450" indent="-171450" algn="just">
              <a:buClr>
                <a:schemeClr val="accent5"/>
              </a:buClr>
              <a:buFont typeface="Wingdings" panose="05000000000000000000" pitchFamily="2" charset="2"/>
              <a:buChar char="Ø"/>
            </a:pPr>
            <a:r>
              <a:rPr lang="fr-FR" sz="800">
                <a:solidFill>
                  <a:schemeClr val="tx1"/>
                </a:solidFill>
              </a:rPr>
              <a:t>Les fiches DIC/DICI/DIS sont accessibles sur l’écran de consultation du détail de la proposition, ainsi que sur l’écran de synthèse</a:t>
            </a:r>
          </a:p>
          <a:p>
            <a:pPr marL="171450" indent="-171450" algn="just">
              <a:buClr>
                <a:schemeClr val="accent5"/>
              </a:buClr>
              <a:buFont typeface="Wingdings" panose="05000000000000000000" pitchFamily="2" charset="2"/>
              <a:buChar char="Ø"/>
            </a:pPr>
            <a:endParaRPr lang="fr-FR" sz="800">
              <a:solidFill>
                <a:schemeClr val="tx1"/>
              </a:solidFill>
            </a:endParaRPr>
          </a:p>
          <a:p>
            <a:pPr marL="171450" indent="-171450" algn="just">
              <a:buClr>
                <a:schemeClr val="accent5"/>
              </a:buClr>
              <a:buFont typeface="Wingdings" panose="05000000000000000000" pitchFamily="2" charset="2"/>
              <a:buChar char="Ø"/>
            </a:pPr>
            <a:r>
              <a:rPr lang="fr-FR" sz="800">
                <a:solidFill>
                  <a:schemeClr val="tx1"/>
                </a:solidFill>
              </a:rPr>
              <a:t>Pour les consulter, cliquer sur le pictogramme </a:t>
            </a:r>
            <a:endParaRPr lang="fr-FR" sz="800" i="1">
              <a:solidFill>
                <a:schemeClr val="accent5"/>
              </a:solidFill>
            </a:endParaRPr>
          </a:p>
        </p:txBody>
      </p:sp>
      <p:sp>
        <p:nvSpPr>
          <p:cNvPr id="7" name="Triangle isocèle 6">
            <a:extLst>
              <a:ext uri="{FF2B5EF4-FFF2-40B4-BE49-F238E27FC236}">
                <a16:creationId xmlns:a16="http://schemas.microsoft.com/office/drawing/2014/main" id="{8C0C691D-AA78-4DFE-8C85-473CA7539E75}"/>
              </a:ext>
            </a:extLst>
          </p:cNvPr>
          <p:cNvSpPr/>
          <p:nvPr/>
        </p:nvSpPr>
        <p:spPr>
          <a:xfrm rot="5400000">
            <a:off x="4317900" y="2613822"/>
            <a:ext cx="671052" cy="198015"/>
          </a:xfrm>
          <a:prstGeom prst="triangle">
            <a:avLst/>
          </a:prstGeom>
          <a:solidFill>
            <a:srgbClr val="BAB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Picture 2">
            <a:extLst>
              <a:ext uri="{FF2B5EF4-FFF2-40B4-BE49-F238E27FC236}">
                <a16:creationId xmlns:a16="http://schemas.microsoft.com/office/drawing/2014/main" id="{A307E224-5AC7-42E1-8AEC-C57A584DC89B}"/>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flipV="1">
            <a:off x="7944083" y="2236169"/>
            <a:ext cx="390854" cy="390854"/>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DE4541D4-C922-4B14-9C93-51351B6F5238}"/>
              </a:ext>
            </a:extLst>
          </p:cNvPr>
          <p:cNvSpPr/>
          <p:nvPr/>
        </p:nvSpPr>
        <p:spPr>
          <a:xfrm>
            <a:off x="7251316" y="2061454"/>
            <a:ext cx="76970" cy="76379"/>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descr="Une image contenant capture d’écran&#10;&#10;Description générée automatiquement">
            <a:extLst>
              <a:ext uri="{FF2B5EF4-FFF2-40B4-BE49-F238E27FC236}">
                <a16:creationId xmlns:a16="http://schemas.microsoft.com/office/drawing/2014/main" id="{9A471D36-F508-4552-8A41-79C466F3E1C6}"/>
              </a:ext>
            </a:extLst>
          </p:cNvPr>
          <p:cNvPicPr>
            <a:picLocks noChangeAspect="1"/>
          </p:cNvPicPr>
          <p:nvPr/>
        </p:nvPicPr>
        <p:blipFill>
          <a:blip r:embed="rId6"/>
          <a:stretch>
            <a:fillRect/>
          </a:stretch>
        </p:blipFill>
        <p:spPr>
          <a:xfrm>
            <a:off x="5246072" y="3055392"/>
            <a:ext cx="2426204" cy="1183382"/>
          </a:xfrm>
          <a:prstGeom prst="rect">
            <a:avLst/>
          </a:prstGeom>
          <a:ln w="12700">
            <a:solidFill>
              <a:schemeClr val="bg1">
                <a:lumMod val="85000"/>
              </a:schemeClr>
            </a:solidFill>
          </a:ln>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49FC6442-657F-4812-AB02-94C66A6A58B2}"/>
              </a:ext>
            </a:extLst>
          </p:cNvPr>
          <p:cNvSpPr txBox="1"/>
          <p:nvPr/>
        </p:nvSpPr>
        <p:spPr>
          <a:xfrm>
            <a:off x="6298340" y="2534690"/>
            <a:ext cx="354417" cy="184666"/>
          </a:xfrm>
          <a:prstGeom prst="rect">
            <a:avLst/>
          </a:prstGeom>
          <a:noFill/>
        </p:spPr>
        <p:txBody>
          <a:bodyPr wrap="square" rtlCol="0">
            <a:spAutoFit/>
          </a:bodyPr>
          <a:lstStyle/>
          <a:p>
            <a:r>
              <a:rPr lang="fr-FR" sz="600">
                <a:solidFill>
                  <a:schemeClr val="accent2"/>
                </a:solidFill>
                <a:latin typeface="Montserrat SemiBold" panose="020B0604020202020204" charset="0"/>
              </a:rPr>
              <a:t>DIC</a:t>
            </a:r>
          </a:p>
        </p:txBody>
      </p:sp>
      <p:sp>
        <p:nvSpPr>
          <p:cNvPr id="23" name="ZoneTexte 22">
            <a:extLst>
              <a:ext uri="{FF2B5EF4-FFF2-40B4-BE49-F238E27FC236}">
                <a16:creationId xmlns:a16="http://schemas.microsoft.com/office/drawing/2014/main" id="{6D9CF9FA-765C-423C-A57E-1B06FA13871C}"/>
              </a:ext>
            </a:extLst>
          </p:cNvPr>
          <p:cNvSpPr txBox="1"/>
          <p:nvPr/>
        </p:nvSpPr>
        <p:spPr>
          <a:xfrm>
            <a:off x="5170969" y="2870726"/>
            <a:ext cx="354417" cy="184666"/>
          </a:xfrm>
          <a:prstGeom prst="rect">
            <a:avLst/>
          </a:prstGeom>
          <a:noFill/>
        </p:spPr>
        <p:txBody>
          <a:bodyPr wrap="square" rtlCol="0">
            <a:spAutoFit/>
          </a:bodyPr>
          <a:lstStyle/>
          <a:p>
            <a:r>
              <a:rPr lang="fr-FR" sz="600">
                <a:solidFill>
                  <a:schemeClr val="accent2"/>
                </a:solidFill>
                <a:latin typeface="Montserrat SemiBold" panose="020B0604020202020204" charset="0"/>
              </a:rPr>
              <a:t>DICI</a:t>
            </a:r>
          </a:p>
        </p:txBody>
      </p:sp>
      <p:sp>
        <p:nvSpPr>
          <p:cNvPr id="17" name="Rectangle 16">
            <a:extLst>
              <a:ext uri="{FF2B5EF4-FFF2-40B4-BE49-F238E27FC236}">
                <a16:creationId xmlns:a16="http://schemas.microsoft.com/office/drawing/2014/main" id="{505AC0C2-A9DD-4E0D-9BA7-5070B72D2172}"/>
              </a:ext>
            </a:extLst>
          </p:cNvPr>
          <p:cNvSpPr/>
          <p:nvPr/>
        </p:nvSpPr>
        <p:spPr>
          <a:xfrm>
            <a:off x="7199023" y="1063851"/>
            <a:ext cx="76970" cy="76379"/>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A6172134-CC62-4BCB-BE94-0BC0D73B4843}"/>
              </a:ext>
            </a:extLst>
          </p:cNvPr>
          <p:cNvSpPr/>
          <p:nvPr/>
        </p:nvSpPr>
        <p:spPr>
          <a:xfrm>
            <a:off x="7082558" y="1052209"/>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ExtraBold" panose="020B0604020202020204" charset="0"/>
              </a:rPr>
              <a:t>1</a:t>
            </a:r>
          </a:p>
        </p:txBody>
      </p:sp>
      <p:sp>
        <p:nvSpPr>
          <p:cNvPr id="24" name="Ellipse 23">
            <a:extLst>
              <a:ext uri="{FF2B5EF4-FFF2-40B4-BE49-F238E27FC236}">
                <a16:creationId xmlns:a16="http://schemas.microsoft.com/office/drawing/2014/main" id="{A3ACD39B-88A1-4407-8EA3-BE9260298080}"/>
              </a:ext>
            </a:extLst>
          </p:cNvPr>
          <p:cNvSpPr/>
          <p:nvPr/>
        </p:nvSpPr>
        <p:spPr>
          <a:xfrm>
            <a:off x="7086324" y="2047085"/>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ExtraBold" panose="020B0604020202020204" charset="0"/>
              </a:rPr>
              <a:t>2</a:t>
            </a:r>
          </a:p>
        </p:txBody>
      </p:sp>
      <p:sp>
        <p:nvSpPr>
          <p:cNvPr id="26" name="Ellipse 25">
            <a:extLst>
              <a:ext uri="{FF2B5EF4-FFF2-40B4-BE49-F238E27FC236}">
                <a16:creationId xmlns:a16="http://schemas.microsoft.com/office/drawing/2014/main" id="{7D86C86D-6201-4AA4-8528-BB7F4D52D5AE}"/>
              </a:ext>
            </a:extLst>
          </p:cNvPr>
          <p:cNvSpPr/>
          <p:nvPr/>
        </p:nvSpPr>
        <p:spPr>
          <a:xfrm>
            <a:off x="5107416" y="2909059"/>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ExtraBold" panose="020B0604020202020204" charset="0"/>
              </a:rPr>
              <a:t>2</a:t>
            </a:r>
          </a:p>
        </p:txBody>
      </p:sp>
      <p:sp>
        <p:nvSpPr>
          <p:cNvPr id="27" name="Ellipse 26">
            <a:extLst>
              <a:ext uri="{FF2B5EF4-FFF2-40B4-BE49-F238E27FC236}">
                <a16:creationId xmlns:a16="http://schemas.microsoft.com/office/drawing/2014/main" id="{0736725D-6649-4245-A7C8-D7C88DEA50A8}"/>
              </a:ext>
            </a:extLst>
          </p:cNvPr>
          <p:cNvSpPr/>
          <p:nvPr/>
        </p:nvSpPr>
        <p:spPr>
          <a:xfrm>
            <a:off x="6240258" y="2572868"/>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a:latin typeface="Montserrat ExtraBold" panose="020B0604020202020204" charset="0"/>
              </a:rPr>
              <a:t>1</a:t>
            </a:r>
          </a:p>
        </p:txBody>
      </p:sp>
    </p:spTree>
    <p:extLst>
      <p:ext uri="{BB962C8B-B14F-4D97-AF65-F5344CB8AC3E}">
        <p14:creationId xmlns:p14="http://schemas.microsoft.com/office/powerpoint/2010/main" val="29518109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500560"/>
      </p:ext>
    </p:extLst>
  </p:cSld>
  <p:clrMapOvr>
    <a:masterClrMapping/>
  </p:clrMapOvr>
  <p:timing>
    <p:tnLst>
      <p:par>
        <p:cTn id="1" dur="indefinite" restart="never" nodeType="tmRoot"/>
      </p:par>
    </p:tnLst>
  </p:timing>
</p:sld>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blank">
  <a:themeElements>
    <a:clrScheme name="BCPE TRUE">
      <a:dk1>
        <a:srgbClr val="000000"/>
      </a:dk1>
      <a:lt1>
        <a:srgbClr val="FFFFFF"/>
      </a:lt1>
      <a:dk2>
        <a:srgbClr val="825D69"/>
      </a:dk2>
      <a:lt2>
        <a:srgbClr val="D6D2E3"/>
      </a:lt2>
      <a:accent1>
        <a:srgbClr val="581D74"/>
      </a:accent1>
      <a:accent2>
        <a:srgbClr val="A778AE"/>
      </a:accent2>
      <a:accent3>
        <a:srgbClr val="F47920"/>
      </a:accent3>
      <a:accent4>
        <a:srgbClr val="B0006C"/>
      </a:accent4>
      <a:accent5>
        <a:srgbClr val="BDCF41"/>
      </a:accent5>
      <a:accent6>
        <a:srgbClr val="00B2CB"/>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EC3A945C30E244B2ABDD4455CB9ADE" ma:contentTypeVersion="7" ma:contentTypeDescription="Crée un document." ma:contentTypeScope="" ma:versionID="4b8962208e23da8807d34f27286f3903">
  <xsd:schema xmlns:xsd="http://www.w3.org/2001/XMLSchema" xmlns:xs="http://www.w3.org/2001/XMLSchema" xmlns:p="http://schemas.microsoft.com/office/2006/metadata/properties" xmlns:ns1="http://schemas.microsoft.com/sharepoint/v3" xmlns:ns3="ddb0564b-9eab-437f-9a72-cbf22f1055c7" xmlns:ns4="19f92d24-be34-4605-90bb-a71f28ba6813" targetNamespace="http://schemas.microsoft.com/office/2006/metadata/properties" ma:root="true" ma:fieldsID="9b9330050093bbe2cedf7bb45036af38" ns1:_="" ns3:_="" ns4:_="">
    <xsd:import namespace="http://schemas.microsoft.com/sharepoint/v3"/>
    <xsd:import namespace="ddb0564b-9eab-437f-9a72-cbf22f1055c7"/>
    <xsd:import namespace="19f92d24-be34-4605-90bb-a71f28ba681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Propriétés de la stratégie de conformité unifiée" ma:hidden="true" ma:internalName="_ip_UnifiedCompliancePolicyProperties">
      <xsd:simpleType>
        <xsd:restriction base="dms:Note"/>
      </xsd:simpleType>
    </xsd:element>
    <xsd:element name="_ip_UnifiedCompliancePolicyUIAction" ma:index="14"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b0564b-9eab-437f-9a72-cbf22f105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f92d24-be34-4605-90bb-a71f28ba681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4604AC50-A577-46D0-8B9F-6D3C9D53AFF5}">
  <ds:schemaRefs>
    <ds:schemaRef ds:uri="http://schemas.microsoft.com/office/2006/metadata/properties"/>
    <ds:schemaRef ds:uri="http://schemas.microsoft.com/office/2006/documentManagement/types"/>
    <ds:schemaRef ds:uri="19f92d24-be34-4605-90bb-a71f28ba6813"/>
    <ds:schemaRef ds:uri="http://purl.org/dc/terms/"/>
    <ds:schemaRef ds:uri="http://schemas.openxmlformats.org/package/2006/metadata/core-properties"/>
    <ds:schemaRef ds:uri="ddb0564b-9eab-437f-9a72-cbf22f1055c7"/>
    <ds:schemaRef ds:uri="http://purl.org/dc/dcmitype/"/>
    <ds:schemaRef ds:uri="http://schemas.microsoft.com/office/infopath/2007/PartnerControls"/>
    <ds:schemaRef ds:uri="http://purl.org/dc/elements/1.1/"/>
    <ds:schemaRef ds:uri="http://schemas.microsoft.com/sharepoint/v3"/>
    <ds:schemaRef ds:uri="http://www.w3.org/XML/1998/namespace"/>
  </ds:schemaRefs>
</ds:datastoreItem>
</file>

<file path=customXml/itemProps3.xml><?xml version="1.0" encoding="utf-8"?>
<ds:datastoreItem xmlns:ds="http://schemas.openxmlformats.org/officeDocument/2006/customXml" ds:itemID="{B266CB96-6B1A-4267-8545-2068148BBC78}">
  <ds:schemaRefs>
    <ds:schemaRef ds:uri="19f92d24-be34-4605-90bb-a71f28ba6813"/>
    <ds:schemaRef ds:uri="ddb0564b-9eab-437f-9a72-cbf22f105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blank</Template>
  <TotalTime>81</TotalTime>
  <Words>5613</Words>
  <Application>Microsoft Office PowerPoint</Application>
  <PresentationFormat>Affichage à l'écran (16:9)</PresentationFormat>
  <Paragraphs>1243</Paragraphs>
  <Slides>46</Slides>
  <Notes>28</Notes>
  <HiddenSlides>0</HiddenSlides>
  <MMClips>0</MMClips>
  <ScaleCrop>false</ScaleCrop>
  <HeadingPairs>
    <vt:vector size="6" baseType="variant">
      <vt:variant>
        <vt:lpstr>Polices utilisées</vt:lpstr>
      </vt:variant>
      <vt:variant>
        <vt:i4>15</vt:i4>
      </vt:variant>
      <vt:variant>
        <vt:lpstr>Thème</vt:lpstr>
      </vt:variant>
      <vt:variant>
        <vt:i4>2</vt:i4>
      </vt:variant>
      <vt:variant>
        <vt:lpstr>Titres des diapositives</vt:lpstr>
      </vt:variant>
      <vt:variant>
        <vt:i4>46</vt:i4>
      </vt:variant>
    </vt:vector>
  </HeadingPairs>
  <TitlesOfParts>
    <vt:vector size="63" baseType="lpstr">
      <vt:lpstr>Cabin Condensed</vt:lpstr>
      <vt:lpstr>Cambria Math</vt:lpstr>
      <vt:lpstr>Symbol</vt:lpstr>
      <vt:lpstr>Arial Narrow</vt:lpstr>
      <vt:lpstr>Times New Roman</vt:lpstr>
      <vt:lpstr>Montserrat ExtraBold</vt:lpstr>
      <vt:lpstr>Montserrat</vt:lpstr>
      <vt:lpstr>EYInterstate</vt:lpstr>
      <vt:lpstr>Arial</vt:lpstr>
      <vt:lpstr>Calibri</vt:lpstr>
      <vt:lpstr>Mongolian Baiti</vt:lpstr>
      <vt:lpstr>Verdana</vt:lpstr>
      <vt:lpstr>Montserrat SemiBold</vt:lpstr>
      <vt:lpstr>Courier New</vt:lpstr>
      <vt:lpstr>Wingdings</vt:lpstr>
      <vt:lpstr>Groupe BPCE</vt:lpstr>
      <vt:lpstr>blank</vt:lpstr>
      <vt:lpstr>Evolutions apportées par LEA V3.1</vt:lpstr>
      <vt:lpstr>Présentation PowerPoint</vt:lpstr>
      <vt:lpstr>Un parcours épargne financière (LEA) permettant un conseil personnalisé </vt:lpstr>
      <vt:lpstr>Plus qu’un simple outil, le parcours conseil en épargne financière apporte de la valeur à 3 niveaux</vt:lpstr>
      <vt:lpstr>Un parcours conseil en épargne financière perfectionné avec l’aide de collaborateurs du Réseau</vt:lpstr>
      <vt:lpstr>Présentation PowerPoint</vt:lpstr>
      <vt:lpstr>Le parcours conseil en épargne se structure en plusieurs sous-étapes</vt:lpstr>
      <vt:lpstr>Le parcours conseil en épargne se structure en plusieurs sous-étapes</vt:lpstr>
      <vt:lpstr>Le parcours conseil en épargne se structure en plusieurs sous-étapes</vt:lpstr>
      <vt:lpstr>Le parcours conseil en épargne se structure en plusieurs sous-étapes</vt:lpstr>
      <vt:lpstr>Le parcours conseil en épargne se structure en plusieurs sous-étapes</vt:lpstr>
      <vt:lpstr>Le parcours conseil en épargne se structure en plusieurs sous-étapes</vt:lpstr>
      <vt:lpstr>Le parcours conseil en épargne se structure en plusieurs sous-étapes</vt:lpstr>
      <vt:lpstr>Présentation PowerPoint</vt:lpstr>
      <vt:lpstr>Nouvelles fonctionnalités du parcours conseil en épargne financière (LEA V3.1)</vt:lpstr>
      <vt:lpstr>Des fonctionnalités avancées mais accessibles à tous</vt:lpstr>
      <vt:lpstr>Des fonctionnalités avancées mais accessibles à tous</vt:lpstr>
      <vt:lpstr>Des fonctionnalités avancées mais accessibles à tous</vt:lpstr>
      <vt:lpstr>Des fonctionnalités avancées mais accessibles à tous</vt:lpstr>
      <vt:lpstr>Des fonctionnalités avancées mais accessibles à tous</vt:lpstr>
      <vt:lpstr>Des fonctionnalités avancées mais accessibles à tous</vt:lpstr>
      <vt:lpstr>Des fonctionnalités avancées mais accessibles à tous</vt:lpstr>
      <vt:lpstr>Des fonctionnalités avancées mais accessibles à tous</vt:lpstr>
      <vt:lpstr>Des fonctionnalités avancées mais accessibles à tous</vt:lpstr>
      <vt:lpstr>Présentation PowerPoint</vt:lpstr>
      <vt:lpstr>Comment est réalisée l’allocation ?</vt:lpstr>
      <vt:lpstr>Nouveau QCF-QR</vt:lpstr>
      <vt:lpstr>Rappel des impacts du QCF-QR sur l’outil</vt:lpstr>
      <vt:lpstr>Appréhender la gestion du risque dans le parcours</vt:lpstr>
      <vt:lpstr>Appréhender la gestion du risque dans le parcours</vt:lpstr>
      <vt:lpstr>Appréhender la gestion du risque dans le parcours</vt:lpstr>
      <vt:lpstr>Annexes</vt:lpstr>
      <vt:lpstr>Les opérations réalisables dans LEA</vt:lpstr>
      <vt:lpstr>Les opérations non-réalisables dans LEA</vt:lpstr>
      <vt:lpstr>Présentation PowerPoint</vt:lpstr>
      <vt:lpstr>Présentation PowerPoint</vt:lpstr>
      <vt:lpstr>Présentation PowerPoint</vt:lpstr>
      <vt:lpstr>Autres paramétrages</vt:lpstr>
      <vt:lpstr>Autres paramétrages</vt:lpstr>
      <vt:lpstr>Où retrouver le contenu de conduite du changement LEA ?</vt:lpstr>
      <vt:lpstr>Votre accompagnement LÉA</vt:lpstr>
      <vt:lpstr>Votre accompagnement LÉA</vt:lpstr>
      <vt:lpstr>Votre accompagnement LÉA</vt:lpstr>
      <vt:lpstr>Accès aux tutoriels LEA</vt:lpstr>
      <vt:lpstr>Annexes </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 Deys</dc:creator>
  <cp:lastModifiedBy>LOSSER Fabien [CEGEE]</cp:lastModifiedBy>
  <cp:revision>10</cp:revision>
  <cp:lastPrinted>2020-11-25T17:40:24Z</cp:lastPrinted>
  <dcterms:created xsi:type="dcterms:W3CDTF">2019-06-12T14:27:27Z</dcterms:created>
  <dcterms:modified xsi:type="dcterms:W3CDTF">2021-01-15T09:43:00Z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0x010100B3EC3A945C30E244B2ABDD4455CB9ADE</vt:lpwstr>
  </property>
</Properties>
</file>