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9"/>
  </p:notesMasterIdLst>
  <p:handoutMasterIdLst>
    <p:handoutMasterId r:id="rId10"/>
  </p:handoutMasterIdLst>
  <p:sldIdLst>
    <p:sldId id="4241" r:id="rId6"/>
    <p:sldId id="4483" r:id="rId7"/>
    <p:sldId id="4484" r:id="rId8"/>
  </p:sldIdLst>
  <p:sldSz cx="9144000" cy="5143500" type="screen16x9"/>
  <p:notesSz cx="6875463" cy="10002838"/>
  <p:embeddedFontLst>
    <p:embeddedFont>
      <p:font typeface="Montserrat SemiBold" panose="00000700000000000000" pitchFamily="2" charset="0"/>
      <p:bold r:id="rId11"/>
      <p:boldItalic r:id="rId12"/>
    </p:embeddedFont>
    <p:embeddedFont>
      <p:font typeface="Verdana" panose="020B0604030504040204" pitchFamily="34" charset="0"/>
      <p:regular r:id="rId13"/>
      <p:bold r:id="rId14"/>
      <p:italic r:id="rId15"/>
      <p:boldItalic r:id="rId16"/>
    </p:embeddedFont>
    <p:embeddedFont>
      <p:font typeface="Cambria Math" panose="02040503050406030204" pitchFamily="18" charset="0"/>
      <p:regular r:id="rId17"/>
    </p:embeddedFont>
    <p:embeddedFont>
      <p:font typeface="Cabin Condensed" panose="020B0604020202020204" charset="0"/>
      <p:regular r:id="rId18"/>
      <p:bold r:id="rId19"/>
      <p:italic r:id="rId20"/>
      <p:boldItalic r:id="rId21"/>
    </p:embeddedFont>
    <p:embeddedFont>
      <p:font typeface="Montserrat ExtraBold" panose="00000900000000000000" pitchFamily="2" charset="0"/>
      <p:bold r:id="rId22"/>
      <p:boldItalic r:id="rId23"/>
    </p:embeddedFont>
    <p:embeddedFont>
      <p:font typeface="Arial Narrow" panose="020B060602020203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4241"/>
            <p14:sldId id="4483"/>
            <p14:sldId id="4484"/>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36D30FE2-1B69-4194-AF27-F421C4207B6D}" v="4" dt="2020-11-25T18:38:09.397"/>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142"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commentAuthors" Target="commentAuthors.xml"/><Relationship Id="rId10" Type="http://schemas.openxmlformats.org/officeDocument/2006/relationships/handoutMaster" Target="handoutMasters/handoutMaster1.xml"/><Relationship Id="rId19" Type="http://schemas.openxmlformats.org/officeDocument/2006/relationships/font" Target="fonts/font9.fntdata"/><Relationship Id="rId31" Type="http://schemas.openxmlformats.org/officeDocument/2006/relationships/theme" Target="theme/theme1.xml"/><Relationship Id="rId14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36D30FE2-1B69-4194-AF27-F421C4207B6D}"/>
    <pc:docChg chg="addSld delSld modSld modMainMaster modSection">
      <pc:chgData name="Robin Rettien" userId="d3b77970-caed-4e6f-89f3-1a113df11dad" providerId="ADAL" clId="{36D30FE2-1B69-4194-AF27-F421C4207B6D}" dt="2020-11-25T18:38:11.259" v="35" actId="47"/>
      <pc:docMkLst>
        <pc:docMk/>
      </pc:docMkLst>
      <pc:sldChg chg="modSp mod">
        <pc:chgData name="Robin Rettien" userId="d3b77970-caed-4e6f-89f3-1a113df11dad" providerId="ADAL" clId="{36D30FE2-1B69-4194-AF27-F421C4207B6D}" dt="2020-11-25T18:33:22.454" v="15" actId="20577"/>
        <pc:sldMkLst>
          <pc:docMk/>
          <pc:sldMk cId="3680767580" sldId="3066"/>
        </pc:sldMkLst>
        <pc:spChg chg="mod">
          <ac:chgData name="Robin Rettien" userId="d3b77970-caed-4e6f-89f3-1a113df11dad" providerId="ADAL" clId="{36D30FE2-1B69-4194-AF27-F421C4207B6D}" dt="2020-11-25T18:33:22.454" v="15" actId="20577"/>
          <ac:spMkLst>
            <pc:docMk/>
            <pc:sldMk cId="3680767580" sldId="3066"/>
            <ac:spMk id="3" creationId="{48F5C1C9-0257-4D57-911B-1B120E4B8C8E}"/>
          </ac:spMkLst>
        </pc:spChg>
      </pc:sldChg>
      <pc:sldChg chg="del">
        <pc:chgData name="Robin Rettien" userId="d3b77970-caed-4e6f-89f3-1a113df11dad" providerId="ADAL" clId="{36D30FE2-1B69-4194-AF27-F421C4207B6D}" dt="2020-11-25T18:35:34.808" v="31" actId="47"/>
        <pc:sldMkLst>
          <pc:docMk/>
          <pc:sldMk cId="3375518357" sldId="3214"/>
        </pc:sldMkLst>
      </pc:sldChg>
      <pc:sldChg chg="add">
        <pc:chgData name="Robin Rettien" userId="d3b77970-caed-4e6f-89f3-1a113df11dad" providerId="ADAL" clId="{36D30FE2-1B69-4194-AF27-F421C4207B6D}" dt="2020-11-25T18:35:24.808" v="30"/>
        <pc:sldMkLst>
          <pc:docMk/>
          <pc:sldMk cId="2715772111" sldId="3215"/>
        </pc:sldMkLst>
      </pc:sldChg>
      <pc:sldChg chg="add del">
        <pc:chgData name="Robin Rettien" userId="d3b77970-caed-4e6f-89f3-1a113df11dad" providerId="ADAL" clId="{36D30FE2-1B69-4194-AF27-F421C4207B6D}" dt="2020-11-25T18:36:04.600" v="32"/>
        <pc:sldMkLst>
          <pc:docMk/>
          <pc:sldMk cId="2811059684" sldId="3224"/>
        </pc:sldMkLst>
      </pc:sldChg>
      <pc:sldChg chg="del">
        <pc:chgData name="Robin Rettien" userId="d3b77970-caed-4e6f-89f3-1a113df11dad" providerId="ADAL" clId="{36D30FE2-1B69-4194-AF27-F421C4207B6D}" dt="2020-11-25T18:35:34.808" v="31" actId="47"/>
        <pc:sldMkLst>
          <pc:docMk/>
          <pc:sldMk cId="2215098716" sldId="3228"/>
        </pc:sldMkLst>
      </pc:sldChg>
      <pc:sldChg chg="del">
        <pc:chgData name="Robin Rettien" userId="d3b77970-caed-4e6f-89f3-1a113df11dad" providerId="ADAL" clId="{36D30FE2-1B69-4194-AF27-F421C4207B6D}" dt="2020-11-25T18:35:34.808" v="31" actId="47"/>
        <pc:sldMkLst>
          <pc:docMk/>
          <pc:sldMk cId="563068854" sldId="3281"/>
        </pc:sldMkLst>
      </pc:sldChg>
      <pc:sldChg chg="del">
        <pc:chgData name="Robin Rettien" userId="d3b77970-caed-4e6f-89f3-1a113df11dad" providerId="ADAL" clId="{36D30FE2-1B69-4194-AF27-F421C4207B6D}" dt="2020-11-25T18:34:35.086" v="28" actId="47"/>
        <pc:sldMkLst>
          <pc:docMk/>
          <pc:sldMk cId="2023517861" sldId="3292"/>
        </pc:sldMkLst>
      </pc:sldChg>
      <pc:sldChg chg="add del">
        <pc:chgData name="Robin Rettien" userId="d3b77970-caed-4e6f-89f3-1a113df11dad" providerId="ADAL" clId="{36D30FE2-1B69-4194-AF27-F421C4207B6D}" dt="2020-11-25T18:38:11.132" v="34" actId="47"/>
        <pc:sldMkLst>
          <pc:docMk/>
          <pc:sldMk cId="45512336" sldId="3325"/>
        </pc:sldMkLst>
      </pc:sldChg>
      <pc:sldChg chg="add del">
        <pc:chgData name="Robin Rettien" userId="d3b77970-caed-4e6f-89f3-1a113df11dad" providerId="ADAL" clId="{36D30FE2-1B69-4194-AF27-F421C4207B6D}" dt="2020-11-25T18:38:11.259" v="35" actId="47"/>
        <pc:sldMkLst>
          <pc:docMk/>
          <pc:sldMk cId="769565367" sldId="3326"/>
        </pc:sldMkLst>
      </pc:sldChg>
      <pc:sldChg chg="del">
        <pc:chgData name="Robin Rettien" userId="d3b77970-caed-4e6f-89f3-1a113df11dad" providerId="ADAL" clId="{36D30FE2-1B69-4194-AF27-F421C4207B6D}" dt="2020-11-25T18:34:35.478" v="29" actId="47"/>
        <pc:sldMkLst>
          <pc:docMk/>
          <pc:sldMk cId="3302184884" sldId="3349"/>
        </pc:sldMkLst>
      </pc:sldChg>
      <pc:sldChg chg="add">
        <pc:chgData name="Robin Rettien" userId="d3b77970-caed-4e6f-89f3-1a113df11dad" providerId="ADAL" clId="{36D30FE2-1B69-4194-AF27-F421C4207B6D}" dt="2020-11-25T18:35:24.808" v="30"/>
        <pc:sldMkLst>
          <pc:docMk/>
          <pc:sldMk cId="1315835274" sldId="3371"/>
        </pc:sldMkLst>
      </pc:sldChg>
      <pc:sldChg chg="add">
        <pc:chgData name="Robin Rettien" userId="d3b77970-caed-4e6f-89f3-1a113df11dad" providerId="ADAL" clId="{36D30FE2-1B69-4194-AF27-F421C4207B6D}" dt="2020-11-25T18:35:24.808" v="30"/>
        <pc:sldMkLst>
          <pc:docMk/>
          <pc:sldMk cId="2666718201" sldId="4240"/>
        </pc:sldMkLst>
      </pc:sldChg>
      <pc:sldChg chg="add">
        <pc:chgData name="Robin Rettien" userId="d3b77970-caed-4e6f-89f3-1a113df11dad" providerId="ADAL" clId="{36D30FE2-1B69-4194-AF27-F421C4207B6D}" dt="2020-11-25T18:35:24.808" v="30"/>
        <pc:sldMkLst>
          <pc:docMk/>
          <pc:sldMk cId="1699335963" sldId="4241"/>
        </pc:sldMkLst>
      </pc:sldChg>
      <pc:sldChg chg="add">
        <pc:chgData name="Robin Rettien" userId="d3b77970-caed-4e6f-89f3-1a113df11dad" providerId="ADAL" clId="{36D30FE2-1B69-4194-AF27-F421C4207B6D}" dt="2020-11-25T18:35:24.808" v="30"/>
        <pc:sldMkLst>
          <pc:docMk/>
          <pc:sldMk cId="1853415134" sldId="4242"/>
        </pc:sldMkLst>
      </pc:sldChg>
      <pc:sldChg chg="add">
        <pc:chgData name="Robin Rettien" userId="d3b77970-caed-4e6f-89f3-1a113df11dad" providerId="ADAL" clId="{36D30FE2-1B69-4194-AF27-F421C4207B6D}" dt="2020-11-25T18:35:24.808" v="30"/>
        <pc:sldMkLst>
          <pc:docMk/>
          <pc:sldMk cId="4020422460" sldId="4243"/>
        </pc:sldMkLst>
      </pc:sldChg>
      <pc:sldChg chg="del">
        <pc:chgData name="Robin Rettien" userId="d3b77970-caed-4e6f-89f3-1a113df11dad" providerId="ADAL" clId="{36D30FE2-1B69-4194-AF27-F421C4207B6D}" dt="2020-11-25T18:35:34.808" v="31" actId="47"/>
        <pc:sldMkLst>
          <pc:docMk/>
          <pc:sldMk cId="1747198398" sldId="4280"/>
        </pc:sldMkLst>
      </pc:sldChg>
      <pc:sldChg chg="add">
        <pc:chgData name="Robin Rettien" userId="d3b77970-caed-4e6f-89f3-1a113df11dad" providerId="ADAL" clId="{36D30FE2-1B69-4194-AF27-F421C4207B6D}" dt="2020-11-25T18:35:24.808" v="30"/>
        <pc:sldMkLst>
          <pc:docMk/>
          <pc:sldMk cId="2534189807" sldId="4297"/>
        </pc:sldMkLst>
      </pc:sldChg>
      <pc:sldChg chg="del">
        <pc:chgData name="Robin Rettien" userId="d3b77970-caed-4e6f-89f3-1a113df11dad" providerId="ADAL" clId="{36D30FE2-1B69-4194-AF27-F421C4207B6D}" dt="2020-11-25T18:35:34.808" v="31" actId="47"/>
        <pc:sldMkLst>
          <pc:docMk/>
          <pc:sldMk cId="2213945299" sldId="4299"/>
        </pc:sldMkLst>
      </pc:sldChg>
      <pc:sldChg chg="add">
        <pc:chgData name="Robin Rettien" userId="d3b77970-caed-4e6f-89f3-1a113df11dad" providerId="ADAL" clId="{36D30FE2-1B69-4194-AF27-F421C4207B6D}" dt="2020-11-25T18:35:24.808" v="30"/>
        <pc:sldMkLst>
          <pc:docMk/>
          <pc:sldMk cId="2222952965" sldId="4300"/>
        </pc:sldMkLst>
      </pc:sldChg>
      <pc:sldChg chg="add del">
        <pc:chgData name="Robin Rettien" userId="d3b77970-caed-4e6f-89f3-1a113df11dad" providerId="ADAL" clId="{36D30FE2-1B69-4194-AF27-F421C4207B6D}" dt="2020-11-25T18:36:04.600" v="32"/>
        <pc:sldMkLst>
          <pc:docMk/>
          <pc:sldMk cId="790942364" sldId="4302"/>
        </pc:sldMkLst>
      </pc:sldChg>
      <pc:sldChg chg="del">
        <pc:chgData name="Robin Rettien" userId="d3b77970-caed-4e6f-89f3-1a113df11dad" providerId="ADAL" clId="{36D30FE2-1B69-4194-AF27-F421C4207B6D}" dt="2020-11-25T18:35:34.808" v="31" actId="47"/>
        <pc:sldMkLst>
          <pc:docMk/>
          <pc:sldMk cId="2944978965" sldId="4392"/>
        </pc:sldMkLst>
      </pc:sldChg>
      <pc:sldChg chg="del">
        <pc:chgData name="Robin Rettien" userId="d3b77970-caed-4e6f-89f3-1a113df11dad" providerId="ADAL" clId="{36D30FE2-1B69-4194-AF27-F421C4207B6D}" dt="2020-11-25T18:35:34.808" v="31" actId="47"/>
        <pc:sldMkLst>
          <pc:docMk/>
          <pc:sldMk cId="2843032093" sldId="4437"/>
        </pc:sldMkLst>
      </pc:sldChg>
      <pc:sldChg chg="del">
        <pc:chgData name="Robin Rettien" userId="d3b77970-caed-4e6f-89f3-1a113df11dad" providerId="ADAL" clId="{36D30FE2-1B69-4194-AF27-F421C4207B6D}" dt="2020-11-25T18:35:34.808" v="31" actId="47"/>
        <pc:sldMkLst>
          <pc:docMk/>
          <pc:sldMk cId="3607771872" sldId="4467"/>
        </pc:sldMkLst>
      </pc:sldChg>
      <pc:sldChg chg="del">
        <pc:chgData name="Robin Rettien" userId="d3b77970-caed-4e6f-89f3-1a113df11dad" providerId="ADAL" clId="{36D30FE2-1B69-4194-AF27-F421C4207B6D}" dt="2020-11-25T18:35:34.808" v="31" actId="47"/>
        <pc:sldMkLst>
          <pc:docMk/>
          <pc:sldMk cId="3561715792" sldId="4468"/>
        </pc:sldMkLst>
      </pc:sldChg>
      <pc:sldChg chg="del">
        <pc:chgData name="Robin Rettien" userId="d3b77970-caed-4e6f-89f3-1a113df11dad" providerId="ADAL" clId="{36D30FE2-1B69-4194-AF27-F421C4207B6D}" dt="2020-11-25T18:35:34.808" v="31" actId="47"/>
        <pc:sldMkLst>
          <pc:docMk/>
          <pc:sldMk cId="2871285774" sldId="4469"/>
        </pc:sldMkLst>
      </pc:sldChg>
      <pc:sldChg chg="del">
        <pc:chgData name="Robin Rettien" userId="d3b77970-caed-4e6f-89f3-1a113df11dad" providerId="ADAL" clId="{36D30FE2-1B69-4194-AF27-F421C4207B6D}" dt="2020-11-25T18:35:34.808" v="31" actId="47"/>
        <pc:sldMkLst>
          <pc:docMk/>
          <pc:sldMk cId="2657895909" sldId="4470"/>
        </pc:sldMkLst>
      </pc:sldChg>
      <pc:sldChg chg="del">
        <pc:chgData name="Robin Rettien" userId="d3b77970-caed-4e6f-89f3-1a113df11dad" providerId="ADAL" clId="{36D30FE2-1B69-4194-AF27-F421C4207B6D}" dt="2020-11-25T18:35:34.808" v="31" actId="47"/>
        <pc:sldMkLst>
          <pc:docMk/>
          <pc:sldMk cId="2530781139" sldId="4471"/>
        </pc:sldMkLst>
      </pc:sldChg>
      <pc:sldChg chg="del">
        <pc:chgData name="Robin Rettien" userId="d3b77970-caed-4e6f-89f3-1a113df11dad" providerId="ADAL" clId="{36D30FE2-1B69-4194-AF27-F421C4207B6D}" dt="2020-11-25T18:35:34.808" v="31" actId="47"/>
        <pc:sldMkLst>
          <pc:docMk/>
          <pc:sldMk cId="359526628" sldId="4472"/>
        </pc:sldMkLst>
      </pc:sldChg>
      <pc:sldChg chg="del">
        <pc:chgData name="Robin Rettien" userId="d3b77970-caed-4e6f-89f3-1a113df11dad" providerId="ADAL" clId="{36D30FE2-1B69-4194-AF27-F421C4207B6D}" dt="2020-11-25T18:35:34.808" v="31" actId="47"/>
        <pc:sldMkLst>
          <pc:docMk/>
          <pc:sldMk cId="2718131396" sldId="4473"/>
        </pc:sldMkLst>
      </pc:sldChg>
      <pc:sldChg chg="del">
        <pc:chgData name="Robin Rettien" userId="d3b77970-caed-4e6f-89f3-1a113df11dad" providerId="ADAL" clId="{36D30FE2-1B69-4194-AF27-F421C4207B6D}" dt="2020-11-25T18:35:34.808" v="31" actId="47"/>
        <pc:sldMkLst>
          <pc:docMk/>
          <pc:sldMk cId="1407192383" sldId="4474"/>
        </pc:sldMkLst>
      </pc:sldChg>
      <pc:sldChg chg="del">
        <pc:chgData name="Robin Rettien" userId="d3b77970-caed-4e6f-89f3-1a113df11dad" providerId="ADAL" clId="{36D30FE2-1B69-4194-AF27-F421C4207B6D}" dt="2020-11-25T18:35:34.808" v="31" actId="47"/>
        <pc:sldMkLst>
          <pc:docMk/>
          <pc:sldMk cId="4175044044" sldId="4475"/>
        </pc:sldMkLst>
      </pc:sldChg>
      <pc:sldChg chg="del">
        <pc:chgData name="Robin Rettien" userId="d3b77970-caed-4e6f-89f3-1a113df11dad" providerId="ADAL" clId="{36D30FE2-1B69-4194-AF27-F421C4207B6D}" dt="2020-11-25T18:35:34.808" v="31" actId="47"/>
        <pc:sldMkLst>
          <pc:docMk/>
          <pc:sldMk cId="4198397139" sldId="4476"/>
        </pc:sldMkLst>
      </pc:sldChg>
      <pc:sldChg chg="add del">
        <pc:chgData name="Robin Rettien" userId="d3b77970-caed-4e6f-89f3-1a113df11dad" providerId="ADAL" clId="{36D30FE2-1B69-4194-AF27-F421C4207B6D}" dt="2020-11-25T18:36:04.600" v="32"/>
        <pc:sldMkLst>
          <pc:docMk/>
          <pc:sldMk cId="1815526282" sldId="4477"/>
        </pc:sldMkLst>
      </pc:sldChg>
      <pc:sldChg chg="add">
        <pc:chgData name="Robin Rettien" userId="d3b77970-caed-4e6f-89f3-1a113df11dad" providerId="ADAL" clId="{36D30FE2-1B69-4194-AF27-F421C4207B6D}" dt="2020-11-25T18:35:24.808" v="30"/>
        <pc:sldMkLst>
          <pc:docMk/>
          <pc:sldMk cId="776454013" sldId="4478"/>
        </pc:sldMkLst>
      </pc:sldChg>
      <pc:sldChg chg="add">
        <pc:chgData name="Robin Rettien" userId="d3b77970-caed-4e6f-89f3-1a113df11dad" providerId="ADAL" clId="{36D30FE2-1B69-4194-AF27-F421C4207B6D}" dt="2020-11-25T18:35:24.808" v="30"/>
        <pc:sldMkLst>
          <pc:docMk/>
          <pc:sldMk cId="1058518698" sldId="4480"/>
        </pc:sldMkLst>
      </pc:sldChg>
      <pc:sldChg chg="add">
        <pc:chgData name="Robin Rettien" userId="d3b77970-caed-4e6f-89f3-1a113df11dad" providerId="ADAL" clId="{36D30FE2-1B69-4194-AF27-F421C4207B6D}" dt="2020-11-25T18:35:24.808" v="30"/>
        <pc:sldMkLst>
          <pc:docMk/>
          <pc:sldMk cId="3712010389" sldId="4481"/>
        </pc:sldMkLst>
      </pc:sldChg>
      <pc:sldChg chg="add">
        <pc:chgData name="Robin Rettien" userId="d3b77970-caed-4e6f-89f3-1a113df11dad" providerId="ADAL" clId="{36D30FE2-1B69-4194-AF27-F421C4207B6D}" dt="2020-11-25T18:35:24.808" v="30"/>
        <pc:sldMkLst>
          <pc:docMk/>
          <pc:sldMk cId="58685191" sldId="4482"/>
        </pc:sldMkLst>
      </pc:sldChg>
      <pc:sldChg chg="add">
        <pc:chgData name="Robin Rettien" userId="d3b77970-caed-4e6f-89f3-1a113df11dad" providerId="ADAL" clId="{36D30FE2-1B69-4194-AF27-F421C4207B6D}" dt="2020-11-25T18:35:24.808" v="30"/>
        <pc:sldMkLst>
          <pc:docMk/>
          <pc:sldMk cId="4273903994" sldId="4483"/>
        </pc:sldMkLst>
      </pc:sldChg>
      <pc:sldChg chg="add">
        <pc:chgData name="Robin Rettien" userId="d3b77970-caed-4e6f-89f3-1a113df11dad" providerId="ADAL" clId="{36D30FE2-1B69-4194-AF27-F421C4207B6D}" dt="2020-11-25T18:35:24.808" v="30"/>
        <pc:sldMkLst>
          <pc:docMk/>
          <pc:sldMk cId="4003307983" sldId="4484"/>
        </pc:sldMkLst>
      </pc:sldChg>
      <pc:sldChg chg="add">
        <pc:chgData name="Robin Rettien" userId="d3b77970-caed-4e6f-89f3-1a113df11dad" providerId="ADAL" clId="{36D30FE2-1B69-4194-AF27-F421C4207B6D}" dt="2020-11-25T18:35:24.808" v="30"/>
        <pc:sldMkLst>
          <pc:docMk/>
          <pc:sldMk cId="1311273278" sldId="4485"/>
        </pc:sldMkLst>
      </pc:sldChg>
      <pc:sldChg chg="add">
        <pc:chgData name="Robin Rettien" userId="d3b77970-caed-4e6f-89f3-1a113df11dad" providerId="ADAL" clId="{36D30FE2-1B69-4194-AF27-F421C4207B6D}" dt="2020-11-25T18:35:24.808" v="30"/>
        <pc:sldMkLst>
          <pc:docMk/>
          <pc:sldMk cId="1532820432" sldId="4486"/>
        </pc:sldMkLst>
      </pc:sldChg>
      <pc:sldChg chg="add">
        <pc:chgData name="Robin Rettien" userId="d3b77970-caed-4e6f-89f3-1a113df11dad" providerId="ADAL" clId="{36D30FE2-1B69-4194-AF27-F421C4207B6D}" dt="2020-11-25T18:35:24.808" v="30"/>
        <pc:sldMkLst>
          <pc:docMk/>
          <pc:sldMk cId="1415521392" sldId="4487"/>
        </pc:sldMkLst>
      </pc:sldChg>
      <pc:sldChg chg="add">
        <pc:chgData name="Robin Rettien" userId="d3b77970-caed-4e6f-89f3-1a113df11dad" providerId="ADAL" clId="{36D30FE2-1B69-4194-AF27-F421C4207B6D}" dt="2020-11-25T18:35:24.808" v="30"/>
        <pc:sldMkLst>
          <pc:docMk/>
          <pc:sldMk cId="394294868" sldId="4488"/>
        </pc:sldMkLst>
      </pc:sldChg>
      <pc:sldChg chg="add">
        <pc:chgData name="Robin Rettien" userId="d3b77970-caed-4e6f-89f3-1a113df11dad" providerId="ADAL" clId="{36D30FE2-1B69-4194-AF27-F421C4207B6D}" dt="2020-11-25T18:35:24.808" v="30"/>
        <pc:sldMkLst>
          <pc:docMk/>
          <pc:sldMk cId="3099682598" sldId="4489"/>
        </pc:sldMkLst>
      </pc:sldChg>
      <pc:sldChg chg="add">
        <pc:chgData name="Robin Rettien" userId="d3b77970-caed-4e6f-89f3-1a113df11dad" providerId="ADAL" clId="{36D30FE2-1B69-4194-AF27-F421C4207B6D}" dt="2020-11-25T18:35:24.808" v="30"/>
        <pc:sldMkLst>
          <pc:docMk/>
          <pc:sldMk cId="381624051" sldId="4490"/>
        </pc:sldMkLst>
      </pc:sldChg>
      <pc:sldChg chg="add">
        <pc:chgData name="Robin Rettien" userId="d3b77970-caed-4e6f-89f3-1a113df11dad" providerId="ADAL" clId="{36D30FE2-1B69-4194-AF27-F421C4207B6D}" dt="2020-11-25T18:35:24.808" v="30"/>
        <pc:sldMkLst>
          <pc:docMk/>
          <pc:sldMk cId="3934869442" sldId="4491"/>
        </pc:sldMkLst>
      </pc:sldChg>
      <pc:sldChg chg="add">
        <pc:chgData name="Robin Rettien" userId="d3b77970-caed-4e6f-89f3-1a113df11dad" providerId="ADAL" clId="{36D30FE2-1B69-4194-AF27-F421C4207B6D}" dt="2020-11-25T18:35:24.808" v="30"/>
        <pc:sldMkLst>
          <pc:docMk/>
          <pc:sldMk cId="435248604" sldId="4498"/>
        </pc:sldMkLst>
      </pc:sldChg>
      <pc:sldChg chg="add">
        <pc:chgData name="Robin Rettien" userId="d3b77970-caed-4e6f-89f3-1a113df11dad" providerId="ADAL" clId="{36D30FE2-1B69-4194-AF27-F421C4207B6D}" dt="2020-11-25T18:35:24.808" v="30"/>
        <pc:sldMkLst>
          <pc:docMk/>
          <pc:sldMk cId="4073120430" sldId="4515"/>
        </pc:sldMkLst>
      </pc:sldChg>
      <pc:sldChg chg="add">
        <pc:chgData name="Robin Rettien" userId="d3b77970-caed-4e6f-89f3-1a113df11dad" providerId="ADAL" clId="{36D30FE2-1B69-4194-AF27-F421C4207B6D}" dt="2020-11-25T18:35:24.808" v="30"/>
        <pc:sldMkLst>
          <pc:docMk/>
          <pc:sldMk cId="2172363109" sldId="4531"/>
        </pc:sldMkLst>
      </pc:sldChg>
      <pc:sldChg chg="add">
        <pc:chgData name="Robin Rettien" userId="d3b77970-caed-4e6f-89f3-1a113df11dad" providerId="ADAL" clId="{36D30FE2-1B69-4194-AF27-F421C4207B6D}" dt="2020-11-25T18:35:24.808" v="30"/>
        <pc:sldMkLst>
          <pc:docMk/>
          <pc:sldMk cId="3615338953" sldId="4543"/>
        </pc:sldMkLst>
      </pc:sldChg>
      <pc:sldChg chg="add">
        <pc:chgData name="Robin Rettien" userId="d3b77970-caed-4e6f-89f3-1a113df11dad" providerId="ADAL" clId="{36D30FE2-1B69-4194-AF27-F421C4207B6D}" dt="2020-11-25T18:35:24.808" v="30"/>
        <pc:sldMkLst>
          <pc:docMk/>
          <pc:sldMk cId="3513166889" sldId="4545"/>
        </pc:sldMkLst>
      </pc:sldChg>
      <pc:sldChg chg="add">
        <pc:chgData name="Robin Rettien" userId="d3b77970-caed-4e6f-89f3-1a113df11dad" providerId="ADAL" clId="{36D30FE2-1B69-4194-AF27-F421C4207B6D}" dt="2020-11-25T18:35:24.808" v="30"/>
        <pc:sldMkLst>
          <pc:docMk/>
          <pc:sldMk cId="1716576604" sldId="4546"/>
        </pc:sldMkLst>
      </pc:sldChg>
      <pc:sldChg chg="add">
        <pc:chgData name="Robin Rettien" userId="d3b77970-caed-4e6f-89f3-1a113df11dad" providerId="ADAL" clId="{36D30FE2-1B69-4194-AF27-F421C4207B6D}" dt="2020-11-25T18:35:24.808" v="30"/>
        <pc:sldMkLst>
          <pc:docMk/>
          <pc:sldMk cId="350211027" sldId="4547"/>
        </pc:sldMkLst>
      </pc:sldChg>
      <pc:sldChg chg="add">
        <pc:chgData name="Robin Rettien" userId="d3b77970-caed-4e6f-89f3-1a113df11dad" providerId="ADAL" clId="{36D30FE2-1B69-4194-AF27-F421C4207B6D}" dt="2020-11-25T18:35:24.808" v="30"/>
        <pc:sldMkLst>
          <pc:docMk/>
          <pc:sldMk cId="841112482" sldId="4548"/>
        </pc:sldMkLst>
      </pc:sldChg>
      <pc:sldChg chg="add">
        <pc:chgData name="Robin Rettien" userId="d3b77970-caed-4e6f-89f3-1a113df11dad" providerId="ADAL" clId="{36D30FE2-1B69-4194-AF27-F421C4207B6D}" dt="2020-11-25T18:35:24.808" v="30"/>
        <pc:sldMkLst>
          <pc:docMk/>
          <pc:sldMk cId="3715053663" sldId="4549"/>
        </pc:sldMkLst>
      </pc:sldChg>
      <pc:sldChg chg="add">
        <pc:chgData name="Robin Rettien" userId="d3b77970-caed-4e6f-89f3-1a113df11dad" providerId="ADAL" clId="{36D30FE2-1B69-4194-AF27-F421C4207B6D}" dt="2020-11-25T18:35:24.808" v="30"/>
        <pc:sldMkLst>
          <pc:docMk/>
          <pc:sldMk cId="2696964311" sldId="4550"/>
        </pc:sldMkLst>
      </pc:sldChg>
      <pc:sldChg chg="add">
        <pc:chgData name="Robin Rettien" userId="d3b77970-caed-4e6f-89f3-1a113df11dad" providerId="ADAL" clId="{36D30FE2-1B69-4194-AF27-F421C4207B6D}" dt="2020-11-25T18:35:24.808" v="30"/>
        <pc:sldMkLst>
          <pc:docMk/>
          <pc:sldMk cId="2688802646" sldId="4551"/>
        </pc:sldMkLst>
      </pc:sldChg>
      <pc:sldChg chg="add">
        <pc:chgData name="Robin Rettien" userId="d3b77970-caed-4e6f-89f3-1a113df11dad" providerId="ADAL" clId="{36D30FE2-1B69-4194-AF27-F421C4207B6D}" dt="2020-11-25T18:35:24.808" v="30"/>
        <pc:sldMkLst>
          <pc:docMk/>
          <pc:sldMk cId="3786635756" sldId="4552"/>
        </pc:sldMkLst>
      </pc:sldChg>
      <pc:sldChg chg="add">
        <pc:chgData name="Robin Rettien" userId="d3b77970-caed-4e6f-89f3-1a113df11dad" providerId="ADAL" clId="{36D30FE2-1B69-4194-AF27-F421C4207B6D}" dt="2020-11-25T18:35:24.808" v="30"/>
        <pc:sldMkLst>
          <pc:docMk/>
          <pc:sldMk cId="2967990154" sldId="4553"/>
        </pc:sldMkLst>
      </pc:sldChg>
      <pc:sldChg chg="add">
        <pc:chgData name="Robin Rettien" userId="d3b77970-caed-4e6f-89f3-1a113df11dad" providerId="ADAL" clId="{36D30FE2-1B69-4194-AF27-F421C4207B6D}" dt="2020-11-25T18:35:24.808" v="30"/>
        <pc:sldMkLst>
          <pc:docMk/>
          <pc:sldMk cId="2176563733" sldId="4554"/>
        </pc:sldMkLst>
      </pc:sldChg>
      <pc:sldChg chg="add">
        <pc:chgData name="Robin Rettien" userId="d3b77970-caed-4e6f-89f3-1a113df11dad" providerId="ADAL" clId="{36D30FE2-1B69-4194-AF27-F421C4207B6D}" dt="2020-11-25T18:35:24.808" v="30"/>
        <pc:sldMkLst>
          <pc:docMk/>
          <pc:sldMk cId="3920924172" sldId="4555"/>
        </pc:sldMkLst>
      </pc:sldChg>
      <pc:sldChg chg="add">
        <pc:chgData name="Robin Rettien" userId="d3b77970-caed-4e6f-89f3-1a113df11dad" providerId="ADAL" clId="{36D30FE2-1B69-4194-AF27-F421C4207B6D}" dt="2020-11-25T18:35:24.808" v="30"/>
        <pc:sldMkLst>
          <pc:docMk/>
          <pc:sldMk cId="2516733516" sldId="4556"/>
        </pc:sldMkLst>
      </pc:sldChg>
      <pc:sldChg chg="add">
        <pc:chgData name="Robin Rettien" userId="d3b77970-caed-4e6f-89f3-1a113df11dad" providerId="ADAL" clId="{36D30FE2-1B69-4194-AF27-F421C4207B6D}" dt="2020-11-25T18:35:24.808" v="30"/>
        <pc:sldMkLst>
          <pc:docMk/>
          <pc:sldMk cId="2123963684" sldId="4557"/>
        </pc:sldMkLst>
      </pc:sldChg>
      <pc:sldChg chg="del">
        <pc:chgData name="Robin Rettien" userId="d3b77970-caed-4e6f-89f3-1a113df11dad" providerId="ADAL" clId="{36D30FE2-1B69-4194-AF27-F421C4207B6D}" dt="2020-11-25T18:35:34.808" v="31" actId="47"/>
        <pc:sldMkLst>
          <pc:docMk/>
          <pc:sldMk cId="3053500909" sldId="4558"/>
        </pc:sldMkLst>
      </pc:sldChg>
      <pc:sldChg chg="del">
        <pc:chgData name="Robin Rettien" userId="d3b77970-caed-4e6f-89f3-1a113df11dad" providerId="ADAL" clId="{36D30FE2-1B69-4194-AF27-F421C4207B6D}" dt="2020-11-25T18:35:34.808" v="31" actId="47"/>
        <pc:sldMkLst>
          <pc:docMk/>
          <pc:sldMk cId="2550319828" sldId="4559"/>
        </pc:sldMkLst>
      </pc:sldChg>
      <pc:sldChg chg="del">
        <pc:chgData name="Robin Rettien" userId="d3b77970-caed-4e6f-89f3-1a113df11dad" providerId="ADAL" clId="{36D30FE2-1B69-4194-AF27-F421C4207B6D}" dt="2020-11-25T18:35:34.808" v="31" actId="47"/>
        <pc:sldMkLst>
          <pc:docMk/>
          <pc:sldMk cId="1169208403" sldId="4572"/>
        </pc:sldMkLst>
      </pc:sldChg>
      <pc:sldChg chg="add">
        <pc:chgData name="Robin Rettien" userId="d3b77970-caed-4e6f-89f3-1a113df11dad" providerId="ADAL" clId="{36D30FE2-1B69-4194-AF27-F421C4207B6D}" dt="2020-11-25T18:35:24.808" v="30"/>
        <pc:sldMkLst>
          <pc:docMk/>
          <pc:sldMk cId="981453204" sldId="4586"/>
        </pc:sldMkLst>
      </pc:sldChg>
      <pc:sldChg chg="add">
        <pc:chgData name="Robin Rettien" userId="d3b77970-caed-4e6f-89f3-1a113df11dad" providerId="ADAL" clId="{36D30FE2-1B69-4194-AF27-F421C4207B6D}" dt="2020-11-25T18:35:24.808" v="30"/>
        <pc:sldMkLst>
          <pc:docMk/>
          <pc:sldMk cId="2997457341" sldId="4593"/>
        </pc:sldMkLst>
      </pc:sldChg>
      <pc:sldChg chg="add">
        <pc:chgData name="Robin Rettien" userId="d3b77970-caed-4e6f-89f3-1a113df11dad" providerId="ADAL" clId="{36D30FE2-1B69-4194-AF27-F421C4207B6D}" dt="2020-11-25T18:38:09.393" v="33"/>
        <pc:sldMkLst>
          <pc:docMk/>
          <pc:sldMk cId="1174528230" sldId="4594"/>
        </pc:sldMkLst>
      </pc:sldChg>
      <pc:sldChg chg="add">
        <pc:chgData name="Robin Rettien" userId="d3b77970-caed-4e6f-89f3-1a113df11dad" providerId="ADAL" clId="{36D30FE2-1B69-4194-AF27-F421C4207B6D}" dt="2020-11-25T18:38:09.393" v="33"/>
        <pc:sldMkLst>
          <pc:docMk/>
          <pc:sldMk cId="2618033214" sldId="4595"/>
        </pc:sldMkLst>
      </pc:sldChg>
      <pc:sldMasterChg chg="modSp mod modSldLayout">
        <pc:chgData name="Robin Rettien" userId="d3b77970-caed-4e6f-89f3-1a113df11dad" providerId="ADAL" clId="{36D30FE2-1B69-4194-AF27-F421C4207B6D}" dt="2020-11-25T18:34:01.023" v="26" actId="20577"/>
        <pc:sldMasterMkLst>
          <pc:docMk/>
          <pc:sldMasterMk cId="0" sldId="2147483659"/>
        </pc:sldMasterMkLst>
        <pc:spChg chg="mod">
          <ac:chgData name="Robin Rettien" userId="d3b77970-caed-4e6f-89f3-1a113df11dad" providerId="ADAL" clId="{36D30FE2-1B69-4194-AF27-F421C4207B6D}" dt="2020-11-25T18:33:57.675" v="24" actId="20577"/>
          <ac:spMkLst>
            <pc:docMk/>
            <pc:sldMasterMk cId="0" sldId="2147483659"/>
            <ac:spMk id="4" creationId="{B8A5604C-B8A6-4D35-A162-2F60AB989CD9}"/>
          </ac:spMkLst>
        </pc:spChg>
        <pc:sldLayoutChg chg="modSp mod">
          <pc:chgData name="Robin Rettien" userId="d3b77970-caed-4e6f-89f3-1a113df11dad" providerId="ADAL" clId="{36D30FE2-1B69-4194-AF27-F421C4207B6D}" dt="2020-11-25T18:34:01.023" v="26" actId="20577"/>
          <pc:sldLayoutMkLst>
            <pc:docMk/>
            <pc:sldMasterMk cId="0" sldId="2147483659"/>
            <pc:sldLayoutMk cId="3081998058" sldId="2147483681"/>
          </pc:sldLayoutMkLst>
          <pc:spChg chg="mod">
            <ac:chgData name="Robin Rettien" userId="d3b77970-caed-4e6f-89f3-1a113df11dad" providerId="ADAL" clId="{36D30FE2-1B69-4194-AF27-F421C4207B6D}" dt="2020-11-25T18:34:01.023" v="26" actId="20577"/>
            <ac:spMkLst>
              <pc:docMk/>
              <pc:sldMasterMk cId="0" sldId="2147483659"/>
              <pc:sldLayoutMk cId="3081998058" sldId="2147483681"/>
              <ac:spMk id="3" creationId="{AEBDF29C-7377-4E63-8C4C-1D03C8CA67D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705964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2349219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caisse-epargne.accompagnement-lea.fr/modes-demploi/SCPI-en-direct"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Souscrire une SCPI en direct</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1122535"/>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306285"/>
            <a:ext cx="2467007" cy="303235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spcAft>
                <a:spcPts val="600"/>
              </a:spcAft>
              <a:buClr>
                <a:srgbClr val="9176B4"/>
              </a:buClr>
              <a:buFont typeface="Wingdings" panose="05000000000000000000" pitchFamily="2" charset="2"/>
              <a:buChar char="Ø"/>
            </a:pPr>
            <a:r>
              <a:rPr lang="fr-FR" sz="750">
                <a:solidFill>
                  <a:schemeClr val="tx1"/>
                </a:solidFill>
              </a:rPr>
              <a:t>Dans le cadre de son échange avec son client, le conseiller lui indique qu'il est possible de souscrire des SCPI en direct, investissement permettant de répondre à son appétence pour l'immobilier (si cela correspond à ses besoins,  ses objectifs, sa connaissance, son expérience, sa situation financière, son appétence au risque et à sa capacité à subir des pertes)</a:t>
            </a:r>
          </a:p>
          <a:p>
            <a:pPr marL="171450" indent="-171450">
              <a:spcAft>
                <a:spcPts val="600"/>
              </a:spcAft>
              <a:buClr>
                <a:srgbClr val="9176B4"/>
              </a:buClr>
              <a:buFont typeface="Wingdings" panose="05000000000000000000" pitchFamily="2" charset="2"/>
              <a:buChar char="Ø"/>
            </a:pPr>
            <a:r>
              <a:rPr lang="fr-FR" sz="750">
                <a:solidFill>
                  <a:schemeClr val="tx1"/>
                </a:solidFill>
              </a:rPr>
              <a:t>Il lui indique également qu'une durée de détention minimum de 10 ans est recommandée pour ce type de support et qu'il s'agit d'avoirs risqués. Ainsi, la souscription de SCPI se fait donc dans la limite du budget de risque et de volatilité du client</a:t>
            </a:r>
          </a:p>
          <a:p>
            <a:pPr marL="171450" indent="-171450">
              <a:spcAft>
                <a:spcPts val="600"/>
              </a:spcAft>
              <a:buClr>
                <a:srgbClr val="9176B4"/>
              </a:buClr>
              <a:buFont typeface="Wingdings" panose="05000000000000000000" pitchFamily="2" charset="2"/>
              <a:buChar char="Ø"/>
            </a:pPr>
            <a:r>
              <a:rPr lang="fr-FR" sz="750">
                <a:solidFill>
                  <a:schemeClr val="tx1"/>
                </a:solidFill>
              </a:rPr>
              <a:t>Le conseiller doit aussi informer son client sur les frais spécifiques aux SCPI et sur les montants minimums de souscription. En effet, pour ce type de support, le montant de la souscription doit être un multiple du montant fixe d'une part de SCPI</a:t>
            </a:r>
          </a:p>
          <a:p>
            <a:pPr marL="171450" indent="-171450">
              <a:spcAft>
                <a:spcPts val="600"/>
              </a:spcAft>
              <a:buClr>
                <a:srgbClr val="9176B4"/>
              </a:buClr>
              <a:buFont typeface="Wingdings" panose="05000000000000000000" pitchFamily="2" charset="2"/>
              <a:buChar char="Ø"/>
            </a:pPr>
            <a:r>
              <a:rPr lang="fr-FR" sz="750">
                <a:solidFill>
                  <a:schemeClr val="tx1"/>
                </a:solidFill>
              </a:rPr>
              <a:t>Il est possible de financer l’achat de SCPI en direct via un crédit immobilier</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5"/>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12767"/>
            <a:ext cx="1729084" cy="1220750"/>
          </a:xfrm>
          <a:prstGeom prst="rect">
            <a:avLst/>
          </a:prstGeom>
          <a:noFill/>
          <a:ln>
            <a:solidFill>
              <a:schemeClr val="bg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bg2"/>
              </a:buClr>
              <a:buFont typeface="Wingdings" panose="05000000000000000000" pitchFamily="2" charset="2"/>
              <a:buChar char="Ø"/>
            </a:pPr>
            <a:r>
              <a:rPr lang="fr-FR" sz="700"/>
              <a:t>Investir dans l’immobilier dans une valeur qu’il considère comme « refuge »</a:t>
            </a:r>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u="sng"/>
              <a:t>Ex de projet</a:t>
            </a:r>
            <a:r>
              <a:rPr lang="fr-FR" sz="700"/>
              <a:t> : « Percevoir des revenus complémentaires »</a:t>
            </a:r>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50"/>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01109"/>
            <a:ext cx="1729082" cy="1232409"/>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Effectuer une souscription d’une SCPI en direct </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Adapter la proposition en fonction de l’appétence du client</a:t>
            </a:r>
          </a:p>
          <a:p>
            <a:pPr marL="171450" indent="-171450">
              <a:buClr>
                <a:schemeClr val="accent2"/>
              </a:buClr>
              <a:buFont typeface="Wingdings" panose="05000000000000000000" pitchFamily="2" charset="2"/>
              <a:buChar char="Ø"/>
            </a:pPr>
            <a:endParaRPr lang="fr-FR" sz="700"/>
          </a:p>
        </p:txBody>
      </p:sp>
      <p:sp>
        <p:nvSpPr>
          <p:cNvPr id="22" name="Rectangle 21">
            <a:extLst>
              <a:ext uri="{FF2B5EF4-FFF2-40B4-BE49-F238E27FC236}">
                <a16:creationId xmlns:a16="http://schemas.microsoft.com/office/drawing/2014/main" id="{21C9E88F-0134-47E0-BB94-658A09C3A9EE}"/>
              </a:ext>
            </a:extLst>
          </p:cNvPr>
          <p:cNvSpPr/>
          <p:nvPr/>
        </p:nvSpPr>
        <p:spPr>
          <a:xfrm>
            <a:off x="405474"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Rectangle 22">
            <a:extLst>
              <a:ext uri="{FF2B5EF4-FFF2-40B4-BE49-F238E27FC236}">
                <a16:creationId xmlns:a16="http://schemas.microsoft.com/office/drawing/2014/main" id="{C7490B1D-9D64-45C5-B8C5-8C398773C37A}"/>
              </a:ext>
            </a:extLst>
          </p:cNvPr>
          <p:cNvSpPr/>
          <p:nvPr/>
        </p:nvSpPr>
        <p:spPr>
          <a:xfrm>
            <a:off x="405474" y="2475929"/>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17" name="Groupe 16">
            <a:extLst>
              <a:ext uri="{FF2B5EF4-FFF2-40B4-BE49-F238E27FC236}">
                <a16:creationId xmlns:a16="http://schemas.microsoft.com/office/drawing/2014/main" id="{50CDFE82-A26B-47F9-B9EE-B68354D9BFC1}"/>
              </a:ext>
            </a:extLst>
          </p:cNvPr>
          <p:cNvGrpSpPr/>
          <p:nvPr/>
        </p:nvGrpSpPr>
        <p:grpSpPr>
          <a:xfrm>
            <a:off x="534037" y="2796463"/>
            <a:ext cx="2001763" cy="1437054"/>
            <a:chOff x="534037" y="2796463"/>
            <a:chExt cx="2001763" cy="1437054"/>
          </a:xfrm>
        </p:grpSpPr>
        <p:sp>
          <p:nvSpPr>
            <p:cNvPr id="18" name="ZoneTexte 17">
              <a:extLst>
                <a:ext uri="{FF2B5EF4-FFF2-40B4-BE49-F238E27FC236}">
                  <a16:creationId xmlns:a16="http://schemas.microsoft.com/office/drawing/2014/main" id="{C0971FEE-6A40-427F-B6D3-B0177B3D0FCE}"/>
                </a:ext>
              </a:extLst>
            </p:cNvPr>
            <p:cNvSpPr txBox="1"/>
            <p:nvPr/>
          </p:nvSpPr>
          <p:spPr>
            <a:xfrm>
              <a:off x="534037" y="3017141"/>
              <a:ext cx="2001763" cy="1216376"/>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19" name="ZoneTexte 18">
              <a:extLst>
                <a:ext uri="{FF2B5EF4-FFF2-40B4-BE49-F238E27FC236}">
                  <a16:creationId xmlns:a16="http://schemas.microsoft.com/office/drawing/2014/main" id="{6E12BF30-2255-4D25-9664-72A1BAA7B404}"/>
                </a:ext>
              </a:extLst>
            </p:cNvPr>
            <p:cNvSpPr txBox="1"/>
            <p:nvPr/>
          </p:nvSpPr>
          <p:spPr>
            <a:xfrm>
              <a:off x="534037"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27" name="ZoneTexte 26">
              <a:extLst>
                <a:ext uri="{FF2B5EF4-FFF2-40B4-BE49-F238E27FC236}">
                  <a16:creationId xmlns:a16="http://schemas.microsoft.com/office/drawing/2014/main" id="{18A39053-90E9-4F48-AA0A-AEEFAAEDFC8B}"/>
                </a:ext>
              </a:extLst>
            </p:cNvPr>
            <p:cNvSpPr txBox="1"/>
            <p:nvPr/>
          </p:nvSpPr>
          <p:spPr>
            <a:xfrm>
              <a:off x="637215" y="3910624"/>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Gestion Privée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30" name="ZoneTexte 29">
              <a:extLst>
                <a:ext uri="{FF2B5EF4-FFF2-40B4-BE49-F238E27FC236}">
                  <a16:creationId xmlns:a16="http://schemas.microsoft.com/office/drawing/2014/main" id="{1169356D-C9DF-430F-87B9-52E4E2448A87}"/>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Dynamique</a:t>
              </a:r>
            </a:p>
          </p:txBody>
        </p:sp>
        <p:pic>
          <p:nvPicPr>
            <p:cNvPr id="33" name="Image 1">
              <a:extLst>
                <a:ext uri="{FF2B5EF4-FFF2-40B4-BE49-F238E27FC236}">
                  <a16:creationId xmlns:a16="http://schemas.microsoft.com/office/drawing/2014/main" id="{05C251C9-1B47-451A-9A28-403FDBC0AE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604310"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99335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capture d’écran&#10;&#10;Description générée automatiquement">
            <a:extLst>
              <a:ext uri="{FF2B5EF4-FFF2-40B4-BE49-F238E27FC236}">
                <a16:creationId xmlns:a16="http://schemas.microsoft.com/office/drawing/2014/main" id="{5F05BBB2-DBCE-4561-AC6E-783707899CA7}"/>
              </a:ext>
            </a:extLst>
          </p:cNvPr>
          <p:cNvPicPr>
            <a:picLocks noChangeAspect="1"/>
          </p:cNvPicPr>
          <p:nvPr/>
        </p:nvPicPr>
        <p:blipFill>
          <a:blip r:embed="rId3"/>
          <a:stretch>
            <a:fillRect/>
          </a:stretch>
        </p:blipFill>
        <p:spPr>
          <a:xfrm>
            <a:off x="5074020" y="979713"/>
            <a:ext cx="3682433" cy="1828355"/>
          </a:xfrm>
          <a:prstGeom prst="rect">
            <a:avLst/>
          </a:prstGeom>
          <a:ln w="12700">
            <a:solidFill>
              <a:schemeClr val="bg1">
                <a:lumMod val="85000"/>
              </a:schemeClr>
            </a:solidFill>
          </a:ln>
        </p:spPr>
      </p:pic>
      <p:pic>
        <p:nvPicPr>
          <p:cNvPr id="10" name="Image 9" descr="Une image contenant capture d’écran&#10;&#10;Description générée automatiquement">
            <a:extLst>
              <a:ext uri="{FF2B5EF4-FFF2-40B4-BE49-F238E27FC236}">
                <a16:creationId xmlns:a16="http://schemas.microsoft.com/office/drawing/2014/main" id="{36BAFACE-A552-49B9-9967-E2F6E3D3E153}"/>
              </a:ext>
            </a:extLst>
          </p:cNvPr>
          <p:cNvPicPr>
            <a:picLocks noChangeAspect="1"/>
          </p:cNvPicPr>
          <p:nvPr/>
        </p:nvPicPr>
        <p:blipFill>
          <a:blip r:embed="rId4"/>
          <a:stretch>
            <a:fillRect/>
          </a:stretch>
        </p:blipFill>
        <p:spPr>
          <a:xfrm>
            <a:off x="5074020" y="2863565"/>
            <a:ext cx="3682433" cy="1828355"/>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une SCPI en direct</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Déroulé du cas</a:t>
            </a:r>
          </a:p>
        </p:txBody>
      </p:sp>
      <p:sp>
        <p:nvSpPr>
          <p:cNvPr id="4" name="Flèche : droite 3">
            <a:extLst>
              <a:ext uri="{FF2B5EF4-FFF2-40B4-BE49-F238E27FC236}">
                <a16:creationId xmlns:a16="http://schemas.microsoft.com/office/drawing/2014/main" id="{D6847F8C-1E07-456D-AED5-995E7A68ADF9}"/>
              </a:ext>
            </a:extLst>
          </p:cNvPr>
          <p:cNvSpPr/>
          <p:nvPr/>
        </p:nvSpPr>
        <p:spPr>
          <a:xfrm rot="5400000">
            <a:off x="5772069" y="3080441"/>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82A19EC-26F8-4AC9-A8B1-6444E6CB2D78}"/>
              </a:ext>
            </a:extLst>
          </p:cNvPr>
          <p:cNvSpPr/>
          <p:nvPr/>
        </p:nvSpPr>
        <p:spPr>
          <a:xfrm>
            <a:off x="5542144" y="4298114"/>
            <a:ext cx="2782706" cy="14512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A484DBB-1C56-4160-B303-7A99046FA9AA}"/>
              </a:ext>
            </a:extLst>
          </p:cNvPr>
          <p:cNvSpPr/>
          <p:nvPr/>
        </p:nvSpPr>
        <p:spPr>
          <a:xfrm>
            <a:off x="7650227" y="3743848"/>
            <a:ext cx="154781" cy="14512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hlinkClick r:id="rId5"/>
            <a:extLst>
              <a:ext uri="{FF2B5EF4-FFF2-40B4-BE49-F238E27FC236}">
                <a16:creationId xmlns:a16="http://schemas.microsoft.com/office/drawing/2014/main" id="{6E2A2F00-4983-4705-821B-8AAC76B04DC9}"/>
              </a:ext>
            </a:extLst>
          </p:cNvPr>
          <p:cNvPicPr>
            <a:picLocks noChangeAspect="1"/>
          </p:cNvPicPr>
          <p:nvPr/>
        </p:nvPicPr>
        <p:blipFill>
          <a:blip r:embed="rId6"/>
          <a:stretch>
            <a:fillRect/>
          </a:stretch>
        </p:blipFill>
        <p:spPr>
          <a:xfrm>
            <a:off x="8167370" y="1093"/>
            <a:ext cx="976630" cy="298734"/>
          </a:xfrm>
          <a:prstGeom prst="rect">
            <a:avLst/>
          </a:prstGeom>
        </p:spPr>
      </p:pic>
      <p:sp>
        <p:nvSpPr>
          <p:cNvPr id="30" name="Ellipse 29">
            <a:extLst>
              <a:ext uri="{FF2B5EF4-FFF2-40B4-BE49-F238E27FC236}">
                <a16:creationId xmlns:a16="http://schemas.microsoft.com/office/drawing/2014/main" id="{7840D767-DF8E-4804-AA41-79BD6878ACC9}"/>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1" name="Ellipse 30">
            <a:extLst>
              <a:ext uri="{FF2B5EF4-FFF2-40B4-BE49-F238E27FC236}">
                <a16:creationId xmlns:a16="http://schemas.microsoft.com/office/drawing/2014/main" id="{1180FC1C-4FCE-467B-B725-8CE7444DDE97}"/>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0" name="Rectangle 19">
            <a:extLst>
              <a:ext uri="{FF2B5EF4-FFF2-40B4-BE49-F238E27FC236}">
                <a16:creationId xmlns:a16="http://schemas.microsoft.com/office/drawing/2014/main" id="{158AD0A0-C618-4557-9D70-31B1FBE3DE61}"/>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r>
              <a:rPr lang="fr-FR" sz="700" dirty="0">
                <a:solidFill>
                  <a:schemeClr val="tx1"/>
                </a:solidFill>
              </a:rPr>
              <a:t>Ouvrir une nouvelle session dans LEA et accéder </a:t>
            </a:r>
            <a:r>
              <a:rPr lang="fr-FR" sz="700" b="1" dirty="0">
                <a:solidFill>
                  <a:schemeClr val="tx1"/>
                </a:solidFill>
              </a:rPr>
              <a:t>en premier </a:t>
            </a:r>
            <a:r>
              <a:rPr lang="fr-FR" sz="700" dirty="0">
                <a:solidFill>
                  <a:schemeClr val="tx1"/>
                </a:solidFill>
              </a:rPr>
              <a:t>à la rubrique « </a:t>
            </a:r>
            <a:r>
              <a:rPr lang="fr-FR" sz="700" b="1" dirty="0">
                <a:solidFill>
                  <a:schemeClr val="tx1"/>
                </a:solidFill>
              </a:rPr>
              <a:t>renseigner mon épargne </a:t>
            </a:r>
            <a:r>
              <a:rPr lang="fr-FR" sz="700" dirty="0">
                <a:solidFill>
                  <a:schemeClr val="tx1"/>
                </a:solidFill>
              </a:rPr>
              <a:t>» pour investir des liquidités en</a:t>
            </a:r>
            <a:r>
              <a:rPr lang="fr-FR" sz="700" b="1" dirty="0">
                <a:solidFill>
                  <a:schemeClr val="tx1"/>
                </a:solidFill>
              </a:rPr>
              <a:t> épargne financière</a:t>
            </a:r>
            <a:endParaRPr lang="fr-FR" sz="700" dirty="0">
              <a:solidFill>
                <a:schemeClr val="tx1"/>
              </a:solidFill>
            </a:endParaRPr>
          </a:p>
          <a:p>
            <a:pPr marL="182563"/>
            <a:r>
              <a:rPr lang="fr-FR" sz="700" dirty="0">
                <a:solidFill>
                  <a:schemeClr val="tx1"/>
                </a:solidFill>
              </a:rPr>
              <a:t>Pour un projet avec un montant apporté, </a:t>
            </a:r>
            <a:r>
              <a:rPr lang="fr-FR" sz="700" b="1" dirty="0">
                <a:solidFill>
                  <a:schemeClr val="tx1"/>
                </a:solidFill>
              </a:rPr>
              <a:t>deux</a:t>
            </a:r>
            <a:r>
              <a:rPr lang="fr-FR" sz="700" dirty="0">
                <a:solidFill>
                  <a:schemeClr val="tx1"/>
                </a:solidFill>
              </a:rPr>
              <a:t> </a:t>
            </a:r>
            <a:r>
              <a:rPr lang="fr-FR" sz="700" b="1" dirty="0">
                <a:solidFill>
                  <a:schemeClr val="tx1"/>
                </a:solidFill>
              </a:rPr>
              <a:t>possibilités</a:t>
            </a:r>
            <a:r>
              <a:rPr lang="fr-FR" sz="700" dirty="0">
                <a:solidFill>
                  <a:schemeClr val="tx1"/>
                </a:solidFill>
              </a:rPr>
              <a:t> sont offertes au client </a:t>
            </a:r>
          </a:p>
          <a:p>
            <a:pPr marL="357188" indent="-177800">
              <a:buFont typeface="Courier New" panose="02070309020205020404" pitchFamily="49" charset="0"/>
              <a:buChar char="o"/>
            </a:pPr>
            <a:r>
              <a:rPr lang="fr-FR" sz="700" b="1" dirty="0">
                <a:solidFill>
                  <a:schemeClr val="tx1"/>
                </a:solidFill>
              </a:rPr>
              <a:t>Investir des liquidités</a:t>
            </a:r>
            <a:r>
              <a:rPr lang="fr-FR" sz="700" dirty="0">
                <a:solidFill>
                  <a:schemeClr val="tx1"/>
                </a:solidFill>
              </a:rPr>
              <a:t> à partir du compte chèque ou des livrets détenus par le client dans l’établissement </a:t>
            </a:r>
            <a:r>
              <a:rPr lang="fr-FR" sz="700" dirty="0">
                <a:solidFill>
                  <a:schemeClr val="tx1"/>
                </a:solidFill>
                <a:sym typeface="Wingdings" panose="05000000000000000000" pitchFamily="2" charset="2"/>
              </a:rPr>
              <a:t>depuis la page « Votre épargne de précaution »</a:t>
            </a:r>
          </a:p>
          <a:p>
            <a:pPr marL="357188" indent="-177800">
              <a:buFont typeface="Courier New" panose="02070309020205020404" pitchFamily="49" charset="0"/>
              <a:buChar char="o"/>
            </a:pPr>
            <a:r>
              <a:rPr lang="fr-FR" sz="700" dirty="0">
                <a:solidFill>
                  <a:schemeClr val="tx1"/>
                </a:solidFill>
              </a:rPr>
              <a:t>Déclarer des </a:t>
            </a:r>
            <a:r>
              <a:rPr lang="fr-FR" sz="700" b="1" dirty="0">
                <a:solidFill>
                  <a:schemeClr val="tx1"/>
                </a:solidFill>
              </a:rPr>
              <a:t>avoirs externes et indiquer la part à </a:t>
            </a:r>
            <a:r>
              <a:rPr lang="fr-FR" sz="700" dirty="0">
                <a:solidFill>
                  <a:schemeClr val="tx1"/>
                </a:solidFill>
              </a:rPr>
              <a:t>investir dans le(s) projet(s) à la page « Souhaitez-vous déclarer des avoirs dans d’autres établissements »</a:t>
            </a:r>
          </a:p>
          <a:p>
            <a:pPr marL="179388">
              <a:spcBef>
                <a:spcPts val="300"/>
              </a:spcBef>
            </a:pPr>
            <a:r>
              <a:rPr lang="fr-FR" sz="600" b="1" i="1" dirty="0">
                <a:solidFill>
                  <a:schemeClr val="accent5"/>
                </a:solidFill>
              </a:rPr>
              <a:t>Note 1</a:t>
            </a:r>
            <a:r>
              <a:rPr lang="fr-FR" sz="600" i="1" dirty="0">
                <a:solidFill>
                  <a:schemeClr val="accent5"/>
                </a:solidFill>
              </a:rPr>
              <a:t> : Les segments éligibles aux SCPI en direct sont les segments « Haut de gamme » et plus</a:t>
            </a:r>
          </a:p>
          <a:p>
            <a:pPr marL="179388">
              <a:spcBef>
                <a:spcPts val="300"/>
              </a:spcBef>
            </a:pPr>
            <a:r>
              <a:rPr lang="fr-FR" sz="600" b="1" i="1" dirty="0">
                <a:solidFill>
                  <a:schemeClr val="accent5"/>
                </a:solidFill>
              </a:rPr>
              <a:t>Note 2</a:t>
            </a:r>
            <a:r>
              <a:rPr lang="fr-FR" sz="600" i="1" dirty="0">
                <a:solidFill>
                  <a:schemeClr val="accent5"/>
                </a:solidFill>
              </a:rPr>
              <a:t> : Les SCPI en direct sont proposées pour tous les profils de risque (y compris le profil R1 « Prudent »)</a:t>
            </a:r>
          </a:p>
          <a:p>
            <a:pPr marL="179388">
              <a:spcBef>
                <a:spcPts val="300"/>
              </a:spcBef>
            </a:pPr>
            <a:r>
              <a:rPr lang="fr-FR" sz="600" b="1" i="1" dirty="0">
                <a:solidFill>
                  <a:schemeClr val="accent5"/>
                </a:solidFill>
              </a:rPr>
              <a:t>Note 3</a:t>
            </a:r>
            <a:r>
              <a:rPr lang="fr-FR" sz="600" i="1" dirty="0">
                <a:solidFill>
                  <a:schemeClr val="accent5"/>
                </a:solidFill>
              </a:rPr>
              <a:t> : Les supports « SCPI » ne sont pas éligibles à la mise en place de VP</a:t>
            </a:r>
            <a:endParaRPr lang="fr-FR" sz="700" b="1" dirty="0">
              <a:solidFill>
                <a:schemeClr val="tx1"/>
              </a:solidFill>
            </a:endParaRPr>
          </a:p>
          <a:p>
            <a:endParaRPr lang="fr-FR" sz="700" dirty="0">
              <a:solidFill>
                <a:schemeClr val="tx1"/>
              </a:solidFill>
            </a:endParaRPr>
          </a:p>
          <a:p>
            <a:pPr indent="177800"/>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et choisir le projet souhaité par le client</a:t>
            </a:r>
          </a:p>
          <a:p>
            <a:pPr indent="177800"/>
            <a:endParaRPr lang="fr-FR" sz="700" dirty="0">
              <a:solidFill>
                <a:schemeClr val="tx1"/>
              </a:solidFill>
            </a:endParaRPr>
          </a:p>
          <a:p>
            <a:pPr marL="182563"/>
            <a:r>
              <a:rPr lang="fr-FR" sz="700" dirty="0">
                <a:solidFill>
                  <a:schemeClr val="tx1"/>
                </a:solidFill>
              </a:rPr>
              <a:t>Sélectionner « </a:t>
            </a:r>
            <a:r>
              <a:rPr lang="fr-FR" sz="700" b="1" dirty="0">
                <a:solidFill>
                  <a:schemeClr val="tx1"/>
                </a:solidFill>
              </a:rPr>
              <a:t>Versement initial</a:t>
            </a:r>
            <a:r>
              <a:rPr lang="fr-FR" sz="700" dirty="0">
                <a:solidFill>
                  <a:schemeClr val="tx1"/>
                </a:solidFill>
              </a:rPr>
              <a:t> » et indiquer le </a:t>
            </a:r>
            <a:r>
              <a:rPr lang="fr-FR" sz="700" b="1" dirty="0">
                <a:solidFill>
                  <a:schemeClr val="tx1"/>
                </a:solidFill>
              </a:rPr>
              <a:t>montant</a:t>
            </a:r>
            <a:r>
              <a:rPr lang="fr-FR" sz="700" dirty="0">
                <a:solidFill>
                  <a:schemeClr val="tx1"/>
                </a:solidFill>
              </a:rPr>
              <a:t> apporté et </a:t>
            </a:r>
            <a:r>
              <a:rPr lang="fr-FR" sz="700" b="1" dirty="0">
                <a:solidFill>
                  <a:schemeClr val="tx1"/>
                </a:solidFill>
              </a:rPr>
              <a:t>l’horizon</a:t>
            </a:r>
            <a:r>
              <a:rPr lang="fr-FR" sz="700" dirty="0">
                <a:solidFill>
                  <a:schemeClr val="tx1"/>
                </a:solidFill>
              </a:rPr>
              <a:t> de placement (supérieur à 10 ans afin d’être éligible à la souscription de SCPI)</a:t>
            </a:r>
          </a:p>
          <a:p>
            <a:pPr marL="182563">
              <a:spcBef>
                <a:spcPts val="300"/>
              </a:spcBef>
            </a:pPr>
            <a:r>
              <a:rPr lang="fr-FR" sz="600" b="1" i="1" dirty="0">
                <a:solidFill>
                  <a:schemeClr val="accent5"/>
                </a:solidFill>
              </a:rPr>
              <a:t>Note 1</a:t>
            </a:r>
            <a:r>
              <a:rPr lang="fr-FR" sz="600" i="1" dirty="0">
                <a:solidFill>
                  <a:schemeClr val="accent5"/>
                </a:solidFill>
              </a:rPr>
              <a:t> : Veiller à ce que l’horizon de placement soit suffisamment lointain (&gt;10 ans) afin de permettre l’éligibilité au support de SCPI </a:t>
            </a:r>
          </a:p>
          <a:p>
            <a:pPr marL="182563"/>
            <a:r>
              <a:rPr lang="fr-FR" sz="600" i="1" dirty="0">
                <a:solidFill>
                  <a:schemeClr val="accent5"/>
                </a:solidFill>
              </a:rPr>
              <a:t>Veiller également à ce que le montant de la souscription soit supérieur au minimum requis</a:t>
            </a:r>
            <a:br>
              <a:rPr lang="fr-FR" sz="600" i="1" dirty="0">
                <a:solidFill>
                  <a:schemeClr val="accent5"/>
                </a:solidFill>
              </a:rPr>
            </a:br>
            <a:r>
              <a:rPr lang="fr-FR" sz="600" i="1" dirty="0">
                <a:solidFill>
                  <a:schemeClr val="accent5"/>
                </a:solidFill>
              </a:rPr>
              <a:t>(minimum de souscription spécifique à chaque SCPI en direct) et qu’il soit un multiple d’une part de SCPI sélectionnée </a:t>
            </a:r>
          </a:p>
          <a:p>
            <a:pPr marL="182563"/>
            <a:endParaRPr lang="fr-FR" sz="600" b="1" i="1" dirty="0">
              <a:solidFill>
                <a:schemeClr val="accent5"/>
              </a:solidFill>
            </a:endParaRPr>
          </a:p>
          <a:p>
            <a:pPr marL="182563">
              <a:spcBef>
                <a:spcPts val="300"/>
              </a:spcBef>
            </a:pPr>
            <a:r>
              <a:rPr lang="fr-FR" sz="600" b="1" i="1" dirty="0">
                <a:solidFill>
                  <a:schemeClr val="accent5"/>
                </a:solidFill>
              </a:rPr>
              <a:t>Note 2 : </a:t>
            </a:r>
            <a:r>
              <a:rPr lang="fr-FR" sz="600" i="1" dirty="0">
                <a:solidFill>
                  <a:schemeClr val="accent5"/>
                </a:solidFill>
              </a:rPr>
              <a:t>Les SCPI étant des avoirs risqués, leur souscription se fait dans la limite du budget de risque et de volatilité du client </a:t>
            </a:r>
            <a:r>
              <a:rPr lang="fr-FR" sz="600" i="1" dirty="0">
                <a:solidFill>
                  <a:schemeClr val="accent5"/>
                </a:solidFill>
                <a:sym typeface="Wingdings" panose="05000000000000000000" pitchFamily="2" charset="2"/>
              </a:rPr>
              <a:t> il est possible que l’algorithme ne puisse proposer la totalité des parts souhaitées </a:t>
            </a:r>
            <a:endParaRPr lang="fr-FR" sz="600" i="1" dirty="0">
              <a:solidFill>
                <a:schemeClr val="accent5"/>
              </a:solidFill>
            </a:endParaRPr>
          </a:p>
          <a:p>
            <a:pPr marL="182563"/>
            <a:endParaRPr lang="fr-FR" sz="700" dirty="0">
              <a:solidFill>
                <a:schemeClr val="tx1"/>
              </a:solidFill>
            </a:endParaRPr>
          </a:p>
          <a:p>
            <a:pPr marL="182563"/>
            <a:endParaRPr lang="fr-FR" sz="700" dirty="0">
              <a:solidFill>
                <a:schemeClr val="tx1"/>
              </a:solidFill>
            </a:endParaRPr>
          </a:p>
          <a:p>
            <a:pPr marL="182563"/>
            <a:r>
              <a:rPr lang="fr-FR" sz="700" dirty="0">
                <a:solidFill>
                  <a:schemeClr val="tx1"/>
                </a:solidFill>
              </a:rPr>
              <a:t>Enfin sélectionner le compte titre correspondant à la SCPI souhaitée par le client puis cliquer sur « Générer une proposition »</a:t>
            </a:r>
          </a:p>
          <a:p>
            <a:pPr marL="182563"/>
            <a:endParaRPr lang="fr-FR" sz="700" dirty="0">
              <a:solidFill>
                <a:schemeClr val="tx1"/>
              </a:solidFill>
            </a:endParaRPr>
          </a:p>
          <a:p>
            <a:pPr marL="179388"/>
            <a:r>
              <a:rPr lang="fr-FR" sz="700" dirty="0">
                <a:solidFill>
                  <a:schemeClr val="tx1"/>
                </a:solidFill>
              </a:rPr>
              <a:t>Finaliser le parcours jusqu’à la signature de la synthèse</a:t>
            </a:r>
            <a:endParaRPr lang="fr-FR" sz="700" b="1" i="1" dirty="0">
              <a:solidFill>
                <a:schemeClr val="accent5"/>
              </a:solidFill>
              <a:sym typeface="Wingdings" panose="05000000000000000000" pitchFamily="2" charset="2"/>
            </a:endParaRPr>
          </a:p>
          <a:p>
            <a:pPr marL="179388"/>
            <a:endParaRPr lang="fr-FR" sz="700" b="1" dirty="0">
              <a:solidFill>
                <a:schemeClr val="tx1"/>
              </a:solidFill>
            </a:endParaRPr>
          </a:p>
          <a:p>
            <a:pPr marL="180975"/>
            <a:endParaRPr lang="fr-FR" sz="700" dirty="0">
              <a:solidFill>
                <a:schemeClr val="tx1"/>
              </a:solidFill>
            </a:endParaRPr>
          </a:p>
          <a:p>
            <a:pPr marL="171450" indent="-171450">
              <a:buFont typeface="Arial" panose="020B0604020202020204" pitchFamily="34" charset="0"/>
              <a:buChar char="•"/>
            </a:pPr>
            <a:endParaRPr lang="fr-FR" sz="700" b="1" i="1" dirty="0">
              <a:solidFill>
                <a:schemeClr val="accent5"/>
              </a:solidFill>
              <a:sym typeface="Wingdings" panose="05000000000000000000" pitchFamily="2" charset="2"/>
            </a:endParaRPr>
          </a:p>
        </p:txBody>
      </p:sp>
      <p:sp>
        <p:nvSpPr>
          <p:cNvPr id="22" name="Rectangle 21">
            <a:extLst>
              <a:ext uri="{FF2B5EF4-FFF2-40B4-BE49-F238E27FC236}">
                <a16:creationId xmlns:a16="http://schemas.microsoft.com/office/drawing/2014/main" id="{8955DC95-E19E-4E84-9849-3947C58FA0D5}"/>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26" name="Ellipse 25">
            <a:extLst>
              <a:ext uri="{FF2B5EF4-FFF2-40B4-BE49-F238E27FC236}">
                <a16:creationId xmlns:a16="http://schemas.microsoft.com/office/drawing/2014/main" id="{6C067AD7-506B-47AC-B1A8-AE9B57F5CF62}"/>
              </a:ext>
            </a:extLst>
          </p:cNvPr>
          <p:cNvSpPr/>
          <p:nvPr/>
        </p:nvSpPr>
        <p:spPr>
          <a:xfrm>
            <a:off x="655391" y="120882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28" name="Ellipse 27">
            <a:extLst>
              <a:ext uri="{FF2B5EF4-FFF2-40B4-BE49-F238E27FC236}">
                <a16:creationId xmlns:a16="http://schemas.microsoft.com/office/drawing/2014/main" id="{963A24BD-43B6-49B6-B19A-53DE74CC20B3}"/>
              </a:ext>
            </a:extLst>
          </p:cNvPr>
          <p:cNvSpPr/>
          <p:nvPr/>
        </p:nvSpPr>
        <p:spPr>
          <a:xfrm>
            <a:off x="652197" y="2432388"/>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9" name="Ellipse 28">
            <a:extLst>
              <a:ext uri="{FF2B5EF4-FFF2-40B4-BE49-F238E27FC236}">
                <a16:creationId xmlns:a16="http://schemas.microsoft.com/office/drawing/2014/main" id="{3C187A76-B30C-4C9F-BCCC-96C1222D826E}"/>
              </a:ext>
            </a:extLst>
          </p:cNvPr>
          <p:cNvSpPr/>
          <p:nvPr/>
        </p:nvSpPr>
        <p:spPr>
          <a:xfrm>
            <a:off x="652197" y="389904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2" name="Rectangle 31">
            <a:extLst>
              <a:ext uri="{FF2B5EF4-FFF2-40B4-BE49-F238E27FC236}">
                <a16:creationId xmlns:a16="http://schemas.microsoft.com/office/drawing/2014/main" id="{7F32E2F0-39C5-487B-8944-7F1BDC1633AE}"/>
              </a:ext>
            </a:extLst>
          </p:cNvPr>
          <p:cNvSpPr/>
          <p:nvPr/>
        </p:nvSpPr>
        <p:spPr>
          <a:xfrm>
            <a:off x="687597" y="1742284"/>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48E02464-9E1E-407D-AB71-5A06C8A3A6D1}"/>
              </a:ext>
            </a:extLst>
          </p:cNvPr>
          <p:cNvSpPr/>
          <p:nvPr/>
        </p:nvSpPr>
        <p:spPr>
          <a:xfrm>
            <a:off x="652197" y="420830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5" name="Rectangle 4">
            <a:extLst>
              <a:ext uri="{FF2B5EF4-FFF2-40B4-BE49-F238E27FC236}">
                <a16:creationId xmlns:a16="http://schemas.microsoft.com/office/drawing/2014/main" id="{1A4BEABC-AE2B-4A6B-8884-177DE89187FB}"/>
              </a:ext>
            </a:extLst>
          </p:cNvPr>
          <p:cNvSpPr/>
          <p:nvPr/>
        </p:nvSpPr>
        <p:spPr>
          <a:xfrm>
            <a:off x="6195060" y="1524000"/>
            <a:ext cx="720090" cy="37340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48BE466-4F06-4A96-B82B-DD4F5910E576}"/>
              </a:ext>
            </a:extLst>
          </p:cNvPr>
          <p:cNvSpPr/>
          <p:nvPr/>
        </p:nvSpPr>
        <p:spPr>
          <a:xfrm>
            <a:off x="5453084" y="1922386"/>
            <a:ext cx="720090" cy="37340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BC9184BB-710B-48FA-BB85-A33B9BD754BF}"/>
              </a:ext>
            </a:extLst>
          </p:cNvPr>
          <p:cNvSpPr/>
          <p:nvPr/>
        </p:nvSpPr>
        <p:spPr>
          <a:xfrm>
            <a:off x="7653488" y="1524000"/>
            <a:ext cx="720090" cy="37340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68C4870C-AE16-4DDC-8BD8-4839445A3D3F}"/>
              </a:ext>
            </a:extLst>
          </p:cNvPr>
          <p:cNvSpPr/>
          <p:nvPr/>
        </p:nvSpPr>
        <p:spPr>
          <a:xfrm>
            <a:off x="7653488" y="1922386"/>
            <a:ext cx="720090" cy="37340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73903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Souscription d’une SCPI en direct</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Pour aller plus loin…</a:t>
            </a:r>
          </a:p>
        </p:txBody>
      </p:sp>
      <p:sp>
        <p:nvSpPr>
          <p:cNvPr id="13" name="Rectangle 12">
            <a:extLst>
              <a:ext uri="{FF2B5EF4-FFF2-40B4-BE49-F238E27FC236}">
                <a16:creationId xmlns:a16="http://schemas.microsoft.com/office/drawing/2014/main" id="{48292D0D-AFAF-4117-9C23-9D9649DA51B6}"/>
              </a:ext>
            </a:extLst>
          </p:cNvPr>
          <p:cNvSpPr/>
          <p:nvPr/>
        </p:nvSpPr>
        <p:spPr>
          <a:xfrm>
            <a:off x="1427343" y="2303977"/>
            <a:ext cx="2810588" cy="203227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rgbClr val="55579E"/>
              </a:buClr>
              <a:buFont typeface="Wingdings" panose="05000000000000000000" pitchFamily="2" charset="2"/>
              <a:buChar char="Ø"/>
            </a:pPr>
            <a:r>
              <a:rPr lang="fr-FR" sz="800">
                <a:solidFill>
                  <a:schemeClr val="tx1"/>
                </a:solidFill>
              </a:rPr>
              <a:t>Les clients perçoivent des </a:t>
            </a:r>
            <a:r>
              <a:rPr lang="fr-FR" sz="800" b="1">
                <a:solidFill>
                  <a:schemeClr val="tx1"/>
                </a:solidFill>
              </a:rPr>
              <a:t>dividendes</a:t>
            </a:r>
            <a:r>
              <a:rPr lang="fr-FR" sz="800">
                <a:solidFill>
                  <a:schemeClr val="tx1"/>
                </a:solidFill>
              </a:rPr>
              <a:t> généralement trimestriels correspondants aux loyers perçus, moins les frais de gestion</a:t>
            </a:r>
          </a:p>
        </p:txBody>
      </p:sp>
      <p:sp>
        <p:nvSpPr>
          <p:cNvPr id="20" name="Rectangle 19">
            <a:extLst>
              <a:ext uri="{FF2B5EF4-FFF2-40B4-BE49-F238E27FC236}">
                <a16:creationId xmlns:a16="http://schemas.microsoft.com/office/drawing/2014/main" id="{65111102-DD20-45A4-93E1-A362DC04FCE9}"/>
              </a:ext>
            </a:extLst>
          </p:cNvPr>
          <p:cNvSpPr/>
          <p:nvPr/>
        </p:nvSpPr>
        <p:spPr>
          <a:xfrm>
            <a:off x="1427343" y="2009623"/>
            <a:ext cx="2810588" cy="288032"/>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latin typeface="Montserrat SemiBold" panose="020B0604020202020204" charset="0"/>
              </a:rPr>
              <a:t>Rémunération des SCPI</a:t>
            </a:r>
          </a:p>
        </p:txBody>
      </p:sp>
      <p:sp>
        <p:nvSpPr>
          <p:cNvPr id="21" name="Rectangle 20">
            <a:extLst>
              <a:ext uri="{FF2B5EF4-FFF2-40B4-BE49-F238E27FC236}">
                <a16:creationId xmlns:a16="http://schemas.microsoft.com/office/drawing/2014/main" id="{DB4C1C01-3819-4B2C-81FD-A70B55A7A6B4}"/>
              </a:ext>
            </a:extLst>
          </p:cNvPr>
          <p:cNvSpPr/>
          <p:nvPr/>
        </p:nvSpPr>
        <p:spPr>
          <a:xfrm>
            <a:off x="4906068" y="2297655"/>
            <a:ext cx="2810588" cy="203227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lvl="1" indent="-177800" defTabSz="685800">
              <a:lnSpc>
                <a:spcPct val="120000"/>
              </a:lnSpc>
              <a:spcAft>
                <a:spcPts val="200"/>
              </a:spcAft>
              <a:buClr>
                <a:schemeClr val="accent2"/>
              </a:buClr>
              <a:buFont typeface="Wingdings" panose="05000000000000000000" pitchFamily="2" charset="2"/>
              <a:buChar char="Ø"/>
              <a:defRPr/>
            </a:pPr>
            <a:r>
              <a:rPr lang="fr-FR" sz="800" kern="1200">
                <a:solidFill>
                  <a:schemeClr val="tx1"/>
                </a:solidFill>
              </a:rPr>
              <a:t>Les segments éligibles aux SCPI en direct sont les segments « Haut de gamme » et plus</a:t>
            </a:r>
          </a:p>
          <a:p>
            <a:pPr marL="177800" lvl="1" indent="-177800" defTabSz="685800">
              <a:lnSpc>
                <a:spcPct val="120000"/>
              </a:lnSpc>
              <a:spcAft>
                <a:spcPts val="200"/>
              </a:spcAft>
              <a:buClr>
                <a:schemeClr val="accent2"/>
              </a:buClr>
              <a:buFont typeface="Wingdings" panose="05000000000000000000" pitchFamily="2" charset="2"/>
              <a:buChar char="Ø"/>
              <a:defRPr/>
            </a:pPr>
            <a:endParaRPr lang="fr-FR" sz="800" kern="1200">
              <a:solidFill>
                <a:schemeClr val="tx1"/>
              </a:solidFill>
            </a:endParaRPr>
          </a:p>
          <a:p>
            <a:pPr marL="177800" lvl="1" indent="-177800" defTabSz="685800">
              <a:lnSpc>
                <a:spcPct val="120000"/>
              </a:lnSpc>
              <a:spcAft>
                <a:spcPts val="200"/>
              </a:spcAft>
              <a:buClr>
                <a:schemeClr val="accent2"/>
              </a:buClr>
              <a:buFont typeface="Wingdings" panose="05000000000000000000" pitchFamily="2" charset="2"/>
              <a:buChar char="Ø"/>
              <a:defRPr/>
            </a:pPr>
            <a:r>
              <a:rPr lang="fr-FR" sz="800">
                <a:solidFill>
                  <a:schemeClr val="tx1"/>
                </a:solidFill>
              </a:rPr>
              <a:t>Les SCPI en direct sont proposées pour tous les profils de risque (y compris le profil R1 « Prudent »)</a:t>
            </a:r>
          </a:p>
          <a:p>
            <a:pPr lvl="1" defTabSz="685800">
              <a:lnSpc>
                <a:spcPct val="120000"/>
              </a:lnSpc>
              <a:spcAft>
                <a:spcPts val="200"/>
              </a:spcAft>
              <a:buClr>
                <a:schemeClr val="accent2"/>
              </a:buClr>
              <a:defRPr/>
            </a:pPr>
            <a:endParaRPr lang="fr-FR" sz="800" kern="1200">
              <a:solidFill>
                <a:schemeClr val="tx1"/>
              </a:solidFill>
            </a:endParaRPr>
          </a:p>
          <a:p>
            <a:pPr marL="177800" lvl="1" indent="-177800" defTabSz="685800">
              <a:lnSpc>
                <a:spcPct val="120000"/>
              </a:lnSpc>
              <a:spcAft>
                <a:spcPts val="200"/>
              </a:spcAft>
              <a:buClr>
                <a:schemeClr val="accent2"/>
              </a:buClr>
              <a:buFont typeface="Wingdings" panose="05000000000000000000" pitchFamily="2" charset="2"/>
              <a:buChar char="Ø"/>
              <a:defRPr/>
            </a:pPr>
            <a:r>
              <a:rPr lang="fr-FR" sz="800" kern="1200">
                <a:solidFill>
                  <a:schemeClr val="tx1"/>
                </a:solidFill>
              </a:rPr>
              <a:t>Les supports « SCPI » ne sont pas éligibles à la mise en place de Versements Programmés</a:t>
            </a:r>
          </a:p>
          <a:p>
            <a:pPr lvl="1" defTabSz="685800">
              <a:lnSpc>
                <a:spcPct val="120000"/>
              </a:lnSpc>
              <a:spcAft>
                <a:spcPts val="200"/>
              </a:spcAft>
              <a:buClr>
                <a:schemeClr val="accent2"/>
              </a:buClr>
              <a:defRPr/>
            </a:pPr>
            <a:endParaRPr lang="fr-FR" sz="800" kern="1200">
              <a:solidFill>
                <a:schemeClr val="tx1"/>
              </a:solidFill>
            </a:endParaRPr>
          </a:p>
          <a:p>
            <a:pPr marL="177800" lvl="1" indent="-177800" defTabSz="685800">
              <a:lnSpc>
                <a:spcPct val="120000"/>
              </a:lnSpc>
              <a:spcAft>
                <a:spcPts val="200"/>
              </a:spcAft>
              <a:buClr>
                <a:schemeClr val="accent2"/>
              </a:buClr>
              <a:buFont typeface="Wingdings" panose="05000000000000000000" pitchFamily="2" charset="2"/>
              <a:buChar char="Ø"/>
              <a:defRPr/>
            </a:pPr>
            <a:r>
              <a:rPr lang="fr-FR" sz="800" kern="1200">
                <a:solidFill>
                  <a:schemeClr val="tx1"/>
                </a:solidFill>
              </a:rPr>
              <a:t>Il est nécessaire de réaliser plusieurs projets pour souscrire plusieurs SCPI en direct (1 projet par SCPI en direct)</a:t>
            </a:r>
          </a:p>
        </p:txBody>
      </p:sp>
      <p:sp>
        <p:nvSpPr>
          <p:cNvPr id="22" name="Rectangle 21">
            <a:extLst>
              <a:ext uri="{FF2B5EF4-FFF2-40B4-BE49-F238E27FC236}">
                <a16:creationId xmlns:a16="http://schemas.microsoft.com/office/drawing/2014/main" id="{B19E94D8-BD33-49AE-95B7-81447628643D}"/>
              </a:ext>
            </a:extLst>
          </p:cNvPr>
          <p:cNvSpPr/>
          <p:nvPr/>
        </p:nvSpPr>
        <p:spPr>
          <a:xfrm>
            <a:off x="4906069" y="2009623"/>
            <a:ext cx="2810588" cy="288032"/>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latin typeface="Montserrat SemiBold" panose="020B0604020202020204" charset="0"/>
              </a:rPr>
              <a:t>A retenir</a:t>
            </a:r>
          </a:p>
        </p:txBody>
      </p:sp>
      <p:pic>
        <p:nvPicPr>
          <p:cNvPr id="23" name="Image 22">
            <a:extLst>
              <a:ext uri="{FF2B5EF4-FFF2-40B4-BE49-F238E27FC236}">
                <a16:creationId xmlns:a16="http://schemas.microsoft.com/office/drawing/2014/main" id="{E8587BA2-4065-4C45-9D7E-58D81098B61E}"/>
              </a:ext>
            </a:extLst>
          </p:cNvPr>
          <p:cNvPicPr>
            <a:picLocks noChangeAspect="1"/>
          </p:cNvPicPr>
          <p:nvPr/>
        </p:nvPicPr>
        <p:blipFill>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flipH="1">
            <a:off x="2678410" y="1507829"/>
            <a:ext cx="308454" cy="308454"/>
          </a:xfrm>
          <a:prstGeom prst="rect">
            <a:avLst/>
          </a:prstGeom>
        </p:spPr>
      </p:pic>
      <p:pic>
        <p:nvPicPr>
          <p:cNvPr id="24" name="Picture 4">
            <a:extLst>
              <a:ext uri="{FF2B5EF4-FFF2-40B4-BE49-F238E27FC236}">
                <a16:creationId xmlns:a16="http://schemas.microsoft.com/office/drawing/2014/main" id="{5AAD908D-F491-4A65-B893-97BD031999B8}"/>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72178" y="1422872"/>
            <a:ext cx="478367" cy="47836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B9363E93-D789-4A62-9C0F-43300963E692}"/>
              </a:ext>
            </a:extLst>
          </p:cNvPr>
          <p:cNvPicPr>
            <a:picLocks noChangeAspect="1" noChangeArrowheads="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51627" y="733374"/>
            <a:ext cx="1040746" cy="1040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307983"/>
      </p:ext>
    </p:extLst>
  </p:cSld>
  <p:clrMapOvr>
    <a:masterClrMapping/>
  </p:clrMapOvr>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purl.org/dc/terms/"/>
    <ds:schemaRef ds:uri="http://schemas.openxmlformats.org/package/2006/metadata/core-properties"/>
    <ds:schemaRef ds:uri="ddb0564b-9eab-437f-9a72-cbf22f1055c7"/>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19f92d24-be34-4605-90bb-a71f28ba6813"/>
    <ds:schemaRef ds:uri="http://www.w3.org/XML/1998/namespace"/>
    <ds:schemaRef ds:uri="http://purl.org/dc/dcmitype/"/>
  </ds:schemaRefs>
</ds:datastoreItem>
</file>

<file path=customXml/itemProps3.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59</TotalTime>
  <Words>295</Words>
  <Application>Microsoft Office PowerPoint</Application>
  <PresentationFormat>Affichage à l'écran (16:9)</PresentationFormat>
  <Paragraphs>66</Paragraphs>
  <Slides>3</Slides>
  <Notes>2</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vt:i4>
      </vt:variant>
    </vt:vector>
  </HeadingPairs>
  <TitlesOfParts>
    <vt:vector size="15" baseType="lpstr">
      <vt:lpstr>Montserrat SemiBold</vt:lpstr>
      <vt:lpstr>Verdana</vt:lpstr>
      <vt:lpstr>Arial</vt:lpstr>
      <vt:lpstr>Cambria Math</vt:lpstr>
      <vt:lpstr>Cabin Condensed</vt:lpstr>
      <vt:lpstr>Courier New</vt:lpstr>
      <vt:lpstr>Montserrat ExtraBold</vt:lpstr>
      <vt:lpstr>Symbol</vt:lpstr>
      <vt:lpstr>Arial Narrow</vt:lpstr>
      <vt:lpstr>Wingdings</vt:lpstr>
      <vt:lpstr>Groupe BPCE</vt:lpstr>
      <vt:lpstr>blank</vt:lpstr>
      <vt:lpstr>Cas d’usage Souscrire une SCPI en direct</vt:lpstr>
      <vt:lpstr>Souscrire une SCPI en direct</vt:lpstr>
      <vt:lpstr>Souscription d’une SCPI en direct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4</cp:revision>
  <cp:lastPrinted>2020-11-25T17:40:24Z</cp:lastPrinted>
  <dcterms:created xsi:type="dcterms:W3CDTF">2019-06-12T14:27:27Z</dcterms:created>
  <dcterms:modified xsi:type="dcterms:W3CDTF">2021-01-15T10:13:44Z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