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 id="2147483729" r:id="rId5"/>
  </p:sldMasterIdLst>
  <p:notesMasterIdLst>
    <p:notesMasterId r:id="rId12"/>
  </p:notesMasterIdLst>
  <p:handoutMasterIdLst>
    <p:handoutMasterId r:id="rId13"/>
  </p:handoutMasterIdLst>
  <p:sldIdLst>
    <p:sldId id="4240" r:id="rId6"/>
    <p:sldId id="4593" r:id="rId7"/>
    <p:sldId id="4515" r:id="rId8"/>
    <p:sldId id="4482" r:id="rId9"/>
    <p:sldId id="4543" r:id="rId10"/>
    <p:sldId id="4300" r:id="rId11"/>
  </p:sldIdLst>
  <p:sldSz cx="9144000" cy="5143500" type="screen16x9"/>
  <p:notesSz cx="6875463" cy="10002838"/>
  <p:embeddedFontLst>
    <p:embeddedFont>
      <p:font typeface="Montserrat ExtraBold" panose="00000900000000000000" pitchFamily="2" charset="0"/>
      <p:bold r:id="rId14"/>
      <p:boldItalic r:id="rId15"/>
    </p:embeddedFont>
    <p:embeddedFont>
      <p:font typeface="Verdana" panose="020B0604030504040204" pitchFamily="34" charset="0"/>
      <p:regular r:id="rId16"/>
      <p:bold r:id="rId17"/>
      <p:italic r:id="rId18"/>
      <p:boldItalic r:id="rId19"/>
    </p:embeddedFont>
    <p:embeddedFont>
      <p:font typeface="Cabin Condensed" panose="020B0604020202020204" charset="0"/>
      <p:regular r:id="rId20"/>
      <p:bold r:id="rId21"/>
      <p:italic r:id="rId22"/>
      <p:boldItalic r:id="rId23"/>
    </p:embeddedFont>
    <p:embeddedFont>
      <p:font typeface="Montserrat" panose="00000500000000000000" pitchFamily="2" charset="0"/>
      <p:regular r:id="rId24"/>
      <p:bold r:id="rId25"/>
      <p:italic r:id="rId26"/>
      <p:boldItalic r:id="rId27"/>
    </p:embeddedFont>
    <p:embeddedFont>
      <p:font typeface="Cambria Math" panose="02040503050406030204" pitchFamily="18" charset="0"/>
      <p:regular r:id="rId28"/>
    </p:embeddedFont>
    <p:embeddedFont>
      <p:font typeface="Arial Narrow" panose="020B0606020202030204" pitchFamily="34" charset="0"/>
      <p:regular r:id="rId29"/>
      <p:bold r:id="rId30"/>
      <p:italic r:id="rId31"/>
      <p:boldItalic r:id="rId32"/>
    </p:embeddedFont>
    <p:embeddedFont>
      <p:font typeface="Montserrat SemiBold" panose="00000700000000000000" pitchFamily="2" charset="0"/>
      <p:bold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ction par défaut" id="{063E7B20-8035-40D8-A97D-6C8356ABB836}">
          <p14:sldIdLst>
            <p14:sldId id="4240"/>
            <p14:sldId id="4593"/>
            <p14:sldId id="4515"/>
            <p14:sldId id="4482"/>
            <p14:sldId id="4543"/>
            <p14:sldId id="4300"/>
          </p14:sldIdLst>
        </p14:section>
        <p14:section name="Support d'appropriation" id="{491F65B6-0263-4A7F-BA76-DA7FA990DC16}">
          <p14:sldIdLst/>
        </p14:section>
      </p14:sectionLst>
    </p:ext>
    <p:ext uri="{EFAFB233-063F-42B5-8137-9DF3F51BA10A}">
      <p15:sldGuideLst xmlns:p15="http://schemas.microsoft.com/office/powerpoint/2012/main">
        <p15:guide id="1" orient="horz" pos="2799" userDrawn="1">
          <p15:clr>
            <a:srgbClr val="A4A3A4"/>
          </p15:clr>
        </p15:guide>
        <p15:guide id="2" orient="horz" pos="599" userDrawn="1">
          <p15:clr>
            <a:srgbClr val="A4A3A4"/>
          </p15:clr>
        </p15:guide>
        <p15:guide id="3" pos="453" userDrawn="1">
          <p15:clr>
            <a:srgbClr val="A4A3A4"/>
          </p15:clr>
        </p15:guide>
        <p15:guide id="4" pos="5375" userDrawn="1">
          <p15:clr>
            <a:srgbClr val="A4A3A4"/>
          </p15:clr>
        </p15:guide>
        <p15:guide id="5" orient="horz" pos="1892" userDrawn="1">
          <p15:clr>
            <a:srgbClr val="A4A3A4"/>
          </p15:clr>
        </p15:guide>
      </p15:sldGuideLst>
    </p:ext>
    <p:ext uri="{2D200454-40CA-4A62-9FC3-DE9A4176ACB9}">
      <p15:notesGuideLst xmlns:p15="http://schemas.microsoft.com/office/powerpoint/2012/main">
        <p15:guide id="1" orient="horz" pos="3149" userDrawn="1">
          <p15:clr>
            <a:srgbClr val="A4A3A4"/>
          </p15:clr>
        </p15:guide>
        <p15:guide id="2" pos="216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Deys" initials="TD" lastIdx="4" clrIdx="0">
    <p:extLst>
      <p:ext uri="{19B8F6BF-5375-455C-9EA6-DF929625EA0E}">
        <p15:presenceInfo xmlns:p15="http://schemas.microsoft.com/office/powerpoint/2012/main" userId="S::t.deys@extonconsulting.com::647f37d8-f9bd-4b43-9716-bf59537be2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A6A6A6"/>
    <a:srgbClr val="F5F5F5"/>
    <a:srgbClr val="B34A8C"/>
    <a:srgbClr val="7F7F7F"/>
    <a:srgbClr val="58BA57"/>
    <a:srgbClr val="C4E4C3"/>
    <a:srgbClr val="FFFF00"/>
    <a:srgbClr val="C4F2DB"/>
    <a:srgbClr val="7963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2D9C9-3DE1-4284-863A-A50F4AB021D2}" v="2" dt="2020-11-25T18:09:07.232"/>
    <p1510:client id="{1D5EC6F1-1BC0-4BFC-8442-9F4765AE90C0}" v="14" dt="2020-11-25T18:30:23.256"/>
    <p1510:client id="{36D30FE2-1B69-4194-AF27-F421C4207B6D}" v="4" dt="2020-11-25T18:38:09.397"/>
    <p1510:client id="{6C36C419-7216-473C-A03A-431D16FF4719}" v="1" dt="2020-11-25T18:04:04.766"/>
    <p1510:client id="{7689E4C4-26E7-4232-9C2E-DE978DA4CFB3}" v="140" dt="2020-11-25T17:40:20.758"/>
    <p1510:client id="{7A77649F-AB43-4B0C-824B-28A7B392E260}" v="22" dt="2020-11-25T17:56:26.321"/>
    <p1510:client id="{F9452519-1495-48B6-86BE-1F210F341C90}" v="7" dt="2020-11-25T18:15:40.212"/>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84" autoAdjust="0"/>
    <p:restoredTop sz="94660"/>
  </p:normalViewPr>
  <p:slideViewPr>
    <p:cSldViewPr snapToGrid="0">
      <p:cViewPr varScale="1">
        <p:scale>
          <a:sx n="60" d="100"/>
          <a:sy n="60" d="100"/>
        </p:scale>
        <p:origin x="1157" y="48"/>
      </p:cViewPr>
      <p:guideLst>
        <p:guide orient="horz" pos="2799"/>
        <p:guide orient="horz" pos="599"/>
        <p:guide pos="453"/>
        <p:guide pos="5375"/>
        <p:guide orient="horz" pos="1892"/>
      </p:guideLst>
    </p:cSldViewPr>
  </p:slideViewPr>
  <p:notesTextViewPr>
    <p:cViewPr>
      <p:scale>
        <a:sx n="1" d="1"/>
        <a:sy n="1" d="1"/>
      </p:scale>
      <p:origin x="0" y="0"/>
    </p:cViewPr>
  </p:notesTextViewPr>
  <p:notesViewPr>
    <p:cSldViewPr snapToGrid="0">
      <p:cViewPr>
        <p:scale>
          <a:sx n="1" d="2"/>
          <a:sy n="1" d="2"/>
        </p:scale>
        <p:origin x="0" y="0"/>
      </p:cViewPr>
      <p:guideLst>
        <p:guide orient="horz" pos="3149"/>
        <p:guide pos="216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openxmlformats.org/officeDocument/2006/relationships/font" Target="fonts/font5.fntdata"/><Relationship Id="rId26" Type="http://schemas.openxmlformats.org/officeDocument/2006/relationships/font" Target="fonts/font13.fntdata"/><Relationship Id="rId39" Type="http://schemas.openxmlformats.org/officeDocument/2006/relationships/tableStyles" Target="tableStyles.xml"/><Relationship Id="rId142"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font" Target="fonts/font8.fntdata"/><Relationship Id="rId34" Type="http://schemas.openxmlformats.org/officeDocument/2006/relationships/font" Target="fonts/font21.fntdata"/><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font" Target="fonts/font20.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1.fntdata"/><Relationship Id="rId32" Type="http://schemas.openxmlformats.org/officeDocument/2006/relationships/font" Target="fonts/font19.fntdata"/><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font" Target="fonts/font6.fntdata"/><Relationship Id="rId31" Type="http://schemas.openxmlformats.org/officeDocument/2006/relationships/font" Target="fonts/font18.fntdata"/><Relationship Id="rId14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35"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Rettien" userId="d3b77970-caed-4e6f-89f3-1a113df11dad" providerId="ADAL" clId="{6C36C419-7216-473C-A03A-431D16FF4719}"/>
    <pc:docChg chg="undo custSel addSld delSld modSld sldOrd modMainMaster modSection">
      <pc:chgData name="Robin Rettien" userId="d3b77970-caed-4e6f-89f3-1a113df11dad" providerId="ADAL" clId="{6C36C419-7216-473C-A03A-431D16FF4719}" dt="2020-11-25T18:04:04.766" v="83"/>
      <pc:docMkLst>
        <pc:docMk/>
      </pc:docMkLst>
      <pc:sldChg chg="add del">
        <pc:chgData name="Robin Rettien" userId="d3b77970-caed-4e6f-89f3-1a113df11dad" providerId="ADAL" clId="{6C36C419-7216-473C-A03A-431D16FF4719}" dt="2020-11-25T18:02:52.155" v="47" actId="47"/>
        <pc:sldMkLst>
          <pc:docMk/>
          <pc:sldMk cId="1339569737" sldId="409"/>
        </pc:sldMkLst>
      </pc:sldChg>
      <pc:sldChg chg="modSp mod">
        <pc:chgData name="Robin Rettien" userId="d3b77970-caed-4e6f-89f3-1a113df11dad" providerId="ADAL" clId="{6C36C419-7216-473C-A03A-431D16FF4719}" dt="2020-11-25T18:01:54.891" v="18" actId="20577"/>
        <pc:sldMkLst>
          <pc:docMk/>
          <pc:sldMk cId="3680767580" sldId="3066"/>
        </pc:sldMkLst>
        <pc:spChg chg="mod">
          <ac:chgData name="Robin Rettien" userId="d3b77970-caed-4e6f-89f3-1a113df11dad" providerId="ADAL" clId="{6C36C419-7216-473C-A03A-431D16FF4719}" dt="2020-11-25T18:01:54.891" v="18" actId="20577"/>
          <ac:spMkLst>
            <pc:docMk/>
            <pc:sldMk cId="3680767580" sldId="3066"/>
            <ac:spMk id="3" creationId="{48F5C1C9-0257-4D57-911B-1B120E4B8C8E}"/>
          </ac:spMkLst>
        </pc:spChg>
      </pc:sldChg>
      <pc:sldChg chg="add">
        <pc:chgData name="Robin Rettien" userId="d3b77970-caed-4e6f-89f3-1a113df11dad" providerId="ADAL" clId="{6C36C419-7216-473C-A03A-431D16FF4719}" dt="2020-11-25T18:04:04.766" v="83"/>
        <pc:sldMkLst>
          <pc:docMk/>
          <pc:sldMk cId="3375518357" sldId="3214"/>
        </pc:sldMkLst>
      </pc:sldChg>
      <pc:sldChg chg="add">
        <pc:chgData name="Robin Rettien" userId="d3b77970-caed-4e6f-89f3-1a113df11dad" providerId="ADAL" clId="{6C36C419-7216-473C-A03A-431D16FF4719}" dt="2020-11-25T18:04:04.766" v="83"/>
        <pc:sldMkLst>
          <pc:docMk/>
          <pc:sldMk cId="2215098716" sldId="3228"/>
        </pc:sldMkLst>
      </pc:sldChg>
      <pc:sldChg chg="del">
        <pc:chgData name="Robin Rettien" userId="d3b77970-caed-4e6f-89f3-1a113df11dad" providerId="ADAL" clId="{6C36C419-7216-473C-A03A-431D16FF4719}" dt="2020-11-25T18:02:57.676" v="76" actId="47"/>
        <pc:sldMkLst>
          <pc:docMk/>
          <pc:sldMk cId="3506868071" sldId="3231"/>
        </pc:sldMkLst>
      </pc:sldChg>
      <pc:sldChg chg="add del ord">
        <pc:chgData name="Robin Rettien" userId="d3b77970-caed-4e6f-89f3-1a113df11dad" providerId="ADAL" clId="{6C36C419-7216-473C-A03A-431D16FF4719}" dt="2020-11-25T18:02:50.949" v="46"/>
        <pc:sldMkLst>
          <pc:docMk/>
          <pc:sldMk cId="1073362777" sldId="3274"/>
        </pc:sldMkLst>
      </pc:sldChg>
      <pc:sldChg chg="add">
        <pc:chgData name="Robin Rettien" userId="d3b77970-caed-4e6f-89f3-1a113df11dad" providerId="ADAL" clId="{6C36C419-7216-473C-A03A-431D16FF4719}" dt="2020-11-25T18:04:04.766" v="83"/>
        <pc:sldMkLst>
          <pc:docMk/>
          <pc:sldMk cId="563068854" sldId="3281"/>
        </pc:sldMkLst>
      </pc:sldChg>
      <pc:sldChg chg="del">
        <pc:chgData name="Robin Rettien" userId="d3b77970-caed-4e6f-89f3-1a113df11dad" providerId="ADAL" clId="{6C36C419-7216-473C-A03A-431D16FF4719}" dt="2020-11-25T18:02:52.703" v="49" actId="47"/>
        <pc:sldMkLst>
          <pc:docMk/>
          <pc:sldMk cId="3322995288" sldId="4245"/>
        </pc:sldMkLst>
      </pc:sldChg>
      <pc:sldChg chg="del">
        <pc:chgData name="Robin Rettien" userId="d3b77970-caed-4e6f-89f3-1a113df11dad" providerId="ADAL" clId="{6C36C419-7216-473C-A03A-431D16FF4719}" dt="2020-11-25T18:02:57.348" v="74" actId="47"/>
        <pc:sldMkLst>
          <pc:docMk/>
          <pc:sldMk cId="1463496280" sldId="4270"/>
        </pc:sldMkLst>
      </pc:sldChg>
      <pc:sldChg chg="add">
        <pc:chgData name="Robin Rettien" userId="d3b77970-caed-4e6f-89f3-1a113df11dad" providerId="ADAL" clId="{6C36C419-7216-473C-A03A-431D16FF4719}" dt="2020-11-25T18:04:04.766" v="83"/>
        <pc:sldMkLst>
          <pc:docMk/>
          <pc:sldMk cId="1747198398" sldId="4280"/>
        </pc:sldMkLst>
      </pc:sldChg>
      <pc:sldChg chg="add">
        <pc:chgData name="Robin Rettien" userId="d3b77970-caed-4e6f-89f3-1a113df11dad" providerId="ADAL" clId="{6C36C419-7216-473C-A03A-431D16FF4719}" dt="2020-11-25T18:04:04.766" v="83"/>
        <pc:sldMkLst>
          <pc:docMk/>
          <pc:sldMk cId="2213945299" sldId="4299"/>
        </pc:sldMkLst>
      </pc:sldChg>
      <pc:sldChg chg="del">
        <pc:chgData name="Robin Rettien" userId="d3b77970-caed-4e6f-89f3-1a113df11dad" providerId="ADAL" clId="{6C36C419-7216-473C-A03A-431D16FF4719}" dt="2020-11-25T18:02:56.895" v="72" actId="47"/>
        <pc:sldMkLst>
          <pc:docMk/>
          <pc:sldMk cId="1667808993" sldId="4360"/>
        </pc:sldMkLst>
      </pc:sldChg>
      <pc:sldChg chg="add del ord">
        <pc:chgData name="Robin Rettien" userId="d3b77970-caed-4e6f-89f3-1a113df11dad" providerId="ADAL" clId="{6C36C419-7216-473C-A03A-431D16FF4719}" dt="2020-11-25T18:03:02.987" v="82"/>
        <pc:sldMkLst>
          <pc:docMk/>
          <pc:sldMk cId="3997315665" sldId="4377"/>
        </pc:sldMkLst>
      </pc:sldChg>
      <pc:sldChg chg="add del">
        <pc:chgData name="Robin Rettien" userId="d3b77970-caed-4e6f-89f3-1a113df11dad" providerId="ADAL" clId="{6C36C419-7216-473C-A03A-431D16FF4719}" dt="2020-11-25T18:02:52.565" v="48" actId="47"/>
        <pc:sldMkLst>
          <pc:docMk/>
          <pc:sldMk cId="1566171282" sldId="4387"/>
        </pc:sldMkLst>
      </pc:sldChg>
      <pc:sldChg chg="ord">
        <pc:chgData name="Robin Rettien" userId="d3b77970-caed-4e6f-89f3-1a113df11dad" providerId="ADAL" clId="{6C36C419-7216-473C-A03A-431D16FF4719}" dt="2020-11-25T18:03:02.987" v="82"/>
        <pc:sldMkLst>
          <pc:docMk/>
          <pc:sldMk cId="917409064" sldId="4391"/>
        </pc:sldMkLst>
      </pc:sldChg>
      <pc:sldChg chg="del">
        <pc:chgData name="Robin Rettien" userId="d3b77970-caed-4e6f-89f3-1a113df11dad" providerId="ADAL" clId="{6C36C419-7216-473C-A03A-431D16FF4719}" dt="2020-11-25T18:02:57.900" v="77" actId="47"/>
        <pc:sldMkLst>
          <pc:docMk/>
          <pc:sldMk cId="2389333436" sldId="4397"/>
        </pc:sldMkLst>
      </pc:sldChg>
      <pc:sldChg chg="add">
        <pc:chgData name="Robin Rettien" userId="d3b77970-caed-4e6f-89f3-1a113df11dad" providerId="ADAL" clId="{6C36C419-7216-473C-A03A-431D16FF4719}" dt="2020-11-25T18:04:04.766" v="83"/>
        <pc:sldMkLst>
          <pc:docMk/>
          <pc:sldMk cId="2843032093" sldId="4437"/>
        </pc:sldMkLst>
      </pc:sldChg>
      <pc:sldChg chg="del">
        <pc:chgData name="Robin Rettien" userId="d3b77970-caed-4e6f-89f3-1a113df11dad" providerId="ADAL" clId="{6C36C419-7216-473C-A03A-431D16FF4719}" dt="2020-11-25T18:02:57.011" v="73" actId="47"/>
        <pc:sldMkLst>
          <pc:docMk/>
          <pc:sldMk cId="3456538281" sldId="4454"/>
        </pc:sldMkLst>
      </pc:sldChg>
      <pc:sldChg chg="del">
        <pc:chgData name="Robin Rettien" userId="d3b77970-caed-4e6f-89f3-1a113df11dad" providerId="ADAL" clId="{6C36C419-7216-473C-A03A-431D16FF4719}" dt="2020-11-25T18:02:57.528" v="75" actId="47"/>
        <pc:sldMkLst>
          <pc:docMk/>
          <pc:sldMk cId="686699456" sldId="4466"/>
        </pc:sldMkLst>
      </pc:sldChg>
      <pc:sldChg chg="add">
        <pc:chgData name="Robin Rettien" userId="d3b77970-caed-4e6f-89f3-1a113df11dad" providerId="ADAL" clId="{6C36C419-7216-473C-A03A-431D16FF4719}" dt="2020-11-25T18:04:04.766" v="83"/>
        <pc:sldMkLst>
          <pc:docMk/>
          <pc:sldMk cId="3607771872" sldId="4467"/>
        </pc:sldMkLst>
      </pc:sldChg>
      <pc:sldChg chg="add">
        <pc:chgData name="Robin Rettien" userId="d3b77970-caed-4e6f-89f3-1a113df11dad" providerId="ADAL" clId="{6C36C419-7216-473C-A03A-431D16FF4719}" dt="2020-11-25T18:04:04.766" v="83"/>
        <pc:sldMkLst>
          <pc:docMk/>
          <pc:sldMk cId="3561715792" sldId="4468"/>
        </pc:sldMkLst>
      </pc:sldChg>
      <pc:sldChg chg="add">
        <pc:chgData name="Robin Rettien" userId="d3b77970-caed-4e6f-89f3-1a113df11dad" providerId="ADAL" clId="{6C36C419-7216-473C-A03A-431D16FF4719}" dt="2020-11-25T18:04:04.766" v="83"/>
        <pc:sldMkLst>
          <pc:docMk/>
          <pc:sldMk cId="2871285774" sldId="4469"/>
        </pc:sldMkLst>
      </pc:sldChg>
      <pc:sldChg chg="add">
        <pc:chgData name="Robin Rettien" userId="d3b77970-caed-4e6f-89f3-1a113df11dad" providerId="ADAL" clId="{6C36C419-7216-473C-A03A-431D16FF4719}" dt="2020-11-25T18:04:04.766" v="83"/>
        <pc:sldMkLst>
          <pc:docMk/>
          <pc:sldMk cId="2657895909" sldId="4470"/>
        </pc:sldMkLst>
      </pc:sldChg>
      <pc:sldChg chg="add">
        <pc:chgData name="Robin Rettien" userId="d3b77970-caed-4e6f-89f3-1a113df11dad" providerId="ADAL" clId="{6C36C419-7216-473C-A03A-431D16FF4719}" dt="2020-11-25T18:04:04.766" v="83"/>
        <pc:sldMkLst>
          <pc:docMk/>
          <pc:sldMk cId="2530781139" sldId="4471"/>
        </pc:sldMkLst>
      </pc:sldChg>
      <pc:sldChg chg="add">
        <pc:chgData name="Robin Rettien" userId="d3b77970-caed-4e6f-89f3-1a113df11dad" providerId="ADAL" clId="{6C36C419-7216-473C-A03A-431D16FF4719}" dt="2020-11-25T18:04:04.766" v="83"/>
        <pc:sldMkLst>
          <pc:docMk/>
          <pc:sldMk cId="359526628" sldId="4472"/>
        </pc:sldMkLst>
      </pc:sldChg>
      <pc:sldChg chg="del">
        <pc:chgData name="Robin Rettien" userId="d3b77970-caed-4e6f-89f3-1a113df11dad" providerId="ADAL" clId="{6C36C419-7216-473C-A03A-431D16FF4719}" dt="2020-11-25T18:02:55.763" v="65" actId="47"/>
        <pc:sldMkLst>
          <pc:docMk/>
          <pc:sldMk cId="783396592" sldId="4506"/>
        </pc:sldMkLst>
      </pc:sldChg>
      <pc:sldChg chg="del">
        <pc:chgData name="Robin Rettien" userId="d3b77970-caed-4e6f-89f3-1a113df11dad" providerId="ADAL" clId="{6C36C419-7216-473C-A03A-431D16FF4719}" dt="2020-11-25T18:02:54.536" v="61" actId="47"/>
        <pc:sldMkLst>
          <pc:docMk/>
          <pc:sldMk cId="1017006420" sldId="4518"/>
        </pc:sldMkLst>
      </pc:sldChg>
      <pc:sldChg chg="del">
        <pc:chgData name="Robin Rettien" userId="d3b77970-caed-4e6f-89f3-1a113df11dad" providerId="ADAL" clId="{6C36C419-7216-473C-A03A-431D16FF4719}" dt="2020-11-25T18:02:56.413" v="69" actId="47"/>
        <pc:sldMkLst>
          <pc:docMk/>
          <pc:sldMk cId="3024342461" sldId="4519"/>
        </pc:sldMkLst>
      </pc:sldChg>
      <pc:sldChg chg="del">
        <pc:chgData name="Robin Rettien" userId="d3b77970-caed-4e6f-89f3-1a113df11dad" providerId="ADAL" clId="{6C36C419-7216-473C-A03A-431D16FF4719}" dt="2020-11-25T18:02:55.875" v="66" actId="47"/>
        <pc:sldMkLst>
          <pc:docMk/>
          <pc:sldMk cId="4081695896" sldId="4520"/>
        </pc:sldMkLst>
      </pc:sldChg>
      <pc:sldChg chg="del">
        <pc:chgData name="Robin Rettien" userId="d3b77970-caed-4e6f-89f3-1a113df11dad" providerId="ADAL" clId="{6C36C419-7216-473C-A03A-431D16FF4719}" dt="2020-11-25T18:02:56.037" v="67" actId="47"/>
        <pc:sldMkLst>
          <pc:docMk/>
          <pc:sldMk cId="1101744368" sldId="4524"/>
        </pc:sldMkLst>
      </pc:sldChg>
      <pc:sldChg chg="del">
        <pc:chgData name="Robin Rettien" userId="d3b77970-caed-4e6f-89f3-1a113df11dad" providerId="ADAL" clId="{6C36C419-7216-473C-A03A-431D16FF4719}" dt="2020-11-25T18:02:53.446" v="53" actId="47"/>
        <pc:sldMkLst>
          <pc:docMk/>
          <pc:sldMk cId="419548533" sldId="4534"/>
        </pc:sldMkLst>
      </pc:sldChg>
      <pc:sldChg chg="add">
        <pc:chgData name="Robin Rettien" userId="d3b77970-caed-4e6f-89f3-1a113df11dad" providerId="ADAL" clId="{6C36C419-7216-473C-A03A-431D16FF4719}" dt="2020-11-25T18:04:04.766" v="83"/>
        <pc:sldMkLst>
          <pc:docMk/>
          <pc:sldMk cId="3053500909" sldId="4558"/>
        </pc:sldMkLst>
      </pc:sldChg>
      <pc:sldChg chg="add">
        <pc:chgData name="Robin Rettien" userId="d3b77970-caed-4e6f-89f3-1a113df11dad" providerId="ADAL" clId="{6C36C419-7216-473C-A03A-431D16FF4719}" dt="2020-11-25T18:04:04.766" v="83"/>
        <pc:sldMkLst>
          <pc:docMk/>
          <pc:sldMk cId="2550319828" sldId="4559"/>
        </pc:sldMkLst>
      </pc:sldChg>
      <pc:sldChg chg="del">
        <pc:chgData name="Robin Rettien" userId="d3b77970-caed-4e6f-89f3-1a113df11dad" providerId="ADAL" clId="{6C36C419-7216-473C-A03A-431D16FF4719}" dt="2020-11-25T18:02:53.168" v="52" actId="47"/>
        <pc:sldMkLst>
          <pc:docMk/>
          <pc:sldMk cId="4044166720" sldId="4561"/>
        </pc:sldMkLst>
      </pc:sldChg>
      <pc:sldChg chg="del">
        <pc:chgData name="Robin Rettien" userId="d3b77970-caed-4e6f-89f3-1a113df11dad" providerId="ADAL" clId="{6C36C419-7216-473C-A03A-431D16FF4719}" dt="2020-11-25T18:02:53.522" v="54" actId="47"/>
        <pc:sldMkLst>
          <pc:docMk/>
          <pc:sldMk cId="1377220271" sldId="4562"/>
        </pc:sldMkLst>
      </pc:sldChg>
      <pc:sldChg chg="del">
        <pc:chgData name="Robin Rettien" userId="d3b77970-caed-4e6f-89f3-1a113df11dad" providerId="ADAL" clId="{6C36C419-7216-473C-A03A-431D16FF4719}" dt="2020-11-25T18:02:53.598" v="55" actId="47"/>
        <pc:sldMkLst>
          <pc:docMk/>
          <pc:sldMk cId="2413002912" sldId="4563"/>
        </pc:sldMkLst>
      </pc:sldChg>
      <pc:sldChg chg="del">
        <pc:chgData name="Robin Rettien" userId="d3b77970-caed-4e6f-89f3-1a113df11dad" providerId="ADAL" clId="{6C36C419-7216-473C-A03A-431D16FF4719}" dt="2020-11-25T18:02:53.902" v="56" actId="47"/>
        <pc:sldMkLst>
          <pc:docMk/>
          <pc:sldMk cId="574132940" sldId="4564"/>
        </pc:sldMkLst>
      </pc:sldChg>
      <pc:sldChg chg="del">
        <pc:chgData name="Robin Rettien" userId="d3b77970-caed-4e6f-89f3-1a113df11dad" providerId="ADAL" clId="{6C36C419-7216-473C-A03A-431D16FF4719}" dt="2020-11-25T18:02:53.978" v="57" actId="47"/>
        <pc:sldMkLst>
          <pc:docMk/>
          <pc:sldMk cId="2417076013" sldId="4565"/>
        </pc:sldMkLst>
      </pc:sldChg>
      <pc:sldChg chg="del">
        <pc:chgData name="Robin Rettien" userId="d3b77970-caed-4e6f-89f3-1a113df11dad" providerId="ADAL" clId="{6C36C419-7216-473C-A03A-431D16FF4719}" dt="2020-11-25T18:02:54.055" v="58" actId="47"/>
        <pc:sldMkLst>
          <pc:docMk/>
          <pc:sldMk cId="2322720532" sldId="4566"/>
        </pc:sldMkLst>
      </pc:sldChg>
      <pc:sldChg chg="del">
        <pc:chgData name="Robin Rettien" userId="d3b77970-caed-4e6f-89f3-1a113df11dad" providerId="ADAL" clId="{6C36C419-7216-473C-A03A-431D16FF4719}" dt="2020-11-25T18:02:54.372" v="59" actId="47"/>
        <pc:sldMkLst>
          <pc:docMk/>
          <pc:sldMk cId="1804045032" sldId="4567"/>
        </pc:sldMkLst>
      </pc:sldChg>
      <pc:sldChg chg="del">
        <pc:chgData name="Robin Rettien" userId="d3b77970-caed-4e6f-89f3-1a113df11dad" providerId="ADAL" clId="{6C36C419-7216-473C-A03A-431D16FF4719}" dt="2020-11-25T18:02:54.784" v="62" actId="47"/>
        <pc:sldMkLst>
          <pc:docMk/>
          <pc:sldMk cId="321839724" sldId="4568"/>
        </pc:sldMkLst>
      </pc:sldChg>
      <pc:sldChg chg="del">
        <pc:chgData name="Robin Rettien" userId="d3b77970-caed-4e6f-89f3-1a113df11dad" providerId="ADAL" clId="{6C36C419-7216-473C-A03A-431D16FF4719}" dt="2020-11-25T18:02:55.384" v="63" actId="47"/>
        <pc:sldMkLst>
          <pc:docMk/>
          <pc:sldMk cId="2761733356" sldId="4569"/>
        </pc:sldMkLst>
      </pc:sldChg>
      <pc:sldChg chg="del">
        <pc:chgData name="Robin Rettien" userId="d3b77970-caed-4e6f-89f3-1a113df11dad" providerId="ADAL" clId="{6C36C419-7216-473C-A03A-431D16FF4719}" dt="2020-11-25T18:02:56.333" v="68" actId="47"/>
        <pc:sldMkLst>
          <pc:docMk/>
          <pc:sldMk cId="2623748295" sldId="4570"/>
        </pc:sldMkLst>
      </pc:sldChg>
      <pc:sldChg chg="del">
        <pc:chgData name="Robin Rettien" userId="d3b77970-caed-4e6f-89f3-1a113df11dad" providerId="ADAL" clId="{6C36C419-7216-473C-A03A-431D16FF4719}" dt="2020-11-25T18:02:56.533" v="70" actId="47"/>
        <pc:sldMkLst>
          <pc:docMk/>
          <pc:sldMk cId="1884533410" sldId="4571"/>
        </pc:sldMkLst>
      </pc:sldChg>
      <pc:sldChg chg="add">
        <pc:chgData name="Robin Rettien" userId="d3b77970-caed-4e6f-89f3-1a113df11dad" providerId="ADAL" clId="{6C36C419-7216-473C-A03A-431D16FF4719}" dt="2020-11-25T18:04:04.766" v="83"/>
        <pc:sldMkLst>
          <pc:docMk/>
          <pc:sldMk cId="1169208403" sldId="4572"/>
        </pc:sldMkLst>
      </pc:sldChg>
      <pc:sldChg chg="del">
        <pc:chgData name="Robin Rettien" userId="d3b77970-caed-4e6f-89f3-1a113df11dad" providerId="ADAL" clId="{6C36C419-7216-473C-A03A-431D16FF4719}" dt="2020-11-25T18:02:52.875" v="50" actId="47"/>
        <pc:sldMkLst>
          <pc:docMk/>
          <pc:sldMk cId="2272080729" sldId="4582"/>
        </pc:sldMkLst>
      </pc:sldChg>
      <pc:sldChg chg="del">
        <pc:chgData name="Robin Rettien" userId="d3b77970-caed-4e6f-89f3-1a113df11dad" providerId="ADAL" clId="{6C36C419-7216-473C-A03A-431D16FF4719}" dt="2020-11-25T18:02:53.007" v="51" actId="47"/>
        <pc:sldMkLst>
          <pc:docMk/>
          <pc:sldMk cId="2951204214" sldId="4583"/>
        </pc:sldMkLst>
      </pc:sldChg>
      <pc:sldChg chg="del">
        <pc:chgData name="Robin Rettien" userId="d3b77970-caed-4e6f-89f3-1a113df11dad" providerId="ADAL" clId="{6C36C419-7216-473C-A03A-431D16FF4719}" dt="2020-11-25T18:02:54.428" v="60" actId="47"/>
        <pc:sldMkLst>
          <pc:docMk/>
          <pc:sldMk cId="410427352" sldId="4584"/>
        </pc:sldMkLst>
      </pc:sldChg>
      <pc:sldChg chg="del">
        <pc:chgData name="Robin Rettien" userId="d3b77970-caed-4e6f-89f3-1a113df11dad" providerId="ADAL" clId="{6C36C419-7216-473C-A03A-431D16FF4719}" dt="2020-11-25T18:02:55.679" v="64" actId="47"/>
        <pc:sldMkLst>
          <pc:docMk/>
          <pc:sldMk cId="711719025" sldId="4587"/>
        </pc:sldMkLst>
      </pc:sldChg>
      <pc:sldChg chg="del">
        <pc:chgData name="Robin Rettien" userId="d3b77970-caed-4e6f-89f3-1a113df11dad" providerId="ADAL" clId="{6C36C419-7216-473C-A03A-431D16FF4719}" dt="2020-11-25T18:02:56.681" v="71" actId="47"/>
        <pc:sldMkLst>
          <pc:docMk/>
          <pc:sldMk cId="2998949739" sldId="4588"/>
        </pc:sldMkLst>
      </pc:sldChg>
      <pc:sldChg chg="del">
        <pc:chgData name="Robin Rettien" userId="d3b77970-caed-4e6f-89f3-1a113df11dad" providerId="ADAL" clId="{6C36C419-7216-473C-A03A-431D16FF4719}" dt="2020-11-25T18:02:58.030" v="78" actId="47"/>
        <pc:sldMkLst>
          <pc:docMk/>
          <pc:sldMk cId="519522727" sldId="4589"/>
        </pc:sldMkLst>
      </pc:sldChg>
      <pc:sldMasterChg chg="modSp mod delSldLayout modSldLayout">
        <pc:chgData name="Robin Rettien" userId="d3b77970-caed-4e6f-89f3-1a113df11dad" providerId="ADAL" clId="{6C36C419-7216-473C-A03A-431D16FF4719}" dt="2020-11-25T18:02:58.030" v="78" actId="47"/>
        <pc:sldMasterMkLst>
          <pc:docMk/>
          <pc:sldMasterMk cId="0" sldId="2147483659"/>
        </pc:sldMasterMkLst>
        <pc:spChg chg="mod">
          <ac:chgData name="Robin Rettien" userId="d3b77970-caed-4e6f-89f3-1a113df11dad" providerId="ADAL" clId="{6C36C419-7216-473C-A03A-431D16FF4719}" dt="2020-11-25T18:02:10.002" v="37" actId="20577"/>
          <ac:spMkLst>
            <pc:docMk/>
            <pc:sldMasterMk cId="0" sldId="2147483659"/>
            <ac:spMk id="4" creationId="{B8A5604C-B8A6-4D35-A162-2F60AB989CD9}"/>
          </ac:spMkLst>
        </pc:spChg>
        <pc:sldLayoutChg chg="modSp mod">
          <pc:chgData name="Robin Rettien" userId="d3b77970-caed-4e6f-89f3-1a113df11dad" providerId="ADAL" clId="{6C36C419-7216-473C-A03A-431D16FF4719}" dt="2020-11-25T18:02:15.038" v="38"/>
          <pc:sldLayoutMkLst>
            <pc:docMk/>
            <pc:sldMasterMk cId="0" sldId="2147483659"/>
            <pc:sldLayoutMk cId="3081998058" sldId="2147483681"/>
          </pc:sldLayoutMkLst>
          <pc:spChg chg="mod">
            <ac:chgData name="Robin Rettien" userId="d3b77970-caed-4e6f-89f3-1a113df11dad" providerId="ADAL" clId="{6C36C419-7216-473C-A03A-431D16FF4719}" dt="2020-11-25T18:02:15.038" v="38"/>
            <ac:spMkLst>
              <pc:docMk/>
              <pc:sldMasterMk cId="0" sldId="2147483659"/>
              <pc:sldLayoutMk cId="3081998058" sldId="2147483681"/>
              <ac:spMk id="3" creationId="{AEBDF29C-7377-4E63-8C4C-1D03C8CA67DF}"/>
            </ac:spMkLst>
          </pc:spChg>
        </pc:sldLayoutChg>
        <pc:sldLayoutChg chg="del">
          <pc:chgData name="Robin Rettien" userId="d3b77970-caed-4e6f-89f3-1a113df11dad" providerId="ADAL" clId="{6C36C419-7216-473C-A03A-431D16FF4719}" dt="2020-11-25T18:02:58.030" v="78" actId="47"/>
          <pc:sldLayoutMkLst>
            <pc:docMk/>
            <pc:sldMasterMk cId="0" sldId="2147483659"/>
            <pc:sldLayoutMk cId="1453283535" sldId="2147483748"/>
          </pc:sldLayoutMkLst>
        </pc:sldLayoutChg>
      </pc:sldMasterChg>
    </pc:docChg>
  </pc:docChgLst>
  <pc:docChgLst>
    <pc:chgData name="Robin Rettien" userId="d3b77970-caed-4e6f-89f3-1a113df11dad" providerId="ADAL" clId="{DAEA3E22-9844-481E-9B87-6745CA6151F1}"/>
    <pc:docChg chg="undo redo custSel addSld delSld modSld sldOrd modMainMaster modSection">
      <pc:chgData name="Robin Rettien" userId="d3b77970-caed-4e6f-89f3-1a113df11dad" providerId="ADAL" clId="{DAEA3E22-9844-481E-9B87-6745CA6151F1}" dt="2020-10-23T14:38:41.467" v="3449" actId="13926"/>
      <pc:docMkLst>
        <pc:docMk/>
      </pc:docMkLst>
      <pc:sldChg chg="del">
        <pc:chgData name="Robin Rettien" userId="d3b77970-caed-4e6f-89f3-1a113df11dad" providerId="ADAL" clId="{DAEA3E22-9844-481E-9B87-6745CA6151F1}" dt="2020-10-21T22:05:10.340" v="689" actId="47"/>
        <pc:sldMkLst>
          <pc:docMk/>
          <pc:sldMk cId="1985346453" sldId="3206"/>
        </pc:sldMkLst>
      </pc:sldChg>
      <pc:sldChg chg="addSp delSp mod">
        <pc:chgData name="Robin Rettien" userId="d3b77970-caed-4e6f-89f3-1a113df11dad" providerId="ADAL" clId="{DAEA3E22-9844-481E-9B87-6745CA6151F1}" dt="2020-10-22T11:27:43.863" v="2417" actId="22"/>
        <pc:sldMkLst>
          <pc:docMk/>
          <pc:sldMk cId="2215098716" sldId="3228"/>
        </pc:sldMkLst>
        <pc:picChg chg="add">
          <ac:chgData name="Robin Rettien" userId="d3b77970-caed-4e6f-89f3-1a113df11dad" providerId="ADAL" clId="{DAEA3E22-9844-481E-9B87-6745CA6151F1}" dt="2020-10-22T11:27:43.863" v="2417" actId="22"/>
          <ac:picMkLst>
            <pc:docMk/>
            <pc:sldMk cId="2215098716" sldId="3228"/>
            <ac:picMk id="3" creationId="{DF809F76-4483-465D-A4BB-481470D8F72C}"/>
          </ac:picMkLst>
        </pc:picChg>
        <pc:picChg chg="del">
          <ac:chgData name="Robin Rettien" userId="d3b77970-caed-4e6f-89f3-1a113df11dad" providerId="ADAL" clId="{DAEA3E22-9844-481E-9B87-6745CA6151F1}" dt="2020-10-22T11:27:43.515" v="2416" actId="478"/>
          <ac:picMkLst>
            <pc:docMk/>
            <pc:sldMk cId="2215098716" sldId="3228"/>
            <ac:picMk id="19" creationId="{21662815-C6C7-41CE-9E22-3403033B4CA0}"/>
          </ac:picMkLst>
        </pc:picChg>
      </pc:sldChg>
      <pc:sldChg chg="modSp mod">
        <pc:chgData name="Robin Rettien" userId="d3b77970-caed-4e6f-89f3-1a113df11dad" providerId="ADAL" clId="{DAEA3E22-9844-481E-9B87-6745CA6151F1}" dt="2020-10-22T12:32:03.498" v="3333" actId="20577"/>
        <pc:sldMkLst>
          <pc:docMk/>
          <pc:sldMk cId="3506868071" sldId="3231"/>
        </pc:sldMkLst>
        <pc:spChg chg="mod">
          <ac:chgData name="Robin Rettien" userId="d3b77970-caed-4e6f-89f3-1a113df11dad" providerId="ADAL" clId="{DAEA3E22-9844-481E-9B87-6745CA6151F1}" dt="2020-10-22T12:32:03.498" v="3333" actId="20577"/>
          <ac:spMkLst>
            <pc:docMk/>
            <pc:sldMk cId="3506868071" sldId="3231"/>
            <ac:spMk id="4" creationId="{721149F0-F1AE-443A-8E71-1BE013C7A6E3}"/>
          </ac:spMkLst>
        </pc:spChg>
      </pc:sldChg>
      <pc:sldChg chg="del">
        <pc:chgData name="Robin Rettien" userId="d3b77970-caed-4e6f-89f3-1a113df11dad" providerId="ADAL" clId="{DAEA3E22-9844-481E-9B87-6745CA6151F1}" dt="2020-10-21T21:23:49.323" v="416" actId="47"/>
        <pc:sldMkLst>
          <pc:docMk/>
          <pc:sldMk cId="2701472063" sldId="3244"/>
        </pc:sldMkLst>
      </pc:sldChg>
      <pc:sldChg chg="del">
        <pc:chgData name="Robin Rettien" userId="d3b77970-caed-4e6f-89f3-1a113df11dad" providerId="ADAL" clId="{DAEA3E22-9844-481E-9B87-6745CA6151F1}" dt="2020-10-22T07:28:56.358" v="1138" actId="47"/>
        <pc:sldMkLst>
          <pc:docMk/>
          <pc:sldMk cId="3254042521" sldId="3257"/>
        </pc:sldMkLst>
      </pc:sldChg>
      <pc:sldChg chg="del">
        <pc:chgData name="Robin Rettien" userId="d3b77970-caed-4e6f-89f3-1a113df11dad" providerId="ADAL" clId="{DAEA3E22-9844-481E-9B87-6745CA6151F1}" dt="2020-10-22T07:28:58.908" v="1142" actId="47"/>
        <pc:sldMkLst>
          <pc:docMk/>
          <pc:sldMk cId="333182808" sldId="3258"/>
        </pc:sldMkLst>
      </pc:sldChg>
      <pc:sldChg chg="del">
        <pc:chgData name="Robin Rettien" userId="d3b77970-caed-4e6f-89f3-1a113df11dad" providerId="ADAL" clId="{DAEA3E22-9844-481E-9B87-6745CA6151F1}" dt="2020-10-22T07:28:53.037" v="1137" actId="47"/>
        <pc:sldMkLst>
          <pc:docMk/>
          <pc:sldMk cId="2314686687" sldId="3259"/>
        </pc:sldMkLst>
      </pc:sldChg>
      <pc:sldChg chg="del">
        <pc:chgData name="Robin Rettien" userId="d3b77970-caed-4e6f-89f3-1a113df11dad" providerId="ADAL" clId="{DAEA3E22-9844-481E-9B87-6745CA6151F1}" dt="2020-10-22T07:28:56.949" v="1139" actId="47"/>
        <pc:sldMkLst>
          <pc:docMk/>
          <pc:sldMk cId="1194260321" sldId="3270"/>
        </pc:sldMkLst>
      </pc:sldChg>
      <pc:sldChg chg="del">
        <pc:chgData name="Robin Rettien" userId="d3b77970-caed-4e6f-89f3-1a113df11dad" providerId="ADAL" clId="{DAEA3E22-9844-481E-9B87-6745CA6151F1}" dt="2020-10-22T07:28:58.281" v="1141" actId="47"/>
        <pc:sldMkLst>
          <pc:docMk/>
          <pc:sldMk cId="1522624195" sldId="3272"/>
        </pc:sldMkLst>
      </pc:sldChg>
      <pc:sldChg chg="del">
        <pc:chgData name="Robin Rettien" userId="d3b77970-caed-4e6f-89f3-1a113df11dad" providerId="ADAL" clId="{DAEA3E22-9844-481E-9B87-6745CA6151F1}" dt="2020-10-22T07:28:57.496" v="1140" actId="47"/>
        <pc:sldMkLst>
          <pc:docMk/>
          <pc:sldMk cId="58792664" sldId="3273"/>
        </pc:sldMkLst>
      </pc:sldChg>
      <pc:sldChg chg="addSp delSp modSp mod">
        <pc:chgData name="Robin Rettien" userId="d3b77970-caed-4e6f-89f3-1a113df11dad" providerId="ADAL" clId="{DAEA3E22-9844-481E-9B87-6745CA6151F1}" dt="2020-10-22T11:53:17.510" v="2538" actId="108"/>
        <pc:sldMkLst>
          <pc:docMk/>
          <pc:sldMk cId="1073362777" sldId="3274"/>
        </pc:sldMkLst>
        <pc:spChg chg="del">
          <ac:chgData name="Robin Rettien" userId="d3b77970-caed-4e6f-89f3-1a113df11dad" providerId="ADAL" clId="{DAEA3E22-9844-481E-9B87-6745CA6151F1}" dt="2020-10-22T11:50:41.514" v="2485" actId="478"/>
          <ac:spMkLst>
            <pc:docMk/>
            <pc:sldMk cId="1073362777" sldId="3274"/>
            <ac:spMk id="4" creationId="{ED23E068-0346-48C8-9E7F-C6DEA69361F4}"/>
          </ac:spMkLst>
        </pc:spChg>
        <pc:spChg chg="del">
          <ac:chgData name="Robin Rettien" userId="d3b77970-caed-4e6f-89f3-1a113df11dad" providerId="ADAL" clId="{DAEA3E22-9844-481E-9B87-6745CA6151F1}" dt="2020-10-22T11:51:54.997" v="2504" actId="478"/>
          <ac:spMkLst>
            <pc:docMk/>
            <pc:sldMk cId="1073362777" sldId="3274"/>
            <ac:spMk id="9" creationId="{875B6E7F-5DC4-4B2C-89E7-44375BAECFB6}"/>
          </ac:spMkLst>
        </pc:spChg>
        <pc:spChg chg="del">
          <ac:chgData name="Robin Rettien" userId="d3b77970-caed-4e6f-89f3-1a113df11dad" providerId="ADAL" clId="{DAEA3E22-9844-481E-9B87-6745CA6151F1}" dt="2020-10-22T11:53:05.670" v="2536" actId="478"/>
          <ac:spMkLst>
            <pc:docMk/>
            <pc:sldMk cId="1073362777" sldId="3274"/>
            <ac:spMk id="10" creationId="{4597D15A-187E-4B2B-8DCD-DDB0852A2D5A}"/>
          </ac:spMkLst>
        </pc:spChg>
        <pc:picChg chg="del mod">
          <ac:chgData name="Robin Rettien" userId="d3b77970-caed-4e6f-89f3-1a113df11dad" providerId="ADAL" clId="{DAEA3E22-9844-481E-9B87-6745CA6151F1}" dt="2020-10-22T11:52:24.477" v="2525" actId="478"/>
          <ac:picMkLst>
            <pc:docMk/>
            <pc:sldMk cId="1073362777" sldId="3274"/>
            <ac:picMk id="6" creationId="{9A20EDBE-4E8E-4C06-8469-4D9B5A907705}"/>
          </ac:picMkLst>
        </pc:picChg>
        <pc:picChg chg="del mod">
          <ac:chgData name="Robin Rettien" userId="d3b77970-caed-4e6f-89f3-1a113df11dad" providerId="ADAL" clId="{DAEA3E22-9844-481E-9B87-6745CA6151F1}" dt="2020-10-22T11:51:47.673" v="2502" actId="478"/>
          <ac:picMkLst>
            <pc:docMk/>
            <pc:sldMk cId="1073362777" sldId="3274"/>
            <ac:picMk id="8" creationId="{6F3FA82D-9B5D-4F16-9047-40C44CD68361}"/>
          </ac:picMkLst>
        </pc:picChg>
        <pc:picChg chg="add mod ord">
          <ac:chgData name="Robin Rettien" userId="d3b77970-caed-4e6f-89f3-1a113df11dad" providerId="ADAL" clId="{DAEA3E22-9844-481E-9B87-6745CA6151F1}" dt="2020-10-22T11:53:17.510" v="2538" actId="108"/>
          <ac:picMkLst>
            <pc:docMk/>
            <pc:sldMk cId="1073362777" sldId="3274"/>
            <ac:picMk id="13" creationId="{16BACAAF-B465-4305-BAA7-03B3DEFF9C3D}"/>
          </ac:picMkLst>
        </pc:picChg>
        <pc:picChg chg="add mod ord modCrop">
          <ac:chgData name="Robin Rettien" userId="d3b77970-caed-4e6f-89f3-1a113df11dad" providerId="ADAL" clId="{DAEA3E22-9844-481E-9B87-6745CA6151F1}" dt="2020-10-22T11:53:16.834" v="2537" actId="108"/>
          <ac:picMkLst>
            <pc:docMk/>
            <pc:sldMk cId="1073362777" sldId="3274"/>
            <ac:picMk id="31" creationId="{8C5AA8AC-3BD6-4506-AEB9-0405659118A0}"/>
          </ac:picMkLst>
        </pc:picChg>
      </pc:sldChg>
      <pc:sldChg chg="addSp delSp mod">
        <pc:chgData name="Robin Rettien" userId="d3b77970-caed-4e6f-89f3-1a113df11dad" providerId="ADAL" clId="{DAEA3E22-9844-481E-9B87-6745CA6151F1}" dt="2020-10-22T11:27:31.490" v="2415" actId="22"/>
        <pc:sldMkLst>
          <pc:docMk/>
          <pc:sldMk cId="563068854" sldId="3281"/>
        </pc:sldMkLst>
        <pc:picChg chg="add">
          <ac:chgData name="Robin Rettien" userId="d3b77970-caed-4e6f-89f3-1a113df11dad" providerId="ADAL" clId="{DAEA3E22-9844-481E-9B87-6745CA6151F1}" dt="2020-10-22T11:27:31.490" v="2415" actId="22"/>
          <ac:picMkLst>
            <pc:docMk/>
            <pc:sldMk cId="563068854" sldId="3281"/>
            <ac:picMk id="6" creationId="{26B1741D-DBED-4178-B2FA-2B5B37176CD1}"/>
          </ac:picMkLst>
        </pc:picChg>
        <pc:picChg chg="del">
          <ac:chgData name="Robin Rettien" userId="d3b77970-caed-4e6f-89f3-1a113df11dad" providerId="ADAL" clId="{DAEA3E22-9844-481E-9B87-6745CA6151F1}" dt="2020-10-22T11:27:31.157" v="2414" actId="478"/>
          <ac:picMkLst>
            <pc:docMk/>
            <pc:sldMk cId="563068854" sldId="3281"/>
            <ac:picMk id="20" creationId="{B233DA62-FD67-45B5-A82A-E16EDF8CBB3F}"/>
          </ac:picMkLst>
        </pc:picChg>
      </pc:sldChg>
      <pc:sldChg chg="ord">
        <pc:chgData name="Robin Rettien" userId="d3b77970-caed-4e6f-89f3-1a113df11dad" providerId="ADAL" clId="{DAEA3E22-9844-481E-9B87-6745CA6151F1}" dt="2020-10-21T22:14:17.486" v="788"/>
        <pc:sldMkLst>
          <pc:docMk/>
          <pc:sldMk cId="2951810969" sldId="3305"/>
        </pc:sldMkLst>
      </pc:sldChg>
      <pc:sldChg chg="modSp mod">
        <pc:chgData name="Robin Rettien" userId="d3b77970-caed-4e6f-89f3-1a113df11dad" providerId="ADAL" clId="{DAEA3E22-9844-481E-9B87-6745CA6151F1}" dt="2020-10-22T10:21:44.171" v="2158" actId="20577"/>
        <pc:sldMkLst>
          <pc:docMk/>
          <pc:sldMk cId="45512336" sldId="3325"/>
        </pc:sldMkLst>
        <pc:graphicFrameChg chg="modGraphic">
          <ac:chgData name="Robin Rettien" userId="d3b77970-caed-4e6f-89f3-1a113df11dad" providerId="ADAL" clId="{DAEA3E22-9844-481E-9B87-6745CA6151F1}" dt="2020-10-22T10:21:44.171" v="2158" actId="20577"/>
          <ac:graphicFrameMkLst>
            <pc:docMk/>
            <pc:sldMk cId="45512336" sldId="3325"/>
            <ac:graphicFrameMk id="4" creationId="{6D79E59A-374D-415E-8645-1A20DE6105FB}"/>
          </ac:graphicFrameMkLst>
        </pc:graphicFrameChg>
      </pc:sldChg>
      <pc:sldChg chg="modSp mod">
        <pc:chgData name="Robin Rettien" userId="d3b77970-caed-4e6f-89f3-1a113df11dad" providerId="ADAL" clId="{DAEA3E22-9844-481E-9B87-6745CA6151F1}" dt="2020-10-22T10:22:07.830" v="2171" actId="20577"/>
        <pc:sldMkLst>
          <pc:docMk/>
          <pc:sldMk cId="769565367" sldId="3326"/>
        </pc:sldMkLst>
        <pc:graphicFrameChg chg="modGraphic">
          <ac:chgData name="Robin Rettien" userId="d3b77970-caed-4e6f-89f3-1a113df11dad" providerId="ADAL" clId="{DAEA3E22-9844-481E-9B87-6745CA6151F1}" dt="2020-10-22T10:22:07.830" v="2171" actId="20577"/>
          <ac:graphicFrameMkLst>
            <pc:docMk/>
            <pc:sldMk cId="769565367" sldId="3326"/>
            <ac:graphicFrameMk id="4" creationId="{6D79E59A-374D-415E-8645-1A20DE6105FB}"/>
          </ac:graphicFrameMkLst>
        </pc:graphicFrameChg>
      </pc:sldChg>
      <pc:sldChg chg="modSp mod">
        <pc:chgData name="Robin Rettien" userId="d3b77970-caed-4e6f-89f3-1a113df11dad" providerId="ADAL" clId="{DAEA3E22-9844-481E-9B87-6745CA6151F1}" dt="2020-10-21T22:17:46.824" v="825" actId="20577"/>
        <pc:sldMkLst>
          <pc:docMk/>
          <pc:sldMk cId="2666718201" sldId="4240"/>
        </pc:sldMkLst>
        <pc:spChg chg="mod">
          <ac:chgData name="Robin Rettien" userId="d3b77970-caed-4e6f-89f3-1a113df11dad" providerId="ADAL" clId="{DAEA3E22-9844-481E-9B87-6745CA6151F1}" dt="2020-10-21T22:07:05.039" v="736" actId="1076"/>
          <ac:spMkLst>
            <pc:docMk/>
            <pc:sldMk cId="2666718201" sldId="4240"/>
            <ac:spMk id="3" creationId="{4A69D288-9928-4DAE-A773-A82FA9B67138}"/>
          </ac:spMkLst>
        </pc:spChg>
        <pc:spChg chg="mod">
          <ac:chgData name="Robin Rettien" userId="d3b77970-caed-4e6f-89f3-1a113df11dad" providerId="ADAL" clId="{DAEA3E22-9844-481E-9B87-6745CA6151F1}" dt="2020-10-21T22:07:05.039" v="736" actId="1076"/>
          <ac:spMkLst>
            <pc:docMk/>
            <pc:sldMk cId="2666718201" sldId="4240"/>
            <ac:spMk id="4" creationId="{A4CE8AB0-D31E-46BA-BF6C-4B07AAF30F15}"/>
          </ac:spMkLst>
        </pc:spChg>
        <pc:spChg chg="mod">
          <ac:chgData name="Robin Rettien" userId="d3b77970-caed-4e6f-89f3-1a113df11dad" providerId="ADAL" clId="{DAEA3E22-9844-481E-9B87-6745CA6151F1}" dt="2020-10-21T22:17:46.824" v="825" actId="20577"/>
          <ac:spMkLst>
            <pc:docMk/>
            <pc:sldMk cId="2666718201" sldId="4240"/>
            <ac:spMk id="25" creationId="{F83F7EAB-E819-4F7C-AB07-9257B8B5B863}"/>
          </ac:spMkLst>
        </pc:spChg>
      </pc:sldChg>
      <pc:sldChg chg="delSp mod">
        <pc:chgData name="Robin Rettien" userId="d3b77970-caed-4e6f-89f3-1a113df11dad" providerId="ADAL" clId="{DAEA3E22-9844-481E-9B87-6745CA6151F1}" dt="2020-10-21T21:59:36.496" v="673" actId="478"/>
        <pc:sldMkLst>
          <pc:docMk/>
          <pc:sldMk cId="1699335963" sldId="4241"/>
        </pc:sldMkLst>
        <pc:spChg chg="del">
          <ac:chgData name="Robin Rettien" userId="d3b77970-caed-4e6f-89f3-1a113df11dad" providerId="ADAL" clId="{DAEA3E22-9844-481E-9B87-6745CA6151F1}" dt="2020-10-21T21:59:36.496" v="673" actId="478"/>
          <ac:spMkLst>
            <pc:docMk/>
            <pc:sldMk cId="1699335963" sldId="4241"/>
            <ac:spMk id="3" creationId="{945BAE39-FFDE-4B8A-88E5-9AB239206367}"/>
          </ac:spMkLst>
        </pc:spChg>
      </pc:sldChg>
      <pc:sldChg chg="modSp">
        <pc:chgData name="Robin Rettien" userId="d3b77970-caed-4e6f-89f3-1a113df11dad" providerId="ADAL" clId="{DAEA3E22-9844-481E-9B87-6745CA6151F1}" dt="2020-10-22T11:33:00.953" v="2435"/>
        <pc:sldMkLst>
          <pc:docMk/>
          <pc:sldMk cId="2534189807" sldId="4297"/>
        </pc:sldMkLst>
        <pc:picChg chg="mod">
          <ac:chgData name="Robin Rettien" userId="d3b77970-caed-4e6f-89f3-1a113df11dad" providerId="ADAL" clId="{DAEA3E22-9844-481E-9B87-6745CA6151F1}" dt="2020-10-22T11:32:21.532" v="2434"/>
          <ac:picMkLst>
            <pc:docMk/>
            <pc:sldMk cId="2534189807" sldId="4297"/>
            <ac:picMk id="14" creationId="{3DEBCE5D-A9E8-462F-92D3-ABFA4899F662}"/>
          </ac:picMkLst>
        </pc:picChg>
        <pc:picChg chg="mod">
          <ac:chgData name="Robin Rettien" userId="d3b77970-caed-4e6f-89f3-1a113df11dad" providerId="ADAL" clId="{DAEA3E22-9844-481E-9B87-6745CA6151F1}" dt="2020-10-22T11:33:00.953" v="2435"/>
          <ac:picMkLst>
            <pc:docMk/>
            <pc:sldMk cId="2534189807" sldId="4297"/>
            <ac:picMk id="17" creationId="{FAB36D7A-E45A-42F0-8E54-79A27E83FD39}"/>
          </ac:picMkLst>
        </pc:picChg>
      </pc:sldChg>
      <pc:sldChg chg="delSp modSp mod">
        <pc:chgData name="Robin Rettien" userId="d3b77970-caed-4e6f-89f3-1a113df11dad" providerId="ADAL" clId="{DAEA3E22-9844-481E-9B87-6745CA6151F1}" dt="2020-10-22T09:54:51.951" v="1745" actId="478"/>
        <pc:sldMkLst>
          <pc:docMk/>
          <pc:sldMk cId="2213945299" sldId="4299"/>
        </pc:sldMkLst>
        <pc:spChg chg="mod">
          <ac:chgData name="Robin Rettien" userId="d3b77970-caed-4e6f-89f3-1a113df11dad" providerId="ADAL" clId="{DAEA3E22-9844-481E-9B87-6745CA6151F1}" dt="2020-10-22T09:31:24.197" v="1532" actId="20577"/>
          <ac:spMkLst>
            <pc:docMk/>
            <pc:sldMk cId="2213945299" sldId="4299"/>
            <ac:spMk id="5" creationId="{D1E08F95-E8D6-4E54-91E5-3DE91527CDFA}"/>
          </ac:spMkLst>
        </pc:spChg>
        <pc:spChg chg="del">
          <ac:chgData name="Robin Rettien" userId="d3b77970-caed-4e6f-89f3-1a113df11dad" providerId="ADAL" clId="{DAEA3E22-9844-481E-9B87-6745CA6151F1}" dt="2020-10-22T09:54:51.951" v="1745" actId="478"/>
          <ac:spMkLst>
            <pc:docMk/>
            <pc:sldMk cId="2213945299" sldId="4299"/>
            <ac:spMk id="8" creationId="{A43E3566-CEE1-455D-9E7C-AE221C0E7BAA}"/>
          </ac:spMkLst>
        </pc:spChg>
        <pc:spChg chg="mod">
          <ac:chgData name="Robin Rettien" userId="d3b77970-caed-4e6f-89f3-1a113df11dad" providerId="ADAL" clId="{DAEA3E22-9844-481E-9B87-6745CA6151F1}" dt="2020-10-22T09:31:05.870" v="1524" actId="1076"/>
          <ac:spMkLst>
            <pc:docMk/>
            <pc:sldMk cId="2213945299" sldId="4299"/>
            <ac:spMk id="19" creationId="{829175D6-0403-46A6-84F9-7768971772A8}"/>
          </ac:spMkLst>
        </pc:spChg>
        <pc:spChg chg="mod">
          <ac:chgData name="Robin Rettien" userId="d3b77970-caed-4e6f-89f3-1a113df11dad" providerId="ADAL" clId="{DAEA3E22-9844-481E-9B87-6745CA6151F1}" dt="2020-10-22T09:30:55.477" v="1522" actId="20577"/>
          <ac:spMkLst>
            <pc:docMk/>
            <pc:sldMk cId="2213945299" sldId="4299"/>
            <ac:spMk id="28" creationId="{1915FD22-2941-43E3-94C2-8BDD87DD535A}"/>
          </ac:spMkLst>
        </pc:spChg>
        <pc:spChg chg="mod">
          <ac:chgData name="Robin Rettien" userId="d3b77970-caed-4e6f-89f3-1a113df11dad" providerId="ADAL" clId="{DAEA3E22-9844-481E-9B87-6745CA6151F1}" dt="2020-10-22T09:31:08.855" v="1525" actId="1076"/>
          <ac:spMkLst>
            <pc:docMk/>
            <pc:sldMk cId="2213945299" sldId="4299"/>
            <ac:spMk id="32" creationId="{E2D8025E-64BA-4E9E-8282-91F306EFCAB5}"/>
          </ac:spMkLst>
        </pc:spChg>
        <pc:spChg chg="mod">
          <ac:chgData name="Robin Rettien" userId="d3b77970-caed-4e6f-89f3-1a113df11dad" providerId="ADAL" clId="{DAEA3E22-9844-481E-9B87-6745CA6151F1}" dt="2020-10-22T09:31:02.110" v="1523" actId="1076"/>
          <ac:spMkLst>
            <pc:docMk/>
            <pc:sldMk cId="2213945299" sldId="4299"/>
            <ac:spMk id="34" creationId="{5A6B9004-B47F-4442-A786-58C9301B86CF}"/>
          </ac:spMkLst>
        </pc:spChg>
      </pc:sldChg>
      <pc:sldChg chg="addSp delSp modSp mod">
        <pc:chgData name="Robin Rettien" userId="d3b77970-caed-4e6f-89f3-1a113df11dad" providerId="ADAL" clId="{DAEA3E22-9844-481E-9B87-6745CA6151F1}" dt="2020-10-22T10:06:24.418" v="1912" actId="478"/>
        <pc:sldMkLst>
          <pc:docMk/>
          <pc:sldMk cId="2222952965" sldId="4300"/>
        </pc:sldMkLst>
        <pc:spChg chg="mod">
          <ac:chgData name="Robin Rettien" userId="d3b77970-caed-4e6f-89f3-1a113df11dad" providerId="ADAL" clId="{DAEA3E22-9844-481E-9B87-6745CA6151F1}" dt="2020-10-22T10:06:13.547" v="1911" actId="13926"/>
          <ac:spMkLst>
            <pc:docMk/>
            <pc:sldMk cId="2222952965" sldId="4300"/>
            <ac:spMk id="5" creationId="{D1E08F95-E8D6-4E54-91E5-3DE91527CDFA}"/>
          </ac:spMkLst>
        </pc:spChg>
        <pc:spChg chg="del">
          <ac:chgData name="Robin Rettien" userId="d3b77970-caed-4e6f-89f3-1a113df11dad" providerId="ADAL" clId="{DAEA3E22-9844-481E-9B87-6745CA6151F1}" dt="2020-10-22T10:06:24.418" v="1912" actId="478"/>
          <ac:spMkLst>
            <pc:docMk/>
            <pc:sldMk cId="2222952965" sldId="4300"/>
            <ac:spMk id="6" creationId="{9FE29954-D57B-4E54-80D2-7ABD128499DF}"/>
          </ac:spMkLst>
        </pc:spChg>
        <pc:spChg chg="add mod">
          <ac:chgData name="Robin Rettien" userId="d3b77970-caed-4e6f-89f3-1a113df11dad" providerId="ADAL" clId="{DAEA3E22-9844-481E-9B87-6745CA6151F1}" dt="2020-10-22T09:55:52.868" v="1749" actId="13926"/>
          <ac:spMkLst>
            <pc:docMk/>
            <pc:sldMk cId="2222952965" sldId="4300"/>
            <ac:spMk id="8" creationId="{4E9D3364-AC82-441F-A91F-D2CBF217A261}"/>
          </ac:spMkLst>
        </pc:spChg>
        <pc:spChg chg="add mod">
          <ac:chgData name="Robin Rettien" userId="d3b77970-caed-4e6f-89f3-1a113df11dad" providerId="ADAL" clId="{DAEA3E22-9844-481E-9B87-6745CA6151F1}" dt="2020-10-22T09:55:52.868" v="1749" actId="13926"/>
          <ac:spMkLst>
            <pc:docMk/>
            <pc:sldMk cId="2222952965" sldId="4300"/>
            <ac:spMk id="9" creationId="{A312EE0E-6E5F-4451-9613-9841C9C52927}"/>
          </ac:spMkLst>
        </pc:spChg>
        <pc:spChg chg="mod">
          <ac:chgData name="Robin Rettien" userId="d3b77970-caed-4e6f-89f3-1a113df11dad" providerId="ADAL" clId="{DAEA3E22-9844-481E-9B87-6745CA6151F1}" dt="2020-10-22T10:04:38.412" v="1862" actId="1076"/>
          <ac:spMkLst>
            <pc:docMk/>
            <pc:sldMk cId="2222952965" sldId="4300"/>
            <ac:spMk id="19" creationId="{C0BD94EC-0A89-4D61-AF0E-F92FAD114D3C}"/>
          </ac:spMkLst>
        </pc:spChg>
        <pc:spChg chg="del">
          <ac:chgData name="Robin Rettien" userId="d3b77970-caed-4e6f-89f3-1a113df11dad" providerId="ADAL" clId="{DAEA3E22-9844-481E-9B87-6745CA6151F1}" dt="2020-10-22T09:55:41.557" v="1747" actId="478"/>
          <ac:spMkLst>
            <pc:docMk/>
            <pc:sldMk cId="2222952965" sldId="4300"/>
            <ac:spMk id="23" creationId="{3EA17DE5-046C-44F5-A2B8-3C282E2387D6}"/>
          </ac:spMkLst>
        </pc:spChg>
        <pc:spChg chg="del">
          <ac:chgData name="Robin Rettien" userId="d3b77970-caed-4e6f-89f3-1a113df11dad" providerId="ADAL" clId="{DAEA3E22-9844-481E-9B87-6745CA6151F1}" dt="2020-10-22T09:55:41.557" v="1747" actId="478"/>
          <ac:spMkLst>
            <pc:docMk/>
            <pc:sldMk cId="2222952965" sldId="4300"/>
            <ac:spMk id="24" creationId="{DAC17EE5-C98D-412D-9A3D-F206BF9E9E85}"/>
          </ac:spMkLst>
        </pc:spChg>
        <pc:spChg chg="mod">
          <ac:chgData name="Robin Rettien" userId="d3b77970-caed-4e6f-89f3-1a113df11dad" providerId="ADAL" clId="{DAEA3E22-9844-481E-9B87-6745CA6151F1}" dt="2020-10-22T10:05:34.874" v="1891" actId="13926"/>
          <ac:spMkLst>
            <pc:docMk/>
            <pc:sldMk cId="2222952965" sldId="4300"/>
            <ac:spMk id="28" creationId="{1915FD22-2941-43E3-94C2-8BDD87DD535A}"/>
          </ac:spMkLst>
        </pc:spChg>
        <pc:spChg chg="mod">
          <ac:chgData name="Robin Rettien" userId="d3b77970-caed-4e6f-89f3-1a113df11dad" providerId="ADAL" clId="{DAEA3E22-9844-481E-9B87-6745CA6151F1}" dt="2020-10-22T09:46:13.241" v="1640" actId="1076"/>
          <ac:spMkLst>
            <pc:docMk/>
            <pc:sldMk cId="2222952965" sldId="4300"/>
            <ac:spMk id="31" creationId="{5C72695E-10FF-4D0B-8D75-4C5AC15B2D33}"/>
          </ac:spMkLst>
        </pc:spChg>
        <pc:spChg chg="mod">
          <ac:chgData name="Robin Rettien" userId="d3b77970-caed-4e6f-89f3-1a113df11dad" providerId="ADAL" clId="{DAEA3E22-9844-481E-9B87-6745CA6151F1}" dt="2020-10-22T09:46:33.836" v="1641" actId="1076"/>
          <ac:spMkLst>
            <pc:docMk/>
            <pc:sldMk cId="2222952965" sldId="4300"/>
            <ac:spMk id="32" creationId="{E2D8025E-64BA-4E9E-8282-91F306EFCAB5}"/>
          </ac:spMkLst>
        </pc:spChg>
        <pc:spChg chg="mod">
          <ac:chgData name="Robin Rettien" userId="d3b77970-caed-4e6f-89f3-1a113df11dad" providerId="ADAL" clId="{DAEA3E22-9844-481E-9B87-6745CA6151F1}" dt="2020-10-22T10:04:42.431" v="1863" actId="1076"/>
          <ac:spMkLst>
            <pc:docMk/>
            <pc:sldMk cId="2222952965" sldId="4300"/>
            <ac:spMk id="34" creationId="{5A6B9004-B47F-4442-A786-58C9301B86CF}"/>
          </ac:spMkLst>
        </pc:spChg>
        <pc:picChg chg="add">
          <ac:chgData name="Robin Rettien" userId="d3b77970-caed-4e6f-89f3-1a113df11dad" providerId="ADAL" clId="{DAEA3E22-9844-481E-9B87-6745CA6151F1}" dt="2020-10-22T09:55:41.934" v="1748" actId="22"/>
          <ac:picMkLst>
            <pc:docMk/>
            <pc:sldMk cId="2222952965" sldId="4300"/>
            <ac:picMk id="11" creationId="{3728C279-2166-4372-80E9-F270977A0FD6}"/>
          </ac:picMkLst>
        </pc:picChg>
        <pc:picChg chg="add mod">
          <ac:chgData name="Robin Rettien" userId="d3b77970-caed-4e6f-89f3-1a113df11dad" providerId="ADAL" clId="{DAEA3E22-9844-481E-9B87-6745CA6151F1}" dt="2020-10-22T10:00:29.984" v="1767" actId="1038"/>
          <ac:picMkLst>
            <pc:docMk/>
            <pc:sldMk cId="2222952965" sldId="4300"/>
            <ac:picMk id="12" creationId="{67D5CE66-C90B-4B16-96FB-3BC1265E925F}"/>
          </ac:picMkLst>
        </pc:picChg>
        <pc:picChg chg="del">
          <ac:chgData name="Robin Rettien" userId="d3b77970-caed-4e6f-89f3-1a113df11dad" providerId="ADAL" clId="{DAEA3E22-9844-481E-9B87-6745CA6151F1}" dt="2020-10-22T09:55:41.557" v="1747" actId="478"/>
          <ac:picMkLst>
            <pc:docMk/>
            <pc:sldMk cId="2222952965" sldId="4300"/>
            <ac:picMk id="25" creationId="{3C147CE5-8E24-4EC6-A688-145B69A744D4}"/>
          </ac:picMkLst>
        </pc:picChg>
      </pc:sldChg>
      <pc:sldChg chg="delSp modSp mod">
        <pc:chgData name="Robin Rettien" userId="d3b77970-caed-4e6f-89f3-1a113df11dad" providerId="ADAL" clId="{DAEA3E22-9844-481E-9B87-6745CA6151F1}" dt="2020-10-22T09:54:36.955" v="1742" actId="478"/>
        <pc:sldMkLst>
          <pc:docMk/>
          <pc:sldMk cId="790942364" sldId="4302"/>
        </pc:sldMkLst>
        <pc:spChg chg="del">
          <ac:chgData name="Robin Rettien" userId="d3b77970-caed-4e6f-89f3-1a113df11dad" providerId="ADAL" clId="{DAEA3E22-9844-481E-9B87-6745CA6151F1}" dt="2020-10-22T09:54:36.955" v="1742" actId="478"/>
          <ac:spMkLst>
            <pc:docMk/>
            <pc:sldMk cId="790942364" sldId="4302"/>
            <ac:spMk id="6" creationId="{3305DFCA-1CBD-4B19-9F3D-A97649696243}"/>
          </ac:spMkLst>
        </pc:spChg>
        <pc:spChg chg="mod">
          <ac:chgData name="Robin Rettien" userId="d3b77970-caed-4e6f-89f3-1a113df11dad" providerId="ADAL" clId="{DAEA3E22-9844-481E-9B87-6745CA6151F1}" dt="2020-10-22T09:51:02.851" v="1733" actId="13926"/>
          <ac:spMkLst>
            <pc:docMk/>
            <pc:sldMk cId="790942364" sldId="4302"/>
            <ac:spMk id="28" creationId="{1915FD22-2941-43E3-94C2-8BDD87DD535A}"/>
          </ac:spMkLst>
        </pc:spChg>
        <pc:spChg chg="mod">
          <ac:chgData name="Robin Rettien" userId="d3b77970-caed-4e6f-89f3-1a113df11dad" providerId="ADAL" clId="{DAEA3E22-9844-481E-9B87-6745CA6151F1}" dt="2020-10-22T09:51:08.154" v="1734" actId="1076"/>
          <ac:spMkLst>
            <pc:docMk/>
            <pc:sldMk cId="790942364" sldId="4302"/>
            <ac:spMk id="31" creationId="{5C72695E-10FF-4D0B-8D75-4C5AC15B2D33}"/>
          </ac:spMkLst>
        </pc:spChg>
        <pc:spChg chg="mod">
          <ac:chgData name="Robin Rettien" userId="d3b77970-caed-4e6f-89f3-1a113df11dad" providerId="ADAL" clId="{DAEA3E22-9844-481E-9B87-6745CA6151F1}" dt="2020-10-22T09:51:12.839" v="1735" actId="1076"/>
          <ac:spMkLst>
            <pc:docMk/>
            <pc:sldMk cId="790942364" sldId="4302"/>
            <ac:spMk id="32" creationId="{E2D8025E-64BA-4E9E-8282-91F306EFCAB5}"/>
          </ac:spMkLst>
        </pc:spChg>
        <pc:spChg chg="mod">
          <ac:chgData name="Robin Rettien" userId="d3b77970-caed-4e6f-89f3-1a113df11dad" providerId="ADAL" clId="{DAEA3E22-9844-481E-9B87-6745CA6151F1}" dt="2020-10-22T09:51:18.427" v="1741" actId="1036"/>
          <ac:spMkLst>
            <pc:docMk/>
            <pc:sldMk cId="790942364" sldId="4302"/>
            <ac:spMk id="34" creationId="{5A6B9004-B47F-4442-A786-58C9301B86CF}"/>
          </ac:spMkLst>
        </pc:spChg>
      </pc:sldChg>
      <pc:sldChg chg="modSp mod ord">
        <pc:chgData name="Robin Rettien" userId="d3b77970-caed-4e6f-89f3-1a113df11dad" providerId="ADAL" clId="{DAEA3E22-9844-481E-9B87-6745CA6151F1}" dt="2020-10-22T08:21:25.393" v="1457" actId="13926"/>
        <pc:sldMkLst>
          <pc:docMk/>
          <pc:sldMk cId="469021758" sldId="4303"/>
        </pc:sldMkLst>
        <pc:spChg chg="mod">
          <ac:chgData name="Robin Rettien" userId="d3b77970-caed-4e6f-89f3-1a113df11dad" providerId="ADAL" clId="{DAEA3E22-9844-481E-9B87-6745CA6151F1}" dt="2020-10-22T08:20:21.203" v="1416" actId="20577"/>
          <ac:spMkLst>
            <pc:docMk/>
            <pc:sldMk cId="469021758" sldId="4303"/>
            <ac:spMk id="25" creationId="{D977182A-572C-485D-B581-8D0584AFE5C5}"/>
          </ac:spMkLst>
        </pc:spChg>
        <pc:spChg chg="mod">
          <ac:chgData name="Robin Rettien" userId="d3b77970-caed-4e6f-89f3-1a113df11dad" providerId="ADAL" clId="{DAEA3E22-9844-481E-9B87-6745CA6151F1}" dt="2020-10-22T08:21:06.562" v="1453" actId="20577"/>
          <ac:spMkLst>
            <pc:docMk/>
            <pc:sldMk cId="469021758" sldId="4303"/>
            <ac:spMk id="31" creationId="{EDCC35E7-C06C-47E7-BD4A-116D1B83495C}"/>
          </ac:spMkLst>
        </pc:spChg>
        <pc:spChg chg="mod">
          <ac:chgData name="Robin Rettien" userId="d3b77970-caed-4e6f-89f3-1a113df11dad" providerId="ADAL" clId="{DAEA3E22-9844-481E-9B87-6745CA6151F1}" dt="2020-10-22T08:21:25.393" v="1457" actId="13926"/>
          <ac:spMkLst>
            <pc:docMk/>
            <pc:sldMk cId="469021758" sldId="4303"/>
            <ac:spMk id="37" creationId="{A6D9B8AD-2DEB-4277-BFF4-C33198FDDF8F}"/>
          </ac:spMkLst>
        </pc:spChg>
      </pc:sldChg>
      <pc:sldChg chg="modSp mod ord">
        <pc:chgData name="Robin Rettien" userId="d3b77970-caed-4e6f-89f3-1a113df11dad" providerId="ADAL" clId="{DAEA3E22-9844-481E-9B87-6745CA6151F1}" dt="2020-10-22T08:19:34.192" v="1380" actId="13926"/>
        <pc:sldMkLst>
          <pc:docMk/>
          <pc:sldMk cId="2232391747" sldId="4304"/>
        </pc:sldMkLst>
        <pc:graphicFrameChg chg="modGraphic">
          <ac:chgData name="Robin Rettien" userId="d3b77970-caed-4e6f-89f3-1a113df11dad" providerId="ADAL" clId="{DAEA3E22-9844-481E-9B87-6745CA6151F1}" dt="2020-10-22T08:19:34.192" v="1380" actId="13926"/>
          <ac:graphicFrameMkLst>
            <pc:docMk/>
            <pc:sldMk cId="2232391747" sldId="4304"/>
            <ac:graphicFrameMk id="5" creationId="{9A561E50-8242-4905-9A06-6DE77FCA910A}"/>
          </ac:graphicFrameMkLst>
        </pc:graphicFrameChg>
      </pc:sldChg>
      <pc:sldChg chg="del">
        <pc:chgData name="Robin Rettien" userId="d3b77970-caed-4e6f-89f3-1a113df11dad" providerId="ADAL" clId="{DAEA3E22-9844-481E-9B87-6745CA6151F1}" dt="2020-10-21T22:14:23.270" v="789" actId="47"/>
        <pc:sldMkLst>
          <pc:docMk/>
          <pc:sldMk cId="1328932906" sldId="4358"/>
        </pc:sldMkLst>
      </pc:sldChg>
      <pc:sldChg chg="del">
        <pc:chgData name="Robin Rettien" userId="d3b77970-caed-4e6f-89f3-1a113df11dad" providerId="ADAL" clId="{DAEA3E22-9844-481E-9B87-6745CA6151F1}" dt="2020-10-21T22:14:23.578" v="790" actId="47"/>
        <pc:sldMkLst>
          <pc:docMk/>
          <pc:sldMk cId="4144694907" sldId="4359"/>
        </pc:sldMkLst>
      </pc:sldChg>
      <pc:sldChg chg="del">
        <pc:chgData name="Robin Rettien" userId="d3b77970-caed-4e6f-89f3-1a113df11dad" providerId="ADAL" clId="{DAEA3E22-9844-481E-9B87-6745CA6151F1}" dt="2020-10-21T22:14:24.389" v="792" actId="47"/>
        <pc:sldMkLst>
          <pc:docMk/>
          <pc:sldMk cId="2557784793" sldId="4361"/>
        </pc:sldMkLst>
      </pc:sldChg>
      <pc:sldChg chg="del">
        <pc:chgData name="Robin Rettien" userId="d3b77970-caed-4e6f-89f3-1a113df11dad" providerId="ADAL" clId="{DAEA3E22-9844-481E-9B87-6745CA6151F1}" dt="2020-10-21T22:14:24.798" v="793" actId="47"/>
        <pc:sldMkLst>
          <pc:docMk/>
          <pc:sldMk cId="1771533217" sldId="4362"/>
        </pc:sldMkLst>
      </pc:sldChg>
      <pc:sldChg chg="modSp add mod">
        <pc:chgData name="Robin Rettien" userId="d3b77970-caed-4e6f-89f3-1a113df11dad" providerId="ADAL" clId="{DAEA3E22-9844-481E-9B87-6745CA6151F1}" dt="2020-10-23T09:13:37.477" v="3383" actId="13926"/>
        <pc:sldMkLst>
          <pc:docMk/>
          <pc:sldMk cId="635756617" sldId="4364"/>
        </pc:sldMkLst>
        <pc:spChg chg="mod">
          <ac:chgData name="Robin Rettien" userId="d3b77970-caed-4e6f-89f3-1a113df11dad" providerId="ADAL" clId="{DAEA3E22-9844-481E-9B87-6745CA6151F1}" dt="2020-10-23T09:13:37.477" v="3383" actId="13926"/>
          <ac:spMkLst>
            <pc:docMk/>
            <pc:sldMk cId="635756617" sldId="4364"/>
            <ac:spMk id="36" creationId="{9D20BBC0-DCB5-4E0C-ACE6-CF1C32A59C21}"/>
          </ac:spMkLst>
        </pc:spChg>
      </pc:sldChg>
      <pc:sldChg chg="modSp mod">
        <pc:chgData name="Robin Rettien" userId="d3b77970-caed-4e6f-89f3-1a113df11dad" providerId="ADAL" clId="{DAEA3E22-9844-481E-9B87-6745CA6151F1}" dt="2020-10-22T11:35:30.388" v="2471" actId="20577"/>
        <pc:sldMkLst>
          <pc:docMk/>
          <pc:sldMk cId="4004177871" sldId="4376"/>
        </pc:sldMkLst>
        <pc:graphicFrameChg chg="mod modGraphic">
          <ac:chgData name="Robin Rettien" userId="d3b77970-caed-4e6f-89f3-1a113df11dad" providerId="ADAL" clId="{DAEA3E22-9844-481E-9B87-6745CA6151F1}" dt="2020-10-22T11:35:30.388" v="2471" actId="20577"/>
          <ac:graphicFrameMkLst>
            <pc:docMk/>
            <pc:sldMk cId="4004177871" sldId="4376"/>
            <ac:graphicFrameMk id="5" creationId="{BFA613EE-8EE1-4A01-B919-B1561ACA4430}"/>
          </ac:graphicFrameMkLst>
        </pc:graphicFrameChg>
      </pc:sldChg>
      <pc:sldChg chg="modSp add del mod">
        <pc:chgData name="Robin Rettien" userId="d3b77970-caed-4e6f-89f3-1a113df11dad" providerId="ADAL" clId="{DAEA3E22-9844-481E-9B87-6745CA6151F1}" dt="2020-10-23T13:55:23.216" v="3430" actId="20577"/>
        <pc:sldMkLst>
          <pc:docMk/>
          <pc:sldMk cId="3997315665" sldId="4377"/>
        </pc:sldMkLst>
        <pc:spChg chg="mod">
          <ac:chgData name="Robin Rettien" userId="d3b77970-caed-4e6f-89f3-1a113df11dad" providerId="ADAL" clId="{DAEA3E22-9844-481E-9B87-6745CA6151F1}" dt="2020-10-23T13:55:23.216" v="3430" actId="20577"/>
          <ac:spMkLst>
            <pc:docMk/>
            <pc:sldMk cId="3997315665" sldId="4377"/>
            <ac:spMk id="27" creationId="{77E0E204-8D21-48E0-B021-10D5F2DA2334}"/>
          </ac:spMkLst>
        </pc:spChg>
      </pc:sldChg>
      <pc:sldChg chg="addSp delSp modSp mod">
        <pc:chgData name="Robin Rettien" userId="d3b77970-caed-4e6f-89f3-1a113df11dad" providerId="ADAL" clId="{DAEA3E22-9844-481E-9B87-6745CA6151F1}" dt="2020-10-22T12:10:24.064" v="2547" actId="20577"/>
        <pc:sldMkLst>
          <pc:docMk/>
          <pc:sldMk cId="1566171282" sldId="4387"/>
        </pc:sldMkLst>
        <pc:spChg chg="add del mod">
          <ac:chgData name="Robin Rettien" userId="d3b77970-caed-4e6f-89f3-1a113df11dad" providerId="ADAL" clId="{DAEA3E22-9844-481E-9B87-6745CA6151F1}" dt="2020-10-22T10:46:47.894" v="2271" actId="21"/>
          <ac:spMkLst>
            <pc:docMk/>
            <pc:sldMk cId="1566171282" sldId="4387"/>
            <ac:spMk id="6" creationId="{48B9C808-1CA9-4640-81BF-7A2E0F39D7A5}"/>
          </ac:spMkLst>
        </pc:spChg>
        <pc:spChg chg="mod">
          <ac:chgData name="Robin Rettien" userId="d3b77970-caed-4e6f-89f3-1a113df11dad" providerId="ADAL" clId="{DAEA3E22-9844-481E-9B87-6745CA6151F1}" dt="2020-10-22T12:10:24.064" v="2547" actId="20577"/>
          <ac:spMkLst>
            <pc:docMk/>
            <pc:sldMk cId="1566171282" sldId="4387"/>
            <ac:spMk id="31" creationId="{A5334D61-2845-4230-864B-F250AB950AFF}"/>
          </ac:spMkLst>
        </pc:spChg>
      </pc:sldChg>
      <pc:sldChg chg="add del">
        <pc:chgData name="Robin Rettien" userId="d3b77970-caed-4e6f-89f3-1a113df11dad" providerId="ADAL" clId="{DAEA3E22-9844-481E-9B87-6745CA6151F1}" dt="2020-10-21T22:12:50.570" v="779"/>
        <pc:sldMkLst>
          <pc:docMk/>
          <pc:sldMk cId="917409064" sldId="4391"/>
        </pc:sldMkLst>
      </pc:sldChg>
      <pc:sldChg chg="addSp delSp modSp mod">
        <pc:chgData name="Robin Rettien" userId="d3b77970-caed-4e6f-89f3-1a113df11dad" providerId="ADAL" clId="{DAEA3E22-9844-481E-9B87-6745CA6151F1}" dt="2020-10-22T12:51:02.159" v="3373"/>
        <pc:sldMkLst>
          <pc:docMk/>
          <pc:sldMk cId="2944978965" sldId="4392"/>
        </pc:sldMkLst>
        <pc:spChg chg="add">
          <ac:chgData name="Robin Rettien" userId="d3b77970-caed-4e6f-89f3-1a113df11dad" providerId="ADAL" clId="{DAEA3E22-9844-481E-9B87-6745CA6151F1}" dt="2020-10-21T21:32:15.296" v="465" actId="22"/>
          <ac:spMkLst>
            <pc:docMk/>
            <pc:sldMk cId="2944978965" sldId="4392"/>
            <ac:spMk id="4" creationId="{7E570542-7061-43E6-9DCE-67CD993E5A7E}"/>
          </ac:spMkLst>
        </pc:spChg>
        <pc:spChg chg="add mod">
          <ac:chgData name="Robin Rettien" userId="d3b77970-caed-4e6f-89f3-1a113df11dad" providerId="ADAL" clId="{DAEA3E22-9844-481E-9B87-6745CA6151F1}" dt="2020-10-22T12:51:02.159" v="3373"/>
          <ac:spMkLst>
            <pc:docMk/>
            <pc:sldMk cId="2944978965" sldId="4392"/>
            <ac:spMk id="5" creationId="{26784425-6E78-468A-A979-B81C06D1F93B}"/>
          </ac:spMkLst>
        </pc:spChg>
        <pc:spChg chg="del">
          <ac:chgData name="Robin Rettien" userId="d3b77970-caed-4e6f-89f3-1a113df11dad" providerId="ADAL" clId="{DAEA3E22-9844-481E-9B87-6745CA6151F1}" dt="2020-10-21T21:32:14.875" v="464" actId="478"/>
          <ac:spMkLst>
            <pc:docMk/>
            <pc:sldMk cId="2944978965" sldId="4392"/>
            <ac:spMk id="22" creationId="{E2B75F79-6F63-4D24-948B-C17FD3395AD4}"/>
          </ac:spMkLst>
        </pc:spChg>
        <pc:spChg chg="del">
          <ac:chgData name="Robin Rettien" userId="d3b77970-caed-4e6f-89f3-1a113df11dad" providerId="ADAL" clId="{DAEA3E22-9844-481E-9B87-6745CA6151F1}" dt="2020-10-21T21:32:14.875" v="464" actId="478"/>
          <ac:spMkLst>
            <pc:docMk/>
            <pc:sldMk cId="2944978965" sldId="4392"/>
            <ac:spMk id="23" creationId="{8C4D3873-8F4F-4FF2-A9C0-B2063355F053}"/>
          </ac:spMkLst>
        </pc:spChg>
        <pc:picChg chg="add">
          <ac:chgData name="Robin Rettien" userId="d3b77970-caed-4e6f-89f3-1a113df11dad" providerId="ADAL" clId="{DAEA3E22-9844-481E-9B87-6745CA6151F1}" dt="2020-10-21T21:32:15.296" v="465" actId="22"/>
          <ac:picMkLst>
            <pc:docMk/>
            <pc:sldMk cId="2944978965" sldId="4392"/>
            <ac:picMk id="6" creationId="{9D2EC49C-9F64-4194-8CD5-66A85FECA1FD}"/>
          </ac:picMkLst>
        </pc:picChg>
        <pc:picChg chg="del">
          <ac:chgData name="Robin Rettien" userId="d3b77970-caed-4e6f-89f3-1a113df11dad" providerId="ADAL" clId="{DAEA3E22-9844-481E-9B87-6745CA6151F1}" dt="2020-10-21T21:32:14.875" v="464" actId="478"/>
          <ac:picMkLst>
            <pc:docMk/>
            <pc:sldMk cId="2944978965" sldId="4392"/>
            <ac:picMk id="24" creationId="{FF6DBDA5-F766-43F5-83CC-9F2132F02018}"/>
          </ac:picMkLst>
        </pc:picChg>
      </pc:sldChg>
      <pc:sldChg chg="delSp mod">
        <pc:chgData name="Robin Rettien" userId="d3b77970-caed-4e6f-89f3-1a113df11dad" providerId="ADAL" clId="{DAEA3E22-9844-481E-9B87-6745CA6151F1}" dt="2020-10-22T11:17:29.527" v="2378" actId="478"/>
        <pc:sldMkLst>
          <pc:docMk/>
          <pc:sldMk cId="2389333436" sldId="4397"/>
        </pc:sldMkLst>
        <pc:spChg chg="del">
          <ac:chgData name="Robin Rettien" userId="d3b77970-caed-4e6f-89f3-1a113df11dad" providerId="ADAL" clId="{DAEA3E22-9844-481E-9B87-6745CA6151F1}" dt="2020-10-22T11:17:29.527" v="2378" actId="478"/>
          <ac:spMkLst>
            <pc:docMk/>
            <pc:sldMk cId="2389333436" sldId="4397"/>
            <ac:spMk id="76" creationId="{90DBE05F-84CC-4AAB-962A-D45DE9133F03}"/>
          </ac:spMkLst>
        </pc:spChg>
        <pc:spChg chg="del">
          <ac:chgData name="Robin Rettien" userId="d3b77970-caed-4e6f-89f3-1a113df11dad" providerId="ADAL" clId="{DAEA3E22-9844-481E-9B87-6745CA6151F1}" dt="2020-10-22T11:17:24.744" v="2377" actId="478"/>
          <ac:spMkLst>
            <pc:docMk/>
            <pc:sldMk cId="2389333436" sldId="4397"/>
            <ac:spMk id="77" creationId="{8E1A7925-08C7-4068-A36A-47D242F8FF29}"/>
          </ac:spMkLst>
        </pc:spChg>
      </pc:sldChg>
      <pc:sldChg chg="addSp delSp modSp mod">
        <pc:chgData name="Robin Rettien" userId="d3b77970-caed-4e6f-89f3-1a113df11dad" providerId="ADAL" clId="{DAEA3E22-9844-481E-9B87-6745CA6151F1}" dt="2020-10-22T11:37:18.201" v="2472"/>
        <pc:sldMkLst>
          <pc:docMk/>
          <pc:sldMk cId="535522743" sldId="4448"/>
        </pc:sldMkLst>
        <pc:spChg chg="del">
          <ac:chgData name="Robin Rettien" userId="d3b77970-caed-4e6f-89f3-1a113df11dad" providerId="ADAL" clId="{DAEA3E22-9844-481E-9B87-6745CA6151F1}" dt="2020-10-21T21:49:36.424" v="523" actId="478"/>
          <ac:spMkLst>
            <pc:docMk/>
            <pc:sldMk cId="535522743" sldId="4448"/>
            <ac:spMk id="3" creationId="{F22511A1-B90B-488C-9996-751888D3DF1C}"/>
          </ac:spMkLst>
        </pc:spChg>
        <pc:spChg chg="mod">
          <ac:chgData name="Robin Rettien" userId="d3b77970-caed-4e6f-89f3-1a113df11dad" providerId="ADAL" clId="{DAEA3E22-9844-481E-9B87-6745CA6151F1}" dt="2020-10-21T21:55:01.088" v="589" actId="20577"/>
          <ac:spMkLst>
            <pc:docMk/>
            <pc:sldMk cId="535522743" sldId="4448"/>
            <ac:spMk id="4" creationId="{29CB9718-F33C-45E0-97AD-AD6A26E51A3C}"/>
          </ac:spMkLst>
        </pc:spChg>
        <pc:spChg chg="add del">
          <ac:chgData name="Robin Rettien" userId="d3b77970-caed-4e6f-89f3-1a113df11dad" providerId="ADAL" clId="{DAEA3E22-9844-481E-9B87-6745CA6151F1}" dt="2020-10-21T21:51:53.428" v="547" actId="478"/>
          <ac:spMkLst>
            <pc:docMk/>
            <pc:sldMk cId="535522743" sldId="4448"/>
            <ac:spMk id="7" creationId="{5B909132-AAE8-4E82-AB0F-5B4457B2AA3C}"/>
          </ac:spMkLst>
        </pc:spChg>
        <pc:spChg chg="del">
          <ac:chgData name="Robin Rettien" userId="d3b77970-caed-4e6f-89f3-1a113df11dad" providerId="ADAL" clId="{DAEA3E22-9844-481E-9B87-6745CA6151F1}" dt="2020-10-21T21:47:04.975" v="515" actId="478"/>
          <ac:spMkLst>
            <pc:docMk/>
            <pc:sldMk cId="535522743" sldId="4448"/>
            <ac:spMk id="8" creationId="{AF22BA9F-436D-4BFB-B519-721458C6D2A4}"/>
          </ac:spMkLst>
        </pc:spChg>
        <pc:spChg chg="mod">
          <ac:chgData name="Robin Rettien" userId="d3b77970-caed-4e6f-89f3-1a113df11dad" providerId="ADAL" clId="{DAEA3E22-9844-481E-9B87-6745CA6151F1}" dt="2020-10-21T21:57:27.545" v="618" actId="1076"/>
          <ac:spMkLst>
            <pc:docMk/>
            <pc:sldMk cId="535522743" sldId="4448"/>
            <ac:spMk id="12" creationId="{858A2FD7-6410-4F87-A226-C140B6AEB270}"/>
          </ac:spMkLst>
        </pc:spChg>
        <pc:spChg chg="mod">
          <ac:chgData name="Robin Rettien" userId="d3b77970-caed-4e6f-89f3-1a113df11dad" providerId="ADAL" clId="{DAEA3E22-9844-481E-9B87-6745CA6151F1}" dt="2020-10-21T21:57:27.545" v="618" actId="1076"/>
          <ac:spMkLst>
            <pc:docMk/>
            <pc:sldMk cId="535522743" sldId="4448"/>
            <ac:spMk id="14" creationId="{3DD0E273-31E9-4D79-AACC-D40A12F1EE69}"/>
          </ac:spMkLst>
        </pc:spChg>
        <pc:spChg chg="mod">
          <ac:chgData name="Robin Rettien" userId="d3b77970-caed-4e6f-89f3-1a113df11dad" providerId="ADAL" clId="{DAEA3E22-9844-481E-9B87-6745CA6151F1}" dt="2020-10-21T21:55:58.729" v="604" actId="20577"/>
          <ac:spMkLst>
            <pc:docMk/>
            <pc:sldMk cId="535522743" sldId="4448"/>
            <ac:spMk id="15" creationId="{CD839DB9-4AF9-4C4F-BF8E-1808B5DC10EF}"/>
          </ac:spMkLst>
        </pc:spChg>
        <pc:spChg chg="mod">
          <ac:chgData name="Robin Rettien" userId="d3b77970-caed-4e6f-89f3-1a113df11dad" providerId="ADAL" clId="{DAEA3E22-9844-481E-9B87-6745CA6151F1}" dt="2020-10-21T21:52:57.278" v="579" actId="14100"/>
          <ac:spMkLst>
            <pc:docMk/>
            <pc:sldMk cId="535522743" sldId="4448"/>
            <ac:spMk id="17" creationId="{02079E76-141C-4A1E-A235-28E56683D1AF}"/>
          </ac:spMkLst>
        </pc:spChg>
        <pc:spChg chg="del mod">
          <ac:chgData name="Robin Rettien" userId="d3b77970-caed-4e6f-89f3-1a113df11dad" providerId="ADAL" clId="{DAEA3E22-9844-481E-9B87-6745CA6151F1}" dt="2020-10-21T21:51:56.327" v="548" actId="478"/>
          <ac:spMkLst>
            <pc:docMk/>
            <pc:sldMk cId="535522743" sldId="4448"/>
            <ac:spMk id="18" creationId="{B8F45AE3-374D-4B6F-BA73-E6CB5F833DE8}"/>
          </ac:spMkLst>
        </pc:spChg>
        <pc:spChg chg="del">
          <ac:chgData name="Robin Rettien" userId="d3b77970-caed-4e6f-89f3-1a113df11dad" providerId="ADAL" clId="{DAEA3E22-9844-481E-9B87-6745CA6151F1}" dt="2020-10-21T21:52:26.772" v="561" actId="478"/>
          <ac:spMkLst>
            <pc:docMk/>
            <pc:sldMk cId="535522743" sldId="4448"/>
            <ac:spMk id="19" creationId="{5C187E06-A4AE-4A32-9456-764011EC3632}"/>
          </ac:spMkLst>
        </pc:spChg>
        <pc:spChg chg="add del">
          <ac:chgData name="Robin Rettien" userId="d3b77970-caed-4e6f-89f3-1a113df11dad" providerId="ADAL" clId="{DAEA3E22-9844-481E-9B87-6745CA6151F1}" dt="2020-10-21T21:51:49.092" v="545" actId="478"/>
          <ac:spMkLst>
            <pc:docMk/>
            <pc:sldMk cId="535522743" sldId="4448"/>
            <ac:spMk id="21" creationId="{913DA6C7-B5D7-426A-806F-3D086D68C268}"/>
          </ac:spMkLst>
        </pc:spChg>
        <pc:spChg chg="add mod">
          <ac:chgData name="Robin Rettien" userId="d3b77970-caed-4e6f-89f3-1a113df11dad" providerId="ADAL" clId="{DAEA3E22-9844-481E-9B87-6745CA6151F1}" dt="2020-10-21T21:53:23.403" v="587" actId="20577"/>
          <ac:spMkLst>
            <pc:docMk/>
            <pc:sldMk cId="535522743" sldId="4448"/>
            <ac:spMk id="22" creationId="{CA170F92-5A24-487A-B513-F699E00C1107}"/>
          </ac:spMkLst>
        </pc:spChg>
        <pc:spChg chg="mod">
          <ac:chgData name="Robin Rettien" userId="d3b77970-caed-4e6f-89f3-1a113df11dad" providerId="ADAL" clId="{DAEA3E22-9844-481E-9B87-6745CA6151F1}" dt="2020-10-21T21:50:19.720" v="533" actId="20577"/>
          <ac:spMkLst>
            <pc:docMk/>
            <pc:sldMk cId="535522743" sldId="4448"/>
            <ac:spMk id="23" creationId="{A914E2DB-0B80-483F-9260-C88F9DE5D295}"/>
          </ac:spMkLst>
        </pc:spChg>
        <pc:spChg chg="del">
          <ac:chgData name="Robin Rettien" userId="d3b77970-caed-4e6f-89f3-1a113df11dad" providerId="ADAL" clId="{DAEA3E22-9844-481E-9B87-6745CA6151F1}" dt="2020-10-21T21:50:09.003" v="531" actId="478"/>
          <ac:spMkLst>
            <pc:docMk/>
            <pc:sldMk cId="535522743" sldId="4448"/>
            <ac:spMk id="25" creationId="{144CD828-848E-4204-818E-525B6FB93F52}"/>
          </ac:spMkLst>
        </pc:spChg>
        <pc:spChg chg="del mod">
          <ac:chgData name="Robin Rettien" userId="d3b77970-caed-4e6f-89f3-1a113df11dad" providerId="ADAL" clId="{DAEA3E22-9844-481E-9B87-6745CA6151F1}" dt="2020-10-21T21:53:21.113" v="585" actId="478"/>
          <ac:spMkLst>
            <pc:docMk/>
            <pc:sldMk cId="535522743" sldId="4448"/>
            <ac:spMk id="27" creationId="{6A0ACE04-7AFD-4971-A3B2-E90BF841A76E}"/>
          </ac:spMkLst>
        </pc:spChg>
        <pc:spChg chg="add del">
          <ac:chgData name="Robin Rettien" userId="d3b77970-caed-4e6f-89f3-1a113df11dad" providerId="ADAL" clId="{DAEA3E22-9844-481E-9B87-6745CA6151F1}" dt="2020-10-21T21:52:28.830" v="562" actId="478"/>
          <ac:spMkLst>
            <pc:docMk/>
            <pc:sldMk cId="535522743" sldId="4448"/>
            <ac:spMk id="30" creationId="{EB9FBFE7-AEC2-462C-8FD0-36882541C810}"/>
          </ac:spMkLst>
        </pc:spChg>
        <pc:spChg chg="add del mod">
          <ac:chgData name="Robin Rettien" userId="d3b77970-caed-4e6f-89f3-1a113df11dad" providerId="ADAL" clId="{DAEA3E22-9844-481E-9B87-6745CA6151F1}" dt="2020-10-21T21:52:24.249" v="560" actId="478"/>
          <ac:spMkLst>
            <pc:docMk/>
            <pc:sldMk cId="535522743" sldId="4448"/>
            <ac:spMk id="32" creationId="{756D9E14-A7A5-4071-B195-04C77E635D7D}"/>
          </ac:spMkLst>
        </pc:spChg>
        <pc:spChg chg="add del">
          <ac:chgData name="Robin Rettien" userId="d3b77970-caed-4e6f-89f3-1a113df11dad" providerId="ADAL" clId="{DAEA3E22-9844-481E-9B87-6745CA6151F1}" dt="2020-10-21T21:52:35.512" v="572" actId="478"/>
          <ac:spMkLst>
            <pc:docMk/>
            <pc:sldMk cId="535522743" sldId="4448"/>
            <ac:spMk id="36" creationId="{9789DD16-11BB-4793-9C1B-B831065AFE4E}"/>
          </ac:spMkLst>
        </pc:spChg>
        <pc:spChg chg="add mod">
          <ac:chgData name="Robin Rettien" userId="d3b77970-caed-4e6f-89f3-1a113df11dad" providerId="ADAL" clId="{DAEA3E22-9844-481E-9B87-6745CA6151F1}" dt="2020-10-21T21:53:07.384" v="582" actId="1076"/>
          <ac:spMkLst>
            <pc:docMk/>
            <pc:sldMk cId="535522743" sldId="4448"/>
            <ac:spMk id="37" creationId="{9094E0D1-127B-4AD3-88F1-CA7E09AEF42D}"/>
          </ac:spMkLst>
        </pc:spChg>
        <pc:picChg chg="add mod ord">
          <ac:chgData name="Robin Rettien" userId="d3b77970-caed-4e6f-89f3-1a113df11dad" providerId="ADAL" clId="{DAEA3E22-9844-481E-9B87-6745CA6151F1}" dt="2020-10-21T21:52:48.166" v="577" actId="1076"/>
          <ac:picMkLst>
            <pc:docMk/>
            <pc:sldMk cId="535522743" sldId="4448"/>
            <ac:picMk id="5" creationId="{ED2CE25E-E0B3-4FEA-BBBD-F6C60D449A74}"/>
          </ac:picMkLst>
        </pc:picChg>
        <pc:picChg chg="add mod ord">
          <ac:chgData name="Robin Rettien" userId="d3b77970-caed-4e6f-89f3-1a113df11dad" providerId="ADAL" clId="{DAEA3E22-9844-481E-9B87-6745CA6151F1}" dt="2020-10-21T21:57:27.545" v="618" actId="1076"/>
          <ac:picMkLst>
            <pc:docMk/>
            <pc:sldMk cId="535522743" sldId="4448"/>
            <ac:picMk id="6" creationId="{5B8A8FD3-AEE5-486C-8291-FE48E9EB26E6}"/>
          </ac:picMkLst>
        </pc:picChg>
        <pc:picChg chg="del mod">
          <ac:chgData name="Robin Rettien" userId="d3b77970-caed-4e6f-89f3-1a113df11dad" providerId="ADAL" clId="{DAEA3E22-9844-481E-9B87-6745CA6151F1}" dt="2020-10-21T21:52:33.398" v="571" actId="478"/>
          <ac:picMkLst>
            <pc:docMk/>
            <pc:sldMk cId="535522743" sldId="4448"/>
            <ac:picMk id="9" creationId="{36B7D5D3-022A-4ACE-8404-1C68D72B4CD7}"/>
          </ac:picMkLst>
        </pc:picChg>
        <pc:picChg chg="del">
          <ac:chgData name="Robin Rettien" userId="d3b77970-caed-4e6f-89f3-1a113df11dad" providerId="ADAL" clId="{DAEA3E22-9844-481E-9B87-6745CA6151F1}" dt="2020-10-21T21:51:30.857" v="537" actId="478"/>
          <ac:picMkLst>
            <pc:docMk/>
            <pc:sldMk cId="535522743" sldId="4448"/>
            <ac:picMk id="11" creationId="{6C4869C6-8F12-4E89-BC64-87B18D178DF2}"/>
          </ac:picMkLst>
        </pc:picChg>
        <pc:picChg chg="mod">
          <ac:chgData name="Robin Rettien" userId="d3b77970-caed-4e6f-89f3-1a113df11dad" providerId="ADAL" clId="{DAEA3E22-9844-481E-9B87-6745CA6151F1}" dt="2020-10-22T11:37:18.201" v="2472"/>
          <ac:picMkLst>
            <pc:docMk/>
            <pc:sldMk cId="535522743" sldId="4448"/>
            <ac:picMk id="20" creationId="{7CB4B6C3-CE8C-43DE-A1F3-F4C5848537E3}"/>
          </ac:picMkLst>
        </pc:picChg>
        <pc:picChg chg="add mod">
          <ac:chgData name="Robin Rettien" userId="d3b77970-caed-4e6f-89f3-1a113df11dad" providerId="ADAL" clId="{DAEA3E22-9844-481E-9B87-6745CA6151F1}" dt="2020-10-21T21:55:45.145" v="598" actId="1036"/>
          <ac:picMkLst>
            <pc:docMk/>
            <pc:sldMk cId="535522743" sldId="4448"/>
            <ac:picMk id="39" creationId="{55562616-118B-4243-B94F-235F343B8426}"/>
          </ac:picMkLst>
        </pc:picChg>
      </pc:sldChg>
      <pc:sldChg chg="del">
        <pc:chgData name="Robin Rettien" userId="d3b77970-caed-4e6f-89f3-1a113df11dad" providerId="ADAL" clId="{DAEA3E22-9844-481E-9B87-6745CA6151F1}" dt="2020-10-21T22:12:38.933" v="778" actId="47"/>
        <pc:sldMkLst>
          <pc:docMk/>
          <pc:sldMk cId="642399938" sldId="4451"/>
        </pc:sldMkLst>
      </pc:sldChg>
      <pc:sldChg chg="addSp modSp mod">
        <pc:chgData name="Robin Rettien" userId="d3b77970-caed-4e6f-89f3-1a113df11dad" providerId="ADAL" clId="{DAEA3E22-9844-481E-9B87-6745CA6151F1}" dt="2020-10-22T10:52:09.470" v="2367" actId="13926"/>
        <pc:sldMkLst>
          <pc:docMk/>
          <pc:sldMk cId="3456538281" sldId="4454"/>
        </pc:sldMkLst>
        <pc:spChg chg="mod">
          <ac:chgData name="Robin Rettien" userId="d3b77970-caed-4e6f-89f3-1a113df11dad" providerId="ADAL" clId="{DAEA3E22-9844-481E-9B87-6745CA6151F1}" dt="2020-10-22T10:52:09.470" v="2367" actId="13926"/>
          <ac:spMkLst>
            <pc:docMk/>
            <pc:sldMk cId="3456538281" sldId="4454"/>
            <ac:spMk id="2" creationId="{F5D63E93-C406-4261-A54E-1D5CDB530DE9}"/>
          </ac:spMkLst>
        </pc:spChg>
        <pc:spChg chg="mod">
          <ac:chgData name="Robin Rettien" userId="d3b77970-caed-4e6f-89f3-1a113df11dad" providerId="ADAL" clId="{DAEA3E22-9844-481E-9B87-6745CA6151F1}" dt="2020-10-22T10:52:09.470" v="2367" actId="13926"/>
          <ac:spMkLst>
            <pc:docMk/>
            <pc:sldMk cId="3456538281" sldId="4454"/>
            <ac:spMk id="3" creationId="{980581A1-3D06-4345-86AE-2CFE02F6024E}"/>
          </ac:spMkLst>
        </pc:spChg>
        <pc:spChg chg="add mod">
          <ac:chgData name="Robin Rettien" userId="d3b77970-caed-4e6f-89f3-1a113df11dad" providerId="ADAL" clId="{DAEA3E22-9844-481E-9B87-6745CA6151F1}" dt="2020-10-22T10:52:09.470" v="2367" actId="13926"/>
          <ac:spMkLst>
            <pc:docMk/>
            <pc:sldMk cId="3456538281" sldId="4454"/>
            <ac:spMk id="4" creationId="{B0DEF67E-4E27-4B02-B0C5-250E0442A332}"/>
          </ac:spMkLst>
        </pc:spChg>
        <pc:spChg chg="mod">
          <ac:chgData name="Robin Rettien" userId="d3b77970-caed-4e6f-89f3-1a113df11dad" providerId="ADAL" clId="{DAEA3E22-9844-481E-9B87-6745CA6151F1}" dt="2020-10-22T10:52:09.470" v="2367" actId="13926"/>
          <ac:spMkLst>
            <pc:docMk/>
            <pc:sldMk cId="3456538281" sldId="4454"/>
            <ac:spMk id="17" creationId="{E4E5F2E0-3266-40C5-992F-26E6A6C24C18}"/>
          </ac:spMkLst>
        </pc:spChg>
        <pc:spChg chg="mod">
          <ac:chgData name="Robin Rettien" userId="d3b77970-caed-4e6f-89f3-1a113df11dad" providerId="ADAL" clId="{DAEA3E22-9844-481E-9B87-6745CA6151F1}" dt="2020-10-22T10:52:09.470" v="2367" actId="13926"/>
          <ac:spMkLst>
            <pc:docMk/>
            <pc:sldMk cId="3456538281" sldId="4454"/>
            <ac:spMk id="19" creationId="{181EBF1E-B913-40B4-9B6A-C493F8FE13F5}"/>
          </ac:spMkLst>
        </pc:spChg>
        <pc:spChg chg="mod">
          <ac:chgData name="Robin Rettien" userId="d3b77970-caed-4e6f-89f3-1a113df11dad" providerId="ADAL" clId="{DAEA3E22-9844-481E-9B87-6745CA6151F1}" dt="2020-10-22T10:52:09.470" v="2367" actId="13926"/>
          <ac:spMkLst>
            <pc:docMk/>
            <pc:sldMk cId="3456538281" sldId="4454"/>
            <ac:spMk id="22" creationId="{6FD72395-1204-4E4B-92E8-7C01B4D3EBB4}"/>
          </ac:spMkLst>
        </pc:spChg>
        <pc:spChg chg="mod">
          <ac:chgData name="Robin Rettien" userId="d3b77970-caed-4e6f-89f3-1a113df11dad" providerId="ADAL" clId="{DAEA3E22-9844-481E-9B87-6745CA6151F1}" dt="2020-10-22T10:52:09.470" v="2367" actId="13926"/>
          <ac:spMkLst>
            <pc:docMk/>
            <pc:sldMk cId="3456538281" sldId="4454"/>
            <ac:spMk id="24" creationId="{7C9CFCA4-53B7-4542-8E0D-E73D06D21DD8}"/>
          </ac:spMkLst>
        </pc:spChg>
        <pc:spChg chg="mod">
          <ac:chgData name="Robin Rettien" userId="d3b77970-caed-4e6f-89f3-1a113df11dad" providerId="ADAL" clId="{DAEA3E22-9844-481E-9B87-6745CA6151F1}" dt="2020-10-22T10:52:09.470" v="2367" actId="13926"/>
          <ac:spMkLst>
            <pc:docMk/>
            <pc:sldMk cId="3456538281" sldId="4454"/>
            <ac:spMk id="26" creationId="{87CE24A7-8B6B-4EA7-AA65-A219AD2669A6}"/>
          </ac:spMkLst>
        </pc:spChg>
        <pc:spChg chg="mod">
          <ac:chgData name="Robin Rettien" userId="d3b77970-caed-4e6f-89f3-1a113df11dad" providerId="ADAL" clId="{DAEA3E22-9844-481E-9B87-6745CA6151F1}" dt="2020-10-22T10:52:09.470" v="2367" actId="13926"/>
          <ac:spMkLst>
            <pc:docMk/>
            <pc:sldMk cId="3456538281" sldId="4454"/>
            <ac:spMk id="31" creationId="{C47B3CA3-A2C9-4399-A813-B166F78D6F4E}"/>
          </ac:spMkLst>
        </pc:spChg>
        <pc:grpChg chg="mod">
          <ac:chgData name="Robin Rettien" userId="d3b77970-caed-4e6f-89f3-1a113df11dad" providerId="ADAL" clId="{DAEA3E22-9844-481E-9B87-6745CA6151F1}" dt="2020-10-22T10:52:09.470" v="2367" actId="13926"/>
          <ac:grpSpMkLst>
            <pc:docMk/>
            <pc:sldMk cId="3456538281" sldId="4454"/>
            <ac:grpSpMk id="35" creationId="{6E399F4F-FA2E-40E6-9E0B-A8406150DE9F}"/>
          </ac:grpSpMkLst>
        </pc:grpChg>
        <pc:picChg chg="mod">
          <ac:chgData name="Robin Rettien" userId="d3b77970-caed-4e6f-89f3-1a113df11dad" providerId="ADAL" clId="{DAEA3E22-9844-481E-9B87-6745CA6151F1}" dt="2020-10-22T10:52:09.470" v="2367" actId="13926"/>
          <ac:picMkLst>
            <pc:docMk/>
            <pc:sldMk cId="3456538281" sldId="4454"/>
            <ac:picMk id="1028" creationId="{381C4248-E376-4204-B8E7-17F9FD1432B7}"/>
          </ac:picMkLst>
        </pc:picChg>
        <pc:picChg chg="mod">
          <ac:chgData name="Robin Rettien" userId="d3b77970-caed-4e6f-89f3-1a113df11dad" providerId="ADAL" clId="{DAEA3E22-9844-481E-9B87-6745CA6151F1}" dt="2020-10-22T10:52:09.470" v="2367" actId="13926"/>
          <ac:picMkLst>
            <pc:docMk/>
            <pc:sldMk cId="3456538281" sldId="4454"/>
            <ac:picMk id="1030" creationId="{765C5623-186A-458D-9BD6-4D21F674AD6B}"/>
          </ac:picMkLst>
        </pc:picChg>
        <pc:cxnChg chg="mod">
          <ac:chgData name="Robin Rettien" userId="d3b77970-caed-4e6f-89f3-1a113df11dad" providerId="ADAL" clId="{DAEA3E22-9844-481E-9B87-6745CA6151F1}" dt="2020-10-22T10:52:09.470" v="2367" actId="13926"/>
          <ac:cxnSpMkLst>
            <pc:docMk/>
            <pc:sldMk cId="3456538281" sldId="4454"/>
            <ac:cxnSpMk id="25" creationId="{28CCADBF-13E3-4703-9D77-79849395F4CC}"/>
          </ac:cxnSpMkLst>
        </pc:cxnChg>
        <pc:cxnChg chg="mod">
          <ac:chgData name="Robin Rettien" userId="d3b77970-caed-4e6f-89f3-1a113df11dad" providerId="ADAL" clId="{DAEA3E22-9844-481E-9B87-6745CA6151F1}" dt="2020-10-22T10:52:09.470" v="2367" actId="13926"/>
          <ac:cxnSpMkLst>
            <pc:docMk/>
            <pc:sldMk cId="3456538281" sldId="4454"/>
            <ac:cxnSpMk id="27" creationId="{F3B7211A-97C0-4F8A-B862-C1753DF0BC7E}"/>
          </ac:cxnSpMkLst>
        </pc:cxnChg>
      </pc:sldChg>
      <pc:sldChg chg="addSp modSp mod">
        <pc:chgData name="Robin Rettien" userId="d3b77970-caed-4e6f-89f3-1a113df11dad" providerId="ADAL" clId="{DAEA3E22-9844-481E-9B87-6745CA6151F1}" dt="2020-10-22T10:51:09.563" v="2356" actId="13926"/>
        <pc:sldMkLst>
          <pc:docMk/>
          <pc:sldMk cId="2356657316" sldId="4455"/>
        </pc:sldMkLst>
        <pc:spChg chg="mod">
          <ac:chgData name="Robin Rettien" userId="d3b77970-caed-4e6f-89f3-1a113df11dad" providerId="ADAL" clId="{DAEA3E22-9844-481E-9B87-6745CA6151F1}" dt="2020-10-22T10:51:09.563" v="2356" actId="13926"/>
          <ac:spMkLst>
            <pc:docMk/>
            <pc:sldMk cId="2356657316" sldId="4455"/>
            <ac:spMk id="2" creationId="{E0B14F39-C185-44AE-9E9A-A6BF890C2C9C}"/>
          </ac:spMkLst>
        </pc:spChg>
        <pc:spChg chg="add mod">
          <ac:chgData name="Robin Rettien" userId="d3b77970-caed-4e6f-89f3-1a113df11dad" providerId="ADAL" clId="{DAEA3E22-9844-481E-9B87-6745CA6151F1}" dt="2020-10-22T10:47:40.851" v="2321" actId="20577"/>
          <ac:spMkLst>
            <pc:docMk/>
            <pc:sldMk cId="2356657316" sldId="4455"/>
            <ac:spMk id="4" creationId="{BB98E691-EFB2-4835-A075-A646AFB38B84}"/>
          </ac:spMkLst>
        </pc:spChg>
      </pc:sldChg>
      <pc:sldChg chg="modSp mod">
        <pc:chgData name="Robin Rettien" userId="d3b77970-caed-4e6f-89f3-1a113df11dad" providerId="ADAL" clId="{DAEA3E22-9844-481E-9B87-6745CA6151F1}" dt="2020-10-22T12:31:57.306" v="3331" actId="20577"/>
        <pc:sldMkLst>
          <pc:docMk/>
          <pc:sldMk cId="686699456" sldId="4466"/>
        </pc:sldMkLst>
        <pc:spChg chg="mod">
          <ac:chgData name="Robin Rettien" userId="d3b77970-caed-4e6f-89f3-1a113df11dad" providerId="ADAL" clId="{DAEA3E22-9844-481E-9B87-6745CA6151F1}" dt="2020-10-22T12:31:29.952" v="3313" actId="20577"/>
          <ac:spMkLst>
            <pc:docMk/>
            <pc:sldMk cId="686699456" sldId="4466"/>
            <ac:spMk id="4" creationId="{721149F0-F1AE-443A-8E71-1BE013C7A6E3}"/>
          </ac:spMkLst>
        </pc:spChg>
        <pc:spChg chg="mod">
          <ac:chgData name="Robin Rettien" userId="d3b77970-caed-4e6f-89f3-1a113df11dad" providerId="ADAL" clId="{DAEA3E22-9844-481E-9B87-6745CA6151F1}" dt="2020-10-22T12:31:57.306" v="3331" actId="20577"/>
          <ac:spMkLst>
            <pc:docMk/>
            <pc:sldMk cId="686699456" sldId="4466"/>
            <ac:spMk id="8" creationId="{0B77AFA7-B29F-4967-AF9E-A4A0A6A436B4}"/>
          </ac:spMkLst>
        </pc:spChg>
        <pc:spChg chg="mod">
          <ac:chgData name="Robin Rettien" userId="d3b77970-caed-4e6f-89f3-1a113df11dad" providerId="ADAL" clId="{DAEA3E22-9844-481E-9B87-6745CA6151F1}" dt="2020-10-22T11:26:22.791" v="2412" actId="13926"/>
          <ac:spMkLst>
            <pc:docMk/>
            <pc:sldMk cId="686699456" sldId="4466"/>
            <ac:spMk id="14" creationId="{3FBF36F2-8ADD-4D31-A6C6-6F9F3EF780D9}"/>
          </ac:spMkLst>
        </pc:spChg>
      </pc:sldChg>
      <pc:sldChg chg="delSp modSp mod">
        <pc:chgData name="Robin Rettien" userId="d3b77970-caed-4e6f-89f3-1a113df11dad" providerId="ADAL" clId="{DAEA3E22-9844-481E-9B87-6745CA6151F1}" dt="2020-10-22T09:54:45.295" v="1744" actId="478"/>
        <pc:sldMkLst>
          <pc:docMk/>
          <pc:sldMk cId="359526628" sldId="4472"/>
        </pc:sldMkLst>
        <pc:spChg chg="del">
          <ac:chgData name="Robin Rettien" userId="d3b77970-caed-4e6f-89f3-1a113df11dad" providerId="ADAL" clId="{DAEA3E22-9844-481E-9B87-6745CA6151F1}" dt="2020-10-22T09:54:45.295" v="1744" actId="478"/>
          <ac:spMkLst>
            <pc:docMk/>
            <pc:sldMk cId="359526628" sldId="4472"/>
            <ac:spMk id="6" creationId="{F31E3045-5F63-4323-8E4C-01393568129A}"/>
          </ac:spMkLst>
        </pc:spChg>
        <pc:spChg chg="mod">
          <ac:chgData name="Robin Rettien" userId="d3b77970-caed-4e6f-89f3-1a113df11dad" providerId="ADAL" clId="{DAEA3E22-9844-481E-9B87-6745CA6151F1}" dt="2020-10-22T09:33:07.394" v="1561" actId="13926"/>
          <ac:spMkLst>
            <pc:docMk/>
            <pc:sldMk cId="359526628" sldId="4472"/>
            <ac:spMk id="28" creationId="{1915FD22-2941-43E3-94C2-8BDD87DD535A}"/>
          </ac:spMkLst>
        </pc:spChg>
        <pc:spChg chg="mod">
          <ac:chgData name="Robin Rettien" userId="d3b77970-caed-4e6f-89f3-1a113df11dad" providerId="ADAL" clId="{DAEA3E22-9844-481E-9B87-6745CA6151F1}" dt="2020-10-22T09:33:18.279" v="1562" actId="1076"/>
          <ac:spMkLst>
            <pc:docMk/>
            <pc:sldMk cId="359526628" sldId="4472"/>
            <ac:spMk id="31" creationId="{5C72695E-10FF-4D0B-8D75-4C5AC15B2D33}"/>
          </ac:spMkLst>
        </pc:spChg>
        <pc:spChg chg="mod">
          <ac:chgData name="Robin Rettien" userId="d3b77970-caed-4e6f-89f3-1a113df11dad" providerId="ADAL" clId="{DAEA3E22-9844-481E-9B87-6745CA6151F1}" dt="2020-10-22T09:33:26.868" v="1563" actId="1076"/>
          <ac:spMkLst>
            <pc:docMk/>
            <pc:sldMk cId="359526628" sldId="4472"/>
            <ac:spMk id="32" creationId="{E2D8025E-64BA-4E9E-8282-91F306EFCAB5}"/>
          </ac:spMkLst>
        </pc:spChg>
        <pc:spChg chg="mod">
          <ac:chgData name="Robin Rettien" userId="d3b77970-caed-4e6f-89f3-1a113df11dad" providerId="ADAL" clId="{DAEA3E22-9844-481E-9B87-6745CA6151F1}" dt="2020-10-22T09:33:31.660" v="1564" actId="1076"/>
          <ac:spMkLst>
            <pc:docMk/>
            <pc:sldMk cId="359526628" sldId="4472"/>
            <ac:spMk id="33" creationId="{CA615D1A-4DF7-44E3-B93C-50288B92F746}"/>
          </ac:spMkLst>
        </pc:spChg>
      </pc:sldChg>
      <pc:sldChg chg="addSp delSp modSp mod">
        <pc:chgData name="Robin Rettien" userId="d3b77970-caed-4e6f-89f3-1a113df11dad" providerId="ADAL" clId="{DAEA3E22-9844-481E-9B87-6745CA6151F1}" dt="2020-10-22T12:35:31.754" v="3365" actId="1035"/>
        <pc:sldMkLst>
          <pc:docMk/>
          <pc:sldMk cId="1407192383" sldId="4474"/>
        </pc:sldMkLst>
        <pc:spChg chg="mod">
          <ac:chgData name="Robin Rettien" userId="d3b77970-caed-4e6f-89f3-1a113df11dad" providerId="ADAL" clId="{DAEA3E22-9844-481E-9B87-6745CA6151F1}" dt="2020-10-22T12:35:15.169" v="3361" actId="20577"/>
          <ac:spMkLst>
            <pc:docMk/>
            <pc:sldMk cId="1407192383" sldId="4474"/>
            <ac:spMk id="16" creationId="{363004E6-5D0B-4972-B740-FE08672547D7}"/>
          </ac:spMkLst>
        </pc:spChg>
        <pc:spChg chg="mod">
          <ac:chgData name="Robin Rettien" userId="d3b77970-caed-4e6f-89f3-1a113df11dad" providerId="ADAL" clId="{DAEA3E22-9844-481E-9B87-6745CA6151F1}" dt="2020-10-21T21:24:48.288" v="426" actId="1076"/>
          <ac:spMkLst>
            <pc:docMk/>
            <pc:sldMk cId="1407192383" sldId="4474"/>
            <ac:spMk id="19" creationId="{5C7215C3-BD90-4987-87E8-A5D262FD25BA}"/>
          </ac:spMkLst>
        </pc:spChg>
        <pc:spChg chg="mod">
          <ac:chgData name="Robin Rettien" userId="d3b77970-caed-4e6f-89f3-1a113df11dad" providerId="ADAL" clId="{DAEA3E22-9844-481E-9B87-6745CA6151F1}" dt="2020-10-21T21:25:03.518" v="429" actId="1076"/>
          <ac:spMkLst>
            <pc:docMk/>
            <pc:sldMk cId="1407192383" sldId="4474"/>
            <ac:spMk id="20" creationId="{CDF9FF35-159A-4880-998C-29382CE5DB05}"/>
          </ac:spMkLst>
        </pc:spChg>
        <pc:spChg chg="mod">
          <ac:chgData name="Robin Rettien" userId="d3b77970-caed-4e6f-89f3-1a113df11dad" providerId="ADAL" clId="{DAEA3E22-9844-481E-9B87-6745CA6151F1}" dt="2020-10-22T12:35:31.754" v="3365" actId="1035"/>
          <ac:spMkLst>
            <pc:docMk/>
            <pc:sldMk cId="1407192383" sldId="4474"/>
            <ac:spMk id="23" creationId="{2EF721B9-B8AD-4A91-8394-0B90F8B269EB}"/>
          </ac:spMkLst>
        </pc:spChg>
        <pc:spChg chg="del">
          <ac:chgData name="Robin Rettien" userId="d3b77970-caed-4e6f-89f3-1a113df11dad" providerId="ADAL" clId="{DAEA3E22-9844-481E-9B87-6745CA6151F1}" dt="2020-10-21T21:31:13.935" v="461" actId="478"/>
          <ac:spMkLst>
            <pc:docMk/>
            <pc:sldMk cId="1407192383" sldId="4474"/>
            <ac:spMk id="40" creationId="{A45CEE35-468D-4B60-BFA0-73E44CF0FC58}"/>
          </ac:spMkLst>
        </pc:spChg>
        <pc:spChg chg="mod">
          <ac:chgData name="Robin Rettien" userId="d3b77970-caed-4e6f-89f3-1a113df11dad" providerId="ADAL" clId="{DAEA3E22-9844-481E-9B87-6745CA6151F1}" dt="2020-10-21T21:31:12.605" v="460" actId="14100"/>
          <ac:spMkLst>
            <pc:docMk/>
            <pc:sldMk cId="1407192383" sldId="4474"/>
            <ac:spMk id="41" creationId="{CD92A271-D74E-47BE-B9CA-F15B120C1EE2}"/>
          </ac:spMkLst>
        </pc:spChg>
        <pc:spChg chg="mod">
          <ac:chgData name="Robin Rettien" userId="d3b77970-caed-4e6f-89f3-1a113df11dad" providerId="ADAL" clId="{DAEA3E22-9844-481E-9B87-6745CA6151F1}" dt="2020-10-21T21:31:01.464" v="458" actId="14100"/>
          <ac:spMkLst>
            <pc:docMk/>
            <pc:sldMk cId="1407192383" sldId="4474"/>
            <ac:spMk id="42" creationId="{ACA07870-6353-4E29-8394-85F909628D02}"/>
          </ac:spMkLst>
        </pc:spChg>
        <pc:picChg chg="add mod ord">
          <ac:chgData name="Robin Rettien" userId="d3b77970-caed-4e6f-89f3-1a113df11dad" providerId="ADAL" clId="{DAEA3E22-9844-481E-9B87-6745CA6151F1}" dt="2020-10-21T21:30:46.768" v="455" actId="167"/>
          <ac:picMkLst>
            <pc:docMk/>
            <pc:sldMk cId="1407192383" sldId="4474"/>
            <ac:picMk id="5" creationId="{A8C0AA0B-1B03-4C6C-B69A-12F97FD88236}"/>
          </ac:picMkLst>
        </pc:picChg>
        <pc:picChg chg="del mod">
          <ac:chgData name="Robin Rettien" userId="d3b77970-caed-4e6f-89f3-1a113df11dad" providerId="ADAL" clId="{DAEA3E22-9844-481E-9B87-6745CA6151F1}" dt="2020-10-21T21:30:44.552" v="454" actId="478"/>
          <ac:picMkLst>
            <pc:docMk/>
            <pc:sldMk cId="1407192383" sldId="4474"/>
            <ac:picMk id="11" creationId="{006DD11C-980A-4211-B75C-5DCB283CE76E}"/>
          </ac:picMkLst>
        </pc:picChg>
      </pc:sldChg>
      <pc:sldChg chg="addSp delSp modSp">
        <pc:chgData name="Robin Rettien" userId="d3b77970-caed-4e6f-89f3-1a113df11dad" providerId="ADAL" clId="{DAEA3E22-9844-481E-9B87-6745CA6151F1}" dt="2020-10-21T21:31:57.172" v="463"/>
        <pc:sldMkLst>
          <pc:docMk/>
          <pc:sldMk cId="4175044044" sldId="4475"/>
        </pc:sldMkLst>
        <pc:spChg chg="mod">
          <ac:chgData name="Robin Rettien" userId="d3b77970-caed-4e6f-89f3-1a113df11dad" providerId="ADAL" clId="{DAEA3E22-9844-481E-9B87-6745CA6151F1}" dt="2020-10-21T21:31:57.172" v="463"/>
          <ac:spMkLst>
            <pc:docMk/>
            <pc:sldMk cId="4175044044" sldId="4475"/>
            <ac:spMk id="12" creationId="{EA533458-B4ED-4722-B90D-ED1DED56F938}"/>
          </ac:spMkLst>
        </pc:spChg>
        <pc:spChg chg="mod">
          <ac:chgData name="Robin Rettien" userId="d3b77970-caed-4e6f-89f3-1a113df11dad" providerId="ADAL" clId="{DAEA3E22-9844-481E-9B87-6745CA6151F1}" dt="2020-10-21T21:31:57.172" v="463"/>
          <ac:spMkLst>
            <pc:docMk/>
            <pc:sldMk cId="4175044044" sldId="4475"/>
            <ac:spMk id="13" creationId="{E612B975-BDBB-4283-A993-7EE553A058B9}"/>
          </ac:spMkLst>
        </pc:spChg>
        <pc:grpChg chg="del">
          <ac:chgData name="Robin Rettien" userId="d3b77970-caed-4e6f-89f3-1a113df11dad" providerId="ADAL" clId="{DAEA3E22-9844-481E-9B87-6745CA6151F1}" dt="2020-10-21T21:31:56.865" v="462" actId="478"/>
          <ac:grpSpMkLst>
            <pc:docMk/>
            <pc:sldMk cId="4175044044" sldId="4475"/>
            <ac:grpSpMk id="7" creationId="{65BEFC82-04E4-4769-8DE4-1E4359C82E14}"/>
          </ac:grpSpMkLst>
        </pc:grpChg>
        <pc:grpChg chg="add mod">
          <ac:chgData name="Robin Rettien" userId="d3b77970-caed-4e6f-89f3-1a113df11dad" providerId="ADAL" clId="{DAEA3E22-9844-481E-9B87-6745CA6151F1}" dt="2020-10-21T21:31:57.172" v="463"/>
          <ac:grpSpMkLst>
            <pc:docMk/>
            <pc:sldMk cId="4175044044" sldId="4475"/>
            <ac:grpSpMk id="11" creationId="{042D216F-B31E-48C9-A010-8052093C92EC}"/>
          </ac:grpSpMkLst>
        </pc:grpChg>
        <pc:picChg chg="mod">
          <ac:chgData name="Robin Rettien" userId="d3b77970-caed-4e6f-89f3-1a113df11dad" providerId="ADAL" clId="{DAEA3E22-9844-481E-9B87-6745CA6151F1}" dt="2020-10-21T21:31:57.172" v="463"/>
          <ac:picMkLst>
            <pc:docMk/>
            <pc:sldMk cId="4175044044" sldId="4475"/>
            <ac:picMk id="17" creationId="{C94D82F8-BA35-45DB-9533-2E771F16CA45}"/>
          </ac:picMkLst>
        </pc:picChg>
      </pc:sldChg>
      <pc:sldChg chg="delSp modSp mod">
        <pc:chgData name="Robin Rettien" userId="d3b77970-caed-4e6f-89f3-1a113df11dad" providerId="ADAL" clId="{DAEA3E22-9844-481E-9B87-6745CA6151F1}" dt="2020-10-22T09:54:41.031" v="1743" actId="478"/>
        <pc:sldMkLst>
          <pc:docMk/>
          <pc:sldMk cId="4198397139" sldId="4476"/>
        </pc:sldMkLst>
        <pc:spChg chg="del">
          <ac:chgData name="Robin Rettien" userId="d3b77970-caed-4e6f-89f3-1a113df11dad" providerId="ADAL" clId="{DAEA3E22-9844-481E-9B87-6745CA6151F1}" dt="2020-10-22T09:54:41.031" v="1743" actId="478"/>
          <ac:spMkLst>
            <pc:docMk/>
            <pc:sldMk cId="4198397139" sldId="4476"/>
            <ac:spMk id="8" creationId="{3878EA0D-B270-4135-B1E8-B750723E38E5}"/>
          </ac:spMkLst>
        </pc:spChg>
        <pc:spChg chg="mod">
          <ac:chgData name="Robin Rettien" userId="d3b77970-caed-4e6f-89f3-1a113df11dad" providerId="ADAL" clId="{DAEA3E22-9844-481E-9B87-6745CA6151F1}" dt="2020-10-22T09:49:18.998" v="1694" actId="13926"/>
          <ac:spMkLst>
            <pc:docMk/>
            <pc:sldMk cId="4198397139" sldId="4476"/>
            <ac:spMk id="28" creationId="{1915FD22-2941-43E3-94C2-8BDD87DD535A}"/>
          </ac:spMkLst>
        </pc:spChg>
        <pc:spChg chg="mod">
          <ac:chgData name="Robin Rettien" userId="d3b77970-caed-4e6f-89f3-1a113df11dad" providerId="ADAL" clId="{DAEA3E22-9844-481E-9B87-6745CA6151F1}" dt="2020-10-22T09:48:01.161" v="1664" actId="1076"/>
          <ac:spMkLst>
            <pc:docMk/>
            <pc:sldMk cId="4198397139" sldId="4476"/>
            <ac:spMk id="31" creationId="{5C72695E-10FF-4D0B-8D75-4C5AC15B2D33}"/>
          </ac:spMkLst>
        </pc:spChg>
        <pc:spChg chg="mod">
          <ac:chgData name="Robin Rettien" userId="d3b77970-caed-4e6f-89f3-1a113df11dad" providerId="ADAL" clId="{DAEA3E22-9844-481E-9B87-6745CA6151F1}" dt="2020-10-22T09:48:06.374" v="1665" actId="1076"/>
          <ac:spMkLst>
            <pc:docMk/>
            <pc:sldMk cId="4198397139" sldId="4476"/>
            <ac:spMk id="32" creationId="{E2D8025E-64BA-4E9E-8282-91F306EFCAB5}"/>
          </ac:spMkLst>
        </pc:spChg>
        <pc:spChg chg="mod">
          <ac:chgData name="Robin Rettien" userId="d3b77970-caed-4e6f-89f3-1a113df11dad" providerId="ADAL" clId="{DAEA3E22-9844-481E-9B87-6745CA6151F1}" dt="2020-10-22T09:48:13.726" v="1666" actId="1076"/>
          <ac:spMkLst>
            <pc:docMk/>
            <pc:sldMk cId="4198397139" sldId="4476"/>
            <ac:spMk id="34" creationId="{5A6B9004-B47F-4442-A786-58C9301B86CF}"/>
          </ac:spMkLst>
        </pc:spChg>
      </pc:sldChg>
      <pc:sldChg chg="modSp mod">
        <pc:chgData name="Robin Rettien" userId="d3b77970-caed-4e6f-89f3-1a113df11dad" providerId="ADAL" clId="{DAEA3E22-9844-481E-9B87-6745CA6151F1}" dt="2020-10-22T12:51:43.359" v="3379" actId="20577"/>
        <pc:sldMkLst>
          <pc:docMk/>
          <pc:sldMk cId="1815526282" sldId="4477"/>
        </pc:sldMkLst>
        <pc:spChg chg="mod">
          <ac:chgData name="Robin Rettien" userId="d3b77970-caed-4e6f-89f3-1a113df11dad" providerId="ADAL" clId="{DAEA3E22-9844-481E-9B87-6745CA6151F1}" dt="2020-10-22T12:51:43.359" v="3379" actId="20577"/>
          <ac:spMkLst>
            <pc:docMk/>
            <pc:sldMk cId="1815526282" sldId="4477"/>
            <ac:spMk id="16" creationId="{363004E6-5D0B-4972-B740-FE08672547D7}"/>
          </ac:spMkLst>
        </pc:spChg>
        <pc:spChg chg="mod">
          <ac:chgData name="Robin Rettien" userId="d3b77970-caed-4e6f-89f3-1a113df11dad" providerId="ADAL" clId="{DAEA3E22-9844-481E-9B87-6745CA6151F1}" dt="2020-10-21T21:39:21.024" v="506" actId="1036"/>
          <ac:spMkLst>
            <pc:docMk/>
            <pc:sldMk cId="1815526282" sldId="4477"/>
            <ac:spMk id="19" creationId="{5C7215C3-BD90-4987-87E8-A5D262FD25BA}"/>
          </ac:spMkLst>
        </pc:spChg>
        <pc:spChg chg="mod">
          <ac:chgData name="Robin Rettien" userId="d3b77970-caed-4e6f-89f3-1a113df11dad" providerId="ADAL" clId="{DAEA3E22-9844-481E-9B87-6745CA6151F1}" dt="2020-10-21T21:39:17.005" v="503" actId="1076"/>
          <ac:spMkLst>
            <pc:docMk/>
            <pc:sldMk cId="1815526282" sldId="4477"/>
            <ac:spMk id="23" creationId="{0C36015B-00DA-4237-B057-5437B189CF54}"/>
          </ac:spMkLst>
        </pc:spChg>
      </pc:sldChg>
      <pc:sldChg chg="delSp modSp mod">
        <pc:chgData name="Robin Rettien" userId="d3b77970-caed-4e6f-89f3-1a113df11dad" providerId="ADAL" clId="{DAEA3E22-9844-481E-9B87-6745CA6151F1}" dt="2020-10-22T09:55:06.064" v="1746" actId="478"/>
        <pc:sldMkLst>
          <pc:docMk/>
          <pc:sldMk cId="3712010389" sldId="4481"/>
        </pc:sldMkLst>
        <pc:spChg chg="del">
          <ac:chgData name="Robin Rettien" userId="d3b77970-caed-4e6f-89f3-1a113df11dad" providerId="ADAL" clId="{DAEA3E22-9844-481E-9B87-6745CA6151F1}" dt="2020-10-22T09:55:06.064" v="1746" actId="478"/>
          <ac:spMkLst>
            <pc:docMk/>
            <pc:sldMk cId="3712010389" sldId="4481"/>
            <ac:spMk id="5" creationId="{F2A462EB-5F5A-47B4-BDED-5A15391D90D9}"/>
          </ac:spMkLst>
        </pc:spChg>
        <pc:spChg chg="mod">
          <ac:chgData name="Robin Rettien" userId="d3b77970-caed-4e6f-89f3-1a113df11dad" providerId="ADAL" clId="{DAEA3E22-9844-481E-9B87-6745CA6151F1}" dt="2020-10-22T09:37:57.030" v="1608" actId="20577"/>
          <ac:spMkLst>
            <pc:docMk/>
            <pc:sldMk cId="3712010389" sldId="4481"/>
            <ac:spMk id="32" creationId="{9B9D46CA-768E-4701-9A6D-1ED3A5778DB3}"/>
          </ac:spMkLst>
        </pc:spChg>
      </pc:sldChg>
      <pc:sldChg chg="addSp delSp modSp mod">
        <pc:chgData name="Robin Rettien" userId="d3b77970-caed-4e6f-89f3-1a113df11dad" providerId="ADAL" clId="{DAEA3E22-9844-481E-9B87-6745CA6151F1}" dt="2020-10-22T11:37:26.018" v="2476" actId="22"/>
        <pc:sldMkLst>
          <pc:docMk/>
          <pc:sldMk cId="58685191" sldId="4482"/>
        </pc:sldMkLst>
        <pc:spChg chg="mod">
          <ac:chgData name="Robin Rettien" userId="d3b77970-caed-4e6f-89f3-1a113df11dad" providerId="ADAL" clId="{DAEA3E22-9844-481E-9B87-6745CA6151F1}" dt="2020-10-21T21:59:25.068" v="672"/>
          <ac:spMkLst>
            <pc:docMk/>
            <pc:sldMk cId="58685191" sldId="4482"/>
            <ac:spMk id="2" creationId="{0518E33F-A338-4998-BEAE-43248FEFDFA8}"/>
          </ac:spMkLst>
        </pc:spChg>
        <pc:picChg chg="add">
          <ac:chgData name="Robin Rettien" userId="d3b77970-caed-4e6f-89f3-1a113df11dad" providerId="ADAL" clId="{DAEA3E22-9844-481E-9B87-6745CA6151F1}" dt="2020-10-22T11:37:26.018" v="2476" actId="22"/>
          <ac:picMkLst>
            <pc:docMk/>
            <pc:sldMk cId="58685191" sldId="4482"/>
            <ac:picMk id="3" creationId="{A09201FF-3E62-43F2-AC43-1CD46AC4DB74}"/>
          </ac:picMkLst>
        </pc:picChg>
        <pc:picChg chg="del">
          <ac:chgData name="Robin Rettien" userId="d3b77970-caed-4e6f-89f3-1a113df11dad" providerId="ADAL" clId="{DAEA3E22-9844-481E-9B87-6745CA6151F1}" dt="2020-10-22T11:37:25.713" v="2475" actId="478"/>
          <ac:picMkLst>
            <pc:docMk/>
            <pc:sldMk cId="58685191" sldId="4482"/>
            <ac:picMk id="20" creationId="{1C44109D-BACD-4032-BFAA-1F95B49B5F2C}"/>
          </ac:picMkLst>
        </pc:picChg>
      </pc:sldChg>
      <pc:sldChg chg="modSp">
        <pc:chgData name="Robin Rettien" userId="d3b77970-caed-4e6f-89f3-1a113df11dad" providerId="ADAL" clId="{DAEA3E22-9844-481E-9B87-6745CA6151F1}" dt="2020-10-22T11:38:03.631" v="2477"/>
        <pc:sldMkLst>
          <pc:docMk/>
          <pc:sldMk cId="4273903994" sldId="4483"/>
        </pc:sldMkLst>
        <pc:picChg chg="mod">
          <ac:chgData name="Robin Rettien" userId="d3b77970-caed-4e6f-89f3-1a113df11dad" providerId="ADAL" clId="{DAEA3E22-9844-481E-9B87-6745CA6151F1}" dt="2020-10-22T11:38:03.631" v="2477"/>
          <ac:picMkLst>
            <pc:docMk/>
            <pc:sldMk cId="4273903994" sldId="4483"/>
            <ac:picMk id="24" creationId="{6E2A2F00-4983-4705-821B-8AAC76B04DC9}"/>
          </ac:picMkLst>
        </pc:picChg>
      </pc:sldChg>
      <pc:sldChg chg="modSp mod">
        <pc:chgData name="Robin Rettien" userId="d3b77970-caed-4e6f-89f3-1a113df11dad" providerId="ADAL" clId="{DAEA3E22-9844-481E-9B87-6745CA6151F1}" dt="2020-10-21T22:00:12.206" v="683" actId="1035"/>
        <pc:sldMkLst>
          <pc:docMk/>
          <pc:sldMk cId="3099682598" sldId="4489"/>
        </pc:sldMkLst>
        <pc:spChg chg="mod">
          <ac:chgData name="Robin Rettien" userId="d3b77970-caed-4e6f-89f3-1a113df11dad" providerId="ADAL" clId="{DAEA3E22-9844-481E-9B87-6745CA6151F1}" dt="2020-10-21T22:00:03.148" v="678" actId="1035"/>
          <ac:spMkLst>
            <pc:docMk/>
            <pc:sldMk cId="3099682598" sldId="4489"/>
            <ac:spMk id="33" creationId="{C015668A-C514-451E-9B81-41672CCD71DE}"/>
          </ac:spMkLst>
        </pc:spChg>
        <pc:spChg chg="mod">
          <ac:chgData name="Robin Rettien" userId="d3b77970-caed-4e6f-89f3-1a113df11dad" providerId="ADAL" clId="{DAEA3E22-9844-481E-9B87-6745CA6151F1}" dt="2020-10-21T21:59:55.156" v="674" actId="20577"/>
          <ac:spMkLst>
            <pc:docMk/>
            <pc:sldMk cId="3099682598" sldId="4489"/>
            <ac:spMk id="34" creationId="{2202B1FA-161F-4EBB-9ABD-DA5659BF8B50}"/>
          </ac:spMkLst>
        </pc:spChg>
        <pc:spChg chg="mod">
          <ac:chgData name="Robin Rettien" userId="d3b77970-caed-4e6f-89f3-1a113df11dad" providerId="ADAL" clId="{DAEA3E22-9844-481E-9B87-6745CA6151F1}" dt="2020-10-21T22:00:07.062" v="679" actId="1076"/>
          <ac:spMkLst>
            <pc:docMk/>
            <pc:sldMk cId="3099682598" sldId="4489"/>
            <ac:spMk id="37" creationId="{0DCEF331-1293-4C61-8E26-E901B5F98DA8}"/>
          </ac:spMkLst>
        </pc:spChg>
        <pc:spChg chg="mod">
          <ac:chgData name="Robin Rettien" userId="d3b77970-caed-4e6f-89f3-1a113df11dad" providerId="ADAL" clId="{DAEA3E22-9844-481E-9B87-6745CA6151F1}" dt="2020-10-21T22:00:12.206" v="683" actId="1035"/>
          <ac:spMkLst>
            <pc:docMk/>
            <pc:sldMk cId="3099682598" sldId="4489"/>
            <ac:spMk id="39" creationId="{E0040840-B3C8-4840-AD57-AF987E02656E}"/>
          </ac:spMkLst>
        </pc:spChg>
      </pc:sldChg>
      <pc:sldChg chg="delSp modSp mod">
        <pc:chgData name="Robin Rettien" userId="d3b77970-caed-4e6f-89f3-1a113df11dad" providerId="ADAL" clId="{DAEA3E22-9844-481E-9B87-6745CA6151F1}" dt="2020-10-22T10:10:46.920" v="1937" actId="478"/>
        <pc:sldMkLst>
          <pc:docMk/>
          <pc:sldMk cId="3934869442" sldId="4491"/>
        </pc:sldMkLst>
        <pc:spChg chg="del">
          <ac:chgData name="Robin Rettien" userId="d3b77970-caed-4e6f-89f3-1a113df11dad" providerId="ADAL" clId="{DAEA3E22-9844-481E-9B87-6745CA6151F1}" dt="2020-10-22T10:10:46.920" v="1937" actId="478"/>
          <ac:spMkLst>
            <pc:docMk/>
            <pc:sldMk cId="3934869442" sldId="4491"/>
            <ac:spMk id="3" creationId="{96A4D8BB-D814-45FA-9EE2-BD129A1FECDA}"/>
          </ac:spMkLst>
        </pc:spChg>
        <pc:spChg chg="mod">
          <ac:chgData name="Robin Rettien" userId="d3b77970-caed-4e6f-89f3-1a113df11dad" providerId="ADAL" clId="{DAEA3E22-9844-481E-9B87-6745CA6151F1}" dt="2020-10-22T10:10:14.560" v="1936" actId="13926"/>
          <ac:spMkLst>
            <pc:docMk/>
            <pc:sldMk cId="3934869442" sldId="4491"/>
            <ac:spMk id="28" creationId="{1915FD22-2941-43E3-94C2-8BDD87DD535A}"/>
          </ac:spMkLst>
        </pc:spChg>
      </pc:sldChg>
      <pc:sldChg chg="ord">
        <pc:chgData name="Robin Rettien" userId="d3b77970-caed-4e6f-89f3-1a113df11dad" providerId="ADAL" clId="{DAEA3E22-9844-481E-9B87-6745CA6151F1}" dt="2020-10-21T22:12:58.978" v="781"/>
        <pc:sldMkLst>
          <pc:docMk/>
          <pc:sldMk cId="872600108" sldId="4497"/>
        </pc:sldMkLst>
      </pc:sldChg>
      <pc:sldChg chg="del">
        <pc:chgData name="Robin Rettien" userId="d3b77970-caed-4e6f-89f3-1a113df11dad" providerId="ADAL" clId="{DAEA3E22-9844-481E-9B87-6745CA6151F1}" dt="2020-10-21T22:14:23.920" v="791" actId="47"/>
        <pc:sldMkLst>
          <pc:docMk/>
          <pc:sldMk cId="2501596780" sldId="4498"/>
        </pc:sldMkLst>
      </pc:sldChg>
      <pc:sldChg chg="addSp delSp modSp mod">
        <pc:chgData name="Robin Rettien" userId="d3b77970-caed-4e6f-89f3-1a113df11dad" providerId="ADAL" clId="{DAEA3E22-9844-481E-9B87-6745CA6151F1}" dt="2020-10-22T10:51:34.535" v="2360" actId="13926"/>
        <pc:sldMkLst>
          <pc:docMk/>
          <pc:sldMk cId="3723857203" sldId="4505"/>
        </pc:sldMkLst>
        <pc:spChg chg="mod">
          <ac:chgData name="Robin Rettien" userId="d3b77970-caed-4e6f-89f3-1a113df11dad" providerId="ADAL" clId="{DAEA3E22-9844-481E-9B87-6745CA6151F1}" dt="2020-10-22T10:51:34.535" v="2360" actId="13926"/>
          <ac:spMkLst>
            <pc:docMk/>
            <pc:sldMk cId="3723857203" sldId="4505"/>
            <ac:spMk id="2" creationId="{7D701395-8032-4536-906F-15A66E308701}"/>
          </ac:spMkLst>
        </pc:spChg>
        <pc:spChg chg="del mod">
          <ac:chgData name="Robin Rettien" userId="d3b77970-caed-4e6f-89f3-1a113df11dad" providerId="ADAL" clId="{DAEA3E22-9844-481E-9B87-6745CA6151F1}" dt="2020-10-21T21:14:21.863" v="331" actId="478"/>
          <ac:spMkLst>
            <pc:docMk/>
            <pc:sldMk cId="3723857203" sldId="4505"/>
            <ac:spMk id="4" creationId="{4C4D38EA-F223-4340-92B1-79278FCAA685}"/>
          </ac:spMkLst>
        </pc:spChg>
        <pc:spChg chg="del">
          <ac:chgData name="Robin Rettien" userId="d3b77970-caed-4e6f-89f3-1a113df11dad" providerId="ADAL" clId="{DAEA3E22-9844-481E-9B87-6745CA6151F1}" dt="2020-10-21T21:00:59.821" v="115" actId="478"/>
          <ac:spMkLst>
            <pc:docMk/>
            <pc:sldMk cId="3723857203" sldId="4505"/>
            <ac:spMk id="5" creationId="{8388C83E-C424-4780-B14A-36CD69CDDCC4}"/>
          </ac:spMkLst>
        </pc:spChg>
        <pc:spChg chg="mod">
          <ac:chgData name="Robin Rettien" userId="d3b77970-caed-4e6f-89f3-1a113df11dad" providerId="ADAL" clId="{DAEA3E22-9844-481E-9B87-6745CA6151F1}" dt="2020-10-22T10:51:34.535" v="2360" actId="13926"/>
          <ac:spMkLst>
            <pc:docMk/>
            <pc:sldMk cId="3723857203" sldId="4505"/>
            <ac:spMk id="9" creationId="{DB3E10AF-4D26-494C-827B-48178D9E4333}"/>
          </ac:spMkLst>
        </pc:spChg>
        <pc:spChg chg="del">
          <ac:chgData name="Robin Rettien" userId="d3b77970-caed-4e6f-89f3-1a113df11dad" providerId="ADAL" clId="{DAEA3E22-9844-481E-9B87-6745CA6151F1}" dt="2020-10-21T21:05:42.375" v="177" actId="478"/>
          <ac:spMkLst>
            <pc:docMk/>
            <pc:sldMk cId="3723857203" sldId="4505"/>
            <ac:spMk id="12" creationId="{0D04C439-C18C-4288-BBA4-0828B10AF594}"/>
          </ac:spMkLst>
        </pc:spChg>
        <pc:spChg chg="del">
          <ac:chgData name="Robin Rettien" userId="d3b77970-caed-4e6f-89f3-1a113df11dad" providerId="ADAL" clId="{DAEA3E22-9844-481E-9B87-6745CA6151F1}" dt="2020-10-21T21:05:42.375" v="177" actId="478"/>
          <ac:spMkLst>
            <pc:docMk/>
            <pc:sldMk cId="3723857203" sldId="4505"/>
            <ac:spMk id="13" creationId="{96365FB7-8F5A-42C5-A7AC-AD5B29F9E9D6}"/>
          </ac:spMkLst>
        </pc:spChg>
        <pc:spChg chg="mod">
          <ac:chgData name="Robin Rettien" userId="d3b77970-caed-4e6f-89f3-1a113df11dad" providerId="ADAL" clId="{DAEA3E22-9844-481E-9B87-6745CA6151F1}" dt="2020-10-22T10:51:34.535" v="2360" actId="13926"/>
          <ac:spMkLst>
            <pc:docMk/>
            <pc:sldMk cId="3723857203" sldId="4505"/>
            <ac:spMk id="15" creationId="{BD6BC940-9792-4EDF-88C1-2CA0CE1F572D}"/>
          </ac:spMkLst>
        </pc:spChg>
        <pc:spChg chg="mod">
          <ac:chgData name="Robin Rettien" userId="d3b77970-caed-4e6f-89f3-1a113df11dad" providerId="ADAL" clId="{DAEA3E22-9844-481E-9B87-6745CA6151F1}" dt="2020-10-22T10:51:34.535" v="2360" actId="13926"/>
          <ac:spMkLst>
            <pc:docMk/>
            <pc:sldMk cId="3723857203" sldId="4505"/>
            <ac:spMk id="16" creationId="{8AE2D7A0-DC95-4A97-B402-99AA6142072C}"/>
          </ac:spMkLst>
        </pc:spChg>
        <pc:spChg chg="mod">
          <ac:chgData name="Robin Rettien" userId="d3b77970-caed-4e6f-89f3-1a113df11dad" providerId="ADAL" clId="{DAEA3E22-9844-481E-9B87-6745CA6151F1}" dt="2020-10-22T10:51:34.535" v="2360" actId="13926"/>
          <ac:spMkLst>
            <pc:docMk/>
            <pc:sldMk cId="3723857203" sldId="4505"/>
            <ac:spMk id="19" creationId="{197440D0-D94A-40D6-8A4C-706BD75AD0B0}"/>
          </ac:spMkLst>
        </pc:spChg>
        <pc:spChg chg="mod">
          <ac:chgData name="Robin Rettien" userId="d3b77970-caed-4e6f-89f3-1a113df11dad" providerId="ADAL" clId="{DAEA3E22-9844-481E-9B87-6745CA6151F1}" dt="2020-10-22T10:51:34.535" v="2360" actId="13926"/>
          <ac:spMkLst>
            <pc:docMk/>
            <pc:sldMk cId="3723857203" sldId="4505"/>
            <ac:spMk id="21" creationId="{A72AE591-3E09-4614-960C-8E841A43253C}"/>
          </ac:spMkLst>
        </pc:spChg>
        <pc:spChg chg="add mod">
          <ac:chgData name="Robin Rettien" userId="d3b77970-caed-4e6f-89f3-1a113df11dad" providerId="ADAL" clId="{DAEA3E22-9844-481E-9B87-6745CA6151F1}" dt="2020-10-22T10:51:34.535" v="2360" actId="13926"/>
          <ac:spMkLst>
            <pc:docMk/>
            <pc:sldMk cId="3723857203" sldId="4505"/>
            <ac:spMk id="22" creationId="{9D9BD2E3-4C1B-4F62-A8AB-BFD4638A2B3E}"/>
          </ac:spMkLst>
        </pc:spChg>
        <pc:spChg chg="del">
          <ac:chgData name="Robin Rettien" userId="d3b77970-caed-4e6f-89f3-1a113df11dad" providerId="ADAL" clId="{DAEA3E22-9844-481E-9B87-6745CA6151F1}" dt="2020-10-21T21:00:58.148" v="114" actId="478"/>
          <ac:spMkLst>
            <pc:docMk/>
            <pc:sldMk cId="3723857203" sldId="4505"/>
            <ac:spMk id="44" creationId="{DD8655BE-654D-461D-8DDE-9D15BA823A25}"/>
          </ac:spMkLst>
        </pc:spChg>
        <pc:spChg chg="add mod ord">
          <ac:chgData name="Robin Rettien" userId="d3b77970-caed-4e6f-89f3-1a113df11dad" providerId="ADAL" clId="{DAEA3E22-9844-481E-9B87-6745CA6151F1}" dt="2020-10-22T10:51:34.535" v="2360" actId="13926"/>
          <ac:spMkLst>
            <pc:docMk/>
            <pc:sldMk cId="3723857203" sldId="4505"/>
            <ac:spMk id="45" creationId="{D5F1CED2-0BDE-43D8-8806-E61A958B4BF6}"/>
          </ac:spMkLst>
        </pc:spChg>
        <pc:spChg chg="del">
          <ac:chgData name="Robin Rettien" userId="d3b77970-caed-4e6f-89f3-1a113df11dad" providerId="ADAL" clId="{DAEA3E22-9844-481E-9B87-6745CA6151F1}" dt="2020-10-21T21:00:56.267" v="113" actId="478"/>
          <ac:spMkLst>
            <pc:docMk/>
            <pc:sldMk cId="3723857203" sldId="4505"/>
            <ac:spMk id="47" creationId="{04B36121-82A4-42CD-8BA0-BC9429AEA92F}"/>
          </ac:spMkLst>
        </pc:spChg>
        <pc:spChg chg="mod">
          <ac:chgData name="Robin Rettien" userId="d3b77970-caed-4e6f-89f3-1a113df11dad" providerId="ADAL" clId="{DAEA3E22-9844-481E-9B87-6745CA6151F1}" dt="2020-10-22T10:51:34.535" v="2360" actId="13926"/>
          <ac:spMkLst>
            <pc:docMk/>
            <pc:sldMk cId="3723857203" sldId="4505"/>
            <ac:spMk id="48" creationId="{7C29CA2B-FB0A-4216-A747-FAF104700DC2}"/>
          </ac:spMkLst>
        </pc:spChg>
        <pc:spChg chg="add mod">
          <ac:chgData name="Robin Rettien" userId="d3b77970-caed-4e6f-89f3-1a113df11dad" providerId="ADAL" clId="{DAEA3E22-9844-481E-9B87-6745CA6151F1}" dt="2020-10-22T10:51:34.535" v="2360" actId="13926"/>
          <ac:spMkLst>
            <pc:docMk/>
            <pc:sldMk cId="3723857203" sldId="4505"/>
            <ac:spMk id="49" creationId="{F37987CA-8D8B-4F82-A446-9B74531B8F7E}"/>
          </ac:spMkLst>
        </pc:spChg>
        <pc:spChg chg="del">
          <ac:chgData name="Robin Rettien" userId="d3b77970-caed-4e6f-89f3-1a113df11dad" providerId="ADAL" clId="{DAEA3E22-9844-481E-9B87-6745CA6151F1}" dt="2020-10-21T21:00:56.267" v="113" actId="478"/>
          <ac:spMkLst>
            <pc:docMk/>
            <pc:sldMk cId="3723857203" sldId="4505"/>
            <ac:spMk id="55" creationId="{9B37F04C-DC27-414A-A11E-248F45A30106}"/>
          </ac:spMkLst>
        </pc:spChg>
        <pc:spChg chg="mod">
          <ac:chgData name="Robin Rettien" userId="d3b77970-caed-4e6f-89f3-1a113df11dad" providerId="ADAL" clId="{DAEA3E22-9844-481E-9B87-6745CA6151F1}" dt="2020-10-22T10:51:34.535" v="2360" actId="13926"/>
          <ac:spMkLst>
            <pc:docMk/>
            <pc:sldMk cId="3723857203" sldId="4505"/>
            <ac:spMk id="57" creationId="{9719109C-3A19-4D67-966F-DC38A2D8A0BF}"/>
          </ac:spMkLst>
        </pc:spChg>
        <pc:spChg chg="mod">
          <ac:chgData name="Robin Rettien" userId="d3b77970-caed-4e6f-89f3-1a113df11dad" providerId="ADAL" clId="{DAEA3E22-9844-481E-9B87-6745CA6151F1}" dt="2020-10-22T10:51:34.535" v="2360" actId="13926"/>
          <ac:spMkLst>
            <pc:docMk/>
            <pc:sldMk cId="3723857203" sldId="4505"/>
            <ac:spMk id="63" creationId="{A5E86562-EC19-4824-AB64-A1D2AEBCB0CC}"/>
          </ac:spMkLst>
        </pc:spChg>
        <pc:spChg chg="del">
          <ac:chgData name="Robin Rettien" userId="d3b77970-caed-4e6f-89f3-1a113df11dad" providerId="ADAL" clId="{DAEA3E22-9844-481E-9B87-6745CA6151F1}" dt="2020-10-21T21:00:56.267" v="113" actId="478"/>
          <ac:spMkLst>
            <pc:docMk/>
            <pc:sldMk cId="3723857203" sldId="4505"/>
            <ac:spMk id="64" creationId="{928D6C92-F237-4B64-8A9B-E5DF6EF8C8A7}"/>
          </ac:spMkLst>
        </pc:spChg>
        <pc:spChg chg="del">
          <ac:chgData name="Robin Rettien" userId="d3b77970-caed-4e6f-89f3-1a113df11dad" providerId="ADAL" clId="{DAEA3E22-9844-481E-9B87-6745CA6151F1}" dt="2020-10-21T21:00:56.267" v="113" actId="478"/>
          <ac:spMkLst>
            <pc:docMk/>
            <pc:sldMk cId="3723857203" sldId="4505"/>
            <ac:spMk id="66" creationId="{2EB8685C-D0F4-4ADA-AC1E-32EA7518A31F}"/>
          </ac:spMkLst>
        </pc:spChg>
        <pc:spChg chg="del">
          <ac:chgData name="Robin Rettien" userId="d3b77970-caed-4e6f-89f3-1a113df11dad" providerId="ADAL" clId="{DAEA3E22-9844-481E-9B87-6745CA6151F1}" dt="2020-10-21T21:00:56.267" v="113" actId="478"/>
          <ac:spMkLst>
            <pc:docMk/>
            <pc:sldMk cId="3723857203" sldId="4505"/>
            <ac:spMk id="67" creationId="{DB6BBBE5-4186-4542-B7C1-E8E8AE7D98E9}"/>
          </ac:spMkLst>
        </pc:spChg>
        <pc:spChg chg="del">
          <ac:chgData name="Robin Rettien" userId="d3b77970-caed-4e6f-89f3-1a113df11dad" providerId="ADAL" clId="{DAEA3E22-9844-481E-9B87-6745CA6151F1}" dt="2020-10-21T21:00:56.267" v="113" actId="478"/>
          <ac:spMkLst>
            <pc:docMk/>
            <pc:sldMk cId="3723857203" sldId="4505"/>
            <ac:spMk id="68" creationId="{8CA5D94F-C7A8-4F80-AE8E-D42A251ED637}"/>
          </ac:spMkLst>
        </pc:spChg>
        <pc:spChg chg="add mod">
          <ac:chgData name="Robin Rettien" userId="d3b77970-caed-4e6f-89f3-1a113df11dad" providerId="ADAL" clId="{DAEA3E22-9844-481E-9B87-6745CA6151F1}" dt="2020-10-22T10:51:34.535" v="2360" actId="13926"/>
          <ac:spMkLst>
            <pc:docMk/>
            <pc:sldMk cId="3723857203" sldId="4505"/>
            <ac:spMk id="71" creationId="{8AEA603A-879B-4C70-A99F-4F97AE4C98E5}"/>
          </ac:spMkLst>
        </pc:spChg>
        <pc:spChg chg="mod">
          <ac:chgData name="Robin Rettien" userId="d3b77970-caed-4e6f-89f3-1a113df11dad" providerId="ADAL" clId="{DAEA3E22-9844-481E-9B87-6745CA6151F1}" dt="2020-10-22T10:51:34.535" v="2360" actId="13926"/>
          <ac:spMkLst>
            <pc:docMk/>
            <pc:sldMk cId="3723857203" sldId="4505"/>
            <ac:spMk id="112" creationId="{3A85F222-F47B-4C0F-BF1F-B5B410DBDB63}"/>
          </ac:spMkLst>
        </pc:spChg>
        <pc:spChg chg="del">
          <ac:chgData name="Robin Rettien" userId="d3b77970-caed-4e6f-89f3-1a113df11dad" providerId="ADAL" clId="{DAEA3E22-9844-481E-9B87-6745CA6151F1}" dt="2020-10-21T21:00:56.267" v="113" actId="478"/>
          <ac:spMkLst>
            <pc:docMk/>
            <pc:sldMk cId="3723857203" sldId="4505"/>
            <ac:spMk id="113" creationId="{D5920B0D-25A6-4BDA-8C17-710FE998560E}"/>
          </ac:spMkLst>
        </pc:spChg>
        <pc:grpChg chg="mod">
          <ac:chgData name="Robin Rettien" userId="d3b77970-caed-4e6f-89f3-1a113df11dad" providerId="ADAL" clId="{DAEA3E22-9844-481E-9B87-6745CA6151F1}" dt="2020-10-22T10:51:34.535" v="2360" actId="13926"/>
          <ac:grpSpMkLst>
            <pc:docMk/>
            <pc:sldMk cId="3723857203" sldId="4505"/>
            <ac:grpSpMk id="50" creationId="{6CF11B43-605C-432A-8B85-ACBFA6EFDE30}"/>
          </ac:grpSpMkLst>
        </pc:grpChg>
        <pc:picChg chg="mod">
          <ac:chgData name="Robin Rettien" userId="d3b77970-caed-4e6f-89f3-1a113df11dad" providerId="ADAL" clId="{DAEA3E22-9844-481E-9B87-6745CA6151F1}" dt="2020-10-22T10:51:34.535" v="2360" actId="13926"/>
          <ac:picMkLst>
            <pc:docMk/>
            <pc:sldMk cId="3723857203" sldId="4505"/>
            <ac:picMk id="6" creationId="{EE71B728-5D16-4AEA-A37F-9D46618AD289}"/>
          </ac:picMkLst>
        </pc:picChg>
        <pc:picChg chg="add mod ord modCrop">
          <ac:chgData name="Robin Rettien" userId="d3b77970-caed-4e6f-89f3-1a113df11dad" providerId="ADAL" clId="{DAEA3E22-9844-481E-9B87-6745CA6151F1}" dt="2020-10-22T10:51:34.535" v="2360" actId="13926"/>
          <ac:picMkLst>
            <pc:docMk/>
            <pc:sldMk cId="3723857203" sldId="4505"/>
            <ac:picMk id="7" creationId="{6450EE84-2EC8-4EB9-8B02-559C1F0518F5}"/>
          </ac:picMkLst>
        </pc:picChg>
        <pc:picChg chg="del mod">
          <ac:chgData name="Robin Rettien" userId="d3b77970-caed-4e6f-89f3-1a113df11dad" providerId="ADAL" clId="{DAEA3E22-9844-481E-9B87-6745CA6151F1}" dt="2020-10-21T20:59:50.351" v="104" actId="478"/>
          <ac:picMkLst>
            <pc:docMk/>
            <pc:sldMk cId="3723857203" sldId="4505"/>
            <ac:picMk id="8" creationId="{06C21943-16FA-4E1F-9A1F-36E1C1CA2BB5}"/>
          </ac:picMkLst>
        </pc:picChg>
        <pc:picChg chg="add mod ord">
          <ac:chgData name="Robin Rettien" userId="d3b77970-caed-4e6f-89f3-1a113df11dad" providerId="ADAL" clId="{DAEA3E22-9844-481E-9B87-6745CA6151F1}" dt="2020-10-22T10:51:34.535" v="2360" actId="13926"/>
          <ac:picMkLst>
            <pc:docMk/>
            <pc:sldMk cId="3723857203" sldId="4505"/>
            <ac:picMk id="14" creationId="{AC3F8A6B-AF61-43A1-916F-AF402A79CEC7}"/>
          </ac:picMkLst>
        </pc:picChg>
        <pc:picChg chg="add del">
          <ac:chgData name="Robin Rettien" userId="d3b77970-caed-4e6f-89f3-1a113df11dad" providerId="ADAL" clId="{DAEA3E22-9844-481E-9B87-6745CA6151F1}" dt="2020-10-21T21:09:11.660" v="219" actId="478"/>
          <ac:picMkLst>
            <pc:docMk/>
            <pc:sldMk cId="3723857203" sldId="4505"/>
            <ac:picMk id="17" creationId="{239B453E-AAFF-4F5D-81CB-EABDCB00C9D1}"/>
          </ac:picMkLst>
        </pc:picChg>
        <pc:picChg chg="del mod">
          <ac:chgData name="Robin Rettien" userId="d3b77970-caed-4e6f-89f3-1a113df11dad" providerId="ADAL" clId="{DAEA3E22-9844-481E-9B87-6745CA6151F1}" dt="2020-10-21T21:10:55.185" v="267" actId="478"/>
          <ac:picMkLst>
            <pc:docMk/>
            <pc:sldMk cId="3723857203" sldId="4505"/>
            <ac:picMk id="18" creationId="{E091F308-C4D4-4B93-B6B7-317AB57DF11F}"/>
          </ac:picMkLst>
        </pc:picChg>
        <pc:picChg chg="add del">
          <ac:chgData name="Robin Rettien" userId="d3b77970-caed-4e6f-89f3-1a113df11dad" providerId="ADAL" clId="{DAEA3E22-9844-481E-9B87-6745CA6151F1}" dt="2020-10-21T21:09:13.266" v="220" actId="478"/>
          <ac:picMkLst>
            <pc:docMk/>
            <pc:sldMk cId="3723857203" sldId="4505"/>
            <ac:picMk id="20" creationId="{07C34FF3-CEDA-4830-A9D2-F2BA8C0CA202}"/>
          </ac:picMkLst>
        </pc:picChg>
        <pc:picChg chg="mod">
          <ac:chgData name="Robin Rettien" userId="d3b77970-caed-4e6f-89f3-1a113df11dad" providerId="ADAL" clId="{DAEA3E22-9844-481E-9B87-6745CA6151F1}" dt="2020-10-22T10:51:34.535" v="2360" actId="13926"/>
          <ac:picMkLst>
            <pc:docMk/>
            <pc:sldMk cId="3723857203" sldId="4505"/>
            <ac:picMk id="25" creationId="{4AF805BB-7D9F-4DF7-BB61-084FAC029417}"/>
          </ac:picMkLst>
        </pc:picChg>
        <pc:picChg chg="del">
          <ac:chgData name="Robin Rettien" userId="d3b77970-caed-4e6f-89f3-1a113df11dad" providerId="ADAL" clId="{DAEA3E22-9844-481E-9B87-6745CA6151F1}" dt="2020-10-21T21:00:56.267" v="113" actId="478"/>
          <ac:picMkLst>
            <pc:docMk/>
            <pc:sldMk cId="3723857203" sldId="4505"/>
            <ac:picMk id="34" creationId="{5FEC1373-23F6-4352-93ED-220153B58045}"/>
          </ac:picMkLst>
        </pc:picChg>
        <pc:picChg chg="add mod modCrop">
          <ac:chgData name="Robin Rettien" userId="d3b77970-caed-4e6f-89f3-1a113df11dad" providerId="ADAL" clId="{DAEA3E22-9844-481E-9B87-6745CA6151F1}" dt="2020-10-22T10:51:34.535" v="2360" actId="13926"/>
          <ac:picMkLst>
            <pc:docMk/>
            <pc:sldMk cId="3723857203" sldId="4505"/>
            <ac:picMk id="70" creationId="{900DCB03-E387-4E2E-8C46-DB2D83BDF992}"/>
          </ac:picMkLst>
        </pc:picChg>
        <pc:picChg chg="del mod">
          <ac:chgData name="Robin Rettien" userId="d3b77970-caed-4e6f-89f3-1a113df11dad" providerId="ADAL" clId="{DAEA3E22-9844-481E-9B87-6745CA6151F1}" dt="2020-10-21T21:00:56.267" v="113" actId="478"/>
          <ac:picMkLst>
            <pc:docMk/>
            <pc:sldMk cId="3723857203" sldId="4505"/>
            <ac:picMk id="4099" creationId="{0AD0F946-4EF0-4728-A758-64CBEB57C588}"/>
          </ac:picMkLst>
        </pc:picChg>
        <pc:cxnChg chg="mod">
          <ac:chgData name="Robin Rettien" userId="d3b77970-caed-4e6f-89f3-1a113df11dad" providerId="ADAL" clId="{DAEA3E22-9844-481E-9B87-6745CA6151F1}" dt="2020-10-22T10:51:34.535" v="2360" actId="13926"/>
          <ac:cxnSpMkLst>
            <pc:docMk/>
            <pc:sldMk cId="3723857203" sldId="4505"/>
            <ac:cxnSpMk id="11" creationId="{5AD29280-6340-4A6D-882B-93B65A653036}"/>
          </ac:cxnSpMkLst>
        </pc:cxnChg>
        <pc:cxnChg chg="mod">
          <ac:chgData name="Robin Rettien" userId="d3b77970-caed-4e6f-89f3-1a113df11dad" providerId="ADAL" clId="{DAEA3E22-9844-481E-9B87-6745CA6151F1}" dt="2020-10-22T10:51:34.535" v="2360" actId="13926"/>
          <ac:cxnSpMkLst>
            <pc:docMk/>
            <pc:sldMk cId="3723857203" sldId="4505"/>
            <ac:cxnSpMk id="58" creationId="{FFE8AC65-502C-43EC-B31B-D1E6B9054933}"/>
          </ac:cxnSpMkLst>
        </pc:cxnChg>
      </pc:sldChg>
      <pc:sldChg chg="addSp delSp modSp mod">
        <pc:chgData name="Robin Rettien" userId="d3b77970-caed-4e6f-89f3-1a113df11dad" providerId="ADAL" clId="{DAEA3E22-9844-481E-9B87-6745CA6151F1}" dt="2020-10-22T10:51:39.702" v="2361" actId="13926"/>
        <pc:sldMkLst>
          <pc:docMk/>
          <pc:sldMk cId="783396592" sldId="4506"/>
        </pc:sldMkLst>
        <pc:spChg chg="mod">
          <ac:chgData name="Robin Rettien" userId="d3b77970-caed-4e6f-89f3-1a113df11dad" providerId="ADAL" clId="{DAEA3E22-9844-481E-9B87-6745CA6151F1}" dt="2020-10-22T10:51:39.702" v="2361" actId="13926"/>
          <ac:spMkLst>
            <pc:docMk/>
            <pc:sldMk cId="783396592" sldId="4506"/>
            <ac:spMk id="2" creationId="{7D701395-8032-4536-906F-15A66E308701}"/>
          </ac:spMkLst>
        </pc:spChg>
        <pc:spChg chg="mod">
          <ac:chgData name="Robin Rettien" userId="d3b77970-caed-4e6f-89f3-1a113df11dad" providerId="ADAL" clId="{DAEA3E22-9844-481E-9B87-6745CA6151F1}" dt="2020-10-22T10:51:39.702" v="2361" actId="13926"/>
          <ac:spMkLst>
            <pc:docMk/>
            <pc:sldMk cId="783396592" sldId="4506"/>
            <ac:spMk id="4" creationId="{4C4D38EA-F223-4340-92B1-79278FCAA685}"/>
          </ac:spMkLst>
        </pc:spChg>
        <pc:spChg chg="mod">
          <ac:chgData name="Robin Rettien" userId="d3b77970-caed-4e6f-89f3-1a113df11dad" providerId="ADAL" clId="{DAEA3E22-9844-481E-9B87-6745CA6151F1}" dt="2020-10-22T10:51:39.702" v="2361" actId="13926"/>
          <ac:spMkLst>
            <pc:docMk/>
            <pc:sldMk cId="783396592" sldId="4506"/>
            <ac:spMk id="9" creationId="{DB3E10AF-4D26-494C-827B-48178D9E4333}"/>
          </ac:spMkLst>
        </pc:spChg>
        <pc:spChg chg="mod">
          <ac:chgData name="Robin Rettien" userId="d3b77970-caed-4e6f-89f3-1a113df11dad" providerId="ADAL" clId="{DAEA3E22-9844-481E-9B87-6745CA6151F1}" dt="2020-10-22T10:51:39.702" v="2361" actId="13926"/>
          <ac:spMkLst>
            <pc:docMk/>
            <pc:sldMk cId="783396592" sldId="4506"/>
            <ac:spMk id="10" creationId="{0078786E-16F5-4B80-889D-598670CF782A}"/>
          </ac:spMkLst>
        </pc:spChg>
        <pc:spChg chg="add mod">
          <ac:chgData name="Robin Rettien" userId="d3b77970-caed-4e6f-89f3-1a113df11dad" providerId="ADAL" clId="{DAEA3E22-9844-481E-9B87-6745CA6151F1}" dt="2020-10-22T10:51:39.702" v="2361" actId="13926"/>
          <ac:spMkLst>
            <pc:docMk/>
            <pc:sldMk cId="783396592" sldId="4506"/>
            <ac:spMk id="11" creationId="{1F01E95B-A1F2-493F-BD74-6EE4916B1BA0}"/>
          </ac:spMkLst>
        </pc:spChg>
        <pc:spChg chg="mod">
          <ac:chgData name="Robin Rettien" userId="d3b77970-caed-4e6f-89f3-1a113df11dad" providerId="ADAL" clId="{DAEA3E22-9844-481E-9B87-6745CA6151F1}" dt="2020-10-22T10:51:39.702" v="2361" actId="13926"/>
          <ac:spMkLst>
            <pc:docMk/>
            <pc:sldMk cId="783396592" sldId="4506"/>
            <ac:spMk id="14" creationId="{55251753-4D5D-4CFC-8546-DAFAD6E64D13}"/>
          </ac:spMkLst>
        </pc:spChg>
        <pc:spChg chg="mod">
          <ac:chgData name="Robin Rettien" userId="d3b77970-caed-4e6f-89f3-1a113df11dad" providerId="ADAL" clId="{DAEA3E22-9844-481E-9B87-6745CA6151F1}" dt="2020-10-22T10:51:39.702" v="2361" actId="13926"/>
          <ac:spMkLst>
            <pc:docMk/>
            <pc:sldMk cId="783396592" sldId="4506"/>
            <ac:spMk id="15" creationId="{BD6BC940-9792-4EDF-88C1-2CA0CE1F572D}"/>
          </ac:spMkLst>
        </pc:spChg>
        <pc:spChg chg="del">
          <ac:chgData name="Robin Rettien" userId="d3b77970-caed-4e6f-89f3-1a113df11dad" providerId="ADAL" clId="{DAEA3E22-9844-481E-9B87-6745CA6151F1}" dt="2020-10-21T21:08:15.846" v="208" actId="478"/>
          <ac:spMkLst>
            <pc:docMk/>
            <pc:sldMk cId="783396592" sldId="4506"/>
            <ac:spMk id="17" creationId="{17E9DD72-96E8-4E77-9823-6127848E5050}"/>
          </ac:spMkLst>
        </pc:spChg>
        <pc:spChg chg="mod">
          <ac:chgData name="Robin Rettien" userId="d3b77970-caed-4e6f-89f3-1a113df11dad" providerId="ADAL" clId="{DAEA3E22-9844-481E-9B87-6745CA6151F1}" dt="2020-10-22T10:51:39.702" v="2361" actId="13926"/>
          <ac:spMkLst>
            <pc:docMk/>
            <pc:sldMk cId="783396592" sldId="4506"/>
            <ac:spMk id="19" creationId="{197440D0-D94A-40D6-8A4C-706BD75AD0B0}"/>
          </ac:spMkLst>
        </pc:spChg>
        <pc:spChg chg="mod">
          <ac:chgData name="Robin Rettien" userId="d3b77970-caed-4e6f-89f3-1a113df11dad" providerId="ADAL" clId="{DAEA3E22-9844-481E-9B87-6745CA6151F1}" dt="2020-10-22T10:51:39.702" v="2361" actId="13926"/>
          <ac:spMkLst>
            <pc:docMk/>
            <pc:sldMk cId="783396592" sldId="4506"/>
            <ac:spMk id="21" creationId="{A72AE591-3E09-4614-960C-8E841A43253C}"/>
          </ac:spMkLst>
        </pc:spChg>
        <pc:spChg chg="add mod">
          <ac:chgData name="Robin Rettien" userId="d3b77970-caed-4e6f-89f3-1a113df11dad" providerId="ADAL" clId="{DAEA3E22-9844-481E-9B87-6745CA6151F1}" dt="2020-10-22T10:51:39.702" v="2361" actId="13926"/>
          <ac:spMkLst>
            <pc:docMk/>
            <pc:sldMk cId="783396592" sldId="4506"/>
            <ac:spMk id="39" creationId="{5349AE4A-8EAB-4B3F-BF8D-AEC4790E0B49}"/>
          </ac:spMkLst>
        </pc:spChg>
        <pc:spChg chg="del">
          <ac:chgData name="Robin Rettien" userId="d3b77970-caed-4e6f-89f3-1a113df11dad" providerId="ADAL" clId="{DAEA3E22-9844-481E-9B87-6745CA6151F1}" dt="2020-10-21T21:08:15.846" v="208" actId="478"/>
          <ac:spMkLst>
            <pc:docMk/>
            <pc:sldMk cId="783396592" sldId="4506"/>
            <ac:spMk id="44" creationId="{886C3CD9-9115-4A43-8C4A-CE97FA4D60A9}"/>
          </ac:spMkLst>
        </pc:spChg>
        <pc:spChg chg="del">
          <ac:chgData name="Robin Rettien" userId="d3b77970-caed-4e6f-89f3-1a113df11dad" providerId="ADAL" clId="{DAEA3E22-9844-481E-9B87-6745CA6151F1}" dt="2020-10-21T21:08:15.846" v="208" actId="478"/>
          <ac:spMkLst>
            <pc:docMk/>
            <pc:sldMk cId="783396592" sldId="4506"/>
            <ac:spMk id="45" creationId="{C7E6E30D-01AA-474C-994F-CD8B05AFBEDF}"/>
          </ac:spMkLst>
        </pc:spChg>
        <pc:spChg chg="del">
          <ac:chgData name="Robin Rettien" userId="d3b77970-caed-4e6f-89f3-1a113df11dad" providerId="ADAL" clId="{DAEA3E22-9844-481E-9B87-6745CA6151F1}" dt="2020-10-21T21:08:15.846" v="208" actId="478"/>
          <ac:spMkLst>
            <pc:docMk/>
            <pc:sldMk cId="783396592" sldId="4506"/>
            <ac:spMk id="46" creationId="{A25E00DD-83F2-4A9B-8538-019D31A225E6}"/>
          </ac:spMkLst>
        </pc:spChg>
        <pc:spChg chg="del">
          <ac:chgData name="Robin Rettien" userId="d3b77970-caed-4e6f-89f3-1a113df11dad" providerId="ADAL" clId="{DAEA3E22-9844-481E-9B87-6745CA6151F1}" dt="2020-10-21T21:08:15.846" v="208" actId="478"/>
          <ac:spMkLst>
            <pc:docMk/>
            <pc:sldMk cId="783396592" sldId="4506"/>
            <ac:spMk id="47" creationId="{1980DB75-B610-478D-9999-17D15B2E2C8C}"/>
          </ac:spMkLst>
        </pc:spChg>
        <pc:spChg chg="mod">
          <ac:chgData name="Robin Rettien" userId="d3b77970-caed-4e6f-89f3-1a113df11dad" providerId="ADAL" clId="{DAEA3E22-9844-481E-9B87-6745CA6151F1}" dt="2020-10-22T10:51:39.702" v="2361" actId="13926"/>
          <ac:spMkLst>
            <pc:docMk/>
            <pc:sldMk cId="783396592" sldId="4506"/>
            <ac:spMk id="57" creationId="{9719109C-3A19-4D67-966F-DC38A2D8A0BF}"/>
          </ac:spMkLst>
        </pc:spChg>
        <pc:spChg chg="mod">
          <ac:chgData name="Robin Rettien" userId="d3b77970-caed-4e6f-89f3-1a113df11dad" providerId="ADAL" clId="{DAEA3E22-9844-481E-9B87-6745CA6151F1}" dt="2020-10-22T10:51:39.702" v="2361" actId="13926"/>
          <ac:spMkLst>
            <pc:docMk/>
            <pc:sldMk cId="783396592" sldId="4506"/>
            <ac:spMk id="59" creationId="{DD96C34C-4792-46F2-A19E-8AC6D4032BD7}"/>
          </ac:spMkLst>
        </pc:spChg>
        <pc:spChg chg="mod">
          <ac:chgData name="Robin Rettien" userId="d3b77970-caed-4e6f-89f3-1a113df11dad" providerId="ADAL" clId="{DAEA3E22-9844-481E-9B87-6745CA6151F1}" dt="2020-10-22T10:51:39.702" v="2361" actId="13926"/>
          <ac:spMkLst>
            <pc:docMk/>
            <pc:sldMk cId="783396592" sldId="4506"/>
            <ac:spMk id="112" creationId="{3A85F222-F47B-4C0F-BF1F-B5B410DBDB63}"/>
          </ac:spMkLst>
        </pc:spChg>
        <pc:spChg chg="mod">
          <ac:chgData name="Robin Rettien" userId="d3b77970-caed-4e6f-89f3-1a113df11dad" providerId="ADAL" clId="{DAEA3E22-9844-481E-9B87-6745CA6151F1}" dt="2020-10-22T10:51:39.702" v="2361" actId="13926"/>
          <ac:spMkLst>
            <pc:docMk/>
            <pc:sldMk cId="783396592" sldId="4506"/>
            <ac:spMk id="113" creationId="{D5920B0D-25A6-4BDA-8C17-710FE998560E}"/>
          </ac:spMkLst>
        </pc:spChg>
        <pc:grpChg chg="mod">
          <ac:chgData name="Robin Rettien" userId="d3b77970-caed-4e6f-89f3-1a113df11dad" providerId="ADAL" clId="{DAEA3E22-9844-481E-9B87-6745CA6151F1}" dt="2020-10-22T10:51:39.702" v="2361" actId="13926"/>
          <ac:grpSpMkLst>
            <pc:docMk/>
            <pc:sldMk cId="783396592" sldId="4506"/>
            <ac:grpSpMk id="34" creationId="{71E6FD16-D994-4F3B-A153-7DDA31346FD1}"/>
          </ac:grpSpMkLst>
        </pc:grpChg>
        <pc:picChg chg="add mod ord">
          <ac:chgData name="Robin Rettien" userId="d3b77970-caed-4e6f-89f3-1a113df11dad" providerId="ADAL" clId="{DAEA3E22-9844-481E-9B87-6745CA6151F1}" dt="2020-10-22T10:51:39.702" v="2361" actId="13926"/>
          <ac:picMkLst>
            <pc:docMk/>
            <pc:sldMk cId="783396592" sldId="4506"/>
            <ac:picMk id="3" creationId="{42655C83-D07E-434B-90AA-D3935612EC6C}"/>
          </ac:picMkLst>
        </pc:picChg>
        <pc:picChg chg="mod">
          <ac:chgData name="Robin Rettien" userId="d3b77970-caed-4e6f-89f3-1a113df11dad" providerId="ADAL" clId="{DAEA3E22-9844-481E-9B87-6745CA6151F1}" dt="2020-10-22T10:51:39.702" v="2361" actId="13926"/>
          <ac:picMkLst>
            <pc:docMk/>
            <pc:sldMk cId="783396592" sldId="4506"/>
            <ac:picMk id="6" creationId="{EE71B728-5D16-4AEA-A37F-9D46618AD289}"/>
          </ac:picMkLst>
        </pc:picChg>
        <pc:picChg chg="add mod ord">
          <ac:chgData name="Robin Rettien" userId="d3b77970-caed-4e6f-89f3-1a113df11dad" providerId="ADAL" clId="{DAEA3E22-9844-481E-9B87-6745CA6151F1}" dt="2020-10-22T10:51:39.702" v="2361" actId="13926"/>
          <ac:picMkLst>
            <pc:docMk/>
            <pc:sldMk cId="783396592" sldId="4506"/>
            <ac:picMk id="7" creationId="{258BA297-2367-447D-97E2-600620813766}"/>
          </ac:picMkLst>
        </pc:picChg>
        <pc:picChg chg="del mod">
          <ac:chgData name="Robin Rettien" userId="d3b77970-caed-4e6f-89f3-1a113df11dad" providerId="ADAL" clId="{DAEA3E22-9844-481E-9B87-6745CA6151F1}" dt="2020-10-21T21:08:11.354" v="207" actId="478"/>
          <ac:picMkLst>
            <pc:docMk/>
            <pc:sldMk cId="783396592" sldId="4506"/>
            <ac:picMk id="8" creationId="{37371CB0-ACC4-4DA7-BEEA-8AE843290A2B}"/>
          </ac:picMkLst>
        </pc:picChg>
        <pc:picChg chg="del mod">
          <ac:chgData name="Robin Rettien" userId="d3b77970-caed-4e6f-89f3-1a113df11dad" providerId="ADAL" clId="{DAEA3E22-9844-481E-9B87-6745CA6151F1}" dt="2020-10-21T21:07:19.663" v="192" actId="478"/>
          <ac:picMkLst>
            <pc:docMk/>
            <pc:sldMk cId="783396592" sldId="4506"/>
            <ac:picMk id="13" creationId="{8C13E047-F418-4C93-AACF-CBC1CAD9A8F3}"/>
          </ac:picMkLst>
        </pc:picChg>
        <pc:picChg chg="mod">
          <ac:chgData name="Robin Rettien" userId="d3b77970-caed-4e6f-89f3-1a113df11dad" providerId="ADAL" clId="{DAEA3E22-9844-481E-9B87-6745CA6151F1}" dt="2020-10-22T10:51:39.702" v="2361" actId="13926"/>
          <ac:picMkLst>
            <pc:docMk/>
            <pc:sldMk cId="783396592" sldId="4506"/>
            <ac:picMk id="25" creationId="{4AF805BB-7D9F-4DF7-BB61-084FAC029417}"/>
          </ac:picMkLst>
        </pc:picChg>
        <pc:cxnChg chg="mod">
          <ac:chgData name="Robin Rettien" userId="d3b77970-caed-4e6f-89f3-1a113df11dad" providerId="ADAL" clId="{DAEA3E22-9844-481E-9B87-6745CA6151F1}" dt="2020-10-22T10:51:39.702" v="2361" actId="13926"/>
          <ac:cxnSpMkLst>
            <pc:docMk/>
            <pc:sldMk cId="783396592" sldId="4506"/>
            <ac:cxnSpMk id="48" creationId="{AB034894-9FD1-4AD3-A6B0-FE2E1C4422D7}"/>
          </ac:cxnSpMkLst>
        </pc:cxnChg>
        <pc:cxnChg chg="mod">
          <ac:chgData name="Robin Rettien" userId="d3b77970-caed-4e6f-89f3-1a113df11dad" providerId="ADAL" clId="{DAEA3E22-9844-481E-9B87-6745CA6151F1}" dt="2020-10-22T10:51:39.702" v="2361" actId="13926"/>
          <ac:cxnSpMkLst>
            <pc:docMk/>
            <pc:sldMk cId="783396592" sldId="4506"/>
            <ac:cxnSpMk id="58" creationId="{FFE8AC65-502C-43EC-B31B-D1E6B9054933}"/>
          </ac:cxnSpMkLst>
        </pc:cxnChg>
      </pc:sldChg>
      <pc:sldChg chg="addSp delSp modSp mod">
        <pc:chgData name="Robin Rettien" userId="d3b77970-caed-4e6f-89f3-1a113df11dad" providerId="ADAL" clId="{DAEA3E22-9844-481E-9B87-6745CA6151F1}" dt="2020-10-23T12:44:41.021" v="3386"/>
        <pc:sldMkLst>
          <pc:docMk/>
          <pc:sldMk cId="1017006420" sldId="4518"/>
        </pc:sldMkLst>
        <pc:spChg chg="mod">
          <ac:chgData name="Robin Rettien" userId="d3b77970-caed-4e6f-89f3-1a113df11dad" providerId="ADAL" clId="{DAEA3E22-9844-481E-9B87-6745CA6151F1}" dt="2020-10-22T10:51:16.616" v="2357" actId="13926"/>
          <ac:spMkLst>
            <pc:docMk/>
            <pc:sldMk cId="1017006420" sldId="4518"/>
            <ac:spMk id="2" creationId="{7D701395-8032-4536-906F-15A66E308701}"/>
          </ac:spMkLst>
        </pc:spChg>
        <pc:spChg chg="add del">
          <ac:chgData name="Robin Rettien" userId="d3b77970-caed-4e6f-89f3-1a113df11dad" providerId="ADAL" clId="{DAEA3E22-9844-481E-9B87-6745CA6151F1}" dt="2020-10-22T10:56:09.631" v="2369" actId="21"/>
          <ac:spMkLst>
            <pc:docMk/>
            <pc:sldMk cId="1017006420" sldId="4518"/>
            <ac:spMk id="16" creationId="{BDCA6903-0CA6-4F5C-8474-EF946F962899}"/>
          </ac:spMkLst>
        </pc:spChg>
        <pc:spChg chg="mod">
          <ac:chgData name="Robin Rettien" userId="d3b77970-caed-4e6f-89f3-1a113df11dad" providerId="ADAL" clId="{DAEA3E22-9844-481E-9B87-6745CA6151F1}" dt="2020-10-23T12:44:29.903" v="3384" actId="207"/>
          <ac:spMkLst>
            <pc:docMk/>
            <pc:sldMk cId="1017006420" sldId="4518"/>
            <ac:spMk id="36" creationId="{624846F6-A646-429B-ABF6-245430E18A8E}"/>
          </ac:spMkLst>
        </pc:spChg>
        <pc:spChg chg="mod">
          <ac:chgData name="Robin Rettien" userId="d3b77970-caed-4e6f-89f3-1a113df11dad" providerId="ADAL" clId="{DAEA3E22-9844-481E-9B87-6745CA6151F1}" dt="2020-10-23T12:44:34.262" v="3385" actId="207"/>
          <ac:spMkLst>
            <pc:docMk/>
            <pc:sldMk cId="1017006420" sldId="4518"/>
            <ac:spMk id="49" creationId="{0E0EDB91-5795-40CE-B9BE-94AC7692949F}"/>
          </ac:spMkLst>
        </pc:spChg>
        <pc:grpChg chg="del">
          <ac:chgData name="Robin Rettien" userId="d3b77970-caed-4e6f-89f3-1a113df11dad" providerId="ADAL" clId="{DAEA3E22-9844-481E-9B87-6745CA6151F1}" dt="2020-10-22T07:48:57.917" v="1143" actId="478"/>
          <ac:grpSpMkLst>
            <pc:docMk/>
            <pc:sldMk cId="1017006420" sldId="4518"/>
            <ac:grpSpMk id="23" creationId="{945004CA-8757-43ED-A733-89BF599B1737}"/>
          </ac:grpSpMkLst>
        </pc:grpChg>
        <pc:picChg chg="mod">
          <ac:chgData name="Robin Rettien" userId="d3b77970-caed-4e6f-89f3-1a113df11dad" providerId="ADAL" clId="{DAEA3E22-9844-481E-9B87-6745CA6151F1}" dt="2020-10-23T12:44:41.021" v="3386"/>
          <ac:picMkLst>
            <pc:docMk/>
            <pc:sldMk cId="1017006420" sldId="4518"/>
            <ac:picMk id="1028" creationId="{FD52E207-539F-4268-B8DF-61C1D4A1651B}"/>
          </ac:picMkLst>
        </pc:picChg>
      </pc:sldChg>
      <pc:sldChg chg="addSp modSp mod">
        <pc:chgData name="Robin Rettien" userId="d3b77970-caed-4e6f-89f3-1a113df11dad" providerId="ADAL" clId="{DAEA3E22-9844-481E-9B87-6745CA6151F1}" dt="2020-10-22T12:25:53.261" v="3261" actId="313"/>
        <pc:sldMkLst>
          <pc:docMk/>
          <pc:sldMk cId="3024342461" sldId="4519"/>
        </pc:sldMkLst>
        <pc:spChg chg="mod">
          <ac:chgData name="Robin Rettien" userId="d3b77970-caed-4e6f-89f3-1a113df11dad" providerId="ADAL" clId="{DAEA3E22-9844-481E-9B87-6745CA6151F1}" dt="2020-10-22T10:51:57.659" v="2365" actId="13926"/>
          <ac:spMkLst>
            <pc:docMk/>
            <pc:sldMk cId="3024342461" sldId="4519"/>
            <ac:spMk id="2" creationId="{866F6A2F-0CC8-45A6-A5CC-925165E61474}"/>
          </ac:spMkLst>
        </pc:spChg>
        <pc:spChg chg="mod">
          <ac:chgData name="Robin Rettien" userId="d3b77970-caed-4e6f-89f3-1a113df11dad" providerId="ADAL" clId="{DAEA3E22-9844-481E-9B87-6745CA6151F1}" dt="2020-10-22T10:51:57.659" v="2365" actId="13926"/>
          <ac:spMkLst>
            <pc:docMk/>
            <pc:sldMk cId="3024342461" sldId="4519"/>
            <ac:spMk id="3" creationId="{9A464A10-4411-41E5-9E2D-227BDCAFECA9}"/>
          </ac:spMkLst>
        </pc:spChg>
        <pc:spChg chg="mod">
          <ac:chgData name="Robin Rettien" userId="d3b77970-caed-4e6f-89f3-1a113df11dad" providerId="ADAL" clId="{DAEA3E22-9844-481E-9B87-6745CA6151F1}" dt="2020-10-22T10:51:57.659" v="2365" actId="13926"/>
          <ac:spMkLst>
            <pc:docMk/>
            <pc:sldMk cId="3024342461" sldId="4519"/>
            <ac:spMk id="4" creationId="{2269190F-6BF3-4099-A9B8-A13697D99D3E}"/>
          </ac:spMkLst>
        </pc:spChg>
        <pc:spChg chg="add mod">
          <ac:chgData name="Robin Rettien" userId="d3b77970-caed-4e6f-89f3-1a113df11dad" providerId="ADAL" clId="{DAEA3E22-9844-481E-9B87-6745CA6151F1}" dt="2020-10-22T10:51:57.659" v="2365" actId="13926"/>
          <ac:spMkLst>
            <pc:docMk/>
            <pc:sldMk cId="3024342461" sldId="4519"/>
            <ac:spMk id="7" creationId="{488527C6-AC8F-48B9-8355-3C7A081B153B}"/>
          </ac:spMkLst>
        </pc:spChg>
        <pc:spChg chg="mod">
          <ac:chgData name="Robin Rettien" userId="d3b77970-caed-4e6f-89f3-1a113df11dad" providerId="ADAL" clId="{DAEA3E22-9844-481E-9B87-6745CA6151F1}" dt="2020-10-22T10:51:57.659" v="2365" actId="13926"/>
          <ac:spMkLst>
            <pc:docMk/>
            <pc:sldMk cId="3024342461" sldId="4519"/>
            <ac:spMk id="15" creationId="{F67A6A5B-103D-4210-8D64-A57D047E2ABC}"/>
          </ac:spMkLst>
        </pc:spChg>
        <pc:spChg chg="mod">
          <ac:chgData name="Robin Rettien" userId="d3b77970-caed-4e6f-89f3-1a113df11dad" providerId="ADAL" clId="{DAEA3E22-9844-481E-9B87-6745CA6151F1}" dt="2020-10-22T10:51:57.659" v="2365" actId="13926"/>
          <ac:spMkLst>
            <pc:docMk/>
            <pc:sldMk cId="3024342461" sldId="4519"/>
            <ac:spMk id="19" creationId="{623F42BA-A24F-4D30-98EA-0F82DBB7501B}"/>
          </ac:spMkLst>
        </pc:spChg>
        <pc:spChg chg="mod">
          <ac:chgData name="Robin Rettien" userId="d3b77970-caed-4e6f-89f3-1a113df11dad" providerId="ADAL" clId="{DAEA3E22-9844-481E-9B87-6745CA6151F1}" dt="2020-10-22T10:51:57.659" v="2365" actId="13926"/>
          <ac:spMkLst>
            <pc:docMk/>
            <pc:sldMk cId="3024342461" sldId="4519"/>
            <ac:spMk id="21" creationId="{082D2B50-744E-44E7-A8DB-1748D7EDB225}"/>
          </ac:spMkLst>
        </pc:spChg>
        <pc:spChg chg="mod">
          <ac:chgData name="Robin Rettien" userId="d3b77970-caed-4e6f-89f3-1a113df11dad" providerId="ADAL" clId="{DAEA3E22-9844-481E-9B87-6745CA6151F1}" dt="2020-10-22T10:51:57.659" v="2365" actId="13926"/>
          <ac:spMkLst>
            <pc:docMk/>
            <pc:sldMk cId="3024342461" sldId="4519"/>
            <ac:spMk id="29" creationId="{5BF7F038-0A97-4C6A-B847-540F3C5ADD78}"/>
          </ac:spMkLst>
        </pc:spChg>
        <pc:spChg chg="mod">
          <ac:chgData name="Robin Rettien" userId="d3b77970-caed-4e6f-89f3-1a113df11dad" providerId="ADAL" clId="{DAEA3E22-9844-481E-9B87-6745CA6151F1}" dt="2020-10-22T10:51:57.659" v="2365" actId="13926"/>
          <ac:spMkLst>
            <pc:docMk/>
            <pc:sldMk cId="3024342461" sldId="4519"/>
            <ac:spMk id="40" creationId="{F2198C73-37DF-44A7-A52C-6BA738A04413}"/>
          </ac:spMkLst>
        </pc:spChg>
        <pc:spChg chg="mod">
          <ac:chgData name="Robin Rettien" userId="d3b77970-caed-4e6f-89f3-1a113df11dad" providerId="ADAL" clId="{DAEA3E22-9844-481E-9B87-6745CA6151F1}" dt="2020-10-22T10:51:57.659" v="2365" actId="13926"/>
          <ac:spMkLst>
            <pc:docMk/>
            <pc:sldMk cId="3024342461" sldId="4519"/>
            <ac:spMk id="44" creationId="{0BF7B5E2-320A-4EB3-AE52-56FD749723CD}"/>
          </ac:spMkLst>
        </pc:spChg>
        <pc:spChg chg="mod">
          <ac:chgData name="Robin Rettien" userId="d3b77970-caed-4e6f-89f3-1a113df11dad" providerId="ADAL" clId="{DAEA3E22-9844-481E-9B87-6745CA6151F1}" dt="2020-10-22T12:25:53.261" v="3261" actId="313"/>
          <ac:spMkLst>
            <pc:docMk/>
            <pc:sldMk cId="3024342461" sldId="4519"/>
            <ac:spMk id="45" creationId="{B41C75A4-BA6D-4D8D-B496-01A7BA8EA02E}"/>
          </ac:spMkLst>
        </pc:spChg>
        <pc:spChg chg="mod">
          <ac:chgData name="Robin Rettien" userId="d3b77970-caed-4e6f-89f3-1a113df11dad" providerId="ADAL" clId="{DAEA3E22-9844-481E-9B87-6745CA6151F1}" dt="2020-10-22T10:14:43.106" v="1954"/>
          <ac:spMkLst>
            <pc:docMk/>
            <pc:sldMk cId="3024342461" sldId="4519"/>
            <ac:spMk id="46" creationId="{B94DE08F-2B58-4CA0-A00A-09E19F87A62A}"/>
          </ac:spMkLst>
        </pc:spChg>
        <pc:spChg chg="mod">
          <ac:chgData name="Robin Rettien" userId="d3b77970-caed-4e6f-89f3-1a113df11dad" providerId="ADAL" clId="{DAEA3E22-9844-481E-9B87-6745CA6151F1}" dt="2020-10-22T10:51:57.659" v="2365" actId="13926"/>
          <ac:spMkLst>
            <pc:docMk/>
            <pc:sldMk cId="3024342461" sldId="4519"/>
            <ac:spMk id="49" creationId="{1FA31E3C-0D66-439E-ABD2-A331D2BFF53E}"/>
          </ac:spMkLst>
        </pc:spChg>
        <pc:spChg chg="mod">
          <ac:chgData name="Robin Rettien" userId="d3b77970-caed-4e6f-89f3-1a113df11dad" providerId="ADAL" clId="{DAEA3E22-9844-481E-9B87-6745CA6151F1}" dt="2020-10-22T10:51:57.659" v="2365" actId="13926"/>
          <ac:spMkLst>
            <pc:docMk/>
            <pc:sldMk cId="3024342461" sldId="4519"/>
            <ac:spMk id="50" creationId="{8E857150-5BF8-48B3-8158-0DE35575DBFF}"/>
          </ac:spMkLst>
        </pc:spChg>
        <pc:grpChg chg="mod">
          <ac:chgData name="Robin Rettien" userId="d3b77970-caed-4e6f-89f3-1a113df11dad" providerId="ADAL" clId="{DAEA3E22-9844-481E-9B87-6745CA6151F1}" dt="2020-10-22T10:51:57.659" v="2365" actId="13926"/>
          <ac:grpSpMkLst>
            <pc:docMk/>
            <pc:sldMk cId="3024342461" sldId="4519"/>
            <ac:grpSpMk id="16" creationId="{367E1BA4-4676-4E75-B09D-871517D41F5C}"/>
          </ac:grpSpMkLst>
        </pc:grpChg>
        <pc:grpChg chg="add mod">
          <ac:chgData name="Robin Rettien" userId="d3b77970-caed-4e6f-89f3-1a113df11dad" providerId="ADAL" clId="{DAEA3E22-9844-481E-9B87-6745CA6151F1}" dt="2020-10-22T10:51:57.659" v="2365" actId="13926"/>
          <ac:grpSpMkLst>
            <pc:docMk/>
            <pc:sldMk cId="3024342461" sldId="4519"/>
            <ac:grpSpMk id="31" creationId="{43719843-A1C7-4058-AC85-66C841DCB025}"/>
          </ac:grpSpMkLst>
        </pc:grpChg>
        <pc:grpChg chg="mod">
          <ac:chgData name="Robin Rettien" userId="d3b77970-caed-4e6f-89f3-1a113df11dad" providerId="ADAL" clId="{DAEA3E22-9844-481E-9B87-6745CA6151F1}" dt="2020-10-22T10:51:57.659" v="2365" actId="13926"/>
          <ac:grpSpMkLst>
            <pc:docMk/>
            <pc:sldMk cId="3024342461" sldId="4519"/>
            <ac:grpSpMk id="32" creationId="{A303D9E2-538F-485D-A035-55072B7F0B56}"/>
          </ac:grpSpMkLst>
        </pc:grpChg>
        <pc:graphicFrameChg chg="mod">
          <ac:chgData name="Robin Rettien" userId="d3b77970-caed-4e6f-89f3-1a113df11dad" providerId="ADAL" clId="{DAEA3E22-9844-481E-9B87-6745CA6151F1}" dt="2020-10-22T10:51:57.659" v="2365" actId="13926"/>
          <ac:graphicFrameMkLst>
            <pc:docMk/>
            <pc:sldMk cId="3024342461" sldId="4519"/>
            <ac:graphicFrameMk id="5" creationId="{42930AB3-FBC1-4DCC-A67C-FCE8C9801E51}"/>
          </ac:graphicFrameMkLst>
        </pc:graphicFrameChg>
        <pc:picChg chg="mod">
          <ac:chgData name="Robin Rettien" userId="d3b77970-caed-4e6f-89f3-1a113df11dad" providerId="ADAL" clId="{DAEA3E22-9844-481E-9B87-6745CA6151F1}" dt="2020-10-22T10:51:57.659" v="2365" actId="13926"/>
          <ac:picMkLst>
            <pc:docMk/>
            <pc:sldMk cId="3024342461" sldId="4519"/>
            <ac:picMk id="6" creationId="{A2CE8E34-0AAA-402C-AF20-F72215B9C177}"/>
          </ac:picMkLst>
        </pc:picChg>
        <pc:picChg chg="mod">
          <ac:chgData name="Robin Rettien" userId="d3b77970-caed-4e6f-89f3-1a113df11dad" providerId="ADAL" clId="{DAEA3E22-9844-481E-9B87-6745CA6151F1}" dt="2020-10-22T10:51:57.659" v="2365" actId="13926"/>
          <ac:picMkLst>
            <pc:docMk/>
            <pc:sldMk cId="3024342461" sldId="4519"/>
            <ac:picMk id="34" creationId="{7F62E470-DA60-4C90-9EEA-3FCC0DC0F9FF}"/>
          </ac:picMkLst>
        </pc:picChg>
        <pc:cxnChg chg="mod">
          <ac:chgData name="Robin Rettien" userId="d3b77970-caed-4e6f-89f3-1a113df11dad" providerId="ADAL" clId="{DAEA3E22-9844-481E-9B87-6745CA6151F1}" dt="2020-10-22T10:51:57.659" v="2365" actId="13926"/>
          <ac:cxnSpMkLst>
            <pc:docMk/>
            <pc:sldMk cId="3024342461" sldId="4519"/>
            <ac:cxnSpMk id="48" creationId="{247CFB3C-534F-4A6D-B37A-FAB3C7C989F1}"/>
          </ac:cxnSpMkLst>
        </pc:cxnChg>
        <pc:cxnChg chg="mod">
          <ac:chgData name="Robin Rettien" userId="d3b77970-caed-4e6f-89f3-1a113df11dad" providerId="ADAL" clId="{DAEA3E22-9844-481E-9B87-6745CA6151F1}" dt="2020-10-22T10:51:57.659" v="2365" actId="13926"/>
          <ac:cxnSpMkLst>
            <pc:docMk/>
            <pc:sldMk cId="3024342461" sldId="4519"/>
            <ac:cxnSpMk id="51" creationId="{9BFEE8B1-DD8A-4652-B001-25DA5B385FA5}"/>
          </ac:cxnSpMkLst>
        </pc:cxnChg>
      </pc:sldChg>
      <pc:sldChg chg="addSp delSp modSp mod">
        <pc:chgData name="Robin Rettien" userId="d3b77970-caed-4e6f-89f3-1a113df11dad" providerId="ADAL" clId="{DAEA3E22-9844-481E-9B87-6745CA6151F1}" dt="2020-10-22T10:51:44.495" v="2362" actId="13926"/>
        <pc:sldMkLst>
          <pc:docMk/>
          <pc:sldMk cId="4081695896" sldId="4520"/>
        </pc:sldMkLst>
        <pc:spChg chg="mod">
          <ac:chgData name="Robin Rettien" userId="d3b77970-caed-4e6f-89f3-1a113df11dad" providerId="ADAL" clId="{DAEA3E22-9844-481E-9B87-6745CA6151F1}" dt="2020-10-22T10:51:44.495" v="2362" actId="13926"/>
          <ac:spMkLst>
            <pc:docMk/>
            <pc:sldMk cId="4081695896" sldId="4520"/>
            <ac:spMk id="2" creationId="{7D701395-8032-4536-906F-15A66E308701}"/>
          </ac:spMkLst>
        </pc:spChg>
        <pc:spChg chg="mod">
          <ac:chgData name="Robin Rettien" userId="d3b77970-caed-4e6f-89f3-1a113df11dad" providerId="ADAL" clId="{DAEA3E22-9844-481E-9B87-6745CA6151F1}" dt="2020-10-22T10:51:44.495" v="2362" actId="13926"/>
          <ac:spMkLst>
            <pc:docMk/>
            <pc:sldMk cId="4081695896" sldId="4520"/>
            <ac:spMk id="15" creationId="{BD6BC940-9792-4EDF-88C1-2CA0CE1F572D}"/>
          </ac:spMkLst>
        </pc:spChg>
        <pc:spChg chg="add mod">
          <ac:chgData name="Robin Rettien" userId="d3b77970-caed-4e6f-89f3-1a113df11dad" providerId="ADAL" clId="{DAEA3E22-9844-481E-9B87-6745CA6151F1}" dt="2020-10-22T10:51:44.495" v="2362" actId="13926"/>
          <ac:spMkLst>
            <pc:docMk/>
            <pc:sldMk cId="4081695896" sldId="4520"/>
            <ac:spMk id="16" creationId="{04B594DF-E7A3-42C1-B61B-4EA58ED13346}"/>
          </ac:spMkLst>
        </pc:spChg>
        <pc:spChg chg="mod">
          <ac:chgData name="Robin Rettien" userId="d3b77970-caed-4e6f-89f3-1a113df11dad" providerId="ADAL" clId="{DAEA3E22-9844-481E-9B87-6745CA6151F1}" dt="2020-10-22T10:51:44.495" v="2362" actId="13926"/>
          <ac:spMkLst>
            <pc:docMk/>
            <pc:sldMk cId="4081695896" sldId="4520"/>
            <ac:spMk id="19" creationId="{197440D0-D94A-40D6-8A4C-706BD75AD0B0}"/>
          </ac:spMkLst>
        </pc:spChg>
        <pc:spChg chg="mod">
          <ac:chgData name="Robin Rettien" userId="d3b77970-caed-4e6f-89f3-1a113df11dad" providerId="ADAL" clId="{DAEA3E22-9844-481E-9B87-6745CA6151F1}" dt="2020-10-22T10:51:44.495" v="2362" actId="13926"/>
          <ac:spMkLst>
            <pc:docMk/>
            <pc:sldMk cId="4081695896" sldId="4520"/>
            <ac:spMk id="21" creationId="{A72AE591-3E09-4614-960C-8E841A43253C}"/>
          </ac:spMkLst>
        </pc:spChg>
        <pc:spChg chg="mod">
          <ac:chgData name="Robin Rettien" userId="d3b77970-caed-4e6f-89f3-1a113df11dad" providerId="ADAL" clId="{DAEA3E22-9844-481E-9B87-6745CA6151F1}" dt="2020-10-22T10:51:44.495" v="2362" actId="13926"/>
          <ac:spMkLst>
            <pc:docMk/>
            <pc:sldMk cId="4081695896" sldId="4520"/>
            <ac:spMk id="57" creationId="{9719109C-3A19-4D67-966F-DC38A2D8A0BF}"/>
          </ac:spMkLst>
        </pc:spChg>
        <pc:spChg chg="mod">
          <ac:chgData name="Robin Rettien" userId="d3b77970-caed-4e6f-89f3-1a113df11dad" providerId="ADAL" clId="{DAEA3E22-9844-481E-9B87-6745CA6151F1}" dt="2020-10-22T10:51:44.495" v="2362" actId="13926"/>
          <ac:spMkLst>
            <pc:docMk/>
            <pc:sldMk cId="4081695896" sldId="4520"/>
            <ac:spMk id="63" creationId="{A5E86562-EC19-4824-AB64-A1D2AEBCB0CC}"/>
          </ac:spMkLst>
        </pc:spChg>
        <pc:grpChg chg="add mod">
          <ac:chgData name="Robin Rettien" userId="d3b77970-caed-4e6f-89f3-1a113df11dad" providerId="ADAL" clId="{DAEA3E22-9844-481E-9B87-6745CA6151F1}" dt="2020-10-22T10:51:44.495" v="2362" actId="13926"/>
          <ac:grpSpMkLst>
            <pc:docMk/>
            <pc:sldMk cId="4081695896" sldId="4520"/>
            <ac:grpSpMk id="8" creationId="{B9C719D0-1C76-47E9-8ADA-09C31C2F273A}"/>
          </ac:grpSpMkLst>
        </pc:grpChg>
        <pc:grpChg chg="del mod">
          <ac:chgData name="Robin Rettien" userId="d3b77970-caed-4e6f-89f3-1a113df11dad" providerId="ADAL" clId="{DAEA3E22-9844-481E-9B87-6745CA6151F1}" dt="2020-10-21T21:20:31.584" v="384" actId="165"/>
          <ac:grpSpMkLst>
            <pc:docMk/>
            <pc:sldMk cId="4081695896" sldId="4520"/>
            <ac:grpSpMk id="9" creationId="{2D24FAE4-F4A1-49C7-8408-D530754464D3}"/>
          </ac:grpSpMkLst>
        </pc:grpChg>
        <pc:grpChg chg="del">
          <ac:chgData name="Robin Rettien" userId="d3b77970-caed-4e6f-89f3-1a113df11dad" providerId="ADAL" clId="{DAEA3E22-9844-481E-9B87-6745CA6151F1}" dt="2020-10-21T21:18:40.568" v="351" actId="165"/>
          <ac:grpSpMkLst>
            <pc:docMk/>
            <pc:sldMk cId="4081695896" sldId="4520"/>
            <ac:grpSpMk id="10" creationId="{F96622B3-BFC0-42B8-99DE-5CCB921F553F}"/>
          </ac:grpSpMkLst>
        </pc:grpChg>
        <pc:grpChg chg="add mod">
          <ac:chgData name="Robin Rettien" userId="d3b77970-caed-4e6f-89f3-1a113df11dad" providerId="ADAL" clId="{DAEA3E22-9844-481E-9B87-6745CA6151F1}" dt="2020-10-22T10:51:44.495" v="2362" actId="13926"/>
          <ac:grpSpMkLst>
            <pc:docMk/>
            <pc:sldMk cId="4081695896" sldId="4520"/>
            <ac:grpSpMk id="14" creationId="{0E4AC950-68F0-4699-85FF-6C3225743DE4}"/>
          </ac:grpSpMkLst>
        </pc:grpChg>
        <pc:grpChg chg="mod">
          <ac:chgData name="Robin Rettien" userId="d3b77970-caed-4e6f-89f3-1a113df11dad" providerId="ADAL" clId="{DAEA3E22-9844-481E-9B87-6745CA6151F1}" dt="2020-10-22T10:51:44.495" v="2362" actId="13926"/>
          <ac:grpSpMkLst>
            <pc:docMk/>
            <pc:sldMk cId="4081695896" sldId="4520"/>
            <ac:grpSpMk id="26" creationId="{9D0DAB38-EC48-4551-B977-BD4E48A98C0F}"/>
          </ac:grpSpMkLst>
        </pc:grpChg>
        <pc:grpChg chg="mod">
          <ac:chgData name="Robin Rettien" userId="d3b77970-caed-4e6f-89f3-1a113df11dad" providerId="ADAL" clId="{DAEA3E22-9844-481E-9B87-6745CA6151F1}" dt="2020-10-22T10:51:44.495" v="2362" actId="13926"/>
          <ac:grpSpMkLst>
            <pc:docMk/>
            <pc:sldMk cId="4081695896" sldId="4520"/>
            <ac:grpSpMk id="50" creationId="{6CF11B43-605C-432A-8B85-ACBFA6EFDE30}"/>
          </ac:grpSpMkLst>
        </pc:grpChg>
        <pc:picChg chg="mod">
          <ac:chgData name="Robin Rettien" userId="d3b77970-caed-4e6f-89f3-1a113df11dad" providerId="ADAL" clId="{DAEA3E22-9844-481E-9B87-6745CA6151F1}" dt="2020-10-22T10:51:44.495" v="2362" actId="13926"/>
          <ac:picMkLst>
            <pc:docMk/>
            <pc:sldMk cId="4081695896" sldId="4520"/>
            <ac:picMk id="4" creationId="{D6280F8F-B1EF-474D-8348-6EBC7D1797DD}"/>
          </ac:picMkLst>
        </pc:picChg>
        <pc:picChg chg="del mod topLvl">
          <ac:chgData name="Robin Rettien" userId="d3b77970-caed-4e6f-89f3-1a113df11dad" providerId="ADAL" clId="{DAEA3E22-9844-481E-9B87-6745CA6151F1}" dt="2020-10-21T21:18:54.321" v="365" actId="478"/>
          <ac:picMkLst>
            <pc:docMk/>
            <pc:sldMk cId="4081695896" sldId="4520"/>
            <ac:picMk id="5" creationId="{487D5B50-9B3B-46BF-854E-FE7FB832FC4B}"/>
          </ac:picMkLst>
        </pc:picChg>
        <pc:picChg chg="add mod ord modCrop">
          <ac:chgData name="Robin Rettien" userId="d3b77970-caed-4e6f-89f3-1a113df11dad" providerId="ADAL" clId="{DAEA3E22-9844-481E-9B87-6745CA6151F1}" dt="2020-10-21T21:19:21.340" v="375" actId="164"/>
          <ac:picMkLst>
            <pc:docMk/>
            <pc:sldMk cId="4081695896" sldId="4520"/>
            <ac:picMk id="6" creationId="{1A7CD683-A4FE-40C6-B5D4-6372F59D835F}"/>
          </ac:picMkLst>
        </pc:picChg>
        <pc:picChg chg="del mod topLvl">
          <ac:chgData name="Robin Rettien" userId="d3b77970-caed-4e6f-89f3-1a113df11dad" providerId="ADAL" clId="{DAEA3E22-9844-481E-9B87-6745CA6151F1}" dt="2020-10-21T21:20:36.431" v="393" actId="478"/>
          <ac:picMkLst>
            <pc:docMk/>
            <pc:sldMk cId="4081695896" sldId="4520"/>
            <ac:picMk id="7" creationId="{3C9D72F0-C75F-45F0-B0E8-2B2DEEC3E2AE}"/>
          </ac:picMkLst>
        </pc:picChg>
        <pc:picChg chg="add mod ord modCrop">
          <ac:chgData name="Robin Rettien" userId="d3b77970-caed-4e6f-89f3-1a113df11dad" providerId="ADAL" clId="{DAEA3E22-9844-481E-9B87-6745CA6151F1}" dt="2020-10-21T21:21:02.072" v="407" actId="164"/>
          <ac:picMkLst>
            <pc:docMk/>
            <pc:sldMk cId="4081695896" sldId="4520"/>
            <ac:picMk id="13" creationId="{FFABF7C9-D50A-45B6-BF12-1E5A7A47561E}"/>
          </ac:picMkLst>
        </pc:picChg>
        <pc:picChg chg="mod">
          <ac:chgData name="Robin Rettien" userId="d3b77970-caed-4e6f-89f3-1a113df11dad" providerId="ADAL" clId="{DAEA3E22-9844-481E-9B87-6745CA6151F1}" dt="2020-10-22T10:51:44.495" v="2362" actId="13926"/>
          <ac:picMkLst>
            <pc:docMk/>
            <pc:sldMk cId="4081695896" sldId="4520"/>
            <ac:picMk id="25" creationId="{4AF805BB-7D9F-4DF7-BB61-084FAC029417}"/>
          </ac:picMkLst>
        </pc:picChg>
        <pc:picChg chg="mod topLvl">
          <ac:chgData name="Robin Rettien" userId="d3b77970-caed-4e6f-89f3-1a113df11dad" providerId="ADAL" clId="{DAEA3E22-9844-481E-9B87-6745CA6151F1}" dt="2020-10-21T21:19:21.340" v="375" actId="164"/>
          <ac:picMkLst>
            <pc:docMk/>
            <pc:sldMk cId="4081695896" sldId="4520"/>
            <ac:picMk id="33" creationId="{048AECDD-F52E-419D-B2AE-1AB01D64800C}"/>
          </ac:picMkLst>
        </pc:picChg>
        <pc:picChg chg="mod topLvl">
          <ac:chgData name="Robin Rettien" userId="d3b77970-caed-4e6f-89f3-1a113df11dad" providerId="ADAL" clId="{DAEA3E22-9844-481E-9B87-6745CA6151F1}" dt="2020-10-21T21:19:21.340" v="375" actId="164"/>
          <ac:picMkLst>
            <pc:docMk/>
            <pc:sldMk cId="4081695896" sldId="4520"/>
            <ac:picMk id="34" creationId="{0C7F680C-0115-4688-920A-81993B37870F}"/>
          </ac:picMkLst>
        </pc:picChg>
        <pc:picChg chg="mod topLvl">
          <ac:chgData name="Robin Rettien" userId="d3b77970-caed-4e6f-89f3-1a113df11dad" providerId="ADAL" clId="{DAEA3E22-9844-481E-9B87-6745CA6151F1}" dt="2020-10-21T21:21:02.072" v="407" actId="164"/>
          <ac:picMkLst>
            <pc:docMk/>
            <pc:sldMk cId="4081695896" sldId="4520"/>
            <ac:picMk id="36" creationId="{D8AB83CA-2973-4650-9338-7C7862A5A84F}"/>
          </ac:picMkLst>
        </pc:picChg>
        <pc:picChg chg="add mod">
          <ac:chgData name="Robin Rettien" userId="d3b77970-caed-4e6f-89f3-1a113df11dad" providerId="ADAL" clId="{DAEA3E22-9844-481E-9B87-6745CA6151F1}" dt="2020-10-21T21:21:02.072" v="407" actId="164"/>
          <ac:picMkLst>
            <pc:docMk/>
            <pc:sldMk cId="4081695896" sldId="4520"/>
            <ac:picMk id="37" creationId="{25A10AA4-17CA-485F-9734-47DDD812D7AE}"/>
          </ac:picMkLst>
        </pc:picChg>
        <pc:cxnChg chg="mod">
          <ac:chgData name="Robin Rettien" userId="d3b77970-caed-4e6f-89f3-1a113df11dad" providerId="ADAL" clId="{DAEA3E22-9844-481E-9B87-6745CA6151F1}" dt="2020-10-22T10:51:44.495" v="2362" actId="13926"/>
          <ac:cxnSpMkLst>
            <pc:docMk/>
            <pc:sldMk cId="4081695896" sldId="4520"/>
            <ac:cxnSpMk id="11" creationId="{5AD29280-6340-4A6D-882B-93B65A653036}"/>
          </ac:cxnSpMkLst>
        </pc:cxnChg>
        <pc:cxnChg chg="mod">
          <ac:chgData name="Robin Rettien" userId="d3b77970-caed-4e6f-89f3-1a113df11dad" providerId="ADAL" clId="{DAEA3E22-9844-481E-9B87-6745CA6151F1}" dt="2020-10-22T10:51:44.495" v="2362" actId="13926"/>
          <ac:cxnSpMkLst>
            <pc:docMk/>
            <pc:sldMk cId="4081695896" sldId="4520"/>
            <ac:cxnSpMk id="58" creationId="{FFE8AC65-502C-43EC-B31B-D1E6B9054933}"/>
          </ac:cxnSpMkLst>
        </pc:cxnChg>
      </pc:sldChg>
      <pc:sldChg chg="addSp delSp modSp mod">
        <pc:chgData name="Robin Rettien" userId="d3b77970-caed-4e6f-89f3-1a113df11dad" providerId="ADAL" clId="{DAEA3E22-9844-481E-9B87-6745CA6151F1}" dt="2020-10-22T12:25:02.478" v="3243" actId="12788"/>
        <pc:sldMkLst>
          <pc:docMk/>
          <pc:sldMk cId="1101744368" sldId="4524"/>
        </pc:sldMkLst>
        <pc:spChg chg="del mod">
          <ac:chgData name="Robin Rettien" userId="d3b77970-caed-4e6f-89f3-1a113df11dad" providerId="ADAL" clId="{DAEA3E22-9844-481E-9B87-6745CA6151F1}" dt="2020-10-22T12:23:28.039" v="3204" actId="478"/>
          <ac:spMkLst>
            <pc:docMk/>
            <pc:sldMk cId="1101744368" sldId="4524"/>
            <ac:spMk id="2" creationId="{E513B1B9-E321-4290-9060-628713E590DD}"/>
          </ac:spMkLst>
        </pc:spChg>
        <pc:spChg chg="add mod">
          <ac:chgData name="Robin Rettien" userId="d3b77970-caed-4e6f-89f3-1a113df11dad" providerId="ADAL" clId="{DAEA3E22-9844-481E-9B87-6745CA6151F1}" dt="2020-10-22T10:51:49.328" v="2363" actId="13926"/>
          <ac:spMkLst>
            <pc:docMk/>
            <pc:sldMk cId="1101744368" sldId="4524"/>
            <ac:spMk id="3" creationId="{DB42A679-DD67-411F-90ED-10EFD853E102}"/>
          </ac:spMkLst>
        </pc:spChg>
        <pc:spChg chg="mod">
          <ac:chgData name="Robin Rettien" userId="d3b77970-caed-4e6f-89f3-1a113df11dad" providerId="ADAL" clId="{DAEA3E22-9844-481E-9B87-6745CA6151F1}" dt="2020-10-22T10:51:49.328" v="2363" actId="13926"/>
          <ac:spMkLst>
            <pc:docMk/>
            <pc:sldMk cId="1101744368" sldId="4524"/>
            <ac:spMk id="4" creationId="{91DEED60-FEB0-4702-9BCF-282A859220B0}"/>
          </ac:spMkLst>
        </pc:spChg>
        <pc:spChg chg="mod">
          <ac:chgData name="Robin Rettien" userId="d3b77970-caed-4e6f-89f3-1a113df11dad" providerId="ADAL" clId="{DAEA3E22-9844-481E-9B87-6745CA6151F1}" dt="2020-10-22T12:24:44.523" v="3241" actId="115"/>
          <ac:spMkLst>
            <pc:docMk/>
            <pc:sldMk cId="1101744368" sldId="4524"/>
            <ac:spMk id="7" creationId="{431603C3-0313-437E-A629-5B4052624569}"/>
          </ac:spMkLst>
        </pc:spChg>
        <pc:spChg chg="mod">
          <ac:chgData name="Robin Rettien" userId="d3b77970-caed-4e6f-89f3-1a113df11dad" providerId="ADAL" clId="{DAEA3E22-9844-481E-9B87-6745CA6151F1}" dt="2020-10-22T10:51:49.328" v="2363" actId="13926"/>
          <ac:spMkLst>
            <pc:docMk/>
            <pc:sldMk cId="1101744368" sldId="4524"/>
            <ac:spMk id="9" creationId="{021278FE-FA8C-4B6D-B197-62AB48707157}"/>
          </ac:spMkLst>
        </pc:spChg>
        <pc:spChg chg="mod">
          <ac:chgData name="Robin Rettien" userId="d3b77970-caed-4e6f-89f3-1a113df11dad" providerId="ADAL" clId="{DAEA3E22-9844-481E-9B87-6745CA6151F1}" dt="2020-10-22T12:25:02.478" v="3243" actId="12788"/>
          <ac:spMkLst>
            <pc:docMk/>
            <pc:sldMk cId="1101744368" sldId="4524"/>
            <ac:spMk id="10" creationId="{C427DC55-3F87-4CC9-B465-95B7A5E76EA5}"/>
          </ac:spMkLst>
        </pc:spChg>
        <pc:spChg chg="mod">
          <ac:chgData name="Robin Rettien" userId="d3b77970-caed-4e6f-89f3-1a113df11dad" providerId="ADAL" clId="{DAEA3E22-9844-481E-9B87-6745CA6151F1}" dt="2020-10-22T12:20:42.477" v="2970" actId="1076"/>
          <ac:spMkLst>
            <pc:docMk/>
            <pc:sldMk cId="1101744368" sldId="4524"/>
            <ac:spMk id="31" creationId="{9A3C162D-0116-4A52-B659-610A5782D61B}"/>
          </ac:spMkLst>
        </pc:spChg>
        <pc:spChg chg="mod">
          <ac:chgData name="Robin Rettien" userId="d3b77970-caed-4e6f-89f3-1a113df11dad" providerId="ADAL" clId="{DAEA3E22-9844-481E-9B87-6745CA6151F1}" dt="2020-10-22T10:51:49.328" v="2363" actId="13926"/>
          <ac:spMkLst>
            <pc:docMk/>
            <pc:sldMk cId="1101744368" sldId="4524"/>
            <ac:spMk id="34" creationId="{D0D0EB7F-2D64-408A-81CD-C8FBD99DB7B4}"/>
          </ac:spMkLst>
        </pc:spChg>
        <pc:spChg chg="mod">
          <ac:chgData name="Robin Rettien" userId="d3b77970-caed-4e6f-89f3-1a113df11dad" providerId="ADAL" clId="{DAEA3E22-9844-481E-9B87-6745CA6151F1}" dt="2020-10-22T12:25:02.478" v="3243" actId="12788"/>
          <ac:spMkLst>
            <pc:docMk/>
            <pc:sldMk cId="1101744368" sldId="4524"/>
            <ac:spMk id="35" creationId="{B3EE516E-A910-4613-902F-2946BCE02381}"/>
          </ac:spMkLst>
        </pc:spChg>
        <pc:spChg chg="add del mod">
          <ac:chgData name="Robin Rettien" userId="d3b77970-caed-4e6f-89f3-1a113df11dad" providerId="ADAL" clId="{DAEA3E22-9844-481E-9B87-6745CA6151F1}" dt="2020-10-22T12:19:15.105" v="2881" actId="478"/>
          <ac:spMkLst>
            <pc:docMk/>
            <pc:sldMk cId="1101744368" sldId="4524"/>
            <ac:spMk id="37" creationId="{7210451C-75F3-4230-A0A7-AE13C3CBABE5}"/>
          </ac:spMkLst>
        </pc:spChg>
        <pc:spChg chg="mod">
          <ac:chgData name="Robin Rettien" userId="d3b77970-caed-4e6f-89f3-1a113df11dad" providerId="ADAL" clId="{DAEA3E22-9844-481E-9B87-6745CA6151F1}" dt="2020-10-22T10:51:49.328" v="2363" actId="13926"/>
          <ac:spMkLst>
            <pc:docMk/>
            <pc:sldMk cId="1101744368" sldId="4524"/>
            <ac:spMk id="39" creationId="{F57C5843-E0D8-49D3-8573-0BD9DA286740}"/>
          </ac:spMkLst>
        </pc:spChg>
        <pc:spChg chg="add mod">
          <ac:chgData name="Robin Rettien" userId="d3b77970-caed-4e6f-89f3-1a113df11dad" providerId="ADAL" clId="{DAEA3E22-9844-481E-9B87-6745CA6151F1}" dt="2020-10-22T12:20:48.896" v="2973" actId="554"/>
          <ac:spMkLst>
            <pc:docMk/>
            <pc:sldMk cId="1101744368" sldId="4524"/>
            <ac:spMk id="41" creationId="{E9E64723-4531-4B48-9763-C9595898D3DC}"/>
          </ac:spMkLst>
        </pc:spChg>
        <pc:spChg chg="mod">
          <ac:chgData name="Robin Rettien" userId="d3b77970-caed-4e6f-89f3-1a113df11dad" providerId="ADAL" clId="{DAEA3E22-9844-481E-9B87-6745CA6151F1}" dt="2020-10-22T10:51:49.328" v="2363" actId="13926"/>
          <ac:spMkLst>
            <pc:docMk/>
            <pc:sldMk cId="1101744368" sldId="4524"/>
            <ac:spMk id="43" creationId="{A63596BA-0AB3-48A1-B85A-786300053641}"/>
          </ac:spMkLst>
        </pc:spChg>
        <pc:spChg chg="add mod">
          <ac:chgData name="Robin Rettien" userId="d3b77970-caed-4e6f-89f3-1a113df11dad" providerId="ADAL" clId="{DAEA3E22-9844-481E-9B87-6745CA6151F1}" dt="2020-10-22T12:20:58.066" v="2976" actId="20577"/>
          <ac:spMkLst>
            <pc:docMk/>
            <pc:sldMk cId="1101744368" sldId="4524"/>
            <ac:spMk id="49" creationId="{580BCEDD-37D3-4397-B42B-0508E38F59BB}"/>
          </ac:spMkLst>
        </pc:spChg>
        <pc:spChg chg="add mod">
          <ac:chgData name="Robin Rettien" userId="d3b77970-caed-4e6f-89f3-1a113df11dad" providerId="ADAL" clId="{DAEA3E22-9844-481E-9B87-6745CA6151F1}" dt="2020-10-22T12:21:25.336" v="2988" actId="20577"/>
          <ac:spMkLst>
            <pc:docMk/>
            <pc:sldMk cId="1101744368" sldId="4524"/>
            <ac:spMk id="50" creationId="{D1AB2167-92FD-4C27-A34F-C722F7EF55C0}"/>
          </ac:spMkLst>
        </pc:spChg>
        <pc:spChg chg="mod">
          <ac:chgData name="Robin Rettien" userId="d3b77970-caed-4e6f-89f3-1a113df11dad" providerId="ADAL" clId="{DAEA3E22-9844-481E-9B87-6745CA6151F1}" dt="2020-10-22T10:51:49.328" v="2363" actId="13926"/>
          <ac:spMkLst>
            <pc:docMk/>
            <pc:sldMk cId="1101744368" sldId="4524"/>
            <ac:spMk id="56" creationId="{91344E27-87DC-49DB-851F-46BDD219D994}"/>
          </ac:spMkLst>
        </pc:spChg>
        <pc:spChg chg="mod">
          <ac:chgData name="Robin Rettien" userId="d3b77970-caed-4e6f-89f3-1a113df11dad" providerId="ADAL" clId="{DAEA3E22-9844-481E-9B87-6745CA6151F1}" dt="2020-10-22T10:51:49.328" v="2363" actId="13926"/>
          <ac:spMkLst>
            <pc:docMk/>
            <pc:sldMk cId="1101744368" sldId="4524"/>
            <ac:spMk id="58" creationId="{5C67A165-33C4-4AFC-B25A-18823016EB4F}"/>
          </ac:spMkLst>
        </pc:spChg>
        <pc:spChg chg="mod">
          <ac:chgData name="Robin Rettien" userId="d3b77970-caed-4e6f-89f3-1a113df11dad" providerId="ADAL" clId="{DAEA3E22-9844-481E-9B87-6745CA6151F1}" dt="2020-10-22T10:51:49.328" v="2363" actId="13926"/>
          <ac:spMkLst>
            <pc:docMk/>
            <pc:sldMk cId="1101744368" sldId="4524"/>
            <ac:spMk id="62" creationId="{F8C781B7-C5BC-4342-90F3-F72121A40C9F}"/>
          </ac:spMkLst>
        </pc:spChg>
        <pc:grpChg chg="mod">
          <ac:chgData name="Robin Rettien" userId="d3b77970-caed-4e6f-89f3-1a113df11dad" providerId="ADAL" clId="{DAEA3E22-9844-481E-9B87-6745CA6151F1}" dt="2020-10-22T10:51:49.328" v="2363" actId="13926"/>
          <ac:grpSpMkLst>
            <pc:docMk/>
            <pc:sldMk cId="1101744368" sldId="4524"/>
            <ac:grpSpMk id="38" creationId="{592E7B97-E04F-457C-98B2-358CAF09CAAA}"/>
          </ac:grpSpMkLst>
        </pc:grpChg>
        <pc:grpChg chg="mod">
          <ac:chgData name="Robin Rettien" userId="d3b77970-caed-4e6f-89f3-1a113df11dad" providerId="ADAL" clId="{DAEA3E22-9844-481E-9B87-6745CA6151F1}" dt="2020-10-22T10:51:49.328" v="2363" actId="13926"/>
          <ac:grpSpMkLst>
            <pc:docMk/>
            <pc:sldMk cId="1101744368" sldId="4524"/>
            <ac:grpSpMk id="45" creationId="{A773026A-5A63-4188-A4A4-AB56ACD6A58B}"/>
          </ac:grpSpMkLst>
        </pc:grpChg>
        <pc:picChg chg="add mod">
          <ac:chgData name="Robin Rettien" userId="d3b77970-caed-4e6f-89f3-1a113df11dad" providerId="ADAL" clId="{DAEA3E22-9844-481E-9B87-6745CA6151F1}" dt="2020-10-22T12:20:48.896" v="2973" actId="554"/>
          <ac:picMkLst>
            <pc:docMk/>
            <pc:sldMk cId="1101744368" sldId="4524"/>
            <ac:picMk id="5" creationId="{97C920C8-40BC-42A3-B5C2-45F5E77EDABB}"/>
          </ac:picMkLst>
        </pc:picChg>
        <pc:picChg chg="mod">
          <ac:chgData name="Robin Rettien" userId="d3b77970-caed-4e6f-89f3-1a113df11dad" providerId="ADAL" clId="{DAEA3E22-9844-481E-9B87-6745CA6151F1}" dt="2020-10-22T12:21:21.859" v="2986" actId="554"/>
          <ac:picMkLst>
            <pc:docMk/>
            <pc:sldMk cId="1101744368" sldId="4524"/>
            <ac:picMk id="8" creationId="{D8983C4E-6295-474A-9BB2-E97A929EDF46}"/>
          </ac:picMkLst>
        </pc:picChg>
        <pc:picChg chg="mod">
          <ac:chgData name="Robin Rettien" userId="d3b77970-caed-4e6f-89f3-1a113df11dad" providerId="ADAL" clId="{DAEA3E22-9844-481E-9B87-6745CA6151F1}" dt="2020-10-22T10:51:49.328" v="2363" actId="13926"/>
          <ac:picMkLst>
            <pc:docMk/>
            <pc:sldMk cId="1101744368" sldId="4524"/>
            <ac:picMk id="11" creationId="{6FF69FBB-ECC4-47CF-B4E2-9988AB4CAF5C}"/>
          </ac:picMkLst>
        </pc:picChg>
        <pc:cxnChg chg="mod">
          <ac:chgData name="Robin Rettien" userId="d3b77970-caed-4e6f-89f3-1a113df11dad" providerId="ADAL" clId="{DAEA3E22-9844-481E-9B87-6745CA6151F1}" dt="2020-10-22T10:51:49.328" v="2363" actId="13926"/>
          <ac:cxnSpMkLst>
            <pc:docMk/>
            <pc:sldMk cId="1101744368" sldId="4524"/>
            <ac:cxnSpMk id="46" creationId="{841A306A-4873-42BB-92EE-2888694214F0}"/>
          </ac:cxnSpMkLst>
        </pc:cxnChg>
        <pc:cxnChg chg="mod">
          <ac:chgData name="Robin Rettien" userId="d3b77970-caed-4e6f-89f3-1a113df11dad" providerId="ADAL" clId="{DAEA3E22-9844-481E-9B87-6745CA6151F1}" dt="2020-10-22T10:51:49.328" v="2363" actId="13926"/>
          <ac:cxnSpMkLst>
            <pc:docMk/>
            <pc:sldMk cId="1101744368" sldId="4524"/>
            <ac:cxnSpMk id="57" creationId="{39B4AA9D-B760-4145-9D94-F0F73FD00D8A}"/>
          </ac:cxnSpMkLst>
        </pc:cxnChg>
      </pc:sldChg>
      <pc:sldChg chg="addSp delSp modSp add mod ord modShow">
        <pc:chgData name="Robin Rettien" userId="d3b77970-caed-4e6f-89f3-1a113df11dad" providerId="ADAL" clId="{DAEA3E22-9844-481E-9B87-6745CA6151F1}" dt="2020-10-22T11:44:22.985" v="2484" actId="11530"/>
        <pc:sldMkLst>
          <pc:docMk/>
          <pc:sldMk cId="2172363109" sldId="4531"/>
        </pc:sldMkLst>
        <pc:spChg chg="mod">
          <ac:chgData name="Robin Rettien" userId="d3b77970-caed-4e6f-89f3-1a113df11dad" providerId="ADAL" clId="{DAEA3E22-9844-481E-9B87-6745CA6151F1}" dt="2020-10-22T11:44:22.985" v="2484" actId="11530"/>
          <ac:spMkLst>
            <pc:docMk/>
            <pc:sldMk cId="2172363109" sldId="4531"/>
            <ac:spMk id="6" creationId="{302E7DCA-231A-49BC-84F0-8258883D5AA3}"/>
          </ac:spMkLst>
        </pc:spChg>
        <pc:graphicFrameChg chg="modGraphic">
          <ac:chgData name="Robin Rettien" userId="d3b77970-caed-4e6f-89f3-1a113df11dad" providerId="ADAL" clId="{DAEA3E22-9844-481E-9B87-6745CA6151F1}" dt="2020-10-22T11:30:46.376" v="2429" actId="20577"/>
          <ac:graphicFrameMkLst>
            <pc:docMk/>
            <pc:sldMk cId="2172363109" sldId="4531"/>
            <ac:graphicFrameMk id="5" creationId="{12CA20DD-86FB-4A49-B398-887C7612D442}"/>
          </ac:graphicFrameMkLst>
        </pc:graphicFrameChg>
        <pc:picChg chg="add mod">
          <ac:chgData name="Robin Rettien" userId="d3b77970-caed-4e6f-89f3-1a113df11dad" providerId="ADAL" clId="{DAEA3E22-9844-481E-9B87-6745CA6151F1}" dt="2020-10-22T11:30:08.300" v="2424" actId="1076"/>
          <ac:picMkLst>
            <pc:docMk/>
            <pc:sldMk cId="2172363109" sldId="4531"/>
            <ac:picMk id="4" creationId="{F6C70035-C6C6-469C-920D-E6FCD35E5D03}"/>
          </ac:picMkLst>
        </pc:picChg>
        <pc:picChg chg="add mod">
          <ac:chgData name="Robin Rettien" userId="d3b77970-caed-4e6f-89f3-1a113df11dad" providerId="ADAL" clId="{DAEA3E22-9844-481E-9B87-6745CA6151F1}" dt="2020-10-22T11:30:43.890" v="2428" actId="1076"/>
          <ac:picMkLst>
            <pc:docMk/>
            <pc:sldMk cId="2172363109" sldId="4531"/>
            <ac:picMk id="7" creationId="{C53FE726-95D6-44E4-9221-B2D7A9C29E56}"/>
          </ac:picMkLst>
        </pc:picChg>
        <pc:picChg chg="add mod">
          <ac:chgData name="Robin Rettien" userId="d3b77970-caed-4e6f-89f3-1a113df11dad" providerId="ADAL" clId="{DAEA3E22-9844-481E-9B87-6745CA6151F1}" dt="2020-10-22T11:31:12.941" v="2433" actId="1076"/>
          <ac:picMkLst>
            <pc:docMk/>
            <pc:sldMk cId="2172363109" sldId="4531"/>
            <ac:picMk id="8" creationId="{7DC9D0CD-C3E3-45DB-8D85-D03723086788}"/>
          </ac:picMkLst>
        </pc:picChg>
        <pc:picChg chg="del">
          <ac:chgData name="Robin Rettien" userId="d3b77970-caed-4e6f-89f3-1a113df11dad" providerId="ADAL" clId="{DAEA3E22-9844-481E-9B87-6745CA6151F1}" dt="2020-10-22T11:30:04.028" v="2423" actId="478"/>
          <ac:picMkLst>
            <pc:docMk/>
            <pc:sldMk cId="2172363109" sldId="4531"/>
            <ac:picMk id="22" creationId="{84092908-F325-40EE-89EC-AB554421C33E}"/>
          </ac:picMkLst>
        </pc:picChg>
        <pc:picChg chg="del">
          <ac:chgData name="Robin Rettien" userId="d3b77970-caed-4e6f-89f3-1a113df11dad" providerId="ADAL" clId="{DAEA3E22-9844-481E-9B87-6745CA6151F1}" dt="2020-10-22T11:30:36.166" v="2426" actId="478"/>
          <ac:picMkLst>
            <pc:docMk/>
            <pc:sldMk cId="2172363109" sldId="4531"/>
            <ac:picMk id="23" creationId="{854828BF-970F-4072-BCA8-F77F60C91BD1}"/>
          </ac:picMkLst>
        </pc:picChg>
        <pc:picChg chg="del">
          <ac:chgData name="Robin Rettien" userId="d3b77970-caed-4e6f-89f3-1a113df11dad" providerId="ADAL" clId="{DAEA3E22-9844-481E-9B87-6745CA6151F1}" dt="2020-10-22T11:31:07.886" v="2432" actId="478"/>
          <ac:picMkLst>
            <pc:docMk/>
            <pc:sldMk cId="2172363109" sldId="4531"/>
            <ac:picMk id="24" creationId="{79917397-10CF-4286-A979-C940A1737152}"/>
          </ac:picMkLst>
        </pc:picChg>
      </pc:sldChg>
      <pc:sldChg chg="addSp delSp modSp mod">
        <pc:chgData name="Robin Rettien" userId="d3b77970-caed-4e6f-89f3-1a113df11dad" providerId="ADAL" clId="{DAEA3E22-9844-481E-9B87-6745CA6151F1}" dt="2020-10-23T14:33:23.378" v="3435" actId="478"/>
        <pc:sldMkLst>
          <pc:docMk/>
          <pc:sldMk cId="419548533" sldId="4534"/>
        </pc:sldMkLst>
        <pc:spChg chg="mod">
          <ac:chgData name="Robin Rettien" userId="d3b77970-caed-4e6f-89f3-1a113df11dad" providerId="ADAL" clId="{DAEA3E22-9844-481E-9B87-6745CA6151F1}" dt="2020-10-22T10:50:33.178" v="2350" actId="13926"/>
          <ac:spMkLst>
            <pc:docMk/>
            <pc:sldMk cId="419548533" sldId="4534"/>
            <ac:spMk id="2" creationId="{DA56C8B7-AD82-4838-B12A-26BD3ED89960}"/>
          </ac:spMkLst>
        </pc:spChg>
        <pc:spChg chg="add del">
          <ac:chgData name="Robin Rettien" userId="d3b77970-caed-4e6f-89f3-1a113df11dad" providerId="ADAL" clId="{DAEA3E22-9844-481E-9B87-6745CA6151F1}" dt="2020-10-22T12:11:12.647" v="2583" actId="478"/>
          <ac:spMkLst>
            <pc:docMk/>
            <pc:sldMk cId="419548533" sldId="4534"/>
            <ac:spMk id="10" creationId="{BFB15B02-FD3F-4488-B7C3-17CCDAF70D76}"/>
          </ac:spMkLst>
        </pc:spChg>
        <pc:spChg chg="add del">
          <ac:chgData name="Robin Rettien" userId="d3b77970-caed-4e6f-89f3-1a113df11dad" providerId="ADAL" clId="{DAEA3E22-9844-481E-9B87-6745CA6151F1}" dt="2020-10-23T14:33:23.378" v="3435" actId="478"/>
          <ac:spMkLst>
            <pc:docMk/>
            <pc:sldMk cId="419548533" sldId="4534"/>
            <ac:spMk id="12" creationId="{605C17A0-D589-4A2A-9192-46CF913EC7B6}"/>
          </ac:spMkLst>
        </pc:spChg>
        <pc:spChg chg="mod">
          <ac:chgData name="Robin Rettien" userId="d3b77970-caed-4e6f-89f3-1a113df11dad" providerId="ADAL" clId="{DAEA3E22-9844-481E-9B87-6745CA6151F1}" dt="2020-10-23T14:33:21.798" v="3434" actId="13926"/>
          <ac:spMkLst>
            <pc:docMk/>
            <pc:sldMk cId="419548533" sldId="4534"/>
            <ac:spMk id="15" creationId="{CE7FEFFD-2135-4875-BC5A-895AE5991D9A}"/>
          </ac:spMkLst>
        </pc:spChg>
        <pc:spChg chg="mod">
          <ac:chgData name="Robin Rettien" userId="d3b77970-caed-4e6f-89f3-1a113df11dad" providerId="ADAL" clId="{DAEA3E22-9844-481E-9B87-6745CA6151F1}" dt="2020-10-23T14:33:21.798" v="3434" actId="13926"/>
          <ac:spMkLst>
            <pc:docMk/>
            <pc:sldMk cId="419548533" sldId="4534"/>
            <ac:spMk id="26" creationId="{39560AB3-6B18-407E-BA8A-51D748D825B6}"/>
          </ac:spMkLst>
        </pc:spChg>
        <pc:spChg chg="mod">
          <ac:chgData name="Robin Rettien" userId="d3b77970-caed-4e6f-89f3-1a113df11dad" providerId="ADAL" clId="{DAEA3E22-9844-481E-9B87-6745CA6151F1}" dt="2020-10-23T14:33:21.798" v="3434" actId="13926"/>
          <ac:spMkLst>
            <pc:docMk/>
            <pc:sldMk cId="419548533" sldId="4534"/>
            <ac:spMk id="28" creationId="{490937B2-BE64-4DD4-AABF-1B4B1CBEF8E8}"/>
          </ac:spMkLst>
        </pc:spChg>
        <pc:spChg chg="mod">
          <ac:chgData name="Robin Rettien" userId="d3b77970-caed-4e6f-89f3-1a113df11dad" providerId="ADAL" clId="{DAEA3E22-9844-481E-9B87-6745CA6151F1}" dt="2020-10-23T14:33:21.798" v="3434" actId="13926"/>
          <ac:spMkLst>
            <pc:docMk/>
            <pc:sldMk cId="419548533" sldId="4534"/>
            <ac:spMk id="30" creationId="{72CE0773-BDE5-4FDF-B5D1-25248D377107}"/>
          </ac:spMkLst>
        </pc:spChg>
      </pc:sldChg>
      <pc:sldChg chg="addSp delSp modSp add mod">
        <pc:chgData name="Robin Rettien" userId="d3b77970-caed-4e6f-89f3-1a113df11dad" providerId="ADAL" clId="{DAEA3E22-9844-481E-9B87-6745CA6151F1}" dt="2020-10-22T10:48:59.665" v="2333" actId="22"/>
        <pc:sldMkLst>
          <pc:docMk/>
          <pc:sldMk cId="3615338953" sldId="4543"/>
        </pc:sldMkLst>
        <pc:spChg chg="add">
          <ac:chgData name="Robin Rettien" userId="d3b77970-caed-4e6f-89f3-1a113df11dad" providerId="ADAL" clId="{DAEA3E22-9844-481E-9B87-6745CA6151F1}" dt="2020-10-22T10:48:59.665" v="2333" actId="22"/>
          <ac:spMkLst>
            <pc:docMk/>
            <pc:sldMk cId="3615338953" sldId="4543"/>
            <ac:spMk id="3" creationId="{02D724A5-BB0D-429D-BEEF-5047B046D41E}"/>
          </ac:spMkLst>
        </pc:spChg>
        <pc:spChg chg="del">
          <ac:chgData name="Robin Rettien" userId="d3b77970-caed-4e6f-89f3-1a113df11dad" providerId="ADAL" clId="{DAEA3E22-9844-481E-9B87-6745CA6151F1}" dt="2020-10-21T22:09:31.047" v="772" actId="478"/>
          <ac:spMkLst>
            <pc:docMk/>
            <pc:sldMk cId="3615338953" sldId="4543"/>
            <ac:spMk id="5" creationId="{5CDA4292-84F0-4F6F-AF7B-88BBA606E806}"/>
          </ac:spMkLst>
        </pc:spChg>
        <pc:spChg chg="del">
          <ac:chgData name="Robin Rettien" userId="d3b77970-caed-4e6f-89f3-1a113df11dad" providerId="ADAL" clId="{DAEA3E22-9844-481E-9B87-6745CA6151F1}" dt="2020-10-21T22:09:31.047" v="772" actId="478"/>
          <ac:spMkLst>
            <pc:docMk/>
            <pc:sldMk cId="3615338953" sldId="4543"/>
            <ac:spMk id="6" creationId="{EF0E1E9F-8612-437A-8155-52BD69924F47}"/>
          </ac:spMkLst>
        </pc:spChg>
        <pc:spChg chg="del">
          <ac:chgData name="Robin Rettien" userId="d3b77970-caed-4e6f-89f3-1a113df11dad" providerId="ADAL" clId="{DAEA3E22-9844-481E-9B87-6745CA6151F1}" dt="2020-10-21T22:09:35.366" v="773" actId="478"/>
          <ac:spMkLst>
            <pc:docMk/>
            <pc:sldMk cId="3615338953" sldId="4543"/>
            <ac:spMk id="10" creationId="{CB213F52-2B61-40BE-9334-04D3B3E41FCA}"/>
          </ac:spMkLst>
        </pc:spChg>
        <pc:spChg chg="mod">
          <ac:chgData name="Robin Rettien" userId="d3b77970-caed-4e6f-89f3-1a113df11dad" providerId="ADAL" clId="{DAEA3E22-9844-481E-9B87-6745CA6151F1}" dt="2020-10-21T22:21:29.210" v="886" actId="20577"/>
          <ac:spMkLst>
            <pc:docMk/>
            <pc:sldMk cId="3615338953" sldId="4543"/>
            <ac:spMk id="15" creationId="{CD839DB9-4AF9-4C4F-BF8E-1808B5DC10EF}"/>
          </ac:spMkLst>
        </pc:spChg>
      </pc:sldChg>
      <pc:sldChg chg="addSp mod">
        <pc:chgData name="Robin Rettien" userId="d3b77970-caed-4e6f-89f3-1a113df11dad" providerId="ADAL" clId="{DAEA3E22-9844-481E-9B87-6745CA6151F1}" dt="2020-10-22T10:49:31.039" v="2336" actId="22"/>
        <pc:sldMkLst>
          <pc:docMk/>
          <pc:sldMk cId="3513166889" sldId="4545"/>
        </pc:sldMkLst>
        <pc:spChg chg="add">
          <ac:chgData name="Robin Rettien" userId="d3b77970-caed-4e6f-89f3-1a113df11dad" providerId="ADAL" clId="{DAEA3E22-9844-481E-9B87-6745CA6151F1}" dt="2020-10-22T10:49:31.039" v="2336" actId="22"/>
          <ac:spMkLst>
            <pc:docMk/>
            <pc:sldMk cId="3513166889" sldId="4545"/>
            <ac:spMk id="3" creationId="{EA84558F-895C-40E3-B24E-38A4C8F29132}"/>
          </ac:spMkLst>
        </pc:spChg>
      </pc:sldChg>
      <pc:sldChg chg="addSp mod">
        <pc:chgData name="Robin Rettien" userId="d3b77970-caed-4e6f-89f3-1a113df11dad" providerId="ADAL" clId="{DAEA3E22-9844-481E-9B87-6745CA6151F1}" dt="2020-10-22T10:49:33.884" v="2337" actId="22"/>
        <pc:sldMkLst>
          <pc:docMk/>
          <pc:sldMk cId="1716576604" sldId="4546"/>
        </pc:sldMkLst>
        <pc:spChg chg="add">
          <ac:chgData name="Robin Rettien" userId="d3b77970-caed-4e6f-89f3-1a113df11dad" providerId="ADAL" clId="{DAEA3E22-9844-481E-9B87-6745CA6151F1}" dt="2020-10-22T10:49:33.884" v="2337" actId="22"/>
          <ac:spMkLst>
            <pc:docMk/>
            <pc:sldMk cId="1716576604" sldId="4546"/>
            <ac:spMk id="9" creationId="{798D29C5-C3A6-40B0-AEB8-89B73EFF4209}"/>
          </ac:spMkLst>
        </pc:spChg>
      </pc:sldChg>
      <pc:sldChg chg="addSp mod">
        <pc:chgData name="Robin Rettien" userId="d3b77970-caed-4e6f-89f3-1a113df11dad" providerId="ADAL" clId="{DAEA3E22-9844-481E-9B87-6745CA6151F1}" dt="2020-10-22T10:49:38.321" v="2338" actId="22"/>
        <pc:sldMkLst>
          <pc:docMk/>
          <pc:sldMk cId="350211027" sldId="4547"/>
        </pc:sldMkLst>
        <pc:spChg chg="add">
          <ac:chgData name="Robin Rettien" userId="d3b77970-caed-4e6f-89f3-1a113df11dad" providerId="ADAL" clId="{DAEA3E22-9844-481E-9B87-6745CA6151F1}" dt="2020-10-22T10:49:38.321" v="2338" actId="22"/>
          <ac:spMkLst>
            <pc:docMk/>
            <pc:sldMk cId="350211027" sldId="4547"/>
            <ac:spMk id="6" creationId="{C8330452-8A0B-43D7-8918-FE0FA29B6A63}"/>
          </ac:spMkLst>
        </pc:spChg>
      </pc:sldChg>
      <pc:sldChg chg="addSp delSp modSp mod">
        <pc:chgData name="Robin Rettien" userId="d3b77970-caed-4e6f-89f3-1a113df11dad" providerId="ADAL" clId="{DAEA3E22-9844-481E-9B87-6745CA6151F1}" dt="2020-10-22T10:49:41.320" v="2339" actId="22"/>
        <pc:sldMkLst>
          <pc:docMk/>
          <pc:sldMk cId="841112482" sldId="4548"/>
        </pc:sldMkLst>
        <pc:spChg chg="add">
          <ac:chgData name="Robin Rettien" userId="d3b77970-caed-4e6f-89f3-1a113df11dad" providerId="ADAL" clId="{DAEA3E22-9844-481E-9B87-6745CA6151F1}" dt="2020-10-22T10:49:41.320" v="2339" actId="22"/>
          <ac:spMkLst>
            <pc:docMk/>
            <pc:sldMk cId="841112482" sldId="4548"/>
            <ac:spMk id="9" creationId="{73E902EC-AA0A-46EA-9D93-E8750221C8F1}"/>
          </ac:spMkLst>
        </pc:spChg>
        <pc:picChg chg="add del mod">
          <ac:chgData name="Robin Rettien" userId="d3b77970-caed-4e6f-89f3-1a113df11dad" providerId="ADAL" clId="{DAEA3E22-9844-481E-9B87-6745CA6151F1}" dt="2020-10-21T22:34:57.142" v="1134" actId="478"/>
          <ac:picMkLst>
            <pc:docMk/>
            <pc:sldMk cId="841112482" sldId="4548"/>
            <ac:picMk id="6" creationId="{13EAC9B1-6929-43D3-BF63-F4D48371CE1B}"/>
          </ac:picMkLst>
        </pc:picChg>
      </pc:sldChg>
      <pc:sldChg chg="addSp delSp mod">
        <pc:chgData name="Robin Rettien" userId="d3b77970-caed-4e6f-89f3-1a113df11dad" providerId="ADAL" clId="{DAEA3E22-9844-481E-9B87-6745CA6151F1}" dt="2020-10-22T11:38:56.209" v="2478" actId="478"/>
        <pc:sldMkLst>
          <pc:docMk/>
          <pc:sldMk cId="3715053663" sldId="4549"/>
        </pc:sldMkLst>
        <pc:spChg chg="add">
          <ac:chgData name="Robin Rettien" userId="d3b77970-caed-4e6f-89f3-1a113df11dad" providerId="ADAL" clId="{DAEA3E22-9844-481E-9B87-6745CA6151F1}" dt="2020-10-22T10:49:43.856" v="2340" actId="22"/>
          <ac:spMkLst>
            <pc:docMk/>
            <pc:sldMk cId="3715053663" sldId="4549"/>
            <ac:spMk id="3" creationId="{03A89B85-A14B-4A21-B53B-B517B040DA16}"/>
          </ac:spMkLst>
        </pc:spChg>
        <pc:picChg chg="del">
          <ac:chgData name="Robin Rettien" userId="d3b77970-caed-4e6f-89f3-1a113df11dad" providerId="ADAL" clId="{DAEA3E22-9844-481E-9B87-6745CA6151F1}" dt="2020-10-22T11:38:56.209" v="2478" actId="478"/>
          <ac:picMkLst>
            <pc:docMk/>
            <pc:sldMk cId="3715053663" sldId="4549"/>
            <ac:picMk id="17" creationId="{747A622E-00D1-402E-A931-6E0359D20AC4}"/>
          </ac:picMkLst>
        </pc:picChg>
      </pc:sldChg>
      <pc:sldChg chg="addSp delSp mod">
        <pc:chgData name="Robin Rettien" userId="d3b77970-caed-4e6f-89f3-1a113df11dad" providerId="ADAL" clId="{DAEA3E22-9844-481E-9B87-6745CA6151F1}" dt="2020-10-22T11:38:59.096" v="2479" actId="478"/>
        <pc:sldMkLst>
          <pc:docMk/>
          <pc:sldMk cId="2696964311" sldId="4550"/>
        </pc:sldMkLst>
        <pc:spChg chg="add">
          <ac:chgData name="Robin Rettien" userId="d3b77970-caed-4e6f-89f3-1a113df11dad" providerId="ADAL" clId="{DAEA3E22-9844-481E-9B87-6745CA6151F1}" dt="2020-10-22T10:49:46.761" v="2341" actId="22"/>
          <ac:spMkLst>
            <pc:docMk/>
            <pc:sldMk cId="2696964311" sldId="4550"/>
            <ac:spMk id="5" creationId="{0FAC22A0-317D-4E03-9D90-F66CE6B8DB8E}"/>
          </ac:spMkLst>
        </pc:spChg>
        <pc:picChg chg="del">
          <ac:chgData name="Robin Rettien" userId="d3b77970-caed-4e6f-89f3-1a113df11dad" providerId="ADAL" clId="{DAEA3E22-9844-481E-9B87-6745CA6151F1}" dt="2020-10-22T11:38:59.096" v="2479" actId="478"/>
          <ac:picMkLst>
            <pc:docMk/>
            <pc:sldMk cId="2696964311" sldId="4550"/>
            <ac:picMk id="17" creationId="{747A622E-00D1-402E-A931-6E0359D20AC4}"/>
          </ac:picMkLst>
        </pc:picChg>
      </pc:sldChg>
      <pc:sldChg chg="addSp mod">
        <pc:chgData name="Robin Rettien" userId="d3b77970-caed-4e6f-89f3-1a113df11dad" providerId="ADAL" clId="{DAEA3E22-9844-481E-9B87-6745CA6151F1}" dt="2020-10-22T10:49:49.348" v="2342" actId="22"/>
        <pc:sldMkLst>
          <pc:docMk/>
          <pc:sldMk cId="2688802646" sldId="4551"/>
        </pc:sldMkLst>
        <pc:spChg chg="add">
          <ac:chgData name="Robin Rettien" userId="d3b77970-caed-4e6f-89f3-1a113df11dad" providerId="ADAL" clId="{DAEA3E22-9844-481E-9B87-6745CA6151F1}" dt="2020-10-22T10:49:49.348" v="2342" actId="22"/>
          <ac:spMkLst>
            <pc:docMk/>
            <pc:sldMk cId="2688802646" sldId="4551"/>
            <ac:spMk id="3" creationId="{9534DB9C-C9AA-41EC-93A0-B80F34CB3F4D}"/>
          </ac:spMkLst>
        </pc:spChg>
      </pc:sldChg>
      <pc:sldChg chg="addSp mod">
        <pc:chgData name="Robin Rettien" userId="d3b77970-caed-4e6f-89f3-1a113df11dad" providerId="ADAL" clId="{DAEA3E22-9844-481E-9B87-6745CA6151F1}" dt="2020-10-22T10:49:51.812" v="2343" actId="22"/>
        <pc:sldMkLst>
          <pc:docMk/>
          <pc:sldMk cId="3786635756" sldId="4552"/>
        </pc:sldMkLst>
        <pc:spChg chg="add">
          <ac:chgData name="Robin Rettien" userId="d3b77970-caed-4e6f-89f3-1a113df11dad" providerId="ADAL" clId="{DAEA3E22-9844-481E-9B87-6745CA6151F1}" dt="2020-10-22T10:49:51.812" v="2343" actId="22"/>
          <ac:spMkLst>
            <pc:docMk/>
            <pc:sldMk cId="3786635756" sldId="4552"/>
            <ac:spMk id="11" creationId="{DFC97703-BAF1-4340-A7F2-EC3E7600ECE7}"/>
          </ac:spMkLst>
        </pc:spChg>
      </pc:sldChg>
      <pc:sldChg chg="addSp mod">
        <pc:chgData name="Robin Rettien" userId="d3b77970-caed-4e6f-89f3-1a113df11dad" providerId="ADAL" clId="{DAEA3E22-9844-481E-9B87-6745CA6151F1}" dt="2020-10-22T10:49:55.400" v="2344" actId="22"/>
        <pc:sldMkLst>
          <pc:docMk/>
          <pc:sldMk cId="2967990154" sldId="4553"/>
        </pc:sldMkLst>
        <pc:spChg chg="add">
          <ac:chgData name="Robin Rettien" userId="d3b77970-caed-4e6f-89f3-1a113df11dad" providerId="ADAL" clId="{DAEA3E22-9844-481E-9B87-6745CA6151F1}" dt="2020-10-22T10:49:55.400" v="2344" actId="22"/>
          <ac:spMkLst>
            <pc:docMk/>
            <pc:sldMk cId="2967990154" sldId="4553"/>
            <ac:spMk id="6" creationId="{C01F7CCF-8DF4-4340-9082-F74DCC97F4ED}"/>
          </ac:spMkLst>
        </pc:spChg>
      </pc:sldChg>
      <pc:sldChg chg="addSp mod">
        <pc:chgData name="Robin Rettien" userId="d3b77970-caed-4e6f-89f3-1a113df11dad" providerId="ADAL" clId="{DAEA3E22-9844-481E-9B87-6745CA6151F1}" dt="2020-10-22T10:49:57.812" v="2345" actId="22"/>
        <pc:sldMkLst>
          <pc:docMk/>
          <pc:sldMk cId="2176563733" sldId="4554"/>
        </pc:sldMkLst>
        <pc:spChg chg="add">
          <ac:chgData name="Robin Rettien" userId="d3b77970-caed-4e6f-89f3-1a113df11dad" providerId="ADAL" clId="{DAEA3E22-9844-481E-9B87-6745CA6151F1}" dt="2020-10-22T10:49:57.812" v="2345" actId="22"/>
          <ac:spMkLst>
            <pc:docMk/>
            <pc:sldMk cId="2176563733" sldId="4554"/>
            <ac:spMk id="5" creationId="{92DCE452-CDCA-4AD9-9FF9-A5AD96F2135D}"/>
          </ac:spMkLst>
        </pc:spChg>
      </pc:sldChg>
      <pc:sldChg chg="addSp modSp mod">
        <pc:chgData name="Robin Rettien" userId="d3b77970-caed-4e6f-89f3-1a113df11dad" providerId="ADAL" clId="{DAEA3E22-9844-481E-9B87-6745CA6151F1}" dt="2020-10-22T11:39:35.515" v="2480"/>
        <pc:sldMkLst>
          <pc:docMk/>
          <pc:sldMk cId="3920924172" sldId="4555"/>
        </pc:sldMkLst>
        <pc:spChg chg="add">
          <ac:chgData name="Robin Rettien" userId="d3b77970-caed-4e6f-89f3-1a113df11dad" providerId="ADAL" clId="{DAEA3E22-9844-481E-9B87-6745CA6151F1}" dt="2020-10-22T10:49:59.985" v="2346" actId="22"/>
          <ac:spMkLst>
            <pc:docMk/>
            <pc:sldMk cId="3920924172" sldId="4555"/>
            <ac:spMk id="7" creationId="{4A05D7AD-7F26-48E4-B747-FEFFB1F895C0}"/>
          </ac:spMkLst>
        </pc:spChg>
        <pc:picChg chg="mod">
          <ac:chgData name="Robin Rettien" userId="d3b77970-caed-4e6f-89f3-1a113df11dad" providerId="ADAL" clId="{DAEA3E22-9844-481E-9B87-6745CA6151F1}" dt="2020-10-22T11:39:35.515" v="2480"/>
          <ac:picMkLst>
            <pc:docMk/>
            <pc:sldMk cId="3920924172" sldId="4555"/>
            <ac:picMk id="17" creationId="{747A622E-00D1-402E-A931-6E0359D20AC4}"/>
          </ac:picMkLst>
        </pc:picChg>
      </pc:sldChg>
      <pc:sldChg chg="addSp delSp mod">
        <pc:chgData name="Robin Rettien" userId="d3b77970-caed-4e6f-89f3-1a113df11dad" providerId="ADAL" clId="{DAEA3E22-9844-481E-9B87-6745CA6151F1}" dt="2020-10-22T11:39:42.564" v="2482" actId="22"/>
        <pc:sldMkLst>
          <pc:docMk/>
          <pc:sldMk cId="2516733516" sldId="4556"/>
        </pc:sldMkLst>
        <pc:spChg chg="add">
          <ac:chgData name="Robin Rettien" userId="d3b77970-caed-4e6f-89f3-1a113df11dad" providerId="ADAL" clId="{DAEA3E22-9844-481E-9B87-6745CA6151F1}" dt="2020-10-22T10:50:02.855" v="2347" actId="22"/>
          <ac:spMkLst>
            <pc:docMk/>
            <pc:sldMk cId="2516733516" sldId="4556"/>
            <ac:spMk id="11" creationId="{3A876802-0F1A-4D50-8766-ED75D46BD446}"/>
          </ac:spMkLst>
        </pc:spChg>
        <pc:picChg chg="add">
          <ac:chgData name="Robin Rettien" userId="d3b77970-caed-4e6f-89f3-1a113df11dad" providerId="ADAL" clId="{DAEA3E22-9844-481E-9B87-6745CA6151F1}" dt="2020-10-22T11:39:42.564" v="2482" actId="22"/>
          <ac:picMkLst>
            <pc:docMk/>
            <pc:sldMk cId="2516733516" sldId="4556"/>
            <ac:picMk id="12" creationId="{654B688A-5DF4-44DD-ADCE-1D34E34473E4}"/>
          </ac:picMkLst>
        </pc:picChg>
        <pc:picChg chg="del">
          <ac:chgData name="Robin Rettien" userId="d3b77970-caed-4e6f-89f3-1a113df11dad" providerId="ADAL" clId="{DAEA3E22-9844-481E-9B87-6745CA6151F1}" dt="2020-10-22T11:39:42.279" v="2481" actId="478"/>
          <ac:picMkLst>
            <pc:docMk/>
            <pc:sldMk cId="2516733516" sldId="4556"/>
            <ac:picMk id="17" creationId="{747A622E-00D1-402E-A931-6E0359D20AC4}"/>
          </ac:picMkLst>
        </pc:picChg>
      </pc:sldChg>
      <pc:sldChg chg="addSp modSp mod">
        <pc:chgData name="Robin Rettien" userId="d3b77970-caed-4e6f-89f3-1a113df11dad" providerId="ADAL" clId="{DAEA3E22-9844-481E-9B87-6745CA6151F1}" dt="2020-10-22T10:50:05.923" v="2348" actId="22"/>
        <pc:sldMkLst>
          <pc:docMk/>
          <pc:sldMk cId="2123963684" sldId="4557"/>
        </pc:sldMkLst>
        <pc:spChg chg="add">
          <ac:chgData name="Robin Rettien" userId="d3b77970-caed-4e6f-89f3-1a113df11dad" providerId="ADAL" clId="{DAEA3E22-9844-481E-9B87-6745CA6151F1}" dt="2020-10-22T10:50:05.923" v="2348" actId="22"/>
          <ac:spMkLst>
            <pc:docMk/>
            <pc:sldMk cId="2123963684" sldId="4557"/>
            <ac:spMk id="4" creationId="{B34441BA-2413-4CB2-8EEC-4289DB925E97}"/>
          </ac:spMkLst>
        </pc:spChg>
        <pc:spChg chg="mod">
          <ac:chgData name="Robin Rettien" userId="d3b77970-caed-4e6f-89f3-1a113df11dad" providerId="ADAL" clId="{DAEA3E22-9844-481E-9B87-6745CA6151F1}" dt="2020-10-22T07:12:35.035" v="1135" actId="20577"/>
          <ac:spMkLst>
            <pc:docMk/>
            <pc:sldMk cId="2123963684" sldId="4557"/>
            <ac:spMk id="7" creationId="{AFE2F871-039A-4AFE-A153-B84EDDB12125}"/>
          </ac:spMkLst>
        </pc:spChg>
        <pc:spChg chg="mod">
          <ac:chgData name="Robin Rettien" userId="d3b77970-caed-4e6f-89f3-1a113df11dad" providerId="ADAL" clId="{DAEA3E22-9844-481E-9B87-6745CA6151F1}" dt="2020-10-22T07:12:38.284" v="1136" actId="20577"/>
          <ac:spMkLst>
            <pc:docMk/>
            <pc:sldMk cId="2123963684" sldId="4557"/>
            <ac:spMk id="15" creationId="{A462A755-494D-40D3-8ADC-1D07DADA1418}"/>
          </ac:spMkLst>
        </pc:spChg>
      </pc:sldChg>
      <pc:sldChg chg="modSp">
        <pc:chgData name="Robin Rettien" userId="d3b77970-caed-4e6f-89f3-1a113df11dad" providerId="ADAL" clId="{DAEA3E22-9844-481E-9B87-6745CA6151F1}" dt="2020-10-22T11:27:23.516" v="2413"/>
        <pc:sldMkLst>
          <pc:docMk/>
          <pc:sldMk cId="3053500909" sldId="4558"/>
        </pc:sldMkLst>
        <pc:picChg chg="mod">
          <ac:chgData name="Robin Rettien" userId="d3b77970-caed-4e6f-89f3-1a113df11dad" providerId="ADAL" clId="{DAEA3E22-9844-481E-9B87-6745CA6151F1}" dt="2020-10-22T11:27:23.516" v="2413"/>
          <ac:picMkLst>
            <pc:docMk/>
            <pc:sldMk cId="3053500909" sldId="4558"/>
            <ac:picMk id="20" creationId="{A3C39D7C-8C1F-4527-9067-63BB4645E959}"/>
          </ac:picMkLst>
        </pc:picChg>
      </pc:sldChg>
      <pc:sldChg chg="addSp delSp mod">
        <pc:chgData name="Robin Rettien" userId="d3b77970-caed-4e6f-89f3-1a113df11dad" providerId="ADAL" clId="{DAEA3E22-9844-481E-9B87-6745CA6151F1}" dt="2020-10-22T11:27:50.481" v="2419" actId="22"/>
        <pc:sldMkLst>
          <pc:docMk/>
          <pc:sldMk cId="2550319828" sldId="4559"/>
        </pc:sldMkLst>
        <pc:picChg chg="add">
          <ac:chgData name="Robin Rettien" userId="d3b77970-caed-4e6f-89f3-1a113df11dad" providerId="ADAL" clId="{DAEA3E22-9844-481E-9B87-6745CA6151F1}" dt="2020-10-22T11:27:50.481" v="2419" actId="22"/>
          <ac:picMkLst>
            <pc:docMk/>
            <pc:sldMk cId="2550319828" sldId="4559"/>
            <ac:picMk id="3" creationId="{E16044EE-4A3C-40C2-BA6E-B72E8E79994C}"/>
          </ac:picMkLst>
        </pc:picChg>
        <pc:picChg chg="del">
          <ac:chgData name="Robin Rettien" userId="d3b77970-caed-4e6f-89f3-1a113df11dad" providerId="ADAL" clId="{DAEA3E22-9844-481E-9B87-6745CA6151F1}" dt="2020-10-22T11:27:49.792" v="2418" actId="478"/>
          <ac:picMkLst>
            <pc:docMk/>
            <pc:sldMk cId="2550319828" sldId="4559"/>
            <ac:picMk id="27" creationId="{6F23603C-1324-4CB1-8339-B6B6841A681B}"/>
          </ac:picMkLst>
        </pc:picChg>
      </pc:sldChg>
      <pc:sldChg chg="addSp delSp modSp mod">
        <pc:chgData name="Robin Rettien" userId="d3b77970-caed-4e6f-89f3-1a113df11dad" providerId="ADAL" clId="{DAEA3E22-9844-481E-9B87-6745CA6151F1}" dt="2020-10-23T14:33:07.707" v="3433" actId="478"/>
        <pc:sldMkLst>
          <pc:docMk/>
          <pc:sldMk cId="4044166720" sldId="4561"/>
        </pc:sldMkLst>
        <pc:spChg chg="mod">
          <ac:chgData name="Robin Rettien" userId="d3b77970-caed-4e6f-89f3-1a113df11dad" providerId="ADAL" clId="{DAEA3E22-9844-481E-9B87-6745CA6151F1}" dt="2020-10-22T10:50:23.461" v="2349" actId="13926"/>
          <ac:spMkLst>
            <pc:docMk/>
            <pc:sldMk cId="4044166720" sldId="4561"/>
            <ac:spMk id="2" creationId="{65C62655-8FF0-4936-B4B8-7F5A7F02FEA4}"/>
          </ac:spMkLst>
        </pc:spChg>
        <pc:spChg chg="add del mod">
          <ac:chgData name="Robin Rettien" userId="d3b77970-caed-4e6f-89f3-1a113df11dad" providerId="ADAL" clId="{DAEA3E22-9844-481E-9B87-6745CA6151F1}" dt="2020-10-23T14:33:07.707" v="3433" actId="478"/>
          <ac:spMkLst>
            <pc:docMk/>
            <pc:sldMk cId="4044166720" sldId="4561"/>
            <ac:spMk id="3" creationId="{0490EC20-32BF-4535-BD11-672FE4C38EF0}"/>
          </ac:spMkLst>
        </pc:spChg>
        <pc:spChg chg="mod">
          <ac:chgData name="Robin Rettien" userId="d3b77970-caed-4e6f-89f3-1a113df11dad" providerId="ADAL" clId="{DAEA3E22-9844-481E-9B87-6745CA6151F1}" dt="2020-10-22T10:50:23.461" v="2349" actId="13926"/>
          <ac:spMkLst>
            <pc:docMk/>
            <pc:sldMk cId="4044166720" sldId="4561"/>
            <ac:spMk id="48" creationId="{4637D2F2-53FF-4170-9474-417F4BC5489C}"/>
          </ac:spMkLst>
        </pc:spChg>
        <pc:spChg chg="mod">
          <ac:chgData name="Robin Rettien" userId="d3b77970-caed-4e6f-89f3-1a113df11dad" providerId="ADAL" clId="{DAEA3E22-9844-481E-9B87-6745CA6151F1}" dt="2020-10-22T10:50:23.461" v="2349" actId="13926"/>
          <ac:spMkLst>
            <pc:docMk/>
            <pc:sldMk cId="4044166720" sldId="4561"/>
            <ac:spMk id="91" creationId="{A33933AE-0B17-4E11-B8D3-F0370AACC1EB}"/>
          </ac:spMkLst>
        </pc:spChg>
        <pc:spChg chg="mod">
          <ac:chgData name="Robin Rettien" userId="d3b77970-caed-4e6f-89f3-1a113df11dad" providerId="ADAL" clId="{DAEA3E22-9844-481E-9B87-6745CA6151F1}" dt="2020-10-22T10:50:23.461" v="2349" actId="13926"/>
          <ac:spMkLst>
            <pc:docMk/>
            <pc:sldMk cId="4044166720" sldId="4561"/>
            <ac:spMk id="96" creationId="{47EA14B0-43CF-41DD-90C8-4C7ACD6BC1B8}"/>
          </ac:spMkLst>
        </pc:spChg>
        <pc:spChg chg="mod">
          <ac:chgData name="Robin Rettien" userId="d3b77970-caed-4e6f-89f3-1a113df11dad" providerId="ADAL" clId="{DAEA3E22-9844-481E-9B87-6745CA6151F1}" dt="2020-10-22T10:50:23.461" v="2349" actId="13926"/>
          <ac:spMkLst>
            <pc:docMk/>
            <pc:sldMk cId="4044166720" sldId="4561"/>
            <ac:spMk id="97" creationId="{1AEBE3FE-B863-4DAE-9841-FE478CE67EF8}"/>
          </ac:spMkLst>
        </pc:spChg>
        <pc:spChg chg="mod">
          <ac:chgData name="Robin Rettien" userId="d3b77970-caed-4e6f-89f3-1a113df11dad" providerId="ADAL" clId="{DAEA3E22-9844-481E-9B87-6745CA6151F1}" dt="2020-10-22T10:50:23.461" v="2349" actId="13926"/>
          <ac:spMkLst>
            <pc:docMk/>
            <pc:sldMk cId="4044166720" sldId="4561"/>
            <ac:spMk id="98" creationId="{33C2C4BA-0EF9-4271-B324-2A00E6686DF4}"/>
          </ac:spMkLst>
        </pc:spChg>
        <pc:spChg chg="mod">
          <ac:chgData name="Robin Rettien" userId="d3b77970-caed-4e6f-89f3-1a113df11dad" providerId="ADAL" clId="{DAEA3E22-9844-481E-9B87-6745CA6151F1}" dt="2020-10-22T10:50:23.461" v="2349" actId="13926"/>
          <ac:spMkLst>
            <pc:docMk/>
            <pc:sldMk cId="4044166720" sldId="4561"/>
            <ac:spMk id="99" creationId="{D106BF3E-AE80-4613-8607-2CEBB4DC3EB0}"/>
          </ac:spMkLst>
        </pc:spChg>
        <pc:picChg chg="add del mod">
          <ac:chgData name="Robin Rettien" userId="d3b77970-caed-4e6f-89f3-1a113df11dad" providerId="ADAL" clId="{DAEA3E22-9844-481E-9B87-6745CA6151F1}" dt="2020-10-22T10:45:17.143" v="2249" actId="478"/>
          <ac:picMkLst>
            <pc:docMk/>
            <pc:sldMk cId="4044166720" sldId="4561"/>
            <ac:picMk id="1026" creationId="{48516E43-A356-4017-A07A-43F1A76238BF}"/>
          </ac:picMkLst>
        </pc:picChg>
      </pc:sldChg>
      <pc:sldChg chg="addSp delSp modSp mod">
        <pc:chgData name="Robin Rettien" userId="d3b77970-caed-4e6f-89f3-1a113df11dad" providerId="ADAL" clId="{DAEA3E22-9844-481E-9B87-6745CA6151F1}" dt="2020-10-23T14:34:09.794" v="3448" actId="478"/>
        <pc:sldMkLst>
          <pc:docMk/>
          <pc:sldMk cId="1377220271" sldId="4562"/>
        </pc:sldMkLst>
        <pc:spChg chg="mod">
          <ac:chgData name="Robin Rettien" userId="d3b77970-caed-4e6f-89f3-1a113df11dad" providerId="ADAL" clId="{DAEA3E22-9844-481E-9B87-6745CA6151F1}" dt="2020-10-22T10:50:39.424" v="2351" actId="13926"/>
          <ac:spMkLst>
            <pc:docMk/>
            <pc:sldMk cId="1377220271" sldId="4562"/>
            <ac:spMk id="2" creationId="{DA56C8B7-AD82-4838-B12A-26BD3ED89960}"/>
          </ac:spMkLst>
        </pc:spChg>
        <pc:spChg chg="add del">
          <ac:chgData name="Robin Rettien" userId="d3b77970-caed-4e6f-89f3-1a113df11dad" providerId="ADAL" clId="{DAEA3E22-9844-481E-9B87-6745CA6151F1}" dt="2020-10-22T12:11:17.943" v="2585" actId="478"/>
          <ac:spMkLst>
            <pc:docMk/>
            <pc:sldMk cId="1377220271" sldId="4562"/>
            <ac:spMk id="12" creationId="{5E8211EC-23D7-4064-B2FA-A5EDBFB7B9EE}"/>
          </ac:spMkLst>
        </pc:spChg>
        <pc:spChg chg="add del">
          <ac:chgData name="Robin Rettien" userId="d3b77970-caed-4e6f-89f3-1a113df11dad" providerId="ADAL" clId="{DAEA3E22-9844-481E-9B87-6745CA6151F1}" dt="2020-10-23T14:34:09.794" v="3448" actId="478"/>
          <ac:spMkLst>
            <pc:docMk/>
            <pc:sldMk cId="1377220271" sldId="4562"/>
            <ac:spMk id="13" creationId="{CAE6FC15-D592-41E5-9646-C56C8CFBCC17}"/>
          </ac:spMkLst>
        </pc:spChg>
        <pc:spChg chg="mod">
          <ac:chgData name="Robin Rettien" userId="d3b77970-caed-4e6f-89f3-1a113df11dad" providerId="ADAL" clId="{DAEA3E22-9844-481E-9B87-6745CA6151F1}" dt="2020-10-23T14:33:29.973" v="3436" actId="13926"/>
          <ac:spMkLst>
            <pc:docMk/>
            <pc:sldMk cId="1377220271" sldId="4562"/>
            <ac:spMk id="15" creationId="{CE7FEFFD-2135-4875-BC5A-895AE5991D9A}"/>
          </ac:spMkLst>
        </pc:spChg>
        <pc:spChg chg="mod">
          <ac:chgData name="Robin Rettien" userId="d3b77970-caed-4e6f-89f3-1a113df11dad" providerId="ADAL" clId="{DAEA3E22-9844-481E-9B87-6745CA6151F1}" dt="2020-10-23T14:33:29.973" v="3436" actId="13926"/>
          <ac:spMkLst>
            <pc:docMk/>
            <pc:sldMk cId="1377220271" sldId="4562"/>
            <ac:spMk id="26" creationId="{39560AB3-6B18-407E-BA8A-51D748D825B6}"/>
          </ac:spMkLst>
        </pc:spChg>
        <pc:spChg chg="mod">
          <ac:chgData name="Robin Rettien" userId="d3b77970-caed-4e6f-89f3-1a113df11dad" providerId="ADAL" clId="{DAEA3E22-9844-481E-9B87-6745CA6151F1}" dt="2020-10-23T14:33:29.973" v="3436" actId="13926"/>
          <ac:spMkLst>
            <pc:docMk/>
            <pc:sldMk cId="1377220271" sldId="4562"/>
            <ac:spMk id="28" creationId="{490937B2-BE64-4DD4-AABF-1B4B1CBEF8E8}"/>
          </ac:spMkLst>
        </pc:spChg>
        <pc:spChg chg="mod">
          <ac:chgData name="Robin Rettien" userId="d3b77970-caed-4e6f-89f3-1a113df11dad" providerId="ADAL" clId="{DAEA3E22-9844-481E-9B87-6745CA6151F1}" dt="2020-10-23T14:33:29.973" v="3436" actId="13926"/>
          <ac:spMkLst>
            <pc:docMk/>
            <pc:sldMk cId="1377220271" sldId="4562"/>
            <ac:spMk id="30" creationId="{72CE0773-BDE5-4FDF-B5D1-25248D377107}"/>
          </ac:spMkLst>
        </pc:spChg>
      </pc:sldChg>
      <pc:sldChg chg="addSp delSp modSp mod">
        <pc:chgData name="Robin Rettien" userId="d3b77970-caed-4e6f-89f3-1a113df11dad" providerId="ADAL" clId="{DAEA3E22-9844-481E-9B87-6745CA6151F1}" dt="2020-10-23T14:34:07.945" v="3447" actId="478"/>
        <pc:sldMkLst>
          <pc:docMk/>
          <pc:sldMk cId="2413002912" sldId="4563"/>
        </pc:sldMkLst>
        <pc:spChg chg="mod">
          <ac:chgData name="Robin Rettien" userId="d3b77970-caed-4e6f-89f3-1a113df11dad" providerId="ADAL" clId="{DAEA3E22-9844-481E-9B87-6745CA6151F1}" dt="2020-10-22T10:50:44.648" v="2352" actId="13926"/>
          <ac:spMkLst>
            <pc:docMk/>
            <pc:sldMk cId="2413002912" sldId="4563"/>
            <ac:spMk id="2" creationId="{DA56C8B7-AD82-4838-B12A-26BD3ED89960}"/>
          </ac:spMkLst>
        </pc:spChg>
        <pc:spChg chg="add del">
          <ac:chgData name="Robin Rettien" userId="d3b77970-caed-4e6f-89f3-1a113df11dad" providerId="ADAL" clId="{DAEA3E22-9844-481E-9B87-6745CA6151F1}" dt="2020-10-22T12:11:21.271" v="2587" actId="478"/>
          <ac:spMkLst>
            <pc:docMk/>
            <pc:sldMk cId="2413002912" sldId="4563"/>
            <ac:spMk id="8" creationId="{42F24B0E-0C2C-45EF-A62D-762EA004B016}"/>
          </ac:spMkLst>
        </pc:spChg>
        <pc:spChg chg="add del">
          <ac:chgData name="Robin Rettien" userId="d3b77970-caed-4e6f-89f3-1a113df11dad" providerId="ADAL" clId="{DAEA3E22-9844-481E-9B87-6745CA6151F1}" dt="2020-10-23T14:34:07.945" v="3447" actId="478"/>
          <ac:spMkLst>
            <pc:docMk/>
            <pc:sldMk cId="2413002912" sldId="4563"/>
            <ac:spMk id="11" creationId="{8FD335BB-69B5-43E3-B3F8-2F8EDE338449}"/>
          </ac:spMkLst>
        </pc:spChg>
        <pc:spChg chg="mod">
          <ac:chgData name="Robin Rettien" userId="d3b77970-caed-4e6f-89f3-1a113df11dad" providerId="ADAL" clId="{DAEA3E22-9844-481E-9B87-6745CA6151F1}" dt="2020-10-23T14:33:34.273" v="3437" actId="13926"/>
          <ac:spMkLst>
            <pc:docMk/>
            <pc:sldMk cId="2413002912" sldId="4563"/>
            <ac:spMk id="15" creationId="{CE7FEFFD-2135-4875-BC5A-895AE5991D9A}"/>
          </ac:spMkLst>
        </pc:spChg>
        <pc:spChg chg="mod">
          <ac:chgData name="Robin Rettien" userId="d3b77970-caed-4e6f-89f3-1a113df11dad" providerId="ADAL" clId="{DAEA3E22-9844-481E-9B87-6745CA6151F1}" dt="2020-10-23T14:33:34.273" v="3437" actId="13926"/>
          <ac:spMkLst>
            <pc:docMk/>
            <pc:sldMk cId="2413002912" sldId="4563"/>
            <ac:spMk id="26" creationId="{39560AB3-6B18-407E-BA8A-51D748D825B6}"/>
          </ac:spMkLst>
        </pc:spChg>
      </pc:sldChg>
      <pc:sldChg chg="addSp delSp modSp mod">
        <pc:chgData name="Robin Rettien" userId="d3b77970-caed-4e6f-89f3-1a113df11dad" providerId="ADAL" clId="{DAEA3E22-9844-481E-9B87-6745CA6151F1}" dt="2020-10-23T14:38:41.467" v="3449" actId="13926"/>
        <pc:sldMkLst>
          <pc:docMk/>
          <pc:sldMk cId="574132940" sldId="4564"/>
        </pc:sldMkLst>
        <pc:spChg chg="mod">
          <ac:chgData name="Robin Rettien" userId="d3b77970-caed-4e6f-89f3-1a113df11dad" providerId="ADAL" clId="{DAEA3E22-9844-481E-9B87-6745CA6151F1}" dt="2020-10-22T10:50:51.851" v="2353" actId="13926"/>
          <ac:spMkLst>
            <pc:docMk/>
            <pc:sldMk cId="574132940" sldId="4564"/>
            <ac:spMk id="2" creationId="{DA56C8B7-AD82-4838-B12A-26BD3ED89960}"/>
          </ac:spMkLst>
        </pc:spChg>
        <pc:spChg chg="add del">
          <ac:chgData name="Robin Rettien" userId="d3b77970-caed-4e6f-89f3-1a113df11dad" providerId="ADAL" clId="{DAEA3E22-9844-481E-9B87-6745CA6151F1}" dt="2020-10-22T12:11:25.127" v="2589" actId="478"/>
          <ac:spMkLst>
            <pc:docMk/>
            <pc:sldMk cId="574132940" sldId="4564"/>
            <ac:spMk id="3" creationId="{BE752AAF-7F3F-4912-A751-8508578DE3C4}"/>
          </ac:spMkLst>
        </pc:spChg>
        <pc:spChg chg="add del">
          <ac:chgData name="Robin Rettien" userId="d3b77970-caed-4e6f-89f3-1a113df11dad" providerId="ADAL" clId="{DAEA3E22-9844-481E-9B87-6745CA6151F1}" dt="2020-10-23T14:34:05.760" v="3446" actId="478"/>
          <ac:spMkLst>
            <pc:docMk/>
            <pc:sldMk cId="574132940" sldId="4564"/>
            <ac:spMk id="11" creationId="{ABA9A200-A552-4389-A8EE-2C7E8384E7C9}"/>
          </ac:spMkLst>
        </pc:spChg>
        <pc:spChg chg="mod">
          <ac:chgData name="Robin Rettien" userId="d3b77970-caed-4e6f-89f3-1a113df11dad" providerId="ADAL" clId="{DAEA3E22-9844-481E-9B87-6745CA6151F1}" dt="2020-10-23T14:38:41.467" v="3449" actId="13926"/>
          <ac:spMkLst>
            <pc:docMk/>
            <pc:sldMk cId="574132940" sldId="4564"/>
            <ac:spMk id="62" creationId="{411AFBCA-21AC-4043-AA26-0E3AC4FCBEFF}"/>
          </ac:spMkLst>
        </pc:spChg>
        <pc:spChg chg="mod">
          <ac:chgData name="Robin Rettien" userId="d3b77970-caed-4e6f-89f3-1a113df11dad" providerId="ADAL" clId="{DAEA3E22-9844-481E-9B87-6745CA6151F1}" dt="2020-10-23T14:38:41.467" v="3449" actId="13926"/>
          <ac:spMkLst>
            <pc:docMk/>
            <pc:sldMk cId="574132940" sldId="4564"/>
            <ac:spMk id="64" creationId="{737069CA-F5B1-413A-B962-1FD28B99B400}"/>
          </ac:spMkLst>
        </pc:spChg>
        <pc:spChg chg="mod">
          <ac:chgData name="Robin Rettien" userId="d3b77970-caed-4e6f-89f3-1a113df11dad" providerId="ADAL" clId="{DAEA3E22-9844-481E-9B87-6745CA6151F1}" dt="2020-10-23T14:38:41.467" v="3449" actId="13926"/>
          <ac:spMkLst>
            <pc:docMk/>
            <pc:sldMk cId="574132940" sldId="4564"/>
            <ac:spMk id="66" creationId="{1F602AA7-6FBC-444F-8FBE-62A45318B3F6}"/>
          </ac:spMkLst>
        </pc:spChg>
        <pc:spChg chg="mod">
          <ac:chgData name="Robin Rettien" userId="d3b77970-caed-4e6f-89f3-1a113df11dad" providerId="ADAL" clId="{DAEA3E22-9844-481E-9B87-6745CA6151F1}" dt="2020-10-23T14:38:41.467" v="3449" actId="13926"/>
          <ac:spMkLst>
            <pc:docMk/>
            <pc:sldMk cId="574132940" sldId="4564"/>
            <ac:spMk id="68" creationId="{23688410-3780-411D-8C65-FB024752C575}"/>
          </ac:spMkLst>
        </pc:spChg>
      </pc:sldChg>
      <pc:sldChg chg="addSp delSp modSp mod">
        <pc:chgData name="Robin Rettien" userId="d3b77970-caed-4e6f-89f3-1a113df11dad" providerId="ADAL" clId="{DAEA3E22-9844-481E-9B87-6745CA6151F1}" dt="2020-10-23T14:34:04.257" v="3445" actId="478"/>
        <pc:sldMkLst>
          <pc:docMk/>
          <pc:sldMk cId="2417076013" sldId="4565"/>
        </pc:sldMkLst>
        <pc:spChg chg="mod">
          <ac:chgData name="Robin Rettien" userId="d3b77970-caed-4e6f-89f3-1a113df11dad" providerId="ADAL" clId="{DAEA3E22-9844-481E-9B87-6745CA6151F1}" dt="2020-10-22T10:50:56.891" v="2354" actId="13926"/>
          <ac:spMkLst>
            <pc:docMk/>
            <pc:sldMk cId="2417076013" sldId="4565"/>
            <ac:spMk id="2" creationId="{DA56C8B7-AD82-4838-B12A-26BD3ED89960}"/>
          </ac:spMkLst>
        </pc:spChg>
        <pc:spChg chg="mod">
          <ac:chgData name="Robin Rettien" userId="d3b77970-caed-4e6f-89f3-1a113df11dad" providerId="ADAL" clId="{DAEA3E22-9844-481E-9B87-6745CA6151F1}" dt="2020-10-23T14:33:42.297" v="3438" actId="13926"/>
          <ac:spMkLst>
            <pc:docMk/>
            <pc:sldMk cId="2417076013" sldId="4565"/>
            <ac:spMk id="4" creationId="{F842F997-50FD-4314-A45A-38171457B07F}"/>
          </ac:spMkLst>
        </pc:spChg>
        <pc:spChg chg="mod">
          <ac:chgData name="Robin Rettien" userId="d3b77970-caed-4e6f-89f3-1a113df11dad" providerId="ADAL" clId="{DAEA3E22-9844-481E-9B87-6745CA6151F1}" dt="2020-10-23T14:33:42.297" v="3438" actId="13926"/>
          <ac:spMkLst>
            <pc:docMk/>
            <pc:sldMk cId="2417076013" sldId="4565"/>
            <ac:spMk id="8" creationId="{E808A552-AE6A-40E2-AB49-D9DC5110D1BB}"/>
          </ac:spMkLst>
        </pc:spChg>
        <pc:spChg chg="mod">
          <ac:chgData name="Robin Rettien" userId="d3b77970-caed-4e6f-89f3-1a113df11dad" providerId="ADAL" clId="{DAEA3E22-9844-481E-9B87-6745CA6151F1}" dt="2020-10-23T14:33:42.297" v="3438" actId="13926"/>
          <ac:spMkLst>
            <pc:docMk/>
            <pc:sldMk cId="2417076013" sldId="4565"/>
            <ac:spMk id="9" creationId="{41774A40-785E-486B-8EF0-028B31C3B8B3}"/>
          </ac:spMkLst>
        </pc:spChg>
        <pc:spChg chg="mod">
          <ac:chgData name="Robin Rettien" userId="d3b77970-caed-4e6f-89f3-1a113df11dad" providerId="ADAL" clId="{DAEA3E22-9844-481E-9B87-6745CA6151F1}" dt="2020-10-23T14:33:42.297" v="3438" actId="13926"/>
          <ac:spMkLst>
            <pc:docMk/>
            <pc:sldMk cId="2417076013" sldId="4565"/>
            <ac:spMk id="10" creationId="{8412F3C8-CB01-4F53-BA5B-44574575CE88}"/>
          </ac:spMkLst>
        </pc:spChg>
        <pc:spChg chg="add del">
          <ac:chgData name="Robin Rettien" userId="d3b77970-caed-4e6f-89f3-1a113df11dad" providerId="ADAL" clId="{DAEA3E22-9844-481E-9B87-6745CA6151F1}" dt="2020-10-22T12:11:27.995" v="2591" actId="478"/>
          <ac:spMkLst>
            <pc:docMk/>
            <pc:sldMk cId="2417076013" sldId="4565"/>
            <ac:spMk id="22" creationId="{EACF89E8-7640-4258-85B3-6D3828F5E095}"/>
          </ac:spMkLst>
        </pc:spChg>
        <pc:spChg chg="add del">
          <ac:chgData name="Robin Rettien" userId="d3b77970-caed-4e6f-89f3-1a113df11dad" providerId="ADAL" clId="{DAEA3E22-9844-481E-9B87-6745CA6151F1}" dt="2020-10-23T14:34:04.257" v="3445" actId="478"/>
          <ac:spMkLst>
            <pc:docMk/>
            <pc:sldMk cId="2417076013" sldId="4565"/>
            <ac:spMk id="23" creationId="{3BEA7119-253A-441B-9EA6-0D78414C390F}"/>
          </ac:spMkLst>
        </pc:spChg>
        <pc:spChg chg="del">
          <ac:chgData name="Robin Rettien" userId="d3b77970-caed-4e6f-89f3-1a113df11dad" providerId="ADAL" clId="{DAEA3E22-9844-481E-9B87-6745CA6151F1}" dt="2020-10-22T07:53:25.503" v="1165" actId="478"/>
          <ac:spMkLst>
            <pc:docMk/>
            <pc:sldMk cId="2417076013" sldId="4565"/>
            <ac:spMk id="73" creationId="{8C28AA3B-44B1-426F-AEAD-BB28EDFFB04D}"/>
          </ac:spMkLst>
        </pc:spChg>
        <pc:picChg chg="del mod">
          <ac:chgData name="Robin Rettien" userId="d3b77970-caed-4e6f-89f3-1a113df11dad" providerId="ADAL" clId="{DAEA3E22-9844-481E-9B87-6745CA6151F1}" dt="2020-10-22T07:53:19.163" v="1163" actId="478"/>
          <ac:picMkLst>
            <pc:docMk/>
            <pc:sldMk cId="2417076013" sldId="4565"/>
            <ac:picMk id="15" creationId="{CF734223-08FE-44D9-A2E5-AA72B0DCD70D}"/>
          </ac:picMkLst>
        </pc:picChg>
        <pc:picChg chg="add del">
          <ac:chgData name="Robin Rettien" userId="d3b77970-caed-4e6f-89f3-1a113df11dad" providerId="ADAL" clId="{DAEA3E22-9844-481E-9B87-6745CA6151F1}" dt="2020-10-21T22:11:13.276" v="775" actId="22"/>
          <ac:picMkLst>
            <pc:docMk/>
            <pc:sldMk cId="2417076013" sldId="4565"/>
            <ac:picMk id="19" creationId="{570F6B2E-84B6-4627-86D7-49E24F7EC005}"/>
          </ac:picMkLst>
        </pc:picChg>
        <pc:picChg chg="add mod ord">
          <ac:chgData name="Robin Rettien" userId="d3b77970-caed-4e6f-89f3-1a113df11dad" providerId="ADAL" clId="{DAEA3E22-9844-481E-9B87-6745CA6151F1}" dt="2020-10-22T07:53:32.570" v="1167" actId="14100"/>
          <ac:picMkLst>
            <pc:docMk/>
            <pc:sldMk cId="2417076013" sldId="4565"/>
            <ac:picMk id="21" creationId="{8F0AAAC6-C47E-48D8-AA02-D6F3EB523C54}"/>
          </ac:picMkLst>
        </pc:picChg>
      </pc:sldChg>
      <pc:sldChg chg="addSp delSp modSp mod">
        <pc:chgData name="Robin Rettien" userId="d3b77970-caed-4e6f-89f3-1a113df11dad" providerId="ADAL" clId="{DAEA3E22-9844-481E-9B87-6745CA6151F1}" dt="2020-10-23T14:34:01.672" v="3444" actId="478"/>
        <pc:sldMkLst>
          <pc:docMk/>
          <pc:sldMk cId="2322720532" sldId="4566"/>
        </pc:sldMkLst>
        <pc:spChg chg="mod">
          <ac:chgData name="Robin Rettien" userId="d3b77970-caed-4e6f-89f3-1a113df11dad" providerId="ADAL" clId="{DAEA3E22-9844-481E-9B87-6745CA6151F1}" dt="2020-10-22T10:51:02.337" v="2355" actId="13926"/>
          <ac:spMkLst>
            <pc:docMk/>
            <pc:sldMk cId="2322720532" sldId="4566"/>
            <ac:spMk id="2" creationId="{DA56C8B7-AD82-4838-B12A-26BD3ED89960}"/>
          </ac:spMkLst>
        </pc:spChg>
        <pc:spChg chg="mod">
          <ac:chgData name="Robin Rettien" userId="d3b77970-caed-4e6f-89f3-1a113df11dad" providerId="ADAL" clId="{DAEA3E22-9844-481E-9B87-6745CA6151F1}" dt="2020-10-23T14:33:48.856" v="3441" actId="13926"/>
          <ac:spMkLst>
            <pc:docMk/>
            <pc:sldMk cId="2322720532" sldId="4566"/>
            <ac:spMk id="3" creationId="{26A2F39A-D31A-4CF0-9E1F-705030DBF85F}"/>
          </ac:spMkLst>
        </pc:spChg>
        <pc:spChg chg="mod">
          <ac:chgData name="Robin Rettien" userId="d3b77970-caed-4e6f-89f3-1a113df11dad" providerId="ADAL" clId="{DAEA3E22-9844-481E-9B87-6745CA6151F1}" dt="2020-10-23T14:33:48.856" v="3441" actId="13926"/>
          <ac:spMkLst>
            <pc:docMk/>
            <pc:sldMk cId="2322720532" sldId="4566"/>
            <ac:spMk id="4" creationId="{7079BEE3-409A-4A06-8893-5135515B734F}"/>
          </ac:spMkLst>
        </pc:spChg>
        <pc:spChg chg="add del">
          <ac:chgData name="Robin Rettien" userId="d3b77970-caed-4e6f-89f3-1a113df11dad" providerId="ADAL" clId="{DAEA3E22-9844-481E-9B87-6745CA6151F1}" dt="2020-10-22T12:11:43.439" v="2594" actId="478"/>
          <ac:spMkLst>
            <pc:docMk/>
            <pc:sldMk cId="2322720532" sldId="4566"/>
            <ac:spMk id="12" creationId="{788778D7-100F-4E84-98B7-E50C10DF77D0}"/>
          </ac:spMkLst>
        </pc:spChg>
        <pc:spChg chg="add del">
          <ac:chgData name="Robin Rettien" userId="d3b77970-caed-4e6f-89f3-1a113df11dad" providerId="ADAL" clId="{DAEA3E22-9844-481E-9B87-6745CA6151F1}" dt="2020-10-23T14:34:01.672" v="3444" actId="478"/>
          <ac:spMkLst>
            <pc:docMk/>
            <pc:sldMk cId="2322720532" sldId="4566"/>
            <ac:spMk id="13" creationId="{C1A78E4D-9296-4019-984F-0F78D12ADD0D}"/>
          </ac:spMkLst>
        </pc:spChg>
      </pc:sldChg>
      <pc:sldChg chg="addSp delSp modSp mod">
        <pc:chgData name="Robin Rettien" userId="d3b77970-caed-4e6f-89f3-1a113df11dad" providerId="ADAL" clId="{DAEA3E22-9844-481E-9B87-6745CA6151F1}" dt="2020-10-23T14:34:00.049" v="3443" actId="478"/>
        <pc:sldMkLst>
          <pc:docMk/>
          <pc:sldMk cId="1804045032" sldId="4567"/>
        </pc:sldMkLst>
        <pc:spChg chg="mod">
          <ac:chgData name="Robin Rettien" userId="d3b77970-caed-4e6f-89f3-1a113df11dad" providerId="ADAL" clId="{DAEA3E22-9844-481E-9B87-6745CA6151F1}" dt="2020-10-23T14:33:52.050" v="3442" actId="13926"/>
          <ac:spMkLst>
            <pc:docMk/>
            <pc:sldMk cId="1804045032" sldId="4567"/>
            <ac:spMk id="3" creationId="{97E7AAEE-3237-4F78-87D1-A644DB75BF37}"/>
          </ac:spMkLst>
        </pc:spChg>
        <pc:spChg chg="add mod">
          <ac:chgData name="Robin Rettien" userId="d3b77970-caed-4e6f-89f3-1a113df11dad" providerId="ADAL" clId="{DAEA3E22-9844-481E-9B87-6745CA6151F1}" dt="2020-10-21T20:01:46.121" v="9" actId="164"/>
          <ac:spMkLst>
            <pc:docMk/>
            <pc:sldMk cId="1804045032" sldId="4567"/>
            <ac:spMk id="9" creationId="{AD0AE640-17DC-4920-AC52-72351AC31E04}"/>
          </ac:spMkLst>
        </pc:spChg>
        <pc:spChg chg="add del">
          <ac:chgData name="Robin Rettien" userId="d3b77970-caed-4e6f-89f3-1a113df11dad" providerId="ADAL" clId="{DAEA3E22-9844-481E-9B87-6745CA6151F1}" dt="2020-10-22T12:11:48.272" v="2596" actId="478"/>
          <ac:spMkLst>
            <pc:docMk/>
            <pc:sldMk cId="1804045032" sldId="4567"/>
            <ac:spMk id="20" creationId="{2BD965A9-A38A-4E46-B1CC-62F3AB1D9584}"/>
          </ac:spMkLst>
        </pc:spChg>
        <pc:spChg chg="add del">
          <ac:chgData name="Robin Rettien" userId="d3b77970-caed-4e6f-89f3-1a113df11dad" providerId="ADAL" clId="{DAEA3E22-9844-481E-9B87-6745CA6151F1}" dt="2020-10-23T14:34:00.049" v="3443" actId="478"/>
          <ac:spMkLst>
            <pc:docMk/>
            <pc:sldMk cId="1804045032" sldId="4567"/>
            <ac:spMk id="21" creationId="{B3DACA08-DF5F-4814-ABCB-8290D8DD7C25}"/>
          </ac:spMkLst>
        </pc:spChg>
        <pc:spChg chg="mod">
          <ac:chgData name="Robin Rettien" userId="d3b77970-caed-4e6f-89f3-1a113df11dad" providerId="ADAL" clId="{DAEA3E22-9844-481E-9B87-6745CA6151F1}" dt="2020-10-23T14:33:52.050" v="3442" actId="13926"/>
          <ac:spMkLst>
            <pc:docMk/>
            <pc:sldMk cId="1804045032" sldId="4567"/>
            <ac:spMk id="33" creationId="{F6994DA1-ADEC-4C68-979C-17D650112E00}"/>
          </ac:spMkLst>
        </pc:spChg>
        <pc:spChg chg="add mod">
          <ac:chgData name="Robin Rettien" userId="d3b77970-caed-4e6f-89f3-1a113df11dad" providerId="ADAL" clId="{DAEA3E22-9844-481E-9B87-6745CA6151F1}" dt="2020-10-21T20:01:46.121" v="9" actId="164"/>
          <ac:spMkLst>
            <pc:docMk/>
            <pc:sldMk cId="1804045032" sldId="4567"/>
            <ac:spMk id="36" creationId="{2EC4CFEB-BE07-418C-A048-8BFEE8437F45}"/>
          </ac:spMkLst>
        </pc:spChg>
        <pc:spChg chg="mod">
          <ac:chgData name="Robin Rettien" userId="d3b77970-caed-4e6f-89f3-1a113df11dad" providerId="ADAL" clId="{DAEA3E22-9844-481E-9B87-6745CA6151F1}" dt="2020-10-23T08:57:26.193" v="3382"/>
          <ac:spMkLst>
            <pc:docMk/>
            <pc:sldMk cId="1804045032" sldId="4567"/>
            <ac:spMk id="63" creationId="{6756AE26-8109-49B6-8D58-D76D92446752}"/>
          </ac:spMkLst>
        </pc:spChg>
        <pc:spChg chg="ord">
          <ac:chgData name="Robin Rettien" userId="d3b77970-caed-4e6f-89f3-1a113df11dad" providerId="ADAL" clId="{DAEA3E22-9844-481E-9B87-6745CA6151F1}" dt="2020-10-21T20:02:24.403" v="19" actId="167"/>
          <ac:spMkLst>
            <pc:docMk/>
            <pc:sldMk cId="1804045032" sldId="4567"/>
            <ac:spMk id="76" creationId="{4B42C724-3575-424B-9619-B3FA8736F495}"/>
          </ac:spMkLst>
        </pc:spChg>
        <pc:grpChg chg="add mod ord">
          <ac:chgData name="Robin Rettien" userId="d3b77970-caed-4e6f-89f3-1a113df11dad" providerId="ADAL" clId="{DAEA3E22-9844-481E-9B87-6745CA6151F1}" dt="2020-10-21T20:02:17.107" v="17" actId="167"/>
          <ac:grpSpMkLst>
            <pc:docMk/>
            <pc:sldMk cId="1804045032" sldId="4567"/>
            <ac:grpSpMk id="10" creationId="{5A9762EB-51DB-4154-A84B-6405A46E45C7}"/>
          </ac:grpSpMkLst>
        </pc:grpChg>
        <pc:grpChg chg="del mod">
          <ac:chgData name="Robin Rettien" userId="d3b77970-caed-4e6f-89f3-1a113df11dad" providerId="ADAL" clId="{DAEA3E22-9844-481E-9B87-6745CA6151F1}" dt="2020-10-21T20:02:28.416" v="20" actId="478"/>
          <ac:grpSpMkLst>
            <pc:docMk/>
            <pc:sldMk cId="1804045032" sldId="4567"/>
            <ac:grpSpMk id="17" creationId="{F0061730-60AA-48E7-A925-37F97FFAEB2F}"/>
          </ac:grpSpMkLst>
        </pc:grpChg>
        <pc:picChg chg="add mod">
          <ac:chgData name="Robin Rettien" userId="d3b77970-caed-4e6f-89f3-1a113df11dad" providerId="ADAL" clId="{DAEA3E22-9844-481E-9B87-6745CA6151F1}" dt="2020-10-21T20:02:33.725" v="22" actId="108"/>
          <ac:picMkLst>
            <pc:docMk/>
            <pc:sldMk cId="1804045032" sldId="4567"/>
            <ac:picMk id="7" creationId="{DE7136B9-72DD-436A-A6B9-505AF5950391}"/>
          </ac:picMkLst>
        </pc:picChg>
        <pc:picChg chg="add mod ord">
          <ac:chgData name="Robin Rettien" userId="d3b77970-caed-4e6f-89f3-1a113df11dad" providerId="ADAL" clId="{DAEA3E22-9844-481E-9B87-6745CA6151F1}" dt="2020-10-21T20:04:36.999" v="76" actId="166"/>
          <ac:picMkLst>
            <pc:docMk/>
            <pc:sldMk cId="1804045032" sldId="4567"/>
            <ac:picMk id="12" creationId="{005566D1-544A-4FEE-BE9E-4BB1387E26A2}"/>
          </ac:picMkLst>
        </pc:picChg>
        <pc:picChg chg="add mod ord">
          <ac:chgData name="Robin Rettien" userId="d3b77970-caed-4e6f-89f3-1a113df11dad" providerId="ADAL" clId="{DAEA3E22-9844-481E-9B87-6745CA6151F1}" dt="2020-10-21T20:04:39.304" v="77" actId="166"/>
          <ac:picMkLst>
            <pc:docMk/>
            <pc:sldMk cId="1804045032" sldId="4567"/>
            <ac:picMk id="15" creationId="{1CCA54E8-53BF-42C3-AFE1-527FD9504BAF}"/>
          </ac:picMkLst>
        </pc:picChg>
        <pc:picChg chg="add mod">
          <ac:chgData name="Robin Rettien" userId="d3b77970-caed-4e6f-89f3-1a113df11dad" providerId="ADAL" clId="{DAEA3E22-9844-481E-9B87-6745CA6151F1}" dt="2020-10-21T20:04:21.424" v="51"/>
          <ac:picMkLst>
            <pc:docMk/>
            <pc:sldMk cId="1804045032" sldId="4567"/>
            <ac:picMk id="18" creationId="{1549B2CE-A508-47A7-9C57-7F0C3F4C20B5}"/>
          </ac:picMkLst>
        </pc:picChg>
        <pc:picChg chg="add mod">
          <ac:chgData name="Robin Rettien" userId="d3b77970-caed-4e6f-89f3-1a113df11dad" providerId="ADAL" clId="{DAEA3E22-9844-481E-9B87-6745CA6151F1}" dt="2020-10-21T20:03:56.720" v="31" actId="571"/>
          <ac:picMkLst>
            <pc:docMk/>
            <pc:sldMk cId="1804045032" sldId="4567"/>
            <ac:picMk id="47" creationId="{F01FF23F-91CA-47BD-AA0C-C9E0E5414119}"/>
          </ac:picMkLst>
        </pc:picChg>
        <pc:picChg chg="del mod">
          <ac:chgData name="Robin Rettien" userId="d3b77970-caed-4e6f-89f3-1a113df11dad" providerId="ADAL" clId="{DAEA3E22-9844-481E-9B87-6745CA6151F1}" dt="2020-10-21T20:04:41.140" v="78" actId="478"/>
          <ac:picMkLst>
            <pc:docMk/>
            <pc:sldMk cId="1804045032" sldId="4567"/>
            <ac:picMk id="64" creationId="{F64B4632-092B-436B-9694-B36746D6AD9A}"/>
          </ac:picMkLst>
        </pc:picChg>
        <pc:picChg chg="del mod">
          <ac:chgData name="Robin Rettien" userId="d3b77970-caed-4e6f-89f3-1a113df11dad" providerId="ADAL" clId="{DAEA3E22-9844-481E-9B87-6745CA6151F1}" dt="2020-10-21T20:04:42.430" v="79" actId="478"/>
          <ac:picMkLst>
            <pc:docMk/>
            <pc:sldMk cId="1804045032" sldId="4567"/>
            <ac:picMk id="66" creationId="{67684C0E-A5C4-4E12-960D-5DB15EAA0060}"/>
          </ac:picMkLst>
        </pc:picChg>
        <pc:picChg chg="del mod">
          <ac:chgData name="Robin Rettien" userId="d3b77970-caed-4e6f-89f3-1a113df11dad" providerId="ADAL" clId="{DAEA3E22-9844-481E-9B87-6745CA6151F1}" dt="2020-10-21T20:04:43.957" v="80" actId="478"/>
          <ac:picMkLst>
            <pc:docMk/>
            <pc:sldMk cId="1804045032" sldId="4567"/>
            <ac:picMk id="68" creationId="{87434B98-C156-49AE-B1ED-B2131B1AE37B}"/>
          </ac:picMkLst>
        </pc:picChg>
      </pc:sldChg>
      <pc:sldChg chg="addSp modSp mod">
        <pc:chgData name="Robin Rettien" userId="d3b77970-caed-4e6f-89f3-1a113df11dad" providerId="ADAL" clId="{DAEA3E22-9844-481E-9B87-6745CA6151F1}" dt="2020-10-22T10:51:22.209" v="2358" actId="13926"/>
        <pc:sldMkLst>
          <pc:docMk/>
          <pc:sldMk cId="321839724" sldId="4568"/>
        </pc:sldMkLst>
        <pc:spChg chg="mod">
          <ac:chgData name="Robin Rettien" userId="d3b77970-caed-4e6f-89f3-1a113df11dad" providerId="ADAL" clId="{DAEA3E22-9844-481E-9B87-6745CA6151F1}" dt="2020-10-22T10:51:22.209" v="2358" actId="13926"/>
          <ac:spMkLst>
            <pc:docMk/>
            <pc:sldMk cId="321839724" sldId="4568"/>
            <ac:spMk id="2" creationId="{7D701395-8032-4536-906F-15A66E308701}"/>
          </ac:spMkLst>
        </pc:spChg>
        <pc:spChg chg="add mod">
          <ac:chgData name="Robin Rettien" userId="d3b77970-caed-4e6f-89f3-1a113df11dad" providerId="ADAL" clId="{DAEA3E22-9844-481E-9B87-6745CA6151F1}" dt="2020-10-22T10:51:22.209" v="2358" actId="13926"/>
          <ac:spMkLst>
            <pc:docMk/>
            <pc:sldMk cId="321839724" sldId="4568"/>
            <ac:spMk id="3" creationId="{1B6D7A15-F2B3-4695-A777-750399DE72AF}"/>
          </ac:spMkLst>
        </pc:spChg>
        <pc:spChg chg="mod">
          <ac:chgData name="Robin Rettien" userId="d3b77970-caed-4e6f-89f3-1a113df11dad" providerId="ADAL" clId="{DAEA3E22-9844-481E-9B87-6745CA6151F1}" dt="2020-10-22T10:51:22.209" v="2358" actId="13926"/>
          <ac:spMkLst>
            <pc:docMk/>
            <pc:sldMk cId="321839724" sldId="4568"/>
            <ac:spMk id="5" creationId="{A64E89AD-D070-49F5-A662-5483A122EF37}"/>
          </ac:spMkLst>
        </pc:spChg>
        <pc:spChg chg="mod">
          <ac:chgData name="Robin Rettien" userId="d3b77970-caed-4e6f-89f3-1a113df11dad" providerId="ADAL" clId="{DAEA3E22-9844-481E-9B87-6745CA6151F1}" dt="2020-10-22T10:51:22.209" v="2358" actId="13926"/>
          <ac:spMkLst>
            <pc:docMk/>
            <pc:sldMk cId="321839724" sldId="4568"/>
            <ac:spMk id="6" creationId="{0ACFCEB1-61E6-45E9-A094-260A11D7B650}"/>
          </ac:spMkLst>
        </pc:spChg>
        <pc:spChg chg="mod">
          <ac:chgData name="Robin Rettien" userId="d3b77970-caed-4e6f-89f3-1a113df11dad" providerId="ADAL" clId="{DAEA3E22-9844-481E-9B87-6745CA6151F1}" dt="2020-10-22T10:51:22.209" v="2358" actId="13926"/>
          <ac:spMkLst>
            <pc:docMk/>
            <pc:sldMk cId="321839724" sldId="4568"/>
            <ac:spMk id="19" creationId="{9562E9CE-361A-421C-807E-EA0EC47E52BF}"/>
          </ac:spMkLst>
        </pc:spChg>
        <pc:spChg chg="mod">
          <ac:chgData name="Robin Rettien" userId="d3b77970-caed-4e6f-89f3-1a113df11dad" providerId="ADAL" clId="{DAEA3E22-9844-481E-9B87-6745CA6151F1}" dt="2020-10-22T10:51:22.209" v="2358" actId="13926"/>
          <ac:spMkLst>
            <pc:docMk/>
            <pc:sldMk cId="321839724" sldId="4568"/>
            <ac:spMk id="20" creationId="{0636FC93-0094-44D1-916C-285C62F6754A}"/>
          </ac:spMkLst>
        </pc:spChg>
        <pc:spChg chg="mod">
          <ac:chgData name="Robin Rettien" userId="d3b77970-caed-4e6f-89f3-1a113df11dad" providerId="ADAL" clId="{DAEA3E22-9844-481E-9B87-6745CA6151F1}" dt="2020-10-22T10:51:22.209" v="2358" actId="13926"/>
          <ac:spMkLst>
            <pc:docMk/>
            <pc:sldMk cId="321839724" sldId="4568"/>
            <ac:spMk id="21" creationId="{A72AE591-3E09-4614-960C-8E841A43253C}"/>
          </ac:spMkLst>
        </pc:spChg>
        <pc:spChg chg="mod">
          <ac:chgData name="Robin Rettien" userId="d3b77970-caed-4e6f-89f3-1a113df11dad" providerId="ADAL" clId="{DAEA3E22-9844-481E-9B87-6745CA6151F1}" dt="2020-10-22T10:51:22.209" v="2358" actId="13926"/>
          <ac:spMkLst>
            <pc:docMk/>
            <pc:sldMk cId="321839724" sldId="4568"/>
            <ac:spMk id="40" creationId="{64E0E6CC-EA10-42BE-80AA-EA232064F4ED}"/>
          </ac:spMkLst>
        </pc:spChg>
        <pc:spChg chg="mod">
          <ac:chgData name="Robin Rettien" userId="d3b77970-caed-4e6f-89f3-1a113df11dad" providerId="ADAL" clId="{DAEA3E22-9844-481E-9B87-6745CA6151F1}" dt="2020-10-22T10:51:22.209" v="2358" actId="13926"/>
          <ac:spMkLst>
            <pc:docMk/>
            <pc:sldMk cId="321839724" sldId="4568"/>
            <ac:spMk id="45" creationId="{5F4DA6DD-9DCF-4F6B-AE53-E9DED3C2A58F}"/>
          </ac:spMkLst>
        </pc:spChg>
        <pc:spChg chg="mod">
          <ac:chgData name="Robin Rettien" userId="d3b77970-caed-4e6f-89f3-1a113df11dad" providerId="ADAL" clId="{DAEA3E22-9844-481E-9B87-6745CA6151F1}" dt="2020-10-22T10:51:22.209" v="2358" actId="13926"/>
          <ac:spMkLst>
            <pc:docMk/>
            <pc:sldMk cId="321839724" sldId="4568"/>
            <ac:spMk id="46" creationId="{80F8FA0B-0AC4-4557-8E19-7E742EA95999}"/>
          </ac:spMkLst>
        </pc:spChg>
        <pc:spChg chg="mod">
          <ac:chgData name="Robin Rettien" userId="d3b77970-caed-4e6f-89f3-1a113df11dad" providerId="ADAL" clId="{DAEA3E22-9844-481E-9B87-6745CA6151F1}" dt="2020-10-22T10:51:22.209" v="2358" actId="13926"/>
          <ac:spMkLst>
            <pc:docMk/>
            <pc:sldMk cId="321839724" sldId="4568"/>
            <ac:spMk id="48" creationId="{4C170BF5-AD93-43A1-A87B-7273DFAAA9D2}"/>
          </ac:spMkLst>
        </pc:spChg>
        <pc:spChg chg="mod">
          <ac:chgData name="Robin Rettien" userId="d3b77970-caed-4e6f-89f3-1a113df11dad" providerId="ADAL" clId="{DAEA3E22-9844-481E-9B87-6745CA6151F1}" dt="2020-10-22T10:51:22.209" v="2358" actId="13926"/>
          <ac:spMkLst>
            <pc:docMk/>
            <pc:sldMk cId="321839724" sldId="4568"/>
            <ac:spMk id="49" creationId="{FDAE1DD3-9F82-489A-A1D0-F43447ACBE78}"/>
          </ac:spMkLst>
        </pc:spChg>
        <pc:spChg chg="mod">
          <ac:chgData name="Robin Rettien" userId="d3b77970-caed-4e6f-89f3-1a113df11dad" providerId="ADAL" clId="{DAEA3E22-9844-481E-9B87-6745CA6151F1}" dt="2020-10-22T10:51:22.209" v="2358" actId="13926"/>
          <ac:spMkLst>
            <pc:docMk/>
            <pc:sldMk cId="321839724" sldId="4568"/>
            <ac:spMk id="50" creationId="{FC945C80-7735-4E2E-B7EB-4E4FBA3097B8}"/>
          </ac:spMkLst>
        </pc:spChg>
        <pc:spChg chg="mod">
          <ac:chgData name="Robin Rettien" userId="d3b77970-caed-4e6f-89f3-1a113df11dad" providerId="ADAL" clId="{DAEA3E22-9844-481E-9B87-6745CA6151F1}" dt="2020-10-22T10:51:22.209" v="2358" actId="13926"/>
          <ac:spMkLst>
            <pc:docMk/>
            <pc:sldMk cId="321839724" sldId="4568"/>
            <ac:spMk id="57" creationId="{8B5A52C2-1476-4B57-B0A7-54B01C67751F}"/>
          </ac:spMkLst>
        </pc:spChg>
        <pc:spChg chg="mod">
          <ac:chgData name="Robin Rettien" userId="d3b77970-caed-4e6f-89f3-1a113df11dad" providerId="ADAL" clId="{DAEA3E22-9844-481E-9B87-6745CA6151F1}" dt="2020-10-22T10:51:22.209" v="2358" actId="13926"/>
          <ac:spMkLst>
            <pc:docMk/>
            <pc:sldMk cId="321839724" sldId="4568"/>
            <ac:spMk id="112" creationId="{3A85F222-F47B-4C0F-BF1F-B5B410DBDB63}"/>
          </ac:spMkLst>
        </pc:spChg>
        <pc:spChg chg="mod">
          <ac:chgData name="Robin Rettien" userId="d3b77970-caed-4e6f-89f3-1a113df11dad" providerId="ADAL" clId="{DAEA3E22-9844-481E-9B87-6745CA6151F1}" dt="2020-10-22T10:51:22.209" v="2358" actId="13926"/>
          <ac:spMkLst>
            <pc:docMk/>
            <pc:sldMk cId="321839724" sldId="4568"/>
            <ac:spMk id="113" creationId="{D5920B0D-25A6-4BDA-8C17-710FE998560E}"/>
          </ac:spMkLst>
        </pc:spChg>
        <pc:spChg chg="mod">
          <ac:chgData name="Robin Rettien" userId="d3b77970-caed-4e6f-89f3-1a113df11dad" providerId="ADAL" clId="{DAEA3E22-9844-481E-9B87-6745CA6151F1}" dt="2020-10-22T10:51:22.209" v="2358" actId="13926"/>
          <ac:spMkLst>
            <pc:docMk/>
            <pc:sldMk cId="321839724" sldId="4568"/>
            <ac:spMk id="2056" creationId="{1B30ABB9-2B75-4D36-B662-1DED97B1ECB9}"/>
          </ac:spMkLst>
        </pc:spChg>
        <pc:spChg chg="mod">
          <ac:chgData name="Robin Rettien" userId="d3b77970-caed-4e6f-89f3-1a113df11dad" providerId="ADAL" clId="{DAEA3E22-9844-481E-9B87-6745CA6151F1}" dt="2020-10-22T10:51:22.209" v="2358" actId="13926"/>
          <ac:spMkLst>
            <pc:docMk/>
            <pc:sldMk cId="321839724" sldId="4568"/>
            <ac:spMk id="2057" creationId="{E33BCF28-06E1-468A-9C78-61C467A2AF47}"/>
          </ac:spMkLst>
        </pc:spChg>
        <pc:grpChg chg="mod">
          <ac:chgData name="Robin Rettien" userId="d3b77970-caed-4e6f-89f3-1a113df11dad" providerId="ADAL" clId="{DAEA3E22-9844-481E-9B87-6745CA6151F1}" dt="2020-10-22T10:51:22.209" v="2358" actId="13926"/>
          <ac:grpSpMkLst>
            <pc:docMk/>
            <pc:sldMk cId="321839724" sldId="4568"/>
            <ac:grpSpMk id="35" creationId="{04D320A2-F6E9-42A0-B92B-A9B1946DE193}"/>
          </ac:grpSpMkLst>
        </pc:grpChg>
        <pc:grpChg chg="mod">
          <ac:chgData name="Robin Rettien" userId="d3b77970-caed-4e6f-89f3-1a113df11dad" providerId="ADAL" clId="{DAEA3E22-9844-481E-9B87-6745CA6151F1}" dt="2020-10-22T10:51:22.209" v="2358" actId="13926"/>
          <ac:grpSpMkLst>
            <pc:docMk/>
            <pc:sldMk cId="321839724" sldId="4568"/>
            <ac:grpSpMk id="43" creationId="{80860B29-51D8-44F3-80CA-36F2F9D227D3}"/>
          </ac:grpSpMkLst>
        </pc:grpChg>
        <pc:picChg chg="mod">
          <ac:chgData name="Robin Rettien" userId="d3b77970-caed-4e6f-89f3-1a113df11dad" providerId="ADAL" clId="{DAEA3E22-9844-481E-9B87-6745CA6151F1}" dt="2020-10-22T10:51:22.209" v="2358" actId="13926"/>
          <ac:picMkLst>
            <pc:docMk/>
            <pc:sldMk cId="321839724" sldId="4568"/>
            <ac:picMk id="4" creationId="{D9777BAA-4FFF-4A62-83BB-8D7D744469C7}"/>
          </ac:picMkLst>
        </pc:picChg>
        <pc:picChg chg="mod">
          <ac:chgData name="Robin Rettien" userId="d3b77970-caed-4e6f-89f3-1a113df11dad" providerId="ADAL" clId="{DAEA3E22-9844-481E-9B87-6745CA6151F1}" dt="2020-10-22T10:51:22.209" v="2358" actId="13926"/>
          <ac:picMkLst>
            <pc:docMk/>
            <pc:sldMk cId="321839724" sldId="4568"/>
            <ac:picMk id="10" creationId="{DDE217B7-BB19-4F82-B96D-A76BFC1E1659}"/>
          </ac:picMkLst>
        </pc:picChg>
        <pc:picChg chg="mod">
          <ac:chgData name="Robin Rettien" userId="d3b77970-caed-4e6f-89f3-1a113df11dad" providerId="ADAL" clId="{DAEA3E22-9844-481E-9B87-6745CA6151F1}" dt="2020-10-22T10:51:22.209" v="2358" actId="13926"/>
          <ac:picMkLst>
            <pc:docMk/>
            <pc:sldMk cId="321839724" sldId="4568"/>
            <ac:picMk id="17" creationId="{5BCC7D88-C2C9-4D46-AAF7-2DE5605773E9}"/>
          </ac:picMkLst>
        </pc:picChg>
        <pc:picChg chg="mod">
          <ac:chgData name="Robin Rettien" userId="d3b77970-caed-4e6f-89f3-1a113df11dad" providerId="ADAL" clId="{DAEA3E22-9844-481E-9B87-6745CA6151F1}" dt="2020-10-22T10:51:22.209" v="2358" actId="13926"/>
          <ac:picMkLst>
            <pc:docMk/>
            <pc:sldMk cId="321839724" sldId="4568"/>
            <ac:picMk id="1026" creationId="{7148B9ED-BFC6-4CFB-949D-190095F23D16}"/>
          </ac:picMkLst>
        </pc:picChg>
        <pc:cxnChg chg="mod">
          <ac:chgData name="Robin Rettien" userId="d3b77970-caed-4e6f-89f3-1a113df11dad" providerId="ADAL" clId="{DAEA3E22-9844-481E-9B87-6745CA6151F1}" dt="2020-10-22T10:51:22.209" v="2358" actId="13926"/>
          <ac:cxnSpMkLst>
            <pc:docMk/>
            <pc:sldMk cId="321839724" sldId="4568"/>
            <ac:cxnSpMk id="11" creationId="{5AD29280-6340-4A6D-882B-93B65A653036}"/>
          </ac:cxnSpMkLst>
        </pc:cxnChg>
        <pc:cxnChg chg="mod">
          <ac:chgData name="Robin Rettien" userId="d3b77970-caed-4e6f-89f3-1a113df11dad" providerId="ADAL" clId="{DAEA3E22-9844-481E-9B87-6745CA6151F1}" dt="2020-10-22T10:51:22.209" v="2358" actId="13926"/>
          <ac:cxnSpMkLst>
            <pc:docMk/>
            <pc:sldMk cId="321839724" sldId="4568"/>
            <ac:cxnSpMk id="41" creationId="{210DFE03-0AFD-4C9A-88FF-61FB9DAA0EC9}"/>
          </ac:cxnSpMkLst>
        </pc:cxnChg>
      </pc:sldChg>
      <pc:sldChg chg="addSp modSp mod">
        <pc:chgData name="Robin Rettien" userId="d3b77970-caed-4e6f-89f3-1a113df11dad" providerId="ADAL" clId="{DAEA3E22-9844-481E-9B87-6745CA6151F1}" dt="2020-10-22T10:51:29.171" v="2359" actId="13926"/>
        <pc:sldMkLst>
          <pc:docMk/>
          <pc:sldMk cId="2761733356" sldId="4569"/>
        </pc:sldMkLst>
        <pc:spChg chg="mod">
          <ac:chgData name="Robin Rettien" userId="d3b77970-caed-4e6f-89f3-1a113df11dad" providerId="ADAL" clId="{DAEA3E22-9844-481E-9B87-6745CA6151F1}" dt="2020-10-22T10:51:29.171" v="2359" actId="13926"/>
          <ac:spMkLst>
            <pc:docMk/>
            <pc:sldMk cId="2761733356" sldId="4569"/>
            <ac:spMk id="2" creationId="{7D701395-8032-4536-906F-15A66E308701}"/>
          </ac:spMkLst>
        </pc:spChg>
        <pc:spChg chg="add mod">
          <ac:chgData name="Robin Rettien" userId="d3b77970-caed-4e6f-89f3-1a113df11dad" providerId="ADAL" clId="{DAEA3E22-9844-481E-9B87-6745CA6151F1}" dt="2020-10-22T10:51:29.171" v="2359" actId="13926"/>
          <ac:spMkLst>
            <pc:docMk/>
            <pc:sldMk cId="2761733356" sldId="4569"/>
            <ac:spMk id="3" creationId="{B2DED072-DCB9-47C4-B3C2-AD0319F20669}"/>
          </ac:spMkLst>
        </pc:spChg>
        <pc:spChg chg="mod">
          <ac:chgData name="Robin Rettien" userId="d3b77970-caed-4e6f-89f3-1a113df11dad" providerId="ADAL" clId="{DAEA3E22-9844-481E-9B87-6745CA6151F1}" dt="2020-10-22T10:51:29.171" v="2359" actId="13926"/>
          <ac:spMkLst>
            <pc:docMk/>
            <pc:sldMk cId="2761733356" sldId="4569"/>
            <ac:spMk id="4" creationId="{4C4D38EA-F223-4340-92B1-79278FCAA685}"/>
          </ac:spMkLst>
        </pc:spChg>
        <pc:spChg chg="mod">
          <ac:chgData name="Robin Rettien" userId="d3b77970-caed-4e6f-89f3-1a113df11dad" providerId="ADAL" clId="{DAEA3E22-9844-481E-9B87-6745CA6151F1}" dt="2020-10-22T10:51:29.171" v="2359" actId="13926"/>
          <ac:spMkLst>
            <pc:docMk/>
            <pc:sldMk cId="2761733356" sldId="4569"/>
            <ac:spMk id="5" creationId="{34DE3345-BF12-4590-82BA-08BF5D62A7A2}"/>
          </ac:spMkLst>
        </pc:spChg>
        <pc:spChg chg="mod">
          <ac:chgData name="Robin Rettien" userId="d3b77970-caed-4e6f-89f3-1a113df11dad" providerId="ADAL" clId="{DAEA3E22-9844-481E-9B87-6745CA6151F1}" dt="2020-10-22T10:51:29.171" v="2359" actId="13926"/>
          <ac:spMkLst>
            <pc:docMk/>
            <pc:sldMk cId="2761733356" sldId="4569"/>
            <ac:spMk id="9" creationId="{DB3E10AF-4D26-494C-827B-48178D9E4333}"/>
          </ac:spMkLst>
        </pc:spChg>
        <pc:spChg chg="mod">
          <ac:chgData name="Robin Rettien" userId="d3b77970-caed-4e6f-89f3-1a113df11dad" providerId="ADAL" clId="{DAEA3E22-9844-481E-9B87-6745CA6151F1}" dt="2020-10-22T10:51:29.171" v="2359" actId="13926"/>
          <ac:spMkLst>
            <pc:docMk/>
            <pc:sldMk cId="2761733356" sldId="4569"/>
            <ac:spMk id="15" creationId="{BD6BC940-9792-4EDF-88C1-2CA0CE1F572D}"/>
          </ac:spMkLst>
        </pc:spChg>
        <pc:spChg chg="mod">
          <ac:chgData name="Robin Rettien" userId="d3b77970-caed-4e6f-89f3-1a113df11dad" providerId="ADAL" clId="{DAEA3E22-9844-481E-9B87-6745CA6151F1}" dt="2020-10-22T10:51:29.171" v="2359" actId="13926"/>
          <ac:spMkLst>
            <pc:docMk/>
            <pc:sldMk cId="2761733356" sldId="4569"/>
            <ac:spMk id="19" creationId="{197440D0-D94A-40D6-8A4C-706BD75AD0B0}"/>
          </ac:spMkLst>
        </pc:spChg>
        <pc:spChg chg="mod">
          <ac:chgData name="Robin Rettien" userId="d3b77970-caed-4e6f-89f3-1a113df11dad" providerId="ADAL" clId="{DAEA3E22-9844-481E-9B87-6745CA6151F1}" dt="2020-10-22T10:51:29.171" v="2359" actId="13926"/>
          <ac:spMkLst>
            <pc:docMk/>
            <pc:sldMk cId="2761733356" sldId="4569"/>
            <ac:spMk id="20" creationId="{E62F4276-6C2B-401A-865C-3B6DF4372BA9}"/>
          </ac:spMkLst>
        </pc:spChg>
        <pc:spChg chg="mod">
          <ac:chgData name="Robin Rettien" userId="d3b77970-caed-4e6f-89f3-1a113df11dad" providerId="ADAL" clId="{DAEA3E22-9844-481E-9B87-6745CA6151F1}" dt="2020-10-22T10:51:29.171" v="2359" actId="13926"/>
          <ac:spMkLst>
            <pc:docMk/>
            <pc:sldMk cId="2761733356" sldId="4569"/>
            <ac:spMk id="21" creationId="{A72AE591-3E09-4614-960C-8E841A43253C}"/>
          </ac:spMkLst>
        </pc:spChg>
        <pc:spChg chg="mod">
          <ac:chgData name="Robin Rettien" userId="d3b77970-caed-4e6f-89f3-1a113df11dad" providerId="ADAL" clId="{DAEA3E22-9844-481E-9B87-6745CA6151F1}" dt="2020-10-22T10:12:59.822" v="1945" actId="20577"/>
          <ac:spMkLst>
            <pc:docMk/>
            <pc:sldMk cId="2761733356" sldId="4569"/>
            <ac:spMk id="30" creationId="{128664FB-6826-4E34-A7C2-BB803A50DAB9}"/>
          </ac:spMkLst>
        </pc:spChg>
        <pc:spChg chg="mod">
          <ac:chgData name="Robin Rettien" userId="d3b77970-caed-4e6f-89f3-1a113df11dad" providerId="ADAL" clId="{DAEA3E22-9844-481E-9B87-6745CA6151F1}" dt="2020-10-22T10:51:29.171" v="2359" actId="13926"/>
          <ac:spMkLst>
            <pc:docMk/>
            <pc:sldMk cId="2761733356" sldId="4569"/>
            <ac:spMk id="35" creationId="{E1C20004-A59A-4882-82B5-52DD6C28B5C9}"/>
          </ac:spMkLst>
        </pc:spChg>
        <pc:spChg chg="mod">
          <ac:chgData name="Robin Rettien" userId="d3b77970-caed-4e6f-89f3-1a113df11dad" providerId="ADAL" clId="{DAEA3E22-9844-481E-9B87-6745CA6151F1}" dt="2020-10-22T10:51:29.171" v="2359" actId="13926"/>
          <ac:spMkLst>
            <pc:docMk/>
            <pc:sldMk cId="2761733356" sldId="4569"/>
            <ac:spMk id="38" creationId="{85A8140E-B464-4476-870A-631D4673472E}"/>
          </ac:spMkLst>
        </pc:spChg>
        <pc:spChg chg="mod">
          <ac:chgData name="Robin Rettien" userId="d3b77970-caed-4e6f-89f3-1a113df11dad" providerId="ADAL" clId="{DAEA3E22-9844-481E-9B87-6745CA6151F1}" dt="2020-10-22T10:51:29.171" v="2359" actId="13926"/>
          <ac:spMkLst>
            <pc:docMk/>
            <pc:sldMk cId="2761733356" sldId="4569"/>
            <ac:spMk id="39" creationId="{AAFF6EA6-74A2-4682-915B-A6418E1B70F6}"/>
          </ac:spMkLst>
        </pc:spChg>
        <pc:spChg chg="mod">
          <ac:chgData name="Robin Rettien" userId="d3b77970-caed-4e6f-89f3-1a113df11dad" providerId="ADAL" clId="{DAEA3E22-9844-481E-9B87-6745CA6151F1}" dt="2020-10-22T10:51:29.171" v="2359" actId="13926"/>
          <ac:spMkLst>
            <pc:docMk/>
            <pc:sldMk cId="2761733356" sldId="4569"/>
            <ac:spMk id="41" creationId="{A7188BD8-2ACC-4F14-AE31-9722FB9CA6BC}"/>
          </ac:spMkLst>
        </pc:spChg>
        <pc:spChg chg="mod">
          <ac:chgData name="Robin Rettien" userId="d3b77970-caed-4e6f-89f3-1a113df11dad" providerId="ADAL" clId="{DAEA3E22-9844-481E-9B87-6745CA6151F1}" dt="2020-10-22T10:51:29.171" v="2359" actId="13926"/>
          <ac:spMkLst>
            <pc:docMk/>
            <pc:sldMk cId="2761733356" sldId="4569"/>
            <ac:spMk id="42" creationId="{084480C7-F215-4004-B0BC-F652E21C6B64}"/>
          </ac:spMkLst>
        </pc:spChg>
        <pc:spChg chg="mod">
          <ac:chgData name="Robin Rettien" userId="d3b77970-caed-4e6f-89f3-1a113df11dad" providerId="ADAL" clId="{DAEA3E22-9844-481E-9B87-6745CA6151F1}" dt="2020-10-22T10:51:29.171" v="2359" actId="13926"/>
          <ac:spMkLst>
            <pc:docMk/>
            <pc:sldMk cId="2761733356" sldId="4569"/>
            <ac:spMk id="43" creationId="{77D55BEB-06D4-4D8C-B360-DF824868F547}"/>
          </ac:spMkLst>
        </pc:spChg>
        <pc:spChg chg="mod">
          <ac:chgData name="Robin Rettien" userId="d3b77970-caed-4e6f-89f3-1a113df11dad" providerId="ADAL" clId="{DAEA3E22-9844-481E-9B87-6745CA6151F1}" dt="2020-10-22T10:51:29.171" v="2359" actId="13926"/>
          <ac:spMkLst>
            <pc:docMk/>
            <pc:sldMk cId="2761733356" sldId="4569"/>
            <ac:spMk id="45" creationId="{C816BEF3-D42A-4370-9398-86EBCF8AB535}"/>
          </ac:spMkLst>
        </pc:spChg>
        <pc:spChg chg="mod">
          <ac:chgData name="Robin Rettien" userId="d3b77970-caed-4e6f-89f3-1a113df11dad" providerId="ADAL" clId="{DAEA3E22-9844-481E-9B87-6745CA6151F1}" dt="2020-10-22T10:51:29.171" v="2359" actId="13926"/>
          <ac:spMkLst>
            <pc:docMk/>
            <pc:sldMk cId="2761733356" sldId="4569"/>
            <ac:spMk id="55" creationId="{69842717-1FD6-42CF-B66D-5B8E910D70BD}"/>
          </ac:spMkLst>
        </pc:spChg>
        <pc:spChg chg="mod">
          <ac:chgData name="Robin Rettien" userId="d3b77970-caed-4e6f-89f3-1a113df11dad" providerId="ADAL" clId="{DAEA3E22-9844-481E-9B87-6745CA6151F1}" dt="2020-10-22T10:51:29.171" v="2359" actId="13926"/>
          <ac:spMkLst>
            <pc:docMk/>
            <pc:sldMk cId="2761733356" sldId="4569"/>
            <ac:spMk id="112" creationId="{3A85F222-F47B-4C0F-BF1F-B5B410DBDB63}"/>
          </ac:spMkLst>
        </pc:spChg>
        <pc:spChg chg="mod">
          <ac:chgData name="Robin Rettien" userId="d3b77970-caed-4e6f-89f3-1a113df11dad" providerId="ADAL" clId="{DAEA3E22-9844-481E-9B87-6745CA6151F1}" dt="2020-10-22T10:51:29.171" v="2359" actId="13926"/>
          <ac:spMkLst>
            <pc:docMk/>
            <pc:sldMk cId="2761733356" sldId="4569"/>
            <ac:spMk id="113" creationId="{D5920B0D-25A6-4BDA-8C17-710FE998560E}"/>
          </ac:spMkLst>
        </pc:spChg>
        <pc:grpChg chg="mod">
          <ac:chgData name="Robin Rettien" userId="d3b77970-caed-4e6f-89f3-1a113df11dad" providerId="ADAL" clId="{DAEA3E22-9844-481E-9B87-6745CA6151F1}" dt="2020-10-22T10:51:29.171" v="2359" actId="13926"/>
          <ac:grpSpMkLst>
            <pc:docMk/>
            <pc:sldMk cId="2761733356" sldId="4569"/>
            <ac:grpSpMk id="23" creationId="{945004CA-8757-43ED-A733-89BF599B1737}"/>
          </ac:grpSpMkLst>
        </pc:grpChg>
        <pc:grpChg chg="mod">
          <ac:chgData name="Robin Rettien" userId="d3b77970-caed-4e6f-89f3-1a113df11dad" providerId="ADAL" clId="{DAEA3E22-9844-481E-9B87-6745CA6151F1}" dt="2020-10-22T10:51:29.171" v="2359" actId="13926"/>
          <ac:grpSpMkLst>
            <pc:docMk/>
            <pc:sldMk cId="2761733356" sldId="4569"/>
            <ac:grpSpMk id="40" creationId="{FFBC7292-589C-4EF8-9B9E-D81103682140}"/>
          </ac:grpSpMkLst>
        </pc:grpChg>
        <pc:picChg chg="mod">
          <ac:chgData name="Robin Rettien" userId="d3b77970-caed-4e6f-89f3-1a113df11dad" providerId="ADAL" clId="{DAEA3E22-9844-481E-9B87-6745CA6151F1}" dt="2020-10-22T10:51:29.171" v="2359" actId="13926"/>
          <ac:picMkLst>
            <pc:docMk/>
            <pc:sldMk cId="2761733356" sldId="4569"/>
            <ac:picMk id="6" creationId="{1658F0E2-224F-4B00-A1F5-9633AF206DF1}"/>
          </ac:picMkLst>
        </pc:picChg>
        <pc:picChg chg="mod">
          <ac:chgData name="Robin Rettien" userId="d3b77970-caed-4e6f-89f3-1a113df11dad" providerId="ADAL" clId="{DAEA3E22-9844-481E-9B87-6745CA6151F1}" dt="2020-10-22T10:51:29.171" v="2359" actId="13926"/>
          <ac:picMkLst>
            <pc:docMk/>
            <pc:sldMk cId="2761733356" sldId="4569"/>
            <ac:picMk id="8" creationId="{94EFAF37-174A-4B95-94D6-C8C194AC638D}"/>
          </ac:picMkLst>
        </pc:picChg>
        <pc:picChg chg="mod">
          <ac:chgData name="Robin Rettien" userId="d3b77970-caed-4e6f-89f3-1a113df11dad" providerId="ADAL" clId="{DAEA3E22-9844-481E-9B87-6745CA6151F1}" dt="2020-10-22T10:51:29.171" v="2359" actId="13926"/>
          <ac:picMkLst>
            <pc:docMk/>
            <pc:sldMk cId="2761733356" sldId="4569"/>
            <ac:picMk id="13" creationId="{9752C072-54A5-4D75-B979-99E99C67145B}"/>
          </ac:picMkLst>
        </pc:picChg>
        <pc:picChg chg="mod">
          <ac:chgData name="Robin Rettien" userId="d3b77970-caed-4e6f-89f3-1a113df11dad" providerId="ADAL" clId="{DAEA3E22-9844-481E-9B87-6745CA6151F1}" dt="2020-10-22T10:51:29.171" v="2359" actId="13926"/>
          <ac:picMkLst>
            <pc:docMk/>
            <pc:sldMk cId="2761733356" sldId="4569"/>
            <ac:picMk id="18" creationId="{DE5147AC-F0A4-479F-9FF8-E74F012E4CA8}"/>
          </ac:picMkLst>
        </pc:picChg>
        <pc:picChg chg="mod">
          <ac:chgData name="Robin Rettien" userId="d3b77970-caed-4e6f-89f3-1a113df11dad" providerId="ADAL" clId="{DAEA3E22-9844-481E-9B87-6745CA6151F1}" dt="2020-10-22T10:51:29.171" v="2359" actId="13926"/>
          <ac:picMkLst>
            <pc:docMk/>
            <pc:sldMk cId="2761733356" sldId="4569"/>
            <ac:picMk id="25" creationId="{4AF805BB-7D9F-4DF7-BB61-084FAC029417}"/>
          </ac:picMkLst>
        </pc:picChg>
        <pc:cxnChg chg="mod">
          <ac:chgData name="Robin Rettien" userId="d3b77970-caed-4e6f-89f3-1a113df11dad" providerId="ADAL" clId="{DAEA3E22-9844-481E-9B87-6745CA6151F1}" dt="2020-10-22T10:51:29.171" v="2359" actId="13926"/>
          <ac:cxnSpMkLst>
            <pc:docMk/>
            <pc:sldMk cId="2761733356" sldId="4569"/>
            <ac:cxnSpMk id="11" creationId="{5AD29280-6340-4A6D-882B-93B65A653036}"/>
          </ac:cxnSpMkLst>
        </pc:cxnChg>
        <pc:cxnChg chg="mod">
          <ac:chgData name="Robin Rettien" userId="d3b77970-caed-4e6f-89f3-1a113df11dad" providerId="ADAL" clId="{DAEA3E22-9844-481E-9B87-6745CA6151F1}" dt="2020-10-22T10:51:29.171" v="2359" actId="13926"/>
          <ac:cxnSpMkLst>
            <pc:docMk/>
            <pc:sldMk cId="2761733356" sldId="4569"/>
            <ac:cxnSpMk id="36" creationId="{7E20C12B-4182-4D41-916F-13020E61EC21}"/>
          </ac:cxnSpMkLst>
        </pc:cxnChg>
      </pc:sldChg>
      <pc:sldChg chg="addSp modSp mod">
        <pc:chgData name="Robin Rettien" userId="d3b77970-caed-4e6f-89f3-1a113df11dad" providerId="ADAL" clId="{DAEA3E22-9844-481E-9B87-6745CA6151F1}" dt="2020-10-22T10:51:53.648" v="2364" actId="13926"/>
        <pc:sldMkLst>
          <pc:docMk/>
          <pc:sldMk cId="2623748295" sldId="4570"/>
        </pc:sldMkLst>
        <pc:spChg chg="mod">
          <ac:chgData name="Robin Rettien" userId="d3b77970-caed-4e6f-89f3-1a113df11dad" providerId="ADAL" clId="{DAEA3E22-9844-481E-9B87-6745CA6151F1}" dt="2020-10-22T10:51:53.648" v="2364" actId="13926"/>
          <ac:spMkLst>
            <pc:docMk/>
            <pc:sldMk cId="2623748295" sldId="4570"/>
            <ac:spMk id="2" creationId="{7D701395-8032-4536-906F-15A66E308701}"/>
          </ac:spMkLst>
        </pc:spChg>
        <pc:spChg chg="mod">
          <ac:chgData name="Robin Rettien" userId="d3b77970-caed-4e6f-89f3-1a113df11dad" providerId="ADAL" clId="{DAEA3E22-9844-481E-9B87-6745CA6151F1}" dt="2020-10-22T10:51:53.648" v="2364" actId="13926"/>
          <ac:spMkLst>
            <pc:docMk/>
            <pc:sldMk cId="2623748295" sldId="4570"/>
            <ac:spMk id="3" creationId="{263D415E-DAB5-4312-B247-3406B97C3353}"/>
          </ac:spMkLst>
        </pc:spChg>
        <pc:spChg chg="mod">
          <ac:chgData name="Robin Rettien" userId="d3b77970-caed-4e6f-89f3-1a113df11dad" providerId="ADAL" clId="{DAEA3E22-9844-481E-9B87-6745CA6151F1}" dt="2020-10-22T10:51:53.648" v="2364" actId="13926"/>
          <ac:spMkLst>
            <pc:docMk/>
            <pc:sldMk cId="2623748295" sldId="4570"/>
            <ac:spMk id="4" creationId="{8F0340B2-EE4B-415F-9143-255DAE7F16AD}"/>
          </ac:spMkLst>
        </pc:spChg>
        <pc:spChg chg="mod">
          <ac:chgData name="Robin Rettien" userId="d3b77970-caed-4e6f-89f3-1a113df11dad" providerId="ADAL" clId="{DAEA3E22-9844-481E-9B87-6745CA6151F1}" dt="2020-10-22T10:51:53.648" v="2364" actId="13926"/>
          <ac:spMkLst>
            <pc:docMk/>
            <pc:sldMk cId="2623748295" sldId="4570"/>
            <ac:spMk id="5" creationId="{1434D17C-97EF-470A-A3D2-0F8DB4E34C1C}"/>
          </ac:spMkLst>
        </pc:spChg>
        <pc:spChg chg="mod">
          <ac:chgData name="Robin Rettien" userId="d3b77970-caed-4e6f-89f3-1a113df11dad" providerId="ADAL" clId="{DAEA3E22-9844-481E-9B87-6745CA6151F1}" dt="2020-10-22T10:51:53.648" v="2364" actId="13926"/>
          <ac:spMkLst>
            <pc:docMk/>
            <pc:sldMk cId="2623748295" sldId="4570"/>
            <ac:spMk id="7" creationId="{EBD40D0A-5E1F-4501-8BF0-2634EFDE91DA}"/>
          </ac:spMkLst>
        </pc:spChg>
        <pc:spChg chg="add mod">
          <ac:chgData name="Robin Rettien" userId="d3b77970-caed-4e6f-89f3-1a113df11dad" providerId="ADAL" clId="{DAEA3E22-9844-481E-9B87-6745CA6151F1}" dt="2020-10-22T10:51:53.648" v="2364" actId="13926"/>
          <ac:spMkLst>
            <pc:docMk/>
            <pc:sldMk cId="2623748295" sldId="4570"/>
            <ac:spMk id="8" creationId="{D58BCDF9-E6E5-4915-A8B9-52FBFF84732D}"/>
          </ac:spMkLst>
        </pc:spChg>
        <pc:spChg chg="mod">
          <ac:chgData name="Robin Rettien" userId="d3b77970-caed-4e6f-89f3-1a113df11dad" providerId="ADAL" clId="{DAEA3E22-9844-481E-9B87-6745CA6151F1}" dt="2020-10-22T10:51:53.648" v="2364" actId="13926"/>
          <ac:spMkLst>
            <pc:docMk/>
            <pc:sldMk cId="2623748295" sldId="4570"/>
            <ac:spMk id="15" creationId="{BD6BC940-9792-4EDF-88C1-2CA0CE1F572D}"/>
          </ac:spMkLst>
        </pc:spChg>
        <pc:spChg chg="mod">
          <ac:chgData name="Robin Rettien" userId="d3b77970-caed-4e6f-89f3-1a113df11dad" providerId="ADAL" clId="{DAEA3E22-9844-481E-9B87-6745CA6151F1}" dt="2020-10-22T10:51:53.648" v="2364" actId="13926"/>
          <ac:spMkLst>
            <pc:docMk/>
            <pc:sldMk cId="2623748295" sldId="4570"/>
            <ac:spMk id="17" creationId="{9734490F-9FFC-4741-B6CF-A54119B94313}"/>
          </ac:spMkLst>
        </pc:spChg>
        <pc:spChg chg="mod">
          <ac:chgData name="Robin Rettien" userId="d3b77970-caed-4e6f-89f3-1a113df11dad" providerId="ADAL" clId="{DAEA3E22-9844-481E-9B87-6745CA6151F1}" dt="2020-10-22T10:51:53.648" v="2364" actId="13926"/>
          <ac:spMkLst>
            <pc:docMk/>
            <pc:sldMk cId="2623748295" sldId="4570"/>
            <ac:spMk id="19" creationId="{197440D0-D94A-40D6-8A4C-706BD75AD0B0}"/>
          </ac:spMkLst>
        </pc:spChg>
        <pc:spChg chg="mod">
          <ac:chgData name="Robin Rettien" userId="d3b77970-caed-4e6f-89f3-1a113df11dad" providerId="ADAL" clId="{DAEA3E22-9844-481E-9B87-6745CA6151F1}" dt="2020-10-22T10:51:53.648" v="2364" actId="13926"/>
          <ac:spMkLst>
            <pc:docMk/>
            <pc:sldMk cId="2623748295" sldId="4570"/>
            <ac:spMk id="20" creationId="{4DE437A5-B210-4F04-AD72-0B07057096AA}"/>
          </ac:spMkLst>
        </pc:spChg>
        <pc:spChg chg="mod">
          <ac:chgData name="Robin Rettien" userId="d3b77970-caed-4e6f-89f3-1a113df11dad" providerId="ADAL" clId="{DAEA3E22-9844-481E-9B87-6745CA6151F1}" dt="2020-10-22T10:51:53.648" v="2364" actId="13926"/>
          <ac:spMkLst>
            <pc:docMk/>
            <pc:sldMk cId="2623748295" sldId="4570"/>
            <ac:spMk id="21" creationId="{A72AE591-3E09-4614-960C-8E841A43253C}"/>
          </ac:spMkLst>
        </pc:spChg>
        <pc:spChg chg="mod">
          <ac:chgData name="Robin Rettien" userId="d3b77970-caed-4e6f-89f3-1a113df11dad" providerId="ADAL" clId="{DAEA3E22-9844-481E-9B87-6745CA6151F1}" dt="2020-10-22T10:51:53.648" v="2364" actId="13926"/>
          <ac:spMkLst>
            <pc:docMk/>
            <pc:sldMk cId="2623748295" sldId="4570"/>
            <ac:spMk id="26" creationId="{4B3FDFAF-AC46-4000-B44B-A0B4E959D31D}"/>
          </ac:spMkLst>
        </pc:spChg>
        <pc:spChg chg="mod">
          <ac:chgData name="Robin Rettien" userId="d3b77970-caed-4e6f-89f3-1a113df11dad" providerId="ADAL" clId="{DAEA3E22-9844-481E-9B87-6745CA6151F1}" dt="2020-10-22T10:51:53.648" v="2364" actId="13926"/>
          <ac:spMkLst>
            <pc:docMk/>
            <pc:sldMk cId="2623748295" sldId="4570"/>
            <ac:spMk id="45" creationId="{9E840A2D-991C-4E3C-9CEB-2AC8F36A9F4A}"/>
          </ac:spMkLst>
        </pc:spChg>
        <pc:spChg chg="mod">
          <ac:chgData name="Robin Rettien" userId="d3b77970-caed-4e6f-89f3-1a113df11dad" providerId="ADAL" clId="{DAEA3E22-9844-481E-9B87-6745CA6151F1}" dt="2020-10-22T10:51:53.648" v="2364" actId="13926"/>
          <ac:spMkLst>
            <pc:docMk/>
            <pc:sldMk cId="2623748295" sldId="4570"/>
            <ac:spMk id="50" creationId="{DDB19016-E717-4E58-9FE3-9D0CB8034D05}"/>
          </ac:spMkLst>
        </pc:spChg>
        <pc:spChg chg="mod">
          <ac:chgData name="Robin Rettien" userId="d3b77970-caed-4e6f-89f3-1a113df11dad" providerId="ADAL" clId="{DAEA3E22-9844-481E-9B87-6745CA6151F1}" dt="2020-10-22T10:51:53.648" v="2364" actId="13926"/>
          <ac:spMkLst>
            <pc:docMk/>
            <pc:sldMk cId="2623748295" sldId="4570"/>
            <ac:spMk id="77" creationId="{AA337D4F-5AFF-47BB-8E56-01812DB5FE7D}"/>
          </ac:spMkLst>
        </pc:spChg>
        <pc:spChg chg="mod">
          <ac:chgData name="Robin Rettien" userId="d3b77970-caed-4e6f-89f3-1a113df11dad" providerId="ADAL" clId="{DAEA3E22-9844-481E-9B87-6745CA6151F1}" dt="2020-10-22T10:51:53.648" v="2364" actId="13926"/>
          <ac:spMkLst>
            <pc:docMk/>
            <pc:sldMk cId="2623748295" sldId="4570"/>
            <ac:spMk id="78" creationId="{55519320-C62C-4B05-950E-71FCE8A798B8}"/>
          </ac:spMkLst>
        </pc:spChg>
        <pc:grpChg chg="mod">
          <ac:chgData name="Robin Rettien" userId="d3b77970-caed-4e6f-89f3-1a113df11dad" providerId="ADAL" clId="{DAEA3E22-9844-481E-9B87-6745CA6151F1}" dt="2020-10-22T10:51:53.648" v="2364" actId="13926"/>
          <ac:grpSpMkLst>
            <pc:docMk/>
            <pc:sldMk cId="2623748295" sldId="4570"/>
            <ac:grpSpMk id="35" creationId="{A12A3B37-924D-4C00-97E1-F04409B0DC26}"/>
          </ac:grpSpMkLst>
        </pc:grpChg>
        <pc:grpChg chg="mod">
          <ac:chgData name="Robin Rettien" userId="d3b77970-caed-4e6f-89f3-1a113df11dad" providerId="ADAL" clId="{DAEA3E22-9844-481E-9B87-6745CA6151F1}" dt="2020-10-22T10:51:53.648" v="2364" actId="13926"/>
          <ac:grpSpMkLst>
            <pc:docMk/>
            <pc:sldMk cId="2623748295" sldId="4570"/>
            <ac:grpSpMk id="37" creationId="{85A672D4-8948-458B-9331-AC3C8901CA95}"/>
          </ac:grpSpMkLst>
        </pc:grpChg>
        <pc:picChg chg="mod">
          <ac:chgData name="Robin Rettien" userId="d3b77970-caed-4e6f-89f3-1a113df11dad" providerId="ADAL" clId="{DAEA3E22-9844-481E-9B87-6745CA6151F1}" dt="2020-10-22T10:51:53.648" v="2364" actId="13926"/>
          <ac:picMkLst>
            <pc:docMk/>
            <pc:sldMk cId="2623748295" sldId="4570"/>
            <ac:picMk id="6" creationId="{2556F841-BCD7-45D5-9DB1-821516FB1881}"/>
          </ac:picMkLst>
        </pc:picChg>
        <pc:picChg chg="mod">
          <ac:chgData name="Robin Rettien" userId="d3b77970-caed-4e6f-89f3-1a113df11dad" providerId="ADAL" clId="{DAEA3E22-9844-481E-9B87-6745CA6151F1}" dt="2020-10-22T10:51:53.648" v="2364" actId="13926"/>
          <ac:picMkLst>
            <pc:docMk/>
            <pc:sldMk cId="2623748295" sldId="4570"/>
            <ac:picMk id="14" creationId="{EA7093A6-8E36-4B93-8023-348C66A8F20C}"/>
          </ac:picMkLst>
        </pc:picChg>
        <pc:picChg chg="mod">
          <ac:chgData name="Robin Rettien" userId="d3b77970-caed-4e6f-89f3-1a113df11dad" providerId="ADAL" clId="{DAEA3E22-9844-481E-9B87-6745CA6151F1}" dt="2020-10-22T10:51:53.648" v="2364" actId="13926"/>
          <ac:picMkLst>
            <pc:docMk/>
            <pc:sldMk cId="2623748295" sldId="4570"/>
            <ac:picMk id="25" creationId="{4F25DFAF-C258-4B76-A7EE-FC5FBF2966C8}"/>
          </ac:picMkLst>
        </pc:picChg>
        <pc:picChg chg="mod">
          <ac:chgData name="Robin Rettien" userId="d3b77970-caed-4e6f-89f3-1a113df11dad" providerId="ADAL" clId="{DAEA3E22-9844-481E-9B87-6745CA6151F1}" dt="2020-10-22T10:51:53.648" v="2364" actId="13926"/>
          <ac:picMkLst>
            <pc:docMk/>
            <pc:sldMk cId="2623748295" sldId="4570"/>
            <ac:picMk id="2049" creationId="{705F0B77-9A99-4380-8721-D950C2FFEE62}"/>
          </ac:picMkLst>
        </pc:picChg>
        <pc:cxnChg chg="mod">
          <ac:chgData name="Robin Rettien" userId="d3b77970-caed-4e6f-89f3-1a113df11dad" providerId="ADAL" clId="{DAEA3E22-9844-481E-9B87-6745CA6151F1}" dt="2020-10-22T10:51:53.648" v="2364" actId="13926"/>
          <ac:cxnSpMkLst>
            <pc:docMk/>
            <pc:sldMk cId="2623748295" sldId="4570"/>
            <ac:cxnSpMk id="11" creationId="{5AD29280-6340-4A6D-882B-93B65A653036}"/>
          </ac:cxnSpMkLst>
        </pc:cxnChg>
        <pc:cxnChg chg="mod">
          <ac:chgData name="Robin Rettien" userId="d3b77970-caed-4e6f-89f3-1a113df11dad" providerId="ADAL" clId="{DAEA3E22-9844-481E-9B87-6745CA6151F1}" dt="2020-10-22T10:51:53.648" v="2364" actId="13926"/>
          <ac:cxnSpMkLst>
            <pc:docMk/>
            <pc:sldMk cId="2623748295" sldId="4570"/>
            <ac:cxnSpMk id="40" creationId="{0EF2CDFC-7052-428E-A358-1AE73A9BF4F7}"/>
          </ac:cxnSpMkLst>
        </pc:cxnChg>
        <pc:cxnChg chg="mod">
          <ac:chgData name="Robin Rettien" userId="d3b77970-caed-4e6f-89f3-1a113df11dad" providerId="ADAL" clId="{DAEA3E22-9844-481E-9B87-6745CA6151F1}" dt="2020-10-22T10:51:53.648" v="2364" actId="13926"/>
          <ac:cxnSpMkLst>
            <pc:docMk/>
            <pc:sldMk cId="2623748295" sldId="4570"/>
            <ac:cxnSpMk id="79" creationId="{6E8FF602-EEFA-43D4-AD81-06710A68381C}"/>
          </ac:cxnSpMkLst>
        </pc:cxnChg>
      </pc:sldChg>
      <pc:sldChg chg="addSp delSp modSp mod">
        <pc:chgData name="Robin Rettien" userId="d3b77970-caed-4e6f-89f3-1a113df11dad" providerId="ADAL" clId="{DAEA3E22-9844-481E-9B87-6745CA6151F1}" dt="2020-10-22T10:52:03.408" v="2366" actId="13926"/>
        <pc:sldMkLst>
          <pc:docMk/>
          <pc:sldMk cId="1884533410" sldId="4571"/>
        </pc:sldMkLst>
        <pc:spChg chg="mod">
          <ac:chgData name="Robin Rettien" userId="d3b77970-caed-4e6f-89f3-1a113df11dad" providerId="ADAL" clId="{DAEA3E22-9844-481E-9B87-6745CA6151F1}" dt="2020-10-22T10:52:03.408" v="2366" actId="13926"/>
          <ac:spMkLst>
            <pc:docMk/>
            <pc:sldMk cId="1884533410" sldId="4571"/>
            <ac:spMk id="2" creationId="{7D701395-8032-4536-906F-15A66E308701}"/>
          </ac:spMkLst>
        </pc:spChg>
        <pc:spChg chg="add mod">
          <ac:chgData name="Robin Rettien" userId="d3b77970-caed-4e6f-89f3-1a113df11dad" providerId="ADAL" clId="{DAEA3E22-9844-481E-9B87-6745CA6151F1}" dt="2020-10-22T10:52:03.408" v="2366" actId="13926"/>
          <ac:spMkLst>
            <pc:docMk/>
            <pc:sldMk cId="1884533410" sldId="4571"/>
            <ac:spMk id="4" creationId="{FA4E8C46-CB3B-495F-9E12-5293E4EDB78F}"/>
          </ac:spMkLst>
        </pc:spChg>
        <pc:spChg chg="add mod">
          <ac:chgData name="Robin Rettien" userId="d3b77970-caed-4e6f-89f3-1a113df11dad" providerId="ADAL" clId="{DAEA3E22-9844-481E-9B87-6745CA6151F1}" dt="2020-10-22T10:52:03.408" v="2366" actId="13926"/>
          <ac:spMkLst>
            <pc:docMk/>
            <pc:sldMk cId="1884533410" sldId="4571"/>
            <ac:spMk id="5" creationId="{77C7A2B7-D78F-4767-85B5-42B4CBD18785}"/>
          </ac:spMkLst>
        </pc:spChg>
        <pc:spChg chg="del">
          <ac:chgData name="Robin Rettien" userId="d3b77970-caed-4e6f-89f3-1a113df11dad" providerId="ADAL" clId="{DAEA3E22-9844-481E-9B87-6745CA6151F1}" dt="2020-10-21T21:22:33.192" v="412" actId="478"/>
          <ac:spMkLst>
            <pc:docMk/>
            <pc:sldMk cId="1884533410" sldId="4571"/>
            <ac:spMk id="8" creationId="{7E27DD96-22F5-4857-84D6-ABBB2D88F935}"/>
          </ac:spMkLst>
        </pc:spChg>
        <pc:spChg chg="del">
          <ac:chgData name="Robin Rettien" userId="d3b77970-caed-4e6f-89f3-1a113df11dad" providerId="ADAL" clId="{DAEA3E22-9844-481E-9B87-6745CA6151F1}" dt="2020-10-21T21:22:33.192" v="412" actId="478"/>
          <ac:spMkLst>
            <pc:docMk/>
            <pc:sldMk cId="1884533410" sldId="4571"/>
            <ac:spMk id="9" creationId="{F1D38AAF-A9F5-4FEF-BD98-20F4B3CC0C49}"/>
          </ac:spMkLst>
        </pc:spChg>
        <pc:spChg chg="del">
          <ac:chgData name="Robin Rettien" userId="d3b77970-caed-4e6f-89f3-1a113df11dad" providerId="ADAL" clId="{DAEA3E22-9844-481E-9B87-6745CA6151F1}" dt="2020-10-21T21:22:33.192" v="412" actId="478"/>
          <ac:spMkLst>
            <pc:docMk/>
            <pc:sldMk cId="1884533410" sldId="4571"/>
            <ac:spMk id="10" creationId="{3FBE24F2-3E2F-4A27-A389-E0F65A33E3EB}"/>
          </ac:spMkLst>
        </pc:spChg>
        <pc:spChg chg="add mod">
          <ac:chgData name="Robin Rettien" userId="d3b77970-caed-4e6f-89f3-1a113df11dad" providerId="ADAL" clId="{DAEA3E22-9844-481E-9B87-6745CA6151F1}" dt="2020-10-22T10:52:03.408" v="2366" actId="13926"/>
          <ac:spMkLst>
            <pc:docMk/>
            <pc:sldMk cId="1884533410" sldId="4571"/>
            <ac:spMk id="12" creationId="{1819C907-E044-4CF7-9DAE-7E97971D1656}"/>
          </ac:spMkLst>
        </pc:spChg>
        <pc:spChg chg="add mod">
          <ac:chgData name="Robin Rettien" userId="d3b77970-caed-4e6f-89f3-1a113df11dad" providerId="ADAL" clId="{DAEA3E22-9844-481E-9B87-6745CA6151F1}" dt="2020-10-22T10:52:03.408" v="2366" actId="13926"/>
          <ac:spMkLst>
            <pc:docMk/>
            <pc:sldMk cId="1884533410" sldId="4571"/>
            <ac:spMk id="13" creationId="{0A5006F2-D0A3-4AD0-9BFC-80976C12D455}"/>
          </ac:spMkLst>
        </pc:spChg>
        <pc:spChg chg="add mod">
          <ac:chgData name="Robin Rettien" userId="d3b77970-caed-4e6f-89f3-1a113df11dad" providerId="ADAL" clId="{DAEA3E22-9844-481E-9B87-6745CA6151F1}" dt="2020-10-22T10:52:03.408" v="2366" actId="13926"/>
          <ac:spMkLst>
            <pc:docMk/>
            <pc:sldMk cId="1884533410" sldId="4571"/>
            <ac:spMk id="14" creationId="{790BFFC6-108A-4B4F-A726-11407B2E338F}"/>
          </ac:spMkLst>
        </pc:spChg>
        <pc:spChg chg="mod">
          <ac:chgData name="Robin Rettien" userId="d3b77970-caed-4e6f-89f3-1a113df11dad" providerId="ADAL" clId="{DAEA3E22-9844-481E-9B87-6745CA6151F1}" dt="2020-10-22T10:52:03.408" v="2366" actId="13926"/>
          <ac:spMkLst>
            <pc:docMk/>
            <pc:sldMk cId="1884533410" sldId="4571"/>
            <ac:spMk id="15" creationId="{BD6BC940-9792-4EDF-88C1-2CA0CE1F572D}"/>
          </ac:spMkLst>
        </pc:spChg>
        <pc:spChg chg="mod">
          <ac:chgData name="Robin Rettien" userId="d3b77970-caed-4e6f-89f3-1a113df11dad" providerId="ADAL" clId="{DAEA3E22-9844-481E-9B87-6745CA6151F1}" dt="2020-10-22T10:52:03.408" v="2366" actId="13926"/>
          <ac:spMkLst>
            <pc:docMk/>
            <pc:sldMk cId="1884533410" sldId="4571"/>
            <ac:spMk id="19" creationId="{197440D0-D94A-40D6-8A4C-706BD75AD0B0}"/>
          </ac:spMkLst>
        </pc:spChg>
        <pc:spChg chg="mod">
          <ac:chgData name="Robin Rettien" userId="d3b77970-caed-4e6f-89f3-1a113df11dad" providerId="ADAL" clId="{DAEA3E22-9844-481E-9B87-6745CA6151F1}" dt="2020-10-22T10:52:03.408" v="2366" actId="13926"/>
          <ac:spMkLst>
            <pc:docMk/>
            <pc:sldMk cId="1884533410" sldId="4571"/>
            <ac:spMk id="21" creationId="{A72AE591-3E09-4614-960C-8E841A43253C}"/>
          </ac:spMkLst>
        </pc:spChg>
        <pc:spChg chg="mod">
          <ac:chgData name="Robin Rettien" userId="d3b77970-caed-4e6f-89f3-1a113df11dad" providerId="ADAL" clId="{DAEA3E22-9844-481E-9B87-6745CA6151F1}" dt="2020-10-22T10:52:03.408" v="2366" actId="13926"/>
          <ac:spMkLst>
            <pc:docMk/>
            <pc:sldMk cId="1884533410" sldId="4571"/>
            <ac:spMk id="22" creationId="{E3B02163-9834-4236-8851-9FFBD672AC54}"/>
          </ac:spMkLst>
        </pc:spChg>
        <pc:spChg chg="mod">
          <ac:chgData name="Robin Rettien" userId="d3b77970-caed-4e6f-89f3-1a113df11dad" providerId="ADAL" clId="{DAEA3E22-9844-481E-9B87-6745CA6151F1}" dt="2020-10-22T10:52:03.408" v="2366" actId="13926"/>
          <ac:spMkLst>
            <pc:docMk/>
            <pc:sldMk cId="1884533410" sldId="4571"/>
            <ac:spMk id="27" creationId="{7A2199AC-BBB0-4BE6-A2B9-052F4B5A49C9}"/>
          </ac:spMkLst>
        </pc:spChg>
        <pc:spChg chg="mod">
          <ac:chgData name="Robin Rettien" userId="d3b77970-caed-4e6f-89f3-1a113df11dad" providerId="ADAL" clId="{DAEA3E22-9844-481E-9B87-6745CA6151F1}" dt="2020-10-22T10:52:03.408" v="2366" actId="13926"/>
          <ac:spMkLst>
            <pc:docMk/>
            <pc:sldMk cId="1884533410" sldId="4571"/>
            <ac:spMk id="42" creationId="{3E9F2440-0D1B-4DA5-9F8C-9ED64F73593C}"/>
          </ac:spMkLst>
        </pc:spChg>
        <pc:grpChg chg="mod">
          <ac:chgData name="Robin Rettien" userId="d3b77970-caed-4e6f-89f3-1a113df11dad" providerId="ADAL" clId="{DAEA3E22-9844-481E-9B87-6745CA6151F1}" dt="2020-10-22T10:52:03.408" v="2366" actId="13926"/>
          <ac:grpSpMkLst>
            <pc:docMk/>
            <pc:sldMk cId="1884533410" sldId="4571"/>
            <ac:grpSpMk id="29" creationId="{106C956E-1ECC-46BF-AB3F-CB98F8CEE816}"/>
          </ac:grpSpMkLst>
        </pc:grpChg>
        <pc:grpChg chg="mod">
          <ac:chgData name="Robin Rettien" userId="d3b77970-caed-4e6f-89f3-1a113df11dad" providerId="ADAL" clId="{DAEA3E22-9844-481E-9B87-6745CA6151F1}" dt="2020-10-22T10:52:03.408" v="2366" actId="13926"/>
          <ac:grpSpMkLst>
            <pc:docMk/>
            <pc:sldMk cId="1884533410" sldId="4571"/>
            <ac:grpSpMk id="37" creationId="{85A672D4-8948-458B-9331-AC3C8901CA95}"/>
          </ac:grpSpMkLst>
        </pc:grpChg>
        <pc:picChg chg="add mod">
          <ac:chgData name="Robin Rettien" userId="d3b77970-caed-4e6f-89f3-1a113df11dad" providerId="ADAL" clId="{DAEA3E22-9844-481E-9B87-6745CA6151F1}" dt="2020-10-22T10:52:03.408" v="2366" actId="13926"/>
          <ac:picMkLst>
            <pc:docMk/>
            <pc:sldMk cId="1884533410" sldId="4571"/>
            <ac:picMk id="3" creationId="{A5030225-D18D-41BD-AAFF-55E24638A6E7}"/>
          </ac:picMkLst>
        </pc:picChg>
        <pc:picChg chg="mod">
          <ac:chgData name="Robin Rettien" userId="d3b77970-caed-4e6f-89f3-1a113df11dad" providerId="ADAL" clId="{DAEA3E22-9844-481E-9B87-6745CA6151F1}" dt="2020-10-22T10:52:03.408" v="2366" actId="13926"/>
          <ac:picMkLst>
            <pc:docMk/>
            <pc:sldMk cId="1884533410" sldId="4571"/>
            <ac:picMk id="6" creationId="{9D356B8A-DA2A-4168-A907-279322E76B0F}"/>
          </ac:picMkLst>
        </pc:picChg>
        <pc:picChg chg="del">
          <ac:chgData name="Robin Rettien" userId="d3b77970-caed-4e6f-89f3-1a113df11dad" providerId="ADAL" clId="{DAEA3E22-9844-481E-9B87-6745CA6151F1}" dt="2020-10-21T21:22:33.192" v="412" actId="478"/>
          <ac:picMkLst>
            <pc:docMk/>
            <pc:sldMk cId="1884533410" sldId="4571"/>
            <ac:picMk id="7" creationId="{F3F3D2D5-55CD-4314-BD6F-761C3425261E}"/>
          </ac:picMkLst>
        </pc:picChg>
        <pc:picChg chg="mod">
          <ac:chgData name="Robin Rettien" userId="d3b77970-caed-4e6f-89f3-1a113df11dad" providerId="ADAL" clId="{DAEA3E22-9844-481E-9B87-6745CA6151F1}" dt="2020-10-22T10:52:03.408" v="2366" actId="13926"/>
          <ac:picMkLst>
            <pc:docMk/>
            <pc:sldMk cId="1884533410" sldId="4571"/>
            <ac:picMk id="2049" creationId="{705F0B77-9A99-4380-8721-D950C2FFEE62}"/>
          </ac:picMkLst>
        </pc:picChg>
        <pc:cxnChg chg="mod">
          <ac:chgData name="Robin Rettien" userId="d3b77970-caed-4e6f-89f3-1a113df11dad" providerId="ADAL" clId="{DAEA3E22-9844-481E-9B87-6745CA6151F1}" dt="2020-10-22T10:52:03.408" v="2366" actId="13926"/>
          <ac:cxnSpMkLst>
            <pc:docMk/>
            <pc:sldMk cId="1884533410" sldId="4571"/>
            <ac:cxnSpMk id="11" creationId="{5AD29280-6340-4A6D-882B-93B65A653036}"/>
          </ac:cxnSpMkLst>
        </pc:cxnChg>
        <pc:cxnChg chg="mod">
          <ac:chgData name="Robin Rettien" userId="d3b77970-caed-4e6f-89f3-1a113df11dad" providerId="ADAL" clId="{DAEA3E22-9844-481E-9B87-6745CA6151F1}" dt="2020-10-22T10:52:03.408" v="2366" actId="13926"/>
          <ac:cxnSpMkLst>
            <pc:docMk/>
            <pc:sldMk cId="1884533410" sldId="4571"/>
            <ac:cxnSpMk id="28" creationId="{1C42CD76-8834-4DA2-B1A7-09EF94D055EF}"/>
          </ac:cxnSpMkLst>
        </pc:cxnChg>
      </pc:sldChg>
      <pc:sldChg chg="modSp">
        <pc:chgData name="Robin Rettien" userId="d3b77970-caed-4e6f-89f3-1a113df11dad" providerId="ADAL" clId="{DAEA3E22-9844-481E-9B87-6745CA6151F1}" dt="2020-10-22T11:28:35.980" v="2420"/>
        <pc:sldMkLst>
          <pc:docMk/>
          <pc:sldMk cId="1169208403" sldId="4572"/>
        </pc:sldMkLst>
        <pc:picChg chg="mod">
          <ac:chgData name="Robin Rettien" userId="d3b77970-caed-4e6f-89f3-1a113df11dad" providerId="ADAL" clId="{DAEA3E22-9844-481E-9B87-6745CA6151F1}" dt="2020-10-22T11:28:35.980" v="2420"/>
          <ac:picMkLst>
            <pc:docMk/>
            <pc:sldMk cId="1169208403" sldId="4572"/>
            <ac:picMk id="14" creationId="{E691CC0E-F415-4D36-BA60-A7DB445A310A}"/>
          </ac:picMkLst>
        </pc:picChg>
      </pc:sldChg>
      <pc:sldChg chg="addSp modSp mod">
        <pc:chgData name="Robin Rettien" userId="d3b77970-caed-4e6f-89f3-1a113df11dad" providerId="ADAL" clId="{DAEA3E22-9844-481E-9B87-6745CA6151F1}" dt="2020-10-22T11:16:04.864" v="2374" actId="13926"/>
        <pc:sldMkLst>
          <pc:docMk/>
          <pc:sldMk cId="3274485005" sldId="4573"/>
        </pc:sldMkLst>
        <pc:spChg chg="mod">
          <ac:chgData name="Robin Rettien" userId="d3b77970-caed-4e6f-89f3-1a113df11dad" providerId="ADAL" clId="{DAEA3E22-9844-481E-9B87-6745CA6151F1}" dt="2020-10-22T11:16:04.864" v="2374" actId="13926"/>
          <ac:spMkLst>
            <pc:docMk/>
            <pc:sldMk cId="3274485005" sldId="4573"/>
            <ac:spMk id="2" creationId="{7D701395-8032-4536-906F-15A66E308701}"/>
          </ac:spMkLst>
        </pc:spChg>
        <pc:spChg chg="mod">
          <ac:chgData name="Robin Rettien" userId="d3b77970-caed-4e6f-89f3-1a113df11dad" providerId="ADAL" clId="{DAEA3E22-9844-481E-9B87-6745CA6151F1}" dt="2020-10-22T11:16:04.864" v="2374" actId="13926"/>
          <ac:spMkLst>
            <pc:docMk/>
            <pc:sldMk cId="3274485005" sldId="4573"/>
            <ac:spMk id="3" creationId="{6A8CB6D2-D540-477B-944A-1A81A84AA864}"/>
          </ac:spMkLst>
        </pc:spChg>
        <pc:spChg chg="mod">
          <ac:chgData name="Robin Rettien" userId="d3b77970-caed-4e6f-89f3-1a113df11dad" providerId="ADAL" clId="{DAEA3E22-9844-481E-9B87-6745CA6151F1}" dt="2020-10-22T11:16:04.864" v="2374" actId="13926"/>
          <ac:spMkLst>
            <pc:docMk/>
            <pc:sldMk cId="3274485005" sldId="4573"/>
            <ac:spMk id="4" creationId="{CDDC7632-1DC7-4CE4-8E9B-ACA285222032}"/>
          </ac:spMkLst>
        </pc:spChg>
        <pc:spChg chg="add mod">
          <ac:chgData name="Robin Rettien" userId="d3b77970-caed-4e6f-89f3-1a113df11dad" providerId="ADAL" clId="{DAEA3E22-9844-481E-9B87-6745CA6151F1}" dt="2020-10-22T11:16:04.864" v="2374" actId="13926"/>
          <ac:spMkLst>
            <pc:docMk/>
            <pc:sldMk cId="3274485005" sldId="4573"/>
            <ac:spMk id="5" creationId="{DAD2CE28-5515-44D7-A415-8A8CC6358239}"/>
          </ac:spMkLst>
        </pc:spChg>
        <pc:spChg chg="mod">
          <ac:chgData name="Robin Rettien" userId="d3b77970-caed-4e6f-89f3-1a113df11dad" providerId="ADAL" clId="{DAEA3E22-9844-481E-9B87-6745CA6151F1}" dt="2020-10-22T11:16:04.864" v="2374" actId="13926"/>
          <ac:spMkLst>
            <pc:docMk/>
            <pc:sldMk cId="3274485005" sldId="4573"/>
            <ac:spMk id="9" creationId="{5E79F570-E796-4237-A3D9-6EE79FB0C34B}"/>
          </ac:spMkLst>
        </pc:spChg>
        <pc:spChg chg="mod">
          <ac:chgData name="Robin Rettien" userId="d3b77970-caed-4e6f-89f3-1a113df11dad" providerId="ADAL" clId="{DAEA3E22-9844-481E-9B87-6745CA6151F1}" dt="2020-10-22T11:16:04.864" v="2374" actId="13926"/>
          <ac:spMkLst>
            <pc:docMk/>
            <pc:sldMk cId="3274485005" sldId="4573"/>
            <ac:spMk id="10" creationId="{03C58358-E65C-4040-9AE6-2F71E739890D}"/>
          </ac:spMkLst>
        </pc:spChg>
        <pc:spChg chg="mod">
          <ac:chgData name="Robin Rettien" userId="d3b77970-caed-4e6f-89f3-1a113df11dad" providerId="ADAL" clId="{DAEA3E22-9844-481E-9B87-6745CA6151F1}" dt="2020-10-22T11:16:04.864" v="2374" actId="13926"/>
          <ac:spMkLst>
            <pc:docMk/>
            <pc:sldMk cId="3274485005" sldId="4573"/>
            <ac:spMk id="11" creationId="{58DCC29F-FF09-4CB3-B18E-691543D3BB56}"/>
          </ac:spMkLst>
        </pc:spChg>
        <pc:spChg chg="mod">
          <ac:chgData name="Robin Rettien" userId="d3b77970-caed-4e6f-89f3-1a113df11dad" providerId="ADAL" clId="{DAEA3E22-9844-481E-9B87-6745CA6151F1}" dt="2020-10-22T11:16:04.864" v="2374" actId="13926"/>
          <ac:spMkLst>
            <pc:docMk/>
            <pc:sldMk cId="3274485005" sldId="4573"/>
            <ac:spMk id="12" creationId="{C5FCB7DD-EAD7-4AE2-9D8B-623317BA60C5}"/>
          </ac:spMkLst>
        </pc:spChg>
        <pc:spChg chg="mod">
          <ac:chgData name="Robin Rettien" userId="d3b77970-caed-4e6f-89f3-1a113df11dad" providerId="ADAL" clId="{DAEA3E22-9844-481E-9B87-6745CA6151F1}" dt="2020-10-22T11:16:04.864" v="2374" actId="13926"/>
          <ac:spMkLst>
            <pc:docMk/>
            <pc:sldMk cId="3274485005" sldId="4573"/>
            <ac:spMk id="13" creationId="{775733B9-A883-4C2E-87C6-A3E7605D832C}"/>
          </ac:spMkLst>
        </pc:spChg>
        <pc:spChg chg="mod">
          <ac:chgData name="Robin Rettien" userId="d3b77970-caed-4e6f-89f3-1a113df11dad" providerId="ADAL" clId="{DAEA3E22-9844-481E-9B87-6745CA6151F1}" dt="2020-10-22T11:16:04.864" v="2374" actId="13926"/>
          <ac:spMkLst>
            <pc:docMk/>
            <pc:sldMk cId="3274485005" sldId="4573"/>
            <ac:spMk id="14" creationId="{612DBC90-C098-494F-9FAE-DD8E73A3403E}"/>
          </ac:spMkLst>
        </pc:spChg>
        <pc:spChg chg="mod">
          <ac:chgData name="Robin Rettien" userId="d3b77970-caed-4e6f-89f3-1a113df11dad" providerId="ADAL" clId="{DAEA3E22-9844-481E-9B87-6745CA6151F1}" dt="2020-10-22T11:16:04.864" v="2374" actId="13926"/>
          <ac:spMkLst>
            <pc:docMk/>
            <pc:sldMk cId="3274485005" sldId="4573"/>
            <ac:spMk id="16" creationId="{1B720425-FBC0-424F-9633-BCDC9BAB42F9}"/>
          </ac:spMkLst>
        </pc:spChg>
        <pc:spChg chg="mod">
          <ac:chgData name="Robin Rettien" userId="d3b77970-caed-4e6f-89f3-1a113df11dad" providerId="ADAL" clId="{DAEA3E22-9844-481E-9B87-6745CA6151F1}" dt="2020-10-22T10:19:16.869" v="2151" actId="20577"/>
          <ac:spMkLst>
            <pc:docMk/>
            <pc:sldMk cId="3274485005" sldId="4573"/>
            <ac:spMk id="30" creationId="{128664FB-6826-4E34-A7C2-BB803A50DAB9}"/>
          </ac:spMkLst>
        </pc:spChg>
        <pc:spChg chg="mod">
          <ac:chgData name="Robin Rettien" userId="d3b77970-caed-4e6f-89f3-1a113df11dad" providerId="ADAL" clId="{DAEA3E22-9844-481E-9B87-6745CA6151F1}" dt="2020-10-22T11:16:04.864" v="2374" actId="13926"/>
          <ac:spMkLst>
            <pc:docMk/>
            <pc:sldMk cId="3274485005" sldId="4573"/>
            <ac:spMk id="49" creationId="{FDAE1DD3-9F82-489A-A1D0-F43447ACBE78}"/>
          </ac:spMkLst>
        </pc:spChg>
        <pc:spChg chg="mod">
          <ac:chgData name="Robin Rettien" userId="d3b77970-caed-4e6f-89f3-1a113df11dad" providerId="ADAL" clId="{DAEA3E22-9844-481E-9B87-6745CA6151F1}" dt="2020-10-22T11:16:04.864" v="2374" actId="13926"/>
          <ac:spMkLst>
            <pc:docMk/>
            <pc:sldMk cId="3274485005" sldId="4573"/>
            <ac:spMk id="50" creationId="{FC945C80-7735-4E2E-B7EB-4E4FBA3097B8}"/>
          </ac:spMkLst>
        </pc:spChg>
        <pc:spChg chg="mod">
          <ac:chgData name="Robin Rettien" userId="d3b77970-caed-4e6f-89f3-1a113df11dad" providerId="ADAL" clId="{DAEA3E22-9844-481E-9B87-6745CA6151F1}" dt="2020-10-22T11:16:04.864" v="2374" actId="13926"/>
          <ac:spMkLst>
            <pc:docMk/>
            <pc:sldMk cId="3274485005" sldId="4573"/>
            <ac:spMk id="52" creationId="{B5F341A4-0508-4AFE-8B73-9F62DC2BA166}"/>
          </ac:spMkLst>
        </pc:spChg>
        <pc:spChg chg="mod">
          <ac:chgData name="Robin Rettien" userId="d3b77970-caed-4e6f-89f3-1a113df11dad" providerId="ADAL" clId="{DAEA3E22-9844-481E-9B87-6745CA6151F1}" dt="2020-10-22T11:16:04.864" v="2374" actId="13926"/>
          <ac:spMkLst>
            <pc:docMk/>
            <pc:sldMk cId="3274485005" sldId="4573"/>
            <ac:spMk id="2056" creationId="{1B30ABB9-2B75-4D36-B662-1DED97B1ECB9}"/>
          </ac:spMkLst>
        </pc:spChg>
        <pc:spChg chg="mod">
          <ac:chgData name="Robin Rettien" userId="d3b77970-caed-4e6f-89f3-1a113df11dad" providerId="ADAL" clId="{DAEA3E22-9844-481E-9B87-6745CA6151F1}" dt="2020-10-22T11:16:04.864" v="2374" actId="13926"/>
          <ac:spMkLst>
            <pc:docMk/>
            <pc:sldMk cId="3274485005" sldId="4573"/>
            <ac:spMk id="2057" creationId="{E33BCF28-06E1-468A-9C78-61C467A2AF47}"/>
          </ac:spMkLst>
        </pc:spChg>
        <pc:grpChg chg="mod">
          <ac:chgData name="Robin Rettien" userId="d3b77970-caed-4e6f-89f3-1a113df11dad" providerId="ADAL" clId="{DAEA3E22-9844-481E-9B87-6745CA6151F1}" dt="2020-10-22T11:16:04.864" v="2374" actId="13926"/>
          <ac:grpSpMkLst>
            <pc:docMk/>
            <pc:sldMk cId="3274485005" sldId="4573"/>
            <ac:grpSpMk id="23" creationId="{945004CA-8757-43ED-A733-89BF599B1737}"/>
          </ac:grpSpMkLst>
        </pc:grpChg>
        <pc:picChg chg="mod">
          <ac:chgData name="Robin Rettien" userId="d3b77970-caed-4e6f-89f3-1a113df11dad" providerId="ADAL" clId="{DAEA3E22-9844-481E-9B87-6745CA6151F1}" dt="2020-10-22T11:16:04.864" v="2374" actId="13926"/>
          <ac:picMkLst>
            <pc:docMk/>
            <pc:sldMk cId="3274485005" sldId="4573"/>
            <ac:picMk id="6" creationId="{6F2B03DD-977A-4AB5-94F9-465CAE270D5E}"/>
          </ac:picMkLst>
        </pc:picChg>
        <pc:picChg chg="mod">
          <ac:chgData name="Robin Rettien" userId="d3b77970-caed-4e6f-89f3-1a113df11dad" providerId="ADAL" clId="{DAEA3E22-9844-481E-9B87-6745CA6151F1}" dt="2020-10-22T11:16:04.864" v="2374" actId="13926"/>
          <ac:picMkLst>
            <pc:docMk/>
            <pc:sldMk cId="3274485005" sldId="4573"/>
            <ac:picMk id="7" creationId="{831CDB4A-DFC0-4FDE-8300-E76E1ED5924B}"/>
          </ac:picMkLst>
        </pc:picChg>
        <pc:picChg chg="mod">
          <ac:chgData name="Robin Rettien" userId="d3b77970-caed-4e6f-89f3-1a113df11dad" providerId="ADAL" clId="{DAEA3E22-9844-481E-9B87-6745CA6151F1}" dt="2020-10-22T11:16:04.864" v="2374" actId="13926"/>
          <ac:picMkLst>
            <pc:docMk/>
            <pc:sldMk cId="3274485005" sldId="4573"/>
            <ac:picMk id="8" creationId="{B8901092-C667-4EF1-9781-7859EE7FB558}"/>
          </ac:picMkLst>
        </pc:picChg>
        <pc:picChg chg="mod">
          <ac:chgData name="Robin Rettien" userId="d3b77970-caed-4e6f-89f3-1a113df11dad" providerId="ADAL" clId="{DAEA3E22-9844-481E-9B87-6745CA6151F1}" dt="2020-10-22T11:16:04.864" v="2374" actId="13926"/>
          <ac:picMkLst>
            <pc:docMk/>
            <pc:sldMk cId="3274485005" sldId="4573"/>
            <ac:picMk id="17" creationId="{5BCC7D88-C2C9-4D46-AAF7-2DE5605773E9}"/>
          </ac:picMkLst>
        </pc:picChg>
      </pc:sldChg>
      <pc:sldChg chg="addSp modSp mod">
        <pc:chgData name="Robin Rettien" userId="d3b77970-caed-4e6f-89f3-1a113df11dad" providerId="ADAL" clId="{DAEA3E22-9844-481E-9B87-6745CA6151F1}" dt="2020-10-22T11:16:09.743" v="2375" actId="13926"/>
        <pc:sldMkLst>
          <pc:docMk/>
          <pc:sldMk cId="1085131706" sldId="4574"/>
        </pc:sldMkLst>
        <pc:spChg chg="mod">
          <ac:chgData name="Robin Rettien" userId="d3b77970-caed-4e6f-89f3-1a113df11dad" providerId="ADAL" clId="{DAEA3E22-9844-481E-9B87-6745CA6151F1}" dt="2020-10-22T11:16:09.743" v="2375" actId="13926"/>
          <ac:spMkLst>
            <pc:docMk/>
            <pc:sldMk cId="1085131706" sldId="4574"/>
            <ac:spMk id="2" creationId="{7D701395-8032-4536-906F-15A66E308701}"/>
          </ac:spMkLst>
        </pc:spChg>
        <pc:spChg chg="mod">
          <ac:chgData name="Robin Rettien" userId="d3b77970-caed-4e6f-89f3-1a113df11dad" providerId="ADAL" clId="{DAEA3E22-9844-481E-9B87-6745CA6151F1}" dt="2020-10-22T11:16:09.743" v="2375" actId="13926"/>
          <ac:spMkLst>
            <pc:docMk/>
            <pc:sldMk cId="1085131706" sldId="4574"/>
            <ac:spMk id="3" creationId="{6A8CB6D2-D540-477B-944A-1A81A84AA864}"/>
          </ac:spMkLst>
        </pc:spChg>
        <pc:spChg chg="mod">
          <ac:chgData name="Robin Rettien" userId="d3b77970-caed-4e6f-89f3-1a113df11dad" providerId="ADAL" clId="{DAEA3E22-9844-481E-9B87-6745CA6151F1}" dt="2020-10-22T11:16:09.743" v="2375" actId="13926"/>
          <ac:spMkLst>
            <pc:docMk/>
            <pc:sldMk cId="1085131706" sldId="4574"/>
            <ac:spMk id="4" creationId="{CDDC7632-1DC7-4CE4-8E9B-ACA285222032}"/>
          </ac:spMkLst>
        </pc:spChg>
        <pc:spChg chg="mod">
          <ac:chgData name="Robin Rettien" userId="d3b77970-caed-4e6f-89f3-1a113df11dad" providerId="ADAL" clId="{DAEA3E22-9844-481E-9B87-6745CA6151F1}" dt="2020-10-22T11:16:09.743" v="2375" actId="13926"/>
          <ac:spMkLst>
            <pc:docMk/>
            <pc:sldMk cId="1085131706" sldId="4574"/>
            <ac:spMk id="6" creationId="{B982C184-4600-4E8E-BF80-09BC860E857A}"/>
          </ac:spMkLst>
        </pc:spChg>
        <pc:spChg chg="mod">
          <ac:chgData name="Robin Rettien" userId="d3b77970-caed-4e6f-89f3-1a113df11dad" providerId="ADAL" clId="{DAEA3E22-9844-481E-9B87-6745CA6151F1}" dt="2020-10-22T11:16:09.743" v="2375" actId="13926"/>
          <ac:spMkLst>
            <pc:docMk/>
            <pc:sldMk cId="1085131706" sldId="4574"/>
            <ac:spMk id="8" creationId="{718CF40A-7FBB-46C0-A004-D03AE02F1D8B}"/>
          </ac:spMkLst>
        </pc:spChg>
        <pc:spChg chg="mod">
          <ac:chgData name="Robin Rettien" userId="d3b77970-caed-4e6f-89f3-1a113df11dad" providerId="ADAL" clId="{DAEA3E22-9844-481E-9B87-6745CA6151F1}" dt="2020-10-22T11:16:09.743" v="2375" actId="13926"/>
          <ac:spMkLst>
            <pc:docMk/>
            <pc:sldMk cId="1085131706" sldId="4574"/>
            <ac:spMk id="9" creationId="{829358E4-567F-4779-954B-B1E8A3948C34}"/>
          </ac:spMkLst>
        </pc:spChg>
        <pc:spChg chg="add mod">
          <ac:chgData name="Robin Rettien" userId="d3b77970-caed-4e6f-89f3-1a113df11dad" providerId="ADAL" clId="{DAEA3E22-9844-481E-9B87-6745CA6151F1}" dt="2020-10-22T11:16:09.743" v="2375" actId="13926"/>
          <ac:spMkLst>
            <pc:docMk/>
            <pc:sldMk cId="1085131706" sldId="4574"/>
            <ac:spMk id="11" creationId="{B05E24DA-4586-495A-8D84-6D3DA6BF7197}"/>
          </ac:spMkLst>
        </pc:spChg>
        <pc:spChg chg="mod">
          <ac:chgData name="Robin Rettien" userId="d3b77970-caed-4e6f-89f3-1a113df11dad" providerId="ADAL" clId="{DAEA3E22-9844-481E-9B87-6745CA6151F1}" dt="2020-10-22T11:16:09.743" v="2375" actId="13926"/>
          <ac:spMkLst>
            <pc:docMk/>
            <pc:sldMk cId="1085131706" sldId="4574"/>
            <ac:spMk id="15" creationId="{4842132F-B7FB-4679-A61E-D7493F9237E0}"/>
          </ac:spMkLst>
        </pc:spChg>
        <pc:spChg chg="mod">
          <ac:chgData name="Robin Rettien" userId="d3b77970-caed-4e6f-89f3-1a113df11dad" providerId="ADAL" clId="{DAEA3E22-9844-481E-9B87-6745CA6151F1}" dt="2020-10-22T11:16:09.743" v="2375" actId="13926"/>
          <ac:spMkLst>
            <pc:docMk/>
            <pc:sldMk cId="1085131706" sldId="4574"/>
            <ac:spMk id="18" creationId="{C597B672-F3D0-4B68-A7BD-449A3938397C}"/>
          </ac:spMkLst>
        </pc:spChg>
        <pc:spChg chg="mod">
          <ac:chgData name="Robin Rettien" userId="d3b77970-caed-4e6f-89f3-1a113df11dad" providerId="ADAL" clId="{DAEA3E22-9844-481E-9B87-6745CA6151F1}" dt="2020-10-22T11:16:09.743" v="2375" actId="13926"/>
          <ac:spMkLst>
            <pc:docMk/>
            <pc:sldMk cId="1085131706" sldId="4574"/>
            <ac:spMk id="19" creationId="{2733996B-2A54-4D5B-AF62-A7292E3F4EC3}"/>
          </ac:spMkLst>
        </pc:spChg>
        <pc:spChg chg="mod">
          <ac:chgData name="Robin Rettien" userId="d3b77970-caed-4e6f-89f3-1a113df11dad" providerId="ADAL" clId="{DAEA3E22-9844-481E-9B87-6745CA6151F1}" dt="2020-10-22T11:16:09.743" v="2375" actId="13926"/>
          <ac:spMkLst>
            <pc:docMk/>
            <pc:sldMk cId="1085131706" sldId="4574"/>
            <ac:spMk id="28" creationId="{698DF61A-376B-47CE-B524-2202EF0A2D97}"/>
          </ac:spMkLst>
        </pc:spChg>
        <pc:spChg chg="mod">
          <ac:chgData name="Robin Rettien" userId="d3b77970-caed-4e6f-89f3-1a113df11dad" providerId="ADAL" clId="{DAEA3E22-9844-481E-9B87-6745CA6151F1}" dt="2020-10-22T11:16:09.743" v="2375" actId="13926"/>
          <ac:spMkLst>
            <pc:docMk/>
            <pc:sldMk cId="1085131706" sldId="4574"/>
            <ac:spMk id="29" creationId="{177A4F20-1DAB-4FE4-A268-501C71CA083D}"/>
          </ac:spMkLst>
        </pc:spChg>
        <pc:spChg chg="mod">
          <ac:chgData name="Robin Rettien" userId="d3b77970-caed-4e6f-89f3-1a113df11dad" providerId="ADAL" clId="{DAEA3E22-9844-481E-9B87-6745CA6151F1}" dt="2020-10-22T10:19:09.345" v="2147" actId="20577"/>
          <ac:spMkLst>
            <pc:docMk/>
            <pc:sldMk cId="1085131706" sldId="4574"/>
            <ac:spMk id="30" creationId="{128664FB-6826-4E34-A7C2-BB803A50DAB9}"/>
          </ac:spMkLst>
        </pc:spChg>
        <pc:spChg chg="mod">
          <ac:chgData name="Robin Rettien" userId="d3b77970-caed-4e6f-89f3-1a113df11dad" providerId="ADAL" clId="{DAEA3E22-9844-481E-9B87-6745CA6151F1}" dt="2020-10-22T11:16:09.743" v="2375" actId="13926"/>
          <ac:spMkLst>
            <pc:docMk/>
            <pc:sldMk cId="1085131706" sldId="4574"/>
            <ac:spMk id="48" creationId="{498745A3-3C1A-4489-9064-358337CD2F24}"/>
          </ac:spMkLst>
        </pc:spChg>
        <pc:spChg chg="mod">
          <ac:chgData name="Robin Rettien" userId="d3b77970-caed-4e6f-89f3-1a113df11dad" providerId="ADAL" clId="{DAEA3E22-9844-481E-9B87-6745CA6151F1}" dt="2020-10-22T11:16:09.743" v="2375" actId="13926"/>
          <ac:spMkLst>
            <pc:docMk/>
            <pc:sldMk cId="1085131706" sldId="4574"/>
            <ac:spMk id="50" creationId="{55028B99-D6A7-4A2E-AD93-4DF4CC84560B}"/>
          </ac:spMkLst>
        </pc:spChg>
        <pc:spChg chg="mod">
          <ac:chgData name="Robin Rettien" userId="d3b77970-caed-4e6f-89f3-1a113df11dad" providerId="ADAL" clId="{DAEA3E22-9844-481E-9B87-6745CA6151F1}" dt="2020-10-22T11:16:09.743" v="2375" actId="13926"/>
          <ac:spMkLst>
            <pc:docMk/>
            <pc:sldMk cId="1085131706" sldId="4574"/>
            <ac:spMk id="52" creationId="{B5F341A4-0508-4AFE-8B73-9F62DC2BA166}"/>
          </ac:spMkLst>
        </pc:spChg>
        <pc:spChg chg="mod">
          <ac:chgData name="Robin Rettien" userId="d3b77970-caed-4e6f-89f3-1a113df11dad" providerId="ADAL" clId="{DAEA3E22-9844-481E-9B87-6745CA6151F1}" dt="2020-10-22T11:16:09.743" v="2375" actId="13926"/>
          <ac:spMkLst>
            <pc:docMk/>
            <pc:sldMk cId="1085131706" sldId="4574"/>
            <ac:spMk id="54" creationId="{8C335D4E-7F20-413A-A170-9ABBF1CA772E}"/>
          </ac:spMkLst>
        </pc:spChg>
        <pc:spChg chg="mod">
          <ac:chgData name="Robin Rettien" userId="d3b77970-caed-4e6f-89f3-1a113df11dad" providerId="ADAL" clId="{DAEA3E22-9844-481E-9B87-6745CA6151F1}" dt="2020-10-22T11:16:09.743" v="2375" actId="13926"/>
          <ac:spMkLst>
            <pc:docMk/>
            <pc:sldMk cId="1085131706" sldId="4574"/>
            <ac:spMk id="56" creationId="{47766F8B-3C2F-4D76-BE19-2C4D688EC007}"/>
          </ac:spMkLst>
        </pc:spChg>
        <pc:grpChg chg="mod">
          <ac:chgData name="Robin Rettien" userId="d3b77970-caed-4e6f-89f3-1a113df11dad" providerId="ADAL" clId="{DAEA3E22-9844-481E-9B87-6745CA6151F1}" dt="2020-10-22T11:16:09.743" v="2375" actId="13926"/>
          <ac:grpSpMkLst>
            <pc:docMk/>
            <pc:sldMk cId="1085131706" sldId="4574"/>
            <ac:grpSpMk id="23" creationId="{945004CA-8757-43ED-A733-89BF599B1737}"/>
          </ac:grpSpMkLst>
        </pc:grpChg>
        <pc:picChg chg="mod">
          <ac:chgData name="Robin Rettien" userId="d3b77970-caed-4e6f-89f3-1a113df11dad" providerId="ADAL" clId="{DAEA3E22-9844-481E-9B87-6745CA6151F1}" dt="2020-10-22T11:16:09.743" v="2375" actId="13926"/>
          <ac:picMkLst>
            <pc:docMk/>
            <pc:sldMk cId="1085131706" sldId="4574"/>
            <ac:picMk id="5" creationId="{DF8C8054-4AB0-4AF8-AF1F-A7B979F607E6}"/>
          </ac:picMkLst>
        </pc:picChg>
        <pc:picChg chg="mod">
          <ac:chgData name="Robin Rettien" userId="d3b77970-caed-4e6f-89f3-1a113df11dad" providerId="ADAL" clId="{DAEA3E22-9844-481E-9B87-6745CA6151F1}" dt="2020-10-22T11:16:09.743" v="2375" actId="13926"/>
          <ac:picMkLst>
            <pc:docMk/>
            <pc:sldMk cId="1085131706" sldId="4574"/>
            <ac:picMk id="7" creationId="{831CDB4A-DFC0-4FDE-8300-E76E1ED5924B}"/>
          </ac:picMkLst>
        </pc:picChg>
        <pc:picChg chg="mod">
          <ac:chgData name="Robin Rettien" userId="d3b77970-caed-4e6f-89f3-1a113df11dad" providerId="ADAL" clId="{DAEA3E22-9844-481E-9B87-6745CA6151F1}" dt="2020-10-22T11:16:09.743" v="2375" actId="13926"/>
          <ac:picMkLst>
            <pc:docMk/>
            <pc:sldMk cId="1085131706" sldId="4574"/>
            <ac:picMk id="10" creationId="{422FC885-33E5-400B-8BAC-D812D224B56F}"/>
          </ac:picMkLst>
        </pc:picChg>
        <pc:picChg chg="mod">
          <ac:chgData name="Robin Rettien" userId="d3b77970-caed-4e6f-89f3-1a113df11dad" providerId="ADAL" clId="{DAEA3E22-9844-481E-9B87-6745CA6151F1}" dt="2020-10-22T11:16:09.743" v="2375" actId="13926"/>
          <ac:picMkLst>
            <pc:docMk/>
            <pc:sldMk cId="1085131706" sldId="4574"/>
            <ac:picMk id="13" creationId="{40CFDC6C-7ECD-4DDE-BD4C-C7A8156F89EA}"/>
          </ac:picMkLst>
        </pc:picChg>
        <pc:picChg chg="mod">
          <ac:chgData name="Robin Rettien" userId="d3b77970-caed-4e6f-89f3-1a113df11dad" providerId="ADAL" clId="{DAEA3E22-9844-481E-9B87-6745CA6151F1}" dt="2020-10-22T11:16:09.743" v="2375" actId="13926"/>
          <ac:picMkLst>
            <pc:docMk/>
            <pc:sldMk cId="1085131706" sldId="4574"/>
            <ac:picMk id="17" creationId="{5BCC7D88-C2C9-4D46-AAF7-2DE5605773E9}"/>
          </ac:picMkLst>
        </pc:picChg>
      </pc:sldChg>
      <pc:sldChg chg="addSp delSp modSp add mod">
        <pc:chgData name="Robin Rettien" userId="d3b77970-caed-4e6f-89f3-1a113df11dad" providerId="ADAL" clId="{DAEA3E22-9844-481E-9B87-6745CA6151F1}" dt="2020-10-22T11:37:22.861" v="2474" actId="22"/>
        <pc:sldMkLst>
          <pc:docMk/>
          <pc:sldMk cId="179524939" sldId="4575"/>
        </pc:sldMkLst>
        <pc:spChg chg="mod">
          <ac:chgData name="Robin Rettien" userId="d3b77970-caed-4e6f-89f3-1a113df11dad" providerId="ADAL" clId="{DAEA3E22-9844-481E-9B87-6745CA6151F1}" dt="2020-10-21T21:49:45.138" v="527"/>
          <ac:spMkLst>
            <pc:docMk/>
            <pc:sldMk cId="179524939" sldId="4575"/>
            <ac:spMk id="4" creationId="{29CB9718-F33C-45E0-97AD-AD6A26E51A3C}"/>
          </ac:spMkLst>
        </pc:spChg>
        <pc:spChg chg="mod">
          <ac:chgData name="Robin Rettien" userId="d3b77970-caed-4e6f-89f3-1a113df11dad" providerId="ADAL" clId="{DAEA3E22-9844-481E-9B87-6745CA6151F1}" dt="2020-10-21T21:58:28.878" v="651" actId="20577"/>
          <ac:spMkLst>
            <pc:docMk/>
            <pc:sldMk cId="179524939" sldId="4575"/>
            <ac:spMk id="12" creationId="{858A2FD7-6410-4F87-A226-C140B6AEB270}"/>
          </ac:spMkLst>
        </pc:spChg>
        <pc:spChg chg="mod">
          <ac:chgData name="Robin Rettien" userId="d3b77970-caed-4e6f-89f3-1a113df11dad" providerId="ADAL" clId="{DAEA3E22-9844-481E-9B87-6745CA6151F1}" dt="2020-10-21T21:58:31.441" v="653" actId="20577"/>
          <ac:spMkLst>
            <pc:docMk/>
            <pc:sldMk cId="179524939" sldId="4575"/>
            <ac:spMk id="13" creationId="{3D8F68DD-4142-45D9-A1F9-EA5120DD9B73}"/>
          </ac:spMkLst>
        </pc:spChg>
        <pc:spChg chg="mod">
          <ac:chgData name="Robin Rettien" userId="d3b77970-caed-4e6f-89f3-1a113df11dad" providerId="ADAL" clId="{DAEA3E22-9844-481E-9B87-6745CA6151F1}" dt="2020-10-21T21:58:22.934" v="649" actId="1036"/>
          <ac:spMkLst>
            <pc:docMk/>
            <pc:sldMk cId="179524939" sldId="4575"/>
            <ac:spMk id="14" creationId="{3DD0E273-31E9-4D79-AACC-D40A12F1EE69}"/>
          </ac:spMkLst>
        </pc:spChg>
        <pc:spChg chg="mod">
          <ac:chgData name="Robin Rettien" userId="d3b77970-caed-4e6f-89f3-1a113df11dad" providerId="ADAL" clId="{DAEA3E22-9844-481E-9B87-6745CA6151F1}" dt="2020-10-21T21:56:05.044" v="610" actId="20577"/>
          <ac:spMkLst>
            <pc:docMk/>
            <pc:sldMk cId="179524939" sldId="4575"/>
            <ac:spMk id="15" creationId="{CD839DB9-4AF9-4C4F-BF8E-1808B5DC10EF}"/>
          </ac:spMkLst>
        </pc:spChg>
        <pc:spChg chg="mod">
          <ac:chgData name="Robin Rettien" userId="d3b77970-caed-4e6f-89f3-1a113df11dad" providerId="ADAL" clId="{DAEA3E22-9844-481E-9B87-6745CA6151F1}" dt="2020-10-21T21:56:26.813" v="616" actId="20577"/>
          <ac:spMkLst>
            <pc:docMk/>
            <pc:sldMk cId="179524939" sldId="4575"/>
            <ac:spMk id="16" creationId="{EFFE92DC-8CCE-4EC0-8477-071E9989BA8B}"/>
          </ac:spMkLst>
        </pc:spChg>
        <pc:spChg chg="mod">
          <ac:chgData name="Robin Rettien" userId="d3b77970-caed-4e6f-89f3-1a113df11dad" providerId="ADAL" clId="{DAEA3E22-9844-481E-9B87-6745CA6151F1}" dt="2020-10-21T21:58:57.123" v="671" actId="1036"/>
          <ac:spMkLst>
            <pc:docMk/>
            <pc:sldMk cId="179524939" sldId="4575"/>
            <ac:spMk id="17" creationId="{02079E76-141C-4A1E-A235-28E56683D1AF}"/>
          </ac:spMkLst>
        </pc:spChg>
        <pc:spChg chg="del">
          <ac:chgData name="Robin Rettien" userId="d3b77970-caed-4e6f-89f3-1a113df11dad" providerId="ADAL" clId="{DAEA3E22-9844-481E-9B87-6745CA6151F1}" dt="2020-10-21T21:57:36.470" v="621" actId="478"/>
          <ac:spMkLst>
            <pc:docMk/>
            <pc:sldMk cId="179524939" sldId="4575"/>
            <ac:spMk id="18" creationId="{B8F45AE3-374D-4B6F-BA73-E6CB5F833DE8}"/>
          </ac:spMkLst>
        </pc:spChg>
        <pc:spChg chg="del">
          <ac:chgData name="Robin Rettien" userId="d3b77970-caed-4e6f-89f3-1a113df11dad" providerId="ADAL" clId="{DAEA3E22-9844-481E-9B87-6745CA6151F1}" dt="2020-10-21T21:57:37.661" v="622" actId="478"/>
          <ac:spMkLst>
            <pc:docMk/>
            <pc:sldMk cId="179524939" sldId="4575"/>
            <ac:spMk id="19" creationId="{5C187E06-A4AE-4A32-9456-764011EC3632}"/>
          </ac:spMkLst>
        </pc:spChg>
        <pc:spChg chg="del">
          <ac:chgData name="Robin Rettien" userId="d3b77970-caed-4e6f-89f3-1a113df11dad" providerId="ADAL" clId="{DAEA3E22-9844-481E-9B87-6745CA6151F1}" dt="2020-10-21T21:56:10.973" v="611" actId="478"/>
          <ac:spMkLst>
            <pc:docMk/>
            <pc:sldMk cId="179524939" sldId="4575"/>
            <ac:spMk id="23" creationId="{A914E2DB-0B80-483F-9260-C88F9DE5D295}"/>
          </ac:spMkLst>
        </pc:spChg>
        <pc:spChg chg="del">
          <ac:chgData name="Robin Rettien" userId="d3b77970-caed-4e6f-89f3-1a113df11dad" providerId="ADAL" clId="{DAEA3E22-9844-481E-9B87-6745CA6151F1}" dt="2020-10-21T21:56:30.370" v="617" actId="478"/>
          <ac:spMkLst>
            <pc:docMk/>
            <pc:sldMk cId="179524939" sldId="4575"/>
            <ac:spMk id="25" creationId="{144CD828-848E-4204-818E-525B6FB93F52}"/>
          </ac:spMkLst>
        </pc:spChg>
        <pc:spChg chg="mod">
          <ac:chgData name="Robin Rettien" userId="d3b77970-caed-4e6f-89f3-1a113df11dad" providerId="ADAL" clId="{DAEA3E22-9844-481E-9B87-6745CA6151F1}" dt="2020-10-21T21:56:24.243" v="614" actId="20577"/>
          <ac:spMkLst>
            <pc:docMk/>
            <pc:sldMk cId="179524939" sldId="4575"/>
            <ac:spMk id="34" creationId="{99402958-67AF-42F2-95AF-03D0D68D5D72}"/>
          </ac:spMkLst>
        </pc:spChg>
        <pc:picChg chg="add mod ord">
          <ac:chgData name="Robin Rettien" userId="d3b77970-caed-4e6f-89f3-1a113df11dad" providerId="ADAL" clId="{DAEA3E22-9844-481E-9B87-6745CA6151F1}" dt="2020-10-21T21:58:47.641" v="662" actId="14100"/>
          <ac:picMkLst>
            <pc:docMk/>
            <pc:sldMk cId="179524939" sldId="4575"/>
            <ac:picMk id="3" creationId="{A079B90A-A86F-4A18-B5F3-BDBCB4A9D772}"/>
          </ac:picMkLst>
        </pc:picChg>
        <pc:picChg chg="add mod ord">
          <ac:chgData name="Robin Rettien" userId="d3b77970-caed-4e6f-89f3-1a113df11dad" providerId="ADAL" clId="{DAEA3E22-9844-481E-9B87-6745CA6151F1}" dt="2020-10-21T21:57:57.047" v="632" actId="108"/>
          <ac:picMkLst>
            <pc:docMk/>
            <pc:sldMk cId="179524939" sldId="4575"/>
            <ac:picMk id="5" creationId="{12608228-FFF7-4A9E-BE21-7A8BFA2127D0}"/>
          </ac:picMkLst>
        </pc:picChg>
        <pc:picChg chg="add">
          <ac:chgData name="Robin Rettien" userId="d3b77970-caed-4e6f-89f3-1a113df11dad" providerId="ADAL" clId="{DAEA3E22-9844-481E-9B87-6745CA6151F1}" dt="2020-10-22T11:37:22.861" v="2474" actId="22"/>
          <ac:picMkLst>
            <pc:docMk/>
            <pc:sldMk cId="179524939" sldId="4575"/>
            <ac:picMk id="6" creationId="{869A1B33-9B75-48DA-89C7-82F5D48F14BB}"/>
          </ac:picMkLst>
        </pc:picChg>
        <pc:picChg chg="del mod">
          <ac:chgData name="Robin Rettien" userId="d3b77970-caed-4e6f-89f3-1a113df11dad" providerId="ADAL" clId="{DAEA3E22-9844-481E-9B87-6745CA6151F1}" dt="2020-10-21T21:58:44.462" v="661" actId="478"/>
          <ac:picMkLst>
            <pc:docMk/>
            <pc:sldMk cId="179524939" sldId="4575"/>
            <ac:picMk id="9" creationId="{36B7D5D3-022A-4ACE-8404-1C68D72B4CD7}"/>
          </ac:picMkLst>
        </pc:picChg>
        <pc:picChg chg="del mod">
          <ac:chgData name="Robin Rettien" userId="d3b77970-caed-4e6f-89f3-1a113df11dad" providerId="ADAL" clId="{DAEA3E22-9844-481E-9B87-6745CA6151F1}" dt="2020-10-21T21:57:48.050" v="630" actId="478"/>
          <ac:picMkLst>
            <pc:docMk/>
            <pc:sldMk cId="179524939" sldId="4575"/>
            <ac:picMk id="11" creationId="{6C4869C6-8F12-4E89-BC64-87B18D178DF2}"/>
          </ac:picMkLst>
        </pc:picChg>
        <pc:picChg chg="del">
          <ac:chgData name="Robin Rettien" userId="d3b77970-caed-4e6f-89f3-1a113df11dad" providerId="ADAL" clId="{DAEA3E22-9844-481E-9B87-6745CA6151F1}" dt="2020-10-22T11:37:22.572" v="2473" actId="478"/>
          <ac:picMkLst>
            <pc:docMk/>
            <pc:sldMk cId="179524939" sldId="4575"/>
            <ac:picMk id="20" creationId="{7CB4B6C3-CE8C-43DE-A1F3-F4C5848537E3}"/>
          </ac:picMkLst>
        </pc:picChg>
      </pc:sldChg>
      <pc:sldChg chg="add">
        <pc:chgData name="Robin Rettien" userId="d3b77970-caed-4e6f-89f3-1a113df11dad" providerId="ADAL" clId="{DAEA3E22-9844-481E-9B87-6745CA6151F1}" dt="2020-10-21T22:12:50.570" v="779"/>
        <pc:sldMkLst>
          <pc:docMk/>
          <pc:sldMk cId="2643318129" sldId="4576"/>
        </pc:sldMkLst>
      </pc:sldChg>
      <pc:sldChg chg="delSp add mod">
        <pc:chgData name="Robin Rettien" userId="d3b77970-caed-4e6f-89f3-1a113df11dad" providerId="ADAL" clId="{DAEA3E22-9844-481E-9B87-6745CA6151F1}" dt="2020-10-21T22:13:46.734" v="784" actId="478"/>
        <pc:sldMkLst>
          <pc:docMk/>
          <pc:sldMk cId="3568858931" sldId="4577"/>
        </pc:sldMkLst>
        <pc:spChg chg="del">
          <ac:chgData name="Robin Rettien" userId="d3b77970-caed-4e6f-89f3-1a113df11dad" providerId="ADAL" clId="{DAEA3E22-9844-481E-9B87-6745CA6151F1}" dt="2020-10-21T22:13:40.457" v="782" actId="478"/>
          <ac:spMkLst>
            <pc:docMk/>
            <pc:sldMk cId="3568858931" sldId="4577"/>
            <ac:spMk id="4" creationId="{D2811CFD-C7AB-496F-9B96-65384B56E406}"/>
          </ac:spMkLst>
        </pc:spChg>
        <pc:spChg chg="del">
          <ac:chgData name="Robin Rettien" userId="d3b77970-caed-4e6f-89f3-1a113df11dad" providerId="ADAL" clId="{DAEA3E22-9844-481E-9B87-6745CA6151F1}" dt="2020-10-21T22:13:44.022" v="783" actId="478"/>
          <ac:spMkLst>
            <pc:docMk/>
            <pc:sldMk cId="3568858931" sldId="4577"/>
            <ac:spMk id="9" creationId="{45328FF0-371B-49F2-83E6-D4B30BFF8ECE}"/>
          </ac:spMkLst>
        </pc:spChg>
        <pc:spChg chg="del">
          <ac:chgData name="Robin Rettien" userId="d3b77970-caed-4e6f-89f3-1a113df11dad" providerId="ADAL" clId="{DAEA3E22-9844-481E-9B87-6745CA6151F1}" dt="2020-10-21T22:13:46.734" v="784" actId="478"/>
          <ac:spMkLst>
            <pc:docMk/>
            <pc:sldMk cId="3568858931" sldId="4577"/>
            <ac:spMk id="12" creationId="{36500A2E-90B1-47C3-A502-81FD0D1ADC46}"/>
          </ac:spMkLst>
        </pc:spChg>
      </pc:sldChg>
      <pc:sldChg chg="add">
        <pc:chgData name="Robin Rettien" userId="d3b77970-caed-4e6f-89f3-1a113df11dad" providerId="ADAL" clId="{DAEA3E22-9844-481E-9B87-6745CA6151F1}" dt="2020-10-21T22:12:50.570" v="779"/>
        <pc:sldMkLst>
          <pc:docMk/>
          <pc:sldMk cId="734642804" sldId="4578"/>
        </pc:sldMkLst>
      </pc:sldChg>
      <pc:sldChg chg="add">
        <pc:chgData name="Robin Rettien" userId="d3b77970-caed-4e6f-89f3-1a113df11dad" providerId="ADAL" clId="{DAEA3E22-9844-481E-9B87-6745CA6151F1}" dt="2020-10-21T22:12:50.570" v="779"/>
        <pc:sldMkLst>
          <pc:docMk/>
          <pc:sldMk cId="2628767347" sldId="4579"/>
        </pc:sldMkLst>
      </pc:sldChg>
      <pc:sldChg chg="add">
        <pc:chgData name="Robin Rettien" userId="d3b77970-caed-4e6f-89f3-1a113df11dad" providerId="ADAL" clId="{DAEA3E22-9844-481E-9B87-6745CA6151F1}" dt="2020-10-21T22:12:50.570" v="779"/>
        <pc:sldMkLst>
          <pc:docMk/>
          <pc:sldMk cId="3118885946" sldId="4580"/>
        </pc:sldMkLst>
      </pc:sldChg>
      <pc:sldChg chg="addSp delSp modSp add mod ord">
        <pc:chgData name="Robin Rettien" userId="d3b77970-caed-4e6f-89f3-1a113df11dad" providerId="ADAL" clId="{DAEA3E22-9844-481E-9B87-6745CA6151F1}" dt="2020-10-22T11:16:36.331" v="2376" actId="13926"/>
        <pc:sldMkLst>
          <pc:docMk/>
          <pc:sldMk cId="1865490284" sldId="4581"/>
        </pc:sldMkLst>
        <pc:spChg chg="mod">
          <ac:chgData name="Robin Rettien" userId="d3b77970-caed-4e6f-89f3-1a113df11dad" providerId="ADAL" clId="{DAEA3E22-9844-481E-9B87-6745CA6151F1}" dt="2020-10-21T22:20:43.058" v="839"/>
          <ac:spMkLst>
            <pc:docMk/>
            <pc:sldMk cId="1865490284" sldId="4581"/>
            <ac:spMk id="2" creationId="{7D701395-8032-4536-906F-15A66E308701}"/>
          </ac:spMkLst>
        </pc:spChg>
        <pc:spChg chg="mod">
          <ac:chgData name="Robin Rettien" userId="d3b77970-caed-4e6f-89f3-1a113df11dad" providerId="ADAL" clId="{DAEA3E22-9844-481E-9B87-6745CA6151F1}" dt="2020-10-21T22:21:13.986" v="882" actId="20577"/>
          <ac:spMkLst>
            <pc:docMk/>
            <pc:sldMk cId="1865490284" sldId="4581"/>
            <ac:spMk id="3" creationId="{6A8CB6D2-D540-477B-944A-1A81A84AA864}"/>
          </ac:spMkLst>
        </pc:spChg>
        <pc:spChg chg="mod">
          <ac:chgData name="Robin Rettien" userId="d3b77970-caed-4e6f-89f3-1a113df11dad" providerId="ADAL" clId="{DAEA3E22-9844-481E-9B87-6745CA6151F1}" dt="2020-10-22T11:16:36.331" v="2376" actId="13926"/>
          <ac:spMkLst>
            <pc:docMk/>
            <pc:sldMk cId="1865490284" sldId="4581"/>
            <ac:spMk id="4" creationId="{CDDC7632-1DC7-4CE4-8E9B-ACA285222032}"/>
          </ac:spMkLst>
        </pc:spChg>
        <pc:spChg chg="mod">
          <ac:chgData name="Robin Rettien" userId="d3b77970-caed-4e6f-89f3-1a113df11dad" providerId="ADAL" clId="{DAEA3E22-9844-481E-9B87-6745CA6151F1}" dt="2020-10-22T10:29:42.563" v="2184" actId="1037"/>
          <ac:spMkLst>
            <pc:docMk/>
            <pc:sldMk cId="1865490284" sldId="4581"/>
            <ac:spMk id="9" creationId="{5E79F570-E796-4237-A3D9-6EE79FB0C34B}"/>
          </ac:spMkLst>
        </pc:spChg>
        <pc:spChg chg="mod">
          <ac:chgData name="Robin Rettien" userId="d3b77970-caed-4e6f-89f3-1a113df11dad" providerId="ADAL" clId="{DAEA3E22-9844-481E-9B87-6745CA6151F1}" dt="2020-10-22T10:33:11.488" v="2232" actId="14100"/>
          <ac:spMkLst>
            <pc:docMk/>
            <pc:sldMk cId="1865490284" sldId="4581"/>
            <ac:spMk id="12" creationId="{C5FCB7DD-EAD7-4AE2-9D8B-623317BA60C5}"/>
          </ac:spMkLst>
        </pc:spChg>
        <pc:spChg chg="del">
          <ac:chgData name="Robin Rettien" userId="d3b77970-caed-4e6f-89f3-1a113df11dad" providerId="ADAL" clId="{DAEA3E22-9844-481E-9B87-6745CA6151F1}" dt="2020-10-22T10:32:57.056" v="2229" actId="478"/>
          <ac:spMkLst>
            <pc:docMk/>
            <pc:sldMk cId="1865490284" sldId="4581"/>
            <ac:spMk id="13" creationId="{775733B9-A883-4C2E-87C6-A3E7605D832C}"/>
          </ac:spMkLst>
        </pc:spChg>
        <pc:spChg chg="del">
          <ac:chgData name="Robin Rettien" userId="d3b77970-caed-4e6f-89f3-1a113df11dad" providerId="ADAL" clId="{DAEA3E22-9844-481E-9B87-6745CA6151F1}" dt="2020-10-22T10:32:55.137" v="2228" actId="478"/>
          <ac:spMkLst>
            <pc:docMk/>
            <pc:sldMk cId="1865490284" sldId="4581"/>
            <ac:spMk id="14" creationId="{612DBC90-C098-494F-9FAE-DD8E73A3403E}"/>
          </ac:spMkLst>
        </pc:spChg>
        <pc:spChg chg="del">
          <ac:chgData name="Robin Rettien" userId="d3b77970-caed-4e6f-89f3-1a113df11dad" providerId="ADAL" clId="{DAEA3E22-9844-481E-9B87-6745CA6151F1}" dt="2020-10-22T10:32:51.797" v="2227" actId="478"/>
          <ac:spMkLst>
            <pc:docMk/>
            <pc:sldMk cId="1865490284" sldId="4581"/>
            <ac:spMk id="16" creationId="{1B720425-FBC0-424F-9633-BCDC9BAB42F9}"/>
          </ac:spMkLst>
        </pc:spChg>
        <pc:spChg chg="add">
          <ac:chgData name="Robin Rettien" userId="d3b77970-caed-4e6f-89f3-1a113df11dad" providerId="ADAL" clId="{DAEA3E22-9844-481E-9B87-6745CA6151F1}" dt="2020-10-22T10:49:02.541" v="2334" actId="22"/>
          <ac:spMkLst>
            <pc:docMk/>
            <pc:sldMk cId="1865490284" sldId="4581"/>
            <ac:spMk id="21" creationId="{B35C25B4-F2F0-4DB4-ABDD-CA1EEE63E100}"/>
          </ac:spMkLst>
        </pc:spChg>
        <pc:spChg chg="add mod">
          <ac:chgData name="Robin Rettien" userId="d3b77970-caed-4e6f-89f3-1a113df11dad" providerId="ADAL" clId="{DAEA3E22-9844-481E-9B87-6745CA6151F1}" dt="2020-10-21T22:29:08.281" v="1129" actId="20577"/>
          <ac:spMkLst>
            <pc:docMk/>
            <pc:sldMk cId="1865490284" sldId="4581"/>
            <ac:spMk id="26" creationId="{3D47B791-12EE-4E7D-9E6D-357E01DE0849}"/>
          </ac:spMkLst>
        </pc:spChg>
        <pc:spChg chg="add mod">
          <ac:chgData name="Robin Rettien" userId="d3b77970-caed-4e6f-89f3-1a113df11dad" providerId="ADAL" clId="{DAEA3E22-9844-481E-9B87-6745CA6151F1}" dt="2020-10-21T22:29:10.915" v="1131" actId="20577"/>
          <ac:spMkLst>
            <pc:docMk/>
            <pc:sldMk cId="1865490284" sldId="4581"/>
            <ac:spMk id="27" creationId="{02F90412-8A03-4018-8E65-EAC7F44380AD}"/>
          </ac:spMkLst>
        </pc:spChg>
        <pc:spChg chg="add mod">
          <ac:chgData name="Robin Rettien" userId="d3b77970-caed-4e6f-89f3-1a113df11dad" providerId="ADAL" clId="{DAEA3E22-9844-481E-9B87-6745CA6151F1}" dt="2020-10-22T10:33:21.081" v="2239" actId="1038"/>
          <ac:spMkLst>
            <pc:docMk/>
            <pc:sldMk cId="1865490284" sldId="4581"/>
            <ac:spMk id="32" creationId="{4C2B8854-87C9-4F5D-A699-6F813E67FD51}"/>
          </ac:spMkLst>
        </pc:spChg>
        <pc:spChg chg="add del mod">
          <ac:chgData name="Robin Rettien" userId="d3b77970-caed-4e6f-89f3-1a113df11dad" providerId="ADAL" clId="{DAEA3E22-9844-481E-9B87-6745CA6151F1}" dt="2020-10-22T10:33:29.119" v="2242" actId="478"/>
          <ac:spMkLst>
            <pc:docMk/>
            <pc:sldMk cId="1865490284" sldId="4581"/>
            <ac:spMk id="33" creationId="{CA984568-B4B9-4342-BCD8-03CC6E9C8258}"/>
          </ac:spMkLst>
        </pc:spChg>
        <pc:spChg chg="del">
          <ac:chgData name="Robin Rettien" userId="d3b77970-caed-4e6f-89f3-1a113df11dad" providerId="ADAL" clId="{DAEA3E22-9844-481E-9B87-6745CA6151F1}" dt="2020-10-21T22:24:18.480" v="931" actId="478"/>
          <ac:spMkLst>
            <pc:docMk/>
            <pc:sldMk cId="1865490284" sldId="4581"/>
            <ac:spMk id="49" creationId="{FDAE1DD3-9F82-489A-A1D0-F43447ACBE78}"/>
          </ac:spMkLst>
        </pc:spChg>
        <pc:spChg chg="del">
          <ac:chgData name="Robin Rettien" userId="d3b77970-caed-4e6f-89f3-1a113df11dad" providerId="ADAL" clId="{DAEA3E22-9844-481E-9B87-6745CA6151F1}" dt="2020-10-21T22:24:18.480" v="931" actId="478"/>
          <ac:spMkLst>
            <pc:docMk/>
            <pc:sldMk cId="1865490284" sldId="4581"/>
            <ac:spMk id="50" creationId="{FC945C80-7735-4E2E-B7EB-4E4FBA3097B8}"/>
          </ac:spMkLst>
        </pc:spChg>
        <pc:spChg chg="mod">
          <ac:chgData name="Robin Rettien" userId="d3b77970-caed-4e6f-89f3-1a113df11dad" providerId="ADAL" clId="{DAEA3E22-9844-481E-9B87-6745CA6151F1}" dt="2020-10-21T22:21:33.718" v="888" actId="20577"/>
          <ac:spMkLst>
            <pc:docMk/>
            <pc:sldMk cId="1865490284" sldId="4581"/>
            <ac:spMk id="52" creationId="{B5F341A4-0508-4AFE-8B73-9F62DC2BA166}"/>
          </ac:spMkLst>
        </pc:spChg>
        <pc:spChg chg="mod">
          <ac:chgData name="Robin Rettien" userId="d3b77970-caed-4e6f-89f3-1a113df11dad" providerId="ADAL" clId="{DAEA3E22-9844-481E-9B87-6745CA6151F1}" dt="2020-10-21T22:26:45.796" v="993" actId="1076"/>
          <ac:spMkLst>
            <pc:docMk/>
            <pc:sldMk cId="1865490284" sldId="4581"/>
            <ac:spMk id="2056" creationId="{1B30ABB9-2B75-4D36-B662-1DED97B1ECB9}"/>
          </ac:spMkLst>
        </pc:spChg>
        <pc:spChg chg="mod">
          <ac:chgData name="Robin Rettien" userId="d3b77970-caed-4e6f-89f3-1a113df11dad" providerId="ADAL" clId="{DAEA3E22-9844-481E-9B87-6745CA6151F1}" dt="2020-10-21T22:28:39.917" v="1126" actId="1076"/>
          <ac:spMkLst>
            <pc:docMk/>
            <pc:sldMk cId="1865490284" sldId="4581"/>
            <ac:spMk id="2057" creationId="{E33BCF28-06E1-468A-9C78-61C467A2AF47}"/>
          </ac:spMkLst>
        </pc:spChg>
        <pc:grpChg chg="del">
          <ac:chgData name="Robin Rettien" userId="d3b77970-caed-4e6f-89f3-1a113df11dad" providerId="ADAL" clId="{DAEA3E22-9844-481E-9B87-6745CA6151F1}" dt="2020-10-22T10:49:13.379" v="2335" actId="478"/>
          <ac:grpSpMkLst>
            <pc:docMk/>
            <pc:sldMk cId="1865490284" sldId="4581"/>
            <ac:grpSpMk id="23" creationId="{945004CA-8757-43ED-A733-89BF599B1737}"/>
          </ac:grpSpMkLst>
        </pc:grpChg>
        <pc:picChg chg="add mod">
          <ac:chgData name="Robin Rettien" userId="d3b77970-caed-4e6f-89f3-1a113df11dad" providerId="ADAL" clId="{DAEA3E22-9844-481E-9B87-6745CA6151F1}" dt="2020-10-21T22:28:27.331" v="1122" actId="1076"/>
          <ac:picMkLst>
            <pc:docMk/>
            <pc:sldMk cId="1865490284" sldId="4581"/>
            <ac:picMk id="5" creationId="{F9ADA662-3947-4163-9B8E-9BD1239A6054}"/>
          </ac:picMkLst>
        </pc:picChg>
        <pc:picChg chg="del mod">
          <ac:chgData name="Robin Rettien" userId="d3b77970-caed-4e6f-89f3-1a113df11dad" providerId="ADAL" clId="{DAEA3E22-9844-481E-9B87-6745CA6151F1}" dt="2020-10-22T10:29:31.705" v="2179" actId="478"/>
          <ac:picMkLst>
            <pc:docMk/>
            <pc:sldMk cId="1865490284" sldId="4581"/>
            <ac:picMk id="6" creationId="{6F2B03DD-977A-4AB5-94F9-465CAE270D5E}"/>
          </ac:picMkLst>
        </pc:picChg>
        <pc:picChg chg="del mod">
          <ac:chgData name="Robin Rettien" userId="d3b77970-caed-4e6f-89f3-1a113df11dad" providerId="ADAL" clId="{DAEA3E22-9844-481E-9B87-6745CA6151F1}" dt="2020-10-22T10:32:45.101" v="2225" actId="478"/>
          <ac:picMkLst>
            <pc:docMk/>
            <pc:sldMk cId="1865490284" sldId="4581"/>
            <ac:picMk id="8" creationId="{B8901092-C667-4EF1-9781-7859EE7FB558}"/>
          </ac:picMkLst>
        </pc:picChg>
        <pc:picChg chg="add mod ord">
          <ac:chgData name="Robin Rettien" userId="d3b77970-caed-4e6f-89f3-1a113df11dad" providerId="ADAL" clId="{DAEA3E22-9844-481E-9B87-6745CA6151F1}" dt="2020-10-22T10:32:12.554" v="2202" actId="108"/>
          <ac:picMkLst>
            <pc:docMk/>
            <pc:sldMk cId="1865490284" sldId="4581"/>
            <ac:picMk id="18" creationId="{F2F121BC-1623-4E60-89DB-A9C54010631E}"/>
          </ac:picMkLst>
        </pc:picChg>
        <pc:picChg chg="add mod ord">
          <ac:chgData name="Robin Rettien" userId="d3b77970-caed-4e6f-89f3-1a113df11dad" providerId="ADAL" clId="{DAEA3E22-9844-481E-9B87-6745CA6151F1}" dt="2020-10-22T10:32:47.183" v="2226" actId="167"/>
          <ac:picMkLst>
            <pc:docMk/>
            <pc:sldMk cId="1865490284" sldId="4581"/>
            <ac:picMk id="20" creationId="{5D3CF392-D413-47D4-B695-0295A267E19B}"/>
          </ac:picMkLst>
        </pc:picChg>
      </pc:sldChg>
      <pc:sldChg chg="modSp add del mod">
        <pc:chgData name="Robin Rettien" userId="d3b77970-caed-4e6f-89f3-1a113df11dad" providerId="ADAL" clId="{DAEA3E22-9844-481E-9B87-6745CA6151F1}" dt="2020-10-23T14:21:33.112" v="3431" actId="47"/>
        <pc:sldMkLst>
          <pc:docMk/>
          <pc:sldMk cId="1057046419" sldId="4582"/>
        </pc:sldMkLst>
        <pc:spChg chg="mod">
          <ac:chgData name="Robin Rettien" userId="d3b77970-caed-4e6f-89f3-1a113df11dad" providerId="ADAL" clId="{DAEA3E22-9844-481E-9B87-6745CA6151F1}" dt="2020-10-22T11:51:06.876" v="2487" actId="13926"/>
          <ac:spMkLst>
            <pc:docMk/>
            <pc:sldMk cId="1057046419" sldId="4582"/>
            <ac:spMk id="2" creationId="{0518E33F-A338-4998-BEAE-43248FEFDFA8}"/>
          </ac:spMkLst>
        </pc:spChg>
        <pc:spChg chg="mod">
          <ac:chgData name="Robin Rettien" userId="d3b77970-caed-4e6f-89f3-1a113df11dad" providerId="ADAL" clId="{DAEA3E22-9844-481E-9B87-6745CA6151F1}" dt="2020-10-22T11:51:06.876" v="2487" actId="13926"/>
          <ac:spMkLst>
            <pc:docMk/>
            <pc:sldMk cId="1057046419" sldId="4582"/>
            <ac:spMk id="3" creationId="{B80B0729-481F-4860-83AA-782D85104A31}"/>
          </ac:spMkLst>
        </pc:spChg>
        <pc:spChg chg="mod">
          <ac:chgData name="Robin Rettien" userId="d3b77970-caed-4e6f-89f3-1a113df11dad" providerId="ADAL" clId="{DAEA3E22-9844-481E-9B87-6745CA6151F1}" dt="2020-10-22T11:51:06.876" v="2487" actId="13926"/>
          <ac:spMkLst>
            <pc:docMk/>
            <pc:sldMk cId="1057046419" sldId="4582"/>
            <ac:spMk id="4" creationId="{29CB9718-F33C-45E0-97AD-AD6A26E51A3C}"/>
          </ac:spMkLst>
        </pc:spChg>
        <pc:spChg chg="mod">
          <ac:chgData name="Robin Rettien" userId="d3b77970-caed-4e6f-89f3-1a113df11dad" providerId="ADAL" clId="{DAEA3E22-9844-481E-9B87-6745CA6151F1}" dt="2020-10-22T11:51:06.876" v="2487" actId="13926"/>
          <ac:spMkLst>
            <pc:docMk/>
            <pc:sldMk cId="1057046419" sldId="4582"/>
            <ac:spMk id="6" creationId="{A5F2E075-2A2F-4C95-8C64-AB8BA0DFDD51}"/>
          </ac:spMkLst>
        </pc:spChg>
        <pc:spChg chg="mod">
          <ac:chgData name="Robin Rettien" userId="d3b77970-caed-4e6f-89f3-1a113df11dad" providerId="ADAL" clId="{DAEA3E22-9844-481E-9B87-6745CA6151F1}" dt="2020-10-22T11:51:06.876" v="2487" actId="13926"/>
          <ac:spMkLst>
            <pc:docMk/>
            <pc:sldMk cId="1057046419" sldId="4582"/>
            <ac:spMk id="7" creationId="{219F7AEE-B89F-461B-BA25-D1E98BF188BB}"/>
          </ac:spMkLst>
        </pc:spChg>
        <pc:spChg chg="mod">
          <ac:chgData name="Robin Rettien" userId="d3b77970-caed-4e6f-89f3-1a113df11dad" providerId="ADAL" clId="{DAEA3E22-9844-481E-9B87-6745CA6151F1}" dt="2020-10-22T11:51:06.876" v="2487" actId="13926"/>
          <ac:spMkLst>
            <pc:docMk/>
            <pc:sldMk cId="1057046419" sldId="4582"/>
            <ac:spMk id="10" creationId="{A18FD827-14A9-493F-8DD3-F5B25B7494B9}"/>
          </ac:spMkLst>
        </pc:spChg>
        <pc:spChg chg="mod">
          <ac:chgData name="Robin Rettien" userId="d3b77970-caed-4e6f-89f3-1a113df11dad" providerId="ADAL" clId="{DAEA3E22-9844-481E-9B87-6745CA6151F1}" dt="2020-10-22T11:51:06.876" v="2487" actId="13926"/>
          <ac:spMkLst>
            <pc:docMk/>
            <pc:sldMk cId="1057046419" sldId="4582"/>
            <ac:spMk id="15" creationId="{CD839DB9-4AF9-4C4F-BF8E-1808B5DC10EF}"/>
          </ac:spMkLst>
        </pc:spChg>
        <pc:spChg chg="mod">
          <ac:chgData name="Robin Rettien" userId="d3b77970-caed-4e6f-89f3-1a113df11dad" providerId="ADAL" clId="{DAEA3E22-9844-481E-9B87-6745CA6151F1}" dt="2020-10-22T11:51:06.876" v="2487" actId="13926"/>
          <ac:spMkLst>
            <pc:docMk/>
            <pc:sldMk cId="1057046419" sldId="4582"/>
            <ac:spMk id="16" creationId="{EFFE92DC-8CCE-4EC0-8477-071E9989BA8B}"/>
          </ac:spMkLst>
        </pc:spChg>
        <pc:spChg chg="mod">
          <ac:chgData name="Robin Rettien" userId="d3b77970-caed-4e6f-89f3-1a113df11dad" providerId="ADAL" clId="{DAEA3E22-9844-481E-9B87-6745CA6151F1}" dt="2020-10-22T11:51:06.876" v="2487" actId="13926"/>
          <ac:spMkLst>
            <pc:docMk/>
            <pc:sldMk cId="1057046419" sldId="4582"/>
            <ac:spMk id="18" creationId="{6F594A89-DA37-4BD7-8469-D28D9686C1B0}"/>
          </ac:spMkLst>
        </pc:spChg>
        <pc:spChg chg="mod">
          <ac:chgData name="Robin Rettien" userId="d3b77970-caed-4e6f-89f3-1a113df11dad" providerId="ADAL" clId="{DAEA3E22-9844-481E-9B87-6745CA6151F1}" dt="2020-10-22T11:51:06.876" v="2487" actId="13926"/>
          <ac:spMkLst>
            <pc:docMk/>
            <pc:sldMk cId="1057046419" sldId="4582"/>
            <ac:spMk id="21" creationId="{8532100C-4F36-4A47-BF1D-6EF1E141BE0C}"/>
          </ac:spMkLst>
        </pc:spChg>
        <pc:spChg chg="mod">
          <ac:chgData name="Robin Rettien" userId="d3b77970-caed-4e6f-89f3-1a113df11dad" providerId="ADAL" clId="{DAEA3E22-9844-481E-9B87-6745CA6151F1}" dt="2020-10-22T11:51:06.876" v="2487" actId="13926"/>
          <ac:spMkLst>
            <pc:docMk/>
            <pc:sldMk cId="1057046419" sldId="4582"/>
            <ac:spMk id="27" creationId="{6A0ACE04-7AFD-4971-A3B2-E90BF841A76E}"/>
          </ac:spMkLst>
        </pc:spChg>
        <pc:spChg chg="mod">
          <ac:chgData name="Robin Rettien" userId="d3b77970-caed-4e6f-89f3-1a113df11dad" providerId="ADAL" clId="{DAEA3E22-9844-481E-9B87-6745CA6151F1}" dt="2020-10-22T11:51:06.876" v="2487" actId="13926"/>
          <ac:spMkLst>
            <pc:docMk/>
            <pc:sldMk cId="1057046419" sldId="4582"/>
            <ac:spMk id="28" creationId="{30957381-247A-411E-BC11-72BC5FBB3489}"/>
          </ac:spMkLst>
        </pc:spChg>
        <pc:spChg chg="mod">
          <ac:chgData name="Robin Rettien" userId="d3b77970-caed-4e6f-89f3-1a113df11dad" providerId="ADAL" clId="{DAEA3E22-9844-481E-9B87-6745CA6151F1}" dt="2020-10-22T11:51:06.876" v="2487" actId="13926"/>
          <ac:spMkLst>
            <pc:docMk/>
            <pc:sldMk cId="1057046419" sldId="4582"/>
            <ac:spMk id="29" creationId="{86E607A3-EE9F-48A9-9EE5-F670334B877C}"/>
          </ac:spMkLst>
        </pc:spChg>
        <pc:spChg chg="mod">
          <ac:chgData name="Robin Rettien" userId="d3b77970-caed-4e6f-89f3-1a113df11dad" providerId="ADAL" clId="{DAEA3E22-9844-481E-9B87-6745CA6151F1}" dt="2020-10-22T11:51:06.876" v="2487" actId="13926"/>
          <ac:spMkLst>
            <pc:docMk/>
            <pc:sldMk cId="1057046419" sldId="4582"/>
            <ac:spMk id="30" creationId="{44C69B6B-8C4E-4DDE-957D-14626C4A2B8A}"/>
          </ac:spMkLst>
        </pc:spChg>
        <pc:spChg chg="mod">
          <ac:chgData name="Robin Rettien" userId="d3b77970-caed-4e6f-89f3-1a113df11dad" providerId="ADAL" clId="{DAEA3E22-9844-481E-9B87-6745CA6151F1}" dt="2020-10-22T11:51:06.876" v="2487" actId="13926"/>
          <ac:spMkLst>
            <pc:docMk/>
            <pc:sldMk cId="1057046419" sldId="4582"/>
            <ac:spMk id="31" creationId="{5A7EC1B3-068D-4ED5-8176-CA023B3D0EB9}"/>
          </ac:spMkLst>
        </pc:spChg>
      </pc:sldChg>
      <pc:sldMasterChg chg="modSp mod modSldLayout">
        <pc:chgData name="Robin Rettien" userId="d3b77970-caed-4e6f-89f3-1a113df11dad" providerId="ADAL" clId="{DAEA3E22-9844-481E-9B87-6745CA6151F1}" dt="2020-10-22T11:18:29.408" v="2408"/>
        <pc:sldMasterMkLst>
          <pc:docMk/>
          <pc:sldMasterMk cId="0" sldId="2147483659"/>
        </pc:sldMasterMkLst>
        <pc:spChg chg="mod">
          <ac:chgData name="Robin Rettien" userId="d3b77970-caed-4e6f-89f3-1a113df11dad" providerId="ADAL" clId="{DAEA3E22-9844-481E-9B87-6745CA6151F1}" dt="2020-10-22T11:18:01.244" v="2407" actId="20577"/>
          <ac:spMkLst>
            <pc:docMk/>
            <pc:sldMasterMk cId="0" sldId="2147483659"/>
            <ac:spMk id="4" creationId="{B8A5604C-B8A6-4D35-A162-2F60AB989CD9}"/>
          </ac:spMkLst>
        </pc:spChg>
        <pc:sldLayoutChg chg="modSp mod">
          <pc:chgData name="Robin Rettien" userId="d3b77970-caed-4e6f-89f3-1a113df11dad" providerId="ADAL" clId="{DAEA3E22-9844-481E-9B87-6745CA6151F1}" dt="2020-10-22T11:18:29.408" v="2408"/>
          <pc:sldLayoutMkLst>
            <pc:docMk/>
            <pc:sldMasterMk cId="0" sldId="2147483659"/>
            <pc:sldLayoutMk cId="3081998058" sldId="2147483681"/>
          </pc:sldLayoutMkLst>
          <pc:spChg chg="mod">
            <ac:chgData name="Robin Rettien" userId="d3b77970-caed-4e6f-89f3-1a113df11dad" providerId="ADAL" clId="{DAEA3E22-9844-481E-9B87-6745CA6151F1}" dt="2020-10-22T11:18:29.408" v="2408"/>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CA2E6B7D-8C40-4DDD-8464-55968D6B0314}"/>
    <pc:docChg chg="custSel modSld">
      <pc:chgData name="Robin Rettien" userId="d3b77970-caed-4e6f-89f3-1a113df11dad" providerId="ADAL" clId="{CA2E6B7D-8C40-4DDD-8464-55968D6B0314}" dt="2020-11-23T13:46:39.841" v="104"/>
      <pc:docMkLst>
        <pc:docMk/>
      </pc:docMkLst>
      <pc:sldChg chg="modSp mod">
        <pc:chgData name="Robin Rettien" userId="d3b77970-caed-4e6f-89f3-1a113df11dad" providerId="ADAL" clId="{CA2E6B7D-8C40-4DDD-8464-55968D6B0314}" dt="2020-11-23T13:41:19.434" v="46" actId="13926"/>
        <pc:sldMkLst>
          <pc:docMk/>
          <pc:sldMk cId="2715772111" sldId="3215"/>
        </pc:sldMkLst>
        <pc:spChg chg="mod">
          <ac:chgData name="Robin Rettien" userId="d3b77970-caed-4e6f-89f3-1a113df11dad" providerId="ADAL" clId="{CA2E6B7D-8C40-4DDD-8464-55968D6B0314}" dt="2020-11-23T13:41:19.434" v="46" actId="13926"/>
          <ac:spMkLst>
            <pc:docMk/>
            <pc:sldMk cId="2715772111" sldId="3215"/>
            <ac:spMk id="35" creationId="{B8C44AE2-703E-48AD-8190-3A6EE62E0F14}"/>
          </ac:spMkLst>
        </pc:spChg>
      </pc:sldChg>
      <pc:sldChg chg="modSp mod">
        <pc:chgData name="Robin Rettien" userId="d3b77970-caed-4e6f-89f3-1a113df11dad" providerId="ADAL" clId="{CA2E6B7D-8C40-4DDD-8464-55968D6B0314}" dt="2020-11-23T13:44:50.041" v="95" actId="13926"/>
        <pc:sldMkLst>
          <pc:docMk/>
          <pc:sldMk cId="769565367" sldId="3326"/>
        </pc:sldMkLst>
        <pc:graphicFrameChg chg="modGraphic">
          <ac:chgData name="Robin Rettien" userId="d3b77970-caed-4e6f-89f3-1a113df11dad" providerId="ADAL" clId="{CA2E6B7D-8C40-4DDD-8464-55968D6B0314}" dt="2020-11-23T13:44:50.041" v="95" actId="13926"/>
          <ac:graphicFrameMkLst>
            <pc:docMk/>
            <pc:sldMk cId="769565367" sldId="3326"/>
            <ac:graphicFrameMk id="4" creationId="{6D79E59A-374D-415E-8645-1A20DE6105FB}"/>
          </ac:graphicFrameMkLst>
        </pc:graphicFrameChg>
      </pc:sldChg>
      <pc:sldChg chg="modSp mod">
        <pc:chgData name="Robin Rettien" userId="d3b77970-caed-4e6f-89f3-1a113df11dad" providerId="ADAL" clId="{CA2E6B7D-8C40-4DDD-8464-55968D6B0314}" dt="2020-11-23T13:41:45.925" v="48" actId="13926"/>
        <pc:sldMkLst>
          <pc:docMk/>
          <pc:sldMk cId="1315835274" sldId="3371"/>
        </pc:sldMkLst>
        <pc:spChg chg="mod">
          <ac:chgData name="Robin Rettien" userId="d3b77970-caed-4e6f-89f3-1a113df11dad" providerId="ADAL" clId="{CA2E6B7D-8C40-4DDD-8464-55968D6B0314}" dt="2020-11-23T13:41:45.925" v="48" actId="13926"/>
          <ac:spMkLst>
            <pc:docMk/>
            <pc:sldMk cId="1315835274" sldId="3371"/>
            <ac:spMk id="30" creationId="{F0F08F1B-787E-4C5E-AB15-3DF291ECF517}"/>
          </ac:spMkLst>
        </pc:spChg>
      </pc:sldChg>
      <pc:sldChg chg="modSp mod">
        <pc:chgData name="Robin Rettien" userId="d3b77970-caed-4e6f-89f3-1a113df11dad" providerId="ADAL" clId="{CA2E6B7D-8C40-4DDD-8464-55968D6B0314}" dt="2020-11-23T13:42:24.232" v="55" actId="13926"/>
        <pc:sldMkLst>
          <pc:docMk/>
          <pc:sldMk cId="2666718201" sldId="4240"/>
        </pc:sldMkLst>
        <pc:spChg chg="mod">
          <ac:chgData name="Robin Rettien" userId="d3b77970-caed-4e6f-89f3-1a113df11dad" providerId="ADAL" clId="{CA2E6B7D-8C40-4DDD-8464-55968D6B0314}" dt="2020-11-23T13:42:24.232" v="55" actId="13926"/>
          <ac:spMkLst>
            <pc:docMk/>
            <pc:sldMk cId="2666718201" sldId="4240"/>
            <ac:spMk id="25" creationId="{F83F7EAB-E819-4F7C-AB07-9257B8B5B863}"/>
          </ac:spMkLst>
        </pc:spChg>
      </pc:sldChg>
      <pc:sldChg chg="modSp mod">
        <pc:chgData name="Robin Rettien" userId="d3b77970-caed-4e6f-89f3-1a113df11dad" providerId="ADAL" clId="{CA2E6B7D-8C40-4DDD-8464-55968D6B0314}" dt="2020-11-23T13:42:59.261" v="63" actId="13926"/>
        <pc:sldMkLst>
          <pc:docMk/>
          <pc:sldMk cId="4020422460" sldId="4243"/>
        </pc:sldMkLst>
        <pc:spChg chg="mod">
          <ac:chgData name="Robin Rettien" userId="d3b77970-caed-4e6f-89f3-1a113df11dad" providerId="ADAL" clId="{CA2E6B7D-8C40-4DDD-8464-55968D6B0314}" dt="2020-11-23T13:42:59.261" v="63" actId="13926"/>
          <ac:spMkLst>
            <pc:docMk/>
            <pc:sldMk cId="4020422460" sldId="4243"/>
            <ac:spMk id="25" creationId="{F83F7EAB-E819-4F7C-AB07-9257B8B5B863}"/>
          </ac:spMkLst>
        </pc:spChg>
      </pc:sldChg>
      <pc:sldChg chg="modSp mod">
        <pc:chgData name="Robin Rettien" userId="d3b77970-caed-4e6f-89f3-1a113df11dad" providerId="ADAL" clId="{CA2E6B7D-8C40-4DDD-8464-55968D6B0314}" dt="2020-11-23T13:39:40.218" v="30" actId="13926"/>
        <pc:sldMkLst>
          <pc:docMk/>
          <pc:sldMk cId="2213945299" sldId="4299"/>
        </pc:sldMkLst>
        <pc:spChg chg="mod">
          <ac:chgData name="Robin Rettien" userId="d3b77970-caed-4e6f-89f3-1a113df11dad" providerId="ADAL" clId="{CA2E6B7D-8C40-4DDD-8464-55968D6B0314}" dt="2020-11-23T13:39:40.218" v="30" actId="13926"/>
          <ac:spMkLst>
            <pc:docMk/>
            <pc:sldMk cId="2213945299" sldId="4299"/>
            <ac:spMk id="28" creationId="{1915FD22-2941-43E3-94C2-8BDD87DD535A}"/>
          </ac:spMkLst>
        </pc:spChg>
      </pc:sldChg>
      <pc:sldChg chg="modSp">
        <pc:chgData name="Robin Rettien" userId="d3b77970-caed-4e6f-89f3-1a113df11dad" providerId="ADAL" clId="{CA2E6B7D-8C40-4DDD-8464-55968D6B0314}" dt="2020-11-23T13:42:46.486" v="61" actId="13926"/>
        <pc:sldMkLst>
          <pc:docMk/>
          <pc:sldMk cId="2222952965" sldId="4300"/>
        </pc:sldMkLst>
        <pc:spChg chg="mod">
          <ac:chgData name="Robin Rettien" userId="d3b77970-caed-4e6f-89f3-1a113df11dad" providerId="ADAL" clId="{CA2E6B7D-8C40-4DDD-8464-55968D6B0314}" dt="2020-11-23T13:42:46.486" v="61" actId="13926"/>
          <ac:spMkLst>
            <pc:docMk/>
            <pc:sldMk cId="2222952965" sldId="4300"/>
            <ac:spMk id="2" creationId="{0518E33F-A338-4998-BEAE-43248FEFDFA8}"/>
          </ac:spMkLst>
        </pc:spChg>
        <pc:spChg chg="mod">
          <ac:chgData name="Robin Rettien" userId="d3b77970-caed-4e6f-89f3-1a113df11dad" providerId="ADAL" clId="{CA2E6B7D-8C40-4DDD-8464-55968D6B0314}" dt="2020-11-23T13:42:46.486" v="61" actId="13926"/>
          <ac:spMkLst>
            <pc:docMk/>
            <pc:sldMk cId="2222952965" sldId="4300"/>
            <ac:spMk id="3" creationId="{0E6E29D7-73C9-4F70-A8F6-8B17EA7BAC52}"/>
          </ac:spMkLst>
        </pc:spChg>
        <pc:spChg chg="mod">
          <ac:chgData name="Robin Rettien" userId="d3b77970-caed-4e6f-89f3-1a113df11dad" providerId="ADAL" clId="{CA2E6B7D-8C40-4DDD-8464-55968D6B0314}" dt="2020-11-23T13:42:46.486" v="61" actId="13926"/>
          <ac:spMkLst>
            <pc:docMk/>
            <pc:sldMk cId="2222952965" sldId="4300"/>
            <ac:spMk id="4" creationId="{29CB9718-F33C-45E0-97AD-AD6A26E51A3C}"/>
          </ac:spMkLst>
        </pc:spChg>
        <pc:spChg chg="mod">
          <ac:chgData name="Robin Rettien" userId="d3b77970-caed-4e6f-89f3-1a113df11dad" providerId="ADAL" clId="{CA2E6B7D-8C40-4DDD-8464-55968D6B0314}" dt="2020-11-23T13:42:46.486" v="61" actId="13926"/>
          <ac:spMkLst>
            <pc:docMk/>
            <pc:sldMk cId="2222952965" sldId="4300"/>
            <ac:spMk id="5" creationId="{D1E08F95-E8D6-4E54-91E5-3DE91527CDFA}"/>
          </ac:spMkLst>
        </pc:spChg>
        <pc:spChg chg="mod">
          <ac:chgData name="Robin Rettien" userId="d3b77970-caed-4e6f-89f3-1a113df11dad" providerId="ADAL" clId="{CA2E6B7D-8C40-4DDD-8464-55968D6B0314}" dt="2020-11-23T13:42:46.486" v="61" actId="13926"/>
          <ac:spMkLst>
            <pc:docMk/>
            <pc:sldMk cId="2222952965" sldId="4300"/>
            <ac:spMk id="8" creationId="{4E9D3364-AC82-441F-A91F-D2CBF217A261}"/>
          </ac:spMkLst>
        </pc:spChg>
        <pc:spChg chg="mod">
          <ac:chgData name="Robin Rettien" userId="d3b77970-caed-4e6f-89f3-1a113df11dad" providerId="ADAL" clId="{CA2E6B7D-8C40-4DDD-8464-55968D6B0314}" dt="2020-11-23T13:42:46.486" v="61" actId="13926"/>
          <ac:spMkLst>
            <pc:docMk/>
            <pc:sldMk cId="2222952965" sldId="4300"/>
            <ac:spMk id="9" creationId="{A312EE0E-6E5F-4451-9613-9841C9C52927}"/>
          </ac:spMkLst>
        </pc:spChg>
        <pc:spChg chg="mod">
          <ac:chgData name="Robin Rettien" userId="d3b77970-caed-4e6f-89f3-1a113df11dad" providerId="ADAL" clId="{CA2E6B7D-8C40-4DDD-8464-55968D6B0314}" dt="2020-11-23T13:42:46.486" v="61" actId="13926"/>
          <ac:spMkLst>
            <pc:docMk/>
            <pc:sldMk cId="2222952965" sldId="4300"/>
            <ac:spMk id="10" creationId="{A18FD827-14A9-493F-8DD3-F5B25B7494B9}"/>
          </ac:spMkLst>
        </pc:spChg>
        <pc:spChg chg="mod">
          <ac:chgData name="Robin Rettien" userId="d3b77970-caed-4e6f-89f3-1a113df11dad" providerId="ADAL" clId="{CA2E6B7D-8C40-4DDD-8464-55968D6B0314}" dt="2020-11-23T13:42:46.486" v="61" actId="13926"/>
          <ac:spMkLst>
            <pc:docMk/>
            <pc:sldMk cId="2222952965" sldId="4300"/>
            <ac:spMk id="27" creationId="{7207C74F-2470-4058-9DB6-16C73C40CA75}"/>
          </ac:spMkLst>
        </pc:spChg>
        <pc:grpChg chg="mod">
          <ac:chgData name="Robin Rettien" userId="d3b77970-caed-4e6f-89f3-1a113df11dad" providerId="ADAL" clId="{CA2E6B7D-8C40-4DDD-8464-55968D6B0314}" dt="2020-11-23T13:42:46.486" v="61" actId="13926"/>
          <ac:grpSpMkLst>
            <pc:docMk/>
            <pc:sldMk cId="2222952965" sldId="4300"/>
            <ac:grpSpMk id="7" creationId="{CB4E3748-A040-4898-8146-48CFCAB3FBE6}"/>
          </ac:grpSpMkLst>
        </pc:grpChg>
        <pc:picChg chg="mod">
          <ac:chgData name="Robin Rettien" userId="d3b77970-caed-4e6f-89f3-1a113df11dad" providerId="ADAL" clId="{CA2E6B7D-8C40-4DDD-8464-55968D6B0314}" dt="2020-11-23T13:42:46.486" v="61" actId="13926"/>
          <ac:picMkLst>
            <pc:docMk/>
            <pc:sldMk cId="2222952965" sldId="4300"/>
            <ac:picMk id="11" creationId="{3728C279-2166-4372-80E9-F270977A0FD6}"/>
          </ac:picMkLst>
        </pc:picChg>
        <pc:picChg chg="mod">
          <ac:chgData name="Robin Rettien" userId="d3b77970-caed-4e6f-89f3-1a113df11dad" providerId="ADAL" clId="{CA2E6B7D-8C40-4DDD-8464-55968D6B0314}" dt="2020-11-23T13:42:46.486" v="61" actId="13926"/>
          <ac:picMkLst>
            <pc:docMk/>
            <pc:sldMk cId="2222952965" sldId="4300"/>
            <ac:picMk id="12" creationId="{67D5CE66-C90B-4B16-96FB-3BC1265E925F}"/>
          </ac:picMkLst>
        </pc:picChg>
        <pc:picChg chg="mod">
          <ac:chgData name="Robin Rettien" userId="d3b77970-caed-4e6f-89f3-1a113df11dad" providerId="ADAL" clId="{CA2E6B7D-8C40-4DDD-8464-55968D6B0314}" dt="2020-11-23T13:42:46.486" v="61" actId="13926"/>
          <ac:picMkLst>
            <pc:docMk/>
            <pc:sldMk cId="2222952965" sldId="4300"/>
            <ac:picMk id="33" creationId="{E9F3F92A-B1A3-4510-929B-4EF3A4D492C5}"/>
          </ac:picMkLst>
        </pc:picChg>
      </pc:sldChg>
      <pc:sldChg chg="modSp mod">
        <pc:chgData name="Robin Rettien" userId="d3b77970-caed-4e6f-89f3-1a113df11dad" providerId="ADAL" clId="{CA2E6B7D-8C40-4DDD-8464-55968D6B0314}" dt="2020-11-23T13:41:03.206" v="44" actId="13926"/>
        <pc:sldMkLst>
          <pc:docMk/>
          <pc:sldMk cId="790942364" sldId="4302"/>
        </pc:sldMkLst>
        <pc:spChg chg="mod">
          <ac:chgData name="Robin Rettien" userId="d3b77970-caed-4e6f-89f3-1a113df11dad" providerId="ADAL" clId="{CA2E6B7D-8C40-4DDD-8464-55968D6B0314}" dt="2020-11-23T13:41:03.206" v="44" actId="13926"/>
          <ac:spMkLst>
            <pc:docMk/>
            <pc:sldMk cId="790942364" sldId="4302"/>
            <ac:spMk id="28" creationId="{1915FD22-2941-43E3-94C2-8BDD87DD535A}"/>
          </ac:spMkLst>
        </pc:spChg>
      </pc:sldChg>
      <pc:sldChg chg="modSp mod">
        <pc:chgData name="Robin Rettien" userId="d3b77970-caed-4e6f-89f3-1a113df11dad" providerId="ADAL" clId="{CA2E6B7D-8C40-4DDD-8464-55968D6B0314}" dt="2020-11-23T13:44:31.957" v="92" actId="13926"/>
        <pc:sldMkLst>
          <pc:docMk/>
          <pc:sldMk cId="469021758" sldId="4303"/>
        </pc:sldMkLst>
        <pc:spChg chg="mod">
          <ac:chgData name="Robin Rettien" userId="d3b77970-caed-4e6f-89f3-1a113df11dad" providerId="ADAL" clId="{CA2E6B7D-8C40-4DDD-8464-55968D6B0314}" dt="2020-11-23T13:44:26.284" v="90" actId="13926"/>
          <ac:spMkLst>
            <pc:docMk/>
            <pc:sldMk cId="469021758" sldId="4303"/>
            <ac:spMk id="3" creationId="{2267B2AE-9B32-4EAB-9636-54901F3AB9DF}"/>
          </ac:spMkLst>
        </pc:spChg>
        <pc:spChg chg="mod">
          <ac:chgData name="Robin Rettien" userId="d3b77970-caed-4e6f-89f3-1a113df11dad" providerId="ADAL" clId="{CA2E6B7D-8C40-4DDD-8464-55968D6B0314}" dt="2020-11-23T13:44:29.308" v="91" actId="13926"/>
          <ac:spMkLst>
            <pc:docMk/>
            <pc:sldMk cId="469021758" sldId="4303"/>
            <ac:spMk id="25" creationId="{D977182A-572C-485D-B581-8D0584AFE5C5}"/>
          </ac:spMkLst>
        </pc:spChg>
        <pc:spChg chg="mod">
          <ac:chgData name="Robin Rettien" userId="d3b77970-caed-4e6f-89f3-1a113df11dad" providerId="ADAL" clId="{CA2E6B7D-8C40-4DDD-8464-55968D6B0314}" dt="2020-11-23T13:44:31.957" v="92" actId="13926"/>
          <ac:spMkLst>
            <pc:docMk/>
            <pc:sldMk cId="469021758" sldId="4303"/>
            <ac:spMk id="37" creationId="{A6D9B8AD-2DEB-4277-BFF4-C33198FDDF8F}"/>
          </ac:spMkLst>
        </pc:spChg>
      </pc:sldChg>
      <pc:sldChg chg="modSp mod">
        <pc:chgData name="Robin Rettien" userId="d3b77970-caed-4e6f-89f3-1a113df11dad" providerId="ADAL" clId="{CA2E6B7D-8C40-4DDD-8464-55968D6B0314}" dt="2020-11-23T13:44:44.664" v="94" actId="13926"/>
        <pc:sldMkLst>
          <pc:docMk/>
          <pc:sldMk cId="2232391747" sldId="4304"/>
        </pc:sldMkLst>
        <pc:spChg chg="mod">
          <ac:chgData name="Robin Rettien" userId="d3b77970-caed-4e6f-89f3-1a113df11dad" providerId="ADAL" clId="{CA2E6B7D-8C40-4DDD-8464-55968D6B0314}" dt="2020-11-23T13:44:40.749" v="93" actId="13926"/>
          <ac:spMkLst>
            <pc:docMk/>
            <pc:sldMk cId="2232391747" sldId="4304"/>
            <ac:spMk id="7" creationId="{69F27CA6-06C1-49D3-B13C-835F6CF5A939}"/>
          </ac:spMkLst>
        </pc:spChg>
        <pc:graphicFrameChg chg="modGraphic">
          <ac:chgData name="Robin Rettien" userId="d3b77970-caed-4e6f-89f3-1a113df11dad" providerId="ADAL" clId="{CA2E6B7D-8C40-4DDD-8464-55968D6B0314}" dt="2020-11-23T13:44:44.664" v="94" actId="13926"/>
          <ac:graphicFrameMkLst>
            <pc:docMk/>
            <pc:sldMk cId="2232391747" sldId="4304"/>
            <ac:graphicFrameMk id="5" creationId="{9A561E50-8242-4905-9A06-6DE77FCA910A}"/>
          </ac:graphicFrameMkLst>
        </pc:graphicFrameChg>
      </pc:sldChg>
      <pc:sldChg chg="modSp mod">
        <pc:chgData name="Robin Rettien" userId="d3b77970-caed-4e6f-89f3-1a113df11dad" providerId="ADAL" clId="{CA2E6B7D-8C40-4DDD-8464-55968D6B0314}" dt="2020-11-23T13:45:00.152" v="98" actId="207"/>
        <pc:sldMkLst>
          <pc:docMk/>
          <pc:sldMk cId="635756617" sldId="4364"/>
        </pc:sldMkLst>
        <pc:spChg chg="mod">
          <ac:chgData name="Robin Rettien" userId="d3b77970-caed-4e6f-89f3-1a113df11dad" providerId="ADAL" clId="{CA2E6B7D-8C40-4DDD-8464-55968D6B0314}" dt="2020-11-23T13:45:00.152" v="98" actId="207"/>
          <ac:spMkLst>
            <pc:docMk/>
            <pc:sldMk cId="635756617" sldId="4364"/>
            <ac:spMk id="25" creationId="{0F315E64-6542-4CBB-9A1A-88D10ADE10A5}"/>
          </ac:spMkLst>
        </pc:spChg>
      </pc:sldChg>
      <pc:sldChg chg="modSp mod">
        <pc:chgData name="Robin Rettien" userId="d3b77970-caed-4e6f-89f3-1a113df11dad" providerId="ADAL" clId="{CA2E6B7D-8C40-4DDD-8464-55968D6B0314}" dt="2020-11-23T13:46:09.261" v="102" actId="20577"/>
        <pc:sldMkLst>
          <pc:docMk/>
          <pc:sldMk cId="4004177871" sldId="4376"/>
        </pc:sldMkLst>
        <pc:graphicFrameChg chg="modGraphic">
          <ac:chgData name="Robin Rettien" userId="d3b77970-caed-4e6f-89f3-1a113df11dad" providerId="ADAL" clId="{CA2E6B7D-8C40-4DDD-8464-55968D6B0314}" dt="2020-11-23T13:46:09.261" v="102" actId="20577"/>
          <ac:graphicFrameMkLst>
            <pc:docMk/>
            <pc:sldMk cId="4004177871" sldId="4376"/>
            <ac:graphicFrameMk id="5" creationId="{BFA613EE-8EE1-4A01-B919-B1561ACA4430}"/>
          </ac:graphicFrameMkLst>
        </pc:graphicFrameChg>
      </pc:sldChg>
      <pc:sldChg chg="modSp">
        <pc:chgData name="Robin Rettien" userId="d3b77970-caed-4e6f-89f3-1a113df11dad" providerId="ADAL" clId="{CA2E6B7D-8C40-4DDD-8464-55968D6B0314}" dt="2020-11-23T13:43:47.786" v="81" actId="13926"/>
        <pc:sldMkLst>
          <pc:docMk/>
          <pc:sldMk cId="3997315665" sldId="4377"/>
        </pc:sldMkLst>
        <pc:spChg chg="mod">
          <ac:chgData name="Robin Rettien" userId="d3b77970-caed-4e6f-89f3-1a113df11dad" providerId="ADAL" clId="{CA2E6B7D-8C40-4DDD-8464-55968D6B0314}" dt="2020-11-23T13:43:47.786" v="81" actId="13926"/>
          <ac:spMkLst>
            <pc:docMk/>
            <pc:sldMk cId="3997315665" sldId="4377"/>
            <ac:spMk id="2" creationId="{1A8D9B18-6863-47E5-9987-5C402EE4F7B4}"/>
          </ac:spMkLst>
        </pc:spChg>
        <pc:spChg chg="mod">
          <ac:chgData name="Robin Rettien" userId="d3b77970-caed-4e6f-89f3-1a113df11dad" providerId="ADAL" clId="{CA2E6B7D-8C40-4DDD-8464-55968D6B0314}" dt="2020-11-23T13:43:47.786" v="81" actId="13926"/>
          <ac:spMkLst>
            <pc:docMk/>
            <pc:sldMk cId="3997315665" sldId="4377"/>
            <ac:spMk id="27" creationId="{77E0E204-8D21-48E0-B021-10D5F2DA2334}"/>
          </ac:spMkLst>
        </pc:spChg>
        <pc:spChg chg="mod">
          <ac:chgData name="Robin Rettien" userId="d3b77970-caed-4e6f-89f3-1a113df11dad" providerId="ADAL" clId="{CA2E6B7D-8C40-4DDD-8464-55968D6B0314}" dt="2020-11-23T13:43:47.786" v="81" actId="13926"/>
          <ac:spMkLst>
            <pc:docMk/>
            <pc:sldMk cId="3997315665" sldId="4377"/>
            <ac:spMk id="28" creationId="{B74793EC-037E-4217-A367-23D17C681081}"/>
          </ac:spMkLst>
        </pc:spChg>
        <pc:spChg chg="mod">
          <ac:chgData name="Robin Rettien" userId="d3b77970-caed-4e6f-89f3-1a113df11dad" providerId="ADAL" clId="{CA2E6B7D-8C40-4DDD-8464-55968D6B0314}" dt="2020-11-23T13:43:47.786" v="81" actId="13926"/>
          <ac:spMkLst>
            <pc:docMk/>
            <pc:sldMk cId="3997315665" sldId="4377"/>
            <ac:spMk id="29" creationId="{B9DE139B-990E-420D-AF4D-3F791F773610}"/>
          </ac:spMkLst>
        </pc:spChg>
        <pc:spChg chg="mod">
          <ac:chgData name="Robin Rettien" userId="d3b77970-caed-4e6f-89f3-1a113df11dad" providerId="ADAL" clId="{CA2E6B7D-8C40-4DDD-8464-55968D6B0314}" dt="2020-11-23T13:43:47.786" v="81" actId="13926"/>
          <ac:spMkLst>
            <pc:docMk/>
            <pc:sldMk cId="3997315665" sldId="4377"/>
            <ac:spMk id="30" creationId="{777EFF58-84A9-4592-B056-9A2CE4684F3A}"/>
          </ac:spMkLst>
        </pc:spChg>
        <pc:spChg chg="mod">
          <ac:chgData name="Robin Rettien" userId="d3b77970-caed-4e6f-89f3-1a113df11dad" providerId="ADAL" clId="{CA2E6B7D-8C40-4DDD-8464-55968D6B0314}" dt="2020-11-23T13:43:47.786" v="81" actId="13926"/>
          <ac:spMkLst>
            <pc:docMk/>
            <pc:sldMk cId="3997315665" sldId="4377"/>
            <ac:spMk id="31" creationId="{0470BD07-8517-4EC4-B012-73D77987BFE0}"/>
          </ac:spMkLst>
        </pc:spChg>
        <pc:spChg chg="mod">
          <ac:chgData name="Robin Rettien" userId="d3b77970-caed-4e6f-89f3-1a113df11dad" providerId="ADAL" clId="{CA2E6B7D-8C40-4DDD-8464-55968D6B0314}" dt="2020-11-23T13:43:47.786" v="81" actId="13926"/>
          <ac:spMkLst>
            <pc:docMk/>
            <pc:sldMk cId="3997315665" sldId="4377"/>
            <ac:spMk id="39" creationId="{EF8572E3-239D-47F3-9C52-9E140256EAAA}"/>
          </ac:spMkLst>
        </pc:spChg>
        <pc:grpChg chg="mod">
          <ac:chgData name="Robin Rettien" userId="d3b77970-caed-4e6f-89f3-1a113df11dad" providerId="ADAL" clId="{CA2E6B7D-8C40-4DDD-8464-55968D6B0314}" dt="2020-11-23T13:43:47.786" v="81" actId="13926"/>
          <ac:grpSpMkLst>
            <pc:docMk/>
            <pc:sldMk cId="3997315665" sldId="4377"/>
            <ac:grpSpMk id="38" creationId="{16A622B2-C265-454C-B0AB-4EAC8B416DB0}"/>
          </ac:grpSpMkLst>
        </pc:grpChg>
        <pc:picChg chg="mod">
          <ac:chgData name="Robin Rettien" userId="d3b77970-caed-4e6f-89f3-1a113df11dad" providerId="ADAL" clId="{CA2E6B7D-8C40-4DDD-8464-55968D6B0314}" dt="2020-11-23T13:43:47.786" v="81" actId="13926"/>
          <ac:picMkLst>
            <pc:docMk/>
            <pc:sldMk cId="3997315665" sldId="4377"/>
            <ac:picMk id="36" creationId="{7FE0CC4A-859F-4868-8804-7FF32838AAEF}"/>
          </ac:picMkLst>
        </pc:picChg>
        <pc:picChg chg="mod">
          <ac:chgData name="Robin Rettien" userId="d3b77970-caed-4e6f-89f3-1a113df11dad" providerId="ADAL" clId="{CA2E6B7D-8C40-4DDD-8464-55968D6B0314}" dt="2020-11-23T13:43:47.786" v="81" actId="13926"/>
          <ac:picMkLst>
            <pc:docMk/>
            <pc:sldMk cId="3997315665" sldId="4377"/>
            <ac:picMk id="37" creationId="{AAEE22C8-A755-4A05-A512-0047D0983233}"/>
          </ac:picMkLst>
        </pc:picChg>
        <pc:picChg chg="mod">
          <ac:chgData name="Robin Rettien" userId="d3b77970-caed-4e6f-89f3-1a113df11dad" providerId="ADAL" clId="{CA2E6B7D-8C40-4DDD-8464-55968D6B0314}" dt="2020-11-23T13:43:47.786" v="81" actId="13926"/>
          <ac:picMkLst>
            <pc:docMk/>
            <pc:sldMk cId="3997315665" sldId="4377"/>
            <ac:picMk id="52" creationId="{A2FBD7D2-D6D0-44C6-A0AE-E7113B716317}"/>
          </ac:picMkLst>
        </pc:picChg>
        <pc:picChg chg="mod">
          <ac:chgData name="Robin Rettien" userId="d3b77970-caed-4e6f-89f3-1a113df11dad" providerId="ADAL" clId="{CA2E6B7D-8C40-4DDD-8464-55968D6B0314}" dt="2020-11-23T13:43:47.786" v="81" actId="13926"/>
          <ac:picMkLst>
            <pc:docMk/>
            <pc:sldMk cId="3997315665" sldId="4377"/>
            <ac:picMk id="53" creationId="{F64EAD4F-BA55-4447-9F54-9F56A2D2F821}"/>
          </ac:picMkLst>
        </pc:picChg>
        <pc:picChg chg="mod">
          <ac:chgData name="Robin Rettien" userId="d3b77970-caed-4e6f-89f3-1a113df11dad" providerId="ADAL" clId="{CA2E6B7D-8C40-4DDD-8464-55968D6B0314}" dt="2020-11-23T13:43:47.786" v="81" actId="13926"/>
          <ac:picMkLst>
            <pc:docMk/>
            <pc:sldMk cId="3997315665" sldId="4377"/>
            <ac:picMk id="55" creationId="{0B4CE6BC-7863-4666-9301-57F3CF337046}"/>
          </ac:picMkLst>
        </pc:picChg>
        <pc:picChg chg="mod">
          <ac:chgData name="Robin Rettien" userId="d3b77970-caed-4e6f-89f3-1a113df11dad" providerId="ADAL" clId="{CA2E6B7D-8C40-4DDD-8464-55968D6B0314}" dt="2020-11-23T13:43:47.786" v="81" actId="13926"/>
          <ac:picMkLst>
            <pc:docMk/>
            <pc:sldMk cId="3997315665" sldId="4377"/>
            <ac:picMk id="56" creationId="{DE7134F5-228D-4941-B722-D74337323123}"/>
          </ac:picMkLst>
        </pc:picChg>
        <pc:picChg chg="mod">
          <ac:chgData name="Robin Rettien" userId="d3b77970-caed-4e6f-89f3-1a113df11dad" providerId="ADAL" clId="{CA2E6B7D-8C40-4DDD-8464-55968D6B0314}" dt="2020-11-23T13:43:47.786" v="81" actId="13926"/>
          <ac:picMkLst>
            <pc:docMk/>
            <pc:sldMk cId="3997315665" sldId="4377"/>
            <ac:picMk id="57" creationId="{F525B2F7-86CC-4851-834A-DB4C3B1A148B}"/>
          </ac:picMkLst>
        </pc:picChg>
        <pc:picChg chg="mod">
          <ac:chgData name="Robin Rettien" userId="d3b77970-caed-4e6f-89f3-1a113df11dad" providerId="ADAL" clId="{CA2E6B7D-8C40-4DDD-8464-55968D6B0314}" dt="2020-11-23T13:43:47.786" v="81" actId="13926"/>
          <ac:picMkLst>
            <pc:docMk/>
            <pc:sldMk cId="3997315665" sldId="4377"/>
            <ac:picMk id="59" creationId="{A25393DE-2AC1-4B37-A4EA-729701735138}"/>
          </ac:picMkLst>
        </pc:picChg>
        <pc:picChg chg="mod">
          <ac:chgData name="Robin Rettien" userId="d3b77970-caed-4e6f-89f3-1a113df11dad" providerId="ADAL" clId="{CA2E6B7D-8C40-4DDD-8464-55968D6B0314}" dt="2020-11-23T13:43:47.786" v="81" actId="13926"/>
          <ac:picMkLst>
            <pc:docMk/>
            <pc:sldMk cId="3997315665" sldId="4377"/>
            <ac:picMk id="1026" creationId="{70642A4B-AEAB-4E84-9320-8476BA5F54A8}"/>
          </ac:picMkLst>
        </pc:picChg>
        <pc:picChg chg="mod">
          <ac:chgData name="Robin Rettien" userId="d3b77970-caed-4e6f-89f3-1a113df11dad" providerId="ADAL" clId="{CA2E6B7D-8C40-4DDD-8464-55968D6B0314}" dt="2020-11-23T13:43:47.786" v="81" actId="13926"/>
          <ac:picMkLst>
            <pc:docMk/>
            <pc:sldMk cId="3997315665" sldId="4377"/>
            <ac:picMk id="1028" creationId="{5376980C-1ED0-4F93-BD67-67EC4FE7EA28}"/>
          </ac:picMkLst>
        </pc:picChg>
        <pc:picChg chg="mod">
          <ac:chgData name="Robin Rettien" userId="d3b77970-caed-4e6f-89f3-1a113df11dad" providerId="ADAL" clId="{CA2E6B7D-8C40-4DDD-8464-55968D6B0314}" dt="2020-11-23T13:43:47.786" v="81" actId="13926"/>
          <ac:picMkLst>
            <pc:docMk/>
            <pc:sldMk cId="3997315665" sldId="4377"/>
            <ac:picMk id="1032" creationId="{F7DF486C-12A3-4ADB-8BA2-8EF036E3BAD5}"/>
          </ac:picMkLst>
        </pc:picChg>
        <pc:picChg chg="mod">
          <ac:chgData name="Robin Rettien" userId="d3b77970-caed-4e6f-89f3-1a113df11dad" providerId="ADAL" clId="{CA2E6B7D-8C40-4DDD-8464-55968D6B0314}" dt="2020-11-23T13:43:47.786" v="81" actId="13926"/>
          <ac:picMkLst>
            <pc:docMk/>
            <pc:sldMk cId="3997315665" sldId="4377"/>
            <ac:picMk id="1034" creationId="{F9FCAE88-5614-4151-BA64-48864AE2B085}"/>
          </ac:picMkLst>
        </pc:picChg>
        <pc:picChg chg="mod">
          <ac:chgData name="Robin Rettien" userId="d3b77970-caed-4e6f-89f3-1a113df11dad" providerId="ADAL" clId="{CA2E6B7D-8C40-4DDD-8464-55968D6B0314}" dt="2020-11-23T13:43:47.786" v="81" actId="13926"/>
          <ac:picMkLst>
            <pc:docMk/>
            <pc:sldMk cId="3997315665" sldId="4377"/>
            <ac:picMk id="1036" creationId="{ECE58285-D53A-4AFB-96D2-554C08C8681F}"/>
          </ac:picMkLst>
        </pc:picChg>
        <pc:picChg chg="mod">
          <ac:chgData name="Robin Rettien" userId="d3b77970-caed-4e6f-89f3-1a113df11dad" providerId="ADAL" clId="{CA2E6B7D-8C40-4DDD-8464-55968D6B0314}" dt="2020-11-23T13:43:47.786" v="81" actId="13926"/>
          <ac:picMkLst>
            <pc:docMk/>
            <pc:sldMk cId="3997315665" sldId="4377"/>
            <ac:picMk id="1038" creationId="{6D9C95CE-03F0-4E14-BFDA-838FDA7169DA}"/>
          </ac:picMkLst>
        </pc:picChg>
        <pc:picChg chg="mod">
          <ac:chgData name="Robin Rettien" userId="d3b77970-caed-4e6f-89f3-1a113df11dad" providerId="ADAL" clId="{CA2E6B7D-8C40-4DDD-8464-55968D6B0314}" dt="2020-11-23T13:43:47.786" v="81" actId="13926"/>
          <ac:picMkLst>
            <pc:docMk/>
            <pc:sldMk cId="3997315665" sldId="4377"/>
            <ac:picMk id="1040" creationId="{1BCD8F53-5A7C-46EA-8E4F-AF31A6AF5B07}"/>
          </ac:picMkLst>
        </pc:picChg>
      </pc:sldChg>
      <pc:sldChg chg="modSp">
        <pc:chgData name="Robin Rettien" userId="d3b77970-caed-4e6f-89f3-1a113df11dad" providerId="ADAL" clId="{CA2E6B7D-8C40-4DDD-8464-55968D6B0314}" dt="2020-11-23T13:35:51.134" v="0" actId="13926"/>
        <pc:sldMkLst>
          <pc:docMk/>
          <pc:sldMk cId="1566171282" sldId="4387"/>
        </pc:sldMkLst>
        <pc:spChg chg="mod">
          <ac:chgData name="Robin Rettien" userId="d3b77970-caed-4e6f-89f3-1a113df11dad" providerId="ADAL" clId="{CA2E6B7D-8C40-4DDD-8464-55968D6B0314}" dt="2020-11-23T13:35:51.134" v="0" actId="13926"/>
          <ac:spMkLst>
            <pc:docMk/>
            <pc:sldMk cId="1566171282" sldId="4387"/>
            <ac:spMk id="2" creationId="{81F17657-B46A-4F57-B6B1-07966DF9DC3F}"/>
          </ac:spMkLst>
        </pc:spChg>
        <pc:spChg chg="mod">
          <ac:chgData name="Robin Rettien" userId="d3b77970-caed-4e6f-89f3-1a113df11dad" providerId="ADAL" clId="{CA2E6B7D-8C40-4DDD-8464-55968D6B0314}" dt="2020-11-23T13:35:51.134" v="0" actId="13926"/>
          <ac:spMkLst>
            <pc:docMk/>
            <pc:sldMk cId="1566171282" sldId="4387"/>
            <ac:spMk id="3" creationId="{8F503E58-5ACD-4732-AD6F-8C3309D51ED9}"/>
          </ac:spMkLst>
        </pc:spChg>
        <pc:spChg chg="mod">
          <ac:chgData name="Robin Rettien" userId="d3b77970-caed-4e6f-89f3-1a113df11dad" providerId="ADAL" clId="{CA2E6B7D-8C40-4DDD-8464-55968D6B0314}" dt="2020-11-23T13:35:51.134" v="0" actId="13926"/>
          <ac:spMkLst>
            <pc:docMk/>
            <pc:sldMk cId="1566171282" sldId="4387"/>
            <ac:spMk id="4" creationId="{2A0A6BC4-F023-4FDA-A224-4FED899CAF37}"/>
          </ac:spMkLst>
        </pc:spChg>
        <pc:spChg chg="mod">
          <ac:chgData name="Robin Rettien" userId="d3b77970-caed-4e6f-89f3-1a113df11dad" providerId="ADAL" clId="{CA2E6B7D-8C40-4DDD-8464-55968D6B0314}" dt="2020-11-23T13:35:51.134" v="0" actId="13926"/>
          <ac:spMkLst>
            <pc:docMk/>
            <pc:sldMk cId="1566171282" sldId="4387"/>
            <ac:spMk id="5" creationId="{5C4E90E8-1C15-49E2-A3D2-FAEE122868C0}"/>
          </ac:spMkLst>
        </pc:spChg>
        <pc:spChg chg="mod">
          <ac:chgData name="Robin Rettien" userId="d3b77970-caed-4e6f-89f3-1a113df11dad" providerId="ADAL" clId="{CA2E6B7D-8C40-4DDD-8464-55968D6B0314}" dt="2020-11-23T13:35:51.134" v="0" actId="13926"/>
          <ac:spMkLst>
            <pc:docMk/>
            <pc:sldMk cId="1566171282" sldId="4387"/>
            <ac:spMk id="29" creationId="{689CC3DD-9961-44CE-BBDF-A927AD4310C5}"/>
          </ac:spMkLst>
        </pc:spChg>
        <pc:spChg chg="mod">
          <ac:chgData name="Robin Rettien" userId="d3b77970-caed-4e6f-89f3-1a113df11dad" providerId="ADAL" clId="{CA2E6B7D-8C40-4DDD-8464-55968D6B0314}" dt="2020-11-23T13:35:51.134" v="0" actId="13926"/>
          <ac:spMkLst>
            <pc:docMk/>
            <pc:sldMk cId="1566171282" sldId="4387"/>
            <ac:spMk id="31" creationId="{A5334D61-2845-4230-864B-F250AB950AFF}"/>
          </ac:spMkLst>
        </pc:spChg>
        <pc:spChg chg="mod">
          <ac:chgData name="Robin Rettien" userId="d3b77970-caed-4e6f-89f3-1a113df11dad" providerId="ADAL" clId="{CA2E6B7D-8C40-4DDD-8464-55968D6B0314}" dt="2020-11-23T13:35:51.134" v="0" actId="13926"/>
          <ac:spMkLst>
            <pc:docMk/>
            <pc:sldMk cId="1566171282" sldId="4387"/>
            <ac:spMk id="34" creationId="{A57E111A-90C8-4E48-98B5-7F8DD7E362EC}"/>
          </ac:spMkLst>
        </pc:spChg>
        <pc:spChg chg="mod">
          <ac:chgData name="Robin Rettien" userId="d3b77970-caed-4e6f-89f3-1a113df11dad" providerId="ADAL" clId="{CA2E6B7D-8C40-4DDD-8464-55968D6B0314}" dt="2020-11-23T13:35:51.134" v="0" actId="13926"/>
          <ac:spMkLst>
            <pc:docMk/>
            <pc:sldMk cId="1566171282" sldId="4387"/>
            <ac:spMk id="35" creationId="{EEE56F95-2040-404B-A555-4F0A19181C82}"/>
          </ac:spMkLst>
        </pc:spChg>
        <pc:spChg chg="mod">
          <ac:chgData name="Robin Rettien" userId="d3b77970-caed-4e6f-89f3-1a113df11dad" providerId="ADAL" clId="{CA2E6B7D-8C40-4DDD-8464-55968D6B0314}" dt="2020-11-23T13:35:51.134" v="0" actId="13926"/>
          <ac:spMkLst>
            <pc:docMk/>
            <pc:sldMk cId="1566171282" sldId="4387"/>
            <ac:spMk id="36" creationId="{9C53C865-C169-4351-924F-90C6CDBD1F0B}"/>
          </ac:spMkLst>
        </pc:spChg>
        <pc:spChg chg="mod">
          <ac:chgData name="Robin Rettien" userId="d3b77970-caed-4e6f-89f3-1a113df11dad" providerId="ADAL" clId="{CA2E6B7D-8C40-4DDD-8464-55968D6B0314}" dt="2020-11-23T13:35:51.134" v="0" actId="13926"/>
          <ac:spMkLst>
            <pc:docMk/>
            <pc:sldMk cId="1566171282" sldId="4387"/>
            <ac:spMk id="37" creationId="{5795D389-3293-4832-9EFD-AD202397F465}"/>
          </ac:spMkLst>
        </pc:spChg>
        <pc:spChg chg="mod">
          <ac:chgData name="Robin Rettien" userId="d3b77970-caed-4e6f-89f3-1a113df11dad" providerId="ADAL" clId="{CA2E6B7D-8C40-4DDD-8464-55968D6B0314}" dt="2020-11-23T13:35:51.134" v="0" actId="13926"/>
          <ac:spMkLst>
            <pc:docMk/>
            <pc:sldMk cId="1566171282" sldId="4387"/>
            <ac:spMk id="38" creationId="{CD0B1ADB-F002-40CC-975D-931496C9F80B}"/>
          </ac:spMkLst>
        </pc:spChg>
        <pc:picChg chg="mod">
          <ac:chgData name="Robin Rettien" userId="d3b77970-caed-4e6f-89f3-1a113df11dad" providerId="ADAL" clId="{CA2E6B7D-8C40-4DDD-8464-55968D6B0314}" dt="2020-11-23T13:35:51.134" v="0" actId="13926"/>
          <ac:picMkLst>
            <pc:docMk/>
            <pc:sldMk cId="1566171282" sldId="4387"/>
            <ac:picMk id="18" creationId="{467E9305-B215-432F-A494-1BE0E603B8E3}"/>
          </ac:picMkLst>
        </pc:picChg>
        <pc:picChg chg="mod">
          <ac:chgData name="Robin Rettien" userId="d3b77970-caed-4e6f-89f3-1a113df11dad" providerId="ADAL" clId="{CA2E6B7D-8C40-4DDD-8464-55968D6B0314}" dt="2020-11-23T13:35:51.134" v="0" actId="13926"/>
          <ac:picMkLst>
            <pc:docMk/>
            <pc:sldMk cId="1566171282" sldId="4387"/>
            <ac:picMk id="40" creationId="{E48E8AB0-FAEC-4C8D-830A-933D323FBE19}"/>
          </ac:picMkLst>
        </pc:picChg>
        <pc:picChg chg="mod">
          <ac:chgData name="Robin Rettien" userId="d3b77970-caed-4e6f-89f3-1a113df11dad" providerId="ADAL" clId="{CA2E6B7D-8C40-4DDD-8464-55968D6B0314}" dt="2020-11-23T13:35:51.134" v="0" actId="13926"/>
          <ac:picMkLst>
            <pc:docMk/>
            <pc:sldMk cId="1566171282" sldId="4387"/>
            <ac:picMk id="2050" creationId="{07504ED8-4C83-418F-81BD-0031BC83962C}"/>
          </ac:picMkLst>
        </pc:picChg>
      </pc:sldChg>
      <pc:sldChg chg="modSp">
        <pc:chgData name="Robin Rettien" userId="d3b77970-caed-4e6f-89f3-1a113df11dad" providerId="ADAL" clId="{CA2E6B7D-8C40-4DDD-8464-55968D6B0314}" dt="2020-11-23T13:43:51.277" v="82" actId="13926"/>
        <pc:sldMkLst>
          <pc:docMk/>
          <pc:sldMk cId="917409064" sldId="4391"/>
        </pc:sldMkLst>
        <pc:spChg chg="mod">
          <ac:chgData name="Robin Rettien" userId="d3b77970-caed-4e6f-89f3-1a113df11dad" providerId="ADAL" clId="{CA2E6B7D-8C40-4DDD-8464-55968D6B0314}" dt="2020-11-23T13:43:51.277" v="82" actId="13926"/>
          <ac:spMkLst>
            <pc:docMk/>
            <pc:sldMk cId="917409064" sldId="4391"/>
            <ac:spMk id="2" creationId="{1A8D9B18-6863-47E5-9987-5C402EE4F7B4}"/>
          </ac:spMkLst>
        </pc:spChg>
        <pc:spChg chg="mod">
          <ac:chgData name="Robin Rettien" userId="d3b77970-caed-4e6f-89f3-1a113df11dad" providerId="ADAL" clId="{CA2E6B7D-8C40-4DDD-8464-55968D6B0314}" dt="2020-11-23T13:43:51.277" v="82" actId="13926"/>
          <ac:spMkLst>
            <pc:docMk/>
            <pc:sldMk cId="917409064" sldId="4391"/>
            <ac:spMk id="27" creationId="{77E0E204-8D21-48E0-B021-10D5F2DA2334}"/>
          </ac:spMkLst>
        </pc:spChg>
        <pc:spChg chg="mod">
          <ac:chgData name="Robin Rettien" userId="d3b77970-caed-4e6f-89f3-1a113df11dad" providerId="ADAL" clId="{CA2E6B7D-8C40-4DDD-8464-55968D6B0314}" dt="2020-11-23T13:43:51.277" v="82" actId="13926"/>
          <ac:spMkLst>
            <pc:docMk/>
            <pc:sldMk cId="917409064" sldId="4391"/>
            <ac:spMk id="28" creationId="{B74793EC-037E-4217-A367-23D17C681081}"/>
          </ac:spMkLst>
        </pc:spChg>
        <pc:spChg chg="mod">
          <ac:chgData name="Robin Rettien" userId="d3b77970-caed-4e6f-89f3-1a113df11dad" providerId="ADAL" clId="{CA2E6B7D-8C40-4DDD-8464-55968D6B0314}" dt="2020-11-23T13:43:51.277" v="82" actId="13926"/>
          <ac:spMkLst>
            <pc:docMk/>
            <pc:sldMk cId="917409064" sldId="4391"/>
            <ac:spMk id="29" creationId="{B9DE139B-990E-420D-AF4D-3F791F773610}"/>
          </ac:spMkLst>
        </pc:spChg>
        <pc:spChg chg="mod">
          <ac:chgData name="Robin Rettien" userId="d3b77970-caed-4e6f-89f3-1a113df11dad" providerId="ADAL" clId="{CA2E6B7D-8C40-4DDD-8464-55968D6B0314}" dt="2020-11-23T13:43:51.277" v="82" actId="13926"/>
          <ac:spMkLst>
            <pc:docMk/>
            <pc:sldMk cId="917409064" sldId="4391"/>
            <ac:spMk id="30" creationId="{777EFF58-84A9-4592-B056-9A2CE4684F3A}"/>
          </ac:spMkLst>
        </pc:spChg>
        <pc:spChg chg="mod">
          <ac:chgData name="Robin Rettien" userId="d3b77970-caed-4e6f-89f3-1a113df11dad" providerId="ADAL" clId="{CA2E6B7D-8C40-4DDD-8464-55968D6B0314}" dt="2020-11-23T13:43:51.277" v="82" actId="13926"/>
          <ac:spMkLst>
            <pc:docMk/>
            <pc:sldMk cId="917409064" sldId="4391"/>
            <ac:spMk id="37" creationId="{1FAE5C87-E97B-4518-BFA2-A63BE032D268}"/>
          </ac:spMkLst>
        </pc:spChg>
        <pc:spChg chg="mod">
          <ac:chgData name="Robin Rettien" userId="d3b77970-caed-4e6f-89f3-1a113df11dad" providerId="ADAL" clId="{CA2E6B7D-8C40-4DDD-8464-55968D6B0314}" dt="2020-11-23T13:43:51.277" v="82" actId="13926"/>
          <ac:spMkLst>
            <pc:docMk/>
            <pc:sldMk cId="917409064" sldId="4391"/>
            <ac:spMk id="39" creationId="{EF8572E3-239D-47F3-9C52-9E140256EAAA}"/>
          </ac:spMkLst>
        </pc:spChg>
        <pc:grpChg chg="mod">
          <ac:chgData name="Robin Rettien" userId="d3b77970-caed-4e6f-89f3-1a113df11dad" providerId="ADAL" clId="{CA2E6B7D-8C40-4DDD-8464-55968D6B0314}" dt="2020-11-23T13:43:51.277" v="82" actId="13926"/>
          <ac:grpSpMkLst>
            <pc:docMk/>
            <pc:sldMk cId="917409064" sldId="4391"/>
            <ac:grpSpMk id="38" creationId="{16A622B2-C265-454C-B0AB-4EAC8B416DB0}"/>
          </ac:grpSpMkLst>
        </pc:grpChg>
        <pc:picChg chg="mod">
          <ac:chgData name="Robin Rettien" userId="d3b77970-caed-4e6f-89f3-1a113df11dad" providerId="ADAL" clId="{CA2E6B7D-8C40-4DDD-8464-55968D6B0314}" dt="2020-11-23T13:43:51.277" v="82" actId="13926"/>
          <ac:picMkLst>
            <pc:docMk/>
            <pc:sldMk cId="917409064" sldId="4391"/>
            <ac:picMk id="34" creationId="{9BBFBB8A-47BB-4F33-9358-2E412EA298D1}"/>
          </ac:picMkLst>
        </pc:picChg>
        <pc:picChg chg="mod">
          <ac:chgData name="Robin Rettien" userId="d3b77970-caed-4e6f-89f3-1a113df11dad" providerId="ADAL" clId="{CA2E6B7D-8C40-4DDD-8464-55968D6B0314}" dt="2020-11-23T13:43:51.277" v="82" actId="13926"/>
          <ac:picMkLst>
            <pc:docMk/>
            <pc:sldMk cId="917409064" sldId="4391"/>
            <ac:picMk id="40" creationId="{0952A2F9-5ADC-4E1A-8ED4-2F8DC5105969}"/>
          </ac:picMkLst>
        </pc:picChg>
        <pc:picChg chg="mod">
          <ac:chgData name="Robin Rettien" userId="d3b77970-caed-4e6f-89f3-1a113df11dad" providerId="ADAL" clId="{CA2E6B7D-8C40-4DDD-8464-55968D6B0314}" dt="2020-11-23T13:43:51.277" v="82" actId="13926"/>
          <ac:picMkLst>
            <pc:docMk/>
            <pc:sldMk cId="917409064" sldId="4391"/>
            <ac:picMk id="41" creationId="{3EB882E3-02A9-4AF9-9FA5-CC7938B1DFEA}"/>
          </ac:picMkLst>
        </pc:picChg>
        <pc:picChg chg="mod">
          <ac:chgData name="Robin Rettien" userId="d3b77970-caed-4e6f-89f3-1a113df11dad" providerId="ADAL" clId="{CA2E6B7D-8C40-4DDD-8464-55968D6B0314}" dt="2020-11-23T13:43:51.277" v="82" actId="13926"/>
          <ac:picMkLst>
            <pc:docMk/>
            <pc:sldMk cId="917409064" sldId="4391"/>
            <ac:picMk id="52" creationId="{A2FBD7D2-D6D0-44C6-A0AE-E7113B716317}"/>
          </ac:picMkLst>
        </pc:picChg>
        <pc:picChg chg="mod">
          <ac:chgData name="Robin Rettien" userId="d3b77970-caed-4e6f-89f3-1a113df11dad" providerId="ADAL" clId="{CA2E6B7D-8C40-4DDD-8464-55968D6B0314}" dt="2020-11-23T13:43:51.277" v="82" actId="13926"/>
          <ac:picMkLst>
            <pc:docMk/>
            <pc:sldMk cId="917409064" sldId="4391"/>
            <ac:picMk id="53" creationId="{F64EAD4F-BA55-4447-9F54-9F56A2D2F821}"/>
          </ac:picMkLst>
        </pc:picChg>
        <pc:picChg chg="mod">
          <ac:chgData name="Robin Rettien" userId="d3b77970-caed-4e6f-89f3-1a113df11dad" providerId="ADAL" clId="{CA2E6B7D-8C40-4DDD-8464-55968D6B0314}" dt="2020-11-23T13:43:51.277" v="82" actId="13926"/>
          <ac:picMkLst>
            <pc:docMk/>
            <pc:sldMk cId="917409064" sldId="4391"/>
            <ac:picMk id="55" creationId="{0B4CE6BC-7863-4666-9301-57F3CF337046}"/>
          </ac:picMkLst>
        </pc:picChg>
        <pc:picChg chg="mod">
          <ac:chgData name="Robin Rettien" userId="d3b77970-caed-4e6f-89f3-1a113df11dad" providerId="ADAL" clId="{CA2E6B7D-8C40-4DDD-8464-55968D6B0314}" dt="2020-11-23T13:43:51.277" v="82" actId="13926"/>
          <ac:picMkLst>
            <pc:docMk/>
            <pc:sldMk cId="917409064" sldId="4391"/>
            <ac:picMk id="56" creationId="{DE7134F5-228D-4941-B722-D74337323123}"/>
          </ac:picMkLst>
        </pc:picChg>
        <pc:picChg chg="mod">
          <ac:chgData name="Robin Rettien" userId="d3b77970-caed-4e6f-89f3-1a113df11dad" providerId="ADAL" clId="{CA2E6B7D-8C40-4DDD-8464-55968D6B0314}" dt="2020-11-23T13:43:51.277" v="82" actId="13926"/>
          <ac:picMkLst>
            <pc:docMk/>
            <pc:sldMk cId="917409064" sldId="4391"/>
            <ac:picMk id="57" creationId="{F525B2F7-86CC-4851-834A-DB4C3B1A148B}"/>
          </ac:picMkLst>
        </pc:picChg>
        <pc:picChg chg="mod">
          <ac:chgData name="Robin Rettien" userId="d3b77970-caed-4e6f-89f3-1a113df11dad" providerId="ADAL" clId="{CA2E6B7D-8C40-4DDD-8464-55968D6B0314}" dt="2020-11-23T13:43:51.277" v="82" actId="13926"/>
          <ac:picMkLst>
            <pc:docMk/>
            <pc:sldMk cId="917409064" sldId="4391"/>
            <ac:picMk id="59" creationId="{A25393DE-2AC1-4B37-A4EA-729701735138}"/>
          </ac:picMkLst>
        </pc:picChg>
        <pc:picChg chg="mod">
          <ac:chgData name="Robin Rettien" userId="d3b77970-caed-4e6f-89f3-1a113df11dad" providerId="ADAL" clId="{CA2E6B7D-8C40-4DDD-8464-55968D6B0314}" dt="2020-11-23T13:43:51.277" v="82" actId="13926"/>
          <ac:picMkLst>
            <pc:docMk/>
            <pc:sldMk cId="917409064" sldId="4391"/>
            <ac:picMk id="67" creationId="{6DBB7E13-8FCE-451F-8789-933E2097706F}"/>
          </ac:picMkLst>
        </pc:picChg>
        <pc:picChg chg="mod">
          <ac:chgData name="Robin Rettien" userId="d3b77970-caed-4e6f-89f3-1a113df11dad" providerId="ADAL" clId="{CA2E6B7D-8C40-4DDD-8464-55968D6B0314}" dt="2020-11-23T13:43:51.277" v="82" actId="13926"/>
          <ac:picMkLst>
            <pc:docMk/>
            <pc:sldMk cId="917409064" sldId="4391"/>
            <ac:picMk id="1026" creationId="{70642A4B-AEAB-4E84-9320-8476BA5F54A8}"/>
          </ac:picMkLst>
        </pc:picChg>
        <pc:picChg chg="mod">
          <ac:chgData name="Robin Rettien" userId="d3b77970-caed-4e6f-89f3-1a113df11dad" providerId="ADAL" clId="{CA2E6B7D-8C40-4DDD-8464-55968D6B0314}" dt="2020-11-23T13:43:51.277" v="82" actId="13926"/>
          <ac:picMkLst>
            <pc:docMk/>
            <pc:sldMk cId="917409064" sldId="4391"/>
            <ac:picMk id="1032" creationId="{F7DF486C-12A3-4ADB-8BA2-8EF036E3BAD5}"/>
          </ac:picMkLst>
        </pc:picChg>
        <pc:picChg chg="mod">
          <ac:chgData name="Robin Rettien" userId="d3b77970-caed-4e6f-89f3-1a113df11dad" providerId="ADAL" clId="{CA2E6B7D-8C40-4DDD-8464-55968D6B0314}" dt="2020-11-23T13:43:51.277" v="82" actId="13926"/>
          <ac:picMkLst>
            <pc:docMk/>
            <pc:sldMk cId="917409064" sldId="4391"/>
            <ac:picMk id="1034" creationId="{F9FCAE88-5614-4151-BA64-48864AE2B085}"/>
          </ac:picMkLst>
        </pc:picChg>
        <pc:picChg chg="mod">
          <ac:chgData name="Robin Rettien" userId="d3b77970-caed-4e6f-89f3-1a113df11dad" providerId="ADAL" clId="{CA2E6B7D-8C40-4DDD-8464-55968D6B0314}" dt="2020-11-23T13:43:51.277" v="82" actId="13926"/>
          <ac:picMkLst>
            <pc:docMk/>
            <pc:sldMk cId="917409064" sldId="4391"/>
            <ac:picMk id="1036" creationId="{ECE58285-D53A-4AFB-96D2-554C08C8681F}"/>
          </ac:picMkLst>
        </pc:picChg>
        <pc:picChg chg="mod">
          <ac:chgData name="Robin Rettien" userId="d3b77970-caed-4e6f-89f3-1a113df11dad" providerId="ADAL" clId="{CA2E6B7D-8C40-4DDD-8464-55968D6B0314}" dt="2020-11-23T13:43:51.277" v="82" actId="13926"/>
          <ac:picMkLst>
            <pc:docMk/>
            <pc:sldMk cId="917409064" sldId="4391"/>
            <ac:picMk id="1038" creationId="{6D9C95CE-03F0-4E14-BFDA-838FDA7169DA}"/>
          </ac:picMkLst>
        </pc:picChg>
      </pc:sldChg>
      <pc:sldChg chg="modSp mod">
        <pc:chgData name="Robin Rettien" userId="d3b77970-caed-4e6f-89f3-1a113df11dad" providerId="ADAL" clId="{CA2E6B7D-8C40-4DDD-8464-55968D6B0314}" dt="2020-11-23T13:40:46.385" v="41" actId="12"/>
        <pc:sldMkLst>
          <pc:docMk/>
          <pc:sldMk cId="2944978965" sldId="4392"/>
        </pc:sldMkLst>
        <pc:spChg chg="mod">
          <ac:chgData name="Robin Rettien" userId="d3b77970-caed-4e6f-89f3-1a113df11dad" providerId="ADAL" clId="{CA2E6B7D-8C40-4DDD-8464-55968D6B0314}" dt="2020-11-23T13:40:46.385" v="41" actId="12"/>
          <ac:spMkLst>
            <pc:docMk/>
            <pc:sldMk cId="2944978965" sldId="4392"/>
            <ac:spMk id="5" creationId="{26784425-6E78-468A-A979-B81C06D1F93B}"/>
          </ac:spMkLst>
        </pc:spChg>
      </pc:sldChg>
      <pc:sldChg chg="delSp mod">
        <pc:chgData name="Robin Rettien" userId="d3b77970-caed-4e6f-89f3-1a113df11dad" providerId="ADAL" clId="{CA2E6B7D-8C40-4DDD-8464-55968D6B0314}" dt="2020-11-23T13:37:52.080" v="26" actId="478"/>
        <pc:sldMkLst>
          <pc:docMk/>
          <pc:sldMk cId="3456538281" sldId="4454"/>
        </pc:sldMkLst>
        <pc:spChg chg="del">
          <ac:chgData name="Robin Rettien" userId="d3b77970-caed-4e6f-89f3-1a113df11dad" providerId="ADAL" clId="{CA2E6B7D-8C40-4DDD-8464-55968D6B0314}" dt="2020-11-23T13:37:52.080" v="26" actId="478"/>
          <ac:spMkLst>
            <pc:docMk/>
            <pc:sldMk cId="3456538281" sldId="4454"/>
            <ac:spMk id="4" creationId="{B0DEF67E-4E27-4B02-B0C5-250E0442A332}"/>
          </ac:spMkLst>
        </pc:spChg>
      </pc:sldChg>
      <pc:sldChg chg="modSp">
        <pc:chgData name="Robin Rettien" userId="d3b77970-caed-4e6f-89f3-1a113df11dad" providerId="ADAL" clId="{CA2E6B7D-8C40-4DDD-8464-55968D6B0314}" dt="2020-11-23T13:39:22.081" v="27" actId="13926"/>
        <pc:sldMkLst>
          <pc:docMk/>
          <pc:sldMk cId="686699456" sldId="4466"/>
        </pc:sldMkLst>
        <pc:spChg chg="mod">
          <ac:chgData name="Robin Rettien" userId="d3b77970-caed-4e6f-89f3-1a113df11dad" providerId="ADAL" clId="{CA2E6B7D-8C40-4DDD-8464-55968D6B0314}" dt="2020-11-23T13:39:22.081" v="27" actId="13926"/>
          <ac:spMkLst>
            <pc:docMk/>
            <pc:sldMk cId="686699456" sldId="4466"/>
            <ac:spMk id="2" creationId="{2039D3C7-9624-41F7-A76A-53AD7271C543}"/>
          </ac:spMkLst>
        </pc:spChg>
        <pc:spChg chg="mod">
          <ac:chgData name="Robin Rettien" userId="d3b77970-caed-4e6f-89f3-1a113df11dad" providerId="ADAL" clId="{CA2E6B7D-8C40-4DDD-8464-55968D6B0314}" dt="2020-11-23T13:39:22.081" v="27" actId="13926"/>
          <ac:spMkLst>
            <pc:docMk/>
            <pc:sldMk cId="686699456" sldId="4466"/>
            <ac:spMk id="4" creationId="{721149F0-F1AE-443A-8E71-1BE013C7A6E3}"/>
          </ac:spMkLst>
        </pc:spChg>
        <pc:spChg chg="mod">
          <ac:chgData name="Robin Rettien" userId="d3b77970-caed-4e6f-89f3-1a113df11dad" providerId="ADAL" clId="{CA2E6B7D-8C40-4DDD-8464-55968D6B0314}" dt="2020-11-23T13:39:22.081" v="27" actId="13926"/>
          <ac:spMkLst>
            <pc:docMk/>
            <pc:sldMk cId="686699456" sldId="4466"/>
            <ac:spMk id="5" creationId="{A4B539C1-4CF9-4DE9-8F15-7A424D2C3F68}"/>
          </ac:spMkLst>
        </pc:spChg>
        <pc:spChg chg="mod">
          <ac:chgData name="Robin Rettien" userId="d3b77970-caed-4e6f-89f3-1a113df11dad" providerId="ADAL" clId="{CA2E6B7D-8C40-4DDD-8464-55968D6B0314}" dt="2020-11-23T13:39:22.081" v="27" actId="13926"/>
          <ac:spMkLst>
            <pc:docMk/>
            <pc:sldMk cId="686699456" sldId="4466"/>
            <ac:spMk id="7" creationId="{6C96FEAD-8748-4AA3-B01F-8D496FF3C9EB}"/>
          </ac:spMkLst>
        </pc:spChg>
        <pc:spChg chg="mod">
          <ac:chgData name="Robin Rettien" userId="d3b77970-caed-4e6f-89f3-1a113df11dad" providerId="ADAL" clId="{CA2E6B7D-8C40-4DDD-8464-55968D6B0314}" dt="2020-11-23T13:39:22.081" v="27" actId="13926"/>
          <ac:spMkLst>
            <pc:docMk/>
            <pc:sldMk cId="686699456" sldId="4466"/>
            <ac:spMk id="8" creationId="{0B77AFA7-B29F-4967-AF9E-A4A0A6A436B4}"/>
          </ac:spMkLst>
        </pc:spChg>
        <pc:spChg chg="mod">
          <ac:chgData name="Robin Rettien" userId="d3b77970-caed-4e6f-89f3-1a113df11dad" providerId="ADAL" clId="{CA2E6B7D-8C40-4DDD-8464-55968D6B0314}" dt="2020-11-23T13:39:22.081" v="27" actId="13926"/>
          <ac:spMkLst>
            <pc:docMk/>
            <pc:sldMk cId="686699456" sldId="4466"/>
            <ac:spMk id="10" creationId="{5C8E774B-D781-4D31-A76D-CA4E59F9ABA2}"/>
          </ac:spMkLst>
        </pc:spChg>
        <pc:spChg chg="mod">
          <ac:chgData name="Robin Rettien" userId="d3b77970-caed-4e6f-89f3-1a113df11dad" providerId="ADAL" clId="{CA2E6B7D-8C40-4DDD-8464-55968D6B0314}" dt="2020-11-23T13:39:22.081" v="27" actId="13926"/>
          <ac:spMkLst>
            <pc:docMk/>
            <pc:sldMk cId="686699456" sldId="4466"/>
            <ac:spMk id="11" creationId="{81010BC8-8DB1-4E5E-B559-A360457F2880}"/>
          </ac:spMkLst>
        </pc:spChg>
        <pc:spChg chg="mod">
          <ac:chgData name="Robin Rettien" userId="d3b77970-caed-4e6f-89f3-1a113df11dad" providerId="ADAL" clId="{CA2E6B7D-8C40-4DDD-8464-55968D6B0314}" dt="2020-11-23T13:39:22.081" v="27" actId="13926"/>
          <ac:spMkLst>
            <pc:docMk/>
            <pc:sldMk cId="686699456" sldId="4466"/>
            <ac:spMk id="12" creationId="{D901501B-0014-42BE-869F-C52AACDC9731}"/>
          </ac:spMkLst>
        </pc:spChg>
        <pc:spChg chg="mod">
          <ac:chgData name="Robin Rettien" userId="d3b77970-caed-4e6f-89f3-1a113df11dad" providerId="ADAL" clId="{CA2E6B7D-8C40-4DDD-8464-55968D6B0314}" dt="2020-11-23T13:39:22.081" v="27" actId="13926"/>
          <ac:spMkLst>
            <pc:docMk/>
            <pc:sldMk cId="686699456" sldId="4466"/>
            <ac:spMk id="13" creationId="{84EA6131-20C7-4175-A575-ABB56F8CDC3D}"/>
          </ac:spMkLst>
        </pc:spChg>
        <pc:spChg chg="mod">
          <ac:chgData name="Robin Rettien" userId="d3b77970-caed-4e6f-89f3-1a113df11dad" providerId="ADAL" clId="{CA2E6B7D-8C40-4DDD-8464-55968D6B0314}" dt="2020-11-23T13:39:22.081" v="27" actId="13926"/>
          <ac:spMkLst>
            <pc:docMk/>
            <pc:sldMk cId="686699456" sldId="4466"/>
            <ac:spMk id="14" creationId="{3FBF36F2-8ADD-4D31-A6C6-6F9F3EF780D9}"/>
          </ac:spMkLst>
        </pc:spChg>
        <pc:spChg chg="mod">
          <ac:chgData name="Robin Rettien" userId="d3b77970-caed-4e6f-89f3-1a113df11dad" providerId="ADAL" clId="{CA2E6B7D-8C40-4DDD-8464-55968D6B0314}" dt="2020-11-23T13:39:22.081" v="27" actId="13926"/>
          <ac:spMkLst>
            <pc:docMk/>
            <pc:sldMk cId="686699456" sldId="4466"/>
            <ac:spMk id="19" creationId="{44C77562-799D-4960-BC2F-5CFFD2B6DE7A}"/>
          </ac:spMkLst>
        </pc:spChg>
        <pc:spChg chg="mod">
          <ac:chgData name="Robin Rettien" userId="d3b77970-caed-4e6f-89f3-1a113df11dad" providerId="ADAL" clId="{CA2E6B7D-8C40-4DDD-8464-55968D6B0314}" dt="2020-11-23T13:39:22.081" v="27" actId="13926"/>
          <ac:spMkLst>
            <pc:docMk/>
            <pc:sldMk cId="686699456" sldId="4466"/>
            <ac:spMk id="20" creationId="{5A45EA42-D400-4319-AAC7-1DC4A66D5117}"/>
          </ac:spMkLst>
        </pc:spChg>
        <pc:spChg chg="mod">
          <ac:chgData name="Robin Rettien" userId="d3b77970-caed-4e6f-89f3-1a113df11dad" providerId="ADAL" clId="{CA2E6B7D-8C40-4DDD-8464-55968D6B0314}" dt="2020-11-23T13:39:22.081" v="27" actId="13926"/>
          <ac:spMkLst>
            <pc:docMk/>
            <pc:sldMk cId="686699456" sldId="4466"/>
            <ac:spMk id="23" creationId="{AD0B4268-1F9D-4946-933E-D2CDA12279C1}"/>
          </ac:spMkLst>
        </pc:spChg>
        <pc:spChg chg="mod">
          <ac:chgData name="Robin Rettien" userId="d3b77970-caed-4e6f-89f3-1a113df11dad" providerId="ADAL" clId="{CA2E6B7D-8C40-4DDD-8464-55968D6B0314}" dt="2020-11-23T13:39:22.081" v="27" actId="13926"/>
          <ac:spMkLst>
            <pc:docMk/>
            <pc:sldMk cId="686699456" sldId="4466"/>
            <ac:spMk id="27" creationId="{9F508E70-549F-4AE2-A832-D969BA04EA03}"/>
          </ac:spMkLst>
        </pc:spChg>
        <pc:spChg chg="mod">
          <ac:chgData name="Robin Rettien" userId="d3b77970-caed-4e6f-89f3-1a113df11dad" providerId="ADAL" clId="{CA2E6B7D-8C40-4DDD-8464-55968D6B0314}" dt="2020-11-23T13:39:22.081" v="27" actId="13926"/>
          <ac:spMkLst>
            <pc:docMk/>
            <pc:sldMk cId="686699456" sldId="4466"/>
            <ac:spMk id="48" creationId="{B74C7F88-19C5-4940-82CD-966875838FC9}"/>
          </ac:spMkLst>
        </pc:spChg>
        <pc:grpChg chg="mod">
          <ac:chgData name="Robin Rettien" userId="d3b77970-caed-4e6f-89f3-1a113df11dad" providerId="ADAL" clId="{CA2E6B7D-8C40-4DDD-8464-55968D6B0314}" dt="2020-11-23T13:39:22.081" v="27" actId="13926"/>
          <ac:grpSpMkLst>
            <pc:docMk/>
            <pc:sldMk cId="686699456" sldId="4466"/>
            <ac:grpSpMk id="3" creationId="{6B85B6AD-4A03-4DDA-9E20-F9BB70BECDA2}"/>
          </ac:grpSpMkLst>
        </pc:grpChg>
        <pc:grpChg chg="mod">
          <ac:chgData name="Robin Rettien" userId="d3b77970-caed-4e6f-89f3-1a113df11dad" providerId="ADAL" clId="{CA2E6B7D-8C40-4DDD-8464-55968D6B0314}" dt="2020-11-23T13:39:22.081" v="27" actId="13926"/>
          <ac:grpSpMkLst>
            <pc:docMk/>
            <pc:sldMk cId="686699456" sldId="4466"/>
            <ac:grpSpMk id="29" creationId="{9022C64C-9597-4939-AFE2-85DA1FFFEAC9}"/>
          </ac:grpSpMkLst>
        </pc:grpChg>
        <pc:picChg chg="mod">
          <ac:chgData name="Robin Rettien" userId="d3b77970-caed-4e6f-89f3-1a113df11dad" providerId="ADAL" clId="{CA2E6B7D-8C40-4DDD-8464-55968D6B0314}" dt="2020-11-23T13:39:22.081" v="27" actId="13926"/>
          <ac:picMkLst>
            <pc:docMk/>
            <pc:sldMk cId="686699456" sldId="4466"/>
            <ac:picMk id="15" creationId="{E53138DA-BF9A-494C-9938-DE95C62B7FCD}"/>
          </ac:picMkLst>
        </pc:picChg>
        <pc:picChg chg="mod">
          <ac:chgData name="Robin Rettien" userId="d3b77970-caed-4e6f-89f3-1a113df11dad" providerId="ADAL" clId="{CA2E6B7D-8C40-4DDD-8464-55968D6B0314}" dt="2020-11-23T13:39:22.081" v="27" actId="13926"/>
          <ac:picMkLst>
            <pc:docMk/>
            <pc:sldMk cId="686699456" sldId="4466"/>
            <ac:picMk id="30" creationId="{142C7C0E-4ED7-4360-AB3C-9E877563AB75}"/>
          </ac:picMkLst>
        </pc:picChg>
        <pc:picChg chg="mod">
          <ac:chgData name="Robin Rettien" userId="d3b77970-caed-4e6f-89f3-1a113df11dad" providerId="ADAL" clId="{CA2E6B7D-8C40-4DDD-8464-55968D6B0314}" dt="2020-11-23T13:39:22.081" v="27" actId="13926"/>
          <ac:picMkLst>
            <pc:docMk/>
            <pc:sldMk cId="686699456" sldId="4466"/>
            <ac:picMk id="1026" creationId="{3FA9528B-1862-4958-A16D-6799F3A18244}"/>
          </ac:picMkLst>
        </pc:picChg>
        <pc:picChg chg="mod">
          <ac:chgData name="Robin Rettien" userId="d3b77970-caed-4e6f-89f3-1a113df11dad" providerId="ADAL" clId="{CA2E6B7D-8C40-4DDD-8464-55968D6B0314}" dt="2020-11-23T13:39:22.081" v="27" actId="13926"/>
          <ac:picMkLst>
            <pc:docMk/>
            <pc:sldMk cId="686699456" sldId="4466"/>
            <ac:picMk id="1028" creationId="{E37B60D6-1507-4082-AC1E-6AE7E135E42F}"/>
          </ac:picMkLst>
        </pc:picChg>
        <pc:cxnChg chg="mod">
          <ac:chgData name="Robin Rettien" userId="d3b77970-caed-4e6f-89f3-1a113df11dad" providerId="ADAL" clId="{CA2E6B7D-8C40-4DDD-8464-55968D6B0314}" dt="2020-11-23T13:39:22.081" v="27" actId="13926"/>
          <ac:cxnSpMkLst>
            <pc:docMk/>
            <pc:sldMk cId="686699456" sldId="4466"/>
            <ac:cxnSpMk id="9" creationId="{3BEE60D6-0E4C-464F-BC7C-EA9659E70587}"/>
          </ac:cxnSpMkLst>
        </pc:cxnChg>
        <pc:cxnChg chg="mod">
          <ac:chgData name="Robin Rettien" userId="d3b77970-caed-4e6f-89f3-1a113df11dad" providerId="ADAL" clId="{CA2E6B7D-8C40-4DDD-8464-55968D6B0314}" dt="2020-11-23T13:39:22.081" v="27" actId="13926"/>
          <ac:cxnSpMkLst>
            <pc:docMk/>
            <pc:sldMk cId="686699456" sldId="4466"/>
            <ac:cxnSpMk id="28" creationId="{47F59D75-4A22-46BB-99A2-34797429F3D5}"/>
          </ac:cxnSpMkLst>
        </pc:cxnChg>
        <pc:cxnChg chg="mod">
          <ac:chgData name="Robin Rettien" userId="d3b77970-caed-4e6f-89f3-1a113df11dad" providerId="ADAL" clId="{CA2E6B7D-8C40-4DDD-8464-55968D6B0314}" dt="2020-11-23T13:39:22.081" v="27" actId="13926"/>
          <ac:cxnSpMkLst>
            <pc:docMk/>
            <pc:sldMk cId="686699456" sldId="4466"/>
            <ac:cxnSpMk id="33" creationId="{E8C7C720-34A5-4361-8482-2EDD0D4A4F9D}"/>
          </ac:cxnSpMkLst>
        </pc:cxnChg>
      </pc:sldChg>
      <pc:sldChg chg="modSp mod">
        <pc:chgData name="Robin Rettien" userId="d3b77970-caed-4e6f-89f3-1a113df11dad" providerId="ADAL" clId="{CA2E6B7D-8C40-4DDD-8464-55968D6B0314}" dt="2020-11-23T13:39:44.126" v="31" actId="13926"/>
        <pc:sldMkLst>
          <pc:docMk/>
          <pc:sldMk cId="3607771872" sldId="4467"/>
        </pc:sldMkLst>
        <pc:spChg chg="mod">
          <ac:chgData name="Robin Rettien" userId="d3b77970-caed-4e6f-89f3-1a113df11dad" providerId="ADAL" clId="{CA2E6B7D-8C40-4DDD-8464-55968D6B0314}" dt="2020-11-23T13:39:44.126" v="31" actId="13926"/>
          <ac:spMkLst>
            <pc:docMk/>
            <pc:sldMk cId="3607771872" sldId="4467"/>
            <ac:spMk id="16" creationId="{363004E6-5D0B-4972-B740-FE08672547D7}"/>
          </ac:spMkLst>
        </pc:spChg>
      </pc:sldChg>
      <pc:sldChg chg="modSp mod">
        <pc:chgData name="Robin Rettien" userId="d3b77970-caed-4e6f-89f3-1a113df11dad" providerId="ADAL" clId="{CA2E6B7D-8C40-4DDD-8464-55968D6B0314}" dt="2020-11-23T13:40:02.363" v="33" actId="6549"/>
        <pc:sldMkLst>
          <pc:docMk/>
          <pc:sldMk cId="2871285774" sldId="4469"/>
        </pc:sldMkLst>
        <pc:spChg chg="mod">
          <ac:chgData name="Robin Rettien" userId="d3b77970-caed-4e6f-89f3-1a113df11dad" providerId="ADAL" clId="{CA2E6B7D-8C40-4DDD-8464-55968D6B0314}" dt="2020-11-23T13:40:02.363" v="33" actId="6549"/>
          <ac:spMkLst>
            <pc:docMk/>
            <pc:sldMk cId="2871285774" sldId="4469"/>
            <ac:spMk id="22" creationId="{A3C10B9C-6C4E-4C6F-9A7F-3F80D2D4C701}"/>
          </ac:spMkLst>
        </pc:spChg>
      </pc:sldChg>
      <pc:sldChg chg="modSp mod">
        <pc:chgData name="Robin Rettien" userId="d3b77970-caed-4e6f-89f3-1a113df11dad" providerId="ADAL" clId="{CA2E6B7D-8C40-4DDD-8464-55968D6B0314}" dt="2020-11-23T13:40:06.544" v="34" actId="13926"/>
        <pc:sldMkLst>
          <pc:docMk/>
          <pc:sldMk cId="2657895909" sldId="4470"/>
        </pc:sldMkLst>
        <pc:spChg chg="mod">
          <ac:chgData name="Robin Rettien" userId="d3b77970-caed-4e6f-89f3-1a113df11dad" providerId="ADAL" clId="{CA2E6B7D-8C40-4DDD-8464-55968D6B0314}" dt="2020-11-23T13:40:06.544" v="34" actId="13926"/>
          <ac:spMkLst>
            <pc:docMk/>
            <pc:sldMk cId="2657895909" sldId="4470"/>
            <ac:spMk id="16" creationId="{363004E6-5D0B-4972-B740-FE08672547D7}"/>
          </ac:spMkLst>
        </pc:spChg>
      </pc:sldChg>
      <pc:sldChg chg="modSp mod">
        <pc:chgData name="Robin Rettien" userId="d3b77970-caed-4e6f-89f3-1a113df11dad" providerId="ADAL" clId="{CA2E6B7D-8C40-4DDD-8464-55968D6B0314}" dt="2020-11-23T13:40:10.877" v="35" actId="13926"/>
        <pc:sldMkLst>
          <pc:docMk/>
          <pc:sldMk cId="359526628" sldId="4472"/>
        </pc:sldMkLst>
        <pc:spChg chg="mod">
          <ac:chgData name="Robin Rettien" userId="d3b77970-caed-4e6f-89f3-1a113df11dad" providerId="ADAL" clId="{CA2E6B7D-8C40-4DDD-8464-55968D6B0314}" dt="2020-11-23T13:40:10.877" v="35" actId="13926"/>
          <ac:spMkLst>
            <pc:docMk/>
            <pc:sldMk cId="359526628" sldId="4472"/>
            <ac:spMk id="28" creationId="{1915FD22-2941-43E3-94C2-8BDD87DD535A}"/>
          </ac:spMkLst>
        </pc:spChg>
      </pc:sldChg>
      <pc:sldChg chg="modSp mod">
        <pc:chgData name="Robin Rettien" userId="d3b77970-caed-4e6f-89f3-1a113df11dad" providerId="ADAL" clId="{CA2E6B7D-8C40-4DDD-8464-55968D6B0314}" dt="2020-11-23T13:40:24.753" v="37" actId="20577"/>
        <pc:sldMkLst>
          <pc:docMk/>
          <pc:sldMk cId="1407192383" sldId="4474"/>
        </pc:sldMkLst>
        <pc:spChg chg="mod">
          <ac:chgData name="Robin Rettien" userId="d3b77970-caed-4e6f-89f3-1a113df11dad" providerId="ADAL" clId="{CA2E6B7D-8C40-4DDD-8464-55968D6B0314}" dt="2020-11-23T13:40:24.753" v="37" actId="20577"/>
          <ac:spMkLst>
            <pc:docMk/>
            <pc:sldMk cId="1407192383" sldId="4474"/>
            <ac:spMk id="16" creationId="{363004E6-5D0B-4972-B740-FE08672547D7}"/>
          </ac:spMkLst>
        </pc:spChg>
      </pc:sldChg>
      <pc:sldChg chg="modSp mod">
        <pc:chgData name="Robin Rettien" userId="d3b77970-caed-4e6f-89f3-1a113df11dad" providerId="ADAL" clId="{CA2E6B7D-8C40-4DDD-8464-55968D6B0314}" dt="2020-11-23T13:40:29.790" v="38" actId="13926"/>
        <pc:sldMkLst>
          <pc:docMk/>
          <pc:sldMk cId="4175044044" sldId="4475"/>
        </pc:sldMkLst>
        <pc:spChg chg="mod">
          <ac:chgData name="Robin Rettien" userId="d3b77970-caed-4e6f-89f3-1a113df11dad" providerId="ADAL" clId="{CA2E6B7D-8C40-4DDD-8464-55968D6B0314}" dt="2020-11-23T13:40:29.790" v="38" actId="13926"/>
          <ac:spMkLst>
            <pc:docMk/>
            <pc:sldMk cId="4175044044" sldId="4475"/>
            <ac:spMk id="13" creationId="{E612B975-BDBB-4283-A993-7EE553A058B9}"/>
          </ac:spMkLst>
        </pc:spChg>
      </pc:sldChg>
      <pc:sldChg chg="modSp mod">
        <pc:chgData name="Robin Rettien" userId="d3b77970-caed-4e6f-89f3-1a113df11dad" providerId="ADAL" clId="{CA2E6B7D-8C40-4DDD-8464-55968D6B0314}" dt="2020-11-23T13:40:54.988" v="42" actId="13926"/>
        <pc:sldMkLst>
          <pc:docMk/>
          <pc:sldMk cId="4198397139" sldId="4476"/>
        </pc:sldMkLst>
        <pc:spChg chg="mod">
          <ac:chgData name="Robin Rettien" userId="d3b77970-caed-4e6f-89f3-1a113df11dad" providerId="ADAL" clId="{CA2E6B7D-8C40-4DDD-8464-55968D6B0314}" dt="2020-11-23T13:40:54.988" v="42" actId="13926"/>
          <ac:spMkLst>
            <pc:docMk/>
            <pc:sldMk cId="4198397139" sldId="4476"/>
            <ac:spMk id="28" creationId="{1915FD22-2941-43E3-94C2-8BDD87DD535A}"/>
          </ac:spMkLst>
        </pc:spChg>
      </pc:sldChg>
      <pc:sldChg chg="modSp mod">
        <pc:chgData name="Robin Rettien" userId="d3b77970-caed-4e6f-89f3-1a113df11dad" providerId="ADAL" clId="{CA2E6B7D-8C40-4DDD-8464-55968D6B0314}" dt="2020-11-23T13:40:58.735" v="43" actId="13926"/>
        <pc:sldMkLst>
          <pc:docMk/>
          <pc:sldMk cId="1815526282" sldId="4477"/>
        </pc:sldMkLst>
        <pc:spChg chg="mod">
          <ac:chgData name="Robin Rettien" userId="d3b77970-caed-4e6f-89f3-1a113df11dad" providerId="ADAL" clId="{CA2E6B7D-8C40-4DDD-8464-55968D6B0314}" dt="2020-11-23T13:40:58.735" v="43" actId="13926"/>
          <ac:spMkLst>
            <pc:docMk/>
            <pc:sldMk cId="1815526282" sldId="4477"/>
            <ac:spMk id="16" creationId="{363004E6-5D0B-4972-B740-FE08672547D7}"/>
          </ac:spMkLst>
        </pc:spChg>
      </pc:sldChg>
      <pc:sldChg chg="modSp mod">
        <pc:chgData name="Robin Rettien" userId="d3b77970-caed-4e6f-89f3-1a113df11dad" providerId="ADAL" clId="{CA2E6B7D-8C40-4DDD-8464-55968D6B0314}" dt="2020-11-23T13:41:41.056" v="47" actId="13926"/>
        <pc:sldMkLst>
          <pc:docMk/>
          <pc:sldMk cId="776454013" sldId="4478"/>
        </pc:sldMkLst>
        <pc:spChg chg="mod">
          <ac:chgData name="Robin Rettien" userId="d3b77970-caed-4e6f-89f3-1a113df11dad" providerId="ADAL" clId="{CA2E6B7D-8C40-4DDD-8464-55968D6B0314}" dt="2020-11-23T13:41:41.056" v="47" actId="13926"/>
          <ac:spMkLst>
            <pc:docMk/>
            <pc:sldMk cId="776454013" sldId="4478"/>
            <ac:spMk id="16" creationId="{363004E6-5D0B-4972-B740-FE08672547D7}"/>
          </ac:spMkLst>
        </pc:spChg>
      </pc:sldChg>
      <pc:sldChg chg="modSp mod">
        <pc:chgData name="Robin Rettien" userId="d3b77970-caed-4e6f-89f3-1a113df11dad" providerId="ADAL" clId="{CA2E6B7D-8C40-4DDD-8464-55968D6B0314}" dt="2020-11-23T13:42:20.579" v="54" actId="13926"/>
        <pc:sldMkLst>
          <pc:docMk/>
          <pc:sldMk cId="3712010389" sldId="4481"/>
        </pc:sldMkLst>
        <pc:spChg chg="mod">
          <ac:chgData name="Robin Rettien" userId="d3b77970-caed-4e6f-89f3-1a113df11dad" providerId="ADAL" clId="{CA2E6B7D-8C40-4DDD-8464-55968D6B0314}" dt="2020-11-23T13:42:18.003" v="53" actId="13926"/>
          <ac:spMkLst>
            <pc:docMk/>
            <pc:sldMk cId="3712010389" sldId="4481"/>
            <ac:spMk id="22" creationId="{669BF281-B835-4BFF-A356-401BA11A8991}"/>
          </ac:spMkLst>
        </pc:spChg>
        <pc:spChg chg="mod">
          <ac:chgData name="Robin Rettien" userId="d3b77970-caed-4e6f-89f3-1a113df11dad" providerId="ADAL" clId="{CA2E6B7D-8C40-4DDD-8464-55968D6B0314}" dt="2020-11-23T13:42:20.579" v="54" actId="13926"/>
          <ac:spMkLst>
            <pc:docMk/>
            <pc:sldMk cId="3712010389" sldId="4481"/>
            <ac:spMk id="32" creationId="{9B9D46CA-768E-4701-9A6D-1ED3A5778DB3}"/>
          </ac:spMkLst>
        </pc:spChg>
      </pc:sldChg>
      <pc:sldChg chg="modSp mod">
        <pc:chgData name="Robin Rettien" userId="d3b77970-caed-4e6f-89f3-1a113df11dad" providerId="ADAL" clId="{CA2E6B7D-8C40-4DDD-8464-55968D6B0314}" dt="2020-11-23T13:42:38.244" v="59" actId="13926"/>
        <pc:sldMkLst>
          <pc:docMk/>
          <pc:sldMk cId="58685191" sldId="4482"/>
        </pc:sldMkLst>
        <pc:spChg chg="mod">
          <ac:chgData name="Robin Rettien" userId="d3b77970-caed-4e6f-89f3-1a113df11dad" providerId="ADAL" clId="{CA2E6B7D-8C40-4DDD-8464-55968D6B0314}" dt="2020-11-23T13:42:38.244" v="59" actId="13926"/>
          <ac:spMkLst>
            <pc:docMk/>
            <pc:sldMk cId="58685191" sldId="4482"/>
            <ac:spMk id="4" creationId="{29CB9718-F33C-45E0-97AD-AD6A26E51A3C}"/>
          </ac:spMkLst>
        </pc:spChg>
      </pc:sldChg>
      <pc:sldChg chg="modSp mod">
        <pc:chgData name="Robin Rettien" userId="d3b77970-caed-4e6f-89f3-1a113df11dad" providerId="ADAL" clId="{CA2E6B7D-8C40-4DDD-8464-55968D6B0314}" dt="2020-11-23T13:42:51.161" v="62" actId="13926"/>
        <pc:sldMkLst>
          <pc:docMk/>
          <pc:sldMk cId="4273903994" sldId="4483"/>
        </pc:sldMkLst>
        <pc:spChg chg="mod">
          <ac:chgData name="Robin Rettien" userId="d3b77970-caed-4e6f-89f3-1a113df11dad" providerId="ADAL" clId="{CA2E6B7D-8C40-4DDD-8464-55968D6B0314}" dt="2020-11-23T13:42:51.161" v="62" actId="13926"/>
          <ac:spMkLst>
            <pc:docMk/>
            <pc:sldMk cId="4273903994" sldId="4483"/>
            <ac:spMk id="20" creationId="{158AD0A0-C618-4557-9D70-31B1FBE3DE61}"/>
          </ac:spMkLst>
        </pc:spChg>
      </pc:sldChg>
      <pc:sldChg chg="modSp mod">
        <pc:chgData name="Robin Rettien" userId="d3b77970-caed-4e6f-89f3-1a113df11dad" providerId="ADAL" clId="{CA2E6B7D-8C40-4DDD-8464-55968D6B0314}" dt="2020-11-23T13:43:02.637" v="64" actId="13926"/>
        <pc:sldMkLst>
          <pc:docMk/>
          <pc:sldMk cId="381624051" sldId="4490"/>
        </pc:sldMkLst>
        <pc:spChg chg="mod">
          <ac:chgData name="Robin Rettien" userId="d3b77970-caed-4e6f-89f3-1a113df11dad" providerId="ADAL" clId="{CA2E6B7D-8C40-4DDD-8464-55968D6B0314}" dt="2020-11-23T13:43:02.637" v="64" actId="13926"/>
          <ac:spMkLst>
            <pc:docMk/>
            <pc:sldMk cId="381624051" sldId="4490"/>
            <ac:spMk id="4" creationId="{29CB9718-F33C-45E0-97AD-AD6A26E51A3C}"/>
          </ac:spMkLst>
        </pc:spChg>
      </pc:sldChg>
      <pc:sldChg chg="modSp mod">
        <pc:chgData name="Robin Rettien" userId="d3b77970-caed-4e6f-89f3-1a113df11dad" providerId="ADAL" clId="{CA2E6B7D-8C40-4DDD-8464-55968D6B0314}" dt="2020-11-23T13:43:06.255" v="65" actId="13926"/>
        <pc:sldMkLst>
          <pc:docMk/>
          <pc:sldMk cId="3934869442" sldId="4491"/>
        </pc:sldMkLst>
        <pc:spChg chg="mod">
          <ac:chgData name="Robin Rettien" userId="d3b77970-caed-4e6f-89f3-1a113df11dad" providerId="ADAL" clId="{CA2E6B7D-8C40-4DDD-8464-55968D6B0314}" dt="2020-11-23T13:43:06.255" v="65" actId="13926"/>
          <ac:spMkLst>
            <pc:docMk/>
            <pc:sldMk cId="3934869442" sldId="4491"/>
            <ac:spMk id="28" creationId="{1915FD22-2941-43E3-94C2-8BDD87DD535A}"/>
          </ac:spMkLst>
        </pc:spChg>
      </pc:sldChg>
      <pc:sldChg chg="delSp modSp mod">
        <pc:chgData name="Robin Rettien" userId="d3b77970-caed-4e6f-89f3-1a113df11dad" providerId="ADAL" clId="{CA2E6B7D-8C40-4DDD-8464-55968D6B0314}" dt="2020-11-23T13:46:39.841" v="104"/>
        <pc:sldMkLst>
          <pc:docMk/>
          <pc:sldMk cId="435248604" sldId="4498"/>
        </pc:sldMkLst>
        <pc:spChg chg="del">
          <ac:chgData name="Robin Rettien" userId="d3b77970-caed-4e6f-89f3-1a113df11dad" providerId="ADAL" clId="{CA2E6B7D-8C40-4DDD-8464-55968D6B0314}" dt="2020-11-23T13:42:13.186" v="52" actId="478"/>
          <ac:spMkLst>
            <pc:docMk/>
            <pc:sldMk cId="435248604" sldId="4498"/>
            <ac:spMk id="5" creationId="{060A7A69-3F29-48B5-BBD2-61F89E13BD1D}"/>
          </ac:spMkLst>
        </pc:spChg>
        <pc:grpChg chg="ord">
          <ac:chgData name="Robin Rettien" userId="d3b77970-caed-4e6f-89f3-1a113df11dad" providerId="ADAL" clId="{CA2E6B7D-8C40-4DDD-8464-55968D6B0314}" dt="2020-11-23T13:41:59.653" v="50" actId="167"/>
          <ac:grpSpMkLst>
            <pc:docMk/>
            <pc:sldMk cId="435248604" sldId="4498"/>
            <ac:grpSpMk id="39" creationId="{B6126664-074F-494C-A8E8-7453F7DCB162}"/>
          </ac:grpSpMkLst>
        </pc:grpChg>
        <pc:picChg chg="mod">
          <ac:chgData name="Robin Rettien" userId="d3b77970-caed-4e6f-89f3-1a113df11dad" providerId="ADAL" clId="{CA2E6B7D-8C40-4DDD-8464-55968D6B0314}" dt="2020-11-23T13:46:39.841" v="104"/>
          <ac:picMkLst>
            <pc:docMk/>
            <pc:sldMk cId="435248604" sldId="4498"/>
            <ac:picMk id="13" creationId="{67CFD7F1-EC40-48AA-B5FF-15E5CF36AFB2}"/>
          </ac:picMkLst>
        </pc:picChg>
      </pc:sldChg>
      <pc:sldChg chg="delSp mod">
        <pc:chgData name="Robin Rettien" userId="d3b77970-caed-4e6f-89f3-1a113df11dad" providerId="ADAL" clId="{CA2E6B7D-8C40-4DDD-8464-55968D6B0314}" dt="2020-11-23T13:36:52.042" v="15" actId="478"/>
        <pc:sldMkLst>
          <pc:docMk/>
          <pc:sldMk cId="3723857203" sldId="4505"/>
        </pc:sldMkLst>
        <pc:spChg chg="del">
          <ac:chgData name="Robin Rettien" userId="d3b77970-caed-4e6f-89f3-1a113df11dad" providerId="ADAL" clId="{CA2E6B7D-8C40-4DDD-8464-55968D6B0314}" dt="2020-11-23T13:36:52.042" v="15" actId="478"/>
          <ac:spMkLst>
            <pc:docMk/>
            <pc:sldMk cId="3723857203" sldId="4505"/>
            <ac:spMk id="22" creationId="{9D9BD2E3-4C1B-4F62-A8AB-BFD4638A2B3E}"/>
          </ac:spMkLst>
        </pc:spChg>
      </pc:sldChg>
      <pc:sldChg chg="delSp mod">
        <pc:chgData name="Robin Rettien" userId="d3b77970-caed-4e6f-89f3-1a113df11dad" providerId="ADAL" clId="{CA2E6B7D-8C40-4DDD-8464-55968D6B0314}" dt="2020-11-23T13:36:54.456" v="16" actId="478"/>
        <pc:sldMkLst>
          <pc:docMk/>
          <pc:sldMk cId="783396592" sldId="4506"/>
        </pc:sldMkLst>
        <pc:spChg chg="del">
          <ac:chgData name="Robin Rettien" userId="d3b77970-caed-4e6f-89f3-1a113df11dad" providerId="ADAL" clId="{CA2E6B7D-8C40-4DDD-8464-55968D6B0314}" dt="2020-11-23T13:36:54.456" v="16" actId="478"/>
          <ac:spMkLst>
            <pc:docMk/>
            <pc:sldMk cId="783396592" sldId="4506"/>
            <ac:spMk id="11" creationId="{1F01E95B-A1F2-493F-BD74-6EE4916B1BA0}"/>
          </ac:spMkLst>
        </pc:spChg>
      </pc:sldChg>
      <pc:sldChg chg="modSp mod">
        <pc:chgData name="Robin Rettien" userId="d3b77970-caed-4e6f-89f3-1a113df11dad" providerId="ADAL" clId="{CA2E6B7D-8C40-4DDD-8464-55968D6B0314}" dt="2020-11-23T13:42:35.014" v="58" actId="13926"/>
        <pc:sldMkLst>
          <pc:docMk/>
          <pc:sldMk cId="4073120430" sldId="4515"/>
        </pc:sldMkLst>
        <pc:spChg chg="mod">
          <ac:chgData name="Robin Rettien" userId="d3b77970-caed-4e6f-89f3-1a113df11dad" providerId="ADAL" clId="{CA2E6B7D-8C40-4DDD-8464-55968D6B0314}" dt="2020-11-23T13:42:35.014" v="58" actId="13926"/>
          <ac:spMkLst>
            <pc:docMk/>
            <pc:sldMk cId="4073120430" sldId="4515"/>
            <ac:spMk id="4" creationId="{29CB9718-F33C-45E0-97AD-AD6A26E51A3C}"/>
          </ac:spMkLst>
        </pc:spChg>
      </pc:sldChg>
      <pc:sldChg chg="delSp mod">
        <pc:chgData name="Robin Rettien" userId="d3b77970-caed-4e6f-89f3-1a113df11dad" providerId="ADAL" clId="{CA2E6B7D-8C40-4DDD-8464-55968D6B0314}" dt="2020-11-23T13:36:46.130" v="12" actId="478"/>
        <pc:sldMkLst>
          <pc:docMk/>
          <pc:sldMk cId="1017006420" sldId="4518"/>
        </pc:sldMkLst>
        <pc:spChg chg="del">
          <ac:chgData name="Robin Rettien" userId="d3b77970-caed-4e6f-89f3-1a113df11dad" providerId="ADAL" clId="{CA2E6B7D-8C40-4DDD-8464-55968D6B0314}" dt="2020-11-23T13:36:46.130" v="12" actId="478"/>
          <ac:spMkLst>
            <pc:docMk/>
            <pc:sldMk cId="1017006420" sldId="4518"/>
            <ac:spMk id="16" creationId="{BDCA6903-0CA6-4F5C-8474-EF946F962899}"/>
          </ac:spMkLst>
        </pc:spChg>
      </pc:sldChg>
      <pc:sldChg chg="delSp mod">
        <pc:chgData name="Robin Rettien" userId="d3b77970-caed-4e6f-89f3-1a113df11dad" providerId="ADAL" clId="{CA2E6B7D-8C40-4DDD-8464-55968D6B0314}" dt="2020-11-23T13:37:00.338" v="20" actId="478"/>
        <pc:sldMkLst>
          <pc:docMk/>
          <pc:sldMk cId="3024342461" sldId="4519"/>
        </pc:sldMkLst>
        <pc:spChg chg="del">
          <ac:chgData name="Robin Rettien" userId="d3b77970-caed-4e6f-89f3-1a113df11dad" providerId="ADAL" clId="{CA2E6B7D-8C40-4DDD-8464-55968D6B0314}" dt="2020-11-23T13:37:00.338" v="20" actId="478"/>
          <ac:spMkLst>
            <pc:docMk/>
            <pc:sldMk cId="3024342461" sldId="4519"/>
            <ac:spMk id="7" creationId="{488527C6-AC8F-48B9-8355-3C7A081B153B}"/>
          </ac:spMkLst>
        </pc:spChg>
      </pc:sldChg>
      <pc:sldChg chg="delSp modSp mod">
        <pc:chgData name="Robin Rettien" userId="d3b77970-caed-4e6f-89f3-1a113df11dad" providerId="ADAL" clId="{CA2E6B7D-8C40-4DDD-8464-55968D6B0314}" dt="2020-11-23T13:37:33.538" v="23" actId="13926"/>
        <pc:sldMkLst>
          <pc:docMk/>
          <pc:sldMk cId="4081695896" sldId="4520"/>
        </pc:sldMkLst>
        <pc:spChg chg="del">
          <ac:chgData name="Robin Rettien" userId="d3b77970-caed-4e6f-89f3-1a113df11dad" providerId="ADAL" clId="{CA2E6B7D-8C40-4DDD-8464-55968D6B0314}" dt="2020-11-23T13:36:55.941" v="17" actId="478"/>
          <ac:spMkLst>
            <pc:docMk/>
            <pc:sldMk cId="4081695896" sldId="4520"/>
            <ac:spMk id="16" creationId="{04B594DF-E7A3-42C1-B61B-4EA58ED13346}"/>
          </ac:spMkLst>
        </pc:spChg>
        <pc:spChg chg="mod">
          <ac:chgData name="Robin Rettien" userId="d3b77970-caed-4e6f-89f3-1a113df11dad" providerId="ADAL" clId="{CA2E6B7D-8C40-4DDD-8464-55968D6B0314}" dt="2020-11-23T13:37:33.538" v="23" actId="13926"/>
          <ac:spMkLst>
            <pc:docMk/>
            <pc:sldMk cId="4081695896" sldId="4520"/>
            <ac:spMk id="27" creationId="{C82C07AC-89D3-4CC2-96F8-C392922EA6B8}"/>
          </ac:spMkLst>
        </pc:spChg>
      </pc:sldChg>
      <pc:sldChg chg="delSp modSp mod">
        <pc:chgData name="Robin Rettien" userId="d3b77970-caed-4e6f-89f3-1a113df11dad" providerId="ADAL" clId="{CA2E6B7D-8C40-4DDD-8464-55968D6B0314}" dt="2020-11-23T13:37:36.338" v="24" actId="13926"/>
        <pc:sldMkLst>
          <pc:docMk/>
          <pc:sldMk cId="1101744368" sldId="4524"/>
        </pc:sldMkLst>
        <pc:spChg chg="del">
          <ac:chgData name="Robin Rettien" userId="d3b77970-caed-4e6f-89f3-1a113df11dad" providerId="ADAL" clId="{CA2E6B7D-8C40-4DDD-8464-55968D6B0314}" dt="2020-11-23T13:36:57.425" v="18" actId="478"/>
          <ac:spMkLst>
            <pc:docMk/>
            <pc:sldMk cId="1101744368" sldId="4524"/>
            <ac:spMk id="3" creationId="{DB42A679-DD67-411F-90ED-10EFD853E102}"/>
          </ac:spMkLst>
        </pc:spChg>
        <pc:spChg chg="mod">
          <ac:chgData name="Robin Rettien" userId="d3b77970-caed-4e6f-89f3-1a113df11dad" providerId="ADAL" clId="{CA2E6B7D-8C40-4DDD-8464-55968D6B0314}" dt="2020-11-23T13:37:36.338" v="24" actId="13926"/>
          <ac:spMkLst>
            <pc:docMk/>
            <pc:sldMk cId="1101744368" sldId="4524"/>
            <ac:spMk id="7" creationId="{431603C3-0313-437E-A629-5B4052624569}"/>
          </ac:spMkLst>
        </pc:spChg>
      </pc:sldChg>
      <pc:sldChg chg="modSp mod">
        <pc:chgData name="Robin Rettien" userId="d3b77970-caed-4e6f-89f3-1a113df11dad" providerId="ADAL" clId="{CA2E6B7D-8C40-4DDD-8464-55968D6B0314}" dt="2020-11-23T13:41:06.972" v="45" actId="13926"/>
        <pc:sldMkLst>
          <pc:docMk/>
          <pc:sldMk cId="2172363109" sldId="4531"/>
        </pc:sldMkLst>
        <pc:graphicFrameChg chg="modGraphic">
          <ac:chgData name="Robin Rettien" userId="d3b77970-caed-4e6f-89f3-1a113df11dad" providerId="ADAL" clId="{CA2E6B7D-8C40-4DDD-8464-55968D6B0314}" dt="2020-11-23T13:41:06.972" v="45" actId="13926"/>
          <ac:graphicFrameMkLst>
            <pc:docMk/>
            <pc:sldMk cId="2172363109" sldId="4531"/>
            <ac:graphicFrameMk id="5" creationId="{12CA20DD-86FB-4A49-B398-887C7612D442}"/>
          </ac:graphicFrameMkLst>
        </pc:graphicFrameChg>
      </pc:sldChg>
      <pc:sldChg chg="modSp">
        <pc:chgData name="Robin Rettien" userId="d3b77970-caed-4e6f-89f3-1a113df11dad" providerId="ADAL" clId="{CA2E6B7D-8C40-4DDD-8464-55968D6B0314}" dt="2020-11-23T13:36:00.314" v="3" actId="13926"/>
        <pc:sldMkLst>
          <pc:docMk/>
          <pc:sldMk cId="419548533" sldId="4534"/>
        </pc:sldMkLst>
        <pc:spChg chg="mod">
          <ac:chgData name="Robin Rettien" userId="d3b77970-caed-4e6f-89f3-1a113df11dad" providerId="ADAL" clId="{CA2E6B7D-8C40-4DDD-8464-55968D6B0314}" dt="2020-11-23T13:36:00.314" v="3" actId="13926"/>
          <ac:spMkLst>
            <pc:docMk/>
            <pc:sldMk cId="419548533" sldId="4534"/>
            <ac:spMk id="2" creationId="{DA56C8B7-AD82-4838-B12A-26BD3ED89960}"/>
          </ac:spMkLst>
        </pc:spChg>
        <pc:spChg chg="mod">
          <ac:chgData name="Robin Rettien" userId="d3b77970-caed-4e6f-89f3-1a113df11dad" providerId="ADAL" clId="{CA2E6B7D-8C40-4DDD-8464-55968D6B0314}" dt="2020-11-23T13:36:00.314" v="3" actId="13926"/>
          <ac:spMkLst>
            <pc:docMk/>
            <pc:sldMk cId="419548533" sldId="4534"/>
            <ac:spMk id="3" creationId="{D53F3C52-04C6-4E6C-B340-A8B910795DFE}"/>
          </ac:spMkLst>
        </pc:spChg>
        <pc:spChg chg="mod">
          <ac:chgData name="Robin Rettien" userId="d3b77970-caed-4e6f-89f3-1a113df11dad" providerId="ADAL" clId="{CA2E6B7D-8C40-4DDD-8464-55968D6B0314}" dt="2020-11-23T13:36:00.314" v="3" actId="13926"/>
          <ac:spMkLst>
            <pc:docMk/>
            <pc:sldMk cId="419548533" sldId="4534"/>
            <ac:spMk id="6" creationId="{9CA6FBCC-71B7-4F2C-BA87-6099992BD657}"/>
          </ac:spMkLst>
        </pc:spChg>
        <pc:spChg chg="mod">
          <ac:chgData name="Robin Rettien" userId="d3b77970-caed-4e6f-89f3-1a113df11dad" providerId="ADAL" clId="{CA2E6B7D-8C40-4DDD-8464-55968D6B0314}" dt="2020-11-23T13:36:00.314" v="3" actId="13926"/>
          <ac:spMkLst>
            <pc:docMk/>
            <pc:sldMk cId="419548533" sldId="4534"/>
            <ac:spMk id="7" creationId="{C2194BE0-6246-4452-BAB1-2208ED754E76}"/>
          </ac:spMkLst>
        </pc:spChg>
        <pc:spChg chg="mod">
          <ac:chgData name="Robin Rettien" userId="d3b77970-caed-4e6f-89f3-1a113df11dad" providerId="ADAL" clId="{CA2E6B7D-8C40-4DDD-8464-55968D6B0314}" dt="2020-11-23T13:36:00.314" v="3" actId="13926"/>
          <ac:spMkLst>
            <pc:docMk/>
            <pc:sldMk cId="419548533" sldId="4534"/>
            <ac:spMk id="13" creationId="{2D347840-C848-4EA0-A9C8-5208CB020D05}"/>
          </ac:spMkLst>
        </pc:spChg>
        <pc:spChg chg="mod">
          <ac:chgData name="Robin Rettien" userId="d3b77970-caed-4e6f-89f3-1a113df11dad" providerId="ADAL" clId="{CA2E6B7D-8C40-4DDD-8464-55968D6B0314}" dt="2020-11-23T13:36:00.314" v="3" actId="13926"/>
          <ac:spMkLst>
            <pc:docMk/>
            <pc:sldMk cId="419548533" sldId="4534"/>
            <ac:spMk id="15" creationId="{CE7FEFFD-2135-4875-BC5A-895AE5991D9A}"/>
          </ac:spMkLst>
        </pc:spChg>
        <pc:spChg chg="mod">
          <ac:chgData name="Robin Rettien" userId="d3b77970-caed-4e6f-89f3-1a113df11dad" providerId="ADAL" clId="{CA2E6B7D-8C40-4DDD-8464-55968D6B0314}" dt="2020-11-23T13:36:00.314" v="3" actId="13926"/>
          <ac:spMkLst>
            <pc:docMk/>
            <pc:sldMk cId="419548533" sldId="4534"/>
            <ac:spMk id="21" creationId="{7B37CB22-9E69-4C3E-831C-7C03A311044A}"/>
          </ac:spMkLst>
        </pc:spChg>
        <pc:spChg chg="mod">
          <ac:chgData name="Robin Rettien" userId="d3b77970-caed-4e6f-89f3-1a113df11dad" providerId="ADAL" clId="{CA2E6B7D-8C40-4DDD-8464-55968D6B0314}" dt="2020-11-23T13:36:00.314" v="3" actId="13926"/>
          <ac:spMkLst>
            <pc:docMk/>
            <pc:sldMk cId="419548533" sldId="4534"/>
            <ac:spMk id="25" creationId="{8B793F44-C28A-4F54-99CB-D40AE030E65B}"/>
          </ac:spMkLst>
        </pc:spChg>
        <pc:spChg chg="mod">
          <ac:chgData name="Robin Rettien" userId="d3b77970-caed-4e6f-89f3-1a113df11dad" providerId="ADAL" clId="{CA2E6B7D-8C40-4DDD-8464-55968D6B0314}" dt="2020-11-23T13:36:00.314" v="3" actId="13926"/>
          <ac:spMkLst>
            <pc:docMk/>
            <pc:sldMk cId="419548533" sldId="4534"/>
            <ac:spMk id="26" creationId="{39560AB3-6B18-407E-BA8A-51D748D825B6}"/>
          </ac:spMkLst>
        </pc:spChg>
        <pc:spChg chg="mod">
          <ac:chgData name="Robin Rettien" userId="d3b77970-caed-4e6f-89f3-1a113df11dad" providerId="ADAL" clId="{CA2E6B7D-8C40-4DDD-8464-55968D6B0314}" dt="2020-11-23T13:36:00.314" v="3" actId="13926"/>
          <ac:spMkLst>
            <pc:docMk/>
            <pc:sldMk cId="419548533" sldId="4534"/>
            <ac:spMk id="28" creationId="{490937B2-BE64-4DD4-AABF-1B4B1CBEF8E8}"/>
          </ac:spMkLst>
        </pc:spChg>
        <pc:spChg chg="mod">
          <ac:chgData name="Robin Rettien" userId="d3b77970-caed-4e6f-89f3-1a113df11dad" providerId="ADAL" clId="{CA2E6B7D-8C40-4DDD-8464-55968D6B0314}" dt="2020-11-23T13:36:00.314" v="3" actId="13926"/>
          <ac:spMkLst>
            <pc:docMk/>
            <pc:sldMk cId="419548533" sldId="4534"/>
            <ac:spMk id="30" creationId="{72CE0773-BDE5-4FDF-B5D1-25248D377107}"/>
          </ac:spMkLst>
        </pc:spChg>
        <pc:spChg chg="mod">
          <ac:chgData name="Robin Rettien" userId="d3b77970-caed-4e6f-89f3-1a113df11dad" providerId="ADAL" clId="{CA2E6B7D-8C40-4DDD-8464-55968D6B0314}" dt="2020-11-23T13:36:00.314" v="3" actId="13926"/>
          <ac:spMkLst>
            <pc:docMk/>
            <pc:sldMk cId="419548533" sldId="4534"/>
            <ac:spMk id="32" creationId="{4DE5D994-21BD-409C-B89F-DFF7BD967483}"/>
          </ac:spMkLst>
        </pc:spChg>
        <pc:spChg chg="mod">
          <ac:chgData name="Robin Rettien" userId="d3b77970-caed-4e6f-89f3-1a113df11dad" providerId="ADAL" clId="{CA2E6B7D-8C40-4DDD-8464-55968D6B0314}" dt="2020-11-23T13:36:00.314" v="3" actId="13926"/>
          <ac:spMkLst>
            <pc:docMk/>
            <pc:sldMk cId="419548533" sldId="4534"/>
            <ac:spMk id="33" creationId="{0EE5F6C7-CAA1-4A8B-813B-D7F34B851423}"/>
          </ac:spMkLst>
        </pc:spChg>
        <pc:spChg chg="mod">
          <ac:chgData name="Robin Rettien" userId="d3b77970-caed-4e6f-89f3-1a113df11dad" providerId="ADAL" clId="{CA2E6B7D-8C40-4DDD-8464-55968D6B0314}" dt="2020-11-23T13:36:00.314" v="3" actId="13926"/>
          <ac:spMkLst>
            <pc:docMk/>
            <pc:sldMk cId="419548533" sldId="4534"/>
            <ac:spMk id="34" creationId="{932BDA2C-FDD1-492C-9E09-A592565DAFB2}"/>
          </ac:spMkLst>
        </pc:spChg>
        <pc:spChg chg="mod">
          <ac:chgData name="Robin Rettien" userId="d3b77970-caed-4e6f-89f3-1a113df11dad" providerId="ADAL" clId="{CA2E6B7D-8C40-4DDD-8464-55968D6B0314}" dt="2020-11-23T13:36:00.314" v="3" actId="13926"/>
          <ac:spMkLst>
            <pc:docMk/>
            <pc:sldMk cId="419548533" sldId="4534"/>
            <ac:spMk id="37" creationId="{05726357-EF55-4DE8-8390-33102CE8722E}"/>
          </ac:spMkLst>
        </pc:spChg>
        <pc:spChg chg="mod">
          <ac:chgData name="Robin Rettien" userId="d3b77970-caed-4e6f-89f3-1a113df11dad" providerId="ADAL" clId="{CA2E6B7D-8C40-4DDD-8464-55968D6B0314}" dt="2020-11-23T13:36:00.314" v="3" actId="13926"/>
          <ac:spMkLst>
            <pc:docMk/>
            <pc:sldMk cId="419548533" sldId="4534"/>
            <ac:spMk id="40" creationId="{986AA82E-294F-4B7F-9FFC-344D196FA753}"/>
          </ac:spMkLst>
        </pc:spChg>
        <pc:grpChg chg="mod">
          <ac:chgData name="Robin Rettien" userId="d3b77970-caed-4e6f-89f3-1a113df11dad" providerId="ADAL" clId="{CA2E6B7D-8C40-4DDD-8464-55968D6B0314}" dt="2020-11-23T13:36:00.314" v="3" actId="13926"/>
          <ac:grpSpMkLst>
            <pc:docMk/>
            <pc:sldMk cId="419548533" sldId="4534"/>
            <ac:grpSpMk id="11" creationId="{CE46CA51-3A58-4569-A239-960A47AC5734}"/>
          </ac:grpSpMkLst>
        </pc:grpChg>
        <pc:picChg chg="mod">
          <ac:chgData name="Robin Rettien" userId="d3b77970-caed-4e6f-89f3-1a113df11dad" providerId="ADAL" clId="{CA2E6B7D-8C40-4DDD-8464-55968D6B0314}" dt="2020-11-23T13:36:00.314" v="3" actId="13926"/>
          <ac:picMkLst>
            <pc:docMk/>
            <pc:sldMk cId="419548533" sldId="4534"/>
            <ac:picMk id="5" creationId="{C2C83601-3702-4349-A875-D3CE5262CE95}"/>
          </ac:picMkLst>
        </pc:picChg>
        <pc:picChg chg="mod">
          <ac:chgData name="Robin Rettien" userId="d3b77970-caed-4e6f-89f3-1a113df11dad" providerId="ADAL" clId="{CA2E6B7D-8C40-4DDD-8464-55968D6B0314}" dt="2020-11-23T13:36:00.314" v="3" actId="13926"/>
          <ac:picMkLst>
            <pc:docMk/>
            <pc:sldMk cId="419548533" sldId="4534"/>
            <ac:picMk id="8" creationId="{14281F8D-447C-460A-B710-26670642481A}"/>
          </ac:picMkLst>
        </pc:picChg>
        <pc:picChg chg="mod">
          <ac:chgData name="Robin Rettien" userId="d3b77970-caed-4e6f-89f3-1a113df11dad" providerId="ADAL" clId="{CA2E6B7D-8C40-4DDD-8464-55968D6B0314}" dt="2020-11-23T13:36:00.314" v="3" actId="13926"/>
          <ac:picMkLst>
            <pc:docMk/>
            <pc:sldMk cId="419548533" sldId="4534"/>
            <ac:picMk id="9" creationId="{F4EA5B58-A2E7-4530-B4C1-3E03FFEC5672}"/>
          </ac:picMkLst>
        </pc:picChg>
        <pc:picChg chg="mod">
          <ac:chgData name="Robin Rettien" userId="d3b77970-caed-4e6f-89f3-1a113df11dad" providerId="ADAL" clId="{CA2E6B7D-8C40-4DDD-8464-55968D6B0314}" dt="2020-11-23T13:36:00.314" v="3" actId="13926"/>
          <ac:picMkLst>
            <pc:docMk/>
            <pc:sldMk cId="419548533" sldId="4534"/>
            <ac:picMk id="12" creationId="{F2CA6F00-8D77-4C39-B746-6A1683E24631}"/>
          </ac:picMkLst>
        </pc:picChg>
        <pc:picChg chg="mod">
          <ac:chgData name="Robin Rettien" userId="d3b77970-caed-4e6f-89f3-1a113df11dad" providerId="ADAL" clId="{CA2E6B7D-8C40-4DDD-8464-55968D6B0314}" dt="2020-11-23T13:36:00.314" v="3" actId="13926"/>
          <ac:picMkLst>
            <pc:docMk/>
            <pc:sldMk cId="419548533" sldId="4534"/>
            <ac:picMk id="23" creationId="{FE840403-180B-4870-934F-D19F284B00B4}"/>
          </ac:picMkLst>
        </pc:picChg>
        <pc:cxnChg chg="mod">
          <ac:chgData name="Robin Rettien" userId="d3b77970-caed-4e6f-89f3-1a113df11dad" providerId="ADAL" clId="{CA2E6B7D-8C40-4DDD-8464-55968D6B0314}" dt="2020-11-23T13:36:00.314" v="3" actId="13926"/>
          <ac:cxnSpMkLst>
            <pc:docMk/>
            <pc:sldMk cId="419548533" sldId="4534"/>
            <ac:cxnSpMk id="4" creationId="{6A5A0ED7-565A-4BD6-8A0D-16F96E086974}"/>
          </ac:cxnSpMkLst>
        </pc:cxnChg>
      </pc:sldChg>
      <pc:sldChg chg="delSp mod">
        <pc:chgData name="Robin Rettien" userId="d3b77970-caed-4e6f-89f3-1a113df11dad" providerId="ADAL" clId="{CA2E6B7D-8C40-4DDD-8464-55968D6B0314}" dt="2020-11-23T13:42:41.857" v="60" actId="478"/>
        <pc:sldMkLst>
          <pc:docMk/>
          <pc:sldMk cId="3615338953" sldId="4543"/>
        </pc:sldMkLst>
        <pc:spChg chg="del">
          <ac:chgData name="Robin Rettien" userId="d3b77970-caed-4e6f-89f3-1a113df11dad" providerId="ADAL" clId="{CA2E6B7D-8C40-4DDD-8464-55968D6B0314}" dt="2020-11-23T13:42:41.857" v="60" actId="478"/>
          <ac:spMkLst>
            <pc:docMk/>
            <pc:sldMk cId="3615338953" sldId="4543"/>
            <ac:spMk id="3" creationId="{02D724A5-BB0D-429D-BEEF-5047B046D41E}"/>
          </ac:spMkLst>
        </pc:spChg>
      </pc:sldChg>
      <pc:sldChg chg="delSp mod">
        <pc:chgData name="Robin Rettien" userId="d3b77970-caed-4e6f-89f3-1a113df11dad" providerId="ADAL" clId="{CA2E6B7D-8C40-4DDD-8464-55968D6B0314}" dt="2020-11-23T13:43:08.595" v="66" actId="478"/>
        <pc:sldMkLst>
          <pc:docMk/>
          <pc:sldMk cId="3513166889" sldId="4545"/>
        </pc:sldMkLst>
        <pc:spChg chg="del">
          <ac:chgData name="Robin Rettien" userId="d3b77970-caed-4e6f-89f3-1a113df11dad" providerId="ADAL" clId="{CA2E6B7D-8C40-4DDD-8464-55968D6B0314}" dt="2020-11-23T13:43:08.595" v="66" actId="478"/>
          <ac:spMkLst>
            <pc:docMk/>
            <pc:sldMk cId="3513166889" sldId="4545"/>
            <ac:spMk id="3" creationId="{EA84558F-895C-40E3-B24E-38A4C8F29132}"/>
          </ac:spMkLst>
        </pc:spChg>
      </pc:sldChg>
      <pc:sldChg chg="delSp mod">
        <pc:chgData name="Robin Rettien" userId="d3b77970-caed-4e6f-89f3-1a113df11dad" providerId="ADAL" clId="{CA2E6B7D-8C40-4DDD-8464-55968D6B0314}" dt="2020-11-23T13:43:10.426" v="67" actId="478"/>
        <pc:sldMkLst>
          <pc:docMk/>
          <pc:sldMk cId="1716576604" sldId="4546"/>
        </pc:sldMkLst>
        <pc:spChg chg="del">
          <ac:chgData name="Robin Rettien" userId="d3b77970-caed-4e6f-89f3-1a113df11dad" providerId="ADAL" clId="{CA2E6B7D-8C40-4DDD-8464-55968D6B0314}" dt="2020-11-23T13:43:10.426" v="67" actId="478"/>
          <ac:spMkLst>
            <pc:docMk/>
            <pc:sldMk cId="1716576604" sldId="4546"/>
            <ac:spMk id="9" creationId="{798D29C5-C3A6-40B0-AEB8-89B73EFF4209}"/>
          </ac:spMkLst>
        </pc:spChg>
      </pc:sldChg>
      <pc:sldChg chg="delSp mod">
        <pc:chgData name="Robin Rettien" userId="d3b77970-caed-4e6f-89f3-1a113df11dad" providerId="ADAL" clId="{CA2E6B7D-8C40-4DDD-8464-55968D6B0314}" dt="2020-11-23T13:43:12.434" v="68" actId="478"/>
        <pc:sldMkLst>
          <pc:docMk/>
          <pc:sldMk cId="350211027" sldId="4547"/>
        </pc:sldMkLst>
        <pc:spChg chg="del">
          <ac:chgData name="Robin Rettien" userId="d3b77970-caed-4e6f-89f3-1a113df11dad" providerId="ADAL" clId="{CA2E6B7D-8C40-4DDD-8464-55968D6B0314}" dt="2020-11-23T13:43:12.434" v="68" actId="478"/>
          <ac:spMkLst>
            <pc:docMk/>
            <pc:sldMk cId="350211027" sldId="4547"/>
            <ac:spMk id="6" creationId="{C8330452-8A0B-43D7-8918-FE0FA29B6A63}"/>
          </ac:spMkLst>
        </pc:spChg>
      </pc:sldChg>
      <pc:sldChg chg="delSp mod">
        <pc:chgData name="Robin Rettien" userId="d3b77970-caed-4e6f-89f3-1a113df11dad" providerId="ADAL" clId="{CA2E6B7D-8C40-4DDD-8464-55968D6B0314}" dt="2020-11-23T13:43:14.651" v="69" actId="478"/>
        <pc:sldMkLst>
          <pc:docMk/>
          <pc:sldMk cId="841112482" sldId="4548"/>
        </pc:sldMkLst>
        <pc:spChg chg="del">
          <ac:chgData name="Robin Rettien" userId="d3b77970-caed-4e6f-89f3-1a113df11dad" providerId="ADAL" clId="{CA2E6B7D-8C40-4DDD-8464-55968D6B0314}" dt="2020-11-23T13:43:14.651" v="69" actId="478"/>
          <ac:spMkLst>
            <pc:docMk/>
            <pc:sldMk cId="841112482" sldId="4548"/>
            <ac:spMk id="9" creationId="{73E902EC-AA0A-46EA-9D93-E8750221C8F1}"/>
          </ac:spMkLst>
        </pc:spChg>
      </pc:sldChg>
      <pc:sldChg chg="delSp mod">
        <pc:chgData name="Robin Rettien" userId="d3b77970-caed-4e6f-89f3-1a113df11dad" providerId="ADAL" clId="{CA2E6B7D-8C40-4DDD-8464-55968D6B0314}" dt="2020-11-23T13:43:16.634" v="70" actId="478"/>
        <pc:sldMkLst>
          <pc:docMk/>
          <pc:sldMk cId="3715053663" sldId="4549"/>
        </pc:sldMkLst>
        <pc:spChg chg="del">
          <ac:chgData name="Robin Rettien" userId="d3b77970-caed-4e6f-89f3-1a113df11dad" providerId="ADAL" clId="{CA2E6B7D-8C40-4DDD-8464-55968D6B0314}" dt="2020-11-23T13:43:16.634" v="70" actId="478"/>
          <ac:spMkLst>
            <pc:docMk/>
            <pc:sldMk cId="3715053663" sldId="4549"/>
            <ac:spMk id="3" creationId="{03A89B85-A14B-4A21-B53B-B517B040DA16}"/>
          </ac:spMkLst>
        </pc:spChg>
      </pc:sldChg>
      <pc:sldChg chg="delSp mod">
        <pc:chgData name="Robin Rettien" userId="d3b77970-caed-4e6f-89f3-1a113df11dad" providerId="ADAL" clId="{CA2E6B7D-8C40-4DDD-8464-55968D6B0314}" dt="2020-11-23T13:43:18.315" v="71" actId="478"/>
        <pc:sldMkLst>
          <pc:docMk/>
          <pc:sldMk cId="2696964311" sldId="4550"/>
        </pc:sldMkLst>
        <pc:spChg chg="del">
          <ac:chgData name="Robin Rettien" userId="d3b77970-caed-4e6f-89f3-1a113df11dad" providerId="ADAL" clId="{CA2E6B7D-8C40-4DDD-8464-55968D6B0314}" dt="2020-11-23T13:43:18.315" v="71" actId="478"/>
          <ac:spMkLst>
            <pc:docMk/>
            <pc:sldMk cId="2696964311" sldId="4550"/>
            <ac:spMk id="5" creationId="{0FAC22A0-317D-4E03-9D90-F66CE6B8DB8E}"/>
          </ac:spMkLst>
        </pc:spChg>
      </pc:sldChg>
      <pc:sldChg chg="delSp modSp mod">
        <pc:chgData name="Robin Rettien" userId="d3b77970-caed-4e6f-89f3-1a113df11dad" providerId="ADAL" clId="{CA2E6B7D-8C40-4DDD-8464-55968D6B0314}" dt="2020-11-23T13:43:22.441" v="73" actId="13926"/>
        <pc:sldMkLst>
          <pc:docMk/>
          <pc:sldMk cId="2688802646" sldId="4551"/>
        </pc:sldMkLst>
        <pc:spChg chg="del">
          <ac:chgData name="Robin Rettien" userId="d3b77970-caed-4e6f-89f3-1a113df11dad" providerId="ADAL" clId="{CA2E6B7D-8C40-4DDD-8464-55968D6B0314}" dt="2020-11-23T13:43:20.275" v="72" actId="478"/>
          <ac:spMkLst>
            <pc:docMk/>
            <pc:sldMk cId="2688802646" sldId="4551"/>
            <ac:spMk id="3" creationId="{9534DB9C-C9AA-41EC-93A0-B80F34CB3F4D}"/>
          </ac:spMkLst>
        </pc:spChg>
        <pc:spChg chg="mod">
          <ac:chgData name="Robin Rettien" userId="d3b77970-caed-4e6f-89f3-1a113df11dad" providerId="ADAL" clId="{CA2E6B7D-8C40-4DDD-8464-55968D6B0314}" dt="2020-11-23T13:43:22.441" v="73" actId="13926"/>
          <ac:spMkLst>
            <pc:docMk/>
            <pc:sldMk cId="2688802646" sldId="4551"/>
            <ac:spMk id="25" creationId="{F83F7EAB-E819-4F7C-AB07-9257B8B5B863}"/>
          </ac:spMkLst>
        </pc:spChg>
      </pc:sldChg>
      <pc:sldChg chg="delSp mod">
        <pc:chgData name="Robin Rettien" userId="d3b77970-caed-4e6f-89f3-1a113df11dad" providerId="ADAL" clId="{CA2E6B7D-8C40-4DDD-8464-55968D6B0314}" dt="2020-11-23T13:43:31.962" v="74" actId="478"/>
        <pc:sldMkLst>
          <pc:docMk/>
          <pc:sldMk cId="3786635756" sldId="4552"/>
        </pc:sldMkLst>
        <pc:spChg chg="del">
          <ac:chgData name="Robin Rettien" userId="d3b77970-caed-4e6f-89f3-1a113df11dad" providerId="ADAL" clId="{CA2E6B7D-8C40-4DDD-8464-55968D6B0314}" dt="2020-11-23T13:43:31.962" v="74" actId="478"/>
          <ac:spMkLst>
            <pc:docMk/>
            <pc:sldMk cId="3786635756" sldId="4552"/>
            <ac:spMk id="11" creationId="{DFC97703-BAF1-4340-A7F2-EC3E7600ECE7}"/>
          </ac:spMkLst>
        </pc:spChg>
      </pc:sldChg>
      <pc:sldChg chg="delSp mod">
        <pc:chgData name="Robin Rettien" userId="d3b77970-caed-4e6f-89f3-1a113df11dad" providerId="ADAL" clId="{CA2E6B7D-8C40-4DDD-8464-55968D6B0314}" dt="2020-11-23T13:43:33.295" v="75" actId="478"/>
        <pc:sldMkLst>
          <pc:docMk/>
          <pc:sldMk cId="2967990154" sldId="4553"/>
        </pc:sldMkLst>
        <pc:spChg chg="del">
          <ac:chgData name="Robin Rettien" userId="d3b77970-caed-4e6f-89f3-1a113df11dad" providerId="ADAL" clId="{CA2E6B7D-8C40-4DDD-8464-55968D6B0314}" dt="2020-11-23T13:43:33.295" v="75" actId="478"/>
          <ac:spMkLst>
            <pc:docMk/>
            <pc:sldMk cId="2967990154" sldId="4553"/>
            <ac:spMk id="6" creationId="{C01F7CCF-8DF4-4340-9082-F74DCC97F4ED}"/>
          </ac:spMkLst>
        </pc:spChg>
      </pc:sldChg>
      <pc:sldChg chg="delSp mod">
        <pc:chgData name="Robin Rettien" userId="d3b77970-caed-4e6f-89f3-1a113df11dad" providerId="ADAL" clId="{CA2E6B7D-8C40-4DDD-8464-55968D6B0314}" dt="2020-11-23T13:43:34.708" v="76" actId="478"/>
        <pc:sldMkLst>
          <pc:docMk/>
          <pc:sldMk cId="2176563733" sldId="4554"/>
        </pc:sldMkLst>
        <pc:spChg chg="del">
          <ac:chgData name="Robin Rettien" userId="d3b77970-caed-4e6f-89f3-1a113df11dad" providerId="ADAL" clId="{CA2E6B7D-8C40-4DDD-8464-55968D6B0314}" dt="2020-11-23T13:43:34.708" v="76" actId="478"/>
          <ac:spMkLst>
            <pc:docMk/>
            <pc:sldMk cId="2176563733" sldId="4554"/>
            <ac:spMk id="5" creationId="{92DCE452-CDCA-4AD9-9FF9-A5AD96F2135D}"/>
          </ac:spMkLst>
        </pc:spChg>
      </pc:sldChg>
      <pc:sldChg chg="delSp mod">
        <pc:chgData name="Robin Rettien" userId="d3b77970-caed-4e6f-89f3-1a113df11dad" providerId="ADAL" clId="{CA2E6B7D-8C40-4DDD-8464-55968D6B0314}" dt="2020-11-23T13:43:37.021" v="77" actId="478"/>
        <pc:sldMkLst>
          <pc:docMk/>
          <pc:sldMk cId="3920924172" sldId="4555"/>
        </pc:sldMkLst>
        <pc:spChg chg="del">
          <ac:chgData name="Robin Rettien" userId="d3b77970-caed-4e6f-89f3-1a113df11dad" providerId="ADAL" clId="{CA2E6B7D-8C40-4DDD-8464-55968D6B0314}" dt="2020-11-23T13:43:37.021" v="77" actId="478"/>
          <ac:spMkLst>
            <pc:docMk/>
            <pc:sldMk cId="3920924172" sldId="4555"/>
            <ac:spMk id="7" creationId="{4A05D7AD-7F26-48E4-B747-FEFFB1F895C0}"/>
          </ac:spMkLst>
        </pc:spChg>
      </pc:sldChg>
      <pc:sldChg chg="delSp mod">
        <pc:chgData name="Robin Rettien" userId="d3b77970-caed-4e6f-89f3-1a113df11dad" providerId="ADAL" clId="{CA2E6B7D-8C40-4DDD-8464-55968D6B0314}" dt="2020-11-23T13:43:39.171" v="78" actId="478"/>
        <pc:sldMkLst>
          <pc:docMk/>
          <pc:sldMk cId="2516733516" sldId="4556"/>
        </pc:sldMkLst>
        <pc:spChg chg="del">
          <ac:chgData name="Robin Rettien" userId="d3b77970-caed-4e6f-89f3-1a113df11dad" providerId="ADAL" clId="{CA2E6B7D-8C40-4DDD-8464-55968D6B0314}" dt="2020-11-23T13:43:39.171" v="78" actId="478"/>
          <ac:spMkLst>
            <pc:docMk/>
            <pc:sldMk cId="2516733516" sldId="4556"/>
            <ac:spMk id="11" creationId="{3A876802-0F1A-4D50-8766-ED75D46BD446}"/>
          </ac:spMkLst>
        </pc:spChg>
      </pc:sldChg>
      <pc:sldChg chg="delSp modSp mod">
        <pc:chgData name="Robin Rettien" userId="d3b77970-caed-4e6f-89f3-1a113df11dad" providerId="ADAL" clId="{CA2E6B7D-8C40-4DDD-8464-55968D6B0314}" dt="2020-11-23T13:43:42.954" v="80" actId="13926"/>
        <pc:sldMkLst>
          <pc:docMk/>
          <pc:sldMk cId="2123963684" sldId="4557"/>
        </pc:sldMkLst>
        <pc:spChg chg="del">
          <ac:chgData name="Robin Rettien" userId="d3b77970-caed-4e6f-89f3-1a113df11dad" providerId="ADAL" clId="{CA2E6B7D-8C40-4DDD-8464-55968D6B0314}" dt="2020-11-23T13:43:40.899" v="79" actId="478"/>
          <ac:spMkLst>
            <pc:docMk/>
            <pc:sldMk cId="2123963684" sldId="4557"/>
            <ac:spMk id="4" creationId="{B34441BA-2413-4CB2-8EEC-4289DB925E97}"/>
          </ac:spMkLst>
        </pc:spChg>
        <pc:spChg chg="mod">
          <ac:chgData name="Robin Rettien" userId="d3b77970-caed-4e6f-89f3-1a113df11dad" providerId="ADAL" clId="{CA2E6B7D-8C40-4DDD-8464-55968D6B0314}" dt="2020-11-23T13:43:42.954" v="80" actId="13926"/>
          <ac:spMkLst>
            <pc:docMk/>
            <pc:sldMk cId="2123963684" sldId="4557"/>
            <ac:spMk id="13" creationId="{DFC10865-F65C-4A3D-96CC-1803BD30985C}"/>
          </ac:spMkLst>
        </pc:spChg>
      </pc:sldChg>
      <pc:sldChg chg="modSp mod">
        <pc:chgData name="Robin Rettien" userId="d3b77970-caed-4e6f-89f3-1a113df11dad" providerId="ADAL" clId="{CA2E6B7D-8C40-4DDD-8464-55968D6B0314}" dt="2020-11-23T13:39:28.690" v="28" actId="13926"/>
        <pc:sldMkLst>
          <pc:docMk/>
          <pc:sldMk cId="3053500909" sldId="4558"/>
        </pc:sldMkLst>
        <pc:spChg chg="mod">
          <ac:chgData name="Robin Rettien" userId="d3b77970-caed-4e6f-89f3-1a113df11dad" providerId="ADAL" clId="{CA2E6B7D-8C40-4DDD-8464-55968D6B0314}" dt="2020-11-23T13:39:28.690" v="28" actId="13926"/>
          <ac:spMkLst>
            <pc:docMk/>
            <pc:sldMk cId="3053500909" sldId="4558"/>
            <ac:spMk id="4" creationId="{29CB9718-F33C-45E0-97AD-AD6A26E51A3C}"/>
          </ac:spMkLst>
        </pc:spChg>
      </pc:sldChg>
      <pc:sldChg chg="modSp mod">
        <pc:chgData name="Robin Rettien" userId="d3b77970-caed-4e6f-89f3-1a113df11dad" providerId="ADAL" clId="{CA2E6B7D-8C40-4DDD-8464-55968D6B0314}" dt="2020-11-23T13:39:36.320" v="29" actId="13926"/>
        <pc:sldMkLst>
          <pc:docMk/>
          <pc:sldMk cId="2550319828" sldId="4559"/>
        </pc:sldMkLst>
        <pc:spChg chg="mod">
          <ac:chgData name="Robin Rettien" userId="d3b77970-caed-4e6f-89f3-1a113df11dad" providerId="ADAL" clId="{CA2E6B7D-8C40-4DDD-8464-55968D6B0314}" dt="2020-11-23T13:39:36.320" v="29" actId="13926"/>
          <ac:spMkLst>
            <pc:docMk/>
            <pc:sldMk cId="2550319828" sldId="4559"/>
            <ac:spMk id="4" creationId="{29CB9718-F33C-45E0-97AD-AD6A26E51A3C}"/>
          </ac:spMkLst>
        </pc:spChg>
      </pc:sldChg>
      <pc:sldChg chg="delSp mod">
        <pc:chgData name="Robin Rettien" userId="d3b77970-caed-4e6f-89f3-1a113df11dad" providerId="ADAL" clId="{CA2E6B7D-8C40-4DDD-8464-55968D6B0314}" dt="2020-11-23T13:35:56.458" v="2" actId="478"/>
        <pc:sldMkLst>
          <pc:docMk/>
          <pc:sldMk cId="4044166720" sldId="4561"/>
        </pc:sldMkLst>
        <pc:spChg chg="del">
          <ac:chgData name="Robin Rettien" userId="d3b77970-caed-4e6f-89f3-1a113df11dad" providerId="ADAL" clId="{CA2E6B7D-8C40-4DDD-8464-55968D6B0314}" dt="2020-11-23T13:35:56.458" v="2" actId="478"/>
          <ac:spMkLst>
            <pc:docMk/>
            <pc:sldMk cId="4044166720" sldId="4561"/>
            <ac:spMk id="3" creationId="{0490EC20-32BF-4535-BD11-672FE4C38EF0}"/>
          </ac:spMkLst>
        </pc:spChg>
      </pc:sldChg>
      <pc:sldChg chg="modSp mod">
        <pc:chgData name="Robin Rettien" userId="d3b77970-caed-4e6f-89f3-1a113df11dad" providerId="ADAL" clId="{CA2E6B7D-8C40-4DDD-8464-55968D6B0314}" dt="2020-11-23T13:36:04.179" v="4" actId="13926"/>
        <pc:sldMkLst>
          <pc:docMk/>
          <pc:sldMk cId="1377220271" sldId="4562"/>
        </pc:sldMkLst>
        <pc:spChg chg="mod">
          <ac:chgData name="Robin Rettien" userId="d3b77970-caed-4e6f-89f3-1a113df11dad" providerId="ADAL" clId="{CA2E6B7D-8C40-4DDD-8464-55968D6B0314}" dt="2020-11-23T13:36:04.179" v="4" actId="13926"/>
          <ac:spMkLst>
            <pc:docMk/>
            <pc:sldMk cId="1377220271" sldId="4562"/>
            <ac:spMk id="2" creationId="{DA56C8B7-AD82-4838-B12A-26BD3ED89960}"/>
          </ac:spMkLst>
        </pc:spChg>
        <pc:spChg chg="mod">
          <ac:chgData name="Robin Rettien" userId="d3b77970-caed-4e6f-89f3-1a113df11dad" providerId="ADAL" clId="{CA2E6B7D-8C40-4DDD-8464-55968D6B0314}" dt="2020-11-23T13:36:04.179" v="4" actId="13926"/>
          <ac:spMkLst>
            <pc:docMk/>
            <pc:sldMk cId="1377220271" sldId="4562"/>
            <ac:spMk id="3" creationId="{D53F3C52-04C6-4E6C-B340-A8B910795DFE}"/>
          </ac:spMkLst>
        </pc:spChg>
        <pc:spChg chg="mod">
          <ac:chgData name="Robin Rettien" userId="d3b77970-caed-4e6f-89f3-1a113df11dad" providerId="ADAL" clId="{CA2E6B7D-8C40-4DDD-8464-55968D6B0314}" dt="2020-11-23T13:36:04.179" v="4" actId="13926"/>
          <ac:spMkLst>
            <pc:docMk/>
            <pc:sldMk cId="1377220271" sldId="4562"/>
            <ac:spMk id="6" creationId="{9CA6FBCC-71B7-4F2C-BA87-6099992BD657}"/>
          </ac:spMkLst>
        </pc:spChg>
        <pc:spChg chg="mod">
          <ac:chgData name="Robin Rettien" userId="d3b77970-caed-4e6f-89f3-1a113df11dad" providerId="ADAL" clId="{CA2E6B7D-8C40-4DDD-8464-55968D6B0314}" dt="2020-11-23T13:36:04.179" v="4" actId="13926"/>
          <ac:spMkLst>
            <pc:docMk/>
            <pc:sldMk cId="1377220271" sldId="4562"/>
            <ac:spMk id="11" creationId="{AE40EF16-09E3-44EE-80B5-85B4A24B4496}"/>
          </ac:spMkLst>
        </pc:spChg>
        <pc:spChg chg="mod">
          <ac:chgData name="Robin Rettien" userId="d3b77970-caed-4e6f-89f3-1a113df11dad" providerId="ADAL" clId="{CA2E6B7D-8C40-4DDD-8464-55968D6B0314}" dt="2020-11-23T13:36:04.179" v="4" actId="13926"/>
          <ac:spMkLst>
            <pc:docMk/>
            <pc:sldMk cId="1377220271" sldId="4562"/>
            <ac:spMk id="15" creationId="{CE7FEFFD-2135-4875-BC5A-895AE5991D9A}"/>
          </ac:spMkLst>
        </pc:spChg>
        <pc:spChg chg="mod">
          <ac:chgData name="Robin Rettien" userId="d3b77970-caed-4e6f-89f3-1a113df11dad" providerId="ADAL" clId="{CA2E6B7D-8C40-4DDD-8464-55968D6B0314}" dt="2020-11-23T13:36:04.179" v="4" actId="13926"/>
          <ac:spMkLst>
            <pc:docMk/>
            <pc:sldMk cId="1377220271" sldId="4562"/>
            <ac:spMk id="24" creationId="{01475B55-0CC7-4604-B4C3-36B1C9A27960}"/>
          </ac:spMkLst>
        </pc:spChg>
        <pc:spChg chg="mod">
          <ac:chgData name="Robin Rettien" userId="d3b77970-caed-4e6f-89f3-1a113df11dad" providerId="ADAL" clId="{CA2E6B7D-8C40-4DDD-8464-55968D6B0314}" dt="2020-11-23T13:36:04.179" v="4" actId="13926"/>
          <ac:spMkLst>
            <pc:docMk/>
            <pc:sldMk cId="1377220271" sldId="4562"/>
            <ac:spMk id="26" creationId="{39560AB3-6B18-407E-BA8A-51D748D825B6}"/>
          </ac:spMkLst>
        </pc:spChg>
        <pc:spChg chg="mod">
          <ac:chgData name="Robin Rettien" userId="d3b77970-caed-4e6f-89f3-1a113df11dad" providerId="ADAL" clId="{CA2E6B7D-8C40-4DDD-8464-55968D6B0314}" dt="2020-11-23T13:36:04.179" v="4" actId="13926"/>
          <ac:spMkLst>
            <pc:docMk/>
            <pc:sldMk cId="1377220271" sldId="4562"/>
            <ac:spMk id="28" creationId="{490937B2-BE64-4DD4-AABF-1B4B1CBEF8E8}"/>
          </ac:spMkLst>
        </pc:spChg>
        <pc:spChg chg="mod">
          <ac:chgData name="Robin Rettien" userId="d3b77970-caed-4e6f-89f3-1a113df11dad" providerId="ADAL" clId="{CA2E6B7D-8C40-4DDD-8464-55968D6B0314}" dt="2020-11-23T13:36:04.179" v="4" actId="13926"/>
          <ac:spMkLst>
            <pc:docMk/>
            <pc:sldMk cId="1377220271" sldId="4562"/>
            <ac:spMk id="30" creationId="{72CE0773-BDE5-4FDF-B5D1-25248D377107}"/>
          </ac:spMkLst>
        </pc:spChg>
        <pc:spChg chg="mod">
          <ac:chgData name="Robin Rettien" userId="d3b77970-caed-4e6f-89f3-1a113df11dad" providerId="ADAL" clId="{CA2E6B7D-8C40-4DDD-8464-55968D6B0314}" dt="2020-11-23T13:36:04.179" v="4" actId="13926"/>
          <ac:spMkLst>
            <pc:docMk/>
            <pc:sldMk cId="1377220271" sldId="4562"/>
            <ac:spMk id="32" creationId="{4DE5D994-21BD-409C-B89F-DFF7BD967483}"/>
          </ac:spMkLst>
        </pc:spChg>
        <pc:spChg chg="mod">
          <ac:chgData name="Robin Rettien" userId="d3b77970-caed-4e6f-89f3-1a113df11dad" providerId="ADAL" clId="{CA2E6B7D-8C40-4DDD-8464-55968D6B0314}" dt="2020-11-23T13:36:04.179" v="4" actId="13926"/>
          <ac:spMkLst>
            <pc:docMk/>
            <pc:sldMk cId="1377220271" sldId="4562"/>
            <ac:spMk id="33" creationId="{0EE5F6C7-CAA1-4A8B-813B-D7F34B851423}"/>
          </ac:spMkLst>
        </pc:spChg>
        <pc:spChg chg="mod">
          <ac:chgData name="Robin Rettien" userId="d3b77970-caed-4e6f-89f3-1a113df11dad" providerId="ADAL" clId="{CA2E6B7D-8C40-4DDD-8464-55968D6B0314}" dt="2020-11-23T13:36:04.179" v="4" actId="13926"/>
          <ac:spMkLst>
            <pc:docMk/>
            <pc:sldMk cId="1377220271" sldId="4562"/>
            <ac:spMk id="34" creationId="{932BDA2C-FDD1-492C-9E09-A592565DAFB2}"/>
          </ac:spMkLst>
        </pc:spChg>
        <pc:spChg chg="mod">
          <ac:chgData name="Robin Rettien" userId="d3b77970-caed-4e6f-89f3-1a113df11dad" providerId="ADAL" clId="{CA2E6B7D-8C40-4DDD-8464-55968D6B0314}" dt="2020-11-23T13:36:04.179" v="4" actId="13926"/>
          <ac:spMkLst>
            <pc:docMk/>
            <pc:sldMk cId="1377220271" sldId="4562"/>
            <ac:spMk id="48" creationId="{AF1E693C-A180-4A50-9AC6-1C7AB792FB91}"/>
          </ac:spMkLst>
        </pc:spChg>
        <pc:spChg chg="mod">
          <ac:chgData name="Robin Rettien" userId="d3b77970-caed-4e6f-89f3-1a113df11dad" providerId="ADAL" clId="{CA2E6B7D-8C40-4DDD-8464-55968D6B0314}" dt="2020-11-23T13:36:04.179" v="4" actId="13926"/>
          <ac:spMkLst>
            <pc:docMk/>
            <pc:sldMk cId="1377220271" sldId="4562"/>
            <ac:spMk id="55" creationId="{A0033B20-4F98-41A1-A767-616879D12F50}"/>
          </ac:spMkLst>
        </pc:spChg>
        <pc:spChg chg="mod">
          <ac:chgData name="Robin Rettien" userId="d3b77970-caed-4e6f-89f3-1a113df11dad" providerId="ADAL" clId="{CA2E6B7D-8C40-4DDD-8464-55968D6B0314}" dt="2020-11-23T13:36:04.179" v="4" actId="13926"/>
          <ac:spMkLst>
            <pc:docMk/>
            <pc:sldMk cId="1377220271" sldId="4562"/>
            <ac:spMk id="64" creationId="{F408DD57-4F11-4B96-8EBD-7F89B826E09C}"/>
          </ac:spMkLst>
        </pc:spChg>
        <pc:spChg chg="mod">
          <ac:chgData name="Robin Rettien" userId="d3b77970-caed-4e6f-89f3-1a113df11dad" providerId="ADAL" clId="{CA2E6B7D-8C40-4DDD-8464-55968D6B0314}" dt="2020-11-23T13:36:04.179" v="4" actId="13926"/>
          <ac:spMkLst>
            <pc:docMk/>
            <pc:sldMk cId="1377220271" sldId="4562"/>
            <ac:spMk id="65" creationId="{A6980D4A-BA1B-4C3D-B867-8E296543A251}"/>
          </ac:spMkLst>
        </pc:spChg>
        <pc:spChg chg="mod">
          <ac:chgData name="Robin Rettien" userId="d3b77970-caed-4e6f-89f3-1a113df11dad" providerId="ADAL" clId="{CA2E6B7D-8C40-4DDD-8464-55968D6B0314}" dt="2020-11-23T13:36:04.179" v="4" actId="13926"/>
          <ac:spMkLst>
            <pc:docMk/>
            <pc:sldMk cId="1377220271" sldId="4562"/>
            <ac:spMk id="66" creationId="{C2529632-AC9B-4D12-93C9-477B81470032}"/>
          </ac:spMkLst>
        </pc:spChg>
        <pc:spChg chg="mod">
          <ac:chgData name="Robin Rettien" userId="d3b77970-caed-4e6f-89f3-1a113df11dad" providerId="ADAL" clId="{CA2E6B7D-8C40-4DDD-8464-55968D6B0314}" dt="2020-11-23T13:36:04.179" v="4" actId="13926"/>
          <ac:spMkLst>
            <pc:docMk/>
            <pc:sldMk cId="1377220271" sldId="4562"/>
            <ac:spMk id="67" creationId="{59262113-AE3E-4B72-95BC-8E2F9E43A6E0}"/>
          </ac:spMkLst>
        </pc:spChg>
        <pc:spChg chg="mod">
          <ac:chgData name="Robin Rettien" userId="d3b77970-caed-4e6f-89f3-1a113df11dad" providerId="ADAL" clId="{CA2E6B7D-8C40-4DDD-8464-55968D6B0314}" dt="2020-11-23T13:36:04.179" v="4" actId="13926"/>
          <ac:spMkLst>
            <pc:docMk/>
            <pc:sldMk cId="1377220271" sldId="4562"/>
            <ac:spMk id="68" creationId="{882A669F-8F79-478B-823A-85C25A2AA78E}"/>
          </ac:spMkLst>
        </pc:spChg>
        <pc:spChg chg="mod">
          <ac:chgData name="Robin Rettien" userId="d3b77970-caed-4e6f-89f3-1a113df11dad" providerId="ADAL" clId="{CA2E6B7D-8C40-4DDD-8464-55968D6B0314}" dt="2020-11-23T13:36:04.179" v="4" actId="13926"/>
          <ac:spMkLst>
            <pc:docMk/>
            <pc:sldMk cId="1377220271" sldId="4562"/>
            <ac:spMk id="69" creationId="{EF0AE277-736D-4944-A65C-1E088FC474AA}"/>
          </ac:spMkLst>
        </pc:spChg>
        <pc:spChg chg="mod">
          <ac:chgData name="Robin Rettien" userId="d3b77970-caed-4e6f-89f3-1a113df11dad" providerId="ADAL" clId="{CA2E6B7D-8C40-4DDD-8464-55968D6B0314}" dt="2020-11-23T13:36:04.179" v="4" actId="13926"/>
          <ac:spMkLst>
            <pc:docMk/>
            <pc:sldMk cId="1377220271" sldId="4562"/>
            <ac:spMk id="70" creationId="{6F566CFD-EF29-4898-89E6-EFEAE35E7B12}"/>
          </ac:spMkLst>
        </pc:spChg>
      </pc:sldChg>
      <pc:sldChg chg="modSp mod">
        <pc:chgData name="Robin Rettien" userId="d3b77970-caed-4e6f-89f3-1a113df11dad" providerId="ADAL" clId="{CA2E6B7D-8C40-4DDD-8464-55968D6B0314}" dt="2020-11-23T13:36:19.128" v="7" actId="12"/>
        <pc:sldMkLst>
          <pc:docMk/>
          <pc:sldMk cId="2413002912" sldId="4563"/>
        </pc:sldMkLst>
        <pc:spChg chg="mod">
          <ac:chgData name="Robin Rettien" userId="d3b77970-caed-4e6f-89f3-1a113df11dad" providerId="ADAL" clId="{CA2E6B7D-8C40-4DDD-8464-55968D6B0314}" dt="2020-11-23T13:36:08.271" v="5" actId="13926"/>
          <ac:spMkLst>
            <pc:docMk/>
            <pc:sldMk cId="2413002912" sldId="4563"/>
            <ac:spMk id="2" creationId="{DA56C8B7-AD82-4838-B12A-26BD3ED89960}"/>
          </ac:spMkLst>
        </pc:spChg>
        <pc:spChg chg="mod">
          <ac:chgData name="Robin Rettien" userId="d3b77970-caed-4e6f-89f3-1a113df11dad" providerId="ADAL" clId="{CA2E6B7D-8C40-4DDD-8464-55968D6B0314}" dt="2020-11-23T13:36:08.271" v="5" actId="13926"/>
          <ac:spMkLst>
            <pc:docMk/>
            <pc:sldMk cId="2413002912" sldId="4563"/>
            <ac:spMk id="3" creationId="{D53F3C52-04C6-4E6C-B340-A8B910795DFE}"/>
          </ac:spMkLst>
        </pc:spChg>
        <pc:spChg chg="mod">
          <ac:chgData name="Robin Rettien" userId="d3b77970-caed-4e6f-89f3-1a113df11dad" providerId="ADAL" clId="{CA2E6B7D-8C40-4DDD-8464-55968D6B0314}" dt="2020-11-23T13:36:08.271" v="5" actId="13926"/>
          <ac:spMkLst>
            <pc:docMk/>
            <pc:sldMk cId="2413002912" sldId="4563"/>
            <ac:spMk id="6" creationId="{9CA6FBCC-71B7-4F2C-BA87-6099992BD657}"/>
          </ac:spMkLst>
        </pc:spChg>
        <pc:spChg chg="mod">
          <ac:chgData name="Robin Rettien" userId="d3b77970-caed-4e6f-89f3-1a113df11dad" providerId="ADAL" clId="{CA2E6B7D-8C40-4DDD-8464-55968D6B0314}" dt="2020-11-23T13:36:08.271" v="5" actId="13926"/>
          <ac:spMkLst>
            <pc:docMk/>
            <pc:sldMk cId="2413002912" sldId="4563"/>
            <ac:spMk id="10" creationId="{0BBB02C3-5835-4085-B260-24328A2FE69E}"/>
          </ac:spMkLst>
        </pc:spChg>
        <pc:spChg chg="mod">
          <ac:chgData name="Robin Rettien" userId="d3b77970-caed-4e6f-89f3-1a113df11dad" providerId="ADAL" clId="{CA2E6B7D-8C40-4DDD-8464-55968D6B0314}" dt="2020-11-23T13:36:08.271" v="5" actId="13926"/>
          <ac:spMkLst>
            <pc:docMk/>
            <pc:sldMk cId="2413002912" sldId="4563"/>
            <ac:spMk id="15" creationId="{CE7FEFFD-2135-4875-BC5A-895AE5991D9A}"/>
          </ac:spMkLst>
        </pc:spChg>
        <pc:spChg chg="mod">
          <ac:chgData name="Robin Rettien" userId="d3b77970-caed-4e6f-89f3-1a113df11dad" providerId="ADAL" clId="{CA2E6B7D-8C40-4DDD-8464-55968D6B0314}" dt="2020-11-23T13:36:19.128" v="7" actId="12"/>
          <ac:spMkLst>
            <pc:docMk/>
            <pc:sldMk cId="2413002912" sldId="4563"/>
            <ac:spMk id="25" creationId="{BD804BDE-410B-46BE-B5D6-B3AF17B6824E}"/>
          </ac:spMkLst>
        </pc:spChg>
        <pc:spChg chg="mod">
          <ac:chgData name="Robin Rettien" userId="d3b77970-caed-4e6f-89f3-1a113df11dad" providerId="ADAL" clId="{CA2E6B7D-8C40-4DDD-8464-55968D6B0314}" dt="2020-11-23T13:36:08.271" v="5" actId="13926"/>
          <ac:spMkLst>
            <pc:docMk/>
            <pc:sldMk cId="2413002912" sldId="4563"/>
            <ac:spMk id="26" creationId="{39560AB3-6B18-407E-BA8A-51D748D825B6}"/>
          </ac:spMkLst>
        </pc:spChg>
        <pc:spChg chg="mod">
          <ac:chgData name="Robin Rettien" userId="d3b77970-caed-4e6f-89f3-1a113df11dad" providerId="ADAL" clId="{CA2E6B7D-8C40-4DDD-8464-55968D6B0314}" dt="2020-11-23T13:36:08.271" v="5" actId="13926"/>
          <ac:spMkLst>
            <pc:docMk/>
            <pc:sldMk cId="2413002912" sldId="4563"/>
            <ac:spMk id="34" creationId="{932BDA2C-FDD1-492C-9E09-A592565DAFB2}"/>
          </ac:spMkLst>
        </pc:spChg>
        <pc:spChg chg="mod">
          <ac:chgData name="Robin Rettien" userId="d3b77970-caed-4e6f-89f3-1a113df11dad" providerId="ADAL" clId="{CA2E6B7D-8C40-4DDD-8464-55968D6B0314}" dt="2020-11-23T13:36:08.271" v="5" actId="13926"/>
          <ac:spMkLst>
            <pc:docMk/>
            <pc:sldMk cId="2413002912" sldId="4563"/>
            <ac:spMk id="46" creationId="{2ED6C383-C9E2-4756-B62B-8091279A8A2C}"/>
          </ac:spMkLst>
        </pc:spChg>
        <pc:spChg chg="mod">
          <ac:chgData name="Robin Rettien" userId="d3b77970-caed-4e6f-89f3-1a113df11dad" providerId="ADAL" clId="{CA2E6B7D-8C40-4DDD-8464-55968D6B0314}" dt="2020-11-23T13:36:08.271" v="5" actId="13926"/>
          <ac:spMkLst>
            <pc:docMk/>
            <pc:sldMk cId="2413002912" sldId="4563"/>
            <ac:spMk id="49" creationId="{A8CF57C6-868D-40F9-A029-919DAFA03E26}"/>
          </ac:spMkLst>
        </pc:spChg>
        <pc:spChg chg="mod">
          <ac:chgData name="Robin Rettien" userId="d3b77970-caed-4e6f-89f3-1a113df11dad" providerId="ADAL" clId="{CA2E6B7D-8C40-4DDD-8464-55968D6B0314}" dt="2020-11-23T13:36:08.271" v="5" actId="13926"/>
          <ac:spMkLst>
            <pc:docMk/>
            <pc:sldMk cId="2413002912" sldId="4563"/>
            <ac:spMk id="66" creationId="{5BAE9A2C-62D5-4D95-A45A-486E69B1B449}"/>
          </ac:spMkLst>
        </pc:spChg>
        <pc:spChg chg="mod">
          <ac:chgData name="Robin Rettien" userId="d3b77970-caed-4e6f-89f3-1a113df11dad" providerId="ADAL" clId="{CA2E6B7D-8C40-4DDD-8464-55968D6B0314}" dt="2020-11-23T13:36:08.271" v="5" actId="13926"/>
          <ac:spMkLst>
            <pc:docMk/>
            <pc:sldMk cId="2413002912" sldId="4563"/>
            <ac:spMk id="67" creationId="{D0E37ABC-F218-4454-A659-66697F8A70A1}"/>
          </ac:spMkLst>
        </pc:spChg>
        <pc:grpChg chg="mod">
          <ac:chgData name="Robin Rettien" userId="d3b77970-caed-4e6f-89f3-1a113df11dad" providerId="ADAL" clId="{CA2E6B7D-8C40-4DDD-8464-55968D6B0314}" dt="2020-11-23T13:36:08.271" v="5" actId="13926"/>
          <ac:grpSpMkLst>
            <pc:docMk/>
            <pc:sldMk cId="2413002912" sldId="4563"/>
            <ac:grpSpMk id="59" creationId="{0C69F0AF-DF01-4883-B8A1-91C63F33C6E1}"/>
          </ac:grpSpMkLst>
        </pc:grpChg>
        <pc:picChg chg="mod">
          <ac:chgData name="Robin Rettien" userId="d3b77970-caed-4e6f-89f3-1a113df11dad" providerId="ADAL" clId="{CA2E6B7D-8C40-4DDD-8464-55968D6B0314}" dt="2020-11-23T13:36:08.271" v="5" actId="13926"/>
          <ac:picMkLst>
            <pc:docMk/>
            <pc:sldMk cId="2413002912" sldId="4563"/>
            <ac:picMk id="5" creationId="{D5D4035C-90E9-4DCE-AC8F-C9E006196160}"/>
          </ac:picMkLst>
        </pc:picChg>
        <pc:picChg chg="mod">
          <ac:chgData name="Robin Rettien" userId="d3b77970-caed-4e6f-89f3-1a113df11dad" providerId="ADAL" clId="{CA2E6B7D-8C40-4DDD-8464-55968D6B0314}" dt="2020-11-23T13:36:08.271" v="5" actId="13926"/>
          <ac:picMkLst>
            <pc:docMk/>
            <pc:sldMk cId="2413002912" sldId="4563"/>
            <ac:picMk id="7" creationId="{F7596DD2-2735-45AB-8B2C-55A77E0946CB}"/>
          </ac:picMkLst>
        </pc:picChg>
        <pc:picChg chg="mod">
          <ac:chgData name="Robin Rettien" userId="d3b77970-caed-4e6f-89f3-1a113df11dad" providerId="ADAL" clId="{CA2E6B7D-8C40-4DDD-8464-55968D6B0314}" dt="2020-11-23T13:36:08.271" v="5" actId="13926"/>
          <ac:picMkLst>
            <pc:docMk/>
            <pc:sldMk cId="2413002912" sldId="4563"/>
            <ac:picMk id="9" creationId="{44E370F8-DA70-4219-B6A5-F5F77628AFC9}"/>
          </ac:picMkLst>
        </pc:picChg>
        <pc:picChg chg="mod">
          <ac:chgData name="Robin Rettien" userId="d3b77970-caed-4e6f-89f3-1a113df11dad" providerId="ADAL" clId="{CA2E6B7D-8C40-4DDD-8464-55968D6B0314}" dt="2020-11-23T13:36:08.271" v="5" actId="13926"/>
          <ac:picMkLst>
            <pc:docMk/>
            <pc:sldMk cId="2413002912" sldId="4563"/>
            <ac:picMk id="48" creationId="{C06EB514-7351-4110-B963-39F60E9F60AE}"/>
          </ac:picMkLst>
        </pc:picChg>
        <pc:cxnChg chg="mod">
          <ac:chgData name="Robin Rettien" userId="d3b77970-caed-4e6f-89f3-1a113df11dad" providerId="ADAL" clId="{CA2E6B7D-8C40-4DDD-8464-55968D6B0314}" dt="2020-11-23T13:36:08.271" v="5" actId="13926"/>
          <ac:cxnSpMkLst>
            <pc:docMk/>
            <pc:sldMk cId="2413002912" sldId="4563"/>
            <ac:cxnSpMk id="4" creationId="{6A5A0ED7-565A-4BD6-8A0D-16F96E086974}"/>
          </ac:cxnSpMkLst>
        </pc:cxnChg>
      </pc:sldChg>
      <pc:sldChg chg="modSp">
        <pc:chgData name="Robin Rettien" userId="d3b77970-caed-4e6f-89f3-1a113df11dad" providerId="ADAL" clId="{CA2E6B7D-8C40-4DDD-8464-55968D6B0314}" dt="2020-11-23T13:36:24.095" v="8" actId="13926"/>
        <pc:sldMkLst>
          <pc:docMk/>
          <pc:sldMk cId="574132940" sldId="4564"/>
        </pc:sldMkLst>
        <pc:spChg chg="mod">
          <ac:chgData name="Robin Rettien" userId="d3b77970-caed-4e6f-89f3-1a113df11dad" providerId="ADAL" clId="{CA2E6B7D-8C40-4DDD-8464-55968D6B0314}" dt="2020-11-23T13:36:24.095" v="8" actId="13926"/>
          <ac:spMkLst>
            <pc:docMk/>
            <pc:sldMk cId="574132940" sldId="4564"/>
            <ac:spMk id="2" creationId="{DA56C8B7-AD82-4838-B12A-26BD3ED89960}"/>
          </ac:spMkLst>
        </pc:spChg>
        <pc:spChg chg="mod">
          <ac:chgData name="Robin Rettien" userId="d3b77970-caed-4e6f-89f3-1a113df11dad" providerId="ADAL" clId="{CA2E6B7D-8C40-4DDD-8464-55968D6B0314}" dt="2020-11-23T13:36:24.095" v="8" actId="13926"/>
          <ac:spMkLst>
            <pc:docMk/>
            <pc:sldMk cId="574132940" sldId="4564"/>
            <ac:spMk id="6" creationId="{9CA6FBCC-71B7-4F2C-BA87-6099992BD657}"/>
          </ac:spMkLst>
        </pc:spChg>
        <pc:spChg chg="mod">
          <ac:chgData name="Robin Rettien" userId="d3b77970-caed-4e6f-89f3-1a113df11dad" providerId="ADAL" clId="{CA2E6B7D-8C40-4DDD-8464-55968D6B0314}" dt="2020-11-23T13:36:24.095" v="8" actId="13926"/>
          <ac:spMkLst>
            <pc:docMk/>
            <pc:sldMk cId="574132940" sldId="4564"/>
            <ac:spMk id="7" creationId="{C2194BE0-6246-4452-BAB1-2208ED754E76}"/>
          </ac:spMkLst>
        </pc:spChg>
        <pc:spChg chg="mod">
          <ac:chgData name="Robin Rettien" userId="d3b77970-caed-4e6f-89f3-1a113df11dad" providerId="ADAL" clId="{CA2E6B7D-8C40-4DDD-8464-55968D6B0314}" dt="2020-11-23T13:36:24.095" v="8" actId="13926"/>
          <ac:spMkLst>
            <pc:docMk/>
            <pc:sldMk cId="574132940" sldId="4564"/>
            <ac:spMk id="22" creationId="{2F47D0DB-84EB-4CC5-96D9-A82370ACA5EC}"/>
          </ac:spMkLst>
        </pc:spChg>
        <pc:spChg chg="mod">
          <ac:chgData name="Robin Rettien" userId="d3b77970-caed-4e6f-89f3-1a113df11dad" providerId="ADAL" clId="{CA2E6B7D-8C40-4DDD-8464-55968D6B0314}" dt="2020-11-23T13:36:24.095" v="8" actId="13926"/>
          <ac:spMkLst>
            <pc:docMk/>
            <pc:sldMk cId="574132940" sldId="4564"/>
            <ac:spMk id="24" creationId="{4B82D206-0C8E-4871-8F32-CB126E400537}"/>
          </ac:spMkLst>
        </pc:spChg>
        <pc:spChg chg="mod">
          <ac:chgData name="Robin Rettien" userId="d3b77970-caed-4e6f-89f3-1a113df11dad" providerId="ADAL" clId="{CA2E6B7D-8C40-4DDD-8464-55968D6B0314}" dt="2020-11-23T13:36:24.095" v="8" actId="13926"/>
          <ac:spMkLst>
            <pc:docMk/>
            <pc:sldMk cId="574132940" sldId="4564"/>
            <ac:spMk id="62" creationId="{411AFBCA-21AC-4043-AA26-0E3AC4FCBEFF}"/>
          </ac:spMkLst>
        </pc:spChg>
        <pc:spChg chg="mod">
          <ac:chgData name="Robin Rettien" userId="d3b77970-caed-4e6f-89f3-1a113df11dad" providerId="ADAL" clId="{CA2E6B7D-8C40-4DDD-8464-55968D6B0314}" dt="2020-11-23T13:36:24.095" v="8" actId="13926"/>
          <ac:spMkLst>
            <pc:docMk/>
            <pc:sldMk cId="574132940" sldId="4564"/>
            <ac:spMk id="64" creationId="{737069CA-F5B1-413A-B962-1FD28B99B400}"/>
          </ac:spMkLst>
        </pc:spChg>
        <pc:spChg chg="mod">
          <ac:chgData name="Robin Rettien" userId="d3b77970-caed-4e6f-89f3-1a113df11dad" providerId="ADAL" clId="{CA2E6B7D-8C40-4DDD-8464-55968D6B0314}" dt="2020-11-23T13:36:24.095" v="8" actId="13926"/>
          <ac:spMkLst>
            <pc:docMk/>
            <pc:sldMk cId="574132940" sldId="4564"/>
            <ac:spMk id="66" creationId="{1F602AA7-6FBC-444F-8FBE-62A45318B3F6}"/>
          </ac:spMkLst>
        </pc:spChg>
        <pc:spChg chg="mod">
          <ac:chgData name="Robin Rettien" userId="d3b77970-caed-4e6f-89f3-1a113df11dad" providerId="ADAL" clId="{CA2E6B7D-8C40-4DDD-8464-55968D6B0314}" dt="2020-11-23T13:36:24.095" v="8" actId="13926"/>
          <ac:spMkLst>
            <pc:docMk/>
            <pc:sldMk cId="574132940" sldId="4564"/>
            <ac:spMk id="68" creationId="{23688410-3780-411D-8C65-FB024752C575}"/>
          </ac:spMkLst>
        </pc:spChg>
        <pc:spChg chg="mod">
          <ac:chgData name="Robin Rettien" userId="d3b77970-caed-4e6f-89f3-1a113df11dad" providerId="ADAL" clId="{CA2E6B7D-8C40-4DDD-8464-55968D6B0314}" dt="2020-11-23T13:36:24.095" v="8" actId="13926"/>
          <ac:spMkLst>
            <pc:docMk/>
            <pc:sldMk cId="574132940" sldId="4564"/>
            <ac:spMk id="70" creationId="{69CCEEED-7217-497D-90F3-4F16479D4A5F}"/>
          </ac:spMkLst>
        </pc:spChg>
        <pc:spChg chg="mod">
          <ac:chgData name="Robin Rettien" userId="d3b77970-caed-4e6f-89f3-1a113df11dad" providerId="ADAL" clId="{CA2E6B7D-8C40-4DDD-8464-55968D6B0314}" dt="2020-11-23T13:36:24.095" v="8" actId="13926"/>
          <ac:spMkLst>
            <pc:docMk/>
            <pc:sldMk cId="574132940" sldId="4564"/>
            <ac:spMk id="72" creationId="{A66EEAA7-7421-43D2-A31F-15C65D74CDDA}"/>
          </ac:spMkLst>
        </pc:spChg>
        <pc:spChg chg="mod">
          <ac:chgData name="Robin Rettien" userId="d3b77970-caed-4e6f-89f3-1a113df11dad" providerId="ADAL" clId="{CA2E6B7D-8C40-4DDD-8464-55968D6B0314}" dt="2020-11-23T13:36:24.095" v="8" actId="13926"/>
          <ac:spMkLst>
            <pc:docMk/>
            <pc:sldMk cId="574132940" sldId="4564"/>
            <ac:spMk id="74" creationId="{5E138D85-DC9F-4FC8-8C54-2E3C2DE2ACEB}"/>
          </ac:spMkLst>
        </pc:spChg>
        <pc:spChg chg="mod">
          <ac:chgData name="Robin Rettien" userId="d3b77970-caed-4e6f-89f3-1a113df11dad" providerId="ADAL" clId="{CA2E6B7D-8C40-4DDD-8464-55968D6B0314}" dt="2020-11-23T13:36:24.095" v="8" actId="13926"/>
          <ac:spMkLst>
            <pc:docMk/>
            <pc:sldMk cId="574132940" sldId="4564"/>
            <ac:spMk id="76" creationId="{7AF4A8A1-2FC1-4D9C-91FE-A6F0CA231A99}"/>
          </ac:spMkLst>
        </pc:spChg>
        <pc:spChg chg="mod">
          <ac:chgData name="Robin Rettien" userId="d3b77970-caed-4e6f-89f3-1a113df11dad" providerId="ADAL" clId="{CA2E6B7D-8C40-4DDD-8464-55968D6B0314}" dt="2020-11-23T13:36:24.095" v="8" actId="13926"/>
          <ac:spMkLst>
            <pc:docMk/>
            <pc:sldMk cId="574132940" sldId="4564"/>
            <ac:spMk id="100" creationId="{9E2C4C73-5FBE-4E0B-B26C-4532D37A6258}"/>
          </ac:spMkLst>
        </pc:spChg>
        <pc:spChg chg="mod">
          <ac:chgData name="Robin Rettien" userId="d3b77970-caed-4e6f-89f3-1a113df11dad" providerId="ADAL" clId="{CA2E6B7D-8C40-4DDD-8464-55968D6B0314}" dt="2020-11-23T13:36:24.095" v="8" actId="13926"/>
          <ac:spMkLst>
            <pc:docMk/>
            <pc:sldMk cId="574132940" sldId="4564"/>
            <ac:spMk id="101" creationId="{F8B57532-C200-4B19-8AB0-F5EE435398FC}"/>
          </ac:spMkLst>
        </pc:spChg>
        <pc:grpChg chg="mod">
          <ac:chgData name="Robin Rettien" userId="d3b77970-caed-4e6f-89f3-1a113df11dad" providerId="ADAL" clId="{CA2E6B7D-8C40-4DDD-8464-55968D6B0314}" dt="2020-11-23T13:36:24.095" v="8" actId="13926"/>
          <ac:grpSpMkLst>
            <pc:docMk/>
            <pc:sldMk cId="574132940" sldId="4564"/>
            <ac:grpSpMk id="90" creationId="{09E1A2DD-F0EA-43B4-9178-BD5C09FE35D7}"/>
          </ac:grpSpMkLst>
        </pc:grpChg>
        <pc:picChg chg="mod">
          <ac:chgData name="Robin Rettien" userId="d3b77970-caed-4e6f-89f3-1a113df11dad" providerId="ADAL" clId="{CA2E6B7D-8C40-4DDD-8464-55968D6B0314}" dt="2020-11-23T13:36:24.095" v="8" actId="13926"/>
          <ac:picMkLst>
            <pc:docMk/>
            <pc:sldMk cId="574132940" sldId="4564"/>
            <ac:picMk id="4" creationId="{549883B5-D3E3-4482-9F5C-A0985649FAE8}"/>
          </ac:picMkLst>
        </pc:picChg>
        <pc:picChg chg="mod">
          <ac:chgData name="Robin Rettien" userId="d3b77970-caed-4e6f-89f3-1a113df11dad" providerId="ADAL" clId="{CA2E6B7D-8C40-4DDD-8464-55968D6B0314}" dt="2020-11-23T13:36:24.095" v="8" actId="13926"/>
          <ac:picMkLst>
            <pc:docMk/>
            <pc:sldMk cId="574132940" sldId="4564"/>
            <ac:picMk id="5" creationId="{C2C83601-3702-4349-A875-D3CE5262CE95}"/>
          </ac:picMkLst>
        </pc:picChg>
        <pc:picChg chg="mod">
          <ac:chgData name="Robin Rettien" userId="d3b77970-caed-4e6f-89f3-1a113df11dad" providerId="ADAL" clId="{CA2E6B7D-8C40-4DDD-8464-55968D6B0314}" dt="2020-11-23T13:36:24.095" v="8" actId="13926"/>
          <ac:picMkLst>
            <pc:docMk/>
            <pc:sldMk cId="574132940" sldId="4564"/>
            <ac:picMk id="8" creationId="{D9277085-1EA6-451F-A64D-A35B73260052}"/>
          </ac:picMkLst>
        </pc:picChg>
        <pc:picChg chg="mod">
          <ac:chgData name="Robin Rettien" userId="d3b77970-caed-4e6f-89f3-1a113df11dad" providerId="ADAL" clId="{CA2E6B7D-8C40-4DDD-8464-55968D6B0314}" dt="2020-11-23T13:36:24.095" v="8" actId="13926"/>
          <ac:picMkLst>
            <pc:docMk/>
            <pc:sldMk cId="574132940" sldId="4564"/>
            <ac:picMk id="9" creationId="{055E9CC3-C81F-40F6-8384-92CD91308250}"/>
          </ac:picMkLst>
        </pc:picChg>
        <pc:picChg chg="mod">
          <ac:chgData name="Robin Rettien" userId="d3b77970-caed-4e6f-89f3-1a113df11dad" providerId="ADAL" clId="{CA2E6B7D-8C40-4DDD-8464-55968D6B0314}" dt="2020-11-23T13:36:24.095" v="8" actId="13926"/>
          <ac:picMkLst>
            <pc:docMk/>
            <pc:sldMk cId="574132940" sldId="4564"/>
            <ac:picMk id="10" creationId="{B0BE298D-83F5-4997-9F60-5389B431EC8B}"/>
          </ac:picMkLst>
        </pc:picChg>
        <pc:cxnChg chg="mod">
          <ac:chgData name="Robin Rettien" userId="d3b77970-caed-4e6f-89f3-1a113df11dad" providerId="ADAL" clId="{CA2E6B7D-8C40-4DDD-8464-55968D6B0314}" dt="2020-11-23T13:36:24.095" v="8" actId="13926"/>
          <ac:cxnSpMkLst>
            <pc:docMk/>
            <pc:sldMk cId="574132940" sldId="4564"/>
            <ac:cxnSpMk id="26" creationId="{F4B196E7-03E9-4B5D-AF9B-0C83F3B90D77}"/>
          </ac:cxnSpMkLst>
        </pc:cxnChg>
      </pc:sldChg>
      <pc:sldChg chg="modSp">
        <pc:chgData name="Robin Rettien" userId="d3b77970-caed-4e6f-89f3-1a113df11dad" providerId="ADAL" clId="{CA2E6B7D-8C40-4DDD-8464-55968D6B0314}" dt="2020-11-23T13:36:28.969" v="9" actId="13926"/>
        <pc:sldMkLst>
          <pc:docMk/>
          <pc:sldMk cId="2417076013" sldId="4565"/>
        </pc:sldMkLst>
        <pc:spChg chg="mod">
          <ac:chgData name="Robin Rettien" userId="d3b77970-caed-4e6f-89f3-1a113df11dad" providerId="ADAL" clId="{CA2E6B7D-8C40-4DDD-8464-55968D6B0314}" dt="2020-11-23T13:36:28.969" v="9" actId="13926"/>
          <ac:spMkLst>
            <pc:docMk/>
            <pc:sldMk cId="2417076013" sldId="4565"/>
            <ac:spMk id="2" creationId="{DA56C8B7-AD82-4838-B12A-26BD3ED89960}"/>
          </ac:spMkLst>
        </pc:spChg>
        <pc:spChg chg="mod">
          <ac:chgData name="Robin Rettien" userId="d3b77970-caed-4e6f-89f3-1a113df11dad" providerId="ADAL" clId="{CA2E6B7D-8C40-4DDD-8464-55968D6B0314}" dt="2020-11-23T13:36:28.969" v="9" actId="13926"/>
          <ac:spMkLst>
            <pc:docMk/>
            <pc:sldMk cId="2417076013" sldId="4565"/>
            <ac:spMk id="3" creationId="{F441A56B-6D86-499E-9416-E5D73C15FA56}"/>
          </ac:spMkLst>
        </pc:spChg>
        <pc:spChg chg="mod">
          <ac:chgData name="Robin Rettien" userId="d3b77970-caed-4e6f-89f3-1a113df11dad" providerId="ADAL" clId="{CA2E6B7D-8C40-4DDD-8464-55968D6B0314}" dt="2020-11-23T13:36:28.969" v="9" actId="13926"/>
          <ac:spMkLst>
            <pc:docMk/>
            <pc:sldMk cId="2417076013" sldId="4565"/>
            <ac:spMk id="4" creationId="{F842F997-50FD-4314-A45A-38171457B07F}"/>
          </ac:spMkLst>
        </pc:spChg>
        <pc:spChg chg="mod">
          <ac:chgData name="Robin Rettien" userId="d3b77970-caed-4e6f-89f3-1a113df11dad" providerId="ADAL" clId="{CA2E6B7D-8C40-4DDD-8464-55968D6B0314}" dt="2020-11-23T13:36:28.969" v="9" actId="13926"/>
          <ac:spMkLst>
            <pc:docMk/>
            <pc:sldMk cId="2417076013" sldId="4565"/>
            <ac:spMk id="6" creationId="{9CA6FBCC-71B7-4F2C-BA87-6099992BD657}"/>
          </ac:spMkLst>
        </pc:spChg>
        <pc:spChg chg="mod">
          <ac:chgData name="Robin Rettien" userId="d3b77970-caed-4e6f-89f3-1a113df11dad" providerId="ADAL" clId="{CA2E6B7D-8C40-4DDD-8464-55968D6B0314}" dt="2020-11-23T13:36:28.969" v="9" actId="13926"/>
          <ac:spMkLst>
            <pc:docMk/>
            <pc:sldMk cId="2417076013" sldId="4565"/>
            <ac:spMk id="7" creationId="{C2194BE0-6246-4452-BAB1-2208ED754E76}"/>
          </ac:spMkLst>
        </pc:spChg>
        <pc:spChg chg="mod">
          <ac:chgData name="Robin Rettien" userId="d3b77970-caed-4e6f-89f3-1a113df11dad" providerId="ADAL" clId="{CA2E6B7D-8C40-4DDD-8464-55968D6B0314}" dt="2020-11-23T13:36:28.969" v="9" actId="13926"/>
          <ac:spMkLst>
            <pc:docMk/>
            <pc:sldMk cId="2417076013" sldId="4565"/>
            <ac:spMk id="8" creationId="{E808A552-AE6A-40E2-AB49-D9DC5110D1BB}"/>
          </ac:spMkLst>
        </pc:spChg>
        <pc:spChg chg="mod">
          <ac:chgData name="Robin Rettien" userId="d3b77970-caed-4e6f-89f3-1a113df11dad" providerId="ADAL" clId="{CA2E6B7D-8C40-4DDD-8464-55968D6B0314}" dt="2020-11-23T13:36:28.969" v="9" actId="13926"/>
          <ac:spMkLst>
            <pc:docMk/>
            <pc:sldMk cId="2417076013" sldId="4565"/>
            <ac:spMk id="9" creationId="{41774A40-785E-486B-8EF0-028B31C3B8B3}"/>
          </ac:spMkLst>
        </pc:spChg>
        <pc:spChg chg="mod">
          <ac:chgData name="Robin Rettien" userId="d3b77970-caed-4e6f-89f3-1a113df11dad" providerId="ADAL" clId="{CA2E6B7D-8C40-4DDD-8464-55968D6B0314}" dt="2020-11-23T13:36:28.969" v="9" actId="13926"/>
          <ac:spMkLst>
            <pc:docMk/>
            <pc:sldMk cId="2417076013" sldId="4565"/>
            <ac:spMk id="12" creationId="{A2E00AEB-9BD1-4AE0-8D59-507AB63DCD0D}"/>
          </ac:spMkLst>
        </pc:spChg>
        <pc:spChg chg="mod">
          <ac:chgData name="Robin Rettien" userId="d3b77970-caed-4e6f-89f3-1a113df11dad" providerId="ADAL" clId="{CA2E6B7D-8C40-4DDD-8464-55968D6B0314}" dt="2020-11-23T13:36:28.969" v="9" actId="13926"/>
          <ac:spMkLst>
            <pc:docMk/>
            <pc:sldMk cId="2417076013" sldId="4565"/>
            <ac:spMk id="13" creationId="{D97B9F2B-68D8-448F-8446-1B7BD8ACCDCD}"/>
          </ac:spMkLst>
        </pc:spChg>
        <pc:spChg chg="mod">
          <ac:chgData name="Robin Rettien" userId="d3b77970-caed-4e6f-89f3-1a113df11dad" providerId="ADAL" clId="{CA2E6B7D-8C40-4DDD-8464-55968D6B0314}" dt="2020-11-23T13:36:28.969" v="9" actId="13926"/>
          <ac:spMkLst>
            <pc:docMk/>
            <pc:sldMk cId="2417076013" sldId="4565"/>
            <ac:spMk id="16" creationId="{C8B1D42B-78A3-42F6-ABE0-C6A091D9308E}"/>
          </ac:spMkLst>
        </pc:spChg>
        <pc:spChg chg="mod">
          <ac:chgData name="Robin Rettien" userId="d3b77970-caed-4e6f-89f3-1a113df11dad" providerId="ADAL" clId="{CA2E6B7D-8C40-4DDD-8464-55968D6B0314}" dt="2020-11-23T13:36:28.969" v="9" actId="13926"/>
          <ac:spMkLst>
            <pc:docMk/>
            <pc:sldMk cId="2417076013" sldId="4565"/>
            <ac:spMk id="26" creationId="{4F547F15-5076-48E6-9C90-092E7D81E23B}"/>
          </ac:spMkLst>
        </pc:spChg>
        <pc:spChg chg="mod">
          <ac:chgData name="Robin Rettien" userId="d3b77970-caed-4e6f-89f3-1a113df11dad" providerId="ADAL" clId="{CA2E6B7D-8C40-4DDD-8464-55968D6B0314}" dt="2020-11-23T13:36:28.969" v="9" actId="13926"/>
          <ac:spMkLst>
            <pc:docMk/>
            <pc:sldMk cId="2417076013" sldId="4565"/>
            <ac:spMk id="37" creationId="{76ED5E76-4C05-4BB1-A212-8A4333FE5EE3}"/>
          </ac:spMkLst>
        </pc:spChg>
        <pc:spChg chg="mod">
          <ac:chgData name="Robin Rettien" userId="d3b77970-caed-4e6f-89f3-1a113df11dad" providerId="ADAL" clId="{CA2E6B7D-8C40-4DDD-8464-55968D6B0314}" dt="2020-11-23T13:36:28.969" v="9" actId="13926"/>
          <ac:spMkLst>
            <pc:docMk/>
            <pc:sldMk cId="2417076013" sldId="4565"/>
            <ac:spMk id="68" creationId="{1FBACAC3-C4A8-4120-8F14-742E2601B8E1}"/>
          </ac:spMkLst>
        </pc:spChg>
        <pc:spChg chg="mod">
          <ac:chgData name="Robin Rettien" userId="d3b77970-caed-4e6f-89f3-1a113df11dad" providerId="ADAL" clId="{CA2E6B7D-8C40-4DDD-8464-55968D6B0314}" dt="2020-11-23T13:36:28.969" v="9" actId="13926"/>
          <ac:spMkLst>
            <pc:docMk/>
            <pc:sldMk cId="2417076013" sldId="4565"/>
            <ac:spMk id="70" creationId="{605CA18F-61C2-48F4-B4A1-3B9C2D7D2299}"/>
          </ac:spMkLst>
        </pc:spChg>
        <pc:grpChg chg="mod">
          <ac:chgData name="Robin Rettien" userId="d3b77970-caed-4e6f-89f3-1a113df11dad" providerId="ADAL" clId="{CA2E6B7D-8C40-4DDD-8464-55968D6B0314}" dt="2020-11-23T13:36:28.969" v="9" actId="13926"/>
          <ac:grpSpMkLst>
            <pc:docMk/>
            <pc:sldMk cId="2417076013" sldId="4565"/>
            <ac:grpSpMk id="54" creationId="{161DFE77-E82C-4A16-87AE-E657FB8E0272}"/>
          </ac:grpSpMkLst>
        </pc:grpChg>
        <pc:picChg chg="mod">
          <ac:chgData name="Robin Rettien" userId="d3b77970-caed-4e6f-89f3-1a113df11dad" providerId="ADAL" clId="{CA2E6B7D-8C40-4DDD-8464-55968D6B0314}" dt="2020-11-23T13:36:28.969" v="9" actId="13926"/>
          <ac:picMkLst>
            <pc:docMk/>
            <pc:sldMk cId="2417076013" sldId="4565"/>
            <ac:picMk id="5" creationId="{C2C83601-3702-4349-A875-D3CE5262CE95}"/>
          </ac:picMkLst>
        </pc:picChg>
        <pc:picChg chg="mod">
          <ac:chgData name="Robin Rettien" userId="d3b77970-caed-4e6f-89f3-1a113df11dad" providerId="ADAL" clId="{CA2E6B7D-8C40-4DDD-8464-55968D6B0314}" dt="2020-11-23T13:36:28.969" v="9" actId="13926"/>
          <ac:picMkLst>
            <pc:docMk/>
            <pc:sldMk cId="2417076013" sldId="4565"/>
            <ac:picMk id="14" creationId="{4A819EDB-C94A-4238-B24E-A2110EAFF68D}"/>
          </ac:picMkLst>
        </pc:picChg>
        <pc:picChg chg="mod">
          <ac:chgData name="Robin Rettien" userId="d3b77970-caed-4e6f-89f3-1a113df11dad" providerId="ADAL" clId="{CA2E6B7D-8C40-4DDD-8464-55968D6B0314}" dt="2020-11-23T13:36:28.969" v="9" actId="13926"/>
          <ac:picMkLst>
            <pc:docMk/>
            <pc:sldMk cId="2417076013" sldId="4565"/>
            <ac:picMk id="17" creationId="{5FBF6FBB-4199-4725-819D-53590EA73407}"/>
          </ac:picMkLst>
        </pc:picChg>
        <pc:picChg chg="mod">
          <ac:chgData name="Robin Rettien" userId="d3b77970-caed-4e6f-89f3-1a113df11dad" providerId="ADAL" clId="{CA2E6B7D-8C40-4DDD-8464-55968D6B0314}" dt="2020-11-23T13:36:28.969" v="9" actId="13926"/>
          <ac:picMkLst>
            <pc:docMk/>
            <pc:sldMk cId="2417076013" sldId="4565"/>
            <ac:picMk id="21" creationId="{8F0AAAC6-C47E-48D8-AA02-D6F3EB523C54}"/>
          </ac:picMkLst>
        </pc:picChg>
        <pc:cxnChg chg="mod">
          <ac:chgData name="Robin Rettien" userId="d3b77970-caed-4e6f-89f3-1a113df11dad" providerId="ADAL" clId="{CA2E6B7D-8C40-4DDD-8464-55968D6B0314}" dt="2020-11-23T13:36:28.969" v="9" actId="13926"/>
          <ac:cxnSpMkLst>
            <pc:docMk/>
            <pc:sldMk cId="2417076013" sldId="4565"/>
            <ac:cxnSpMk id="24" creationId="{CAD865BB-A697-4791-95D2-3CCDCBAFE5B9}"/>
          </ac:cxnSpMkLst>
        </pc:cxnChg>
      </pc:sldChg>
      <pc:sldChg chg="modSp">
        <pc:chgData name="Robin Rettien" userId="d3b77970-caed-4e6f-89f3-1a113df11dad" providerId="ADAL" clId="{CA2E6B7D-8C40-4DDD-8464-55968D6B0314}" dt="2020-11-23T13:36:33.273" v="10" actId="13926"/>
        <pc:sldMkLst>
          <pc:docMk/>
          <pc:sldMk cId="2322720532" sldId="4566"/>
        </pc:sldMkLst>
        <pc:spChg chg="mod">
          <ac:chgData name="Robin Rettien" userId="d3b77970-caed-4e6f-89f3-1a113df11dad" providerId="ADAL" clId="{CA2E6B7D-8C40-4DDD-8464-55968D6B0314}" dt="2020-11-23T13:36:33.273" v="10" actId="13926"/>
          <ac:spMkLst>
            <pc:docMk/>
            <pc:sldMk cId="2322720532" sldId="4566"/>
            <ac:spMk id="2" creationId="{DA56C8B7-AD82-4838-B12A-26BD3ED89960}"/>
          </ac:spMkLst>
        </pc:spChg>
        <pc:spChg chg="mod">
          <ac:chgData name="Robin Rettien" userId="d3b77970-caed-4e6f-89f3-1a113df11dad" providerId="ADAL" clId="{CA2E6B7D-8C40-4DDD-8464-55968D6B0314}" dt="2020-11-23T13:36:33.273" v="10" actId="13926"/>
          <ac:spMkLst>
            <pc:docMk/>
            <pc:sldMk cId="2322720532" sldId="4566"/>
            <ac:spMk id="6" creationId="{9CA6FBCC-71B7-4F2C-BA87-6099992BD657}"/>
          </ac:spMkLst>
        </pc:spChg>
        <pc:spChg chg="mod">
          <ac:chgData name="Robin Rettien" userId="d3b77970-caed-4e6f-89f3-1a113df11dad" providerId="ADAL" clId="{CA2E6B7D-8C40-4DDD-8464-55968D6B0314}" dt="2020-11-23T13:36:33.273" v="10" actId="13926"/>
          <ac:spMkLst>
            <pc:docMk/>
            <pc:sldMk cId="2322720532" sldId="4566"/>
            <ac:spMk id="7" creationId="{C2194BE0-6246-4452-BAB1-2208ED754E76}"/>
          </ac:spMkLst>
        </pc:spChg>
        <pc:spChg chg="mod">
          <ac:chgData name="Robin Rettien" userId="d3b77970-caed-4e6f-89f3-1a113df11dad" providerId="ADAL" clId="{CA2E6B7D-8C40-4DDD-8464-55968D6B0314}" dt="2020-11-23T13:36:33.273" v="10" actId="13926"/>
          <ac:spMkLst>
            <pc:docMk/>
            <pc:sldMk cId="2322720532" sldId="4566"/>
            <ac:spMk id="14" creationId="{28A4C5E7-8B46-4500-9FF1-2646BE06B2FA}"/>
          </ac:spMkLst>
        </pc:spChg>
        <pc:spChg chg="mod">
          <ac:chgData name="Robin Rettien" userId="d3b77970-caed-4e6f-89f3-1a113df11dad" providerId="ADAL" clId="{CA2E6B7D-8C40-4DDD-8464-55968D6B0314}" dt="2020-11-23T13:36:33.273" v="10" actId="13926"/>
          <ac:spMkLst>
            <pc:docMk/>
            <pc:sldMk cId="2322720532" sldId="4566"/>
            <ac:spMk id="15" creationId="{0DE89775-2FB7-43D0-984E-D073C7A1DC9F}"/>
          </ac:spMkLst>
        </pc:spChg>
        <pc:spChg chg="mod">
          <ac:chgData name="Robin Rettien" userId="d3b77970-caed-4e6f-89f3-1a113df11dad" providerId="ADAL" clId="{CA2E6B7D-8C40-4DDD-8464-55968D6B0314}" dt="2020-11-23T13:36:33.273" v="10" actId="13926"/>
          <ac:spMkLst>
            <pc:docMk/>
            <pc:sldMk cId="2322720532" sldId="4566"/>
            <ac:spMk id="16" creationId="{3894E82E-994D-4A25-85D0-08B09665DC1C}"/>
          </ac:spMkLst>
        </pc:spChg>
        <pc:spChg chg="mod">
          <ac:chgData name="Robin Rettien" userId="d3b77970-caed-4e6f-89f3-1a113df11dad" providerId="ADAL" clId="{CA2E6B7D-8C40-4DDD-8464-55968D6B0314}" dt="2020-11-23T13:36:33.273" v="10" actId="13926"/>
          <ac:spMkLst>
            <pc:docMk/>
            <pc:sldMk cId="2322720532" sldId="4566"/>
            <ac:spMk id="17" creationId="{434B0F46-47AE-4F19-A4E8-9FC0958D133F}"/>
          </ac:spMkLst>
        </pc:spChg>
        <pc:spChg chg="mod">
          <ac:chgData name="Robin Rettien" userId="d3b77970-caed-4e6f-89f3-1a113df11dad" providerId="ADAL" clId="{CA2E6B7D-8C40-4DDD-8464-55968D6B0314}" dt="2020-11-23T13:36:33.273" v="10" actId="13926"/>
          <ac:spMkLst>
            <pc:docMk/>
            <pc:sldMk cId="2322720532" sldId="4566"/>
            <ac:spMk id="18" creationId="{1363576F-7B6A-4872-B0F9-40832D569EBD}"/>
          </ac:spMkLst>
        </pc:spChg>
        <pc:spChg chg="mod">
          <ac:chgData name="Robin Rettien" userId="d3b77970-caed-4e6f-89f3-1a113df11dad" providerId="ADAL" clId="{CA2E6B7D-8C40-4DDD-8464-55968D6B0314}" dt="2020-11-23T13:36:33.273" v="10" actId="13926"/>
          <ac:spMkLst>
            <pc:docMk/>
            <pc:sldMk cId="2322720532" sldId="4566"/>
            <ac:spMk id="19" creationId="{E2890973-73D2-4FA5-939D-E6D2BB16BBB5}"/>
          </ac:spMkLst>
        </pc:spChg>
        <pc:spChg chg="mod">
          <ac:chgData name="Robin Rettien" userId="d3b77970-caed-4e6f-89f3-1a113df11dad" providerId="ADAL" clId="{CA2E6B7D-8C40-4DDD-8464-55968D6B0314}" dt="2020-11-23T13:36:33.273" v="10" actId="13926"/>
          <ac:spMkLst>
            <pc:docMk/>
            <pc:sldMk cId="2322720532" sldId="4566"/>
            <ac:spMk id="20" creationId="{791E870A-C421-4E13-9555-87E890B4EA91}"/>
          </ac:spMkLst>
        </pc:spChg>
        <pc:spChg chg="mod">
          <ac:chgData name="Robin Rettien" userId="d3b77970-caed-4e6f-89f3-1a113df11dad" providerId="ADAL" clId="{CA2E6B7D-8C40-4DDD-8464-55968D6B0314}" dt="2020-11-23T13:36:33.273" v="10" actId="13926"/>
          <ac:spMkLst>
            <pc:docMk/>
            <pc:sldMk cId="2322720532" sldId="4566"/>
            <ac:spMk id="21" creationId="{28BA90F1-F03E-4CEC-92B8-0DCF2BEE5990}"/>
          </ac:spMkLst>
        </pc:spChg>
        <pc:spChg chg="mod">
          <ac:chgData name="Robin Rettien" userId="d3b77970-caed-4e6f-89f3-1a113df11dad" providerId="ADAL" clId="{CA2E6B7D-8C40-4DDD-8464-55968D6B0314}" dt="2020-11-23T13:36:33.273" v="10" actId="13926"/>
          <ac:spMkLst>
            <pc:docMk/>
            <pc:sldMk cId="2322720532" sldId="4566"/>
            <ac:spMk id="23" creationId="{D0A666C9-3114-46C7-A616-3FDFC552E46B}"/>
          </ac:spMkLst>
        </pc:spChg>
        <pc:spChg chg="mod">
          <ac:chgData name="Robin Rettien" userId="d3b77970-caed-4e6f-89f3-1a113df11dad" providerId="ADAL" clId="{CA2E6B7D-8C40-4DDD-8464-55968D6B0314}" dt="2020-11-23T13:36:33.273" v="10" actId="13926"/>
          <ac:spMkLst>
            <pc:docMk/>
            <pc:sldMk cId="2322720532" sldId="4566"/>
            <ac:spMk id="28" creationId="{38DB51CF-8B54-4E26-A981-4676275867C7}"/>
          </ac:spMkLst>
        </pc:spChg>
        <pc:spChg chg="mod">
          <ac:chgData name="Robin Rettien" userId="d3b77970-caed-4e6f-89f3-1a113df11dad" providerId="ADAL" clId="{CA2E6B7D-8C40-4DDD-8464-55968D6B0314}" dt="2020-11-23T13:36:33.273" v="10" actId="13926"/>
          <ac:spMkLst>
            <pc:docMk/>
            <pc:sldMk cId="2322720532" sldId="4566"/>
            <ac:spMk id="55" creationId="{F2472452-241A-4927-B854-04A7A24B3D94}"/>
          </ac:spMkLst>
        </pc:spChg>
        <pc:spChg chg="mod">
          <ac:chgData name="Robin Rettien" userId="d3b77970-caed-4e6f-89f3-1a113df11dad" providerId="ADAL" clId="{CA2E6B7D-8C40-4DDD-8464-55968D6B0314}" dt="2020-11-23T13:36:33.273" v="10" actId="13926"/>
          <ac:spMkLst>
            <pc:docMk/>
            <pc:sldMk cId="2322720532" sldId="4566"/>
            <ac:spMk id="56" creationId="{9413E9EC-A660-487F-8FD4-12B5A8D3EBC6}"/>
          </ac:spMkLst>
        </pc:spChg>
        <pc:grpChg chg="mod">
          <ac:chgData name="Robin Rettien" userId="d3b77970-caed-4e6f-89f3-1a113df11dad" providerId="ADAL" clId="{CA2E6B7D-8C40-4DDD-8464-55968D6B0314}" dt="2020-11-23T13:36:33.273" v="10" actId="13926"/>
          <ac:grpSpMkLst>
            <pc:docMk/>
            <pc:sldMk cId="2322720532" sldId="4566"/>
            <ac:grpSpMk id="43" creationId="{F511DB1C-2FB3-4331-A4DD-D7503951F29C}"/>
          </ac:grpSpMkLst>
        </pc:grpChg>
        <pc:picChg chg="mod">
          <ac:chgData name="Robin Rettien" userId="d3b77970-caed-4e6f-89f3-1a113df11dad" providerId="ADAL" clId="{CA2E6B7D-8C40-4DDD-8464-55968D6B0314}" dt="2020-11-23T13:36:33.273" v="10" actId="13926"/>
          <ac:picMkLst>
            <pc:docMk/>
            <pc:sldMk cId="2322720532" sldId="4566"/>
            <ac:picMk id="5" creationId="{C2C83601-3702-4349-A875-D3CE5262CE95}"/>
          </ac:picMkLst>
        </pc:picChg>
        <pc:picChg chg="mod">
          <ac:chgData name="Robin Rettien" userId="d3b77970-caed-4e6f-89f3-1a113df11dad" providerId="ADAL" clId="{CA2E6B7D-8C40-4DDD-8464-55968D6B0314}" dt="2020-11-23T13:36:33.273" v="10" actId="13926"/>
          <ac:picMkLst>
            <pc:docMk/>
            <pc:sldMk cId="2322720532" sldId="4566"/>
            <ac:picMk id="24" creationId="{C5B7C8CE-4053-4B5F-9017-B9B8BD64C155}"/>
          </ac:picMkLst>
        </pc:picChg>
        <pc:picChg chg="mod">
          <ac:chgData name="Robin Rettien" userId="d3b77970-caed-4e6f-89f3-1a113df11dad" providerId="ADAL" clId="{CA2E6B7D-8C40-4DDD-8464-55968D6B0314}" dt="2020-11-23T13:36:33.273" v="10" actId="13926"/>
          <ac:picMkLst>
            <pc:docMk/>
            <pc:sldMk cId="2322720532" sldId="4566"/>
            <ac:picMk id="25" creationId="{D1253B91-14CD-4424-B8A2-D42AADAAE02C}"/>
          </ac:picMkLst>
        </pc:picChg>
        <pc:picChg chg="mod">
          <ac:chgData name="Robin Rettien" userId="d3b77970-caed-4e6f-89f3-1a113df11dad" providerId="ADAL" clId="{CA2E6B7D-8C40-4DDD-8464-55968D6B0314}" dt="2020-11-23T13:36:33.273" v="10" actId="13926"/>
          <ac:picMkLst>
            <pc:docMk/>
            <pc:sldMk cId="2322720532" sldId="4566"/>
            <ac:picMk id="26" creationId="{371E8275-6433-4E62-939C-B6D92758058E}"/>
          </ac:picMkLst>
        </pc:picChg>
        <pc:cxnChg chg="mod">
          <ac:chgData name="Robin Rettien" userId="d3b77970-caed-4e6f-89f3-1a113df11dad" providerId="ADAL" clId="{CA2E6B7D-8C40-4DDD-8464-55968D6B0314}" dt="2020-11-23T13:36:33.273" v="10" actId="13926"/>
          <ac:cxnSpMkLst>
            <pc:docMk/>
            <pc:sldMk cId="2322720532" sldId="4566"/>
            <ac:cxnSpMk id="22" creationId="{42EFDB6E-F5D0-446D-935B-DF372F666FA4}"/>
          </ac:cxnSpMkLst>
        </pc:cxnChg>
      </pc:sldChg>
      <pc:sldChg chg="modSp">
        <pc:chgData name="Robin Rettien" userId="d3b77970-caed-4e6f-89f3-1a113df11dad" providerId="ADAL" clId="{CA2E6B7D-8C40-4DDD-8464-55968D6B0314}" dt="2020-11-23T13:36:39.440" v="11" actId="13926"/>
        <pc:sldMkLst>
          <pc:docMk/>
          <pc:sldMk cId="1804045032" sldId="4567"/>
        </pc:sldMkLst>
        <pc:spChg chg="mod">
          <ac:chgData name="Robin Rettien" userId="d3b77970-caed-4e6f-89f3-1a113df11dad" providerId="ADAL" clId="{CA2E6B7D-8C40-4DDD-8464-55968D6B0314}" dt="2020-11-23T13:36:39.440" v="11" actId="13926"/>
          <ac:spMkLst>
            <pc:docMk/>
            <pc:sldMk cId="1804045032" sldId="4567"/>
            <ac:spMk id="2" creationId="{DA56C8B7-AD82-4838-B12A-26BD3ED89960}"/>
          </ac:spMkLst>
        </pc:spChg>
        <pc:spChg chg="mod">
          <ac:chgData name="Robin Rettien" userId="d3b77970-caed-4e6f-89f3-1a113df11dad" providerId="ADAL" clId="{CA2E6B7D-8C40-4DDD-8464-55968D6B0314}" dt="2020-11-23T13:36:39.440" v="11" actId="13926"/>
          <ac:spMkLst>
            <pc:docMk/>
            <pc:sldMk cId="1804045032" sldId="4567"/>
            <ac:spMk id="6" creationId="{9CA6FBCC-71B7-4F2C-BA87-6099992BD657}"/>
          </ac:spMkLst>
        </pc:spChg>
        <pc:spChg chg="mod">
          <ac:chgData name="Robin Rettien" userId="d3b77970-caed-4e6f-89f3-1a113df11dad" providerId="ADAL" clId="{CA2E6B7D-8C40-4DDD-8464-55968D6B0314}" dt="2020-11-23T13:36:39.440" v="11" actId="13926"/>
          <ac:spMkLst>
            <pc:docMk/>
            <pc:sldMk cId="1804045032" sldId="4567"/>
            <ac:spMk id="8" creationId="{A2CA5686-720F-439C-A060-32F6B4951D1D}"/>
          </ac:spMkLst>
        </pc:spChg>
        <pc:spChg chg="mod">
          <ac:chgData name="Robin Rettien" userId="d3b77970-caed-4e6f-89f3-1a113df11dad" providerId="ADAL" clId="{CA2E6B7D-8C40-4DDD-8464-55968D6B0314}" dt="2020-11-23T13:36:39.440" v="11" actId="13926"/>
          <ac:spMkLst>
            <pc:docMk/>
            <pc:sldMk cId="1804045032" sldId="4567"/>
            <ac:spMk id="11" creationId="{F8B356A4-F9E5-4F3F-A684-812767611FEC}"/>
          </ac:spMkLst>
        </pc:spChg>
        <pc:spChg chg="mod">
          <ac:chgData name="Robin Rettien" userId="d3b77970-caed-4e6f-89f3-1a113df11dad" providerId="ADAL" clId="{CA2E6B7D-8C40-4DDD-8464-55968D6B0314}" dt="2020-11-23T13:36:39.440" v="11" actId="13926"/>
          <ac:spMkLst>
            <pc:docMk/>
            <pc:sldMk cId="1804045032" sldId="4567"/>
            <ac:spMk id="16" creationId="{ADD9BE9F-BCB3-4EB4-B9AA-920D34A49BA4}"/>
          </ac:spMkLst>
        </pc:spChg>
        <pc:spChg chg="mod">
          <ac:chgData name="Robin Rettien" userId="d3b77970-caed-4e6f-89f3-1a113df11dad" providerId="ADAL" clId="{CA2E6B7D-8C40-4DDD-8464-55968D6B0314}" dt="2020-11-23T13:36:39.440" v="11" actId="13926"/>
          <ac:spMkLst>
            <pc:docMk/>
            <pc:sldMk cId="1804045032" sldId="4567"/>
            <ac:spMk id="17" creationId="{47B3CA8C-15BA-4241-BD96-342B4BA95489}"/>
          </ac:spMkLst>
        </pc:spChg>
        <pc:spChg chg="mod">
          <ac:chgData name="Robin Rettien" userId="d3b77970-caed-4e6f-89f3-1a113df11dad" providerId="ADAL" clId="{CA2E6B7D-8C40-4DDD-8464-55968D6B0314}" dt="2020-11-23T13:36:39.440" v="11" actId="13926"/>
          <ac:spMkLst>
            <pc:docMk/>
            <pc:sldMk cId="1804045032" sldId="4567"/>
            <ac:spMk id="20" creationId="{D3C7193E-FD9A-481D-A469-A977CE4C7A85}"/>
          </ac:spMkLst>
        </pc:spChg>
        <pc:spChg chg="mod">
          <ac:chgData name="Robin Rettien" userId="d3b77970-caed-4e6f-89f3-1a113df11dad" providerId="ADAL" clId="{CA2E6B7D-8C40-4DDD-8464-55968D6B0314}" dt="2020-11-23T13:36:39.440" v="11" actId="13926"/>
          <ac:spMkLst>
            <pc:docMk/>
            <pc:sldMk cId="1804045032" sldId="4567"/>
            <ac:spMk id="21" creationId="{1992C58E-56C0-49F4-8A7E-C94E5AAF5CF6}"/>
          </ac:spMkLst>
        </pc:spChg>
        <pc:spChg chg="mod">
          <ac:chgData name="Robin Rettien" userId="d3b77970-caed-4e6f-89f3-1a113df11dad" providerId="ADAL" clId="{CA2E6B7D-8C40-4DDD-8464-55968D6B0314}" dt="2020-11-23T13:36:39.440" v="11" actId="13926"/>
          <ac:spMkLst>
            <pc:docMk/>
            <pc:sldMk cId="1804045032" sldId="4567"/>
            <ac:spMk id="24" creationId="{D1AD0422-00C0-43B9-8722-E8E853DFA578}"/>
          </ac:spMkLst>
        </pc:spChg>
        <pc:spChg chg="mod">
          <ac:chgData name="Robin Rettien" userId="d3b77970-caed-4e6f-89f3-1a113df11dad" providerId="ADAL" clId="{CA2E6B7D-8C40-4DDD-8464-55968D6B0314}" dt="2020-11-23T13:36:39.440" v="11" actId="13926"/>
          <ac:spMkLst>
            <pc:docMk/>
            <pc:sldMk cId="1804045032" sldId="4567"/>
            <ac:spMk id="25" creationId="{50D93ED6-F82A-459A-81C8-0EF4FFA71291}"/>
          </ac:spMkLst>
        </pc:spChg>
        <pc:spChg chg="mod">
          <ac:chgData name="Robin Rettien" userId="d3b77970-caed-4e6f-89f3-1a113df11dad" providerId="ADAL" clId="{CA2E6B7D-8C40-4DDD-8464-55968D6B0314}" dt="2020-11-23T13:36:39.440" v="11" actId="13926"/>
          <ac:spMkLst>
            <pc:docMk/>
            <pc:sldMk cId="1804045032" sldId="4567"/>
            <ac:spMk id="26" creationId="{068B5C90-3B05-48D2-97E7-7F9741069CEA}"/>
          </ac:spMkLst>
        </pc:spChg>
        <pc:spChg chg="mod">
          <ac:chgData name="Robin Rettien" userId="d3b77970-caed-4e6f-89f3-1a113df11dad" providerId="ADAL" clId="{CA2E6B7D-8C40-4DDD-8464-55968D6B0314}" dt="2020-11-23T13:36:39.440" v="11" actId="13926"/>
          <ac:spMkLst>
            <pc:docMk/>
            <pc:sldMk cId="1804045032" sldId="4567"/>
            <ac:spMk id="27" creationId="{712F47FF-C20C-4FB1-91F8-E975A5019969}"/>
          </ac:spMkLst>
        </pc:spChg>
        <pc:spChg chg="mod">
          <ac:chgData name="Robin Rettien" userId="d3b77970-caed-4e6f-89f3-1a113df11dad" providerId="ADAL" clId="{CA2E6B7D-8C40-4DDD-8464-55968D6B0314}" dt="2020-11-23T13:36:39.440" v="11" actId="13926"/>
          <ac:spMkLst>
            <pc:docMk/>
            <pc:sldMk cId="1804045032" sldId="4567"/>
            <ac:spMk id="34" creationId="{D1549B52-035F-40B1-9E20-890BD8AA077F}"/>
          </ac:spMkLst>
        </pc:spChg>
        <pc:spChg chg="mod">
          <ac:chgData name="Robin Rettien" userId="d3b77970-caed-4e6f-89f3-1a113df11dad" providerId="ADAL" clId="{CA2E6B7D-8C40-4DDD-8464-55968D6B0314}" dt="2020-11-23T13:36:39.440" v="11" actId="13926"/>
          <ac:spMkLst>
            <pc:docMk/>
            <pc:sldMk cId="1804045032" sldId="4567"/>
            <ac:spMk id="35" creationId="{7429CE4C-5E1C-496D-B48C-229309537836}"/>
          </ac:spMkLst>
        </pc:spChg>
        <pc:spChg chg="mod">
          <ac:chgData name="Robin Rettien" userId="d3b77970-caed-4e6f-89f3-1a113df11dad" providerId="ADAL" clId="{CA2E6B7D-8C40-4DDD-8464-55968D6B0314}" dt="2020-11-23T13:36:39.440" v="11" actId="13926"/>
          <ac:spMkLst>
            <pc:docMk/>
            <pc:sldMk cId="1804045032" sldId="4567"/>
            <ac:spMk id="37" creationId="{43153831-0350-49FF-830F-91068CEF6C71}"/>
          </ac:spMkLst>
        </pc:spChg>
        <pc:spChg chg="mod">
          <ac:chgData name="Robin Rettien" userId="d3b77970-caed-4e6f-89f3-1a113df11dad" providerId="ADAL" clId="{CA2E6B7D-8C40-4DDD-8464-55968D6B0314}" dt="2020-11-23T13:36:39.440" v="11" actId="13926"/>
          <ac:spMkLst>
            <pc:docMk/>
            <pc:sldMk cId="1804045032" sldId="4567"/>
            <ac:spMk id="40" creationId="{ACE84908-E4A8-4604-A75D-1597F5A19AE5}"/>
          </ac:spMkLst>
        </pc:spChg>
        <pc:spChg chg="mod">
          <ac:chgData name="Robin Rettien" userId="d3b77970-caed-4e6f-89f3-1a113df11dad" providerId="ADAL" clId="{CA2E6B7D-8C40-4DDD-8464-55968D6B0314}" dt="2020-11-23T13:36:39.440" v="11" actId="13926"/>
          <ac:spMkLst>
            <pc:docMk/>
            <pc:sldMk cId="1804045032" sldId="4567"/>
            <ac:spMk id="41" creationId="{09297640-2883-4D48-8371-08A884A3C511}"/>
          </ac:spMkLst>
        </pc:spChg>
        <pc:spChg chg="mod">
          <ac:chgData name="Robin Rettien" userId="d3b77970-caed-4e6f-89f3-1a113df11dad" providerId="ADAL" clId="{CA2E6B7D-8C40-4DDD-8464-55968D6B0314}" dt="2020-11-23T13:36:39.440" v="11" actId="13926"/>
          <ac:spMkLst>
            <pc:docMk/>
            <pc:sldMk cId="1804045032" sldId="4567"/>
            <ac:spMk id="46" creationId="{2EC90498-3188-4363-9364-FC7C3952678E}"/>
          </ac:spMkLst>
        </pc:spChg>
        <pc:spChg chg="mod">
          <ac:chgData name="Robin Rettien" userId="d3b77970-caed-4e6f-89f3-1a113df11dad" providerId="ADAL" clId="{CA2E6B7D-8C40-4DDD-8464-55968D6B0314}" dt="2020-11-23T13:36:39.440" v="11" actId="13926"/>
          <ac:spMkLst>
            <pc:docMk/>
            <pc:sldMk cId="1804045032" sldId="4567"/>
            <ac:spMk id="47" creationId="{E5186C92-98DB-4AE9-8470-4B943D3CEF7F}"/>
          </ac:spMkLst>
        </pc:spChg>
        <pc:spChg chg="mod">
          <ac:chgData name="Robin Rettien" userId="d3b77970-caed-4e6f-89f3-1a113df11dad" providerId="ADAL" clId="{CA2E6B7D-8C40-4DDD-8464-55968D6B0314}" dt="2020-11-23T13:36:39.440" v="11" actId="13926"/>
          <ac:spMkLst>
            <pc:docMk/>
            <pc:sldMk cId="1804045032" sldId="4567"/>
            <ac:spMk id="48" creationId="{7ED01CA1-2A79-4712-A640-4907A37A1137}"/>
          </ac:spMkLst>
        </pc:spChg>
        <pc:spChg chg="mod">
          <ac:chgData name="Robin Rettien" userId="d3b77970-caed-4e6f-89f3-1a113df11dad" providerId="ADAL" clId="{CA2E6B7D-8C40-4DDD-8464-55968D6B0314}" dt="2020-11-23T13:36:39.440" v="11" actId="13926"/>
          <ac:spMkLst>
            <pc:docMk/>
            <pc:sldMk cId="1804045032" sldId="4567"/>
            <ac:spMk id="63" creationId="{6756AE26-8109-49B6-8D58-D76D92446752}"/>
          </ac:spMkLst>
        </pc:spChg>
        <pc:spChg chg="mod">
          <ac:chgData name="Robin Rettien" userId="d3b77970-caed-4e6f-89f3-1a113df11dad" providerId="ADAL" clId="{CA2E6B7D-8C40-4DDD-8464-55968D6B0314}" dt="2020-11-23T13:36:39.440" v="11" actId="13926"/>
          <ac:spMkLst>
            <pc:docMk/>
            <pc:sldMk cId="1804045032" sldId="4567"/>
            <ac:spMk id="79" creationId="{87CA9D8B-CC07-4754-BD9D-31E708EE2204}"/>
          </ac:spMkLst>
        </pc:spChg>
        <pc:spChg chg="mod">
          <ac:chgData name="Robin Rettien" userId="d3b77970-caed-4e6f-89f3-1a113df11dad" providerId="ADAL" clId="{CA2E6B7D-8C40-4DDD-8464-55968D6B0314}" dt="2020-11-23T13:36:39.440" v="11" actId="13926"/>
          <ac:spMkLst>
            <pc:docMk/>
            <pc:sldMk cId="1804045032" sldId="4567"/>
            <ac:spMk id="81" creationId="{E36C771A-5BF1-4B4E-8B2F-D8FA1DBD73B8}"/>
          </ac:spMkLst>
        </pc:spChg>
        <pc:spChg chg="mod">
          <ac:chgData name="Robin Rettien" userId="d3b77970-caed-4e6f-89f3-1a113df11dad" providerId="ADAL" clId="{CA2E6B7D-8C40-4DDD-8464-55968D6B0314}" dt="2020-11-23T13:36:39.440" v="11" actId="13926"/>
          <ac:spMkLst>
            <pc:docMk/>
            <pc:sldMk cId="1804045032" sldId="4567"/>
            <ac:spMk id="83" creationId="{C5BE8174-E91C-4602-88AB-F92CEBCD8364}"/>
          </ac:spMkLst>
        </pc:spChg>
        <pc:grpChg chg="mod">
          <ac:chgData name="Robin Rettien" userId="d3b77970-caed-4e6f-89f3-1a113df11dad" providerId="ADAL" clId="{CA2E6B7D-8C40-4DDD-8464-55968D6B0314}" dt="2020-11-23T13:36:39.440" v="11" actId="13926"/>
          <ac:grpSpMkLst>
            <pc:docMk/>
            <pc:sldMk cId="1804045032" sldId="4567"/>
            <ac:grpSpMk id="10" creationId="{5A9762EB-51DB-4154-A84B-6405A46E45C7}"/>
          </ac:grpSpMkLst>
        </pc:grpChg>
        <pc:grpChg chg="mod">
          <ac:chgData name="Robin Rettien" userId="d3b77970-caed-4e6f-89f3-1a113df11dad" providerId="ADAL" clId="{CA2E6B7D-8C40-4DDD-8464-55968D6B0314}" dt="2020-11-23T13:36:39.440" v="11" actId="13926"/>
          <ac:grpSpMkLst>
            <pc:docMk/>
            <pc:sldMk cId="1804045032" sldId="4567"/>
            <ac:grpSpMk id="65" creationId="{D7D4D4C6-6827-4A38-A878-31B1B580D036}"/>
          </ac:grpSpMkLst>
        </pc:grpChg>
        <pc:picChg chg="mod">
          <ac:chgData name="Robin Rettien" userId="d3b77970-caed-4e6f-89f3-1a113df11dad" providerId="ADAL" clId="{CA2E6B7D-8C40-4DDD-8464-55968D6B0314}" dt="2020-11-23T13:36:39.440" v="11" actId="13926"/>
          <ac:picMkLst>
            <pc:docMk/>
            <pc:sldMk cId="1804045032" sldId="4567"/>
            <ac:picMk id="4" creationId="{52A38E26-2D4D-4272-AAE9-77B26B5C929B}"/>
          </ac:picMkLst>
        </pc:picChg>
        <pc:picChg chg="mod">
          <ac:chgData name="Robin Rettien" userId="d3b77970-caed-4e6f-89f3-1a113df11dad" providerId="ADAL" clId="{CA2E6B7D-8C40-4DDD-8464-55968D6B0314}" dt="2020-11-23T13:36:39.440" v="11" actId="13926"/>
          <ac:picMkLst>
            <pc:docMk/>
            <pc:sldMk cId="1804045032" sldId="4567"/>
            <ac:picMk id="5" creationId="{C2C83601-3702-4349-A875-D3CE5262CE95}"/>
          </ac:picMkLst>
        </pc:picChg>
        <pc:picChg chg="mod">
          <ac:chgData name="Robin Rettien" userId="d3b77970-caed-4e6f-89f3-1a113df11dad" providerId="ADAL" clId="{CA2E6B7D-8C40-4DDD-8464-55968D6B0314}" dt="2020-11-23T13:36:39.440" v="11" actId="13926"/>
          <ac:picMkLst>
            <pc:docMk/>
            <pc:sldMk cId="1804045032" sldId="4567"/>
            <ac:picMk id="12" creationId="{005566D1-544A-4FEE-BE9E-4BB1387E26A2}"/>
          </ac:picMkLst>
        </pc:picChg>
        <pc:picChg chg="mod">
          <ac:chgData name="Robin Rettien" userId="d3b77970-caed-4e6f-89f3-1a113df11dad" providerId="ADAL" clId="{CA2E6B7D-8C40-4DDD-8464-55968D6B0314}" dt="2020-11-23T13:36:39.440" v="11" actId="13926"/>
          <ac:picMkLst>
            <pc:docMk/>
            <pc:sldMk cId="1804045032" sldId="4567"/>
            <ac:picMk id="13" creationId="{2CDE7D67-BD10-4E89-B8C7-A79952828DB5}"/>
          </ac:picMkLst>
        </pc:picChg>
        <pc:picChg chg="mod">
          <ac:chgData name="Robin Rettien" userId="d3b77970-caed-4e6f-89f3-1a113df11dad" providerId="ADAL" clId="{CA2E6B7D-8C40-4DDD-8464-55968D6B0314}" dt="2020-11-23T13:36:39.440" v="11" actId="13926"/>
          <ac:picMkLst>
            <pc:docMk/>
            <pc:sldMk cId="1804045032" sldId="4567"/>
            <ac:picMk id="14" creationId="{DF53922B-C9FE-4932-A588-8FBC3E49B653}"/>
          </ac:picMkLst>
        </pc:picChg>
        <pc:picChg chg="mod">
          <ac:chgData name="Robin Rettien" userId="d3b77970-caed-4e6f-89f3-1a113df11dad" providerId="ADAL" clId="{CA2E6B7D-8C40-4DDD-8464-55968D6B0314}" dt="2020-11-23T13:36:39.440" v="11" actId="13926"/>
          <ac:picMkLst>
            <pc:docMk/>
            <pc:sldMk cId="1804045032" sldId="4567"/>
            <ac:picMk id="15" creationId="{1CCA54E8-53BF-42C3-AFE1-527FD9504BAF}"/>
          </ac:picMkLst>
        </pc:picChg>
        <pc:picChg chg="mod">
          <ac:chgData name="Robin Rettien" userId="d3b77970-caed-4e6f-89f3-1a113df11dad" providerId="ADAL" clId="{CA2E6B7D-8C40-4DDD-8464-55968D6B0314}" dt="2020-11-23T13:36:39.440" v="11" actId="13926"/>
          <ac:picMkLst>
            <pc:docMk/>
            <pc:sldMk cId="1804045032" sldId="4567"/>
            <ac:picMk id="18" creationId="{1549B2CE-A508-47A7-9C57-7F0C3F4C20B5}"/>
          </ac:picMkLst>
        </pc:picChg>
        <pc:picChg chg="mod">
          <ac:chgData name="Robin Rettien" userId="d3b77970-caed-4e6f-89f3-1a113df11dad" providerId="ADAL" clId="{CA2E6B7D-8C40-4DDD-8464-55968D6B0314}" dt="2020-11-23T13:36:39.440" v="11" actId="13926"/>
          <ac:picMkLst>
            <pc:docMk/>
            <pc:sldMk cId="1804045032" sldId="4567"/>
            <ac:picMk id="23" creationId="{C4A5BC5D-DEC9-4541-A173-6E4CF1DDDBE6}"/>
          </ac:picMkLst>
        </pc:picChg>
        <pc:picChg chg="mod">
          <ac:chgData name="Robin Rettien" userId="d3b77970-caed-4e6f-89f3-1a113df11dad" providerId="ADAL" clId="{CA2E6B7D-8C40-4DDD-8464-55968D6B0314}" dt="2020-11-23T13:36:39.440" v="11" actId="13926"/>
          <ac:picMkLst>
            <pc:docMk/>
            <pc:sldMk cId="1804045032" sldId="4567"/>
            <ac:picMk id="29" creationId="{FB7973DD-FCB0-4294-A7B6-72ED33C4B553}"/>
          </ac:picMkLst>
        </pc:picChg>
        <pc:picChg chg="mod">
          <ac:chgData name="Robin Rettien" userId="d3b77970-caed-4e6f-89f3-1a113df11dad" providerId="ADAL" clId="{CA2E6B7D-8C40-4DDD-8464-55968D6B0314}" dt="2020-11-23T13:36:39.440" v="11" actId="13926"/>
          <ac:picMkLst>
            <pc:docMk/>
            <pc:sldMk cId="1804045032" sldId="4567"/>
            <ac:picMk id="30" creationId="{D0B756CF-D9A7-41CB-96CD-CDB30088AEC9}"/>
          </ac:picMkLst>
        </pc:picChg>
        <pc:picChg chg="mod">
          <ac:chgData name="Robin Rettien" userId="d3b77970-caed-4e6f-89f3-1a113df11dad" providerId="ADAL" clId="{CA2E6B7D-8C40-4DDD-8464-55968D6B0314}" dt="2020-11-23T13:36:39.440" v="11" actId="13926"/>
          <ac:picMkLst>
            <pc:docMk/>
            <pc:sldMk cId="1804045032" sldId="4567"/>
            <ac:picMk id="53" creationId="{A2B26C0B-101C-4085-94AD-1BB973F4CA04}"/>
          </ac:picMkLst>
        </pc:picChg>
        <pc:cxnChg chg="mod">
          <ac:chgData name="Robin Rettien" userId="d3b77970-caed-4e6f-89f3-1a113df11dad" providerId="ADAL" clId="{CA2E6B7D-8C40-4DDD-8464-55968D6B0314}" dt="2020-11-23T13:36:39.440" v="11" actId="13926"/>
          <ac:cxnSpMkLst>
            <pc:docMk/>
            <pc:sldMk cId="1804045032" sldId="4567"/>
            <ac:cxnSpMk id="22" creationId="{A74EFFF6-83D5-4CD2-A3D1-C1E52CC22BC8}"/>
          </ac:cxnSpMkLst>
        </pc:cxnChg>
      </pc:sldChg>
      <pc:sldChg chg="delSp modSp mod">
        <pc:chgData name="Robin Rettien" userId="d3b77970-caed-4e6f-89f3-1a113df11dad" providerId="ADAL" clId="{CA2E6B7D-8C40-4DDD-8464-55968D6B0314}" dt="2020-11-23T13:37:12.451" v="22" actId="13926"/>
        <pc:sldMkLst>
          <pc:docMk/>
          <pc:sldMk cId="321839724" sldId="4568"/>
        </pc:sldMkLst>
        <pc:spChg chg="del">
          <ac:chgData name="Robin Rettien" userId="d3b77970-caed-4e6f-89f3-1a113df11dad" providerId="ADAL" clId="{CA2E6B7D-8C40-4DDD-8464-55968D6B0314}" dt="2020-11-23T13:36:48.483" v="13" actId="478"/>
          <ac:spMkLst>
            <pc:docMk/>
            <pc:sldMk cId="321839724" sldId="4568"/>
            <ac:spMk id="3" creationId="{1B6D7A15-F2B3-4695-A777-750399DE72AF}"/>
          </ac:spMkLst>
        </pc:spChg>
        <pc:spChg chg="mod">
          <ac:chgData name="Robin Rettien" userId="d3b77970-caed-4e6f-89f3-1a113df11dad" providerId="ADAL" clId="{CA2E6B7D-8C40-4DDD-8464-55968D6B0314}" dt="2020-11-23T13:37:12.451" v="22" actId="13926"/>
          <ac:spMkLst>
            <pc:docMk/>
            <pc:sldMk cId="321839724" sldId="4568"/>
            <ac:spMk id="36" creationId="{60B94625-8BDB-4038-9EC2-329AE5C51B21}"/>
          </ac:spMkLst>
        </pc:spChg>
      </pc:sldChg>
      <pc:sldChg chg="delSp mod">
        <pc:chgData name="Robin Rettien" userId="d3b77970-caed-4e6f-89f3-1a113df11dad" providerId="ADAL" clId="{CA2E6B7D-8C40-4DDD-8464-55968D6B0314}" dt="2020-11-23T13:36:50.372" v="14" actId="478"/>
        <pc:sldMkLst>
          <pc:docMk/>
          <pc:sldMk cId="2761733356" sldId="4569"/>
        </pc:sldMkLst>
        <pc:spChg chg="del">
          <ac:chgData name="Robin Rettien" userId="d3b77970-caed-4e6f-89f3-1a113df11dad" providerId="ADAL" clId="{CA2E6B7D-8C40-4DDD-8464-55968D6B0314}" dt="2020-11-23T13:36:50.372" v="14" actId="478"/>
          <ac:spMkLst>
            <pc:docMk/>
            <pc:sldMk cId="2761733356" sldId="4569"/>
            <ac:spMk id="3" creationId="{B2DED072-DCB9-47C4-B3C2-AD0319F20669}"/>
          </ac:spMkLst>
        </pc:spChg>
      </pc:sldChg>
      <pc:sldChg chg="delSp mod">
        <pc:chgData name="Robin Rettien" userId="d3b77970-caed-4e6f-89f3-1a113df11dad" providerId="ADAL" clId="{CA2E6B7D-8C40-4DDD-8464-55968D6B0314}" dt="2020-11-23T13:36:58.952" v="19" actId="478"/>
        <pc:sldMkLst>
          <pc:docMk/>
          <pc:sldMk cId="2623748295" sldId="4570"/>
        </pc:sldMkLst>
        <pc:spChg chg="del">
          <ac:chgData name="Robin Rettien" userId="d3b77970-caed-4e6f-89f3-1a113df11dad" providerId="ADAL" clId="{CA2E6B7D-8C40-4DDD-8464-55968D6B0314}" dt="2020-11-23T13:36:58.952" v="19" actId="478"/>
          <ac:spMkLst>
            <pc:docMk/>
            <pc:sldMk cId="2623748295" sldId="4570"/>
            <ac:spMk id="8" creationId="{D58BCDF9-E6E5-4915-A8B9-52FBFF84732D}"/>
          </ac:spMkLst>
        </pc:spChg>
      </pc:sldChg>
      <pc:sldChg chg="delSp modSp mod">
        <pc:chgData name="Robin Rettien" userId="d3b77970-caed-4e6f-89f3-1a113df11dad" providerId="ADAL" clId="{CA2E6B7D-8C40-4DDD-8464-55968D6B0314}" dt="2020-11-23T13:37:47.342" v="25" actId="13926"/>
        <pc:sldMkLst>
          <pc:docMk/>
          <pc:sldMk cId="1884533410" sldId="4571"/>
        </pc:sldMkLst>
        <pc:spChg chg="del">
          <ac:chgData name="Robin Rettien" userId="d3b77970-caed-4e6f-89f3-1a113df11dad" providerId="ADAL" clId="{CA2E6B7D-8C40-4DDD-8464-55968D6B0314}" dt="2020-11-23T13:37:02.300" v="21" actId="478"/>
          <ac:spMkLst>
            <pc:docMk/>
            <pc:sldMk cId="1884533410" sldId="4571"/>
            <ac:spMk id="14" creationId="{790BFFC6-108A-4B4F-A726-11407B2E338F}"/>
          </ac:spMkLst>
        </pc:spChg>
        <pc:spChg chg="mod">
          <ac:chgData name="Robin Rettien" userId="d3b77970-caed-4e6f-89f3-1a113df11dad" providerId="ADAL" clId="{CA2E6B7D-8C40-4DDD-8464-55968D6B0314}" dt="2020-11-23T13:37:47.342" v="25" actId="13926"/>
          <ac:spMkLst>
            <pc:docMk/>
            <pc:sldMk cId="1884533410" sldId="4571"/>
            <ac:spMk id="38" creationId="{DD9C1822-C1E4-4234-B2D4-71D10096A409}"/>
          </ac:spMkLst>
        </pc:spChg>
      </pc:sldChg>
      <pc:sldChg chg="modSp mod">
        <pc:chgData name="Robin Rettien" userId="d3b77970-caed-4e6f-89f3-1a113df11dad" providerId="ADAL" clId="{CA2E6B7D-8C40-4DDD-8464-55968D6B0314}" dt="2020-11-23T13:43:57.123" v="83" actId="13926"/>
        <pc:sldMkLst>
          <pc:docMk/>
          <pc:sldMk cId="2643318129" sldId="4576"/>
        </pc:sldMkLst>
        <pc:graphicFrameChg chg="modGraphic">
          <ac:chgData name="Robin Rettien" userId="d3b77970-caed-4e6f-89f3-1a113df11dad" providerId="ADAL" clId="{CA2E6B7D-8C40-4DDD-8464-55968D6B0314}" dt="2020-11-23T13:43:57.123" v="83"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CA2E6B7D-8C40-4DDD-8464-55968D6B0314}" dt="2020-11-23T13:44:01.794" v="84" actId="13926"/>
        <pc:sldMkLst>
          <pc:docMk/>
          <pc:sldMk cId="3568858931" sldId="4577"/>
        </pc:sldMkLst>
        <pc:graphicFrameChg chg="modGraphic">
          <ac:chgData name="Robin Rettien" userId="d3b77970-caed-4e6f-89f3-1a113df11dad" providerId="ADAL" clId="{CA2E6B7D-8C40-4DDD-8464-55968D6B0314}" dt="2020-11-23T13:44:01.794" v="84"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CA2E6B7D-8C40-4DDD-8464-55968D6B0314}" dt="2020-11-23T13:44:06.003" v="85" actId="13926"/>
        <pc:sldMkLst>
          <pc:docMk/>
          <pc:sldMk cId="734642804" sldId="4578"/>
        </pc:sldMkLst>
        <pc:graphicFrameChg chg="modGraphic">
          <ac:chgData name="Robin Rettien" userId="d3b77970-caed-4e6f-89f3-1a113df11dad" providerId="ADAL" clId="{CA2E6B7D-8C40-4DDD-8464-55968D6B0314}" dt="2020-11-23T13:44:06.003" v="85"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CA2E6B7D-8C40-4DDD-8464-55968D6B0314}" dt="2020-11-23T13:44:10.346" v="86" actId="13926"/>
        <pc:sldMkLst>
          <pc:docMk/>
          <pc:sldMk cId="2628767347" sldId="4579"/>
        </pc:sldMkLst>
        <pc:graphicFrameChg chg="modGraphic">
          <ac:chgData name="Robin Rettien" userId="d3b77970-caed-4e6f-89f3-1a113df11dad" providerId="ADAL" clId="{CA2E6B7D-8C40-4DDD-8464-55968D6B0314}" dt="2020-11-23T13:44:10.346" v="86"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CA2E6B7D-8C40-4DDD-8464-55968D6B0314}" dt="2020-11-23T13:44:15.948" v="87" actId="13926"/>
        <pc:sldMkLst>
          <pc:docMk/>
          <pc:sldMk cId="3118885946" sldId="4580"/>
        </pc:sldMkLst>
        <pc:graphicFrameChg chg="modGraphic">
          <ac:chgData name="Robin Rettien" userId="d3b77970-caed-4e6f-89f3-1a113df11dad" providerId="ADAL" clId="{CA2E6B7D-8C40-4DDD-8464-55968D6B0314}" dt="2020-11-23T13:44:15.948" v="87" actId="13926"/>
          <ac:graphicFrameMkLst>
            <pc:docMk/>
            <pc:sldMk cId="3118885946" sldId="4580"/>
            <ac:graphicFrameMk id="7" creationId="{8B887F9A-08A5-42AB-BF63-6A1461294A9C}"/>
          </ac:graphicFrameMkLst>
        </pc:graphicFrameChg>
      </pc:sldChg>
      <pc:sldChg chg="delSp mod">
        <pc:chgData name="Robin Rettien" userId="d3b77970-caed-4e6f-89f3-1a113df11dad" providerId="ADAL" clId="{CA2E6B7D-8C40-4DDD-8464-55968D6B0314}" dt="2020-11-23T13:35:54.161" v="1" actId="478"/>
        <pc:sldMkLst>
          <pc:docMk/>
          <pc:sldMk cId="2272080729" sldId="4582"/>
        </pc:sldMkLst>
        <pc:spChg chg="del">
          <ac:chgData name="Robin Rettien" userId="d3b77970-caed-4e6f-89f3-1a113df11dad" providerId="ADAL" clId="{CA2E6B7D-8C40-4DDD-8464-55968D6B0314}" dt="2020-11-23T13:35:54.161" v="1" actId="478"/>
          <ac:spMkLst>
            <pc:docMk/>
            <pc:sldMk cId="2272080729" sldId="4582"/>
            <ac:spMk id="4" creationId="{4C699B77-84B9-4D33-9040-B638E69ED9B2}"/>
          </ac:spMkLst>
        </pc:spChg>
      </pc:sldChg>
      <pc:sldChg chg="modSp mod">
        <pc:chgData name="Robin Rettien" userId="d3b77970-caed-4e6f-89f3-1a113df11dad" providerId="ADAL" clId="{CA2E6B7D-8C40-4DDD-8464-55968D6B0314}" dt="2020-11-23T13:42:30.725" v="57" actId="13926"/>
        <pc:sldMkLst>
          <pc:docMk/>
          <pc:sldMk cId="3340651568" sldId="4583"/>
        </pc:sldMkLst>
        <pc:spChg chg="mod">
          <ac:chgData name="Robin Rettien" userId="d3b77970-caed-4e6f-89f3-1a113df11dad" providerId="ADAL" clId="{CA2E6B7D-8C40-4DDD-8464-55968D6B0314}" dt="2020-11-23T13:42:30.725" v="57" actId="13926"/>
          <ac:spMkLst>
            <pc:docMk/>
            <pc:sldMk cId="3340651568" sldId="4583"/>
            <ac:spMk id="2" creationId="{0518E33F-A338-4998-BEAE-43248FEFDFA8}"/>
          </ac:spMkLst>
        </pc:spChg>
        <pc:spChg chg="mod">
          <ac:chgData name="Robin Rettien" userId="d3b77970-caed-4e6f-89f3-1a113df11dad" providerId="ADAL" clId="{CA2E6B7D-8C40-4DDD-8464-55968D6B0314}" dt="2020-11-23T13:42:30.725" v="57" actId="13926"/>
          <ac:spMkLst>
            <pc:docMk/>
            <pc:sldMk cId="3340651568" sldId="4583"/>
            <ac:spMk id="3" creationId="{2DB1F36D-0C97-44A6-9A0C-82767ABBEDC1}"/>
          </ac:spMkLst>
        </pc:spChg>
        <pc:spChg chg="mod">
          <ac:chgData name="Robin Rettien" userId="d3b77970-caed-4e6f-89f3-1a113df11dad" providerId="ADAL" clId="{CA2E6B7D-8C40-4DDD-8464-55968D6B0314}" dt="2020-11-23T13:42:30.725" v="57" actId="13926"/>
          <ac:spMkLst>
            <pc:docMk/>
            <pc:sldMk cId="3340651568" sldId="4583"/>
            <ac:spMk id="4" creationId="{29CB9718-F33C-45E0-97AD-AD6A26E51A3C}"/>
          </ac:spMkLst>
        </pc:spChg>
        <pc:spChg chg="mod">
          <ac:chgData name="Robin Rettien" userId="d3b77970-caed-4e6f-89f3-1a113df11dad" providerId="ADAL" clId="{CA2E6B7D-8C40-4DDD-8464-55968D6B0314}" dt="2020-11-23T13:42:30.725" v="57" actId="13926"/>
          <ac:spMkLst>
            <pc:docMk/>
            <pc:sldMk cId="3340651568" sldId="4583"/>
            <ac:spMk id="5" creationId="{EE1DFA93-663F-4907-91A3-91C44EA244A0}"/>
          </ac:spMkLst>
        </pc:spChg>
        <pc:spChg chg="mod">
          <ac:chgData name="Robin Rettien" userId="d3b77970-caed-4e6f-89f3-1a113df11dad" providerId="ADAL" clId="{CA2E6B7D-8C40-4DDD-8464-55968D6B0314}" dt="2020-11-23T13:42:30.725" v="57" actId="13926"/>
          <ac:spMkLst>
            <pc:docMk/>
            <pc:sldMk cId="3340651568" sldId="4583"/>
            <ac:spMk id="6" creationId="{36977B23-E02B-4EBF-A01C-C334D81AAB40}"/>
          </ac:spMkLst>
        </pc:spChg>
        <pc:spChg chg="mod">
          <ac:chgData name="Robin Rettien" userId="d3b77970-caed-4e6f-89f3-1a113df11dad" providerId="ADAL" clId="{CA2E6B7D-8C40-4DDD-8464-55968D6B0314}" dt="2020-11-23T13:42:30.725" v="57" actId="13926"/>
          <ac:spMkLst>
            <pc:docMk/>
            <pc:sldMk cId="3340651568" sldId="4583"/>
            <ac:spMk id="10" creationId="{A18FD827-14A9-493F-8DD3-F5B25B7494B9}"/>
          </ac:spMkLst>
        </pc:spChg>
        <pc:spChg chg="mod">
          <ac:chgData name="Robin Rettien" userId="d3b77970-caed-4e6f-89f3-1a113df11dad" providerId="ADAL" clId="{CA2E6B7D-8C40-4DDD-8464-55968D6B0314}" dt="2020-11-23T13:42:30.725" v="57" actId="13926"/>
          <ac:spMkLst>
            <pc:docMk/>
            <pc:sldMk cId="3340651568" sldId="4583"/>
            <ac:spMk id="14" creationId="{857809CB-AA52-4959-8A8A-AFC74F14F40E}"/>
          </ac:spMkLst>
        </pc:spChg>
        <pc:spChg chg="mod">
          <ac:chgData name="Robin Rettien" userId="d3b77970-caed-4e6f-89f3-1a113df11dad" providerId="ADAL" clId="{CA2E6B7D-8C40-4DDD-8464-55968D6B0314}" dt="2020-11-23T13:42:30.725" v="57" actId="13926"/>
          <ac:spMkLst>
            <pc:docMk/>
            <pc:sldMk cId="3340651568" sldId="4583"/>
            <ac:spMk id="15" creationId="{CD839DB9-4AF9-4C4F-BF8E-1808B5DC10EF}"/>
          </ac:spMkLst>
        </pc:spChg>
        <pc:spChg chg="mod">
          <ac:chgData name="Robin Rettien" userId="d3b77970-caed-4e6f-89f3-1a113df11dad" providerId="ADAL" clId="{CA2E6B7D-8C40-4DDD-8464-55968D6B0314}" dt="2020-11-23T13:42:30.725" v="57" actId="13926"/>
          <ac:spMkLst>
            <pc:docMk/>
            <pc:sldMk cId="3340651568" sldId="4583"/>
            <ac:spMk id="16" creationId="{EFFE92DC-8CCE-4EC0-8477-071E9989BA8B}"/>
          </ac:spMkLst>
        </pc:spChg>
        <pc:spChg chg="mod">
          <ac:chgData name="Robin Rettien" userId="d3b77970-caed-4e6f-89f3-1a113df11dad" providerId="ADAL" clId="{CA2E6B7D-8C40-4DDD-8464-55968D6B0314}" dt="2020-11-23T13:42:30.725" v="57" actId="13926"/>
          <ac:spMkLst>
            <pc:docMk/>
            <pc:sldMk cId="3340651568" sldId="4583"/>
            <ac:spMk id="21" creationId="{6A8F9D94-F39D-43F2-90A2-8F15AFF1A7C8}"/>
          </ac:spMkLst>
        </pc:spChg>
        <pc:spChg chg="mod">
          <ac:chgData name="Robin Rettien" userId="d3b77970-caed-4e6f-89f3-1a113df11dad" providerId="ADAL" clId="{CA2E6B7D-8C40-4DDD-8464-55968D6B0314}" dt="2020-11-23T13:42:30.725" v="57" actId="13926"/>
          <ac:spMkLst>
            <pc:docMk/>
            <pc:sldMk cId="3340651568" sldId="4583"/>
            <ac:spMk id="22" creationId="{1FA6D58B-1A1F-492B-BF55-99AC4EB41B76}"/>
          </ac:spMkLst>
        </pc:spChg>
        <pc:spChg chg="mod">
          <ac:chgData name="Robin Rettien" userId="d3b77970-caed-4e6f-89f3-1a113df11dad" providerId="ADAL" clId="{CA2E6B7D-8C40-4DDD-8464-55968D6B0314}" dt="2020-11-23T13:42:30.725" v="57" actId="13926"/>
          <ac:spMkLst>
            <pc:docMk/>
            <pc:sldMk cId="3340651568" sldId="4583"/>
            <ac:spMk id="23" creationId="{A914E2DB-0B80-483F-9260-C88F9DE5D295}"/>
          </ac:spMkLst>
        </pc:spChg>
        <pc:spChg chg="mod">
          <ac:chgData name="Robin Rettien" userId="d3b77970-caed-4e6f-89f3-1a113df11dad" providerId="ADAL" clId="{CA2E6B7D-8C40-4DDD-8464-55968D6B0314}" dt="2020-11-23T13:42:30.725" v="57" actId="13926"/>
          <ac:spMkLst>
            <pc:docMk/>
            <pc:sldMk cId="3340651568" sldId="4583"/>
            <ac:spMk id="26" creationId="{E3ADEEA2-430A-4A2B-924E-0EDE6C0EB75E}"/>
          </ac:spMkLst>
        </pc:spChg>
        <pc:spChg chg="mod">
          <ac:chgData name="Robin Rettien" userId="d3b77970-caed-4e6f-89f3-1a113df11dad" providerId="ADAL" clId="{CA2E6B7D-8C40-4DDD-8464-55968D6B0314}" dt="2020-11-23T13:42:30.725" v="57" actId="13926"/>
          <ac:spMkLst>
            <pc:docMk/>
            <pc:sldMk cId="3340651568" sldId="4583"/>
            <ac:spMk id="27" creationId="{6A0ACE04-7AFD-4971-A3B2-E90BF841A76E}"/>
          </ac:spMkLst>
        </pc:spChg>
        <pc:spChg chg="mod">
          <ac:chgData name="Robin Rettien" userId="d3b77970-caed-4e6f-89f3-1a113df11dad" providerId="ADAL" clId="{CA2E6B7D-8C40-4DDD-8464-55968D6B0314}" dt="2020-11-23T13:42:30.725" v="57" actId="13926"/>
          <ac:spMkLst>
            <pc:docMk/>
            <pc:sldMk cId="3340651568" sldId="4583"/>
            <ac:spMk id="28" creationId="{677C2F6D-14D8-4C22-95CE-D16C40A933A8}"/>
          </ac:spMkLst>
        </pc:spChg>
        <pc:spChg chg="mod">
          <ac:chgData name="Robin Rettien" userId="d3b77970-caed-4e6f-89f3-1a113df11dad" providerId="ADAL" clId="{CA2E6B7D-8C40-4DDD-8464-55968D6B0314}" dt="2020-11-23T13:42:30.725" v="57" actId="13926"/>
          <ac:spMkLst>
            <pc:docMk/>
            <pc:sldMk cId="3340651568" sldId="4583"/>
            <ac:spMk id="30" creationId="{20FA9D14-B83F-4E83-9F99-F7121ABE90A9}"/>
          </ac:spMkLst>
        </pc:spChg>
        <pc:spChg chg="mod">
          <ac:chgData name="Robin Rettien" userId="d3b77970-caed-4e6f-89f3-1a113df11dad" providerId="ADAL" clId="{CA2E6B7D-8C40-4DDD-8464-55968D6B0314}" dt="2020-11-23T13:42:30.725" v="57" actId="13926"/>
          <ac:spMkLst>
            <pc:docMk/>
            <pc:sldMk cId="3340651568" sldId="4583"/>
            <ac:spMk id="32" creationId="{A7D7648D-6F3B-49B8-9889-F4ACA8A4F9F6}"/>
          </ac:spMkLst>
        </pc:spChg>
        <pc:spChg chg="mod">
          <ac:chgData name="Robin Rettien" userId="d3b77970-caed-4e6f-89f3-1a113df11dad" providerId="ADAL" clId="{CA2E6B7D-8C40-4DDD-8464-55968D6B0314}" dt="2020-11-23T13:42:30.725" v="57" actId="13926"/>
          <ac:spMkLst>
            <pc:docMk/>
            <pc:sldMk cId="3340651568" sldId="4583"/>
            <ac:spMk id="34" creationId="{99402958-67AF-42F2-95AF-03D0D68D5D72}"/>
          </ac:spMkLst>
        </pc:spChg>
        <pc:spChg chg="mod">
          <ac:chgData name="Robin Rettien" userId="d3b77970-caed-4e6f-89f3-1a113df11dad" providerId="ADAL" clId="{CA2E6B7D-8C40-4DDD-8464-55968D6B0314}" dt="2020-11-23T13:42:30.725" v="57" actId="13926"/>
          <ac:spMkLst>
            <pc:docMk/>
            <pc:sldMk cId="3340651568" sldId="4583"/>
            <ac:spMk id="36" creationId="{7E9E2D14-9B60-443C-902A-2E352F33F169}"/>
          </ac:spMkLst>
        </pc:spChg>
        <pc:spChg chg="mod">
          <ac:chgData name="Robin Rettien" userId="d3b77970-caed-4e6f-89f3-1a113df11dad" providerId="ADAL" clId="{CA2E6B7D-8C40-4DDD-8464-55968D6B0314}" dt="2020-11-23T13:42:30.725" v="57" actId="13926"/>
          <ac:spMkLst>
            <pc:docMk/>
            <pc:sldMk cId="3340651568" sldId="4583"/>
            <ac:spMk id="48" creationId="{B5C5F8D2-F30C-4012-8E86-4B8FAFB896BB}"/>
          </ac:spMkLst>
        </pc:spChg>
        <pc:spChg chg="mod">
          <ac:chgData name="Robin Rettien" userId="d3b77970-caed-4e6f-89f3-1a113df11dad" providerId="ADAL" clId="{CA2E6B7D-8C40-4DDD-8464-55968D6B0314}" dt="2020-11-23T13:42:30.725" v="57" actId="13926"/>
          <ac:spMkLst>
            <pc:docMk/>
            <pc:sldMk cId="3340651568" sldId="4583"/>
            <ac:spMk id="50" creationId="{B93BAC9D-103C-4CF8-AF53-A63B047BF4B9}"/>
          </ac:spMkLst>
        </pc:spChg>
      </pc:sldChg>
      <pc:sldChg chg="delSp modSp mod">
        <pc:chgData name="Robin Rettien" userId="d3b77970-caed-4e6f-89f3-1a113df11dad" providerId="ADAL" clId="{CA2E6B7D-8C40-4DDD-8464-55968D6B0314}" dt="2020-11-23T13:46:31.209" v="103"/>
        <pc:sldMkLst>
          <pc:docMk/>
          <pc:sldMk cId="981453204" sldId="4586"/>
        </pc:sldMkLst>
        <pc:spChg chg="del">
          <ac:chgData name="Robin Rettien" userId="d3b77970-caed-4e6f-89f3-1a113df11dad" providerId="ADAL" clId="{CA2E6B7D-8C40-4DDD-8464-55968D6B0314}" dt="2020-11-23T13:42:11.658" v="51" actId="478"/>
          <ac:spMkLst>
            <pc:docMk/>
            <pc:sldMk cId="981453204" sldId="4586"/>
            <ac:spMk id="6" creationId="{3CBF144A-C141-4EC4-A392-CD3680F202AB}"/>
          </ac:spMkLst>
        </pc:spChg>
        <pc:spChg chg="mod">
          <ac:chgData name="Robin Rettien" userId="d3b77970-caed-4e6f-89f3-1a113df11dad" providerId="ADAL" clId="{CA2E6B7D-8C40-4DDD-8464-55968D6B0314}" dt="2020-11-23T13:41:53.860" v="49" actId="13926"/>
          <ac:spMkLst>
            <pc:docMk/>
            <pc:sldMk cId="981453204" sldId="4586"/>
            <ac:spMk id="30" creationId="{128664FB-6826-4E34-A7C2-BB803A50DAB9}"/>
          </ac:spMkLst>
        </pc:spChg>
        <pc:picChg chg="mod">
          <ac:chgData name="Robin Rettien" userId="d3b77970-caed-4e6f-89f3-1a113df11dad" providerId="ADAL" clId="{CA2E6B7D-8C40-4DDD-8464-55968D6B0314}" dt="2020-11-23T13:46:31.209" v="103"/>
          <ac:picMkLst>
            <pc:docMk/>
            <pc:sldMk cId="981453204" sldId="4586"/>
            <ac:picMk id="8" creationId="{A2A24007-FF67-41B1-8A19-C2D83588A769}"/>
          </ac:picMkLst>
        </pc:picChg>
      </pc:sldChg>
    </pc:docChg>
  </pc:docChgLst>
  <pc:docChgLst>
    <pc:chgData name="Robin Rettien" userId="d3b77970-caed-4e6f-89f3-1a113df11dad" providerId="ADAL" clId="{E6289873-9FE9-4CA2-AC8B-3995D64E2CE3}"/>
    <pc:docChg chg="undo redo custSel modSld">
      <pc:chgData name="Robin Rettien" userId="d3b77970-caed-4e6f-89f3-1a113df11dad" providerId="ADAL" clId="{E6289873-9FE9-4CA2-AC8B-3995D64E2CE3}" dt="2020-11-12T17:31:21.406" v="498" actId="13926"/>
      <pc:docMkLst>
        <pc:docMk/>
      </pc:docMkLst>
      <pc:sldChg chg="modSp mod">
        <pc:chgData name="Robin Rettien" userId="d3b77970-caed-4e6f-89f3-1a113df11dad" providerId="ADAL" clId="{E6289873-9FE9-4CA2-AC8B-3995D64E2CE3}" dt="2020-11-09T16:15:29.001" v="401" actId="207"/>
        <pc:sldMkLst>
          <pc:docMk/>
          <pc:sldMk cId="3680767580" sldId="3066"/>
        </pc:sldMkLst>
        <pc:spChg chg="mod">
          <ac:chgData name="Robin Rettien" userId="d3b77970-caed-4e6f-89f3-1a113df11dad" providerId="ADAL" clId="{E6289873-9FE9-4CA2-AC8B-3995D64E2CE3}" dt="2020-11-09T16:15:29.001" v="401" actId="207"/>
          <ac:spMkLst>
            <pc:docMk/>
            <pc:sldMk cId="3680767580" sldId="3066"/>
            <ac:spMk id="3" creationId="{48F5C1C9-0257-4D57-911B-1B120E4B8C8E}"/>
          </ac:spMkLst>
        </pc:spChg>
      </pc:sldChg>
      <pc:sldChg chg="modSp mod">
        <pc:chgData name="Robin Rettien" userId="d3b77970-caed-4e6f-89f3-1a113df11dad" providerId="ADAL" clId="{E6289873-9FE9-4CA2-AC8B-3995D64E2CE3}" dt="2020-11-09T16:14:08.704" v="382" actId="13926"/>
        <pc:sldMkLst>
          <pc:docMk/>
          <pc:sldMk cId="2715772111" sldId="3215"/>
        </pc:sldMkLst>
        <pc:spChg chg="mod">
          <ac:chgData name="Robin Rettien" userId="d3b77970-caed-4e6f-89f3-1a113df11dad" providerId="ADAL" clId="{E6289873-9FE9-4CA2-AC8B-3995D64E2CE3}" dt="2020-11-09T16:14:08.704" v="382" actId="13926"/>
          <ac:spMkLst>
            <pc:docMk/>
            <pc:sldMk cId="2715772111" sldId="3215"/>
            <ac:spMk id="25" creationId="{F83F7EAB-E819-4F7C-AB07-9257B8B5B863}"/>
          </ac:spMkLst>
        </pc:spChg>
      </pc:sldChg>
      <pc:sldChg chg="modSp mod">
        <pc:chgData name="Robin Rettien" userId="d3b77970-caed-4e6f-89f3-1a113df11dad" providerId="ADAL" clId="{E6289873-9FE9-4CA2-AC8B-3995D64E2CE3}" dt="2020-11-09T16:14:20.923" v="387" actId="20577"/>
        <pc:sldMkLst>
          <pc:docMk/>
          <pc:sldMk cId="1315835274" sldId="3371"/>
        </pc:sldMkLst>
        <pc:spChg chg="mod">
          <ac:chgData name="Robin Rettien" userId="d3b77970-caed-4e6f-89f3-1a113df11dad" providerId="ADAL" clId="{E6289873-9FE9-4CA2-AC8B-3995D64E2CE3}" dt="2020-11-09T16:14:20.923" v="387" actId="20577"/>
          <ac:spMkLst>
            <pc:docMk/>
            <pc:sldMk cId="1315835274" sldId="3371"/>
            <ac:spMk id="30" creationId="{F0F08F1B-787E-4C5E-AB15-3DF291ECF517}"/>
          </ac:spMkLst>
        </pc:spChg>
      </pc:sldChg>
      <pc:sldChg chg="modSp mod">
        <pc:chgData name="Robin Rettien" userId="d3b77970-caed-4e6f-89f3-1a113df11dad" providerId="ADAL" clId="{E6289873-9FE9-4CA2-AC8B-3995D64E2CE3}" dt="2020-11-09T15:30:23.502" v="315" actId="20577"/>
        <pc:sldMkLst>
          <pc:docMk/>
          <pc:sldMk cId="2666718201" sldId="4240"/>
        </pc:sldMkLst>
        <pc:spChg chg="mod">
          <ac:chgData name="Robin Rettien" userId="d3b77970-caed-4e6f-89f3-1a113df11dad" providerId="ADAL" clId="{E6289873-9FE9-4CA2-AC8B-3995D64E2CE3}" dt="2020-11-09T15:30:23.502" v="315" actId="20577"/>
          <ac:spMkLst>
            <pc:docMk/>
            <pc:sldMk cId="2666718201" sldId="4240"/>
            <ac:spMk id="25" creationId="{F83F7EAB-E819-4F7C-AB07-9257B8B5B863}"/>
          </ac:spMkLst>
        </pc:spChg>
      </pc:sldChg>
      <pc:sldChg chg="modSp mod">
        <pc:chgData name="Robin Rettien" userId="d3b77970-caed-4e6f-89f3-1a113df11dad" providerId="ADAL" clId="{E6289873-9FE9-4CA2-AC8B-3995D64E2CE3}" dt="2020-11-09T14:44:59.603" v="24" actId="13926"/>
        <pc:sldMkLst>
          <pc:docMk/>
          <pc:sldMk cId="4020422460" sldId="4243"/>
        </pc:sldMkLst>
        <pc:spChg chg="mod">
          <ac:chgData name="Robin Rettien" userId="d3b77970-caed-4e6f-89f3-1a113df11dad" providerId="ADAL" clId="{E6289873-9FE9-4CA2-AC8B-3995D64E2CE3}" dt="2020-11-09T14:44:59.603" v="24" actId="13926"/>
          <ac:spMkLst>
            <pc:docMk/>
            <pc:sldMk cId="4020422460" sldId="4243"/>
            <ac:spMk id="25" creationId="{F83F7EAB-E819-4F7C-AB07-9257B8B5B863}"/>
          </ac:spMkLst>
        </pc:spChg>
      </pc:sldChg>
      <pc:sldChg chg="modSp mod">
        <pc:chgData name="Robin Rettien" userId="d3b77970-caed-4e6f-89f3-1a113df11dad" providerId="ADAL" clId="{E6289873-9FE9-4CA2-AC8B-3995D64E2CE3}" dt="2020-11-09T15:15:56.761" v="219" actId="20577"/>
        <pc:sldMkLst>
          <pc:docMk/>
          <pc:sldMk cId="3997315665" sldId="4377"/>
        </pc:sldMkLst>
        <pc:spChg chg="mod">
          <ac:chgData name="Robin Rettien" userId="d3b77970-caed-4e6f-89f3-1a113df11dad" providerId="ADAL" clId="{E6289873-9FE9-4CA2-AC8B-3995D64E2CE3}" dt="2020-11-09T15:15:42.498" v="195" actId="20577"/>
          <ac:spMkLst>
            <pc:docMk/>
            <pc:sldMk cId="3997315665" sldId="4377"/>
            <ac:spMk id="27" creationId="{77E0E204-8D21-48E0-B021-10D5F2DA2334}"/>
          </ac:spMkLst>
        </pc:spChg>
        <pc:spChg chg="mod">
          <ac:chgData name="Robin Rettien" userId="d3b77970-caed-4e6f-89f3-1a113df11dad" providerId="ADAL" clId="{E6289873-9FE9-4CA2-AC8B-3995D64E2CE3}" dt="2020-11-09T15:15:56.761" v="219" actId="20577"/>
          <ac:spMkLst>
            <pc:docMk/>
            <pc:sldMk cId="3997315665" sldId="4377"/>
            <ac:spMk id="28" creationId="{B74793EC-037E-4217-A367-23D17C681081}"/>
          </ac:spMkLst>
        </pc:spChg>
      </pc:sldChg>
      <pc:sldChg chg="modSp mod">
        <pc:chgData name="Robin Rettien" userId="d3b77970-caed-4e6f-89f3-1a113df11dad" providerId="ADAL" clId="{E6289873-9FE9-4CA2-AC8B-3995D64E2CE3}" dt="2020-11-09T14:45:33.185" v="28" actId="13926"/>
        <pc:sldMkLst>
          <pc:docMk/>
          <pc:sldMk cId="917409064" sldId="4391"/>
        </pc:sldMkLst>
        <pc:spChg chg="mod">
          <ac:chgData name="Robin Rettien" userId="d3b77970-caed-4e6f-89f3-1a113df11dad" providerId="ADAL" clId="{E6289873-9FE9-4CA2-AC8B-3995D64E2CE3}" dt="2020-11-09T14:45:33.185" v="28" actId="13926"/>
          <ac:spMkLst>
            <pc:docMk/>
            <pc:sldMk cId="917409064" sldId="4391"/>
            <ac:spMk id="27" creationId="{77E0E204-8D21-48E0-B021-10D5F2DA2334}"/>
          </ac:spMkLst>
        </pc:spChg>
      </pc:sldChg>
      <pc:sldChg chg="modSp mod">
        <pc:chgData name="Robin Rettien" userId="d3b77970-caed-4e6f-89f3-1a113df11dad" providerId="ADAL" clId="{E6289873-9FE9-4CA2-AC8B-3995D64E2CE3}" dt="2020-11-09T14:43:36.708" v="16" actId="13926"/>
        <pc:sldMkLst>
          <pc:docMk/>
          <pc:sldMk cId="2944978965" sldId="4392"/>
        </pc:sldMkLst>
        <pc:spChg chg="mod">
          <ac:chgData name="Robin Rettien" userId="d3b77970-caed-4e6f-89f3-1a113df11dad" providerId="ADAL" clId="{E6289873-9FE9-4CA2-AC8B-3995D64E2CE3}" dt="2020-11-09T14:43:36.708" v="16" actId="13926"/>
          <ac:spMkLst>
            <pc:docMk/>
            <pc:sldMk cId="2944978965" sldId="4392"/>
            <ac:spMk id="5" creationId="{26784425-6E78-468A-A979-B81C06D1F93B}"/>
          </ac:spMkLst>
        </pc:spChg>
      </pc:sldChg>
      <pc:sldChg chg="modSp mod">
        <pc:chgData name="Robin Rettien" userId="d3b77970-caed-4e6f-89f3-1a113df11dad" providerId="ADAL" clId="{E6289873-9FE9-4CA2-AC8B-3995D64E2CE3}" dt="2020-11-09T16:14:49.696" v="399" actId="13926"/>
        <pc:sldMkLst>
          <pc:docMk/>
          <pc:sldMk cId="2871285774" sldId="4469"/>
        </pc:sldMkLst>
        <pc:spChg chg="mod">
          <ac:chgData name="Robin Rettien" userId="d3b77970-caed-4e6f-89f3-1a113df11dad" providerId="ADAL" clId="{E6289873-9FE9-4CA2-AC8B-3995D64E2CE3}" dt="2020-11-09T16:14:49.696" v="399" actId="13926"/>
          <ac:spMkLst>
            <pc:docMk/>
            <pc:sldMk cId="2871285774" sldId="4469"/>
            <ac:spMk id="25" creationId="{F83F7EAB-E819-4F7C-AB07-9257B8B5B863}"/>
          </ac:spMkLst>
        </pc:spChg>
      </pc:sldChg>
      <pc:sldChg chg="modSp mod">
        <pc:chgData name="Robin Rettien" userId="d3b77970-caed-4e6f-89f3-1a113df11dad" providerId="ADAL" clId="{E6289873-9FE9-4CA2-AC8B-3995D64E2CE3}" dt="2020-11-09T15:13:26.629" v="184" actId="20577"/>
        <pc:sldMkLst>
          <pc:docMk/>
          <pc:sldMk cId="4175044044" sldId="4475"/>
        </pc:sldMkLst>
        <pc:spChg chg="mod">
          <ac:chgData name="Robin Rettien" userId="d3b77970-caed-4e6f-89f3-1a113df11dad" providerId="ADAL" clId="{E6289873-9FE9-4CA2-AC8B-3995D64E2CE3}" dt="2020-11-09T15:13:26.629" v="184" actId="20577"/>
          <ac:spMkLst>
            <pc:docMk/>
            <pc:sldMk cId="4175044044" sldId="4475"/>
            <ac:spMk id="13" creationId="{E612B975-BDBB-4283-A993-7EE553A058B9}"/>
          </ac:spMkLst>
        </pc:spChg>
      </pc:sldChg>
      <pc:sldChg chg="modSp mod">
        <pc:chgData name="Robin Rettien" userId="d3b77970-caed-4e6f-89f3-1a113df11dad" providerId="ADAL" clId="{E6289873-9FE9-4CA2-AC8B-3995D64E2CE3}" dt="2020-11-09T14:45:05.073" v="25" actId="13926"/>
        <pc:sldMkLst>
          <pc:docMk/>
          <pc:sldMk cId="3934869442" sldId="4491"/>
        </pc:sldMkLst>
        <pc:spChg chg="mod">
          <ac:chgData name="Robin Rettien" userId="d3b77970-caed-4e6f-89f3-1a113df11dad" providerId="ADAL" clId="{E6289873-9FE9-4CA2-AC8B-3995D64E2CE3}" dt="2020-11-09T14:45:05.073" v="25" actId="13926"/>
          <ac:spMkLst>
            <pc:docMk/>
            <pc:sldMk cId="3934869442" sldId="4491"/>
            <ac:spMk id="28" creationId="{1915FD22-2941-43E3-94C2-8BDD87DD535A}"/>
          </ac:spMkLst>
        </pc:spChg>
      </pc:sldChg>
      <pc:sldChg chg="modSp mod">
        <pc:chgData name="Robin Rettien" userId="d3b77970-caed-4e6f-89f3-1a113df11dad" providerId="ADAL" clId="{E6289873-9FE9-4CA2-AC8B-3995D64E2CE3}" dt="2020-11-09T14:44:06.560" v="19" actId="13926"/>
        <pc:sldMkLst>
          <pc:docMk/>
          <pc:sldMk cId="435248604" sldId="4498"/>
        </pc:sldMkLst>
        <pc:spChg chg="mod">
          <ac:chgData name="Robin Rettien" userId="d3b77970-caed-4e6f-89f3-1a113df11dad" providerId="ADAL" clId="{E6289873-9FE9-4CA2-AC8B-3995D64E2CE3}" dt="2020-11-09T14:44:06.560" v="19" actId="13926"/>
          <ac:spMkLst>
            <pc:docMk/>
            <pc:sldMk cId="435248604" sldId="4498"/>
            <ac:spMk id="4" creationId="{CDDC7632-1DC7-4CE4-8E9B-ACA285222032}"/>
          </ac:spMkLst>
        </pc:spChg>
      </pc:sldChg>
      <pc:sldChg chg="modSp mod">
        <pc:chgData name="Robin Rettien" userId="d3b77970-caed-4e6f-89f3-1a113df11dad" providerId="ADAL" clId="{E6289873-9FE9-4CA2-AC8B-3995D64E2CE3}" dt="2020-11-09T15:30:50.863" v="332" actId="20577"/>
        <pc:sldMkLst>
          <pc:docMk/>
          <pc:sldMk cId="3723857203" sldId="4505"/>
        </pc:sldMkLst>
        <pc:spChg chg="mod">
          <ac:chgData name="Robin Rettien" userId="d3b77970-caed-4e6f-89f3-1a113df11dad" providerId="ADAL" clId="{E6289873-9FE9-4CA2-AC8B-3995D64E2CE3}" dt="2020-11-09T14:42:28.419" v="11" actId="13926"/>
          <ac:spMkLst>
            <pc:docMk/>
            <pc:sldMk cId="3723857203" sldId="4505"/>
            <ac:spMk id="2" creationId="{7D701395-8032-4536-906F-15A66E308701}"/>
          </ac:spMkLst>
        </pc:spChg>
        <pc:spChg chg="mod">
          <ac:chgData name="Robin Rettien" userId="d3b77970-caed-4e6f-89f3-1a113df11dad" providerId="ADAL" clId="{E6289873-9FE9-4CA2-AC8B-3995D64E2CE3}" dt="2020-11-09T15:30:50.863" v="332" actId="20577"/>
          <ac:spMkLst>
            <pc:docMk/>
            <pc:sldMk cId="3723857203" sldId="4505"/>
            <ac:spMk id="3" creationId="{0252B5F5-9AC7-4F71-9222-E2738AC85ABC}"/>
          </ac:spMkLst>
        </pc:spChg>
        <pc:spChg chg="mod">
          <ac:chgData name="Robin Rettien" userId="d3b77970-caed-4e6f-89f3-1a113df11dad" providerId="ADAL" clId="{E6289873-9FE9-4CA2-AC8B-3995D64E2CE3}" dt="2020-11-09T14:42:28.419" v="11" actId="13926"/>
          <ac:spMkLst>
            <pc:docMk/>
            <pc:sldMk cId="3723857203" sldId="4505"/>
            <ac:spMk id="5" creationId="{63D4A90C-100A-4098-9396-3E6DBE6FBCB5}"/>
          </ac:spMkLst>
        </pc:spChg>
        <pc:spChg chg="mod">
          <ac:chgData name="Robin Rettien" userId="d3b77970-caed-4e6f-89f3-1a113df11dad" providerId="ADAL" clId="{E6289873-9FE9-4CA2-AC8B-3995D64E2CE3}" dt="2020-11-09T14:42:28.419" v="11" actId="13926"/>
          <ac:spMkLst>
            <pc:docMk/>
            <pc:sldMk cId="3723857203" sldId="4505"/>
            <ac:spMk id="9" creationId="{DB3E10AF-4D26-494C-827B-48178D9E4333}"/>
          </ac:spMkLst>
        </pc:spChg>
        <pc:spChg chg="mod">
          <ac:chgData name="Robin Rettien" userId="d3b77970-caed-4e6f-89f3-1a113df11dad" providerId="ADAL" clId="{E6289873-9FE9-4CA2-AC8B-3995D64E2CE3}" dt="2020-11-09T14:42:28.419" v="11" actId="13926"/>
          <ac:spMkLst>
            <pc:docMk/>
            <pc:sldMk cId="3723857203" sldId="4505"/>
            <ac:spMk id="15" creationId="{BD6BC940-9792-4EDF-88C1-2CA0CE1F572D}"/>
          </ac:spMkLst>
        </pc:spChg>
        <pc:spChg chg="mod">
          <ac:chgData name="Robin Rettien" userId="d3b77970-caed-4e6f-89f3-1a113df11dad" providerId="ADAL" clId="{E6289873-9FE9-4CA2-AC8B-3995D64E2CE3}" dt="2020-11-09T14:42:28.419" v="11" actId="13926"/>
          <ac:spMkLst>
            <pc:docMk/>
            <pc:sldMk cId="3723857203" sldId="4505"/>
            <ac:spMk id="16" creationId="{8AE2D7A0-DC95-4A97-B402-99AA6142072C}"/>
          </ac:spMkLst>
        </pc:spChg>
        <pc:spChg chg="mod">
          <ac:chgData name="Robin Rettien" userId="d3b77970-caed-4e6f-89f3-1a113df11dad" providerId="ADAL" clId="{E6289873-9FE9-4CA2-AC8B-3995D64E2CE3}" dt="2020-11-09T14:42:28.419" v="11" actId="13926"/>
          <ac:spMkLst>
            <pc:docMk/>
            <pc:sldMk cId="3723857203" sldId="4505"/>
            <ac:spMk id="19" creationId="{197440D0-D94A-40D6-8A4C-706BD75AD0B0}"/>
          </ac:spMkLst>
        </pc:spChg>
        <pc:spChg chg="mod">
          <ac:chgData name="Robin Rettien" userId="d3b77970-caed-4e6f-89f3-1a113df11dad" providerId="ADAL" clId="{E6289873-9FE9-4CA2-AC8B-3995D64E2CE3}" dt="2020-11-09T14:42:28.419" v="11" actId="13926"/>
          <ac:spMkLst>
            <pc:docMk/>
            <pc:sldMk cId="3723857203" sldId="4505"/>
            <ac:spMk id="21" creationId="{A72AE591-3E09-4614-960C-8E841A43253C}"/>
          </ac:spMkLst>
        </pc:spChg>
        <pc:spChg chg="mod">
          <ac:chgData name="Robin Rettien" userId="d3b77970-caed-4e6f-89f3-1a113df11dad" providerId="ADAL" clId="{E6289873-9FE9-4CA2-AC8B-3995D64E2CE3}" dt="2020-11-09T14:42:28.419" v="11" actId="13926"/>
          <ac:spMkLst>
            <pc:docMk/>
            <pc:sldMk cId="3723857203" sldId="4505"/>
            <ac:spMk id="22" creationId="{9D9BD2E3-4C1B-4F62-A8AB-BFD4638A2B3E}"/>
          </ac:spMkLst>
        </pc:spChg>
        <pc:spChg chg="mod">
          <ac:chgData name="Robin Rettien" userId="d3b77970-caed-4e6f-89f3-1a113df11dad" providerId="ADAL" clId="{E6289873-9FE9-4CA2-AC8B-3995D64E2CE3}" dt="2020-11-09T14:42:28.419" v="11" actId="13926"/>
          <ac:spMkLst>
            <pc:docMk/>
            <pc:sldMk cId="3723857203" sldId="4505"/>
            <ac:spMk id="45" creationId="{D5F1CED2-0BDE-43D8-8806-E61A958B4BF6}"/>
          </ac:spMkLst>
        </pc:spChg>
        <pc:spChg chg="mod">
          <ac:chgData name="Robin Rettien" userId="d3b77970-caed-4e6f-89f3-1a113df11dad" providerId="ADAL" clId="{E6289873-9FE9-4CA2-AC8B-3995D64E2CE3}" dt="2020-11-09T14:42:28.419" v="11" actId="13926"/>
          <ac:spMkLst>
            <pc:docMk/>
            <pc:sldMk cId="3723857203" sldId="4505"/>
            <ac:spMk id="48" creationId="{7C29CA2B-FB0A-4216-A747-FAF104700DC2}"/>
          </ac:spMkLst>
        </pc:spChg>
        <pc:spChg chg="mod">
          <ac:chgData name="Robin Rettien" userId="d3b77970-caed-4e6f-89f3-1a113df11dad" providerId="ADAL" clId="{E6289873-9FE9-4CA2-AC8B-3995D64E2CE3}" dt="2020-11-09T14:42:28.419" v="11" actId="13926"/>
          <ac:spMkLst>
            <pc:docMk/>
            <pc:sldMk cId="3723857203" sldId="4505"/>
            <ac:spMk id="49" creationId="{F37987CA-8D8B-4F82-A446-9B74531B8F7E}"/>
          </ac:spMkLst>
        </pc:spChg>
        <pc:spChg chg="mod">
          <ac:chgData name="Robin Rettien" userId="d3b77970-caed-4e6f-89f3-1a113df11dad" providerId="ADAL" clId="{E6289873-9FE9-4CA2-AC8B-3995D64E2CE3}" dt="2020-11-09T14:42:28.419" v="11" actId="13926"/>
          <ac:spMkLst>
            <pc:docMk/>
            <pc:sldMk cId="3723857203" sldId="4505"/>
            <ac:spMk id="57" creationId="{9719109C-3A19-4D67-966F-DC38A2D8A0BF}"/>
          </ac:spMkLst>
        </pc:spChg>
        <pc:spChg chg="mod">
          <ac:chgData name="Robin Rettien" userId="d3b77970-caed-4e6f-89f3-1a113df11dad" providerId="ADAL" clId="{E6289873-9FE9-4CA2-AC8B-3995D64E2CE3}" dt="2020-11-09T14:42:28.419" v="11" actId="13926"/>
          <ac:spMkLst>
            <pc:docMk/>
            <pc:sldMk cId="3723857203" sldId="4505"/>
            <ac:spMk id="63" creationId="{A5E86562-EC19-4824-AB64-A1D2AEBCB0CC}"/>
          </ac:spMkLst>
        </pc:spChg>
        <pc:spChg chg="mod">
          <ac:chgData name="Robin Rettien" userId="d3b77970-caed-4e6f-89f3-1a113df11dad" providerId="ADAL" clId="{E6289873-9FE9-4CA2-AC8B-3995D64E2CE3}" dt="2020-11-09T14:42:28.419" v="11" actId="13926"/>
          <ac:spMkLst>
            <pc:docMk/>
            <pc:sldMk cId="3723857203" sldId="4505"/>
            <ac:spMk id="71" creationId="{8AEA603A-879B-4C70-A99F-4F97AE4C98E5}"/>
          </ac:spMkLst>
        </pc:spChg>
        <pc:spChg chg="mod">
          <ac:chgData name="Robin Rettien" userId="d3b77970-caed-4e6f-89f3-1a113df11dad" providerId="ADAL" clId="{E6289873-9FE9-4CA2-AC8B-3995D64E2CE3}" dt="2020-11-09T14:42:28.419" v="11" actId="13926"/>
          <ac:spMkLst>
            <pc:docMk/>
            <pc:sldMk cId="3723857203" sldId="4505"/>
            <ac:spMk id="112" creationId="{3A85F222-F47B-4C0F-BF1F-B5B410DBDB63}"/>
          </ac:spMkLst>
        </pc:spChg>
        <pc:grpChg chg="mod">
          <ac:chgData name="Robin Rettien" userId="d3b77970-caed-4e6f-89f3-1a113df11dad" providerId="ADAL" clId="{E6289873-9FE9-4CA2-AC8B-3995D64E2CE3}" dt="2020-11-09T14:42:28.419" v="11" actId="13926"/>
          <ac:grpSpMkLst>
            <pc:docMk/>
            <pc:sldMk cId="3723857203" sldId="4505"/>
            <ac:grpSpMk id="50" creationId="{6CF11B43-605C-432A-8B85-ACBFA6EFDE30}"/>
          </ac:grpSpMkLst>
        </pc:grpChg>
        <pc:picChg chg="mod">
          <ac:chgData name="Robin Rettien" userId="d3b77970-caed-4e6f-89f3-1a113df11dad" providerId="ADAL" clId="{E6289873-9FE9-4CA2-AC8B-3995D64E2CE3}" dt="2020-11-09T14:42:28.419" v="11" actId="13926"/>
          <ac:picMkLst>
            <pc:docMk/>
            <pc:sldMk cId="3723857203" sldId="4505"/>
            <ac:picMk id="4" creationId="{9B71068C-80B5-44EE-BF11-55ECB18A22CE}"/>
          </ac:picMkLst>
        </pc:picChg>
        <pc:picChg chg="mod">
          <ac:chgData name="Robin Rettien" userId="d3b77970-caed-4e6f-89f3-1a113df11dad" providerId="ADAL" clId="{E6289873-9FE9-4CA2-AC8B-3995D64E2CE3}" dt="2020-11-09T14:42:28.419" v="11" actId="13926"/>
          <ac:picMkLst>
            <pc:docMk/>
            <pc:sldMk cId="3723857203" sldId="4505"/>
            <ac:picMk id="6" creationId="{EE71B728-5D16-4AEA-A37F-9D46618AD289}"/>
          </ac:picMkLst>
        </pc:picChg>
        <pc:picChg chg="mod">
          <ac:chgData name="Robin Rettien" userId="d3b77970-caed-4e6f-89f3-1a113df11dad" providerId="ADAL" clId="{E6289873-9FE9-4CA2-AC8B-3995D64E2CE3}" dt="2020-11-09T14:42:28.419" v="11" actId="13926"/>
          <ac:picMkLst>
            <pc:docMk/>
            <pc:sldMk cId="3723857203" sldId="4505"/>
            <ac:picMk id="7" creationId="{6450EE84-2EC8-4EB9-8B02-559C1F0518F5}"/>
          </ac:picMkLst>
        </pc:picChg>
        <pc:picChg chg="mod">
          <ac:chgData name="Robin Rettien" userId="d3b77970-caed-4e6f-89f3-1a113df11dad" providerId="ADAL" clId="{E6289873-9FE9-4CA2-AC8B-3995D64E2CE3}" dt="2020-11-09T14:42:28.419" v="11" actId="13926"/>
          <ac:picMkLst>
            <pc:docMk/>
            <pc:sldMk cId="3723857203" sldId="4505"/>
            <ac:picMk id="14" creationId="{AC3F8A6B-AF61-43A1-916F-AF402A79CEC7}"/>
          </ac:picMkLst>
        </pc:picChg>
        <pc:picChg chg="mod">
          <ac:chgData name="Robin Rettien" userId="d3b77970-caed-4e6f-89f3-1a113df11dad" providerId="ADAL" clId="{E6289873-9FE9-4CA2-AC8B-3995D64E2CE3}" dt="2020-11-09T14:42:28.419" v="11" actId="13926"/>
          <ac:picMkLst>
            <pc:docMk/>
            <pc:sldMk cId="3723857203" sldId="4505"/>
            <ac:picMk id="25" creationId="{4AF805BB-7D9F-4DF7-BB61-084FAC029417}"/>
          </ac:picMkLst>
        </pc:picChg>
        <pc:picChg chg="mod">
          <ac:chgData name="Robin Rettien" userId="d3b77970-caed-4e6f-89f3-1a113df11dad" providerId="ADAL" clId="{E6289873-9FE9-4CA2-AC8B-3995D64E2CE3}" dt="2020-11-09T14:42:28.419" v="11" actId="13926"/>
          <ac:picMkLst>
            <pc:docMk/>
            <pc:sldMk cId="3723857203" sldId="4505"/>
            <ac:picMk id="70" creationId="{900DCB03-E387-4E2E-8C46-DB2D83BDF992}"/>
          </ac:picMkLst>
        </pc:picChg>
        <pc:cxnChg chg="mod">
          <ac:chgData name="Robin Rettien" userId="d3b77970-caed-4e6f-89f3-1a113df11dad" providerId="ADAL" clId="{E6289873-9FE9-4CA2-AC8B-3995D64E2CE3}" dt="2020-11-09T14:42:28.419" v="11" actId="13926"/>
          <ac:cxnSpMkLst>
            <pc:docMk/>
            <pc:sldMk cId="3723857203" sldId="4505"/>
            <ac:cxnSpMk id="11" creationId="{5AD29280-6340-4A6D-882B-93B65A653036}"/>
          </ac:cxnSpMkLst>
        </pc:cxnChg>
        <pc:cxnChg chg="mod">
          <ac:chgData name="Robin Rettien" userId="d3b77970-caed-4e6f-89f3-1a113df11dad" providerId="ADAL" clId="{E6289873-9FE9-4CA2-AC8B-3995D64E2CE3}" dt="2020-11-09T14:42:28.419" v="11" actId="13926"/>
          <ac:cxnSpMkLst>
            <pc:docMk/>
            <pc:sldMk cId="3723857203" sldId="4505"/>
            <ac:cxnSpMk id="58" creationId="{FFE8AC65-502C-43EC-B31B-D1E6B9054933}"/>
          </ac:cxnSpMkLst>
        </pc:cxnChg>
      </pc:sldChg>
      <pc:sldChg chg="modSp mod">
        <pc:chgData name="Robin Rettien" userId="d3b77970-caed-4e6f-89f3-1a113df11dad" providerId="ADAL" clId="{E6289873-9FE9-4CA2-AC8B-3995D64E2CE3}" dt="2020-11-09T14:44:35.596" v="22" actId="13926"/>
        <pc:sldMkLst>
          <pc:docMk/>
          <pc:sldMk cId="4073120430" sldId="4515"/>
        </pc:sldMkLst>
        <pc:spChg chg="mod">
          <ac:chgData name="Robin Rettien" userId="d3b77970-caed-4e6f-89f3-1a113df11dad" providerId="ADAL" clId="{E6289873-9FE9-4CA2-AC8B-3995D64E2CE3}" dt="2020-11-09T14:44:35.596" v="22" actId="13926"/>
          <ac:spMkLst>
            <pc:docMk/>
            <pc:sldMk cId="4073120430" sldId="4515"/>
            <ac:spMk id="4" creationId="{29CB9718-F33C-45E0-97AD-AD6A26E51A3C}"/>
          </ac:spMkLst>
        </pc:spChg>
      </pc:sldChg>
      <pc:sldChg chg="modSp mod">
        <pc:chgData name="Robin Rettien" userId="d3b77970-caed-4e6f-89f3-1a113df11dad" providerId="ADAL" clId="{E6289873-9FE9-4CA2-AC8B-3995D64E2CE3}" dt="2020-11-09T14:42:12.728" v="8" actId="13926"/>
        <pc:sldMkLst>
          <pc:docMk/>
          <pc:sldMk cId="1017006420" sldId="4518"/>
        </pc:sldMkLst>
        <pc:spChg chg="mod">
          <ac:chgData name="Robin Rettien" userId="d3b77970-caed-4e6f-89f3-1a113df11dad" providerId="ADAL" clId="{E6289873-9FE9-4CA2-AC8B-3995D64E2CE3}" dt="2020-11-09T14:42:12.728" v="8" actId="13926"/>
          <ac:spMkLst>
            <pc:docMk/>
            <pc:sldMk cId="1017006420" sldId="4518"/>
            <ac:spMk id="46" creationId="{4BAAB852-3E63-4E57-A281-6C4F06FF143E}"/>
          </ac:spMkLst>
        </pc:spChg>
      </pc:sldChg>
      <pc:sldChg chg="addSp delSp modSp mod">
        <pc:chgData name="Robin Rettien" userId="d3b77970-caed-4e6f-89f3-1a113df11dad" providerId="ADAL" clId="{E6289873-9FE9-4CA2-AC8B-3995D64E2CE3}" dt="2020-11-09T16:18:23.611" v="402" actId="478"/>
        <pc:sldMkLst>
          <pc:docMk/>
          <pc:sldMk cId="3024342461" sldId="4519"/>
        </pc:sldMkLst>
        <pc:spChg chg="mod">
          <ac:chgData name="Robin Rettien" userId="d3b77970-caed-4e6f-89f3-1a113df11dad" providerId="ADAL" clId="{E6289873-9FE9-4CA2-AC8B-3995D64E2CE3}" dt="2020-11-09T14:42:40.995" v="13" actId="13926"/>
          <ac:spMkLst>
            <pc:docMk/>
            <pc:sldMk cId="3024342461" sldId="4519"/>
            <ac:spMk id="2" creationId="{866F6A2F-0CC8-45A6-A5CC-925165E61474}"/>
          </ac:spMkLst>
        </pc:spChg>
        <pc:spChg chg="mod">
          <ac:chgData name="Robin Rettien" userId="d3b77970-caed-4e6f-89f3-1a113df11dad" providerId="ADAL" clId="{E6289873-9FE9-4CA2-AC8B-3995D64E2CE3}" dt="2020-11-09T14:42:40.995" v="13" actId="13926"/>
          <ac:spMkLst>
            <pc:docMk/>
            <pc:sldMk cId="3024342461" sldId="4519"/>
            <ac:spMk id="3" creationId="{9A464A10-4411-41E5-9E2D-227BDCAFECA9}"/>
          </ac:spMkLst>
        </pc:spChg>
        <pc:spChg chg="mod">
          <ac:chgData name="Robin Rettien" userId="d3b77970-caed-4e6f-89f3-1a113df11dad" providerId="ADAL" clId="{E6289873-9FE9-4CA2-AC8B-3995D64E2CE3}" dt="2020-11-09T14:42:40.995" v="13" actId="13926"/>
          <ac:spMkLst>
            <pc:docMk/>
            <pc:sldMk cId="3024342461" sldId="4519"/>
            <ac:spMk id="4" creationId="{2269190F-6BF3-4099-A9B8-A13697D99D3E}"/>
          </ac:spMkLst>
        </pc:spChg>
        <pc:spChg chg="mod">
          <ac:chgData name="Robin Rettien" userId="d3b77970-caed-4e6f-89f3-1a113df11dad" providerId="ADAL" clId="{E6289873-9FE9-4CA2-AC8B-3995D64E2CE3}" dt="2020-11-09T14:42:40.995" v="13" actId="13926"/>
          <ac:spMkLst>
            <pc:docMk/>
            <pc:sldMk cId="3024342461" sldId="4519"/>
            <ac:spMk id="7" creationId="{488527C6-AC8F-48B9-8355-3C7A081B153B}"/>
          </ac:spMkLst>
        </pc:spChg>
        <pc:spChg chg="mod">
          <ac:chgData name="Robin Rettien" userId="d3b77970-caed-4e6f-89f3-1a113df11dad" providerId="ADAL" clId="{E6289873-9FE9-4CA2-AC8B-3995D64E2CE3}" dt="2020-11-09T14:42:40.995" v="13" actId="13926"/>
          <ac:spMkLst>
            <pc:docMk/>
            <pc:sldMk cId="3024342461" sldId="4519"/>
            <ac:spMk id="8" creationId="{6BFFB7E8-FAD0-48A4-AD48-50D2C46D0C72}"/>
          </ac:spMkLst>
        </pc:spChg>
        <pc:spChg chg="mod">
          <ac:chgData name="Robin Rettien" userId="d3b77970-caed-4e6f-89f3-1a113df11dad" providerId="ADAL" clId="{E6289873-9FE9-4CA2-AC8B-3995D64E2CE3}" dt="2020-11-09T14:51:28.076" v="30" actId="20577"/>
          <ac:spMkLst>
            <pc:docMk/>
            <pc:sldMk cId="3024342461" sldId="4519"/>
            <ac:spMk id="9" creationId="{C2F19B41-52D2-403E-88A6-DF976B97A7BB}"/>
          </ac:spMkLst>
        </pc:spChg>
        <pc:spChg chg="add del mod">
          <ac:chgData name="Robin Rettien" userId="d3b77970-caed-4e6f-89f3-1a113df11dad" providerId="ADAL" clId="{E6289873-9FE9-4CA2-AC8B-3995D64E2CE3}" dt="2020-11-09T16:18:23.611" v="402" actId="478"/>
          <ac:spMkLst>
            <pc:docMk/>
            <pc:sldMk cId="3024342461" sldId="4519"/>
            <ac:spMk id="10" creationId="{35C70FE8-E5B8-4B3A-B068-0B50E0ADD0D7}"/>
          </ac:spMkLst>
        </pc:spChg>
        <pc:spChg chg="mod">
          <ac:chgData name="Robin Rettien" userId="d3b77970-caed-4e6f-89f3-1a113df11dad" providerId="ADAL" clId="{E6289873-9FE9-4CA2-AC8B-3995D64E2CE3}" dt="2020-11-09T14:42:40.995" v="13" actId="13926"/>
          <ac:spMkLst>
            <pc:docMk/>
            <pc:sldMk cId="3024342461" sldId="4519"/>
            <ac:spMk id="15" creationId="{F67A6A5B-103D-4210-8D64-A57D047E2ABC}"/>
          </ac:spMkLst>
        </pc:spChg>
        <pc:spChg chg="mod">
          <ac:chgData name="Robin Rettien" userId="d3b77970-caed-4e6f-89f3-1a113df11dad" providerId="ADAL" clId="{E6289873-9FE9-4CA2-AC8B-3995D64E2CE3}" dt="2020-11-09T14:42:40.995" v="13" actId="13926"/>
          <ac:spMkLst>
            <pc:docMk/>
            <pc:sldMk cId="3024342461" sldId="4519"/>
            <ac:spMk id="19" creationId="{623F42BA-A24F-4D30-98EA-0F82DBB7501B}"/>
          </ac:spMkLst>
        </pc:spChg>
        <pc:spChg chg="mod">
          <ac:chgData name="Robin Rettien" userId="d3b77970-caed-4e6f-89f3-1a113df11dad" providerId="ADAL" clId="{E6289873-9FE9-4CA2-AC8B-3995D64E2CE3}" dt="2020-11-09T14:42:40.995" v="13" actId="13926"/>
          <ac:spMkLst>
            <pc:docMk/>
            <pc:sldMk cId="3024342461" sldId="4519"/>
            <ac:spMk id="21" creationId="{082D2B50-744E-44E7-A8DB-1748D7EDB225}"/>
          </ac:spMkLst>
        </pc:spChg>
        <pc:spChg chg="mod">
          <ac:chgData name="Robin Rettien" userId="d3b77970-caed-4e6f-89f3-1a113df11dad" providerId="ADAL" clId="{E6289873-9FE9-4CA2-AC8B-3995D64E2CE3}" dt="2020-11-09T14:42:40.995" v="13" actId="13926"/>
          <ac:spMkLst>
            <pc:docMk/>
            <pc:sldMk cId="3024342461" sldId="4519"/>
            <ac:spMk id="29" creationId="{5BF7F038-0A97-4C6A-B847-540F3C5ADD78}"/>
          </ac:spMkLst>
        </pc:spChg>
        <pc:spChg chg="mod">
          <ac:chgData name="Robin Rettien" userId="d3b77970-caed-4e6f-89f3-1a113df11dad" providerId="ADAL" clId="{E6289873-9FE9-4CA2-AC8B-3995D64E2CE3}" dt="2020-11-09T14:42:40.995" v="13" actId="13926"/>
          <ac:spMkLst>
            <pc:docMk/>
            <pc:sldMk cId="3024342461" sldId="4519"/>
            <ac:spMk id="40" creationId="{F2198C73-37DF-44A7-A52C-6BA738A04413}"/>
          </ac:spMkLst>
        </pc:spChg>
        <pc:spChg chg="mod">
          <ac:chgData name="Robin Rettien" userId="d3b77970-caed-4e6f-89f3-1a113df11dad" providerId="ADAL" clId="{E6289873-9FE9-4CA2-AC8B-3995D64E2CE3}" dt="2020-11-09T14:42:40.995" v="13" actId="13926"/>
          <ac:spMkLst>
            <pc:docMk/>
            <pc:sldMk cId="3024342461" sldId="4519"/>
            <ac:spMk id="44" creationId="{0BF7B5E2-320A-4EB3-AE52-56FD749723CD}"/>
          </ac:spMkLst>
        </pc:spChg>
        <pc:spChg chg="mod">
          <ac:chgData name="Robin Rettien" userId="d3b77970-caed-4e6f-89f3-1a113df11dad" providerId="ADAL" clId="{E6289873-9FE9-4CA2-AC8B-3995D64E2CE3}" dt="2020-11-09T14:42:40.995" v="13" actId="13926"/>
          <ac:spMkLst>
            <pc:docMk/>
            <pc:sldMk cId="3024342461" sldId="4519"/>
            <ac:spMk id="49" creationId="{1FA31E3C-0D66-439E-ABD2-A331D2BFF53E}"/>
          </ac:spMkLst>
        </pc:spChg>
        <pc:spChg chg="mod">
          <ac:chgData name="Robin Rettien" userId="d3b77970-caed-4e6f-89f3-1a113df11dad" providerId="ADAL" clId="{E6289873-9FE9-4CA2-AC8B-3995D64E2CE3}" dt="2020-11-09T14:42:40.995" v="13" actId="13926"/>
          <ac:spMkLst>
            <pc:docMk/>
            <pc:sldMk cId="3024342461" sldId="4519"/>
            <ac:spMk id="50" creationId="{8E857150-5BF8-48B3-8158-0DE35575DBFF}"/>
          </ac:spMkLst>
        </pc:spChg>
        <pc:grpChg chg="mod">
          <ac:chgData name="Robin Rettien" userId="d3b77970-caed-4e6f-89f3-1a113df11dad" providerId="ADAL" clId="{E6289873-9FE9-4CA2-AC8B-3995D64E2CE3}" dt="2020-11-09T14:42:40.995" v="13" actId="13926"/>
          <ac:grpSpMkLst>
            <pc:docMk/>
            <pc:sldMk cId="3024342461" sldId="4519"/>
            <ac:grpSpMk id="16" creationId="{367E1BA4-4676-4E75-B09D-871517D41F5C}"/>
          </ac:grpSpMkLst>
        </pc:grpChg>
        <pc:grpChg chg="mod">
          <ac:chgData name="Robin Rettien" userId="d3b77970-caed-4e6f-89f3-1a113df11dad" providerId="ADAL" clId="{E6289873-9FE9-4CA2-AC8B-3995D64E2CE3}" dt="2020-11-09T14:42:40.995" v="13" actId="13926"/>
          <ac:grpSpMkLst>
            <pc:docMk/>
            <pc:sldMk cId="3024342461" sldId="4519"/>
            <ac:grpSpMk id="31" creationId="{43719843-A1C7-4058-AC85-66C841DCB025}"/>
          </ac:grpSpMkLst>
        </pc:grpChg>
        <pc:grpChg chg="mod">
          <ac:chgData name="Robin Rettien" userId="d3b77970-caed-4e6f-89f3-1a113df11dad" providerId="ADAL" clId="{E6289873-9FE9-4CA2-AC8B-3995D64E2CE3}" dt="2020-11-09T14:42:40.995" v="13" actId="13926"/>
          <ac:grpSpMkLst>
            <pc:docMk/>
            <pc:sldMk cId="3024342461" sldId="4519"/>
            <ac:grpSpMk id="32" creationId="{A303D9E2-538F-485D-A035-55072B7F0B56}"/>
          </ac:grpSpMkLst>
        </pc:grpChg>
        <pc:graphicFrameChg chg="mod">
          <ac:chgData name="Robin Rettien" userId="d3b77970-caed-4e6f-89f3-1a113df11dad" providerId="ADAL" clId="{E6289873-9FE9-4CA2-AC8B-3995D64E2CE3}" dt="2020-11-09T14:42:40.995" v="13" actId="13926"/>
          <ac:graphicFrameMkLst>
            <pc:docMk/>
            <pc:sldMk cId="3024342461" sldId="4519"/>
            <ac:graphicFrameMk id="5" creationId="{42930AB3-FBC1-4DCC-A67C-FCE8C9801E51}"/>
          </ac:graphicFrameMkLst>
        </pc:graphicFrameChg>
        <pc:picChg chg="mod">
          <ac:chgData name="Robin Rettien" userId="d3b77970-caed-4e6f-89f3-1a113df11dad" providerId="ADAL" clId="{E6289873-9FE9-4CA2-AC8B-3995D64E2CE3}" dt="2020-11-09T14:42:40.995" v="13" actId="13926"/>
          <ac:picMkLst>
            <pc:docMk/>
            <pc:sldMk cId="3024342461" sldId="4519"/>
            <ac:picMk id="6" creationId="{A2CE8E34-0AAA-402C-AF20-F72215B9C177}"/>
          </ac:picMkLst>
        </pc:picChg>
        <pc:picChg chg="mod">
          <ac:chgData name="Robin Rettien" userId="d3b77970-caed-4e6f-89f3-1a113df11dad" providerId="ADAL" clId="{E6289873-9FE9-4CA2-AC8B-3995D64E2CE3}" dt="2020-11-09T14:42:40.995" v="13" actId="13926"/>
          <ac:picMkLst>
            <pc:docMk/>
            <pc:sldMk cId="3024342461" sldId="4519"/>
            <ac:picMk id="34" creationId="{7F62E470-DA60-4C90-9EEA-3FCC0DC0F9FF}"/>
          </ac:picMkLst>
        </pc:picChg>
        <pc:cxnChg chg="mod">
          <ac:chgData name="Robin Rettien" userId="d3b77970-caed-4e6f-89f3-1a113df11dad" providerId="ADAL" clId="{E6289873-9FE9-4CA2-AC8B-3995D64E2CE3}" dt="2020-11-09T14:42:40.995" v="13" actId="13926"/>
          <ac:cxnSpMkLst>
            <pc:docMk/>
            <pc:sldMk cId="3024342461" sldId="4519"/>
            <ac:cxnSpMk id="48" creationId="{247CFB3C-534F-4A6D-B37A-FAB3C7C989F1}"/>
          </ac:cxnSpMkLst>
        </pc:cxnChg>
        <pc:cxnChg chg="mod">
          <ac:chgData name="Robin Rettien" userId="d3b77970-caed-4e6f-89f3-1a113df11dad" providerId="ADAL" clId="{E6289873-9FE9-4CA2-AC8B-3995D64E2CE3}" dt="2020-11-09T14:42:40.995" v="13" actId="13926"/>
          <ac:cxnSpMkLst>
            <pc:docMk/>
            <pc:sldMk cId="3024342461" sldId="4519"/>
            <ac:cxnSpMk id="51" creationId="{9BFEE8B1-DD8A-4652-B001-25DA5B385FA5}"/>
          </ac:cxnSpMkLst>
        </pc:cxnChg>
      </pc:sldChg>
      <pc:sldChg chg="modSp mod">
        <pc:chgData name="Robin Rettien" userId="d3b77970-caed-4e6f-89f3-1a113df11dad" providerId="ADAL" clId="{E6289873-9FE9-4CA2-AC8B-3995D64E2CE3}" dt="2020-11-10T10:12:09.568" v="497" actId="13926"/>
        <pc:sldMkLst>
          <pc:docMk/>
          <pc:sldMk cId="4081695896" sldId="4520"/>
        </pc:sldMkLst>
        <pc:spChg chg="mod">
          <ac:chgData name="Robin Rettien" userId="d3b77970-caed-4e6f-89f3-1a113df11dad" providerId="ADAL" clId="{E6289873-9FE9-4CA2-AC8B-3995D64E2CE3}" dt="2020-11-10T10:12:09.568" v="497" actId="13926"/>
          <ac:spMkLst>
            <pc:docMk/>
            <pc:sldMk cId="4081695896" sldId="4520"/>
            <ac:spMk id="21" creationId="{A72AE591-3E09-4614-960C-8E841A43253C}"/>
          </ac:spMkLst>
        </pc:spChg>
      </pc:sldChg>
      <pc:sldChg chg="modSp mod">
        <pc:chgData name="Robin Rettien" userId="d3b77970-caed-4e6f-89f3-1a113df11dad" providerId="ADAL" clId="{E6289873-9FE9-4CA2-AC8B-3995D64E2CE3}" dt="2020-11-12T17:31:21.406" v="498" actId="13926"/>
        <pc:sldMkLst>
          <pc:docMk/>
          <pc:sldMk cId="1101744368" sldId="4524"/>
        </pc:sldMkLst>
        <pc:spChg chg="mod">
          <ac:chgData name="Robin Rettien" userId="d3b77970-caed-4e6f-89f3-1a113df11dad" providerId="ADAL" clId="{E6289873-9FE9-4CA2-AC8B-3995D64E2CE3}" dt="2020-11-12T17:31:21.406" v="498" actId="13926"/>
          <ac:spMkLst>
            <pc:docMk/>
            <pc:sldMk cId="1101744368" sldId="4524"/>
            <ac:spMk id="7" creationId="{431603C3-0313-437E-A629-5B4052624569}"/>
          </ac:spMkLst>
        </pc:spChg>
      </pc:sldChg>
      <pc:sldChg chg="modSp mod">
        <pc:chgData name="Robin Rettien" userId="d3b77970-caed-4e6f-89f3-1a113df11dad" providerId="ADAL" clId="{E6289873-9FE9-4CA2-AC8B-3995D64E2CE3}" dt="2020-11-09T14:43:51.014" v="18" actId="13926"/>
        <pc:sldMkLst>
          <pc:docMk/>
          <pc:sldMk cId="2172363109" sldId="4531"/>
        </pc:sldMkLst>
        <pc:graphicFrameChg chg="modGraphic">
          <ac:chgData name="Robin Rettien" userId="d3b77970-caed-4e6f-89f3-1a113df11dad" providerId="ADAL" clId="{E6289873-9FE9-4CA2-AC8B-3995D64E2CE3}" dt="2020-11-09T14:43:51.014" v="18" actId="13926"/>
          <ac:graphicFrameMkLst>
            <pc:docMk/>
            <pc:sldMk cId="2172363109" sldId="4531"/>
            <ac:graphicFrameMk id="5" creationId="{12CA20DD-86FB-4A49-B398-887C7612D442}"/>
          </ac:graphicFrameMkLst>
        </pc:graphicFrameChg>
      </pc:sldChg>
      <pc:sldChg chg="modSp mod">
        <pc:chgData name="Robin Rettien" userId="d3b77970-caed-4e6f-89f3-1a113df11dad" providerId="ADAL" clId="{E6289873-9FE9-4CA2-AC8B-3995D64E2CE3}" dt="2020-11-09T14:41:36.550" v="3" actId="13926"/>
        <pc:sldMkLst>
          <pc:docMk/>
          <pc:sldMk cId="419548533" sldId="4534"/>
        </pc:sldMkLst>
        <pc:spChg chg="mod">
          <ac:chgData name="Robin Rettien" userId="d3b77970-caed-4e6f-89f3-1a113df11dad" providerId="ADAL" clId="{E6289873-9FE9-4CA2-AC8B-3995D64E2CE3}" dt="2020-11-09T14:41:29.862" v="1" actId="13926"/>
          <ac:spMkLst>
            <pc:docMk/>
            <pc:sldMk cId="419548533" sldId="4534"/>
            <ac:spMk id="15" creationId="{CE7FEFFD-2135-4875-BC5A-895AE5991D9A}"/>
          </ac:spMkLst>
        </pc:spChg>
        <pc:spChg chg="mod">
          <ac:chgData name="Robin Rettien" userId="d3b77970-caed-4e6f-89f3-1a113df11dad" providerId="ADAL" clId="{E6289873-9FE9-4CA2-AC8B-3995D64E2CE3}" dt="2020-11-09T14:41:34.092" v="2" actId="13926"/>
          <ac:spMkLst>
            <pc:docMk/>
            <pc:sldMk cId="419548533" sldId="4534"/>
            <ac:spMk id="26" creationId="{39560AB3-6B18-407E-BA8A-51D748D825B6}"/>
          </ac:spMkLst>
        </pc:spChg>
        <pc:spChg chg="mod">
          <ac:chgData name="Robin Rettien" userId="d3b77970-caed-4e6f-89f3-1a113df11dad" providerId="ADAL" clId="{E6289873-9FE9-4CA2-AC8B-3995D64E2CE3}" dt="2020-11-09T14:41:36.550" v="3" actId="13926"/>
          <ac:spMkLst>
            <pc:docMk/>
            <pc:sldMk cId="419548533" sldId="4534"/>
            <ac:spMk id="30" creationId="{72CE0773-BDE5-4FDF-B5D1-25248D377107}"/>
          </ac:spMkLst>
        </pc:spChg>
      </pc:sldChg>
      <pc:sldChg chg="modSp mod">
        <pc:chgData name="Robin Rettien" userId="d3b77970-caed-4e6f-89f3-1a113df11dad" providerId="ADAL" clId="{E6289873-9FE9-4CA2-AC8B-3995D64E2CE3}" dt="2020-11-10T09:34:49.831" v="403" actId="404"/>
        <pc:sldMkLst>
          <pc:docMk/>
          <pc:sldMk cId="3615338953" sldId="4543"/>
        </pc:sldMkLst>
        <pc:graphicFrameChg chg="modGraphic">
          <ac:chgData name="Robin Rettien" userId="d3b77970-caed-4e6f-89f3-1a113df11dad" providerId="ADAL" clId="{E6289873-9FE9-4CA2-AC8B-3995D64E2CE3}" dt="2020-11-10T09:34:49.831" v="403" actId="404"/>
          <ac:graphicFrameMkLst>
            <pc:docMk/>
            <pc:sldMk cId="3615338953" sldId="4543"/>
            <ac:graphicFrameMk id="7" creationId="{0F71C5EA-4F60-44B4-AE20-496F9CFDF6F3}"/>
          </ac:graphicFrameMkLst>
        </pc:graphicFrameChg>
      </pc:sldChg>
      <pc:sldChg chg="addSp modSp mod">
        <pc:chgData name="Robin Rettien" userId="d3b77970-caed-4e6f-89f3-1a113df11dad" providerId="ADAL" clId="{E6289873-9FE9-4CA2-AC8B-3995D64E2CE3}" dt="2020-11-09T15:34:10.881" v="354" actId="208"/>
        <pc:sldMkLst>
          <pc:docMk/>
          <pc:sldMk cId="350211027" sldId="4547"/>
        </pc:sldMkLst>
        <pc:spChg chg="mod">
          <ac:chgData name="Robin Rettien" userId="d3b77970-caed-4e6f-89f3-1a113df11dad" providerId="ADAL" clId="{E6289873-9FE9-4CA2-AC8B-3995D64E2CE3}" dt="2020-11-09T15:34:10.881" v="354" actId="208"/>
          <ac:spMkLst>
            <pc:docMk/>
            <pc:sldMk cId="350211027" sldId="4547"/>
            <ac:spMk id="28" creationId="{C6DD607E-4696-4794-9613-B39A08C22DC7}"/>
          </ac:spMkLst>
        </pc:spChg>
        <pc:spChg chg="mod">
          <ac:chgData name="Robin Rettien" userId="d3b77970-caed-4e6f-89f3-1a113df11dad" providerId="ADAL" clId="{E6289873-9FE9-4CA2-AC8B-3995D64E2CE3}" dt="2020-11-09T15:33:58.783" v="353" actId="207"/>
          <ac:spMkLst>
            <pc:docMk/>
            <pc:sldMk cId="350211027" sldId="4547"/>
            <ac:spMk id="29" creationId="{1CEE659E-0A26-4884-98A8-2684820440A9}"/>
          </ac:spMkLst>
        </pc:spChg>
        <pc:spChg chg="mod">
          <ac:chgData name="Robin Rettien" userId="d3b77970-caed-4e6f-89f3-1a113df11dad" providerId="ADAL" clId="{E6289873-9FE9-4CA2-AC8B-3995D64E2CE3}" dt="2020-11-09T15:33:58.783" v="353" actId="207"/>
          <ac:spMkLst>
            <pc:docMk/>
            <pc:sldMk cId="350211027" sldId="4547"/>
            <ac:spMk id="30" creationId="{0854BFF2-ECB5-4308-B84C-31A025A1BE4B}"/>
          </ac:spMkLst>
        </pc:spChg>
        <pc:spChg chg="mod">
          <ac:chgData name="Robin Rettien" userId="d3b77970-caed-4e6f-89f3-1a113df11dad" providerId="ADAL" clId="{E6289873-9FE9-4CA2-AC8B-3995D64E2CE3}" dt="2020-11-09T15:34:10.881" v="354" actId="208"/>
          <ac:spMkLst>
            <pc:docMk/>
            <pc:sldMk cId="350211027" sldId="4547"/>
            <ac:spMk id="32" creationId="{AFCAE5D8-39DB-4A29-A9C8-303950288B1E}"/>
          </ac:spMkLst>
        </pc:spChg>
        <pc:spChg chg="mod">
          <ac:chgData name="Robin Rettien" userId="d3b77970-caed-4e6f-89f3-1a113df11dad" providerId="ADAL" clId="{E6289873-9FE9-4CA2-AC8B-3995D64E2CE3}" dt="2020-11-09T15:34:10.881" v="354" actId="208"/>
          <ac:spMkLst>
            <pc:docMk/>
            <pc:sldMk cId="350211027" sldId="4547"/>
            <ac:spMk id="33" creationId="{DFF0484F-D818-4EFF-8ED9-5E230B41B6A2}"/>
          </ac:spMkLst>
        </pc:spChg>
        <pc:spChg chg="mod">
          <ac:chgData name="Robin Rettien" userId="d3b77970-caed-4e6f-89f3-1a113df11dad" providerId="ADAL" clId="{E6289873-9FE9-4CA2-AC8B-3995D64E2CE3}" dt="2020-11-09T15:33:58.783" v="353" actId="207"/>
          <ac:spMkLst>
            <pc:docMk/>
            <pc:sldMk cId="350211027" sldId="4547"/>
            <ac:spMk id="41" creationId="{118ED9A4-193A-4AEE-BC9A-29026ADED536}"/>
          </ac:spMkLst>
        </pc:spChg>
        <pc:spChg chg="mod">
          <ac:chgData name="Robin Rettien" userId="d3b77970-caed-4e6f-89f3-1a113df11dad" providerId="ADAL" clId="{E6289873-9FE9-4CA2-AC8B-3995D64E2CE3}" dt="2020-11-09T15:33:58.783" v="353" actId="207"/>
          <ac:spMkLst>
            <pc:docMk/>
            <pc:sldMk cId="350211027" sldId="4547"/>
            <ac:spMk id="43" creationId="{84DA08A4-0F5C-41EC-9FD4-CA5AE6B7B6F0}"/>
          </ac:spMkLst>
        </pc:spChg>
        <pc:spChg chg="mod">
          <ac:chgData name="Robin Rettien" userId="d3b77970-caed-4e6f-89f3-1a113df11dad" providerId="ADAL" clId="{E6289873-9FE9-4CA2-AC8B-3995D64E2CE3}" dt="2020-11-09T15:34:10.881" v="354" actId="208"/>
          <ac:spMkLst>
            <pc:docMk/>
            <pc:sldMk cId="350211027" sldId="4547"/>
            <ac:spMk id="72" creationId="{69C1D583-971A-475C-92B1-FCE3FFEE39CA}"/>
          </ac:spMkLst>
        </pc:spChg>
        <pc:picChg chg="add mod">
          <ac:chgData name="Robin Rettien" userId="d3b77970-caed-4e6f-89f3-1a113df11dad" providerId="ADAL" clId="{E6289873-9FE9-4CA2-AC8B-3995D64E2CE3}" dt="2020-11-09T15:33:31.157" v="351" actId="1076"/>
          <ac:picMkLst>
            <pc:docMk/>
            <pc:sldMk cId="350211027" sldId="4547"/>
            <ac:picMk id="15" creationId="{BB8A9F6E-4A5A-4529-AEBB-6857B777B3B8}"/>
          </ac:picMkLst>
        </pc:picChg>
        <pc:picChg chg="mod">
          <ac:chgData name="Robin Rettien" userId="d3b77970-caed-4e6f-89f3-1a113df11dad" providerId="ADAL" clId="{E6289873-9FE9-4CA2-AC8B-3995D64E2CE3}" dt="2020-11-09T15:33:35.945" v="352" actId="1076"/>
          <ac:picMkLst>
            <pc:docMk/>
            <pc:sldMk cId="350211027" sldId="4547"/>
            <ac:picMk id="16" creationId="{A21B46E8-7320-4058-BAEB-E037EAADCAB0}"/>
          </ac:picMkLst>
        </pc:picChg>
        <pc:picChg chg="add mod">
          <ac:chgData name="Robin Rettien" userId="d3b77970-caed-4e6f-89f3-1a113df11dad" providerId="ADAL" clId="{E6289873-9FE9-4CA2-AC8B-3995D64E2CE3}" dt="2020-11-09T15:33:31.157" v="351" actId="1076"/>
          <ac:picMkLst>
            <pc:docMk/>
            <pc:sldMk cId="350211027" sldId="4547"/>
            <ac:picMk id="18" creationId="{03CCE744-552A-4460-930D-65988705AF92}"/>
          </ac:picMkLst>
        </pc:picChg>
        <pc:picChg chg="mod">
          <ac:chgData name="Robin Rettien" userId="d3b77970-caed-4e6f-89f3-1a113df11dad" providerId="ADAL" clId="{E6289873-9FE9-4CA2-AC8B-3995D64E2CE3}" dt="2020-11-09T15:33:35.945" v="352" actId="1076"/>
          <ac:picMkLst>
            <pc:docMk/>
            <pc:sldMk cId="350211027" sldId="4547"/>
            <ac:picMk id="20" creationId="{6FC91CC0-C9A5-4A52-8B9F-224C8E4533A5}"/>
          </ac:picMkLst>
        </pc:picChg>
        <pc:picChg chg="mod">
          <ac:chgData name="Robin Rettien" userId="d3b77970-caed-4e6f-89f3-1a113df11dad" providerId="ADAL" clId="{E6289873-9FE9-4CA2-AC8B-3995D64E2CE3}" dt="2020-11-09T15:33:35.945" v="352" actId="1076"/>
          <ac:picMkLst>
            <pc:docMk/>
            <pc:sldMk cId="350211027" sldId="4547"/>
            <ac:picMk id="21" creationId="{3350D192-FFD6-4548-AF6C-6A039BF8F7B8}"/>
          </ac:picMkLst>
        </pc:picChg>
        <pc:picChg chg="mod">
          <ac:chgData name="Robin Rettien" userId="d3b77970-caed-4e6f-89f3-1a113df11dad" providerId="ADAL" clId="{E6289873-9FE9-4CA2-AC8B-3995D64E2CE3}" dt="2020-11-09T15:33:35.945" v="352" actId="1076"/>
          <ac:picMkLst>
            <pc:docMk/>
            <pc:sldMk cId="350211027" sldId="4547"/>
            <ac:picMk id="48" creationId="{E376A642-D617-49E7-BF83-7C797A4D202E}"/>
          </ac:picMkLst>
        </pc:picChg>
      </pc:sldChg>
      <pc:sldChg chg="addSp modSp mod">
        <pc:chgData name="Robin Rettien" userId="d3b77970-caed-4e6f-89f3-1a113df11dad" providerId="ADAL" clId="{E6289873-9FE9-4CA2-AC8B-3995D64E2CE3}" dt="2020-11-09T15:35:22.500" v="368" actId="207"/>
        <pc:sldMkLst>
          <pc:docMk/>
          <pc:sldMk cId="841112482" sldId="4548"/>
        </pc:sldMkLst>
        <pc:spChg chg="mod">
          <ac:chgData name="Robin Rettien" userId="d3b77970-caed-4e6f-89f3-1a113df11dad" providerId="ADAL" clId="{E6289873-9FE9-4CA2-AC8B-3995D64E2CE3}" dt="2020-11-09T15:34:28.922" v="355" actId="208"/>
          <ac:spMkLst>
            <pc:docMk/>
            <pc:sldMk cId="841112482" sldId="4548"/>
            <ac:spMk id="21" creationId="{74D60612-69C0-4B65-9A58-7DDC44340E6C}"/>
          </ac:spMkLst>
        </pc:spChg>
        <pc:spChg chg="mod">
          <ac:chgData name="Robin Rettien" userId="d3b77970-caed-4e6f-89f3-1a113df11dad" providerId="ADAL" clId="{E6289873-9FE9-4CA2-AC8B-3995D64E2CE3}" dt="2020-11-09T15:34:28.922" v="355" actId="208"/>
          <ac:spMkLst>
            <pc:docMk/>
            <pc:sldMk cId="841112482" sldId="4548"/>
            <ac:spMk id="22" creationId="{D2E752A8-C3DC-4C67-9AA8-7A93DB1F82A8}"/>
          </ac:spMkLst>
        </pc:spChg>
        <pc:spChg chg="mod">
          <ac:chgData name="Robin Rettien" userId="d3b77970-caed-4e6f-89f3-1a113df11dad" providerId="ADAL" clId="{E6289873-9FE9-4CA2-AC8B-3995D64E2CE3}" dt="2020-11-09T15:34:28.922" v="355" actId="208"/>
          <ac:spMkLst>
            <pc:docMk/>
            <pc:sldMk cId="841112482" sldId="4548"/>
            <ac:spMk id="24" creationId="{B2A604EB-20A5-426E-936F-539AE8E13E1A}"/>
          </ac:spMkLst>
        </pc:spChg>
        <pc:spChg chg="mod">
          <ac:chgData name="Robin Rettien" userId="d3b77970-caed-4e6f-89f3-1a113df11dad" providerId="ADAL" clId="{E6289873-9FE9-4CA2-AC8B-3995D64E2CE3}" dt="2020-11-09T15:34:33.279" v="356" actId="208"/>
          <ac:spMkLst>
            <pc:docMk/>
            <pc:sldMk cId="841112482" sldId="4548"/>
            <ac:spMk id="28" creationId="{C6DD607E-4696-4794-9613-B39A08C22DC7}"/>
          </ac:spMkLst>
        </pc:spChg>
        <pc:spChg chg="mod">
          <ac:chgData name="Robin Rettien" userId="d3b77970-caed-4e6f-89f3-1a113df11dad" providerId="ADAL" clId="{E6289873-9FE9-4CA2-AC8B-3995D64E2CE3}" dt="2020-11-09T15:34:35.154" v="357" actId="208"/>
          <ac:spMkLst>
            <pc:docMk/>
            <pc:sldMk cId="841112482" sldId="4548"/>
            <ac:spMk id="49" creationId="{0813A417-F492-4855-A9EF-BEAF4694B07F}"/>
          </ac:spMkLst>
        </pc:spChg>
        <pc:spChg chg="mod">
          <ac:chgData name="Robin Rettien" userId="d3b77970-caed-4e6f-89f3-1a113df11dad" providerId="ADAL" clId="{E6289873-9FE9-4CA2-AC8B-3995D64E2CE3}" dt="2020-11-09T15:35:22.500" v="368" actId="207"/>
          <ac:spMkLst>
            <pc:docMk/>
            <pc:sldMk cId="841112482" sldId="4548"/>
            <ac:spMk id="67" creationId="{DAF8678A-A9D6-4390-88ED-9D6BE7CA9C60}"/>
          </ac:spMkLst>
        </pc:spChg>
        <pc:spChg chg="mod">
          <ac:chgData name="Robin Rettien" userId="d3b77970-caed-4e6f-89f3-1a113df11dad" providerId="ADAL" clId="{E6289873-9FE9-4CA2-AC8B-3995D64E2CE3}" dt="2020-11-09T15:35:22.500" v="368" actId="207"/>
          <ac:spMkLst>
            <pc:docMk/>
            <pc:sldMk cId="841112482" sldId="4548"/>
            <ac:spMk id="68" creationId="{9E33DAFA-F1C8-4CDA-B6FC-CA970C1A0EBD}"/>
          </ac:spMkLst>
        </pc:spChg>
        <pc:grpChg chg="mod">
          <ac:chgData name="Robin Rettien" userId="d3b77970-caed-4e6f-89f3-1a113df11dad" providerId="ADAL" clId="{E6289873-9FE9-4CA2-AC8B-3995D64E2CE3}" dt="2020-11-09T15:35:19.148" v="367" actId="1076"/>
          <ac:grpSpMkLst>
            <pc:docMk/>
            <pc:sldMk cId="841112482" sldId="4548"/>
            <ac:grpSpMk id="18" creationId="{2AE81CD2-B26B-4E8B-8903-70AB9B313DFE}"/>
          </ac:grpSpMkLst>
        </pc:grpChg>
        <pc:picChg chg="add">
          <ac:chgData name="Robin Rettien" userId="d3b77970-caed-4e6f-89f3-1a113df11dad" providerId="ADAL" clId="{E6289873-9FE9-4CA2-AC8B-3995D64E2CE3}" dt="2020-11-09T15:32:34.010" v="343" actId="22"/>
          <ac:picMkLst>
            <pc:docMk/>
            <pc:sldMk cId="841112482" sldId="4548"/>
            <ac:picMk id="5" creationId="{FD8E7439-5C63-402A-BB2A-1C882A6AC062}"/>
          </ac:picMkLst>
        </pc:picChg>
        <pc:picChg chg="add">
          <ac:chgData name="Robin Rettien" userId="d3b77970-caed-4e6f-89f3-1a113df11dad" providerId="ADAL" clId="{E6289873-9FE9-4CA2-AC8B-3995D64E2CE3}" dt="2020-11-09T15:32:34.010" v="343" actId="22"/>
          <ac:picMkLst>
            <pc:docMk/>
            <pc:sldMk cId="841112482" sldId="4548"/>
            <ac:picMk id="6" creationId="{8C27DE40-4D1C-44B6-B7A5-E39380389094}"/>
          </ac:picMkLst>
        </pc:picChg>
        <pc:picChg chg="mod">
          <ac:chgData name="Robin Rettien" userId="d3b77970-caed-4e6f-89f3-1a113df11dad" providerId="ADAL" clId="{E6289873-9FE9-4CA2-AC8B-3995D64E2CE3}" dt="2020-11-09T15:32:43.017" v="344" actId="1076"/>
          <ac:picMkLst>
            <pc:docMk/>
            <pc:sldMk cId="841112482" sldId="4548"/>
            <ac:picMk id="19" creationId="{61B9D43D-FBB3-4932-AD67-634FEFE1AD77}"/>
          </ac:picMkLst>
        </pc:picChg>
        <pc:picChg chg="mod modCrop">
          <ac:chgData name="Robin Rettien" userId="d3b77970-caed-4e6f-89f3-1a113df11dad" providerId="ADAL" clId="{E6289873-9FE9-4CA2-AC8B-3995D64E2CE3}" dt="2020-11-09T15:32:43.017" v="344" actId="1076"/>
          <ac:picMkLst>
            <pc:docMk/>
            <pc:sldMk cId="841112482" sldId="4548"/>
            <ac:picMk id="20" creationId="{B6A0E0CA-682F-44F3-AFE5-4B624282CEB4}"/>
          </ac:picMkLst>
        </pc:picChg>
        <pc:picChg chg="mod modCrop">
          <ac:chgData name="Robin Rettien" userId="d3b77970-caed-4e6f-89f3-1a113df11dad" providerId="ADAL" clId="{E6289873-9FE9-4CA2-AC8B-3995D64E2CE3}" dt="2020-11-09T15:32:43.017" v="344" actId="1076"/>
          <ac:picMkLst>
            <pc:docMk/>
            <pc:sldMk cId="841112482" sldId="4548"/>
            <ac:picMk id="23" creationId="{3A85D7CA-EC71-4172-BEF7-D82375DC3040}"/>
          </ac:picMkLst>
        </pc:picChg>
      </pc:sldChg>
      <pc:sldChg chg="modSp mod">
        <pc:chgData name="Robin Rettien" userId="d3b77970-caed-4e6f-89f3-1a113df11dad" providerId="ADAL" clId="{E6289873-9FE9-4CA2-AC8B-3995D64E2CE3}" dt="2020-11-09T14:45:17.113" v="26" actId="13926"/>
        <pc:sldMkLst>
          <pc:docMk/>
          <pc:sldMk cId="2696964311" sldId="4550"/>
        </pc:sldMkLst>
        <pc:spChg chg="mod">
          <ac:chgData name="Robin Rettien" userId="d3b77970-caed-4e6f-89f3-1a113df11dad" providerId="ADAL" clId="{E6289873-9FE9-4CA2-AC8B-3995D64E2CE3}" dt="2020-11-09T14:45:17.113" v="26" actId="13926"/>
          <ac:spMkLst>
            <pc:docMk/>
            <pc:sldMk cId="2696964311" sldId="4550"/>
            <ac:spMk id="49" creationId="{3B09F82E-872F-4B7B-B389-F72F1F740FF8}"/>
          </ac:spMkLst>
        </pc:spChg>
      </pc:sldChg>
      <pc:sldChg chg="addSp modSp mod">
        <pc:chgData name="Robin Rettien" userId="d3b77970-caed-4e6f-89f3-1a113df11dad" providerId="ADAL" clId="{E6289873-9FE9-4CA2-AC8B-3995D64E2CE3}" dt="2020-11-09T15:35:32.670" v="369" actId="207"/>
        <pc:sldMkLst>
          <pc:docMk/>
          <pc:sldMk cId="2967990154" sldId="4553"/>
        </pc:sldMkLst>
        <pc:spChg chg="mod">
          <ac:chgData name="Robin Rettien" userId="d3b77970-caed-4e6f-89f3-1a113df11dad" providerId="ADAL" clId="{E6289873-9FE9-4CA2-AC8B-3995D64E2CE3}" dt="2020-11-09T15:34:43.095" v="358" actId="208"/>
          <ac:spMkLst>
            <pc:docMk/>
            <pc:sldMk cId="2967990154" sldId="4553"/>
            <ac:spMk id="28" creationId="{C6DD607E-4696-4794-9613-B39A08C22DC7}"/>
          </ac:spMkLst>
        </pc:spChg>
        <pc:spChg chg="mod">
          <ac:chgData name="Robin Rettien" userId="d3b77970-caed-4e6f-89f3-1a113df11dad" providerId="ADAL" clId="{E6289873-9FE9-4CA2-AC8B-3995D64E2CE3}" dt="2020-11-09T15:35:32.670" v="369" actId="207"/>
          <ac:spMkLst>
            <pc:docMk/>
            <pc:sldMk cId="2967990154" sldId="4553"/>
            <ac:spMk id="30" creationId="{4A1EA03B-70BE-46E6-89B2-BA1345A01194}"/>
          </ac:spMkLst>
        </pc:spChg>
        <pc:spChg chg="mod">
          <ac:chgData name="Robin Rettien" userId="d3b77970-caed-4e6f-89f3-1a113df11dad" providerId="ADAL" clId="{E6289873-9FE9-4CA2-AC8B-3995D64E2CE3}" dt="2020-11-09T15:34:46.448" v="360" actId="208"/>
          <ac:spMkLst>
            <pc:docMk/>
            <pc:sldMk cId="2967990154" sldId="4553"/>
            <ac:spMk id="32" creationId="{AFCAE5D8-39DB-4A29-A9C8-303950288B1E}"/>
          </ac:spMkLst>
        </pc:spChg>
        <pc:spChg chg="mod">
          <ac:chgData name="Robin Rettien" userId="d3b77970-caed-4e6f-89f3-1a113df11dad" providerId="ADAL" clId="{E6289873-9FE9-4CA2-AC8B-3995D64E2CE3}" dt="2020-11-09T15:34:43.095" v="358" actId="208"/>
          <ac:spMkLst>
            <pc:docMk/>
            <pc:sldMk cId="2967990154" sldId="4553"/>
            <ac:spMk id="33" creationId="{DFF0484F-D818-4EFF-8ED9-5E230B41B6A2}"/>
          </ac:spMkLst>
        </pc:spChg>
        <pc:spChg chg="mod">
          <ac:chgData name="Robin Rettien" userId="d3b77970-caed-4e6f-89f3-1a113df11dad" providerId="ADAL" clId="{E6289873-9FE9-4CA2-AC8B-3995D64E2CE3}" dt="2020-11-09T15:35:32.670" v="369" actId="207"/>
          <ac:spMkLst>
            <pc:docMk/>
            <pc:sldMk cId="2967990154" sldId="4553"/>
            <ac:spMk id="42" creationId="{F066C725-D241-4740-9941-B2B4CD05BA61}"/>
          </ac:spMkLst>
        </pc:spChg>
        <pc:spChg chg="mod">
          <ac:chgData name="Robin Rettien" userId="d3b77970-caed-4e6f-89f3-1a113df11dad" providerId="ADAL" clId="{E6289873-9FE9-4CA2-AC8B-3995D64E2CE3}" dt="2020-11-09T15:35:32.670" v="369" actId="207"/>
          <ac:spMkLst>
            <pc:docMk/>
            <pc:sldMk cId="2967990154" sldId="4553"/>
            <ac:spMk id="43" creationId="{83D5A13C-6B87-43EB-AF37-D83513A1F464}"/>
          </ac:spMkLst>
        </pc:spChg>
        <pc:spChg chg="mod">
          <ac:chgData name="Robin Rettien" userId="d3b77970-caed-4e6f-89f3-1a113df11dad" providerId="ADAL" clId="{E6289873-9FE9-4CA2-AC8B-3995D64E2CE3}" dt="2020-11-09T15:35:32.670" v="369" actId="207"/>
          <ac:spMkLst>
            <pc:docMk/>
            <pc:sldMk cId="2967990154" sldId="4553"/>
            <ac:spMk id="44" creationId="{26A8D490-F631-4A73-95D4-0A4ED9A248CA}"/>
          </ac:spMkLst>
        </pc:spChg>
        <pc:spChg chg="mod">
          <ac:chgData name="Robin Rettien" userId="d3b77970-caed-4e6f-89f3-1a113df11dad" providerId="ADAL" clId="{E6289873-9FE9-4CA2-AC8B-3995D64E2CE3}" dt="2020-11-09T15:34:44.782" v="359" actId="208"/>
          <ac:spMkLst>
            <pc:docMk/>
            <pc:sldMk cId="2967990154" sldId="4553"/>
            <ac:spMk id="72" creationId="{69C1D583-971A-475C-92B1-FCE3FFEE39CA}"/>
          </ac:spMkLst>
        </pc:spChg>
        <pc:picChg chg="add mod">
          <ac:chgData name="Robin Rettien" userId="d3b77970-caed-4e6f-89f3-1a113df11dad" providerId="ADAL" clId="{E6289873-9FE9-4CA2-AC8B-3995D64E2CE3}" dt="2020-11-09T15:33:12.058" v="347" actId="1076"/>
          <ac:picMkLst>
            <pc:docMk/>
            <pc:sldMk cId="2967990154" sldId="4553"/>
            <ac:picMk id="15" creationId="{EAD81D7E-5522-46E6-B95E-B49F4DFC2AA6}"/>
          </ac:picMkLst>
        </pc:picChg>
        <pc:picChg chg="add mod">
          <ac:chgData name="Robin Rettien" userId="d3b77970-caed-4e6f-89f3-1a113df11dad" providerId="ADAL" clId="{E6289873-9FE9-4CA2-AC8B-3995D64E2CE3}" dt="2020-11-09T15:33:12.058" v="347" actId="1076"/>
          <ac:picMkLst>
            <pc:docMk/>
            <pc:sldMk cId="2967990154" sldId="4553"/>
            <ac:picMk id="17" creationId="{65B1D42F-BF16-47A1-BF67-D4048F48054C}"/>
          </ac:picMkLst>
        </pc:picChg>
        <pc:picChg chg="mod">
          <ac:chgData name="Robin Rettien" userId="d3b77970-caed-4e6f-89f3-1a113df11dad" providerId="ADAL" clId="{E6289873-9FE9-4CA2-AC8B-3995D64E2CE3}" dt="2020-11-09T15:33:17.173" v="348" actId="1076"/>
          <ac:picMkLst>
            <pc:docMk/>
            <pc:sldMk cId="2967990154" sldId="4553"/>
            <ac:picMk id="26" creationId="{CED087B5-99AF-432D-918B-42A72515E512}"/>
          </ac:picMkLst>
        </pc:picChg>
        <pc:picChg chg="mod">
          <ac:chgData name="Robin Rettien" userId="d3b77970-caed-4e6f-89f3-1a113df11dad" providerId="ADAL" clId="{E6289873-9FE9-4CA2-AC8B-3995D64E2CE3}" dt="2020-11-09T15:33:17.173" v="348" actId="1076"/>
          <ac:picMkLst>
            <pc:docMk/>
            <pc:sldMk cId="2967990154" sldId="4553"/>
            <ac:picMk id="29" creationId="{6E4DB0A2-27BE-4451-B984-02604E2B8699}"/>
          </ac:picMkLst>
        </pc:picChg>
      </pc:sldChg>
      <pc:sldChg chg="addSp modSp mod">
        <pc:chgData name="Robin Rettien" userId="d3b77970-caed-4e6f-89f3-1a113df11dad" providerId="ADAL" clId="{E6289873-9FE9-4CA2-AC8B-3995D64E2CE3}" dt="2020-11-09T15:35:37.702" v="370" actId="207"/>
        <pc:sldMkLst>
          <pc:docMk/>
          <pc:sldMk cId="2176563733" sldId="4554"/>
        </pc:sldMkLst>
        <pc:spChg chg="mod">
          <ac:chgData name="Robin Rettien" userId="d3b77970-caed-4e6f-89f3-1a113df11dad" providerId="ADAL" clId="{E6289873-9FE9-4CA2-AC8B-3995D64E2CE3}" dt="2020-11-09T15:34:55.400" v="363" actId="208"/>
          <ac:spMkLst>
            <pc:docMk/>
            <pc:sldMk cId="2176563733" sldId="4554"/>
            <ac:spMk id="21" creationId="{74D60612-69C0-4B65-9A58-7DDC44340E6C}"/>
          </ac:spMkLst>
        </pc:spChg>
        <pc:spChg chg="mod">
          <ac:chgData name="Robin Rettien" userId="d3b77970-caed-4e6f-89f3-1a113df11dad" providerId="ADAL" clId="{E6289873-9FE9-4CA2-AC8B-3995D64E2CE3}" dt="2020-11-09T15:35:00.255" v="365" actId="208"/>
          <ac:spMkLst>
            <pc:docMk/>
            <pc:sldMk cId="2176563733" sldId="4554"/>
            <ac:spMk id="22" creationId="{D2E752A8-C3DC-4C67-9AA8-7A93DB1F82A8}"/>
          </ac:spMkLst>
        </pc:spChg>
        <pc:spChg chg="mod">
          <ac:chgData name="Robin Rettien" userId="d3b77970-caed-4e6f-89f3-1a113df11dad" providerId="ADAL" clId="{E6289873-9FE9-4CA2-AC8B-3995D64E2CE3}" dt="2020-11-09T15:35:37.702" v="370" actId="207"/>
          <ac:spMkLst>
            <pc:docMk/>
            <pc:sldMk cId="2176563733" sldId="4554"/>
            <ac:spMk id="24" creationId="{D8C95CC4-D829-4836-AAC9-50288DF9C742}"/>
          </ac:spMkLst>
        </pc:spChg>
        <pc:spChg chg="mod">
          <ac:chgData name="Robin Rettien" userId="d3b77970-caed-4e6f-89f3-1a113df11dad" providerId="ADAL" clId="{E6289873-9FE9-4CA2-AC8B-3995D64E2CE3}" dt="2020-11-09T15:34:50.214" v="361" actId="208"/>
          <ac:spMkLst>
            <pc:docMk/>
            <pc:sldMk cId="2176563733" sldId="4554"/>
            <ac:spMk id="28" creationId="{C6DD607E-4696-4794-9613-B39A08C22DC7}"/>
          </ac:spMkLst>
        </pc:spChg>
        <pc:spChg chg="mod">
          <ac:chgData name="Robin Rettien" userId="d3b77970-caed-4e6f-89f3-1a113df11dad" providerId="ADAL" clId="{E6289873-9FE9-4CA2-AC8B-3995D64E2CE3}" dt="2020-11-09T15:34:51.945" v="362" actId="208"/>
          <ac:spMkLst>
            <pc:docMk/>
            <pc:sldMk cId="2176563733" sldId="4554"/>
            <ac:spMk id="37" creationId="{26F47B38-3885-4ED8-9EB8-986560003112}"/>
          </ac:spMkLst>
        </pc:spChg>
        <pc:spChg chg="mod">
          <ac:chgData name="Robin Rettien" userId="d3b77970-caed-4e6f-89f3-1a113df11dad" providerId="ADAL" clId="{E6289873-9FE9-4CA2-AC8B-3995D64E2CE3}" dt="2020-11-09T15:34:58.529" v="364" actId="208"/>
          <ac:spMkLst>
            <pc:docMk/>
            <pc:sldMk cId="2176563733" sldId="4554"/>
            <ac:spMk id="42" creationId="{6F69714A-C276-48EE-913C-CB3248D551FF}"/>
          </ac:spMkLst>
        </pc:spChg>
        <pc:spChg chg="mod">
          <ac:chgData name="Robin Rettien" userId="d3b77970-caed-4e6f-89f3-1a113df11dad" providerId="ADAL" clId="{E6289873-9FE9-4CA2-AC8B-3995D64E2CE3}" dt="2020-11-09T15:35:37.702" v="370" actId="207"/>
          <ac:spMkLst>
            <pc:docMk/>
            <pc:sldMk cId="2176563733" sldId="4554"/>
            <ac:spMk id="48" creationId="{3020B7A7-F364-4E58-BD72-9476B17A0322}"/>
          </ac:spMkLst>
        </pc:spChg>
        <pc:grpChg chg="mod">
          <ac:chgData name="Robin Rettien" userId="d3b77970-caed-4e6f-89f3-1a113df11dad" providerId="ADAL" clId="{E6289873-9FE9-4CA2-AC8B-3995D64E2CE3}" dt="2020-11-09T15:32:09.410" v="339" actId="1076"/>
          <ac:grpSpMkLst>
            <pc:docMk/>
            <pc:sldMk cId="2176563733" sldId="4554"/>
            <ac:grpSpMk id="26" creationId="{A3050F15-0916-404A-AEE4-5920D3041463}"/>
          </ac:grpSpMkLst>
        </pc:grpChg>
        <pc:grpChg chg="mod">
          <ac:chgData name="Robin Rettien" userId="d3b77970-caed-4e6f-89f3-1a113df11dad" providerId="ADAL" clId="{E6289873-9FE9-4CA2-AC8B-3995D64E2CE3}" dt="2020-11-09T15:31:51.263" v="337" actId="1076"/>
          <ac:grpSpMkLst>
            <pc:docMk/>
            <pc:sldMk cId="2176563733" sldId="4554"/>
            <ac:grpSpMk id="39" creationId="{24CA3FB2-0EC3-43C9-B2DA-20C806191C49}"/>
          </ac:grpSpMkLst>
        </pc:grpChg>
        <pc:picChg chg="mod">
          <ac:chgData name="Robin Rettien" userId="d3b77970-caed-4e6f-89f3-1a113df11dad" providerId="ADAL" clId="{E6289873-9FE9-4CA2-AC8B-3995D64E2CE3}" dt="2020-11-09T15:31:51.263" v="337" actId="1076"/>
          <ac:picMkLst>
            <pc:docMk/>
            <pc:sldMk cId="2176563733" sldId="4554"/>
            <ac:picMk id="20" creationId="{B6A0E0CA-682F-44F3-AFE5-4B624282CEB4}"/>
          </ac:picMkLst>
        </pc:picChg>
        <pc:picChg chg="add mod modCrop">
          <ac:chgData name="Robin Rettien" userId="d3b77970-caed-4e6f-89f3-1a113df11dad" providerId="ADAL" clId="{E6289873-9FE9-4CA2-AC8B-3995D64E2CE3}" dt="2020-11-09T15:31:58.149" v="338" actId="732"/>
          <ac:picMkLst>
            <pc:docMk/>
            <pc:sldMk cId="2176563733" sldId="4554"/>
            <ac:picMk id="29" creationId="{E100BE0B-6DA0-446C-93A9-0F5B1BBAADAF}"/>
          </ac:picMkLst>
        </pc:picChg>
        <pc:picChg chg="add mod">
          <ac:chgData name="Robin Rettien" userId="d3b77970-caed-4e6f-89f3-1a113df11dad" providerId="ADAL" clId="{E6289873-9FE9-4CA2-AC8B-3995D64E2CE3}" dt="2020-11-09T15:32:19.570" v="341" actId="1076"/>
          <ac:picMkLst>
            <pc:docMk/>
            <pc:sldMk cId="2176563733" sldId="4554"/>
            <ac:picMk id="43" creationId="{3F55A8A6-156D-4916-96B6-4F8186E9FB63}"/>
          </ac:picMkLst>
        </pc:picChg>
      </pc:sldChg>
      <pc:sldChg chg="modSp mod">
        <pc:chgData name="Robin Rettien" userId="d3b77970-caed-4e6f-89f3-1a113df11dad" providerId="ADAL" clId="{E6289873-9FE9-4CA2-AC8B-3995D64E2CE3}" dt="2020-11-09T14:45:25.866" v="27" actId="13926"/>
        <pc:sldMkLst>
          <pc:docMk/>
          <pc:sldMk cId="2516733516" sldId="4556"/>
        </pc:sldMkLst>
        <pc:spChg chg="mod">
          <ac:chgData name="Robin Rettien" userId="d3b77970-caed-4e6f-89f3-1a113df11dad" providerId="ADAL" clId="{E6289873-9FE9-4CA2-AC8B-3995D64E2CE3}" dt="2020-11-09T14:45:25.866" v="27" actId="13926"/>
          <ac:spMkLst>
            <pc:docMk/>
            <pc:sldMk cId="2516733516" sldId="4556"/>
            <ac:spMk id="4" creationId="{29CB9718-F33C-45E0-97AD-AD6A26E51A3C}"/>
          </ac:spMkLst>
        </pc:spChg>
      </pc:sldChg>
      <pc:sldChg chg="modSp mod">
        <pc:chgData name="Robin Rettien" userId="d3b77970-caed-4e6f-89f3-1a113df11dad" providerId="ADAL" clId="{E6289873-9FE9-4CA2-AC8B-3995D64E2CE3}" dt="2020-11-09T16:14:38.216" v="394" actId="13926"/>
        <pc:sldMkLst>
          <pc:docMk/>
          <pc:sldMk cId="2550319828" sldId="4559"/>
        </pc:sldMkLst>
        <pc:spChg chg="mod">
          <ac:chgData name="Robin Rettien" userId="d3b77970-caed-4e6f-89f3-1a113df11dad" providerId="ADAL" clId="{E6289873-9FE9-4CA2-AC8B-3995D64E2CE3}" dt="2020-11-09T16:14:38.216" v="394" actId="13926"/>
          <ac:spMkLst>
            <pc:docMk/>
            <pc:sldMk cId="2550319828" sldId="4559"/>
            <ac:spMk id="4" creationId="{29CB9718-F33C-45E0-97AD-AD6A26E51A3C}"/>
          </ac:spMkLst>
        </pc:spChg>
      </pc:sldChg>
      <pc:sldChg chg="modSp mod">
        <pc:chgData name="Robin Rettien" userId="d3b77970-caed-4e6f-89f3-1a113df11dad" providerId="ADAL" clId="{E6289873-9FE9-4CA2-AC8B-3995D64E2CE3}" dt="2020-11-09T14:41:43.475" v="4" actId="13926"/>
        <pc:sldMkLst>
          <pc:docMk/>
          <pc:sldMk cId="574132940" sldId="4564"/>
        </pc:sldMkLst>
        <pc:spChg chg="mod">
          <ac:chgData name="Robin Rettien" userId="d3b77970-caed-4e6f-89f3-1a113df11dad" providerId="ADAL" clId="{E6289873-9FE9-4CA2-AC8B-3995D64E2CE3}" dt="2020-11-09T14:41:43.475" v="4" actId="13926"/>
          <ac:spMkLst>
            <pc:docMk/>
            <pc:sldMk cId="574132940" sldId="4564"/>
            <ac:spMk id="22" creationId="{2F47D0DB-84EB-4CC5-96D9-A82370ACA5EC}"/>
          </ac:spMkLst>
        </pc:spChg>
      </pc:sldChg>
      <pc:sldChg chg="modSp mod">
        <pc:chgData name="Robin Rettien" userId="d3b77970-caed-4e6f-89f3-1a113df11dad" providerId="ADAL" clId="{E6289873-9FE9-4CA2-AC8B-3995D64E2CE3}" dt="2020-11-09T14:41:55.989" v="5" actId="13926"/>
        <pc:sldMkLst>
          <pc:docMk/>
          <pc:sldMk cId="2322720532" sldId="4566"/>
        </pc:sldMkLst>
        <pc:spChg chg="mod">
          <ac:chgData name="Robin Rettien" userId="d3b77970-caed-4e6f-89f3-1a113df11dad" providerId="ADAL" clId="{E6289873-9FE9-4CA2-AC8B-3995D64E2CE3}" dt="2020-11-09T14:41:55.989" v="5" actId="13926"/>
          <ac:spMkLst>
            <pc:docMk/>
            <pc:sldMk cId="2322720532" sldId="4566"/>
            <ac:spMk id="16" creationId="{3894E82E-994D-4A25-85D0-08B09665DC1C}"/>
          </ac:spMkLst>
        </pc:spChg>
      </pc:sldChg>
      <pc:sldChg chg="addSp modSp mod">
        <pc:chgData name="Robin Rettien" userId="d3b77970-caed-4e6f-89f3-1a113df11dad" providerId="ADAL" clId="{E6289873-9FE9-4CA2-AC8B-3995D64E2CE3}" dt="2020-11-09T15:29:35.020" v="294"/>
        <pc:sldMkLst>
          <pc:docMk/>
          <pc:sldMk cId="1804045032" sldId="4567"/>
        </pc:sldMkLst>
        <pc:spChg chg="add mod">
          <ac:chgData name="Robin Rettien" userId="d3b77970-caed-4e6f-89f3-1a113df11dad" providerId="ADAL" clId="{E6289873-9FE9-4CA2-AC8B-3995D64E2CE3}" dt="2020-11-09T15:26:29.084" v="253" actId="1076"/>
          <ac:spMkLst>
            <pc:docMk/>
            <pc:sldMk cId="1804045032" sldId="4567"/>
            <ac:spMk id="8" creationId="{A2CA5686-720F-439C-A060-32F6B4951D1D}"/>
          </ac:spMkLst>
        </pc:spChg>
        <pc:spChg chg="mod">
          <ac:chgData name="Robin Rettien" userId="d3b77970-caed-4e6f-89f3-1a113df11dad" providerId="ADAL" clId="{E6289873-9FE9-4CA2-AC8B-3995D64E2CE3}" dt="2020-11-09T14:42:03.616" v="6" actId="13926"/>
          <ac:spMkLst>
            <pc:docMk/>
            <pc:sldMk cId="1804045032" sldId="4567"/>
            <ac:spMk id="20" creationId="{D3C7193E-FD9A-481D-A469-A977CE4C7A85}"/>
          </ac:spMkLst>
        </pc:spChg>
        <pc:spChg chg="mod">
          <ac:chgData name="Robin Rettien" userId="d3b77970-caed-4e6f-89f3-1a113df11dad" providerId="ADAL" clId="{E6289873-9FE9-4CA2-AC8B-3995D64E2CE3}" dt="2020-11-09T15:24:37.644" v="220" actId="552"/>
          <ac:spMkLst>
            <pc:docMk/>
            <pc:sldMk cId="1804045032" sldId="4567"/>
            <ac:spMk id="21" creationId="{1992C58E-56C0-49F4-8A7E-C94E5AAF5CF6}"/>
          </ac:spMkLst>
        </pc:spChg>
        <pc:spChg chg="add mod">
          <ac:chgData name="Robin Rettien" userId="d3b77970-caed-4e6f-89f3-1a113df11dad" providerId="ADAL" clId="{E6289873-9FE9-4CA2-AC8B-3995D64E2CE3}" dt="2020-11-09T15:28:01.149" v="272" actId="14100"/>
          <ac:spMkLst>
            <pc:docMk/>
            <pc:sldMk cId="1804045032" sldId="4567"/>
            <ac:spMk id="27" creationId="{712F47FF-C20C-4FB1-91F8-E975A5019969}"/>
          </ac:spMkLst>
        </pc:spChg>
        <pc:spChg chg="mod">
          <ac:chgData name="Robin Rettien" userId="d3b77970-caed-4e6f-89f3-1a113df11dad" providerId="ADAL" clId="{E6289873-9FE9-4CA2-AC8B-3995D64E2CE3}" dt="2020-11-09T15:24:37.644" v="220" actId="552"/>
          <ac:spMkLst>
            <pc:docMk/>
            <pc:sldMk cId="1804045032" sldId="4567"/>
            <ac:spMk id="34" creationId="{D1549B52-035F-40B1-9E20-890BD8AA077F}"/>
          </ac:spMkLst>
        </pc:spChg>
        <pc:spChg chg="add mod ord">
          <ac:chgData name="Robin Rettien" userId="d3b77970-caed-4e6f-89f3-1a113df11dad" providerId="ADAL" clId="{E6289873-9FE9-4CA2-AC8B-3995D64E2CE3}" dt="2020-11-09T15:25:00.204" v="227" actId="167"/>
          <ac:spMkLst>
            <pc:docMk/>
            <pc:sldMk cId="1804045032" sldId="4567"/>
            <ac:spMk id="37" creationId="{43153831-0350-49FF-830F-91068CEF6C71}"/>
          </ac:spMkLst>
        </pc:spChg>
        <pc:spChg chg="add mod">
          <ac:chgData name="Robin Rettien" userId="d3b77970-caed-4e6f-89f3-1a113df11dad" providerId="ADAL" clId="{E6289873-9FE9-4CA2-AC8B-3995D64E2CE3}" dt="2020-11-09T15:26:18.782" v="251" actId="14100"/>
          <ac:spMkLst>
            <pc:docMk/>
            <pc:sldMk cId="1804045032" sldId="4567"/>
            <ac:spMk id="40" creationId="{ACE84908-E4A8-4604-A75D-1597F5A19AE5}"/>
          </ac:spMkLst>
        </pc:spChg>
        <pc:spChg chg="add mod">
          <ac:chgData name="Robin Rettien" userId="d3b77970-caed-4e6f-89f3-1a113df11dad" providerId="ADAL" clId="{E6289873-9FE9-4CA2-AC8B-3995D64E2CE3}" dt="2020-11-09T15:27:10.341" v="265" actId="207"/>
          <ac:spMkLst>
            <pc:docMk/>
            <pc:sldMk cId="1804045032" sldId="4567"/>
            <ac:spMk id="41" creationId="{09297640-2883-4D48-8371-08A884A3C511}"/>
          </ac:spMkLst>
        </pc:spChg>
        <pc:spChg chg="add mod">
          <ac:chgData name="Robin Rettien" userId="d3b77970-caed-4e6f-89f3-1a113df11dad" providerId="ADAL" clId="{E6289873-9FE9-4CA2-AC8B-3995D64E2CE3}" dt="2020-11-09T15:28:03.434" v="273" actId="571"/>
          <ac:spMkLst>
            <pc:docMk/>
            <pc:sldMk cId="1804045032" sldId="4567"/>
            <ac:spMk id="46" creationId="{2EC90498-3188-4363-9364-FC7C3952678E}"/>
          </ac:spMkLst>
        </pc:spChg>
        <pc:spChg chg="add mod">
          <ac:chgData name="Robin Rettien" userId="d3b77970-caed-4e6f-89f3-1a113df11dad" providerId="ADAL" clId="{E6289873-9FE9-4CA2-AC8B-3995D64E2CE3}" dt="2020-11-09T15:28:14.941" v="277" actId="14100"/>
          <ac:spMkLst>
            <pc:docMk/>
            <pc:sldMk cId="1804045032" sldId="4567"/>
            <ac:spMk id="47" creationId="{E5186C92-98DB-4AE9-8470-4B943D3CEF7F}"/>
          </ac:spMkLst>
        </pc:spChg>
        <pc:spChg chg="add mod">
          <ac:chgData name="Robin Rettien" userId="d3b77970-caed-4e6f-89f3-1a113df11dad" providerId="ADAL" clId="{E6289873-9FE9-4CA2-AC8B-3995D64E2CE3}" dt="2020-11-09T15:28:14.941" v="277" actId="14100"/>
          <ac:spMkLst>
            <pc:docMk/>
            <pc:sldMk cId="1804045032" sldId="4567"/>
            <ac:spMk id="48" creationId="{7ED01CA1-2A79-4712-A640-4907A37A1137}"/>
          </ac:spMkLst>
        </pc:spChg>
        <pc:picChg chg="add mod">
          <ac:chgData name="Robin Rettien" userId="d3b77970-caed-4e6f-89f3-1a113df11dad" providerId="ADAL" clId="{E6289873-9FE9-4CA2-AC8B-3995D64E2CE3}" dt="2020-11-09T15:25:33.058" v="241" actId="1076"/>
          <ac:picMkLst>
            <pc:docMk/>
            <pc:sldMk cId="1804045032" sldId="4567"/>
            <ac:picMk id="4" creationId="{52A38E26-2D4D-4272-AAE9-77B26B5C929B}"/>
          </ac:picMkLst>
        </pc:picChg>
        <pc:picChg chg="mod">
          <ac:chgData name="Robin Rettien" userId="d3b77970-caed-4e6f-89f3-1a113df11dad" providerId="ADAL" clId="{E6289873-9FE9-4CA2-AC8B-3995D64E2CE3}" dt="2020-11-09T15:24:55.451" v="225" actId="552"/>
          <ac:picMkLst>
            <pc:docMk/>
            <pc:sldMk cId="1804045032" sldId="4567"/>
            <ac:picMk id="13" creationId="{2CDE7D67-BD10-4E89-B8C7-A79952828DB5}"/>
          </ac:picMkLst>
        </pc:picChg>
        <pc:picChg chg="mod">
          <ac:chgData name="Robin Rettien" userId="d3b77970-caed-4e6f-89f3-1a113df11dad" providerId="ADAL" clId="{E6289873-9FE9-4CA2-AC8B-3995D64E2CE3}" dt="2020-11-09T15:25:36.423" v="242" actId="1076"/>
          <ac:picMkLst>
            <pc:docMk/>
            <pc:sldMk cId="1804045032" sldId="4567"/>
            <ac:picMk id="14" creationId="{DF53922B-C9FE-4932-A588-8FBC3E49B653}"/>
          </ac:picMkLst>
        </pc:picChg>
        <pc:picChg chg="add mod">
          <ac:chgData name="Robin Rettien" userId="d3b77970-caed-4e6f-89f3-1a113df11dad" providerId="ADAL" clId="{E6289873-9FE9-4CA2-AC8B-3995D64E2CE3}" dt="2020-11-09T15:27:47.966" v="269" actId="108"/>
          <ac:picMkLst>
            <pc:docMk/>
            <pc:sldMk cId="1804045032" sldId="4567"/>
            <ac:picMk id="23" creationId="{C4A5BC5D-DEC9-4541-A173-6E4CF1DDDBE6}"/>
          </ac:picMkLst>
        </pc:picChg>
        <pc:picChg chg="add mod">
          <ac:chgData name="Robin Rettien" userId="d3b77970-caed-4e6f-89f3-1a113df11dad" providerId="ADAL" clId="{E6289873-9FE9-4CA2-AC8B-3995D64E2CE3}" dt="2020-11-09T15:28:50.172" v="284" actId="108"/>
          <ac:picMkLst>
            <pc:docMk/>
            <pc:sldMk cId="1804045032" sldId="4567"/>
            <ac:picMk id="29" creationId="{FB7973DD-FCB0-4294-A7B6-72ED33C4B553}"/>
          </ac:picMkLst>
        </pc:picChg>
        <pc:picChg chg="add mod">
          <ac:chgData name="Robin Rettien" userId="d3b77970-caed-4e6f-89f3-1a113df11dad" providerId="ADAL" clId="{E6289873-9FE9-4CA2-AC8B-3995D64E2CE3}" dt="2020-11-09T15:29:35.020" v="294"/>
          <ac:picMkLst>
            <pc:docMk/>
            <pc:sldMk cId="1804045032" sldId="4567"/>
            <ac:picMk id="30" creationId="{D0B756CF-D9A7-41CB-96CD-CDB30088AEC9}"/>
          </ac:picMkLst>
        </pc:picChg>
        <pc:picChg chg="add mod">
          <ac:chgData name="Robin Rettien" userId="d3b77970-caed-4e6f-89f3-1a113df11dad" providerId="ADAL" clId="{E6289873-9FE9-4CA2-AC8B-3995D64E2CE3}" dt="2020-11-09T15:29:35.020" v="294"/>
          <ac:picMkLst>
            <pc:docMk/>
            <pc:sldMk cId="1804045032" sldId="4567"/>
            <ac:picMk id="53" creationId="{A2B26C0B-101C-4085-94AD-1BB973F4CA04}"/>
          </ac:picMkLst>
        </pc:picChg>
      </pc:sldChg>
      <pc:sldChg chg="addSp modSp mod">
        <pc:chgData name="Robin Rettien" userId="d3b77970-caed-4e6f-89f3-1a113df11dad" providerId="ADAL" clId="{E6289873-9FE9-4CA2-AC8B-3995D64E2CE3}" dt="2020-11-09T14:56:46.584" v="33" actId="207"/>
        <pc:sldMkLst>
          <pc:docMk/>
          <pc:sldMk cId="321839724" sldId="4568"/>
        </pc:sldMkLst>
        <pc:spChg chg="mod">
          <ac:chgData name="Robin Rettien" userId="d3b77970-caed-4e6f-89f3-1a113df11dad" providerId="ADAL" clId="{E6289873-9FE9-4CA2-AC8B-3995D64E2CE3}" dt="2020-11-09T14:42:17.400" v="9" actId="13926"/>
          <ac:spMkLst>
            <pc:docMk/>
            <pc:sldMk cId="321839724" sldId="4568"/>
            <ac:spMk id="2" creationId="{7D701395-8032-4536-906F-15A66E308701}"/>
          </ac:spMkLst>
        </pc:spChg>
        <pc:spChg chg="mod">
          <ac:chgData name="Robin Rettien" userId="d3b77970-caed-4e6f-89f3-1a113df11dad" providerId="ADAL" clId="{E6289873-9FE9-4CA2-AC8B-3995D64E2CE3}" dt="2020-11-09T14:42:17.400" v="9" actId="13926"/>
          <ac:spMkLst>
            <pc:docMk/>
            <pc:sldMk cId="321839724" sldId="4568"/>
            <ac:spMk id="3" creationId="{1B6D7A15-F2B3-4695-A777-750399DE72AF}"/>
          </ac:spMkLst>
        </pc:spChg>
        <pc:spChg chg="add">
          <ac:chgData name="Robin Rettien" userId="d3b77970-caed-4e6f-89f3-1a113df11dad" providerId="ADAL" clId="{E6289873-9FE9-4CA2-AC8B-3995D64E2CE3}" dt="2020-11-09T14:56:38.015" v="31" actId="22"/>
          <ac:spMkLst>
            <pc:docMk/>
            <pc:sldMk cId="321839724" sldId="4568"/>
            <ac:spMk id="4" creationId="{2E606555-DAF1-4DED-975A-9673A9651C37}"/>
          </ac:spMkLst>
        </pc:spChg>
        <pc:spChg chg="mod">
          <ac:chgData name="Robin Rettien" userId="d3b77970-caed-4e6f-89f3-1a113df11dad" providerId="ADAL" clId="{E6289873-9FE9-4CA2-AC8B-3995D64E2CE3}" dt="2020-11-09T14:42:17.400" v="9" actId="13926"/>
          <ac:spMkLst>
            <pc:docMk/>
            <pc:sldMk cId="321839724" sldId="4568"/>
            <ac:spMk id="5" creationId="{A64E89AD-D070-49F5-A662-5483A122EF37}"/>
          </ac:spMkLst>
        </pc:spChg>
        <pc:spChg chg="mod">
          <ac:chgData name="Robin Rettien" userId="d3b77970-caed-4e6f-89f3-1a113df11dad" providerId="ADAL" clId="{E6289873-9FE9-4CA2-AC8B-3995D64E2CE3}" dt="2020-11-09T14:42:17.400" v="9" actId="13926"/>
          <ac:spMkLst>
            <pc:docMk/>
            <pc:sldMk cId="321839724" sldId="4568"/>
            <ac:spMk id="6" creationId="{0ACFCEB1-61E6-45E9-A094-260A11D7B650}"/>
          </ac:spMkLst>
        </pc:spChg>
        <pc:spChg chg="mod">
          <ac:chgData name="Robin Rettien" userId="d3b77970-caed-4e6f-89f3-1a113df11dad" providerId="ADAL" clId="{E6289873-9FE9-4CA2-AC8B-3995D64E2CE3}" dt="2020-11-09T14:42:17.400" v="9" actId="13926"/>
          <ac:spMkLst>
            <pc:docMk/>
            <pc:sldMk cId="321839724" sldId="4568"/>
            <ac:spMk id="7" creationId="{E25D11AF-2D41-4905-883B-5FEA1763E491}"/>
          </ac:spMkLst>
        </pc:spChg>
        <pc:spChg chg="add">
          <ac:chgData name="Robin Rettien" userId="d3b77970-caed-4e6f-89f3-1a113df11dad" providerId="ADAL" clId="{E6289873-9FE9-4CA2-AC8B-3995D64E2CE3}" dt="2020-11-09T14:56:38.015" v="31" actId="22"/>
          <ac:spMkLst>
            <pc:docMk/>
            <pc:sldMk cId="321839724" sldId="4568"/>
            <ac:spMk id="9" creationId="{8C2120AA-5B89-45E6-864C-713CAC28C433}"/>
          </ac:spMkLst>
        </pc:spChg>
        <pc:spChg chg="add">
          <ac:chgData name="Robin Rettien" userId="d3b77970-caed-4e6f-89f3-1a113df11dad" providerId="ADAL" clId="{E6289873-9FE9-4CA2-AC8B-3995D64E2CE3}" dt="2020-11-09T14:56:38.015" v="31" actId="22"/>
          <ac:spMkLst>
            <pc:docMk/>
            <pc:sldMk cId="321839724" sldId="4568"/>
            <ac:spMk id="10" creationId="{D2349758-06D9-4D0F-A8C5-DC5D78B73784}"/>
          </ac:spMkLst>
        </pc:spChg>
        <pc:spChg chg="mod">
          <ac:chgData name="Robin Rettien" userId="d3b77970-caed-4e6f-89f3-1a113df11dad" providerId="ADAL" clId="{E6289873-9FE9-4CA2-AC8B-3995D64E2CE3}" dt="2020-11-09T14:42:17.400" v="9" actId="13926"/>
          <ac:spMkLst>
            <pc:docMk/>
            <pc:sldMk cId="321839724" sldId="4568"/>
            <ac:spMk id="19" creationId="{9562E9CE-361A-421C-807E-EA0EC47E52BF}"/>
          </ac:spMkLst>
        </pc:spChg>
        <pc:spChg chg="mod">
          <ac:chgData name="Robin Rettien" userId="d3b77970-caed-4e6f-89f3-1a113df11dad" providerId="ADAL" clId="{E6289873-9FE9-4CA2-AC8B-3995D64E2CE3}" dt="2020-11-09T14:42:17.400" v="9" actId="13926"/>
          <ac:spMkLst>
            <pc:docMk/>
            <pc:sldMk cId="321839724" sldId="4568"/>
            <ac:spMk id="20" creationId="{0636FC93-0094-44D1-916C-285C62F6754A}"/>
          </ac:spMkLst>
        </pc:spChg>
        <pc:spChg chg="mod">
          <ac:chgData name="Robin Rettien" userId="d3b77970-caed-4e6f-89f3-1a113df11dad" providerId="ADAL" clId="{E6289873-9FE9-4CA2-AC8B-3995D64E2CE3}" dt="2020-11-09T14:42:17.400" v="9" actId="13926"/>
          <ac:spMkLst>
            <pc:docMk/>
            <pc:sldMk cId="321839724" sldId="4568"/>
            <ac:spMk id="21" creationId="{A72AE591-3E09-4614-960C-8E841A43253C}"/>
          </ac:spMkLst>
        </pc:spChg>
        <pc:spChg chg="mod">
          <ac:chgData name="Robin Rettien" userId="d3b77970-caed-4e6f-89f3-1a113df11dad" providerId="ADAL" clId="{E6289873-9FE9-4CA2-AC8B-3995D64E2CE3}" dt="2020-11-09T14:56:46.584" v="33" actId="207"/>
          <ac:spMkLst>
            <pc:docMk/>
            <pc:sldMk cId="321839724" sldId="4568"/>
            <ac:spMk id="36" creationId="{60B94625-8BDB-4038-9EC2-329AE5C51B21}"/>
          </ac:spMkLst>
        </pc:spChg>
        <pc:spChg chg="mod">
          <ac:chgData name="Robin Rettien" userId="d3b77970-caed-4e6f-89f3-1a113df11dad" providerId="ADAL" clId="{E6289873-9FE9-4CA2-AC8B-3995D64E2CE3}" dt="2020-11-09T14:42:17.400" v="9" actId="13926"/>
          <ac:spMkLst>
            <pc:docMk/>
            <pc:sldMk cId="321839724" sldId="4568"/>
            <ac:spMk id="40" creationId="{64E0E6CC-EA10-42BE-80AA-EA232064F4ED}"/>
          </ac:spMkLst>
        </pc:spChg>
        <pc:spChg chg="mod">
          <ac:chgData name="Robin Rettien" userId="d3b77970-caed-4e6f-89f3-1a113df11dad" providerId="ADAL" clId="{E6289873-9FE9-4CA2-AC8B-3995D64E2CE3}" dt="2020-11-09T14:42:17.400" v="9" actId="13926"/>
          <ac:spMkLst>
            <pc:docMk/>
            <pc:sldMk cId="321839724" sldId="4568"/>
            <ac:spMk id="45" creationId="{5F4DA6DD-9DCF-4F6B-AE53-E9DED3C2A58F}"/>
          </ac:spMkLst>
        </pc:spChg>
        <pc:spChg chg="mod">
          <ac:chgData name="Robin Rettien" userId="d3b77970-caed-4e6f-89f3-1a113df11dad" providerId="ADAL" clId="{E6289873-9FE9-4CA2-AC8B-3995D64E2CE3}" dt="2020-11-09T14:42:17.400" v="9" actId="13926"/>
          <ac:spMkLst>
            <pc:docMk/>
            <pc:sldMk cId="321839724" sldId="4568"/>
            <ac:spMk id="46" creationId="{80F8FA0B-0AC4-4557-8E19-7E742EA95999}"/>
          </ac:spMkLst>
        </pc:spChg>
        <pc:spChg chg="mod">
          <ac:chgData name="Robin Rettien" userId="d3b77970-caed-4e6f-89f3-1a113df11dad" providerId="ADAL" clId="{E6289873-9FE9-4CA2-AC8B-3995D64E2CE3}" dt="2020-11-09T14:42:17.400" v="9" actId="13926"/>
          <ac:spMkLst>
            <pc:docMk/>
            <pc:sldMk cId="321839724" sldId="4568"/>
            <ac:spMk id="48" creationId="{4C170BF5-AD93-43A1-A87B-7273DFAAA9D2}"/>
          </ac:spMkLst>
        </pc:spChg>
        <pc:spChg chg="mod">
          <ac:chgData name="Robin Rettien" userId="d3b77970-caed-4e6f-89f3-1a113df11dad" providerId="ADAL" clId="{E6289873-9FE9-4CA2-AC8B-3995D64E2CE3}" dt="2020-11-09T14:42:17.400" v="9" actId="13926"/>
          <ac:spMkLst>
            <pc:docMk/>
            <pc:sldMk cId="321839724" sldId="4568"/>
            <ac:spMk id="49" creationId="{FDAE1DD3-9F82-489A-A1D0-F43447ACBE78}"/>
          </ac:spMkLst>
        </pc:spChg>
        <pc:spChg chg="mod">
          <ac:chgData name="Robin Rettien" userId="d3b77970-caed-4e6f-89f3-1a113df11dad" providerId="ADAL" clId="{E6289873-9FE9-4CA2-AC8B-3995D64E2CE3}" dt="2020-11-09T14:42:17.400" v="9" actId="13926"/>
          <ac:spMkLst>
            <pc:docMk/>
            <pc:sldMk cId="321839724" sldId="4568"/>
            <ac:spMk id="50" creationId="{FC945C80-7735-4E2E-B7EB-4E4FBA3097B8}"/>
          </ac:spMkLst>
        </pc:spChg>
        <pc:spChg chg="mod">
          <ac:chgData name="Robin Rettien" userId="d3b77970-caed-4e6f-89f3-1a113df11dad" providerId="ADAL" clId="{E6289873-9FE9-4CA2-AC8B-3995D64E2CE3}" dt="2020-11-09T14:42:17.400" v="9" actId="13926"/>
          <ac:spMkLst>
            <pc:docMk/>
            <pc:sldMk cId="321839724" sldId="4568"/>
            <ac:spMk id="57" creationId="{8B5A52C2-1476-4B57-B0A7-54B01C67751F}"/>
          </ac:spMkLst>
        </pc:spChg>
        <pc:spChg chg="mod">
          <ac:chgData name="Robin Rettien" userId="d3b77970-caed-4e6f-89f3-1a113df11dad" providerId="ADAL" clId="{E6289873-9FE9-4CA2-AC8B-3995D64E2CE3}" dt="2020-11-09T14:42:17.400" v="9" actId="13926"/>
          <ac:spMkLst>
            <pc:docMk/>
            <pc:sldMk cId="321839724" sldId="4568"/>
            <ac:spMk id="112" creationId="{3A85F222-F47B-4C0F-BF1F-B5B410DBDB63}"/>
          </ac:spMkLst>
        </pc:spChg>
        <pc:spChg chg="mod">
          <ac:chgData name="Robin Rettien" userId="d3b77970-caed-4e6f-89f3-1a113df11dad" providerId="ADAL" clId="{E6289873-9FE9-4CA2-AC8B-3995D64E2CE3}" dt="2020-11-09T14:42:17.400" v="9" actId="13926"/>
          <ac:spMkLst>
            <pc:docMk/>
            <pc:sldMk cId="321839724" sldId="4568"/>
            <ac:spMk id="113" creationId="{D5920B0D-25A6-4BDA-8C17-710FE998560E}"/>
          </ac:spMkLst>
        </pc:spChg>
        <pc:spChg chg="mod">
          <ac:chgData name="Robin Rettien" userId="d3b77970-caed-4e6f-89f3-1a113df11dad" providerId="ADAL" clId="{E6289873-9FE9-4CA2-AC8B-3995D64E2CE3}" dt="2020-11-09T14:42:17.400" v="9" actId="13926"/>
          <ac:spMkLst>
            <pc:docMk/>
            <pc:sldMk cId="321839724" sldId="4568"/>
            <ac:spMk id="2056" creationId="{1B30ABB9-2B75-4D36-B662-1DED97B1ECB9}"/>
          </ac:spMkLst>
        </pc:spChg>
        <pc:spChg chg="mod">
          <ac:chgData name="Robin Rettien" userId="d3b77970-caed-4e6f-89f3-1a113df11dad" providerId="ADAL" clId="{E6289873-9FE9-4CA2-AC8B-3995D64E2CE3}" dt="2020-11-09T14:42:17.400" v="9" actId="13926"/>
          <ac:spMkLst>
            <pc:docMk/>
            <pc:sldMk cId="321839724" sldId="4568"/>
            <ac:spMk id="2057" creationId="{E33BCF28-06E1-468A-9C78-61C467A2AF47}"/>
          </ac:spMkLst>
        </pc:spChg>
        <pc:grpChg chg="mod">
          <ac:chgData name="Robin Rettien" userId="d3b77970-caed-4e6f-89f3-1a113df11dad" providerId="ADAL" clId="{E6289873-9FE9-4CA2-AC8B-3995D64E2CE3}" dt="2020-11-09T14:42:17.400" v="9" actId="13926"/>
          <ac:grpSpMkLst>
            <pc:docMk/>
            <pc:sldMk cId="321839724" sldId="4568"/>
            <ac:grpSpMk id="35" creationId="{04D320A2-F6E9-42A0-B92B-A9B1946DE193}"/>
          </ac:grpSpMkLst>
        </pc:grpChg>
        <pc:grpChg chg="mod">
          <ac:chgData name="Robin Rettien" userId="d3b77970-caed-4e6f-89f3-1a113df11dad" providerId="ADAL" clId="{E6289873-9FE9-4CA2-AC8B-3995D64E2CE3}" dt="2020-11-09T14:42:17.400" v="9" actId="13926"/>
          <ac:grpSpMkLst>
            <pc:docMk/>
            <pc:sldMk cId="321839724" sldId="4568"/>
            <ac:grpSpMk id="43" creationId="{80860B29-51D8-44F3-80CA-36F2F9D227D3}"/>
          </ac:grpSpMkLst>
        </pc:grpChg>
        <pc:picChg chg="mod">
          <ac:chgData name="Robin Rettien" userId="d3b77970-caed-4e6f-89f3-1a113df11dad" providerId="ADAL" clId="{E6289873-9FE9-4CA2-AC8B-3995D64E2CE3}" dt="2020-11-09T14:42:17.400" v="9" actId="13926"/>
          <ac:picMkLst>
            <pc:docMk/>
            <pc:sldMk cId="321839724" sldId="4568"/>
            <ac:picMk id="8" creationId="{05324576-6A70-4CA3-9D20-801EAB846BAA}"/>
          </ac:picMkLst>
        </pc:picChg>
        <pc:picChg chg="mod">
          <ac:chgData name="Robin Rettien" userId="d3b77970-caed-4e6f-89f3-1a113df11dad" providerId="ADAL" clId="{E6289873-9FE9-4CA2-AC8B-3995D64E2CE3}" dt="2020-11-09T14:42:17.400" v="9" actId="13926"/>
          <ac:picMkLst>
            <pc:docMk/>
            <pc:sldMk cId="321839724" sldId="4568"/>
            <ac:picMk id="12" creationId="{F54B6588-23AA-4AFE-9F4C-D5B16EA2C54A}"/>
          </ac:picMkLst>
        </pc:picChg>
        <pc:picChg chg="mod">
          <ac:chgData name="Robin Rettien" userId="d3b77970-caed-4e6f-89f3-1a113df11dad" providerId="ADAL" clId="{E6289873-9FE9-4CA2-AC8B-3995D64E2CE3}" dt="2020-11-09T14:42:17.400" v="9" actId="13926"/>
          <ac:picMkLst>
            <pc:docMk/>
            <pc:sldMk cId="321839724" sldId="4568"/>
            <ac:picMk id="14" creationId="{0E2F8AA7-5045-4CD1-BBF5-C6EB7948E350}"/>
          </ac:picMkLst>
        </pc:picChg>
        <pc:picChg chg="mod">
          <ac:chgData name="Robin Rettien" userId="d3b77970-caed-4e6f-89f3-1a113df11dad" providerId="ADAL" clId="{E6289873-9FE9-4CA2-AC8B-3995D64E2CE3}" dt="2020-11-09T14:42:17.400" v="9" actId="13926"/>
          <ac:picMkLst>
            <pc:docMk/>
            <pc:sldMk cId="321839724" sldId="4568"/>
            <ac:picMk id="17" creationId="{5BCC7D88-C2C9-4D46-AAF7-2DE5605773E9}"/>
          </ac:picMkLst>
        </pc:picChg>
        <pc:picChg chg="mod">
          <ac:chgData name="Robin Rettien" userId="d3b77970-caed-4e6f-89f3-1a113df11dad" providerId="ADAL" clId="{E6289873-9FE9-4CA2-AC8B-3995D64E2CE3}" dt="2020-11-09T14:42:17.400" v="9" actId="13926"/>
          <ac:picMkLst>
            <pc:docMk/>
            <pc:sldMk cId="321839724" sldId="4568"/>
            <ac:picMk id="1026" creationId="{7148B9ED-BFC6-4CFB-949D-190095F23D16}"/>
          </ac:picMkLst>
        </pc:picChg>
        <pc:cxnChg chg="mod">
          <ac:chgData name="Robin Rettien" userId="d3b77970-caed-4e6f-89f3-1a113df11dad" providerId="ADAL" clId="{E6289873-9FE9-4CA2-AC8B-3995D64E2CE3}" dt="2020-11-09T14:42:17.400" v="9" actId="13926"/>
          <ac:cxnSpMkLst>
            <pc:docMk/>
            <pc:sldMk cId="321839724" sldId="4568"/>
            <ac:cxnSpMk id="11" creationId="{5AD29280-6340-4A6D-882B-93B65A653036}"/>
          </ac:cxnSpMkLst>
        </pc:cxnChg>
        <pc:cxnChg chg="mod">
          <ac:chgData name="Robin Rettien" userId="d3b77970-caed-4e6f-89f3-1a113df11dad" providerId="ADAL" clId="{E6289873-9FE9-4CA2-AC8B-3995D64E2CE3}" dt="2020-11-09T14:42:17.400" v="9" actId="13926"/>
          <ac:cxnSpMkLst>
            <pc:docMk/>
            <pc:sldMk cId="321839724" sldId="4568"/>
            <ac:cxnSpMk id="41" creationId="{210DFE03-0AFD-4C9A-88FF-61FB9DAA0EC9}"/>
          </ac:cxnSpMkLst>
        </pc:cxnChg>
      </pc:sldChg>
      <pc:sldChg chg="delSp modSp mod">
        <pc:chgData name="Robin Rettien" userId="d3b77970-caed-4e6f-89f3-1a113df11dad" providerId="ADAL" clId="{E6289873-9FE9-4CA2-AC8B-3995D64E2CE3}" dt="2020-11-09T14:57:31.778" v="34" actId="478"/>
        <pc:sldMkLst>
          <pc:docMk/>
          <pc:sldMk cId="2761733356" sldId="4569"/>
        </pc:sldMkLst>
        <pc:spChg chg="mod">
          <ac:chgData name="Robin Rettien" userId="d3b77970-caed-4e6f-89f3-1a113df11dad" providerId="ADAL" clId="{E6289873-9FE9-4CA2-AC8B-3995D64E2CE3}" dt="2020-11-09T14:42:23.192" v="10" actId="13926"/>
          <ac:spMkLst>
            <pc:docMk/>
            <pc:sldMk cId="2761733356" sldId="4569"/>
            <ac:spMk id="2" creationId="{7D701395-8032-4536-906F-15A66E308701}"/>
          </ac:spMkLst>
        </pc:spChg>
        <pc:spChg chg="mod">
          <ac:chgData name="Robin Rettien" userId="d3b77970-caed-4e6f-89f3-1a113df11dad" providerId="ADAL" clId="{E6289873-9FE9-4CA2-AC8B-3995D64E2CE3}" dt="2020-11-09T14:42:23.192" v="10" actId="13926"/>
          <ac:spMkLst>
            <pc:docMk/>
            <pc:sldMk cId="2761733356" sldId="4569"/>
            <ac:spMk id="3" creationId="{B2DED072-DCB9-47C4-B3C2-AD0319F20669}"/>
          </ac:spMkLst>
        </pc:spChg>
        <pc:spChg chg="mod">
          <ac:chgData name="Robin Rettien" userId="d3b77970-caed-4e6f-89f3-1a113df11dad" providerId="ADAL" clId="{E6289873-9FE9-4CA2-AC8B-3995D64E2CE3}" dt="2020-11-09T14:42:23.192" v="10" actId="13926"/>
          <ac:spMkLst>
            <pc:docMk/>
            <pc:sldMk cId="2761733356" sldId="4569"/>
            <ac:spMk id="7" creationId="{E73D5105-F5BC-402C-B006-D9F1A167A1FB}"/>
          </ac:spMkLst>
        </pc:spChg>
        <pc:spChg chg="mod">
          <ac:chgData name="Robin Rettien" userId="d3b77970-caed-4e6f-89f3-1a113df11dad" providerId="ADAL" clId="{E6289873-9FE9-4CA2-AC8B-3995D64E2CE3}" dt="2020-11-09T14:42:23.192" v="10" actId="13926"/>
          <ac:spMkLst>
            <pc:docMk/>
            <pc:sldMk cId="2761733356" sldId="4569"/>
            <ac:spMk id="10" creationId="{9ED7A441-A060-42D8-9095-7D008E89A741}"/>
          </ac:spMkLst>
        </pc:spChg>
        <pc:spChg chg="mod">
          <ac:chgData name="Robin Rettien" userId="d3b77970-caed-4e6f-89f3-1a113df11dad" providerId="ADAL" clId="{E6289873-9FE9-4CA2-AC8B-3995D64E2CE3}" dt="2020-11-09T14:42:23.192" v="10" actId="13926"/>
          <ac:spMkLst>
            <pc:docMk/>
            <pc:sldMk cId="2761733356" sldId="4569"/>
            <ac:spMk id="12" creationId="{884FC309-076B-4904-B62C-7A142168EC50}"/>
          </ac:spMkLst>
        </pc:spChg>
        <pc:spChg chg="mod">
          <ac:chgData name="Robin Rettien" userId="d3b77970-caed-4e6f-89f3-1a113df11dad" providerId="ADAL" clId="{E6289873-9FE9-4CA2-AC8B-3995D64E2CE3}" dt="2020-11-09T14:42:23.192" v="10" actId="13926"/>
          <ac:spMkLst>
            <pc:docMk/>
            <pc:sldMk cId="2761733356" sldId="4569"/>
            <ac:spMk id="14" creationId="{22E2B548-DF3B-4866-9F66-7393E02E1CEA}"/>
          </ac:spMkLst>
        </pc:spChg>
        <pc:spChg chg="mod">
          <ac:chgData name="Robin Rettien" userId="d3b77970-caed-4e6f-89f3-1a113df11dad" providerId="ADAL" clId="{E6289873-9FE9-4CA2-AC8B-3995D64E2CE3}" dt="2020-11-09T14:42:23.192" v="10" actId="13926"/>
          <ac:spMkLst>
            <pc:docMk/>
            <pc:sldMk cId="2761733356" sldId="4569"/>
            <ac:spMk id="15" creationId="{BD6BC940-9792-4EDF-88C1-2CA0CE1F572D}"/>
          </ac:spMkLst>
        </pc:spChg>
        <pc:spChg chg="mod">
          <ac:chgData name="Robin Rettien" userId="d3b77970-caed-4e6f-89f3-1a113df11dad" providerId="ADAL" clId="{E6289873-9FE9-4CA2-AC8B-3995D64E2CE3}" dt="2020-11-09T14:42:23.192" v="10" actId="13926"/>
          <ac:spMkLst>
            <pc:docMk/>
            <pc:sldMk cId="2761733356" sldId="4569"/>
            <ac:spMk id="19" creationId="{197440D0-D94A-40D6-8A4C-706BD75AD0B0}"/>
          </ac:spMkLst>
        </pc:spChg>
        <pc:spChg chg="mod">
          <ac:chgData name="Robin Rettien" userId="d3b77970-caed-4e6f-89f3-1a113df11dad" providerId="ADAL" clId="{E6289873-9FE9-4CA2-AC8B-3995D64E2CE3}" dt="2020-11-09T14:42:23.192" v="10" actId="13926"/>
          <ac:spMkLst>
            <pc:docMk/>
            <pc:sldMk cId="2761733356" sldId="4569"/>
            <ac:spMk id="20" creationId="{E62F4276-6C2B-401A-865C-3B6DF4372BA9}"/>
          </ac:spMkLst>
        </pc:spChg>
        <pc:spChg chg="mod">
          <ac:chgData name="Robin Rettien" userId="d3b77970-caed-4e6f-89f3-1a113df11dad" providerId="ADAL" clId="{E6289873-9FE9-4CA2-AC8B-3995D64E2CE3}" dt="2020-11-09T14:42:23.192" v="10" actId="13926"/>
          <ac:spMkLst>
            <pc:docMk/>
            <pc:sldMk cId="2761733356" sldId="4569"/>
            <ac:spMk id="35" creationId="{E1C20004-A59A-4882-82B5-52DD6C28B5C9}"/>
          </ac:spMkLst>
        </pc:spChg>
        <pc:spChg chg="mod">
          <ac:chgData name="Robin Rettien" userId="d3b77970-caed-4e6f-89f3-1a113df11dad" providerId="ADAL" clId="{E6289873-9FE9-4CA2-AC8B-3995D64E2CE3}" dt="2020-11-09T14:42:23.192" v="10" actId="13926"/>
          <ac:spMkLst>
            <pc:docMk/>
            <pc:sldMk cId="2761733356" sldId="4569"/>
            <ac:spMk id="38" creationId="{85A8140E-B464-4476-870A-631D4673472E}"/>
          </ac:spMkLst>
        </pc:spChg>
        <pc:spChg chg="mod">
          <ac:chgData name="Robin Rettien" userId="d3b77970-caed-4e6f-89f3-1a113df11dad" providerId="ADAL" clId="{E6289873-9FE9-4CA2-AC8B-3995D64E2CE3}" dt="2020-11-09T14:42:23.192" v="10" actId="13926"/>
          <ac:spMkLst>
            <pc:docMk/>
            <pc:sldMk cId="2761733356" sldId="4569"/>
            <ac:spMk id="39" creationId="{AAFF6EA6-74A2-4682-915B-A6418E1B70F6}"/>
          </ac:spMkLst>
        </pc:spChg>
        <pc:spChg chg="mod">
          <ac:chgData name="Robin Rettien" userId="d3b77970-caed-4e6f-89f3-1a113df11dad" providerId="ADAL" clId="{E6289873-9FE9-4CA2-AC8B-3995D64E2CE3}" dt="2020-11-09T14:42:23.192" v="10" actId="13926"/>
          <ac:spMkLst>
            <pc:docMk/>
            <pc:sldMk cId="2761733356" sldId="4569"/>
            <ac:spMk id="41" creationId="{A7188BD8-2ACC-4F14-AE31-9722FB9CA6BC}"/>
          </ac:spMkLst>
        </pc:spChg>
        <pc:spChg chg="mod">
          <ac:chgData name="Robin Rettien" userId="d3b77970-caed-4e6f-89f3-1a113df11dad" providerId="ADAL" clId="{E6289873-9FE9-4CA2-AC8B-3995D64E2CE3}" dt="2020-11-09T14:42:23.192" v="10" actId="13926"/>
          <ac:spMkLst>
            <pc:docMk/>
            <pc:sldMk cId="2761733356" sldId="4569"/>
            <ac:spMk id="42" creationId="{084480C7-F215-4004-B0BC-F652E21C6B64}"/>
          </ac:spMkLst>
        </pc:spChg>
        <pc:spChg chg="mod">
          <ac:chgData name="Robin Rettien" userId="d3b77970-caed-4e6f-89f3-1a113df11dad" providerId="ADAL" clId="{E6289873-9FE9-4CA2-AC8B-3995D64E2CE3}" dt="2020-11-09T14:42:23.192" v="10" actId="13926"/>
          <ac:spMkLst>
            <pc:docMk/>
            <pc:sldMk cId="2761733356" sldId="4569"/>
            <ac:spMk id="43" creationId="{77D55BEB-06D4-4D8C-B360-DF824868F547}"/>
          </ac:spMkLst>
        </pc:spChg>
        <pc:spChg chg="mod">
          <ac:chgData name="Robin Rettien" userId="d3b77970-caed-4e6f-89f3-1a113df11dad" providerId="ADAL" clId="{E6289873-9FE9-4CA2-AC8B-3995D64E2CE3}" dt="2020-11-09T14:42:23.192" v="10" actId="13926"/>
          <ac:spMkLst>
            <pc:docMk/>
            <pc:sldMk cId="2761733356" sldId="4569"/>
            <ac:spMk id="45" creationId="{C816BEF3-D42A-4370-9398-86EBCF8AB535}"/>
          </ac:spMkLst>
        </pc:spChg>
        <pc:spChg chg="mod">
          <ac:chgData name="Robin Rettien" userId="d3b77970-caed-4e6f-89f3-1a113df11dad" providerId="ADAL" clId="{E6289873-9FE9-4CA2-AC8B-3995D64E2CE3}" dt="2020-11-09T14:42:23.192" v="10" actId="13926"/>
          <ac:spMkLst>
            <pc:docMk/>
            <pc:sldMk cId="2761733356" sldId="4569"/>
            <ac:spMk id="55" creationId="{69842717-1FD6-42CF-B66D-5B8E910D70BD}"/>
          </ac:spMkLst>
        </pc:spChg>
        <pc:spChg chg="mod">
          <ac:chgData name="Robin Rettien" userId="d3b77970-caed-4e6f-89f3-1a113df11dad" providerId="ADAL" clId="{E6289873-9FE9-4CA2-AC8B-3995D64E2CE3}" dt="2020-11-09T14:42:23.192" v="10" actId="13926"/>
          <ac:spMkLst>
            <pc:docMk/>
            <pc:sldMk cId="2761733356" sldId="4569"/>
            <ac:spMk id="112" creationId="{3A85F222-F47B-4C0F-BF1F-B5B410DBDB63}"/>
          </ac:spMkLst>
        </pc:spChg>
        <pc:spChg chg="mod">
          <ac:chgData name="Robin Rettien" userId="d3b77970-caed-4e6f-89f3-1a113df11dad" providerId="ADAL" clId="{E6289873-9FE9-4CA2-AC8B-3995D64E2CE3}" dt="2020-11-09T14:42:23.192" v="10" actId="13926"/>
          <ac:spMkLst>
            <pc:docMk/>
            <pc:sldMk cId="2761733356" sldId="4569"/>
            <ac:spMk id="113" creationId="{D5920B0D-25A6-4BDA-8C17-710FE998560E}"/>
          </ac:spMkLst>
        </pc:spChg>
        <pc:grpChg chg="mod">
          <ac:chgData name="Robin Rettien" userId="d3b77970-caed-4e6f-89f3-1a113df11dad" providerId="ADAL" clId="{E6289873-9FE9-4CA2-AC8B-3995D64E2CE3}" dt="2020-11-09T14:42:23.192" v="10" actId="13926"/>
          <ac:grpSpMkLst>
            <pc:docMk/>
            <pc:sldMk cId="2761733356" sldId="4569"/>
            <ac:grpSpMk id="22" creationId="{9C952A7C-9880-4D8D-8CEC-1716043D64C1}"/>
          </ac:grpSpMkLst>
        </pc:grpChg>
        <pc:grpChg chg="del mod">
          <ac:chgData name="Robin Rettien" userId="d3b77970-caed-4e6f-89f3-1a113df11dad" providerId="ADAL" clId="{E6289873-9FE9-4CA2-AC8B-3995D64E2CE3}" dt="2020-11-09T14:57:31.778" v="34" actId="478"/>
          <ac:grpSpMkLst>
            <pc:docMk/>
            <pc:sldMk cId="2761733356" sldId="4569"/>
            <ac:grpSpMk id="23" creationId="{945004CA-8757-43ED-A733-89BF599B1737}"/>
          </ac:grpSpMkLst>
        </pc:grpChg>
        <pc:grpChg chg="mod">
          <ac:chgData name="Robin Rettien" userId="d3b77970-caed-4e6f-89f3-1a113df11dad" providerId="ADAL" clId="{E6289873-9FE9-4CA2-AC8B-3995D64E2CE3}" dt="2020-11-09T14:42:23.192" v="10" actId="13926"/>
          <ac:grpSpMkLst>
            <pc:docMk/>
            <pc:sldMk cId="2761733356" sldId="4569"/>
            <ac:grpSpMk id="40" creationId="{FFBC7292-589C-4EF8-9B9E-D81103682140}"/>
          </ac:grpSpMkLst>
        </pc:grpChg>
        <pc:picChg chg="mod">
          <ac:chgData name="Robin Rettien" userId="d3b77970-caed-4e6f-89f3-1a113df11dad" providerId="ADAL" clId="{E6289873-9FE9-4CA2-AC8B-3995D64E2CE3}" dt="2020-11-09T14:42:23.192" v="10" actId="13926"/>
          <ac:picMkLst>
            <pc:docMk/>
            <pc:sldMk cId="2761733356" sldId="4569"/>
            <ac:picMk id="16" creationId="{91B4F8DE-C0B5-48B0-84D5-FD6C1670B9C6}"/>
          </ac:picMkLst>
        </pc:picChg>
        <pc:picChg chg="mod">
          <ac:chgData name="Robin Rettien" userId="d3b77970-caed-4e6f-89f3-1a113df11dad" providerId="ADAL" clId="{E6289873-9FE9-4CA2-AC8B-3995D64E2CE3}" dt="2020-11-09T14:42:23.192" v="10" actId="13926"/>
          <ac:picMkLst>
            <pc:docMk/>
            <pc:sldMk cId="2761733356" sldId="4569"/>
            <ac:picMk id="18" creationId="{DE5147AC-F0A4-479F-9FF8-E74F012E4CA8}"/>
          </ac:picMkLst>
        </pc:picChg>
        <pc:picChg chg="mod">
          <ac:chgData name="Robin Rettien" userId="d3b77970-caed-4e6f-89f3-1a113df11dad" providerId="ADAL" clId="{E6289873-9FE9-4CA2-AC8B-3995D64E2CE3}" dt="2020-11-09T14:42:23.192" v="10" actId="13926"/>
          <ac:picMkLst>
            <pc:docMk/>
            <pc:sldMk cId="2761733356" sldId="4569"/>
            <ac:picMk id="25" creationId="{4AF805BB-7D9F-4DF7-BB61-084FAC029417}"/>
          </ac:picMkLst>
        </pc:picChg>
        <pc:picChg chg="mod">
          <ac:chgData name="Robin Rettien" userId="d3b77970-caed-4e6f-89f3-1a113df11dad" providerId="ADAL" clId="{E6289873-9FE9-4CA2-AC8B-3995D64E2CE3}" dt="2020-11-09T14:42:23.192" v="10" actId="13926"/>
          <ac:picMkLst>
            <pc:docMk/>
            <pc:sldMk cId="2761733356" sldId="4569"/>
            <ac:picMk id="26" creationId="{5AEFB3D4-EA97-44A3-97BA-EB71B0C39428}"/>
          </ac:picMkLst>
        </pc:picChg>
        <pc:cxnChg chg="mod">
          <ac:chgData name="Robin Rettien" userId="d3b77970-caed-4e6f-89f3-1a113df11dad" providerId="ADAL" clId="{E6289873-9FE9-4CA2-AC8B-3995D64E2CE3}" dt="2020-11-09T14:42:23.192" v="10" actId="13926"/>
          <ac:cxnSpMkLst>
            <pc:docMk/>
            <pc:sldMk cId="2761733356" sldId="4569"/>
            <ac:cxnSpMk id="11" creationId="{5AD29280-6340-4A6D-882B-93B65A653036}"/>
          </ac:cxnSpMkLst>
        </pc:cxnChg>
        <pc:cxnChg chg="mod">
          <ac:chgData name="Robin Rettien" userId="d3b77970-caed-4e6f-89f3-1a113df11dad" providerId="ADAL" clId="{E6289873-9FE9-4CA2-AC8B-3995D64E2CE3}" dt="2020-11-09T14:42:23.192" v="10" actId="13926"/>
          <ac:cxnSpMkLst>
            <pc:docMk/>
            <pc:sldMk cId="2761733356" sldId="4569"/>
            <ac:cxnSpMk id="36" creationId="{7E20C12B-4182-4D41-916F-13020E61EC21}"/>
          </ac:cxnSpMkLst>
        </pc:cxnChg>
      </pc:sldChg>
      <pc:sldChg chg="modSp">
        <pc:chgData name="Robin Rettien" userId="d3b77970-caed-4e6f-89f3-1a113df11dad" providerId="ADAL" clId="{E6289873-9FE9-4CA2-AC8B-3995D64E2CE3}" dt="2020-11-09T14:42:37.860" v="12" actId="13926"/>
        <pc:sldMkLst>
          <pc:docMk/>
          <pc:sldMk cId="2623748295" sldId="4570"/>
        </pc:sldMkLst>
        <pc:spChg chg="mod">
          <ac:chgData name="Robin Rettien" userId="d3b77970-caed-4e6f-89f3-1a113df11dad" providerId="ADAL" clId="{E6289873-9FE9-4CA2-AC8B-3995D64E2CE3}" dt="2020-11-09T14:42:37.860" v="12" actId="13926"/>
          <ac:spMkLst>
            <pc:docMk/>
            <pc:sldMk cId="2623748295" sldId="4570"/>
            <ac:spMk id="2" creationId="{7D701395-8032-4536-906F-15A66E308701}"/>
          </ac:spMkLst>
        </pc:spChg>
        <pc:spChg chg="mod">
          <ac:chgData name="Robin Rettien" userId="d3b77970-caed-4e6f-89f3-1a113df11dad" providerId="ADAL" clId="{E6289873-9FE9-4CA2-AC8B-3995D64E2CE3}" dt="2020-11-09T14:42:37.860" v="12" actId="13926"/>
          <ac:spMkLst>
            <pc:docMk/>
            <pc:sldMk cId="2623748295" sldId="4570"/>
            <ac:spMk id="3" creationId="{263D415E-DAB5-4312-B247-3406B97C3353}"/>
          </ac:spMkLst>
        </pc:spChg>
        <pc:spChg chg="mod">
          <ac:chgData name="Robin Rettien" userId="d3b77970-caed-4e6f-89f3-1a113df11dad" providerId="ADAL" clId="{E6289873-9FE9-4CA2-AC8B-3995D64E2CE3}" dt="2020-11-09T14:42:37.860" v="12" actId="13926"/>
          <ac:spMkLst>
            <pc:docMk/>
            <pc:sldMk cId="2623748295" sldId="4570"/>
            <ac:spMk id="4" creationId="{8F0340B2-EE4B-415F-9143-255DAE7F16AD}"/>
          </ac:spMkLst>
        </pc:spChg>
        <pc:spChg chg="mod">
          <ac:chgData name="Robin Rettien" userId="d3b77970-caed-4e6f-89f3-1a113df11dad" providerId="ADAL" clId="{E6289873-9FE9-4CA2-AC8B-3995D64E2CE3}" dt="2020-11-09T14:42:37.860" v="12" actId="13926"/>
          <ac:spMkLst>
            <pc:docMk/>
            <pc:sldMk cId="2623748295" sldId="4570"/>
            <ac:spMk id="5" creationId="{1434D17C-97EF-470A-A3D2-0F8DB4E34C1C}"/>
          </ac:spMkLst>
        </pc:spChg>
        <pc:spChg chg="mod">
          <ac:chgData name="Robin Rettien" userId="d3b77970-caed-4e6f-89f3-1a113df11dad" providerId="ADAL" clId="{E6289873-9FE9-4CA2-AC8B-3995D64E2CE3}" dt="2020-11-09T14:42:37.860" v="12" actId="13926"/>
          <ac:spMkLst>
            <pc:docMk/>
            <pc:sldMk cId="2623748295" sldId="4570"/>
            <ac:spMk id="7" creationId="{EBD40D0A-5E1F-4501-8BF0-2634EFDE91DA}"/>
          </ac:spMkLst>
        </pc:spChg>
        <pc:spChg chg="mod">
          <ac:chgData name="Robin Rettien" userId="d3b77970-caed-4e6f-89f3-1a113df11dad" providerId="ADAL" clId="{E6289873-9FE9-4CA2-AC8B-3995D64E2CE3}" dt="2020-11-09T14:42:37.860" v="12" actId="13926"/>
          <ac:spMkLst>
            <pc:docMk/>
            <pc:sldMk cId="2623748295" sldId="4570"/>
            <ac:spMk id="8" creationId="{D58BCDF9-E6E5-4915-A8B9-52FBFF84732D}"/>
          </ac:spMkLst>
        </pc:spChg>
        <pc:spChg chg="mod">
          <ac:chgData name="Robin Rettien" userId="d3b77970-caed-4e6f-89f3-1a113df11dad" providerId="ADAL" clId="{E6289873-9FE9-4CA2-AC8B-3995D64E2CE3}" dt="2020-11-09T14:42:37.860" v="12" actId="13926"/>
          <ac:spMkLst>
            <pc:docMk/>
            <pc:sldMk cId="2623748295" sldId="4570"/>
            <ac:spMk id="15" creationId="{BD6BC940-9792-4EDF-88C1-2CA0CE1F572D}"/>
          </ac:spMkLst>
        </pc:spChg>
        <pc:spChg chg="mod">
          <ac:chgData name="Robin Rettien" userId="d3b77970-caed-4e6f-89f3-1a113df11dad" providerId="ADAL" clId="{E6289873-9FE9-4CA2-AC8B-3995D64E2CE3}" dt="2020-11-09T14:42:37.860" v="12" actId="13926"/>
          <ac:spMkLst>
            <pc:docMk/>
            <pc:sldMk cId="2623748295" sldId="4570"/>
            <ac:spMk id="17" creationId="{9734490F-9FFC-4741-B6CF-A54119B94313}"/>
          </ac:spMkLst>
        </pc:spChg>
        <pc:spChg chg="mod">
          <ac:chgData name="Robin Rettien" userId="d3b77970-caed-4e6f-89f3-1a113df11dad" providerId="ADAL" clId="{E6289873-9FE9-4CA2-AC8B-3995D64E2CE3}" dt="2020-11-09T14:42:37.860" v="12" actId="13926"/>
          <ac:spMkLst>
            <pc:docMk/>
            <pc:sldMk cId="2623748295" sldId="4570"/>
            <ac:spMk id="19" creationId="{197440D0-D94A-40D6-8A4C-706BD75AD0B0}"/>
          </ac:spMkLst>
        </pc:spChg>
        <pc:spChg chg="mod">
          <ac:chgData name="Robin Rettien" userId="d3b77970-caed-4e6f-89f3-1a113df11dad" providerId="ADAL" clId="{E6289873-9FE9-4CA2-AC8B-3995D64E2CE3}" dt="2020-11-09T14:42:37.860" v="12" actId="13926"/>
          <ac:spMkLst>
            <pc:docMk/>
            <pc:sldMk cId="2623748295" sldId="4570"/>
            <ac:spMk id="20" creationId="{4DE437A5-B210-4F04-AD72-0B07057096AA}"/>
          </ac:spMkLst>
        </pc:spChg>
        <pc:spChg chg="mod">
          <ac:chgData name="Robin Rettien" userId="d3b77970-caed-4e6f-89f3-1a113df11dad" providerId="ADAL" clId="{E6289873-9FE9-4CA2-AC8B-3995D64E2CE3}" dt="2020-11-09T14:42:37.860" v="12" actId="13926"/>
          <ac:spMkLst>
            <pc:docMk/>
            <pc:sldMk cId="2623748295" sldId="4570"/>
            <ac:spMk id="21" creationId="{A72AE591-3E09-4614-960C-8E841A43253C}"/>
          </ac:spMkLst>
        </pc:spChg>
        <pc:spChg chg="mod">
          <ac:chgData name="Robin Rettien" userId="d3b77970-caed-4e6f-89f3-1a113df11dad" providerId="ADAL" clId="{E6289873-9FE9-4CA2-AC8B-3995D64E2CE3}" dt="2020-11-09T14:42:37.860" v="12" actId="13926"/>
          <ac:spMkLst>
            <pc:docMk/>
            <pc:sldMk cId="2623748295" sldId="4570"/>
            <ac:spMk id="26" creationId="{4B3FDFAF-AC46-4000-B44B-A0B4E959D31D}"/>
          </ac:spMkLst>
        </pc:spChg>
        <pc:spChg chg="mod">
          <ac:chgData name="Robin Rettien" userId="d3b77970-caed-4e6f-89f3-1a113df11dad" providerId="ADAL" clId="{E6289873-9FE9-4CA2-AC8B-3995D64E2CE3}" dt="2020-11-09T14:42:37.860" v="12" actId="13926"/>
          <ac:spMkLst>
            <pc:docMk/>
            <pc:sldMk cId="2623748295" sldId="4570"/>
            <ac:spMk id="45" creationId="{9E840A2D-991C-4E3C-9CEB-2AC8F36A9F4A}"/>
          </ac:spMkLst>
        </pc:spChg>
        <pc:spChg chg="mod">
          <ac:chgData name="Robin Rettien" userId="d3b77970-caed-4e6f-89f3-1a113df11dad" providerId="ADAL" clId="{E6289873-9FE9-4CA2-AC8B-3995D64E2CE3}" dt="2020-11-09T14:42:37.860" v="12" actId="13926"/>
          <ac:spMkLst>
            <pc:docMk/>
            <pc:sldMk cId="2623748295" sldId="4570"/>
            <ac:spMk id="50" creationId="{DDB19016-E717-4E58-9FE3-9D0CB8034D05}"/>
          </ac:spMkLst>
        </pc:spChg>
        <pc:spChg chg="mod">
          <ac:chgData name="Robin Rettien" userId="d3b77970-caed-4e6f-89f3-1a113df11dad" providerId="ADAL" clId="{E6289873-9FE9-4CA2-AC8B-3995D64E2CE3}" dt="2020-11-09T14:42:37.860" v="12" actId="13926"/>
          <ac:spMkLst>
            <pc:docMk/>
            <pc:sldMk cId="2623748295" sldId="4570"/>
            <ac:spMk id="77" creationId="{AA337D4F-5AFF-47BB-8E56-01812DB5FE7D}"/>
          </ac:spMkLst>
        </pc:spChg>
        <pc:spChg chg="mod">
          <ac:chgData name="Robin Rettien" userId="d3b77970-caed-4e6f-89f3-1a113df11dad" providerId="ADAL" clId="{E6289873-9FE9-4CA2-AC8B-3995D64E2CE3}" dt="2020-11-09T14:42:37.860" v="12" actId="13926"/>
          <ac:spMkLst>
            <pc:docMk/>
            <pc:sldMk cId="2623748295" sldId="4570"/>
            <ac:spMk id="78" creationId="{55519320-C62C-4B05-950E-71FCE8A798B8}"/>
          </ac:spMkLst>
        </pc:spChg>
        <pc:grpChg chg="mod">
          <ac:chgData name="Robin Rettien" userId="d3b77970-caed-4e6f-89f3-1a113df11dad" providerId="ADAL" clId="{E6289873-9FE9-4CA2-AC8B-3995D64E2CE3}" dt="2020-11-09T14:42:37.860" v="12" actId="13926"/>
          <ac:grpSpMkLst>
            <pc:docMk/>
            <pc:sldMk cId="2623748295" sldId="4570"/>
            <ac:grpSpMk id="35" creationId="{A12A3B37-924D-4C00-97E1-F04409B0DC26}"/>
          </ac:grpSpMkLst>
        </pc:grpChg>
        <pc:grpChg chg="mod">
          <ac:chgData name="Robin Rettien" userId="d3b77970-caed-4e6f-89f3-1a113df11dad" providerId="ADAL" clId="{E6289873-9FE9-4CA2-AC8B-3995D64E2CE3}" dt="2020-11-09T14:42:37.860" v="12" actId="13926"/>
          <ac:grpSpMkLst>
            <pc:docMk/>
            <pc:sldMk cId="2623748295" sldId="4570"/>
            <ac:grpSpMk id="37" creationId="{85A672D4-8948-458B-9331-AC3C8901CA95}"/>
          </ac:grpSpMkLst>
        </pc:grpChg>
        <pc:picChg chg="mod">
          <ac:chgData name="Robin Rettien" userId="d3b77970-caed-4e6f-89f3-1a113df11dad" providerId="ADAL" clId="{E6289873-9FE9-4CA2-AC8B-3995D64E2CE3}" dt="2020-11-09T14:42:37.860" v="12" actId="13926"/>
          <ac:picMkLst>
            <pc:docMk/>
            <pc:sldMk cId="2623748295" sldId="4570"/>
            <ac:picMk id="6" creationId="{2556F841-BCD7-45D5-9DB1-821516FB1881}"/>
          </ac:picMkLst>
        </pc:picChg>
        <pc:picChg chg="mod">
          <ac:chgData name="Robin Rettien" userId="d3b77970-caed-4e6f-89f3-1a113df11dad" providerId="ADAL" clId="{E6289873-9FE9-4CA2-AC8B-3995D64E2CE3}" dt="2020-11-09T14:42:37.860" v="12" actId="13926"/>
          <ac:picMkLst>
            <pc:docMk/>
            <pc:sldMk cId="2623748295" sldId="4570"/>
            <ac:picMk id="14" creationId="{EA7093A6-8E36-4B93-8023-348C66A8F20C}"/>
          </ac:picMkLst>
        </pc:picChg>
        <pc:picChg chg="mod">
          <ac:chgData name="Robin Rettien" userId="d3b77970-caed-4e6f-89f3-1a113df11dad" providerId="ADAL" clId="{E6289873-9FE9-4CA2-AC8B-3995D64E2CE3}" dt="2020-11-09T14:42:37.860" v="12" actId="13926"/>
          <ac:picMkLst>
            <pc:docMk/>
            <pc:sldMk cId="2623748295" sldId="4570"/>
            <ac:picMk id="25" creationId="{4F25DFAF-C258-4B76-A7EE-FC5FBF2966C8}"/>
          </ac:picMkLst>
        </pc:picChg>
        <pc:picChg chg="mod">
          <ac:chgData name="Robin Rettien" userId="d3b77970-caed-4e6f-89f3-1a113df11dad" providerId="ADAL" clId="{E6289873-9FE9-4CA2-AC8B-3995D64E2CE3}" dt="2020-11-09T14:42:37.860" v="12" actId="13926"/>
          <ac:picMkLst>
            <pc:docMk/>
            <pc:sldMk cId="2623748295" sldId="4570"/>
            <ac:picMk id="2049" creationId="{705F0B77-9A99-4380-8721-D950C2FFEE62}"/>
          </ac:picMkLst>
        </pc:picChg>
        <pc:cxnChg chg="mod">
          <ac:chgData name="Robin Rettien" userId="d3b77970-caed-4e6f-89f3-1a113df11dad" providerId="ADAL" clId="{E6289873-9FE9-4CA2-AC8B-3995D64E2CE3}" dt="2020-11-09T14:42:37.860" v="12" actId="13926"/>
          <ac:cxnSpMkLst>
            <pc:docMk/>
            <pc:sldMk cId="2623748295" sldId="4570"/>
            <ac:cxnSpMk id="11" creationId="{5AD29280-6340-4A6D-882B-93B65A653036}"/>
          </ac:cxnSpMkLst>
        </pc:cxnChg>
        <pc:cxnChg chg="mod">
          <ac:chgData name="Robin Rettien" userId="d3b77970-caed-4e6f-89f3-1a113df11dad" providerId="ADAL" clId="{E6289873-9FE9-4CA2-AC8B-3995D64E2CE3}" dt="2020-11-09T14:42:37.860" v="12" actId="13926"/>
          <ac:cxnSpMkLst>
            <pc:docMk/>
            <pc:sldMk cId="2623748295" sldId="4570"/>
            <ac:cxnSpMk id="40" creationId="{0EF2CDFC-7052-428E-A358-1AE73A9BF4F7}"/>
          </ac:cxnSpMkLst>
        </pc:cxnChg>
        <pc:cxnChg chg="mod">
          <ac:chgData name="Robin Rettien" userId="d3b77970-caed-4e6f-89f3-1a113df11dad" providerId="ADAL" clId="{E6289873-9FE9-4CA2-AC8B-3995D64E2CE3}" dt="2020-11-09T14:42:37.860" v="12" actId="13926"/>
          <ac:cxnSpMkLst>
            <pc:docMk/>
            <pc:sldMk cId="2623748295" sldId="4570"/>
            <ac:cxnSpMk id="79" creationId="{6E8FF602-EEFA-43D4-AD81-06710A68381C}"/>
          </ac:cxnSpMkLst>
        </pc:cxnChg>
      </pc:sldChg>
      <pc:sldChg chg="modSp mod">
        <pc:chgData name="Robin Rettien" userId="d3b77970-caed-4e6f-89f3-1a113df11dad" providerId="ADAL" clId="{E6289873-9FE9-4CA2-AC8B-3995D64E2CE3}" dt="2020-11-09T14:45:37.754" v="29" actId="13926"/>
        <pc:sldMkLst>
          <pc:docMk/>
          <pc:sldMk cId="2643318129" sldId="4576"/>
        </pc:sldMkLst>
        <pc:graphicFrameChg chg="modGraphic">
          <ac:chgData name="Robin Rettien" userId="d3b77970-caed-4e6f-89f3-1a113df11dad" providerId="ADAL" clId="{E6289873-9FE9-4CA2-AC8B-3995D64E2CE3}" dt="2020-11-09T14:45:37.754" v="29" actId="13926"/>
          <ac:graphicFrameMkLst>
            <pc:docMk/>
            <pc:sldMk cId="2643318129" sldId="4576"/>
            <ac:graphicFrameMk id="38" creationId="{EC973635-818A-4831-A1B7-4F1B1727D724}"/>
          </ac:graphicFrameMkLst>
        </pc:graphicFrameChg>
      </pc:sldChg>
      <pc:sldChg chg="modSp">
        <pc:chgData name="Robin Rettien" userId="d3b77970-caed-4e6f-89f3-1a113df11dad" providerId="ADAL" clId="{E6289873-9FE9-4CA2-AC8B-3995D64E2CE3}" dt="2020-11-09T14:41:05.139" v="0" actId="13926"/>
        <pc:sldMkLst>
          <pc:docMk/>
          <pc:sldMk cId="2272080729" sldId="4582"/>
        </pc:sldMkLst>
        <pc:spChg chg="mod">
          <ac:chgData name="Robin Rettien" userId="d3b77970-caed-4e6f-89f3-1a113df11dad" providerId="ADAL" clId="{E6289873-9FE9-4CA2-AC8B-3995D64E2CE3}" dt="2020-11-09T14:41:05.139" v="0" actId="13926"/>
          <ac:spMkLst>
            <pc:docMk/>
            <pc:sldMk cId="2272080729" sldId="4582"/>
            <ac:spMk id="2" creationId="{E0B14F39-C185-44AE-9E9A-A6BF890C2C9C}"/>
          </ac:spMkLst>
        </pc:spChg>
        <pc:spChg chg="mod">
          <ac:chgData name="Robin Rettien" userId="d3b77970-caed-4e6f-89f3-1a113df11dad" providerId="ADAL" clId="{E6289873-9FE9-4CA2-AC8B-3995D64E2CE3}" dt="2020-11-09T14:41:05.139" v="0" actId="13926"/>
          <ac:spMkLst>
            <pc:docMk/>
            <pc:sldMk cId="2272080729" sldId="4582"/>
            <ac:spMk id="4" creationId="{4C699B77-84B9-4D33-9040-B638E69ED9B2}"/>
          </ac:spMkLst>
        </pc:spChg>
        <pc:spChg chg="mod">
          <ac:chgData name="Robin Rettien" userId="d3b77970-caed-4e6f-89f3-1a113df11dad" providerId="ADAL" clId="{E6289873-9FE9-4CA2-AC8B-3995D64E2CE3}" dt="2020-11-09T14:41:05.139" v="0" actId="13926"/>
          <ac:spMkLst>
            <pc:docMk/>
            <pc:sldMk cId="2272080729" sldId="4582"/>
            <ac:spMk id="5" creationId="{F63674BC-4239-4FCE-8874-392F197D887B}"/>
          </ac:spMkLst>
        </pc:spChg>
        <pc:spChg chg="mod">
          <ac:chgData name="Robin Rettien" userId="d3b77970-caed-4e6f-89f3-1a113df11dad" providerId="ADAL" clId="{E6289873-9FE9-4CA2-AC8B-3995D64E2CE3}" dt="2020-11-09T14:41:05.139" v="0" actId="13926"/>
          <ac:spMkLst>
            <pc:docMk/>
            <pc:sldMk cId="2272080729" sldId="4582"/>
            <ac:spMk id="7" creationId="{45160EFA-55A0-4E30-9669-8C359FAF726E}"/>
          </ac:spMkLst>
        </pc:spChg>
        <pc:spChg chg="mod">
          <ac:chgData name="Robin Rettien" userId="d3b77970-caed-4e6f-89f3-1a113df11dad" providerId="ADAL" clId="{E6289873-9FE9-4CA2-AC8B-3995D64E2CE3}" dt="2020-11-09T14:41:05.139" v="0" actId="13926"/>
          <ac:spMkLst>
            <pc:docMk/>
            <pc:sldMk cId="2272080729" sldId="4582"/>
            <ac:spMk id="9" creationId="{B7440E21-77AD-4416-B172-208982915CA1}"/>
          </ac:spMkLst>
        </pc:spChg>
        <pc:spChg chg="mod">
          <ac:chgData name="Robin Rettien" userId="d3b77970-caed-4e6f-89f3-1a113df11dad" providerId="ADAL" clId="{E6289873-9FE9-4CA2-AC8B-3995D64E2CE3}" dt="2020-11-09T14:41:05.139" v="0" actId="13926"/>
          <ac:spMkLst>
            <pc:docMk/>
            <pc:sldMk cId="2272080729" sldId="4582"/>
            <ac:spMk id="10" creationId="{742D7F7F-8EFC-4914-8634-F9F204785431}"/>
          </ac:spMkLst>
        </pc:spChg>
        <pc:spChg chg="mod">
          <ac:chgData name="Robin Rettien" userId="d3b77970-caed-4e6f-89f3-1a113df11dad" providerId="ADAL" clId="{E6289873-9FE9-4CA2-AC8B-3995D64E2CE3}" dt="2020-11-09T14:41:05.139" v="0" actId="13926"/>
          <ac:spMkLst>
            <pc:docMk/>
            <pc:sldMk cId="2272080729" sldId="4582"/>
            <ac:spMk id="11" creationId="{F1C8D228-55F2-42F8-BCA0-A3D428B01DCF}"/>
          </ac:spMkLst>
        </pc:spChg>
        <pc:spChg chg="mod">
          <ac:chgData name="Robin Rettien" userId="d3b77970-caed-4e6f-89f3-1a113df11dad" providerId="ADAL" clId="{E6289873-9FE9-4CA2-AC8B-3995D64E2CE3}" dt="2020-11-09T14:41:05.139" v="0" actId="13926"/>
          <ac:spMkLst>
            <pc:docMk/>
            <pc:sldMk cId="2272080729" sldId="4582"/>
            <ac:spMk id="13" creationId="{64649AAC-3E58-4A90-A1BB-59920D3E58EB}"/>
          </ac:spMkLst>
        </pc:spChg>
        <pc:spChg chg="mod">
          <ac:chgData name="Robin Rettien" userId="d3b77970-caed-4e6f-89f3-1a113df11dad" providerId="ADAL" clId="{E6289873-9FE9-4CA2-AC8B-3995D64E2CE3}" dt="2020-11-09T14:41:05.139" v="0" actId="13926"/>
          <ac:spMkLst>
            <pc:docMk/>
            <pc:sldMk cId="2272080729" sldId="4582"/>
            <ac:spMk id="28" creationId="{B6716173-6AB2-439C-BDF7-EC5F232BF498}"/>
          </ac:spMkLst>
        </pc:spChg>
        <pc:spChg chg="mod">
          <ac:chgData name="Robin Rettien" userId="d3b77970-caed-4e6f-89f3-1a113df11dad" providerId="ADAL" clId="{E6289873-9FE9-4CA2-AC8B-3995D64E2CE3}" dt="2020-11-09T14:41:05.139" v="0" actId="13926"/>
          <ac:spMkLst>
            <pc:docMk/>
            <pc:sldMk cId="2272080729" sldId="4582"/>
            <ac:spMk id="29" creationId="{6E883A72-1021-476B-A950-72BA27458020}"/>
          </ac:spMkLst>
        </pc:spChg>
        <pc:spChg chg="mod">
          <ac:chgData name="Robin Rettien" userId="d3b77970-caed-4e6f-89f3-1a113df11dad" providerId="ADAL" clId="{E6289873-9FE9-4CA2-AC8B-3995D64E2CE3}" dt="2020-11-09T14:41:05.139" v="0" actId="13926"/>
          <ac:spMkLst>
            <pc:docMk/>
            <pc:sldMk cId="2272080729" sldId="4582"/>
            <ac:spMk id="30" creationId="{61304950-9C93-4633-BFEB-39184EB0AE1B}"/>
          </ac:spMkLst>
        </pc:spChg>
        <pc:spChg chg="mod">
          <ac:chgData name="Robin Rettien" userId="d3b77970-caed-4e6f-89f3-1a113df11dad" providerId="ADAL" clId="{E6289873-9FE9-4CA2-AC8B-3995D64E2CE3}" dt="2020-11-09T14:41:05.139" v="0" actId="13926"/>
          <ac:spMkLst>
            <pc:docMk/>
            <pc:sldMk cId="2272080729" sldId="4582"/>
            <ac:spMk id="31" creationId="{461DEBAA-2AB7-4C7F-B754-D3802F2F993C}"/>
          </ac:spMkLst>
        </pc:spChg>
        <pc:spChg chg="mod">
          <ac:chgData name="Robin Rettien" userId="d3b77970-caed-4e6f-89f3-1a113df11dad" providerId="ADAL" clId="{E6289873-9FE9-4CA2-AC8B-3995D64E2CE3}" dt="2020-11-09T14:41:05.139" v="0" actId="13926"/>
          <ac:spMkLst>
            <pc:docMk/>
            <pc:sldMk cId="2272080729" sldId="4582"/>
            <ac:spMk id="37" creationId="{963CE6A6-0303-422B-BDAB-E30927722CDE}"/>
          </ac:spMkLst>
        </pc:spChg>
        <pc:spChg chg="mod">
          <ac:chgData name="Robin Rettien" userId="d3b77970-caed-4e6f-89f3-1a113df11dad" providerId="ADAL" clId="{E6289873-9FE9-4CA2-AC8B-3995D64E2CE3}" dt="2020-11-09T14:41:05.139" v="0" actId="13926"/>
          <ac:spMkLst>
            <pc:docMk/>
            <pc:sldMk cId="2272080729" sldId="4582"/>
            <ac:spMk id="39" creationId="{DB36AA50-47B3-4952-A168-D1F6307E6A03}"/>
          </ac:spMkLst>
        </pc:spChg>
        <pc:spChg chg="mod">
          <ac:chgData name="Robin Rettien" userId="d3b77970-caed-4e6f-89f3-1a113df11dad" providerId="ADAL" clId="{E6289873-9FE9-4CA2-AC8B-3995D64E2CE3}" dt="2020-11-09T14:41:05.139" v="0" actId="13926"/>
          <ac:spMkLst>
            <pc:docMk/>
            <pc:sldMk cId="2272080729" sldId="4582"/>
            <ac:spMk id="47" creationId="{D6B2FC02-C200-41CF-8D66-D318ED91C74C}"/>
          </ac:spMkLst>
        </pc:spChg>
        <pc:spChg chg="mod">
          <ac:chgData name="Robin Rettien" userId="d3b77970-caed-4e6f-89f3-1a113df11dad" providerId="ADAL" clId="{E6289873-9FE9-4CA2-AC8B-3995D64E2CE3}" dt="2020-11-09T14:41:05.139" v="0" actId="13926"/>
          <ac:spMkLst>
            <pc:docMk/>
            <pc:sldMk cId="2272080729" sldId="4582"/>
            <ac:spMk id="52" creationId="{4C888C23-3509-48A5-BE5C-6B809D09DE41}"/>
          </ac:spMkLst>
        </pc:spChg>
        <pc:picChg chg="mod">
          <ac:chgData name="Robin Rettien" userId="d3b77970-caed-4e6f-89f3-1a113df11dad" providerId="ADAL" clId="{E6289873-9FE9-4CA2-AC8B-3995D64E2CE3}" dt="2020-11-09T14:41:05.139" v="0" actId="13926"/>
          <ac:picMkLst>
            <pc:docMk/>
            <pc:sldMk cId="2272080729" sldId="4582"/>
            <ac:picMk id="3" creationId="{D24BBF7F-16ED-4180-B14B-643749B318EB}"/>
          </ac:picMkLst>
        </pc:picChg>
        <pc:picChg chg="mod">
          <ac:chgData name="Robin Rettien" userId="d3b77970-caed-4e6f-89f3-1a113df11dad" providerId="ADAL" clId="{E6289873-9FE9-4CA2-AC8B-3995D64E2CE3}" dt="2020-11-09T14:41:05.139" v="0" actId="13926"/>
          <ac:picMkLst>
            <pc:docMk/>
            <pc:sldMk cId="2272080729" sldId="4582"/>
            <ac:picMk id="59" creationId="{E6028B36-1F77-44F3-883F-BBCD76087CDD}"/>
          </ac:picMkLst>
        </pc:picChg>
        <pc:picChg chg="mod">
          <ac:chgData name="Robin Rettien" userId="d3b77970-caed-4e6f-89f3-1a113df11dad" providerId="ADAL" clId="{E6289873-9FE9-4CA2-AC8B-3995D64E2CE3}" dt="2020-11-09T14:41:05.139" v="0" actId="13926"/>
          <ac:picMkLst>
            <pc:docMk/>
            <pc:sldMk cId="2272080729" sldId="4582"/>
            <ac:picMk id="1030" creationId="{A72D49DF-7D6A-4907-921A-20392DD31CF9}"/>
          </ac:picMkLst>
        </pc:picChg>
        <pc:cxnChg chg="mod">
          <ac:chgData name="Robin Rettien" userId="d3b77970-caed-4e6f-89f3-1a113df11dad" providerId="ADAL" clId="{E6289873-9FE9-4CA2-AC8B-3995D64E2CE3}" dt="2020-11-09T14:41:05.139" v="0" actId="13926"/>
          <ac:cxnSpMkLst>
            <pc:docMk/>
            <pc:sldMk cId="2272080729" sldId="4582"/>
            <ac:cxnSpMk id="40" creationId="{885EC1D7-9EDD-40B1-A230-5262A8F3D3B3}"/>
          </ac:cxnSpMkLst>
        </pc:cxnChg>
        <pc:cxnChg chg="mod">
          <ac:chgData name="Robin Rettien" userId="d3b77970-caed-4e6f-89f3-1a113df11dad" providerId="ADAL" clId="{E6289873-9FE9-4CA2-AC8B-3995D64E2CE3}" dt="2020-11-09T14:41:05.139" v="0" actId="13926"/>
          <ac:cxnSpMkLst>
            <pc:docMk/>
            <pc:sldMk cId="2272080729" sldId="4582"/>
            <ac:cxnSpMk id="41" creationId="{D1A568C8-F2F4-4FE1-A717-FC15FF451E98}"/>
          </ac:cxnSpMkLst>
        </pc:cxnChg>
      </pc:sldChg>
      <pc:sldChg chg="modSp mod">
        <pc:chgData name="Robin Rettien" userId="d3b77970-caed-4e6f-89f3-1a113df11dad" providerId="ADAL" clId="{E6289873-9FE9-4CA2-AC8B-3995D64E2CE3}" dt="2020-11-09T15:30:34.262" v="327" actId="6549"/>
        <pc:sldMkLst>
          <pc:docMk/>
          <pc:sldMk cId="3340651568" sldId="4583"/>
        </pc:sldMkLst>
        <pc:spChg chg="mod">
          <ac:chgData name="Robin Rettien" userId="d3b77970-caed-4e6f-89f3-1a113df11dad" providerId="ADAL" clId="{E6289873-9FE9-4CA2-AC8B-3995D64E2CE3}" dt="2020-11-09T15:30:34.262" v="327" actId="6549"/>
          <ac:spMkLst>
            <pc:docMk/>
            <pc:sldMk cId="3340651568" sldId="4583"/>
            <ac:spMk id="4" creationId="{29CB9718-F33C-45E0-97AD-AD6A26E51A3C}"/>
          </ac:spMkLst>
        </pc:spChg>
        <pc:spChg chg="mod">
          <ac:chgData name="Robin Rettien" userId="d3b77970-caed-4e6f-89f3-1a113df11dad" providerId="ADAL" clId="{E6289873-9FE9-4CA2-AC8B-3995D64E2CE3}" dt="2020-11-09T14:44:31.476" v="21" actId="13926"/>
          <ac:spMkLst>
            <pc:docMk/>
            <pc:sldMk cId="3340651568" sldId="4583"/>
            <ac:spMk id="26" creationId="{E3ADEEA2-430A-4A2B-924E-0EDE6C0EB75E}"/>
          </ac:spMkLst>
        </pc:spChg>
        <pc:spChg chg="mod">
          <ac:chgData name="Robin Rettien" userId="d3b77970-caed-4e6f-89f3-1a113df11dad" providerId="ADAL" clId="{E6289873-9FE9-4CA2-AC8B-3995D64E2CE3}" dt="2020-11-09T14:44:31.476" v="21" actId="13926"/>
          <ac:spMkLst>
            <pc:docMk/>
            <pc:sldMk cId="3340651568" sldId="4583"/>
            <ac:spMk id="28" creationId="{677C2F6D-14D8-4C22-95CE-D16C40A933A8}"/>
          </ac:spMkLst>
        </pc:spChg>
        <pc:spChg chg="mod">
          <ac:chgData name="Robin Rettien" userId="d3b77970-caed-4e6f-89f3-1a113df11dad" providerId="ADAL" clId="{E6289873-9FE9-4CA2-AC8B-3995D64E2CE3}" dt="2020-11-09T14:44:31.476" v="21" actId="13926"/>
          <ac:spMkLst>
            <pc:docMk/>
            <pc:sldMk cId="3340651568" sldId="4583"/>
            <ac:spMk id="30" creationId="{20FA9D14-B83F-4E83-9F99-F7121ABE90A9}"/>
          </ac:spMkLst>
        </pc:spChg>
      </pc:sldChg>
    </pc:docChg>
  </pc:docChgLst>
  <pc:docChgLst>
    <pc:chgData name="Robin Rettien" userId="d3b77970-caed-4e6f-89f3-1a113df11dad" providerId="ADAL" clId="{A00FAA12-339B-4011-8A55-C30851C560CA}"/>
    <pc:docChg chg="custSel modSld">
      <pc:chgData name="Robin Rettien" userId="d3b77970-caed-4e6f-89f3-1a113df11dad" providerId="ADAL" clId="{A00FAA12-339B-4011-8A55-C30851C560CA}" dt="2020-11-20T18:06:36.364" v="159" actId="13926"/>
      <pc:docMkLst>
        <pc:docMk/>
      </pc:docMkLst>
      <pc:sldChg chg="addSp delSp modSp mod">
        <pc:chgData name="Robin Rettien" userId="d3b77970-caed-4e6f-89f3-1a113df11dad" providerId="ADAL" clId="{A00FAA12-339B-4011-8A55-C30851C560CA}" dt="2020-11-20T16:44:07.266" v="23" actId="20577"/>
        <pc:sldMkLst>
          <pc:docMk/>
          <pc:sldMk cId="635756617" sldId="4364"/>
        </pc:sldMkLst>
        <pc:spChg chg="add mod">
          <ac:chgData name="Robin Rettien" userId="d3b77970-caed-4e6f-89f3-1a113df11dad" providerId="ADAL" clId="{A00FAA12-339B-4011-8A55-C30851C560CA}" dt="2020-11-20T16:44:07.266" v="23" actId="20577"/>
          <ac:spMkLst>
            <pc:docMk/>
            <pc:sldMk cId="635756617" sldId="4364"/>
            <ac:spMk id="25" creationId="{0F315E64-6542-4CBB-9A1A-88D10ADE10A5}"/>
          </ac:spMkLst>
        </pc:spChg>
        <pc:spChg chg="del">
          <ac:chgData name="Robin Rettien" userId="d3b77970-caed-4e6f-89f3-1a113df11dad" providerId="ADAL" clId="{A00FAA12-339B-4011-8A55-C30851C560CA}" dt="2020-11-20T16:44:02.023" v="18" actId="478"/>
          <ac:spMkLst>
            <pc:docMk/>
            <pc:sldMk cId="635756617" sldId="4364"/>
            <ac:spMk id="36" creationId="{9D20BBC0-DCB5-4E0C-ACE6-CF1C32A59C21}"/>
          </ac:spMkLst>
        </pc:spChg>
        <pc:grpChg chg="del">
          <ac:chgData name="Robin Rettien" userId="d3b77970-caed-4e6f-89f3-1a113df11dad" providerId="ADAL" clId="{A00FAA12-339B-4011-8A55-C30851C560CA}" dt="2020-11-20T16:44:02.023" v="18" actId="478"/>
          <ac:grpSpMkLst>
            <pc:docMk/>
            <pc:sldMk cId="635756617" sldId="4364"/>
            <ac:grpSpMk id="37" creationId="{12E3C147-02FD-4970-8EE8-43D8E79E32B2}"/>
          </ac:grpSpMkLst>
        </pc:grpChg>
      </pc:sldChg>
      <pc:sldChg chg="modSp mod">
        <pc:chgData name="Robin Rettien" userId="d3b77970-caed-4e6f-89f3-1a113df11dad" providerId="ADAL" clId="{A00FAA12-339B-4011-8A55-C30851C560CA}" dt="2020-11-20T18:06:36.364" v="159" actId="13926"/>
        <pc:sldMkLst>
          <pc:docMk/>
          <pc:sldMk cId="1407192383" sldId="4474"/>
        </pc:sldMkLst>
        <pc:spChg chg="mod">
          <ac:chgData name="Robin Rettien" userId="d3b77970-caed-4e6f-89f3-1a113df11dad" providerId="ADAL" clId="{A00FAA12-339B-4011-8A55-C30851C560CA}" dt="2020-11-20T18:06:36.364" v="159" actId="13926"/>
          <ac:spMkLst>
            <pc:docMk/>
            <pc:sldMk cId="1407192383" sldId="4474"/>
            <ac:spMk id="16" creationId="{363004E6-5D0B-4972-B740-FE08672547D7}"/>
          </ac:spMkLst>
        </pc:spChg>
      </pc:sldChg>
      <pc:sldChg chg="modSp mod">
        <pc:chgData name="Robin Rettien" userId="d3b77970-caed-4e6f-89f3-1a113df11dad" providerId="ADAL" clId="{A00FAA12-339B-4011-8A55-C30851C560CA}" dt="2020-11-20T15:29:35.322" v="15" actId="20577"/>
        <pc:sldMkLst>
          <pc:docMk/>
          <pc:sldMk cId="2172363109" sldId="4531"/>
        </pc:sldMkLst>
        <pc:graphicFrameChg chg="modGraphic">
          <ac:chgData name="Robin Rettien" userId="d3b77970-caed-4e6f-89f3-1a113df11dad" providerId="ADAL" clId="{A00FAA12-339B-4011-8A55-C30851C560CA}" dt="2020-11-20T15:29:35.322" v="15" actId="20577"/>
          <ac:graphicFrameMkLst>
            <pc:docMk/>
            <pc:sldMk cId="2172363109" sldId="4531"/>
            <ac:graphicFrameMk id="5" creationId="{12CA20DD-86FB-4A49-B398-887C7612D442}"/>
          </ac:graphicFrameMkLst>
        </pc:graphicFrameChg>
      </pc:sldChg>
    </pc:docChg>
  </pc:docChgLst>
  <pc:docChgLst>
    <pc:chgData name="Robin Rettien" userId="d3b77970-caed-4e6f-89f3-1a113df11dad" providerId="ADAL" clId="{F9452519-1495-48B6-86BE-1F210F341C90}"/>
    <pc:docChg chg="custSel addSld delSld modSld sldOrd modMainMaster modSection">
      <pc:chgData name="Robin Rettien" userId="d3b77970-caed-4e6f-89f3-1a113df11dad" providerId="ADAL" clId="{F9452519-1495-48B6-86BE-1F210F341C90}" dt="2020-11-25T18:15:40.208" v="33"/>
      <pc:docMkLst>
        <pc:docMk/>
      </pc:docMkLst>
      <pc:sldChg chg="modSp mod">
        <pc:chgData name="Robin Rettien" userId="d3b77970-caed-4e6f-89f3-1a113df11dad" providerId="ADAL" clId="{F9452519-1495-48B6-86BE-1F210F341C90}" dt="2020-11-25T18:10:30.059" v="3" actId="20577"/>
        <pc:sldMkLst>
          <pc:docMk/>
          <pc:sldMk cId="3680767580" sldId="3066"/>
        </pc:sldMkLst>
        <pc:spChg chg="mod">
          <ac:chgData name="Robin Rettien" userId="d3b77970-caed-4e6f-89f3-1a113df11dad" providerId="ADAL" clId="{F9452519-1495-48B6-86BE-1F210F341C90}" dt="2020-11-25T18:10:30.059" v="3" actId="20577"/>
          <ac:spMkLst>
            <pc:docMk/>
            <pc:sldMk cId="3680767580" sldId="3066"/>
            <ac:spMk id="3" creationId="{48F5C1C9-0257-4D57-911B-1B120E4B8C8E}"/>
          </ac:spMkLst>
        </pc:spChg>
      </pc:sldChg>
      <pc:sldChg chg="delSp add mod">
        <pc:chgData name="Robin Rettien" userId="d3b77970-caed-4e6f-89f3-1a113df11dad" providerId="ADAL" clId="{F9452519-1495-48B6-86BE-1F210F341C90}" dt="2020-11-25T18:12:54.799" v="9" actId="478"/>
        <pc:sldMkLst>
          <pc:docMk/>
          <pc:sldMk cId="2715772111" sldId="3215"/>
        </pc:sldMkLst>
        <pc:spChg chg="del">
          <ac:chgData name="Robin Rettien" userId="d3b77970-caed-4e6f-89f3-1a113df11dad" providerId="ADAL" clId="{F9452519-1495-48B6-86BE-1F210F341C90}" dt="2020-11-25T18:12:54.799" v="9" actId="478"/>
          <ac:spMkLst>
            <pc:docMk/>
            <pc:sldMk cId="2715772111" sldId="3215"/>
            <ac:spMk id="27" creationId="{542515D1-5A23-4AFB-9374-05B324C8F152}"/>
          </ac:spMkLst>
        </pc:spChg>
      </pc:sldChg>
      <pc:sldChg chg="del">
        <pc:chgData name="Robin Rettien" userId="d3b77970-caed-4e6f-89f3-1a113df11dad" providerId="ADAL" clId="{F9452519-1495-48B6-86BE-1F210F341C90}" dt="2020-11-25T18:13:44.673" v="16" actId="47"/>
        <pc:sldMkLst>
          <pc:docMk/>
          <pc:sldMk cId="2811059684" sldId="3224"/>
        </pc:sldMkLst>
      </pc:sldChg>
      <pc:sldChg chg="add">
        <pc:chgData name="Robin Rettien" userId="d3b77970-caed-4e6f-89f3-1a113df11dad" providerId="ADAL" clId="{F9452519-1495-48B6-86BE-1F210F341C90}" dt="2020-11-25T18:12:52.337" v="8"/>
        <pc:sldMkLst>
          <pc:docMk/>
          <pc:sldMk cId="1315835274" sldId="3371"/>
        </pc:sldMkLst>
      </pc:sldChg>
      <pc:sldChg chg="del">
        <pc:chgData name="Robin Rettien" userId="d3b77970-caed-4e6f-89f3-1a113df11dad" providerId="ADAL" clId="{F9452519-1495-48B6-86BE-1F210F341C90}" dt="2020-11-25T18:13:45.261" v="19" actId="47"/>
        <pc:sldMkLst>
          <pc:docMk/>
          <pc:sldMk cId="2666718201" sldId="4240"/>
        </pc:sldMkLst>
      </pc:sldChg>
      <pc:sldChg chg="add">
        <pc:chgData name="Robin Rettien" userId="d3b77970-caed-4e6f-89f3-1a113df11dad" providerId="ADAL" clId="{F9452519-1495-48B6-86BE-1F210F341C90}" dt="2020-11-25T18:13:37.844" v="10"/>
        <pc:sldMkLst>
          <pc:docMk/>
          <pc:sldMk cId="1699335963" sldId="4241"/>
        </pc:sldMkLst>
      </pc:sldChg>
      <pc:sldChg chg="add del">
        <pc:chgData name="Robin Rettien" userId="d3b77970-caed-4e6f-89f3-1a113df11dad" providerId="ADAL" clId="{F9452519-1495-48B6-86BE-1F210F341C90}" dt="2020-11-25T18:15:26.038" v="30" actId="2696"/>
        <pc:sldMkLst>
          <pc:docMk/>
          <pc:sldMk cId="1853415134" sldId="4242"/>
        </pc:sldMkLst>
      </pc:sldChg>
      <pc:sldChg chg="add del">
        <pc:chgData name="Robin Rettien" userId="d3b77970-caed-4e6f-89f3-1a113df11dad" providerId="ADAL" clId="{F9452519-1495-48B6-86BE-1F210F341C90}" dt="2020-11-25T18:15:36.428" v="32"/>
        <pc:sldMkLst>
          <pc:docMk/>
          <pc:sldMk cId="2885323367" sldId="4242"/>
        </pc:sldMkLst>
      </pc:sldChg>
      <pc:sldChg chg="add">
        <pc:chgData name="Robin Rettien" userId="d3b77970-caed-4e6f-89f3-1a113df11dad" providerId="ADAL" clId="{F9452519-1495-48B6-86BE-1F210F341C90}" dt="2020-11-25T18:15:40.208" v="33"/>
        <pc:sldMkLst>
          <pc:docMk/>
          <pc:sldMk cId="4046598321" sldId="4242"/>
        </pc:sldMkLst>
      </pc:sldChg>
      <pc:sldChg chg="add">
        <pc:chgData name="Robin Rettien" userId="d3b77970-caed-4e6f-89f3-1a113df11dad" providerId="ADAL" clId="{F9452519-1495-48B6-86BE-1F210F341C90}" dt="2020-11-25T18:14:03.329" v="25"/>
        <pc:sldMkLst>
          <pc:docMk/>
          <pc:sldMk cId="4020422460" sldId="4243"/>
        </pc:sldMkLst>
      </pc:sldChg>
      <pc:sldChg chg="add">
        <pc:chgData name="Robin Rettien" userId="d3b77970-caed-4e6f-89f3-1a113df11dad" providerId="ADAL" clId="{F9452519-1495-48B6-86BE-1F210F341C90}" dt="2020-11-25T18:12:52.337" v="8"/>
        <pc:sldMkLst>
          <pc:docMk/>
          <pc:sldMk cId="2534189807" sldId="4297"/>
        </pc:sldMkLst>
      </pc:sldChg>
      <pc:sldChg chg="del">
        <pc:chgData name="Robin Rettien" userId="d3b77970-caed-4e6f-89f3-1a113df11dad" providerId="ADAL" clId="{F9452519-1495-48B6-86BE-1F210F341C90}" dt="2020-11-25T18:13:46.684" v="24" actId="47"/>
        <pc:sldMkLst>
          <pc:docMk/>
          <pc:sldMk cId="2222952965" sldId="4300"/>
        </pc:sldMkLst>
      </pc:sldChg>
      <pc:sldChg chg="del">
        <pc:chgData name="Robin Rettien" userId="d3b77970-caed-4e6f-89f3-1a113df11dad" providerId="ADAL" clId="{F9452519-1495-48B6-86BE-1F210F341C90}" dt="2020-11-25T18:13:45.081" v="18" actId="47"/>
        <pc:sldMkLst>
          <pc:docMk/>
          <pc:sldMk cId="790942364" sldId="4302"/>
        </pc:sldMkLst>
      </pc:sldChg>
      <pc:sldChg chg="ord">
        <pc:chgData name="Robin Rettien" userId="d3b77970-caed-4e6f-89f3-1a113df11dad" providerId="ADAL" clId="{F9452519-1495-48B6-86BE-1F210F341C90}" dt="2020-11-25T18:14:54.676" v="28"/>
        <pc:sldMkLst>
          <pc:docMk/>
          <pc:sldMk cId="4004177871" sldId="4376"/>
        </pc:sldMkLst>
      </pc:sldChg>
      <pc:sldChg chg="del">
        <pc:chgData name="Robin Rettien" userId="d3b77970-caed-4e6f-89f3-1a113df11dad" providerId="ADAL" clId="{F9452519-1495-48B6-86BE-1F210F341C90}" dt="2020-11-25T18:13:44.220" v="14" actId="47"/>
        <pc:sldMkLst>
          <pc:docMk/>
          <pc:sldMk cId="2944978965" sldId="4392"/>
        </pc:sldMkLst>
      </pc:sldChg>
      <pc:sldChg chg="del">
        <pc:chgData name="Robin Rettien" userId="d3b77970-caed-4e6f-89f3-1a113df11dad" providerId="ADAL" clId="{F9452519-1495-48B6-86BE-1F210F341C90}" dt="2020-11-25T18:13:42.797" v="11" actId="47"/>
        <pc:sldMkLst>
          <pc:docMk/>
          <pc:sldMk cId="2718131396" sldId="4473"/>
        </pc:sldMkLst>
      </pc:sldChg>
      <pc:sldChg chg="del">
        <pc:chgData name="Robin Rettien" userId="d3b77970-caed-4e6f-89f3-1a113df11dad" providerId="ADAL" clId="{F9452519-1495-48B6-86BE-1F210F341C90}" dt="2020-11-25T18:13:43.250" v="12" actId="47"/>
        <pc:sldMkLst>
          <pc:docMk/>
          <pc:sldMk cId="1407192383" sldId="4474"/>
        </pc:sldMkLst>
      </pc:sldChg>
      <pc:sldChg chg="del">
        <pc:chgData name="Robin Rettien" userId="d3b77970-caed-4e6f-89f3-1a113df11dad" providerId="ADAL" clId="{F9452519-1495-48B6-86BE-1F210F341C90}" dt="2020-11-25T18:13:43.626" v="13" actId="47"/>
        <pc:sldMkLst>
          <pc:docMk/>
          <pc:sldMk cId="4175044044" sldId="4475"/>
        </pc:sldMkLst>
      </pc:sldChg>
      <pc:sldChg chg="del">
        <pc:chgData name="Robin Rettien" userId="d3b77970-caed-4e6f-89f3-1a113df11dad" providerId="ADAL" clId="{F9452519-1495-48B6-86BE-1F210F341C90}" dt="2020-11-25T18:13:44.452" v="15" actId="47"/>
        <pc:sldMkLst>
          <pc:docMk/>
          <pc:sldMk cId="4198397139" sldId="4476"/>
        </pc:sldMkLst>
      </pc:sldChg>
      <pc:sldChg chg="del">
        <pc:chgData name="Robin Rettien" userId="d3b77970-caed-4e6f-89f3-1a113df11dad" providerId="ADAL" clId="{F9452519-1495-48B6-86BE-1F210F341C90}" dt="2020-11-25T18:13:44.881" v="17" actId="47"/>
        <pc:sldMkLst>
          <pc:docMk/>
          <pc:sldMk cId="1815526282" sldId="4477"/>
        </pc:sldMkLst>
      </pc:sldChg>
      <pc:sldChg chg="add">
        <pc:chgData name="Robin Rettien" userId="d3b77970-caed-4e6f-89f3-1a113df11dad" providerId="ADAL" clId="{F9452519-1495-48B6-86BE-1F210F341C90}" dt="2020-11-25T18:12:52.337" v="8"/>
        <pc:sldMkLst>
          <pc:docMk/>
          <pc:sldMk cId="776454013" sldId="4478"/>
        </pc:sldMkLst>
      </pc:sldChg>
      <pc:sldChg chg="add">
        <pc:chgData name="Robin Rettien" userId="d3b77970-caed-4e6f-89f3-1a113df11dad" providerId="ADAL" clId="{F9452519-1495-48B6-86BE-1F210F341C90}" dt="2020-11-25T18:12:52.337" v="8"/>
        <pc:sldMkLst>
          <pc:docMk/>
          <pc:sldMk cId="1058518698" sldId="4480"/>
        </pc:sldMkLst>
      </pc:sldChg>
      <pc:sldChg chg="add del">
        <pc:chgData name="Robin Rettien" userId="d3b77970-caed-4e6f-89f3-1a113df11dad" providerId="ADAL" clId="{F9452519-1495-48B6-86BE-1F210F341C90}" dt="2020-11-25T18:14:16.979" v="26" actId="47"/>
        <pc:sldMkLst>
          <pc:docMk/>
          <pc:sldMk cId="3712010389" sldId="4481"/>
        </pc:sldMkLst>
      </pc:sldChg>
      <pc:sldChg chg="del">
        <pc:chgData name="Robin Rettien" userId="d3b77970-caed-4e6f-89f3-1a113df11dad" providerId="ADAL" clId="{F9452519-1495-48B6-86BE-1F210F341C90}" dt="2020-11-25T18:13:46.011" v="22" actId="47"/>
        <pc:sldMkLst>
          <pc:docMk/>
          <pc:sldMk cId="58685191" sldId="4482"/>
        </pc:sldMkLst>
      </pc:sldChg>
      <pc:sldChg chg="add">
        <pc:chgData name="Robin Rettien" userId="d3b77970-caed-4e6f-89f3-1a113df11dad" providerId="ADAL" clId="{F9452519-1495-48B6-86BE-1F210F341C90}" dt="2020-11-25T18:13:37.844" v="10"/>
        <pc:sldMkLst>
          <pc:docMk/>
          <pc:sldMk cId="4273903994" sldId="4483"/>
        </pc:sldMkLst>
      </pc:sldChg>
      <pc:sldChg chg="add">
        <pc:chgData name="Robin Rettien" userId="d3b77970-caed-4e6f-89f3-1a113df11dad" providerId="ADAL" clId="{F9452519-1495-48B6-86BE-1F210F341C90}" dt="2020-11-25T18:13:37.844" v="10"/>
        <pc:sldMkLst>
          <pc:docMk/>
          <pc:sldMk cId="4003307983" sldId="4484"/>
        </pc:sldMkLst>
      </pc:sldChg>
      <pc:sldChg chg="add">
        <pc:chgData name="Robin Rettien" userId="d3b77970-caed-4e6f-89f3-1a113df11dad" providerId="ADAL" clId="{F9452519-1495-48B6-86BE-1F210F341C90}" dt="2020-11-25T18:15:40.208" v="33"/>
        <pc:sldMkLst>
          <pc:docMk/>
          <pc:sldMk cId="274967218" sldId="4485"/>
        </pc:sldMkLst>
      </pc:sldChg>
      <pc:sldChg chg="add del">
        <pc:chgData name="Robin Rettien" userId="d3b77970-caed-4e6f-89f3-1a113df11dad" providerId="ADAL" clId="{F9452519-1495-48B6-86BE-1F210F341C90}" dt="2020-11-25T18:15:26.038" v="30" actId="2696"/>
        <pc:sldMkLst>
          <pc:docMk/>
          <pc:sldMk cId="1311273278" sldId="4485"/>
        </pc:sldMkLst>
      </pc:sldChg>
      <pc:sldChg chg="add del">
        <pc:chgData name="Robin Rettien" userId="d3b77970-caed-4e6f-89f3-1a113df11dad" providerId="ADAL" clId="{F9452519-1495-48B6-86BE-1F210F341C90}" dt="2020-11-25T18:15:36.428" v="32"/>
        <pc:sldMkLst>
          <pc:docMk/>
          <pc:sldMk cId="3888948137" sldId="4485"/>
        </pc:sldMkLst>
      </pc:sldChg>
      <pc:sldChg chg="add del">
        <pc:chgData name="Robin Rettien" userId="d3b77970-caed-4e6f-89f3-1a113df11dad" providerId="ADAL" clId="{F9452519-1495-48B6-86BE-1F210F341C90}" dt="2020-11-25T18:15:36.428" v="32"/>
        <pc:sldMkLst>
          <pc:docMk/>
          <pc:sldMk cId="88353701" sldId="4486"/>
        </pc:sldMkLst>
      </pc:sldChg>
      <pc:sldChg chg="add">
        <pc:chgData name="Robin Rettien" userId="d3b77970-caed-4e6f-89f3-1a113df11dad" providerId="ADAL" clId="{F9452519-1495-48B6-86BE-1F210F341C90}" dt="2020-11-25T18:15:40.208" v="33"/>
        <pc:sldMkLst>
          <pc:docMk/>
          <pc:sldMk cId="642597585" sldId="4486"/>
        </pc:sldMkLst>
      </pc:sldChg>
      <pc:sldChg chg="add del">
        <pc:chgData name="Robin Rettien" userId="d3b77970-caed-4e6f-89f3-1a113df11dad" providerId="ADAL" clId="{F9452519-1495-48B6-86BE-1F210F341C90}" dt="2020-11-25T18:15:26.038" v="30" actId="2696"/>
        <pc:sldMkLst>
          <pc:docMk/>
          <pc:sldMk cId="1532820432" sldId="4486"/>
        </pc:sldMkLst>
      </pc:sldChg>
      <pc:sldChg chg="add">
        <pc:chgData name="Robin Rettien" userId="d3b77970-caed-4e6f-89f3-1a113df11dad" providerId="ADAL" clId="{F9452519-1495-48B6-86BE-1F210F341C90}" dt="2020-11-25T18:15:40.208" v="33"/>
        <pc:sldMkLst>
          <pc:docMk/>
          <pc:sldMk cId="267242912" sldId="4487"/>
        </pc:sldMkLst>
      </pc:sldChg>
      <pc:sldChg chg="add del">
        <pc:chgData name="Robin Rettien" userId="d3b77970-caed-4e6f-89f3-1a113df11dad" providerId="ADAL" clId="{F9452519-1495-48B6-86BE-1F210F341C90}" dt="2020-11-25T18:15:26.038" v="30" actId="2696"/>
        <pc:sldMkLst>
          <pc:docMk/>
          <pc:sldMk cId="1415521392" sldId="4487"/>
        </pc:sldMkLst>
      </pc:sldChg>
      <pc:sldChg chg="add del">
        <pc:chgData name="Robin Rettien" userId="d3b77970-caed-4e6f-89f3-1a113df11dad" providerId="ADAL" clId="{F9452519-1495-48B6-86BE-1F210F341C90}" dt="2020-11-25T18:15:36.428" v="32"/>
        <pc:sldMkLst>
          <pc:docMk/>
          <pc:sldMk cId="3407004596" sldId="4487"/>
        </pc:sldMkLst>
      </pc:sldChg>
      <pc:sldChg chg="add del">
        <pc:chgData name="Robin Rettien" userId="d3b77970-caed-4e6f-89f3-1a113df11dad" providerId="ADAL" clId="{F9452519-1495-48B6-86BE-1F210F341C90}" dt="2020-11-25T18:15:26.038" v="30" actId="2696"/>
        <pc:sldMkLst>
          <pc:docMk/>
          <pc:sldMk cId="394294868" sldId="4488"/>
        </pc:sldMkLst>
      </pc:sldChg>
      <pc:sldChg chg="add">
        <pc:chgData name="Robin Rettien" userId="d3b77970-caed-4e6f-89f3-1a113df11dad" providerId="ADAL" clId="{F9452519-1495-48B6-86BE-1F210F341C90}" dt="2020-11-25T18:15:40.208" v="33"/>
        <pc:sldMkLst>
          <pc:docMk/>
          <pc:sldMk cId="1822598996" sldId="4488"/>
        </pc:sldMkLst>
      </pc:sldChg>
      <pc:sldChg chg="add del">
        <pc:chgData name="Robin Rettien" userId="d3b77970-caed-4e6f-89f3-1a113df11dad" providerId="ADAL" clId="{F9452519-1495-48B6-86BE-1F210F341C90}" dt="2020-11-25T18:15:36.428" v="32"/>
        <pc:sldMkLst>
          <pc:docMk/>
          <pc:sldMk cId="3571816775" sldId="4488"/>
        </pc:sldMkLst>
      </pc:sldChg>
      <pc:sldChg chg="add del">
        <pc:chgData name="Robin Rettien" userId="d3b77970-caed-4e6f-89f3-1a113df11dad" providerId="ADAL" clId="{F9452519-1495-48B6-86BE-1F210F341C90}" dt="2020-11-25T18:15:36.428" v="32"/>
        <pc:sldMkLst>
          <pc:docMk/>
          <pc:sldMk cId="1563972892" sldId="4489"/>
        </pc:sldMkLst>
      </pc:sldChg>
      <pc:sldChg chg="add">
        <pc:chgData name="Robin Rettien" userId="d3b77970-caed-4e6f-89f3-1a113df11dad" providerId="ADAL" clId="{F9452519-1495-48B6-86BE-1F210F341C90}" dt="2020-11-25T18:15:40.208" v="33"/>
        <pc:sldMkLst>
          <pc:docMk/>
          <pc:sldMk cId="1969409480" sldId="4489"/>
        </pc:sldMkLst>
      </pc:sldChg>
      <pc:sldChg chg="add del">
        <pc:chgData name="Robin Rettien" userId="d3b77970-caed-4e6f-89f3-1a113df11dad" providerId="ADAL" clId="{F9452519-1495-48B6-86BE-1F210F341C90}" dt="2020-11-25T18:15:26.038" v="30" actId="2696"/>
        <pc:sldMkLst>
          <pc:docMk/>
          <pc:sldMk cId="3099682598" sldId="4489"/>
        </pc:sldMkLst>
      </pc:sldChg>
      <pc:sldChg chg="add">
        <pc:chgData name="Robin Rettien" userId="d3b77970-caed-4e6f-89f3-1a113df11dad" providerId="ADAL" clId="{F9452519-1495-48B6-86BE-1F210F341C90}" dt="2020-11-25T18:14:03.329" v="25"/>
        <pc:sldMkLst>
          <pc:docMk/>
          <pc:sldMk cId="381624051" sldId="4490"/>
        </pc:sldMkLst>
      </pc:sldChg>
      <pc:sldChg chg="add">
        <pc:chgData name="Robin Rettien" userId="d3b77970-caed-4e6f-89f3-1a113df11dad" providerId="ADAL" clId="{F9452519-1495-48B6-86BE-1F210F341C90}" dt="2020-11-25T18:14:03.329" v="25"/>
        <pc:sldMkLst>
          <pc:docMk/>
          <pc:sldMk cId="3934869442" sldId="4491"/>
        </pc:sldMkLst>
      </pc:sldChg>
      <pc:sldChg chg="add">
        <pc:chgData name="Robin Rettien" userId="d3b77970-caed-4e6f-89f3-1a113df11dad" providerId="ADAL" clId="{F9452519-1495-48B6-86BE-1F210F341C90}" dt="2020-11-25T18:12:52.337" v="8"/>
        <pc:sldMkLst>
          <pc:docMk/>
          <pc:sldMk cId="435248604" sldId="4498"/>
        </pc:sldMkLst>
      </pc:sldChg>
      <pc:sldChg chg="del">
        <pc:chgData name="Robin Rettien" userId="d3b77970-caed-4e6f-89f3-1a113df11dad" providerId="ADAL" clId="{F9452519-1495-48B6-86BE-1F210F341C90}" dt="2020-11-25T18:13:45.583" v="21" actId="47"/>
        <pc:sldMkLst>
          <pc:docMk/>
          <pc:sldMk cId="4073120430" sldId="4515"/>
        </pc:sldMkLst>
      </pc:sldChg>
      <pc:sldChg chg="del">
        <pc:chgData name="Robin Rettien" userId="d3b77970-caed-4e6f-89f3-1a113df11dad" providerId="ADAL" clId="{F9452519-1495-48B6-86BE-1F210F341C90}" dt="2020-11-25T18:13:46.220" v="23" actId="47"/>
        <pc:sldMkLst>
          <pc:docMk/>
          <pc:sldMk cId="3615338953" sldId="4543"/>
        </pc:sldMkLst>
      </pc:sldChg>
      <pc:sldChg chg="add">
        <pc:chgData name="Robin Rettien" userId="d3b77970-caed-4e6f-89f3-1a113df11dad" providerId="ADAL" clId="{F9452519-1495-48B6-86BE-1F210F341C90}" dt="2020-11-25T18:14:03.329" v="25"/>
        <pc:sldMkLst>
          <pc:docMk/>
          <pc:sldMk cId="3513166889" sldId="4545"/>
        </pc:sldMkLst>
      </pc:sldChg>
      <pc:sldChg chg="add">
        <pc:chgData name="Robin Rettien" userId="d3b77970-caed-4e6f-89f3-1a113df11dad" providerId="ADAL" clId="{F9452519-1495-48B6-86BE-1F210F341C90}" dt="2020-11-25T18:14:03.329" v="25"/>
        <pc:sldMkLst>
          <pc:docMk/>
          <pc:sldMk cId="1716576604" sldId="4546"/>
        </pc:sldMkLst>
      </pc:sldChg>
      <pc:sldChg chg="add">
        <pc:chgData name="Robin Rettien" userId="d3b77970-caed-4e6f-89f3-1a113df11dad" providerId="ADAL" clId="{F9452519-1495-48B6-86BE-1F210F341C90}" dt="2020-11-25T18:14:03.329" v="25"/>
        <pc:sldMkLst>
          <pc:docMk/>
          <pc:sldMk cId="350211027" sldId="4547"/>
        </pc:sldMkLst>
      </pc:sldChg>
      <pc:sldChg chg="add">
        <pc:chgData name="Robin Rettien" userId="d3b77970-caed-4e6f-89f3-1a113df11dad" providerId="ADAL" clId="{F9452519-1495-48B6-86BE-1F210F341C90}" dt="2020-11-25T18:14:03.329" v="25"/>
        <pc:sldMkLst>
          <pc:docMk/>
          <pc:sldMk cId="841112482" sldId="4548"/>
        </pc:sldMkLst>
      </pc:sldChg>
      <pc:sldChg chg="add">
        <pc:chgData name="Robin Rettien" userId="d3b77970-caed-4e6f-89f3-1a113df11dad" providerId="ADAL" clId="{F9452519-1495-48B6-86BE-1F210F341C90}" dt="2020-11-25T18:14:03.329" v="25"/>
        <pc:sldMkLst>
          <pc:docMk/>
          <pc:sldMk cId="3715053663" sldId="4549"/>
        </pc:sldMkLst>
      </pc:sldChg>
      <pc:sldChg chg="add">
        <pc:chgData name="Robin Rettien" userId="d3b77970-caed-4e6f-89f3-1a113df11dad" providerId="ADAL" clId="{F9452519-1495-48B6-86BE-1F210F341C90}" dt="2020-11-25T18:14:03.329" v="25"/>
        <pc:sldMkLst>
          <pc:docMk/>
          <pc:sldMk cId="2696964311" sldId="4550"/>
        </pc:sldMkLst>
      </pc:sldChg>
      <pc:sldChg chg="add">
        <pc:chgData name="Robin Rettien" userId="d3b77970-caed-4e6f-89f3-1a113df11dad" providerId="ADAL" clId="{F9452519-1495-48B6-86BE-1F210F341C90}" dt="2020-11-25T18:14:03.329" v="25"/>
        <pc:sldMkLst>
          <pc:docMk/>
          <pc:sldMk cId="2688802646" sldId="4551"/>
        </pc:sldMkLst>
      </pc:sldChg>
      <pc:sldChg chg="add">
        <pc:chgData name="Robin Rettien" userId="d3b77970-caed-4e6f-89f3-1a113df11dad" providerId="ADAL" clId="{F9452519-1495-48B6-86BE-1F210F341C90}" dt="2020-11-25T18:14:03.329" v="25"/>
        <pc:sldMkLst>
          <pc:docMk/>
          <pc:sldMk cId="3786635756" sldId="4552"/>
        </pc:sldMkLst>
      </pc:sldChg>
      <pc:sldChg chg="add">
        <pc:chgData name="Robin Rettien" userId="d3b77970-caed-4e6f-89f3-1a113df11dad" providerId="ADAL" clId="{F9452519-1495-48B6-86BE-1F210F341C90}" dt="2020-11-25T18:14:03.329" v="25"/>
        <pc:sldMkLst>
          <pc:docMk/>
          <pc:sldMk cId="2967990154" sldId="4553"/>
        </pc:sldMkLst>
      </pc:sldChg>
      <pc:sldChg chg="add">
        <pc:chgData name="Robin Rettien" userId="d3b77970-caed-4e6f-89f3-1a113df11dad" providerId="ADAL" clId="{F9452519-1495-48B6-86BE-1F210F341C90}" dt="2020-11-25T18:14:03.329" v="25"/>
        <pc:sldMkLst>
          <pc:docMk/>
          <pc:sldMk cId="2176563733" sldId="4554"/>
        </pc:sldMkLst>
      </pc:sldChg>
      <pc:sldChg chg="add">
        <pc:chgData name="Robin Rettien" userId="d3b77970-caed-4e6f-89f3-1a113df11dad" providerId="ADAL" clId="{F9452519-1495-48B6-86BE-1F210F341C90}" dt="2020-11-25T18:14:03.329" v="25"/>
        <pc:sldMkLst>
          <pc:docMk/>
          <pc:sldMk cId="3920924172" sldId="4555"/>
        </pc:sldMkLst>
      </pc:sldChg>
      <pc:sldChg chg="add">
        <pc:chgData name="Robin Rettien" userId="d3b77970-caed-4e6f-89f3-1a113df11dad" providerId="ADAL" clId="{F9452519-1495-48B6-86BE-1F210F341C90}" dt="2020-11-25T18:14:03.329" v="25"/>
        <pc:sldMkLst>
          <pc:docMk/>
          <pc:sldMk cId="2516733516" sldId="4556"/>
        </pc:sldMkLst>
      </pc:sldChg>
      <pc:sldChg chg="add">
        <pc:chgData name="Robin Rettien" userId="d3b77970-caed-4e6f-89f3-1a113df11dad" providerId="ADAL" clId="{F9452519-1495-48B6-86BE-1F210F341C90}" dt="2020-11-25T18:14:03.329" v="25"/>
        <pc:sldMkLst>
          <pc:docMk/>
          <pc:sldMk cId="2123963684" sldId="4557"/>
        </pc:sldMkLst>
      </pc:sldChg>
      <pc:sldChg chg="add">
        <pc:chgData name="Robin Rettien" userId="d3b77970-caed-4e6f-89f3-1a113df11dad" providerId="ADAL" clId="{F9452519-1495-48B6-86BE-1F210F341C90}" dt="2020-11-25T18:12:52.337" v="8"/>
        <pc:sldMkLst>
          <pc:docMk/>
          <pc:sldMk cId="981453204" sldId="4586"/>
        </pc:sldMkLst>
      </pc:sldChg>
      <pc:sldChg chg="del">
        <pc:chgData name="Robin Rettien" userId="d3b77970-caed-4e6f-89f3-1a113df11dad" providerId="ADAL" clId="{F9452519-1495-48B6-86BE-1F210F341C90}" dt="2020-11-25T18:13:45.335" v="20" actId="47"/>
        <pc:sldMkLst>
          <pc:docMk/>
          <pc:sldMk cId="2997457341" sldId="4588"/>
        </pc:sldMkLst>
      </pc:sldChg>
      <pc:sldMasterChg chg="modSp mod modSldLayout">
        <pc:chgData name="Robin Rettien" userId="d3b77970-caed-4e6f-89f3-1a113df11dad" providerId="ADAL" clId="{F9452519-1495-48B6-86BE-1F210F341C90}" dt="2020-11-25T18:10:46.670" v="7" actId="20577"/>
        <pc:sldMasterMkLst>
          <pc:docMk/>
          <pc:sldMasterMk cId="0" sldId="2147483659"/>
        </pc:sldMasterMkLst>
        <pc:spChg chg="mod">
          <ac:chgData name="Robin Rettien" userId="d3b77970-caed-4e6f-89f3-1a113df11dad" providerId="ADAL" clId="{F9452519-1495-48B6-86BE-1F210F341C90}" dt="2020-11-25T18:10:42.257" v="5" actId="20577"/>
          <ac:spMkLst>
            <pc:docMk/>
            <pc:sldMasterMk cId="0" sldId="2147483659"/>
            <ac:spMk id="4" creationId="{B8A5604C-B8A6-4D35-A162-2F60AB989CD9}"/>
          </ac:spMkLst>
        </pc:spChg>
        <pc:sldLayoutChg chg="modSp mod">
          <pc:chgData name="Robin Rettien" userId="d3b77970-caed-4e6f-89f3-1a113df11dad" providerId="ADAL" clId="{F9452519-1495-48B6-86BE-1F210F341C90}" dt="2020-11-25T18:10:46.670" v="7" actId="20577"/>
          <pc:sldLayoutMkLst>
            <pc:docMk/>
            <pc:sldMasterMk cId="0" sldId="2147483659"/>
            <pc:sldLayoutMk cId="3081998058" sldId="2147483681"/>
          </pc:sldLayoutMkLst>
          <pc:spChg chg="mod">
            <ac:chgData name="Robin Rettien" userId="d3b77970-caed-4e6f-89f3-1a113df11dad" providerId="ADAL" clId="{F9452519-1495-48B6-86BE-1F210F341C90}" dt="2020-11-25T18:10:46.670" v="7"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21A50AB6-AB87-4975-8370-9DE9DF701BC2}"/>
    <pc:docChg chg="undo redo custSel addSld delSld modSld sldOrd modSection">
      <pc:chgData name="Robin Rettien" userId="d3b77970-caed-4e6f-89f3-1a113df11dad" providerId="ADAL" clId="{21A50AB6-AB87-4975-8370-9DE9DF701BC2}" dt="2020-11-09T14:36:39.918" v="2409" actId="20577"/>
      <pc:docMkLst>
        <pc:docMk/>
      </pc:docMkLst>
      <pc:sldChg chg="delSp modSp mod">
        <pc:chgData name="Robin Rettien" userId="d3b77970-caed-4e6f-89f3-1a113df11dad" providerId="ADAL" clId="{21A50AB6-AB87-4975-8370-9DE9DF701BC2}" dt="2020-11-06T10:18:22.158" v="394" actId="478"/>
        <pc:sldMkLst>
          <pc:docMk/>
          <pc:sldMk cId="2666718201" sldId="4240"/>
        </pc:sldMkLst>
        <pc:spChg chg="del">
          <ac:chgData name="Robin Rettien" userId="d3b77970-caed-4e6f-89f3-1a113df11dad" providerId="ADAL" clId="{21A50AB6-AB87-4975-8370-9DE9DF701BC2}" dt="2020-11-06T10:18:22.158" v="394" actId="478"/>
          <ac:spMkLst>
            <pc:docMk/>
            <pc:sldMk cId="2666718201" sldId="4240"/>
            <ac:spMk id="3" creationId="{4A69D288-9928-4DAE-A773-A82FA9B67138}"/>
          </ac:spMkLst>
        </pc:spChg>
        <pc:spChg chg="del mod">
          <ac:chgData name="Robin Rettien" userId="d3b77970-caed-4e6f-89f3-1a113df11dad" providerId="ADAL" clId="{21A50AB6-AB87-4975-8370-9DE9DF701BC2}" dt="2020-11-06T10:18:22.158" v="394" actId="478"/>
          <ac:spMkLst>
            <pc:docMk/>
            <pc:sldMk cId="2666718201" sldId="4240"/>
            <ac:spMk id="4" creationId="{A4CE8AB0-D31E-46BA-BF6C-4B07AAF30F15}"/>
          </ac:spMkLst>
        </pc:spChg>
      </pc:sldChg>
      <pc:sldChg chg="modSp mod">
        <pc:chgData name="Robin Rettien" userId="d3b77970-caed-4e6f-89f3-1a113df11dad" providerId="ADAL" clId="{21A50AB6-AB87-4975-8370-9DE9DF701BC2}" dt="2020-11-09T12:15:07.349" v="1973" actId="20577"/>
        <pc:sldMkLst>
          <pc:docMk/>
          <pc:sldMk cId="4020422460" sldId="4243"/>
        </pc:sldMkLst>
        <pc:spChg chg="mod">
          <ac:chgData name="Robin Rettien" userId="d3b77970-caed-4e6f-89f3-1a113df11dad" providerId="ADAL" clId="{21A50AB6-AB87-4975-8370-9DE9DF701BC2}" dt="2020-11-09T12:15:07.349" v="1973" actId="20577"/>
          <ac:spMkLst>
            <pc:docMk/>
            <pc:sldMk cId="4020422460" sldId="4243"/>
            <ac:spMk id="25" creationId="{F83F7EAB-E819-4F7C-AB07-9257B8B5B863}"/>
          </ac:spMkLst>
        </pc:spChg>
      </pc:sldChg>
      <pc:sldChg chg="modNotesTx">
        <pc:chgData name="Robin Rettien" userId="d3b77970-caed-4e6f-89f3-1a113df11dad" providerId="ADAL" clId="{21A50AB6-AB87-4975-8370-9DE9DF701BC2}" dt="2020-11-09T14:35:34.546" v="2398" actId="20577"/>
        <pc:sldMkLst>
          <pc:docMk/>
          <pc:sldMk cId="1463496280" sldId="4270"/>
        </pc:sldMkLst>
      </pc:sldChg>
      <pc:sldChg chg="modSp mod">
        <pc:chgData name="Robin Rettien" userId="d3b77970-caed-4e6f-89f3-1a113df11dad" providerId="ADAL" clId="{21A50AB6-AB87-4975-8370-9DE9DF701BC2}" dt="2020-11-09T12:06:01.648" v="1860" actId="20577"/>
        <pc:sldMkLst>
          <pc:docMk/>
          <pc:sldMk cId="2222952965" sldId="4300"/>
        </pc:sldMkLst>
        <pc:spChg chg="mod">
          <ac:chgData name="Robin Rettien" userId="d3b77970-caed-4e6f-89f3-1a113df11dad" providerId="ADAL" clId="{21A50AB6-AB87-4975-8370-9DE9DF701BC2}" dt="2020-11-09T12:06:01.648" v="1860" actId="20577"/>
          <ac:spMkLst>
            <pc:docMk/>
            <pc:sldMk cId="2222952965" sldId="4300"/>
            <ac:spMk id="28" creationId="{1915FD22-2941-43E3-94C2-8BDD87DD535A}"/>
          </ac:spMkLst>
        </pc:spChg>
      </pc:sldChg>
      <pc:sldChg chg="modNotesTx">
        <pc:chgData name="Robin Rettien" userId="d3b77970-caed-4e6f-89f3-1a113df11dad" providerId="ADAL" clId="{21A50AB6-AB87-4975-8370-9DE9DF701BC2}" dt="2020-11-09T14:35:12.659" v="2397" actId="20577"/>
        <pc:sldMkLst>
          <pc:docMk/>
          <pc:sldMk cId="1566171282" sldId="4387"/>
        </pc:sldMkLst>
      </pc:sldChg>
      <pc:sldChg chg="modSp mod">
        <pc:chgData name="Robin Rettien" userId="d3b77970-caed-4e6f-89f3-1a113df11dad" providerId="ADAL" clId="{21A50AB6-AB87-4975-8370-9DE9DF701BC2}" dt="2020-11-09T14:27:26.249" v="2395" actId="13926"/>
        <pc:sldMkLst>
          <pc:docMk/>
          <pc:sldMk cId="917409064" sldId="4391"/>
        </pc:sldMkLst>
        <pc:spChg chg="mod">
          <ac:chgData name="Robin Rettien" userId="d3b77970-caed-4e6f-89f3-1a113df11dad" providerId="ADAL" clId="{21A50AB6-AB87-4975-8370-9DE9DF701BC2}" dt="2020-11-09T14:27:26.249" v="2395" actId="13926"/>
          <ac:spMkLst>
            <pc:docMk/>
            <pc:sldMk cId="917409064" sldId="4391"/>
            <ac:spMk id="27" creationId="{77E0E204-8D21-48E0-B021-10D5F2DA2334}"/>
          </ac:spMkLst>
        </pc:spChg>
        <pc:picChg chg="mod">
          <ac:chgData name="Robin Rettien" userId="d3b77970-caed-4e6f-89f3-1a113df11dad" providerId="ADAL" clId="{21A50AB6-AB87-4975-8370-9DE9DF701BC2}" dt="2020-11-09T14:27:19.352" v="2394" actId="1076"/>
          <ac:picMkLst>
            <pc:docMk/>
            <pc:sldMk cId="917409064" sldId="4391"/>
            <ac:picMk id="52" creationId="{A2FBD7D2-D6D0-44C6-A0AE-E7113B716317}"/>
          </ac:picMkLst>
        </pc:picChg>
      </pc:sldChg>
      <pc:sldChg chg="modSp mod">
        <pc:chgData name="Robin Rettien" userId="d3b77970-caed-4e6f-89f3-1a113df11dad" providerId="ADAL" clId="{21A50AB6-AB87-4975-8370-9DE9DF701BC2}" dt="2020-11-09T13:23:42.087" v="2117" actId="13926"/>
        <pc:sldMkLst>
          <pc:docMk/>
          <pc:sldMk cId="2944978965" sldId="4392"/>
        </pc:sldMkLst>
        <pc:spChg chg="mod">
          <ac:chgData name="Robin Rettien" userId="d3b77970-caed-4e6f-89f3-1a113df11dad" providerId="ADAL" clId="{21A50AB6-AB87-4975-8370-9DE9DF701BC2}" dt="2020-11-09T13:23:42.087" v="2117" actId="13926"/>
          <ac:spMkLst>
            <pc:docMk/>
            <pc:sldMk cId="2944978965" sldId="4392"/>
            <ac:spMk id="5" creationId="{26784425-6E78-468A-A979-B81C06D1F93B}"/>
          </ac:spMkLst>
        </pc:spChg>
      </pc:sldChg>
      <pc:sldChg chg="del">
        <pc:chgData name="Robin Rettien" userId="d3b77970-caed-4e6f-89f3-1a113df11dad" providerId="ADAL" clId="{21A50AB6-AB87-4975-8370-9DE9DF701BC2}" dt="2020-11-06T09:29:25.914" v="180" actId="47"/>
        <pc:sldMkLst>
          <pc:docMk/>
          <pc:sldMk cId="535522743" sldId="4448"/>
        </pc:sldMkLst>
      </pc:sldChg>
      <pc:sldChg chg="del ord">
        <pc:chgData name="Robin Rettien" userId="d3b77970-caed-4e6f-89f3-1a113df11dad" providerId="ADAL" clId="{21A50AB6-AB87-4975-8370-9DE9DF701BC2}" dt="2020-11-06T09:08:11.752" v="3" actId="47"/>
        <pc:sldMkLst>
          <pc:docMk/>
          <pc:sldMk cId="2356657316" sldId="4455"/>
        </pc:sldMkLst>
      </pc:sldChg>
      <pc:sldChg chg="modSp mod">
        <pc:chgData name="Robin Rettien" userId="d3b77970-caed-4e6f-89f3-1a113df11dad" providerId="ADAL" clId="{21A50AB6-AB87-4975-8370-9DE9DF701BC2}" dt="2020-11-06T09:18:27.992" v="38" actId="20577"/>
        <pc:sldMkLst>
          <pc:docMk/>
          <pc:sldMk cId="686699456" sldId="4466"/>
        </pc:sldMkLst>
        <pc:spChg chg="mod">
          <ac:chgData name="Robin Rettien" userId="d3b77970-caed-4e6f-89f3-1a113df11dad" providerId="ADAL" clId="{21A50AB6-AB87-4975-8370-9DE9DF701BC2}" dt="2020-11-06T09:18:27.992" v="38" actId="20577"/>
          <ac:spMkLst>
            <pc:docMk/>
            <pc:sldMk cId="686699456" sldId="4466"/>
            <ac:spMk id="31" creationId="{24E21CC6-B15B-49EB-82A4-5D31AC14999B}"/>
          </ac:spMkLst>
        </pc:spChg>
      </pc:sldChg>
      <pc:sldChg chg="modNotesTx">
        <pc:chgData name="Robin Rettien" userId="d3b77970-caed-4e6f-89f3-1a113df11dad" providerId="ADAL" clId="{21A50AB6-AB87-4975-8370-9DE9DF701BC2}" dt="2020-11-09T14:35:47.365" v="2400" actId="20577"/>
        <pc:sldMkLst>
          <pc:docMk/>
          <pc:sldMk cId="2657895909" sldId="4470"/>
        </pc:sldMkLst>
      </pc:sldChg>
      <pc:sldChg chg="modNotesTx">
        <pc:chgData name="Robin Rettien" userId="d3b77970-caed-4e6f-89f3-1a113df11dad" providerId="ADAL" clId="{21A50AB6-AB87-4975-8370-9DE9DF701BC2}" dt="2020-11-09T14:35:49.726" v="2401" actId="20577"/>
        <pc:sldMkLst>
          <pc:docMk/>
          <pc:sldMk cId="2530781139" sldId="4471"/>
        </pc:sldMkLst>
      </pc:sldChg>
      <pc:sldChg chg="modSp mod">
        <pc:chgData name="Robin Rettien" userId="d3b77970-caed-4e6f-89f3-1a113df11dad" providerId="ADAL" clId="{21A50AB6-AB87-4975-8370-9DE9DF701BC2}" dt="2020-11-09T13:26:13.523" v="2118" actId="20577"/>
        <pc:sldMkLst>
          <pc:docMk/>
          <pc:sldMk cId="4175044044" sldId="4475"/>
        </pc:sldMkLst>
        <pc:spChg chg="mod">
          <ac:chgData name="Robin Rettien" userId="d3b77970-caed-4e6f-89f3-1a113df11dad" providerId="ADAL" clId="{21A50AB6-AB87-4975-8370-9DE9DF701BC2}" dt="2020-11-09T13:26:13.523" v="2118" actId="20577"/>
          <ac:spMkLst>
            <pc:docMk/>
            <pc:sldMk cId="4175044044" sldId="4475"/>
            <ac:spMk id="13" creationId="{E612B975-BDBB-4283-A993-7EE553A058B9}"/>
          </ac:spMkLst>
        </pc:spChg>
      </pc:sldChg>
      <pc:sldChg chg="modNotesTx">
        <pc:chgData name="Robin Rettien" userId="d3b77970-caed-4e6f-89f3-1a113df11dad" providerId="ADAL" clId="{21A50AB6-AB87-4975-8370-9DE9DF701BC2}" dt="2020-11-09T14:35:57.384" v="2402" actId="20577"/>
        <pc:sldMkLst>
          <pc:docMk/>
          <pc:sldMk cId="776454013" sldId="4478"/>
        </pc:sldMkLst>
      </pc:sldChg>
      <pc:sldChg chg="addSp modSp mod">
        <pc:chgData name="Robin Rettien" userId="d3b77970-caed-4e6f-89f3-1a113df11dad" providerId="ADAL" clId="{21A50AB6-AB87-4975-8370-9DE9DF701BC2}" dt="2020-11-09T12:13:13.687" v="1871" actId="571"/>
        <pc:sldMkLst>
          <pc:docMk/>
          <pc:sldMk cId="4273903994" sldId="4483"/>
        </pc:sldMkLst>
        <pc:spChg chg="add mod">
          <ac:chgData name="Robin Rettien" userId="d3b77970-caed-4e6f-89f3-1a113df11dad" providerId="ADAL" clId="{21A50AB6-AB87-4975-8370-9DE9DF701BC2}" dt="2020-11-09T12:12:46.707" v="1865" actId="14100"/>
          <ac:spMkLst>
            <pc:docMk/>
            <pc:sldMk cId="4273903994" sldId="4483"/>
            <ac:spMk id="5" creationId="{1A4BEABC-AE2B-4A6B-8884-177DE89187FB}"/>
          </ac:spMkLst>
        </pc:spChg>
        <pc:spChg chg="add mod">
          <ac:chgData name="Robin Rettien" userId="d3b77970-caed-4e6f-89f3-1a113df11dad" providerId="ADAL" clId="{21A50AB6-AB87-4975-8370-9DE9DF701BC2}" dt="2020-11-09T12:12:52.752" v="1867" actId="571"/>
          <ac:spMkLst>
            <pc:docMk/>
            <pc:sldMk cId="4273903994" sldId="4483"/>
            <ac:spMk id="23" creationId="{5E2D4191-00A3-41F9-886C-11BA0E602FE3}"/>
          </ac:spMkLst>
        </pc:spChg>
        <pc:spChg chg="add mod">
          <ac:chgData name="Robin Rettien" userId="d3b77970-caed-4e6f-89f3-1a113df11dad" providerId="ADAL" clId="{21A50AB6-AB87-4975-8370-9DE9DF701BC2}" dt="2020-11-09T12:13:00.510" v="1869" actId="1076"/>
          <ac:spMkLst>
            <pc:docMk/>
            <pc:sldMk cId="4273903994" sldId="4483"/>
            <ac:spMk id="25" creationId="{A48BE466-4F06-4A96-B82B-DD4F5910E576}"/>
          </ac:spMkLst>
        </pc:spChg>
        <pc:spChg chg="add mod">
          <ac:chgData name="Robin Rettien" userId="d3b77970-caed-4e6f-89f3-1a113df11dad" providerId="ADAL" clId="{21A50AB6-AB87-4975-8370-9DE9DF701BC2}" dt="2020-11-09T12:13:11.017" v="1870" actId="571"/>
          <ac:spMkLst>
            <pc:docMk/>
            <pc:sldMk cId="4273903994" sldId="4483"/>
            <ac:spMk id="27" creationId="{BC9184BB-710B-48FA-BB85-A33B9BD754BF}"/>
          </ac:spMkLst>
        </pc:spChg>
        <pc:spChg chg="add mod">
          <ac:chgData name="Robin Rettien" userId="d3b77970-caed-4e6f-89f3-1a113df11dad" providerId="ADAL" clId="{21A50AB6-AB87-4975-8370-9DE9DF701BC2}" dt="2020-11-09T12:13:13.687" v="1871" actId="571"/>
          <ac:spMkLst>
            <pc:docMk/>
            <pc:sldMk cId="4273903994" sldId="4483"/>
            <ac:spMk id="36" creationId="{68C4870C-AE16-4DDC-8BD8-4839445A3D3F}"/>
          </ac:spMkLst>
        </pc:spChg>
        <pc:picChg chg="ord">
          <ac:chgData name="Robin Rettien" userId="d3b77970-caed-4e6f-89f3-1a113df11dad" providerId="ADAL" clId="{21A50AB6-AB87-4975-8370-9DE9DF701BC2}" dt="2020-11-09T12:12:21.392" v="1861" actId="167"/>
          <ac:picMkLst>
            <pc:docMk/>
            <pc:sldMk cId="4273903994" sldId="4483"/>
            <ac:picMk id="6" creationId="{5F05BBB2-DBCE-4561-AC6E-783707899CA7}"/>
          </ac:picMkLst>
        </pc:picChg>
        <pc:picChg chg="add mod">
          <ac:chgData name="Robin Rettien" userId="d3b77970-caed-4e6f-89f3-1a113df11dad" providerId="ADAL" clId="{21A50AB6-AB87-4975-8370-9DE9DF701BC2}" dt="2020-11-09T12:12:52.752" v="1867" actId="571"/>
          <ac:picMkLst>
            <pc:docMk/>
            <pc:sldMk cId="4273903994" sldId="4483"/>
            <ac:picMk id="21" creationId="{7B044C34-7C60-4B45-AE52-AFB94A2D3534}"/>
          </ac:picMkLst>
        </pc:picChg>
      </pc:sldChg>
      <pc:sldChg chg="modSp mod">
        <pc:chgData name="Robin Rettien" userId="d3b77970-caed-4e6f-89f3-1a113df11dad" providerId="ADAL" clId="{21A50AB6-AB87-4975-8370-9DE9DF701BC2}" dt="2020-11-09T14:08:11.577" v="2332" actId="13926"/>
        <pc:sldMkLst>
          <pc:docMk/>
          <pc:sldMk cId="3934869442" sldId="4491"/>
        </pc:sldMkLst>
        <pc:spChg chg="mod">
          <ac:chgData name="Robin Rettien" userId="d3b77970-caed-4e6f-89f3-1a113df11dad" providerId="ADAL" clId="{21A50AB6-AB87-4975-8370-9DE9DF701BC2}" dt="2020-11-09T14:08:11.577" v="2332" actId="13926"/>
          <ac:spMkLst>
            <pc:docMk/>
            <pc:sldMk cId="3934869442" sldId="4491"/>
            <ac:spMk id="28" creationId="{1915FD22-2941-43E3-94C2-8BDD87DD535A}"/>
          </ac:spMkLst>
        </pc:spChg>
      </pc:sldChg>
      <pc:sldChg chg="addSp delSp modSp add mod">
        <pc:chgData name="Robin Rettien" userId="d3b77970-caed-4e6f-89f3-1a113df11dad" providerId="ADAL" clId="{21A50AB6-AB87-4975-8370-9DE9DF701BC2}" dt="2020-11-09T14:24:09.637" v="2368" actId="13926"/>
        <pc:sldMkLst>
          <pc:docMk/>
          <pc:sldMk cId="435248604" sldId="4498"/>
        </pc:sldMkLst>
        <pc:spChg chg="mod">
          <ac:chgData name="Robin Rettien" userId="d3b77970-caed-4e6f-89f3-1a113df11dad" providerId="ADAL" clId="{21A50AB6-AB87-4975-8370-9DE9DF701BC2}" dt="2020-11-09T14:24:09.637" v="2368" actId="13926"/>
          <ac:spMkLst>
            <pc:docMk/>
            <pc:sldMk cId="435248604" sldId="4498"/>
            <ac:spMk id="4" creationId="{CDDC7632-1DC7-4CE4-8E9B-ACA285222032}"/>
          </ac:spMkLst>
        </pc:spChg>
        <pc:spChg chg="add mod">
          <ac:chgData name="Robin Rettien" userId="d3b77970-caed-4e6f-89f3-1a113df11dad" providerId="ADAL" clId="{21A50AB6-AB87-4975-8370-9DE9DF701BC2}" dt="2020-11-06T10:24:51.182" v="400"/>
          <ac:spMkLst>
            <pc:docMk/>
            <pc:sldMk cId="435248604" sldId="4498"/>
            <ac:spMk id="29" creationId="{ABA21E0C-86D1-43B8-A52D-21445287E800}"/>
          </ac:spMkLst>
        </pc:spChg>
        <pc:spChg chg="add mod">
          <ac:chgData name="Robin Rettien" userId="d3b77970-caed-4e6f-89f3-1a113df11dad" providerId="ADAL" clId="{21A50AB6-AB87-4975-8370-9DE9DF701BC2}" dt="2020-11-06T10:24:51.182" v="400"/>
          <ac:spMkLst>
            <pc:docMk/>
            <pc:sldMk cId="435248604" sldId="4498"/>
            <ac:spMk id="32" creationId="{43A679F8-F38F-4B2E-B0E9-057EA655E8E3}"/>
          </ac:spMkLst>
        </pc:spChg>
        <pc:spChg chg="add mod">
          <ac:chgData name="Robin Rettien" userId="d3b77970-caed-4e6f-89f3-1a113df11dad" providerId="ADAL" clId="{21A50AB6-AB87-4975-8370-9DE9DF701BC2}" dt="2020-11-06T10:24:51.182" v="400"/>
          <ac:spMkLst>
            <pc:docMk/>
            <pc:sldMk cId="435248604" sldId="4498"/>
            <ac:spMk id="33" creationId="{32ECB435-9CAC-49E7-BEE5-2F224D14AD84}"/>
          </ac:spMkLst>
        </pc:spChg>
        <pc:spChg chg="add mod">
          <ac:chgData name="Robin Rettien" userId="d3b77970-caed-4e6f-89f3-1a113df11dad" providerId="ADAL" clId="{21A50AB6-AB87-4975-8370-9DE9DF701BC2}" dt="2020-11-06T10:24:51.182" v="400"/>
          <ac:spMkLst>
            <pc:docMk/>
            <pc:sldMk cId="435248604" sldId="4498"/>
            <ac:spMk id="34" creationId="{2F61EB1C-A9A5-4924-9A02-193DA4011634}"/>
          </ac:spMkLst>
        </pc:spChg>
        <pc:spChg chg="add mod">
          <ac:chgData name="Robin Rettien" userId="d3b77970-caed-4e6f-89f3-1a113df11dad" providerId="ADAL" clId="{21A50AB6-AB87-4975-8370-9DE9DF701BC2}" dt="2020-11-06T10:24:51.182" v="400"/>
          <ac:spMkLst>
            <pc:docMk/>
            <pc:sldMk cId="435248604" sldId="4498"/>
            <ac:spMk id="35" creationId="{5DF930E2-FA74-4BBA-83B7-07E1A6C67DE2}"/>
          </ac:spMkLst>
        </pc:spChg>
        <pc:spChg chg="add mod">
          <ac:chgData name="Robin Rettien" userId="d3b77970-caed-4e6f-89f3-1a113df11dad" providerId="ADAL" clId="{21A50AB6-AB87-4975-8370-9DE9DF701BC2}" dt="2020-11-06T10:24:51.182" v="400"/>
          <ac:spMkLst>
            <pc:docMk/>
            <pc:sldMk cId="435248604" sldId="4498"/>
            <ac:spMk id="36" creationId="{41DE2B8D-A52C-4E1A-9FC2-EEEEBD0BE068}"/>
          </ac:spMkLst>
        </pc:spChg>
        <pc:spChg chg="add mod">
          <ac:chgData name="Robin Rettien" userId="d3b77970-caed-4e6f-89f3-1a113df11dad" providerId="ADAL" clId="{21A50AB6-AB87-4975-8370-9DE9DF701BC2}" dt="2020-11-06T10:24:51.182" v="400"/>
          <ac:spMkLst>
            <pc:docMk/>
            <pc:sldMk cId="435248604" sldId="4498"/>
            <ac:spMk id="37" creationId="{649AD4CC-2291-4798-8673-C10411CB1B5C}"/>
          </ac:spMkLst>
        </pc:spChg>
        <pc:spChg chg="add mod">
          <ac:chgData name="Robin Rettien" userId="d3b77970-caed-4e6f-89f3-1a113df11dad" providerId="ADAL" clId="{21A50AB6-AB87-4975-8370-9DE9DF701BC2}" dt="2020-11-06T10:24:51.182" v="400"/>
          <ac:spMkLst>
            <pc:docMk/>
            <pc:sldMk cId="435248604" sldId="4498"/>
            <ac:spMk id="38" creationId="{C859D810-8588-4916-B8DA-643BD2F56685}"/>
          </ac:spMkLst>
        </pc:spChg>
        <pc:spChg chg="add mod">
          <ac:chgData name="Robin Rettien" userId="d3b77970-caed-4e6f-89f3-1a113df11dad" providerId="ADAL" clId="{21A50AB6-AB87-4975-8370-9DE9DF701BC2}" dt="2020-11-06T10:24:51.182" v="400"/>
          <ac:spMkLst>
            <pc:docMk/>
            <pc:sldMk cId="435248604" sldId="4498"/>
            <ac:spMk id="42" creationId="{232C535C-A1F8-477C-B4D8-9A726B4A15FC}"/>
          </ac:spMkLst>
        </pc:spChg>
        <pc:spChg chg="del">
          <ac:chgData name="Robin Rettien" userId="d3b77970-caed-4e6f-89f3-1a113df11dad" providerId="ADAL" clId="{21A50AB6-AB87-4975-8370-9DE9DF701BC2}" dt="2020-11-06T10:24:50.701" v="399" actId="478"/>
          <ac:spMkLst>
            <pc:docMk/>
            <pc:sldMk cId="435248604" sldId="4498"/>
            <ac:spMk id="55" creationId="{9628C4CE-24D7-46FB-B516-2D76D15925D2}"/>
          </ac:spMkLst>
        </pc:spChg>
        <pc:spChg chg="del">
          <ac:chgData name="Robin Rettien" userId="d3b77970-caed-4e6f-89f3-1a113df11dad" providerId="ADAL" clId="{21A50AB6-AB87-4975-8370-9DE9DF701BC2}" dt="2020-11-06T10:24:50.701" v="399" actId="478"/>
          <ac:spMkLst>
            <pc:docMk/>
            <pc:sldMk cId="435248604" sldId="4498"/>
            <ac:spMk id="57" creationId="{3AF9CC04-B439-4B3C-A1EB-D9CA4BF83214}"/>
          </ac:spMkLst>
        </pc:spChg>
        <pc:spChg chg="del">
          <ac:chgData name="Robin Rettien" userId="d3b77970-caed-4e6f-89f3-1a113df11dad" providerId="ADAL" clId="{21A50AB6-AB87-4975-8370-9DE9DF701BC2}" dt="2020-11-06T10:24:50.701" v="399" actId="478"/>
          <ac:spMkLst>
            <pc:docMk/>
            <pc:sldMk cId="435248604" sldId="4498"/>
            <ac:spMk id="59" creationId="{7E0F1B97-09E1-46CB-A549-2F060434F5B1}"/>
          </ac:spMkLst>
        </pc:spChg>
        <pc:spChg chg="del">
          <ac:chgData name="Robin Rettien" userId="d3b77970-caed-4e6f-89f3-1a113df11dad" providerId="ADAL" clId="{21A50AB6-AB87-4975-8370-9DE9DF701BC2}" dt="2020-11-06T10:24:50.701" v="399" actId="478"/>
          <ac:spMkLst>
            <pc:docMk/>
            <pc:sldMk cId="435248604" sldId="4498"/>
            <ac:spMk id="61" creationId="{D48AACC9-2AC7-4F19-9564-698436058A84}"/>
          </ac:spMkLst>
        </pc:spChg>
        <pc:spChg chg="del">
          <ac:chgData name="Robin Rettien" userId="d3b77970-caed-4e6f-89f3-1a113df11dad" providerId="ADAL" clId="{21A50AB6-AB87-4975-8370-9DE9DF701BC2}" dt="2020-11-06T10:24:50.701" v="399" actId="478"/>
          <ac:spMkLst>
            <pc:docMk/>
            <pc:sldMk cId="435248604" sldId="4498"/>
            <ac:spMk id="63" creationId="{58A40F83-3893-4B24-9B9F-4ADECABFC869}"/>
          </ac:spMkLst>
        </pc:spChg>
        <pc:spChg chg="del">
          <ac:chgData name="Robin Rettien" userId="d3b77970-caed-4e6f-89f3-1a113df11dad" providerId="ADAL" clId="{21A50AB6-AB87-4975-8370-9DE9DF701BC2}" dt="2020-11-06T10:24:50.701" v="399" actId="478"/>
          <ac:spMkLst>
            <pc:docMk/>
            <pc:sldMk cId="435248604" sldId="4498"/>
            <ac:spMk id="65" creationId="{F40DCA80-8444-4AF2-8D80-EC171C7B0F20}"/>
          </ac:spMkLst>
        </pc:spChg>
        <pc:spChg chg="del">
          <ac:chgData name="Robin Rettien" userId="d3b77970-caed-4e6f-89f3-1a113df11dad" providerId="ADAL" clId="{21A50AB6-AB87-4975-8370-9DE9DF701BC2}" dt="2020-11-06T10:24:50.701" v="399" actId="478"/>
          <ac:spMkLst>
            <pc:docMk/>
            <pc:sldMk cId="435248604" sldId="4498"/>
            <ac:spMk id="67" creationId="{AED288DD-7097-4B3D-A794-825B93275C0F}"/>
          </ac:spMkLst>
        </pc:spChg>
        <pc:spChg chg="del">
          <ac:chgData name="Robin Rettien" userId="d3b77970-caed-4e6f-89f3-1a113df11dad" providerId="ADAL" clId="{21A50AB6-AB87-4975-8370-9DE9DF701BC2}" dt="2020-11-06T10:24:50.701" v="399" actId="478"/>
          <ac:spMkLst>
            <pc:docMk/>
            <pc:sldMk cId="435248604" sldId="4498"/>
            <ac:spMk id="69" creationId="{9FB1CD76-D313-437F-AD41-17E6FBF81BD6}"/>
          </ac:spMkLst>
        </pc:spChg>
        <pc:spChg chg="del">
          <ac:chgData name="Robin Rettien" userId="d3b77970-caed-4e6f-89f3-1a113df11dad" providerId="ADAL" clId="{21A50AB6-AB87-4975-8370-9DE9DF701BC2}" dt="2020-11-06T10:24:50.701" v="399" actId="478"/>
          <ac:spMkLst>
            <pc:docMk/>
            <pc:sldMk cId="435248604" sldId="4498"/>
            <ac:spMk id="71" creationId="{113FC194-A3F3-4D54-B5B8-1468C87EA3CB}"/>
          </ac:spMkLst>
        </pc:spChg>
        <pc:grpChg chg="del">
          <ac:chgData name="Robin Rettien" userId="d3b77970-caed-4e6f-89f3-1a113df11dad" providerId="ADAL" clId="{21A50AB6-AB87-4975-8370-9DE9DF701BC2}" dt="2020-11-09T12:05:09.523" v="1858" actId="478"/>
          <ac:grpSpMkLst>
            <pc:docMk/>
            <pc:sldMk cId="435248604" sldId="4498"/>
            <ac:grpSpMk id="23" creationId="{945004CA-8757-43ED-A733-89BF599B1737}"/>
          </ac:grpSpMkLst>
        </pc:grpChg>
        <pc:grpChg chg="add mod">
          <ac:chgData name="Robin Rettien" userId="d3b77970-caed-4e6f-89f3-1a113df11dad" providerId="ADAL" clId="{21A50AB6-AB87-4975-8370-9DE9DF701BC2}" dt="2020-11-06T10:24:51.182" v="400"/>
          <ac:grpSpMkLst>
            <pc:docMk/>
            <pc:sldMk cId="435248604" sldId="4498"/>
            <ac:grpSpMk id="39" creationId="{B6126664-074F-494C-A8E8-7453F7DCB162}"/>
          </ac:grpSpMkLst>
        </pc:grpChg>
        <pc:picChg chg="mod">
          <ac:chgData name="Robin Rettien" userId="d3b77970-caed-4e6f-89f3-1a113df11dad" providerId="ADAL" clId="{21A50AB6-AB87-4975-8370-9DE9DF701BC2}" dt="2020-11-06T10:31:32.697" v="414"/>
          <ac:picMkLst>
            <pc:docMk/>
            <pc:sldMk cId="435248604" sldId="4498"/>
            <ac:picMk id="13" creationId="{67CFD7F1-EC40-48AA-B5FF-15E5CF36AFB2}"/>
          </ac:picMkLst>
        </pc:picChg>
        <pc:picChg chg="add mod">
          <ac:chgData name="Robin Rettien" userId="d3b77970-caed-4e6f-89f3-1a113df11dad" providerId="ADAL" clId="{21A50AB6-AB87-4975-8370-9DE9DF701BC2}" dt="2020-11-06T10:24:51.182" v="400"/>
          <ac:picMkLst>
            <pc:docMk/>
            <pc:sldMk cId="435248604" sldId="4498"/>
            <ac:picMk id="28" creationId="{01FC3F24-0191-4492-A4C9-0D26D371A169}"/>
          </ac:picMkLst>
        </pc:picChg>
        <pc:picChg chg="mod">
          <ac:chgData name="Robin Rettien" userId="d3b77970-caed-4e6f-89f3-1a113df11dad" providerId="ADAL" clId="{21A50AB6-AB87-4975-8370-9DE9DF701BC2}" dt="2020-11-06T10:24:51.182" v="400"/>
          <ac:picMkLst>
            <pc:docMk/>
            <pc:sldMk cId="435248604" sldId="4498"/>
            <ac:picMk id="40" creationId="{784A32C6-C98F-4733-8942-A3C9637A2232}"/>
          </ac:picMkLst>
        </pc:picChg>
        <pc:picChg chg="mod">
          <ac:chgData name="Robin Rettien" userId="d3b77970-caed-4e6f-89f3-1a113df11dad" providerId="ADAL" clId="{21A50AB6-AB87-4975-8370-9DE9DF701BC2}" dt="2020-11-06T10:24:51.182" v="400"/>
          <ac:picMkLst>
            <pc:docMk/>
            <pc:sldMk cId="435248604" sldId="4498"/>
            <ac:picMk id="41" creationId="{969A0C5D-2A22-45DC-9C2E-4DA995C4ED05}"/>
          </ac:picMkLst>
        </pc:picChg>
        <pc:picChg chg="del">
          <ac:chgData name="Robin Rettien" userId="d3b77970-caed-4e6f-89f3-1a113df11dad" providerId="ADAL" clId="{21A50AB6-AB87-4975-8370-9DE9DF701BC2}" dt="2020-11-06T10:24:50.701" v="399" actId="478"/>
          <ac:picMkLst>
            <pc:docMk/>
            <pc:sldMk cId="435248604" sldId="4498"/>
            <ac:picMk id="49" creationId="{5003E4E6-3DF1-4B6B-B2C0-A4145A2A7B62}"/>
          </ac:picMkLst>
        </pc:picChg>
        <pc:picChg chg="del">
          <ac:chgData name="Robin Rettien" userId="d3b77970-caed-4e6f-89f3-1a113df11dad" providerId="ADAL" clId="{21A50AB6-AB87-4975-8370-9DE9DF701BC2}" dt="2020-11-06T10:24:50.701" v="399" actId="478"/>
          <ac:picMkLst>
            <pc:docMk/>
            <pc:sldMk cId="435248604" sldId="4498"/>
            <ac:picMk id="51" creationId="{927D2485-F899-4881-A632-80BF68210C4E}"/>
          </ac:picMkLst>
        </pc:picChg>
      </pc:sldChg>
      <pc:sldChg chg="addSp modSp mod">
        <pc:chgData name="Robin Rettien" userId="d3b77970-caed-4e6f-89f3-1a113df11dad" providerId="ADAL" clId="{21A50AB6-AB87-4975-8370-9DE9DF701BC2}" dt="2020-11-06T13:39:34.998" v="1194" actId="13926"/>
        <pc:sldMkLst>
          <pc:docMk/>
          <pc:sldMk cId="3723857203" sldId="4505"/>
        </pc:sldMkLst>
        <pc:spChg chg="add mod">
          <ac:chgData name="Robin Rettien" userId="d3b77970-caed-4e6f-89f3-1a113df11dad" providerId="ADAL" clId="{21A50AB6-AB87-4975-8370-9DE9DF701BC2}" dt="2020-11-06T13:27:45.495" v="903" actId="20577"/>
          <ac:spMkLst>
            <pc:docMk/>
            <pc:sldMk cId="3723857203" sldId="4505"/>
            <ac:spMk id="5" creationId="{63D4A90C-100A-4098-9396-3E6DBE6FBCB5}"/>
          </ac:spMkLst>
        </pc:spChg>
        <pc:spChg chg="mod">
          <ac:chgData name="Robin Rettien" userId="d3b77970-caed-4e6f-89f3-1a113df11dad" providerId="ADAL" clId="{21A50AB6-AB87-4975-8370-9DE9DF701BC2}" dt="2020-11-06T10:15:22.809" v="386" actId="1076"/>
          <ac:spMkLst>
            <pc:docMk/>
            <pc:sldMk cId="3723857203" sldId="4505"/>
            <ac:spMk id="9" creationId="{DB3E10AF-4D26-494C-827B-48178D9E4333}"/>
          </ac:spMkLst>
        </pc:spChg>
        <pc:spChg chg="mod">
          <ac:chgData name="Robin Rettien" userId="d3b77970-caed-4e6f-89f3-1a113df11dad" providerId="ADAL" clId="{21A50AB6-AB87-4975-8370-9DE9DF701BC2}" dt="2020-11-06T13:39:34.998" v="1194" actId="13926"/>
          <ac:spMkLst>
            <pc:docMk/>
            <pc:sldMk cId="3723857203" sldId="4505"/>
            <ac:spMk id="21" creationId="{A72AE591-3E09-4614-960C-8E841A43253C}"/>
          </ac:spMkLst>
        </pc:spChg>
        <pc:spChg chg="mod">
          <ac:chgData name="Robin Rettien" userId="d3b77970-caed-4e6f-89f3-1a113df11dad" providerId="ADAL" clId="{21A50AB6-AB87-4975-8370-9DE9DF701BC2}" dt="2020-11-06T10:15:22.809" v="386" actId="1076"/>
          <ac:spMkLst>
            <pc:docMk/>
            <pc:sldMk cId="3723857203" sldId="4505"/>
            <ac:spMk id="48" creationId="{7C29CA2B-FB0A-4216-A747-FAF104700DC2}"/>
          </ac:spMkLst>
        </pc:spChg>
        <pc:picChg chg="mod">
          <ac:chgData name="Robin Rettien" userId="d3b77970-caed-4e6f-89f3-1a113df11dad" providerId="ADAL" clId="{21A50AB6-AB87-4975-8370-9DE9DF701BC2}" dt="2020-11-06T09:10:04.139" v="28" actId="1076"/>
          <ac:picMkLst>
            <pc:docMk/>
            <pc:sldMk cId="3723857203" sldId="4505"/>
            <ac:picMk id="70" creationId="{900DCB03-E387-4E2E-8C46-DB2D83BDF992}"/>
          </ac:picMkLst>
        </pc:picChg>
      </pc:sldChg>
      <pc:sldChg chg="addSp delSp modSp add mod">
        <pc:chgData name="Robin Rettien" userId="d3b77970-caed-4e6f-89f3-1a113df11dad" providerId="ADAL" clId="{21A50AB6-AB87-4975-8370-9DE9DF701BC2}" dt="2020-11-06T12:40:46.609" v="760" actId="20577"/>
        <pc:sldMkLst>
          <pc:docMk/>
          <pc:sldMk cId="4073120430" sldId="4515"/>
        </pc:sldMkLst>
        <pc:spChg chg="mod">
          <ac:chgData name="Robin Rettien" userId="d3b77970-caed-4e6f-89f3-1a113df11dad" providerId="ADAL" clId="{21A50AB6-AB87-4975-8370-9DE9DF701BC2}" dt="2020-11-06T10:32:36.930" v="419" actId="20577"/>
          <ac:spMkLst>
            <pc:docMk/>
            <pc:sldMk cId="4073120430" sldId="4515"/>
            <ac:spMk id="2" creationId="{0518E33F-A338-4998-BEAE-43248FEFDFA8}"/>
          </ac:spMkLst>
        </pc:spChg>
        <pc:spChg chg="mod">
          <ac:chgData name="Robin Rettien" userId="d3b77970-caed-4e6f-89f3-1a113df11dad" providerId="ADAL" clId="{21A50AB6-AB87-4975-8370-9DE9DF701BC2}" dt="2020-11-06T12:40:46.609" v="760" actId="20577"/>
          <ac:spMkLst>
            <pc:docMk/>
            <pc:sldMk cId="4073120430" sldId="4515"/>
            <ac:spMk id="4" creationId="{29CB9718-F33C-45E0-97AD-AD6A26E51A3C}"/>
          </ac:spMkLst>
        </pc:spChg>
        <pc:spChg chg="add">
          <ac:chgData name="Robin Rettien" userId="d3b77970-caed-4e6f-89f3-1a113df11dad" providerId="ADAL" clId="{21A50AB6-AB87-4975-8370-9DE9DF701BC2}" dt="2020-11-06T09:28:45.975" v="175" actId="22"/>
          <ac:spMkLst>
            <pc:docMk/>
            <pc:sldMk cId="4073120430" sldId="4515"/>
            <ac:spMk id="7" creationId="{018599AB-BD19-4DF2-8D3F-0A79401E0EC1}"/>
          </ac:spMkLst>
        </pc:spChg>
        <pc:spChg chg="add">
          <ac:chgData name="Robin Rettien" userId="d3b77970-caed-4e6f-89f3-1a113df11dad" providerId="ADAL" clId="{21A50AB6-AB87-4975-8370-9DE9DF701BC2}" dt="2020-11-06T09:28:45.975" v="175" actId="22"/>
          <ac:spMkLst>
            <pc:docMk/>
            <pc:sldMk cId="4073120430" sldId="4515"/>
            <ac:spMk id="8" creationId="{F081082E-91AA-4270-9146-01E302CEA48B}"/>
          </ac:spMkLst>
        </pc:spChg>
        <pc:spChg chg="add">
          <ac:chgData name="Robin Rettien" userId="d3b77970-caed-4e6f-89f3-1a113df11dad" providerId="ADAL" clId="{21A50AB6-AB87-4975-8370-9DE9DF701BC2}" dt="2020-11-06T09:28:45.975" v="175" actId="22"/>
          <ac:spMkLst>
            <pc:docMk/>
            <pc:sldMk cId="4073120430" sldId="4515"/>
            <ac:spMk id="11" creationId="{862EFE4B-2934-45C6-A87F-45A6DD6D7391}"/>
          </ac:spMkLst>
        </pc:spChg>
        <pc:spChg chg="add">
          <ac:chgData name="Robin Rettien" userId="d3b77970-caed-4e6f-89f3-1a113df11dad" providerId="ADAL" clId="{21A50AB6-AB87-4975-8370-9DE9DF701BC2}" dt="2020-11-06T09:28:45.975" v="175" actId="22"/>
          <ac:spMkLst>
            <pc:docMk/>
            <pc:sldMk cId="4073120430" sldId="4515"/>
            <ac:spMk id="12" creationId="{DAB9F42D-0839-45F5-A1D2-B2893EF73355}"/>
          </ac:spMkLst>
        </pc:spChg>
        <pc:spChg chg="del">
          <ac:chgData name="Robin Rettien" userId="d3b77970-caed-4e6f-89f3-1a113df11dad" providerId="ADAL" clId="{21A50AB6-AB87-4975-8370-9DE9DF701BC2}" dt="2020-11-06T09:28:45.299" v="174" actId="478"/>
          <ac:spMkLst>
            <pc:docMk/>
            <pc:sldMk cId="4073120430" sldId="4515"/>
            <ac:spMk id="18" creationId="{0CF2B91E-87B6-4898-8017-9DD4FB35DA62}"/>
          </ac:spMkLst>
        </pc:spChg>
        <pc:spChg chg="del">
          <ac:chgData name="Robin Rettien" userId="d3b77970-caed-4e6f-89f3-1a113df11dad" providerId="ADAL" clId="{21A50AB6-AB87-4975-8370-9DE9DF701BC2}" dt="2020-11-06T09:28:45.299" v="174" actId="478"/>
          <ac:spMkLst>
            <pc:docMk/>
            <pc:sldMk cId="4073120430" sldId="4515"/>
            <ac:spMk id="33" creationId="{8E70BED7-C2F1-4654-87BB-F4FEF1381EF3}"/>
          </ac:spMkLst>
        </pc:spChg>
        <pc:spChg chg="del">
          <ac:chgData name="Robin Rettien" userId="d3b77970-caed-4e6f-89f3-1a113df11dad" providerId="ADAL" clId="{21A50AB6-AB87-4975-8370-9DE9DF701BC2}" dt="2020-11-06T09:28:45.299" v="174" actId="478"/>
          <ac:spMkLst>
            <pc:docMk/>
            <pc:sldMk cId="4073120430" sldId="4515"/>
            <ac:spMk id="37" creationId="{0BCB23D2-C275-43D9-8AF9-45040E30BD70}"/>
          </ac:spMkLst>
        </pc:spChg>
        <pc:spChg chg="del">
          <ac:chgData name="Robin Rettien" userId="d3b77970-caed-4e6f-89f3-1a113df11dad" providerId="ADAL" clId="{21A50AB6-AB87-4975-8370-9DE9DF701BC2}" dt="2020-11-06T09:28:45.299" v="174" actId="478"/>
          <ac:spMkLst>
            <pc:docMk/>
            <pc:sldMk cId="4073120430" sldId="4515"/>
            <ac:spMk id="43" creationId="{4FB36677-F998-4600-8BF1-19CACD5EB820}"/>
          </ac:spMkLst>
        </pc:spChg>
        <pc:picChg chg="add">
          <ac:chgData name="Robin Rettien" userId="d3b77970-caed-4e6f-89f3-1a113df11dad" providerId="ADAL" clId="{21A50AB6-AB87-4975-8370-9DE9DF701BC2}" dt="2020-11-06T09:28:45.975" v="175" actId="22"/>
          <ac:picMkLst>
            <pc:docMk/>
            <pc:sldMk cId="4073120430" sldId="4515"/>
            <ac:picMk id="3" creationId="{69AE0C4F-FFB4-4CB9-AA6B-A3BDC1505D7A}"/>
          </ac:picMkLst>
        </pc:picChg>
        <pc:picChg chg="del">
          <ac:chgData name="Robin Rettien" userId="d3b77970-caed-4e6f-89f3-1a113df11dad" providerId="ADAL" clId="{21A50AB6-AB87-4975-8370-9DE9DF701BC2}" dt="2020-11-06T09:29:15.824" v="179" actId="478"/>
          <ac:picMkLst>
            <pc:docMk/>
            <pc:sldMk cId="4073120430" sldId="4515"/>
            <ac:picMk id="5" creationId="{78A2C8E2-DA81-46CF-A69A-2E13C2393A28}"/>
          </ac:picMkLst>
        </pc:picChg>
        <pc:picChg chg="add">
          <ac:chgData name="Robin Rettien" userId="d3b77970-caed-4e6f-89f3-1a113df11dad" providerId="ADAL" clId="{21A50AB6-AB87-4975-8370-9DE9DF701BC2}" dt="2020-11-06T09:28:45.975" v="175" actId="22"/>
          <ac:picMkLst>
            <pc:docMk/>
            <pc:sldMk cId="4073120430" sldId="4515"/>
            <ac:picMk id="6" creationId="{C20D6211-656D-412E-92E0-5C0DEEB997CA}"/>
          </ac:picMkLst>
        </pc:picChg>
        <pc:picChg chg="del">
          <ac:chgData name="Robin Rettien" userId="d3b77970-caed-4e6f-89f3-1a113df11dad" providerId="ADAL" clId="{21A50AB6-AB87-4975-8370-9DE9DF701BC2}" dt="2020-11-06T09:28:45.299" v="174" actId="478"/>
          <ac:picMkLst>
            <pc:docMk/>
            <pc:sldMk cId="4073120430" sldId="4515"/>
            <ac:picMk id="9" creationId="{15CD0654-3343-4618-B31D-419DA5E934C3}"/>
          </ac:picMkLst>
        </pc:picChg>
        <pc:picChg chg="mod">
          <ac:chgData name="Robin Rettien" userId="d3b77970-caed-4e6f-89f3-1a113df11dad" providerId="ADAL" clId="{21A50AB6-AB87-4975-8370-9DE9DF701BC2}" dt="2020-11-06T10:32:28.929" v="418"/>
          <ac:picMkLst>
            <pc:docMk/>
            <pc:sldMk cId="4073120430" sldId="4515"/>
            <ac:picMk id="20" creationId="{7CB4B6C3-CE8C-43DE-A1F3-F4C5848537E3}"/>
          </ac:picMkLst>
        </pc:picChg>
        <pc:picChg chg="del">
          <ac:chgData name="Robin Rettien" userId="d3b77970-caed-4e6f-89f3-1a113df11dad" providerId="ADAL" clId="{21A50AB6-AB87-4975-8370-9DE9DF701BC2}" dt="2020-11-06T09:28:45.299" v="174" actId="478"/>
          <ac:picMkLst>
            <pc:docMk/>
            <pc:sldMk cId="4073120430" sldId="4515"/>
            <ac:picMk id="21" creationId="{3C3EF6D5-A7D9-4281-9BFA-B375F221C434}"/>
          </ac:picMkLst>
        </pc:picChg>
      </pc:sldChg>
      <pc:sldChg chg="modSp mod">
        <pc:chgData name="Robin Rettien" userId="d3b77970-caed-4e6f-89f3-1a113df11dad" providerId="ADAL" clId="{21A50AB6-AB87-4975-8370-9DE9DF701BC2}" dt="2020-11-06T09:43:13.712" v="213" actId="13926"/>
        <pc:sldMkLst>
          <pc:docMk/>
          <pc:sldMk cId="1017006420" sldId="4518"/>
        </pc:sldMkLst>
        <pc:spChg chg="mod">
          <ac:chgData name="Robin Rettien" userId="d3b77970-caed-4e6f-89f3-1a113df11dad" providerId="ADAL" clId="{21A50AB6-AB87-4975-8370-9DE9DF701BC2}" dt="2020-11-06T09:43:13.712" v="213" actId="13926"/>
          <ac:spMkLst>
            <pc:docMk/>
            <pc:sldMk cId="1017006420" sldId="4518"/>
            <ac:spMk id="46" creationId="{4BAAB852-3E63-4E57-A281-6C4F06FF143E}"/>
          </ac:spMkLst>
        </pc:spChg>
      </pc:sldChg>
      <pc:sldChg chg="addSp modSp mod">
        <pc:chgData name="Robin Rettien" userId="d3b77970-caed-4e6f-89f3-1a113df11dad" providerId="ADAL" clId="{21A50AB6-AB87-4975-8370-9DE9DF701BC2}" dt="2020-11-06T13:36:02.720" v="1151" actId="13926"/>
        <pc:sldMkLst>
          <pc:docMk/>
          <pc:sldMk cId="3024342461" sldId="4519"/>
        </pc:sldMkLst>
        <pc:spChg chg="add mod">
          <ac:chgData name="Robin Rettien" userId="d3b77970-caed-4e6f-89f3-1a113df11dad" providerId="ADAL" clId="{21A50AB6-AB87-4975-8370-9DE9DF701BC2}" dt="2020-11-06T13:34:18.513" v="977" actId="14100"/>
          <ac:spMkLst>
            <pc:docMk/>
            <pc:sldMk cId="3024342461" sldId="4519"/>
            <ac:spMk id="8" creationId="{6BFFB7E8-FAD0-48A4-AD48-50D2C46D0C72}"/>
          </ac:spMkLst>
        </pc:spChg>
        <pc:spChg chg="add mod">
          <ac:chgData name="Robin Rettien" userId="d3b77970-caed-4e6f-89f3-1a113df11dad" providerId="ADAL" clId="{21A50AB6-AB87-4975-8370-9DE9DF701BC2}" dt="2020-11-06T13:36:02.720" v="1151" actId="13926"/>
          <ac:spMkLst>
            <pc:docMk/>
            <pc:sldMk cId="3024342461" sldId="4519"/>
            <ac:spMk id="9" creationId="{C2F19B41-52D2-403E-88A6-DF976B97A7BB}"/>
          </ac:spMkLst>
        </pc:spChg>
      </pc:sldChg>
      <pc:sldChg chg="modSp mod">
        <pc:chgData name="Robin Rettien" userId="d3b77970-caed-4e6f-89f3-1a113df11dad" providerId="ADAL" clId="{21A50AB6-AB87-4975-8370-9DE9DF701BC2}" dt="2020-11-06T13:31:57.854" v="970" actId="20577"/>
        <pc:sldMkLst>
          <pc:docMk/>
          <pc:sldMk cId="1101744368" sldId="4524"/>
        </pc:sldMkLst>
        <pc:spChg chg="mod">
          <ac:chgData name="Robin Rettien" userId="d3b77970-caed-4e6f-89f3-1a113df11dad" providerId="ADAL" clId="{21A50AB6-AB87-4975-8370-9DE9DF701BC2}" dt="2020-11-06T13:31:57.854" v="970" actId="20577"/>
          <ac:spMkLst>
            <pc:docMk/>
            <pc:sldMk cId="1101744368" sldId="4524"/>
            <ac:spMk id="7" creationId="{431603C3-0313-437E-A629-5B4052624569}"/>
          </ac:spMkLst>
        </pc:spChg>
      </pc:sldChg>
      <pc:sldChg chg="modSp mod">
        <pc:chgData name="Robin Rettien" userId="d3b77970-caed-4e6f-89f3-1a113df11dad" providerId="ADAL" clId="{21A50AB6-AB87-4975-8370-9DE9DF701BC2}" dt="2020-11-09T14:07:36.309" v="2322" actId="13926"/>
        <pc:sldMkLst>
          <pc:docMk/>
          <pc:sldMk cId="2172363109" sldId="4531"/>
        </pc:sldMkLst>
        <pc:graphicFrameChg chg="mod modGraphic">
          <ac:chgData name="Robin Rettien" userId="d3b77970-caed-4e6f-89f3-1a113df11dad" providerId="ADAL" clId="{21A50AB6-AB87-4975-8370-9DE9DF701BC2}" dt="2020-11-09T14:07:36.309" v="2322" actId="13926"/>
          <ac:graphicFrameMkLst>
            <pc:docMk/>
            <pc:sldMk cId="2172363109" sldId="4531"/>
            <ac:graphicFrameMk id="5" creationId="{12CA20DD-86FB-4A49-B398-887C7612D442}"/>
          </ac:graphicFrameMkLst>
        </pc:graphicFrameChg>
      </pc:sldChg>
      <pc:sldChg chg="addSp modSp mod">
        <pc:chgData name="Robin Rettien" userId="d3b77970-caed-4e6f-89f3-1a113df11dad" providerId="ADAL" clId="{21A50AB6-AB87-4975-8370-9DE9DF701BC2}" dt="2020-11-06T12:49:14.859" v="811" actId="115"/>
        <pc:sldMkLst>
          <pc:docMk/>
          <pc:sldMk cId="3615338953" sldId="4543"/>
        </pc:sldMkLst>
        <pc:spChg chg="add mod">
          <ac:chgData name="Robin Rettien" userId="d3b77970-caed-4e6f-89f3-1a113df11dad" providerId="ADAL" clId="{21A50AB6-AB87-4975-8370-9DE9DF701BC2}" dt="2020-11-06T12:48:50.032" v="794" actId="1076"/>
          <ac:spMkLst>
            <pc:docMk/>
            <pc:sldMk cId="3615338953" sldId="4543"/>
            <ac:spMk id="5" creationId="{2C152AAD-F16C-428D-9541-9DE85929F36F}"/>
          </ac:spMkLst>
        </pc:spChg>
        <pc:spChg chg="add mod">
          <ac:chgData name="Robin Rettien" userId="d3b77970-caed-4e6f-89f3-1a113df11dad" providerId="ADAL" clId="{21A50AB6-AB87-4975-8370-9DE9DF701BC2}" dt="2020-11-06T12:49:07.470" v="810" actId="20577"/>
          <ac:spMkLst>
            <pc:docMk/>
            <pc:sldMk cId="3615338953" sldId="4543"/>
            <ac:spMk id="9" creationId="{2D0EDAD6-C118-407F-BDE4-637937815A40}"/>
          </ac:spMkLst>
        </pc:spChg>
        <pc:spChg chg="add mod">
          <ac:chgData name="Robin Rettien" userId="d3b77970-caed-4e6f-89f3-1a113df11dad" providerId="ADAL" clId="{21A50AB6-AB87-4975-8370-9DE9DF701BC2}" dt="2020-11-06T12:49:04.496" v="808" actId="20577"/>
          <ac:spMkLst>
            <pc:docMk/>
            <pc:sldMk cId="3615338953" sldId="4543"/>
            <ac:spMk id="10" creationId="{7D717008-3168-4A31-8907-33D687E60340}"/>
          </ac:spMkLst>
        </pc:spChg>
        <pc:spChg chg="mod">
          <ac:chgData name="Robin Rettien" userId="d3b77970-caed-4e6f-89f3-1a113df11dad" providerId="ADAL" clId="{21A50AB6-AB87-4975-8370-9DE9DF701BC2}" dt="2020-11-06T09:29:45.058" v="188" actId="20577"/>
          <ac:spMkLst>
            <pc:docMk/>
            <pc:sldMk cId="3615338953" sldId="4543"/>
            <ac:spMk id="15" creationId="{CD839DB9-4AF9-4C4F-BF8E-1808B5DC10EF}"/>
          </ac:spMkLst>
        </pc:spChg>
        <pc:graphicFrameChg chg="mod modGraphic">
          <ac:chgData name="Robin Rettien" userId="d3b77970-caed-4e6f-89f3-1a113df11dad" providerId="ADAL" clId="{21A50AB6-AB87-4975-8370-9DE9DF701BC2}" dt="2020-11-06T12:49:14.859" v="811" actId="115"/>
          <ac:graphicFrameMkLst>
            <pc:docMk/>
            <pc:sldMk cId="3615338953" sldId="4543"/>
            <ac:graphicFrameMk id="7" creationId="{0F71C5EA-4F60-44B4-AE20-496F9CFDF6F3}"/>
          </ac:graphicFrameMkLst>
        </pc:graphicFrameChg>
      </pc:sldChg>
      <pc:sldChg chg="addSp delSp modSp mod modNotesTx">
        <pc:chgData name="Robin Rettien" userId="d3b77970-caed-4e6f-89f3-1a113df11dad" providerId="ADAL" clId="{21A50AB6-AB87-4975-8370-9DE9DF701BC2}" dt="2020-11-09T14:36:06.925" v="2403" actId="20577"/>
        <pc:sldMkLst>
          <pc:docMk/>
          <pc:sldMk cId="350211027" sldId="4547"/>
        </pc:sldMkLst>
        <pc:spChg chg="add del">
          <ac:chgData name="Robin Rettien" userId="d3b77970-caed-4e6f-89f3-1a113df11dad" providerId="ADAL" clId="{21A50AB6-AB87-4975-8370-9DE9DF701BC2}" dt="2020-11-09T13:57:59.188" v="2254" actId="478"/>
          <ac:spMkLst>
            <pc:docMk/>
            <pc:sldMk cId="350211027" sldId="4547"/>
            <ac:spMk id="15" creationId="{D2E7747F-40E0-44A0-B388-97FD7A269D88}"/>
          </ac:spMkLst>
        </pc:spChg>
        <pc:spChg chg="add del">
          <ac:chgData name="Robin Rettien" userId="d3b77970-caed-4e6f-89f3-1a113df11dad" providerId="ADAL" clId="{21A50AB6-AB87-4975-8370-9DE9DF701BC2}" dt="2020-11-09T13:57:57.268" v="2253" actId="478"/>
          <ac:spMkLst>
            <pc:docMk/>
            <pc:sldMk cId="350211027" sldId="4547"/>
            <ac:spMk id="18" creationId="{B7C2228E-E45B-4D17-8E1E-4E717658D806}"/>
          </ac:spMkLst>
        </pc:spChg>
        <pc:spChg chg="add del">
          <ac:chgData name="Robin Rettien" userId="d3b77970-caed-4e6f-89f3-1a113df11dad" providerId="ADAL" clId="{21A50AB6-AB87-4975-8370-9DE9DF701BC2}" dt="2020-11-09T13:57:55.435" v="2252" actId="478"/>
          <ac:spMkLst>
            <pc:docMk/>
            <pc:sldMk cId="350211027" sldId="4547"/>
            <ac:spMk id="22" creationId="{2312E74D-6755-4E3D-8365-270E4FB3408B}"/>
          </ac:spMkLst>
        </pc:spChg>
        <pc:spChg chg="add ord">
          <ac:chgData name="Robin Rettien" userId="d3b77970-caed-4e6f-89f3-1a113df11dad" providerId="ADAL" clId="{21A50AB6-AB87-4975-8370-9DE9DF701BC2}" dt="2020-11-09T13:58:01.205" v="2256" actId="167"/>
          <ac:spMkLst>
            <pc:docMk/>
            <pc:sldMk cId="350211027" sldId="4547"/>
            <ac:spMk id="23" creationId="{104E9AA7-9552-4073-82A9-3F3E75AF1F2A}"/>
          </ac:spMkLst>
        </pc:spChg>
        <pc:spChg chg="add ord">
          <ac:chgData name="Robin Rettien" userId="d3b77970-caed-4e6f-89f3-1a113df11dad" providerId="ADAL" clId="{21A50AB6-AB87-4975-8370-9DE9DF701BC2}" dt="2020-11-09T13:58:01.205" v="2256" actId="167"/>
          <ac:spMkLst>
            <pc:docMk/>
            <pc:sldMk cId="350211027" sldId="4547"/>
            <ac:spMk id="24" creationId="{DAA840F3-B079-4075-B205-92804C518B7E}"/>
          </ac:spMkLst>
        </pc:spChg>
        <pc:spChg chg="add mod ord">
          <ac:chgData name="Robin Rettien" userId="d3b77970-caed-4e6f-89f3-1a113df11dad" providerId="ADAL" clId="{21A50AB6-AB87-4975-8370-9DE9DF701BC2}" dt="2020-11-09T13:58:13.719" v="2260" actId="1076"/>
          <ac:spMkLst>
            <pc:docMk/>
            <pc:sldMk cId="350211027" sldId="4547"/>
            <ac:spMk id="25" creationId="{6D200AFD-6860-4FA7-8971-2678BD50AA8C}"/>
          </ac:spMkLst>
        </pc:spChg>
        <pc:spChg chg="add ord">
          <ac:chgData name="Robin Rettien" userId="d3b77970-caed-4e6f-89f3-1a113df11dad" providerId="ADAL" clId="{21A50AB6-AB87-4975-8370-9DE9DF701BC2}" dt="2020-11-09T13:58:01.205" v="2256" actId="167"/>
          <ac:spMkLst>
            <pc:docMk/>
            <pc:sldMk cId="350211027" sldId="4547"/>
            <ac:spMk id="26" creationId="{5BF8FCA0-5F74-4279-90B6-34B3F9FAB240}"/>
          </ac:spMkLst>
        </pc:spChg>
        <pc:spChg chg="add ord">
          <ac:chgData name="Robin Rettien" userId="d3b77970-caed-4e6f-89f3-1a113df11dad" providerId="ADAL" clId="{21A50AB6-AB87-4975-8370-9DE9DF701BC2}" dt="2020-11-09T13:58:01.205" v="2256" actId="167"/>
          <ac:spMkLst>
            <pc:docMk/>
            <pc:sldMk cId="350211027" sldId="4547"/>
            <ac:spMk id="27" creationId="{A8193682-E9D6-4D4A-AF07-8D3BBD74ADED}"/>
          </ac:spMkLst>
        </pc:spChg>
        <pc:spChg chg="add mod">
          <ac:chgData name="Robin Rettien" userId="d3b77970-caed-4e6f-89f3-1a113df11dad" providerId="ADAL" clId="{21A50AB6-AB87-4975-8370-9DE9DF701BC2}" dt="2020-11-09T13:59:47.679" v="2280" actId="1076"/>
          <ac:spMkLst>
            <pc:docMk/>
            <pc:sldMk cId="350211027" sldId="4547"/>
            <ac:spMk id="29" creationId="{1CEE659E-0A26-4884-98A8-2684820440A9}"/>
          </ac:spMkLst>
        </pc:spChg>
        <pc:spChg chg="add mod">
          <ac:chgData name="Robin Rettien" userId="d3b77970-caed-4e6f-89f3-1a113df11dad" providerId="ADAL" clId="{21A50AB6-AB87-4975-8370-9DE9DF701BC2}" dt="2020-11-09T13:59:53.163" v="2281" actId="1076"/>
          <ac:spMkLst>
            <pc:docMk/>
            <pc:sldMk cId="350211027" sldId="4547"/>
            <ac:spMk id="30" creationId="{0854BFF2-ECB5-4308-B84C-31A025A1BE4B}"/>
          </ac:spMkLst>
        </pc:spChg>
        <pc:spChg chg="add mod">
          <ac:chgData name="Robin Rettien" userId="d3b77970-caed-4e6f-89f3-1a113df11dad" providerId="ADAL" clId="{21A50AB6-AB87-4975-8370-9DE9DF701BC2}" dt="2020-11-09T13:59:38.171" v="2277" actId="1076"/>
          <ac:spMkLst>
            <pc:docMk/>
            <pc:sldMk cId="350211027" sldId="4547"/>
            <ac:spMk id="41" creationId="{118ED9A4-193A-4AEE-BC9A-29026ADED536}"/>
          </ac:spMkLst>
        </pc:spChg>
        <pc:spChg chg="add mod">
          <ac:chgData name="Robin Rettien" userId="d3b77970-caed-4e6f-89f3-1a113df11dad" providerId="ADAL" clId="{21A50AB6-AB87-4975-8370-9DE9DF701BC2}" dt="2020-11-09T13:59:42.624" v="2279" actId="1035"/>
          <ac:spMkLst>
            <pc:docMk/>
            <pc:sldMk cId="350211027" sldId="4547"/>
            <ac:spMk id="43" creationId="{84DA08A4-0F5C-41EC-9FD4-CA5AE6B7B6F0}"/>
          </ac:spMkLst>
        </pc:spChg>
      </pc:sldChg>
      <pc:sldChg chg="addSp delSp modSp mod modNotesTx">
        <pc:chgData name="Robin Rettien" userId="d3b77970-caed-4e6f-89f3-1a113df11dad" providerId="ADAL" clId="{21A50AB6-AB87-4975-8370-9DE9DF701BC2}" dt="2020-11-09T14:36:15.894" v="2404" actId="20577"/>
        <pc:sldMkLst>
          <pc:docMk/>
          <pc:sldMk cId="841112482" sldId="4548"/>
        </pc:sldMkLst>
        <pc:spChg chg="add del">
          <ac:chgData name="Robin Rettien" userId="d3b77970-caed-4e6f-89f3-1a113df11dad" providerId="ADAL" clId="{21A50AB6-AB87-4975-8370-9DE9DF701BC2}" dt="2020-11-09T14:00:06.682" v="2283" actId="478"/>
          <ac:spMkLst>
            <pc:docMk/>
            <pc:sldMk cId="841112482" sldId="4548"/>
            <ac:spMk id="5" creationId="{28AF3430-A692-4EA2-A45F-1AC70A2C1059}"/>
          </ac:spMkLst>
        </pc:spChg>
        <pc:spChg chg="add del">
          <ac:chgData name="Robin Rettien" userId="d3b77970-caed-4e6f-89f3-1a113df11dad" providerId="ADAL" clId="{21A50AB6-AB87-4975-8370-9DE9DF701BC2}" dt="2020-11-09T14:00:05.829" v="2282" actId="478"/>
          <ac:spMkLst>
            <pc:docMk/>
            <pc:sldMk cId="841112482" sldId="4548"/>
            <ac:spMk id="6" creationId="{5B51393E-CE37-4AA8-A16E-3654722C42AE}"/>
          </ac:spMkLst>
        </pc:spChg>
        <pc:spChg chg="add del">
          <ac:chgData name="Robin Rettien" userId="d3b77970-caed-4e6f-89f3-1a113df11dad" providerId="ADAL" clId="{21A50AB6-AB87-4975-8370-9DE9DF701BC2}" dt="2020-11-09T13:59:05.385" v="2272" actId="478"/>
          <ac:spMkLst>
            <pc:docMk/>
            <pc:sldMk cId="841112482" sldId="4548"/>
            <ac:spMk id="16" creationId="{6C48847B-1CEA-4482-A55D-1AB4467FB567}"/>
          </ac:spMkLst>
        </pc:spChg>
        <pc:spChg chg="add del">
          <ac:chgData name="Robin Rettien" userId="d3b77970-caed-4e6f-89f3-1a113df11dad" providerId="ADAL" clId="{21A50AB6-AB87-4975-8370-9DE9DF701BC2}" dt="2020-11-09T13:58:33.691" v="2262" actId="22"/>
          <ac:spMkLst>
            <pc:docMk/>
            <pc:sldMk cId="841112482" sldId="4548"/>
            <ac:spMk id="25" creationId="{DAA6AAAE-8E8D-489D-87BF-D1CA69E2B1CC}"/>
          </ac:spMkLst>
        </pc:spChg>
        <pc:spChg chg="add del">
          <ac:chgData name="Robin Rettien" userId="d3b77970-caed-4e6f-89f3-1a113df11dad" providerId="ADAL" clId="{21A50AB6-AB87-4975-8370-9DE9DF701BC2}" dt="2020-11-09T13:58:33.691" v="2262" actId="22"/>
          <ac:spMkLst>
            <pc:docMk/>
            <pc:sldMk cId="841112482" sldId="4548"/>
            <ac:spMk id="26" creationId="{9045B792-748A-4251-BBB2-857E0F8A69EB}"/>
          </ac:spMkLst>
        </pc:spChg>
        <pc:spChg chg="add del">
          <ac:chgData name="Robin Rettien" userId="d3b77970-caed-4e6f-89f3-1a113df11dad" providerId="ADAL" clId="{21A50AB6-AB87-4975-8370-9DE9DF701BC2}" dt="2020-11-09T13:58:33.691" v="2262" actId="22"/>
          <ac:spMkLst>
            <pc:docMk/>
            <pc:sldMk cId="841112482" sldId="4548"/>
            <ac:spMk id="27" creationId="{B5ABFA27-B7F2-4659-A0A3-2E2A025F8E3B}"/>
          </ac:spMkLst>
        </pc:spChg>
        <pc:spChg chg="add del">
          <ac:chgData name="Robin Rettien" userId="d3b77970-caed-4e6f-89f3-1a113df11dad" providerId="ADAL" clId="{21A50AB6-AB87-4975-8370-9DE9DF701BC2}" dt="2020-11-09T13:58:33.691" v="2262" actId="22"/>
          <ac:spMkLst>
            <pc:docMk/>
            <pc:sldMk cId="841112482" sldId="4548"/>
            <ac:spMk id="29" creationId="{FF6E7A48-4C9B-4F20-9288-1F7EC8DB03C1}"/>
          </ac:spMkLst>
        </pc:spChg>
        <pc:spChg chg="add del">
          <ac:chgData name="Robin Rettien" userId="d3b77970-caed-4e6f-89f3-1a113df11dad" providerId="ADAL" clId="{21A50AB6-AB87-4975-8370-9DE9DF701BC2}" dt="2020-11-09T13:58:33.691" v="2262" actId="22"/>
          <ac:spMkLst>
            <pc:docMk/>
            <pc:sldMk cId="841112482" sldId="4548"/>
            <ac:spMk id="30" creationId="{5A217062-6C6C-436B-B3FA-7D8E16495F2D}"/>
          </ac:spMkLst>
        </pc:spChg>
        <pc:spChg chg="add del">
          <ac:chgData name="Robin Rettien" userId="d3b77970-caed-4e6f-89f3-1a113df11dad" providerId="ADAL" clId="{21A50AB6-AB87-4975-8370-9DE9DF701BC2}" dt="2020-11-09T13:58:33.691" v="2262" actId="22"/>
          <ac:spMkLst>
            <pc:docMk/>
            <pc:sldMk cId="841112482" sldId="4548"/>
            <ac:spMk id="32" creationId="{D92BE5D2-3D98-4B0A-BEBB-A92E5A58AE82}"/>
          </ac:spMkLst>
        </pc:spChg>
        <pc:spChg chg="add del">
          <ac:chgData name="Robin Rettien" userId="d3b77970-caed-4e6f-89f3-1a113df11dad" providerId="ADAL" clId="{21A50AB6-AB87-4975-8370-9DE9DF701BC2}" dt="2020-11-09T13:58:50.125" v="2264" actId="22"/>
          <ac:spMkLst>
            <pc:docMk/>
            <pc:sldMk cId="841112482" sldId="4548"/>
            <ac:spMk id="33" creationId="{9792E48F-D1E3-4FE5-8F95-88D658851056}"/>
          </ac:spMkLst>
        </pc:spChg>
        <pc:spChg chg="add del">
          <ac:chgData name="Robin Rettien" userId="d3b77970-caed-4e6f-89f3-1a113df11dad" providerId="ADAL" clId="{21A50AB6-AB87-4975-8370-9DE9DF701BC2}" dt="2020-11-09T13:58:50.125" v="2264" actId="22"/>
          <ac:spMkLst>
            <pc:docMk/>
            <pc:sldMk cId="841112482" sldId="4548"/>
            <ac:spMk id="39" creationId="{2C18564A-E621-460E-A97F-D4548F244E7B}"/>
          </ac:spMkLst>
        </pc:spChg>
        <pc:spChg chg="add del">
          <ac:chgData name="Robin Rettien" userId="d3b77970-caed-4e6f-89f3-1a113df11dad" providerId="ADAL" clId="{21A50AB6-AB87-4975-8370-9DE9DF701BC2}" dt="2020-11-09T13:58:50.125" v="2264" actId="22"/>
          <ac:spMkLst>
            <pc:docMk/>
            <pc:sldMk cId="841112482" sldId="4548"/>
            <ac:spMk id="43" creationId="{843F1616-1B9B-447E-A6A3-C6D13CE8571E}"/>
          </ac:spMkLst>
        </pc:spChg>
        <pc:spChg chg="add del">
          <ac:chgData name="Robin Rettien" userId="d3b77970-caed-4e6f-89f3-1a113df11dad" providerId="ADAL" clId="{21A50AB6-AB87-4975-8370-9DE9DF701BC2}" dt="2020-11-09T13:58:50.125" v="2264" actId="22"/>
          <ac:spMkLst>
            <pc:docMk/>
            <pc:sldMk cId="841112482" sldId="4548"/>
            <ac:spMk id="45" creationId="{A254D8D6-6386-4709-8C6B-A36911CA11EB}"/>
          </ac:spMkLst>
        </pc:spChg>
        <pc:spChg chg="add del">
          <ac:chgData name="Robin Rettien" userId="d3b77970-caed-4e6f-89f3-1a113df11dad" providerId="ADAL" clId="{21A50AB6-AB87-4975-8370-9DE9DF701BC2}" dt="2020-11-09T13:58:50.125" v="2264" actId="22"/>
          <ac:spMkLst>
            <pc:docMk/>
            <pc:sldMk cId="841112482" sldId="4548"/>
            <ac:spMk id="53" creationId="{FDBB3E28-79E3-46C3-90AE-4BD6194B2F1A}"/>
          </ac:spMkLst>
        </pc:spChg>
        <pc:spChg chg="add ord">
          <ac:chgData name="Robin Rettien" userId="d3b77970-caed-4e6f-89f3-1a113df11dad" providerId="ADAL" clId="{21A50AB6-AB87-4975-8370-9DE9DF701BC2}" dt="2020-11-09T13:58:52.335" v="2266" actId="167"/>
          <ac:spMkLst>
            <pc:docMk/>
            <pc:sldMk cId="841112482" sldId="4548"/>
            <ac:spMk id="55" creationId="{7E43919E-6227-4BBB-8EED-85E12059F2D3}"/>
          </ac:spMkLst>
        </pc:spChg>
        <pc:spChg chg="add ord">
          <ac:chgData name="Robin Rettien" userId="d3b77970-caed-4e6f-89f3-1a113df11dad" providerId="ADAL" clId="{21A50AB6-AB87-4975-8370-9DE9DF701BC2}" dt="2020-11-09T13:58:52.335" v="2266" actId="167"/>
          <ac:spMkLst>
            <pc:docMk/>
            <pc:sldMk cId="841112482" sldId="4548"/>
            <ac:spMk id="57" creationId="{B06B1C3D-96C0-4AE4-90E4-97CC92E66501}"/>
          </ac:spMkLst>
        </pc:spChg>
        <pc:spChg chg="add mod ord">
          <ac:chgData name="Robin Rettien" userId="d3b77970-caed-4e6f-89f3-1a113df11dad" providerId="ADAL" clId="{21A50AB6-AB87-4975-8370-9DE9DF701BC2}" dt="2020-11-09T13:59:01.929" v="2271" actId="1076"/>
          <ac:spMkLst>
            <pc:docMk/>
            <pc:sldMk cId="841112482" sldId="4548"/>
            <ac:spMk id="59" creationId="{A252ECDD-030C-4712-89EA-BF13CC0554C9}"/>
          </ac:spMkLst>
        </pc:spChg>
        <pc:spChg chg="add ord">
          <ac:chgData name="Robin Rettien" userId="d3b77970-caed-4e6f-89f3-1a113df11dad" providerId="ADAL" clId="{21A50AB6-AB87-4975-8370-9DE9DF701BC2}" dt="2020-11-09T13:58:52.335" v="2266" actId="167"/>
          <ac:spMkLst>
            <pc:docMk/>
            <pc:sldMk cId="841112482" sldId="4548"/>
            <ac:spMk id="61" creationId="{2C3E88E4-338B-494F-B9E1-7F118BB06860}"/>
          </ac:spMkLst>
        </pc:spChg>
        <pc:spChg chg="add ord">
          <ac:chgData name="Robin Rettien" userId="d3b77970-caed-4e6f-89f3-1a113df11dad" providerId="ADAL" clId="{21A50AB6-AB87-4975-8370-9DE9DF701BC2}" dt="2020-11-09T13:58:52.335" v="2266" actId="167"/>
          <ac:spMkLst>
            <pc:docMk/>
            <pc:sldMk cId="841112482" sldId="4548"/>
            <ac:spMk id="63" creationId="{EB802174-CE35-4171-A149-761B2166EB32}"/>
          </ac:spMkLst>
        </pc:spChg>
        <pc:spChg chg="add mod">
          <ac:chgData name="Robin Rettien" userId="d3b77970-caed-4e6f-89f3-1a113df11dad" providerId="ADAL" clId="{21A50AB6-AB87-4975-8370-9DE9DF701BC2}" dt="2020-11-09T14:00:11.825" v="2285" actId="1076"/>
          <ac:spMkLst>
            <pc:docMk/>
            <pc:sldMk cId="841112482" sldId="4548"/>
            <ac:spMk id="67" creationId="{DAF8678A-A9D6-4390-88ED-9D6BE7CA9C60}"/>
          </ac:spMkLst>
        </pc:spChg>
        <pc:spChg chg="add mod">
          <ac:chgData name="Robin Rettien" userId="d3b77970-caed-4e6f-89f3-1a113df11dad" providerId="ADAL" clId="{21A50AB6-AB87-4975-8370-9DE9DF701BC2}" dt="2020-11-09T14:00:14.410" v="2286" actId="571"/>
          <ac:spMkLst>
            <pc:docMk/>
            <pc:sldMk cId="841112482" sldId="4548"/>
            <ac:spMk id="68" creationId="{9E33DAFA-F1C8-4CDA-B6FC-CA970C1A0EBD}"/>
          </ac:spMkLst>
        </pc:spChg>
      </pc:sldChg>
      <pc:sldChg chg="delSp modSp mod">
        <pc:chgData name="Robin Rettien" userId="d3b77970-caed-4e6f-89f3-1a113df11dad" providerId="ADAL" clId="{21A50AB6-AB87-4975-8370-9DE9DF701BC2}" dt="2020-11-06T10:13:58.228" v="374" actId="478"/>
        <pc:sldMkLst>
          <pc:docMk/>
          <pc:sldMk cId="3715053663" sldId="4549"/>
        </pc:sldMkLst>
        <pc:spChg chg="mod">
          <ac:chgData name="Robin Rettien" userId="d3b77970-caed-4e6f-89f3-1a113df11dad" providerId="ADAL" clId="{21A50AB6-AB87-4975-8370-9DE9DF701BC2}" dt="2020-11-06T10:13:56.378" v="373" actId="20577"/>
          <ac:spMkLst>
            <pc:docMk/>
            <pc:sldMk cId="3715053663" sldId="4549"/>
            <ac:spMk id="49" creationId="{3B09F82E-872F-4B7B-B389-F72F1F740FF8}"/>
          </ac:spMkLst>
        </pc:spChg>
        <pc:picChg chg="del">
          <ac:chgData name="Robin Rettien" userId="d3b77970-caed-4e6f-89f3-1a113df11dad" providerId="ADAL" clId="{21A50AB6-AB87-4975-8370-9DE9DF701BC2}" dt="2020-11-06T10:13:58.228" v="374" actId="478"/>
          <ac:picMkLst>
            <pc:docMk/>
            <pc:sldMk cId="3715053663" sldId="4549"/>
            <ac:picMk id="38" creationId="{E335E7AA-2EB9-45C1-B4AD-205CF95E67E9}"/>
          </ac:picMkLst>
        </pc:picChg>
      </pc:sldChg>
      <pc:sldChg chg="modSp mod">
        <pc:chgData name="Robin Rettien" userId="d3b77970-caed-4e6f-89f3-1a113df11dad" providerId="ADAL" clId="{21A50AB6-AB87-4975-8370-9DE9DF701BC2}" dt="2020-11-06T12:41:49.042" v="761" actId="13926"/>
        <pc:sldMkLst>
          <pc:docMk/>
          <pc:sldMk cId="2696964311" sldId="4550"/>
        </pc:sldMkLst>
        <pc:spChg chg="mod">
          <ac:chgData name="Robin Rettien" userId="d3b77970-caed-4e6f-89f3-1a113df11dad" providerId="ADAL" clId="{21A50AB6-AB87-4975-8370-9DE9DF701BC2}" dt="2020-11-06T12:41:49.042" v="761" actId="13926"/>
          <ac:spMkLst>
            <pc:docMk/>
            <pc:sldMk cId="2696964311" sldId="4550"/>
            <ac:spMk id="49" creationId="{3B09F82E-872F-4B7B-B389-F72F1F740FF8}"/>
          </ac:spMkLst>
        </pc:spChg>
      </pc:sldChg>
      <pc:sldChg chg="addSp modSp mod">
        <pc:chgData name="Robin Rettien" userId="d3b77970-caed-4e6f-89f3-1a113df11dad" providerId="ADAL" clId="{21A50AB6-AB87-4975-8370-9DE9DF701BC2}" dt="2020-11-09T14:00:58.693" v="2319" actId="1076"/>
        <pc:sldMkLst>
          <pc:docMk/>
          <pc:sldMk cId="3786635756" sldId="4552"/>
        </pc:sldMkLst>
        <pc:spChg chg="add mod">
          <ac:chgData name="Robin Rettien" userId="d3b77970-caed-4e6f-89f3-1a113df11dad" providerId="ADAL" clId="{21A50AB6-AB87-4975-8370-9DE9DF701BC2}" dt="2020-11-09T14:00:58.693" v="2319" actId="1076"/>
          <ac:spMkLst>
            <pc:docMk/>
            <pc:sldMk cId="3786635756" sldId="4552"/>
            <ac:spMk id="15" creationId="{95932355-0F99-4EE7-9926-2B7D151C283F}"/>
          </ac:spMkLst>
        </pc:spChg>
        <pc:picChg chg="add mod">
          <ac:chgData name="Robin Rettien" userId="d3b77970-caed-4e6f-89f3-1a113df11dad" providerId="ADAL" clId="{21A50AB6-AB87-4975-8370-9DE9DF701BC2}" dt="2020-11-09T14:00:37.615" v="2290" actId="1076"/>
          <ac:picMkLst>
            <pc:docMk/>
            <pc:sldMk cId="3786635756" sldId="4552"/>
            <ac:picMk id="14" creationId="{BF250A77-1BC3-4718-8E50-00BA1F47BD61}"/>
          </ac:picMkLst>
        </pc:picChg>
      </pc:sldChg>
      <pc:sldChg chg="addSp delSp modSp mod modNotesTx">
        <pc:chgData name="Robin Rettien" userId="d3b77970-caed-4e6f-89f3-1a113df11dad" providerId="ADAL" clId="{21A50AB6-AB87-4975-8370-9DE9DF701BC2}" dt="2020-11-09T14:36:21.510" v="2405" actId="20577"/>
        <pc:sldMkLst>
          <pc:docMk/>
          <pc:sldMk cId="2967990154" sldId="4553"/>
        </pc:sldMkLst>
        <pc:spChg chg="add del mod">
          <ac:chgData name="Robin Rettien" userId="d3b77970-caed-4e6f-89f3-1a113df11dad" providerId="ADAL" clId="{21A50AB6-AB87-4975-8370-9DE9DF701BC2}" dt="2020-11-09T13:56:24.669" v="2238" actId="478"/>
          <ac:spMkLst>
            <pc:docMk/>
            <pc:sldMk cId="2967990154" sldId="4553"/>
            <ac:spMk id="15" creationId="{9972CA7E-1799-4732-BC28-C0A51C3F9562}"/>
          </ac:spMkLst>
        </pc:spChg>
        <pc:spChg chg="add mod ord">
          <ac:chgData name="Robin Rettien" userId="d3b77970-caed-4e6f-89f3-1a113df11dad" providerId="ADAL" clId="{21A50AB6-AB87-4975-8370-9DE9DF701BC2}" dt="2020-11-09T13:54:54.754" v="2158" actId="14100"/>
          <ac:spMkLst>
            <pc:docMk/>
            <pc:sldMk cId="2967990154" sldId="4553"/>
            <ac:spMk id="16" creationId="{A878E698-5DB4-4B05-8563-82A961D5E801}"/>
          </ac:spMkLst>
        </pc:spChg>
        <pc:spChg chg="add mod">
          <ac:chgData name="Robin Rettien" userId="d3b77970-caed-4e6f-89f3-1a113df11dad" providerId="ADAL" clId="{21A50AB6-AB87-4975-8370-9DE9DF701BC2}" dt="2020-11-09T13:56:29.223" v="2240" actId="1076"/>
          <ac:spMkLst>
            <pc:docMk/>
            <pc:sldMk cId="2967990154" sldId="4553"/>
            <ac:spMk id="30" creationId="{4A1EA03B-70BE-46E6-89B2-BA1345A01194}"/>
          </ac:spMkLst>
        </pc:spChg>
        <pc:spChg chg="mod">
          <ac:chgData name="Robin Rettien" userId="d3b77970-caed-4e6f-89f3-1a113df11dad" providerId="ADAL" clId="{21A50AB6-AB87-4975-8370-9DE9DF701BC2}" dt="2020-11-09T13:54:20.466" v="2138" actId="12788"/>
          <ac:spMkLst>
            <pc:docMk/>
            <pc:sldMk cId="2967990154" sldId="4553"/>
            <ac:spMk id="31" creationId="{0C0420F1-46B5-4087-845F-A6173C4CF8F1}"/>
          </ac:spMkLst>
        </pc:spChg>
        <pc:spChg chg="add del mod">
          <ac:chgData name="Robin Rettien" userId="d3b77970-caed-4e6f-89f3-1a113df11dad" providerId="ADAL" clId="{21A50AB6-AB87-4975-8370-9DE9DF701BC2}" dt="2020-11-09T13:54:41.011" v="2149" actId="478"/>
          <ac:spMkLst>
            <pc:docMk/>
            <pc:sldMk cId="2967990154" sldId="4553"/>
            <ac:spMk id="34" creationId="{D8DA037F-62FB-480D-9FAA-4F984FB571EE}"/>
          </ac:spMkLst>
        </pc:spChg>
        <pc:spChg chg="add mod">
          <ac:chgData name="Robin Rettien" userId="d3b77970-caed-4e6f-89f3-1a113df11dad" providerId="ADAL" clId="{21A50AB6-AB87-4975-8370-9DE9DF701BC2}" dt="2020-11-09T13:55:37.108" v="2224" actId="552"/>
          <ac:spMkLst>
            <pc:docMk/>
            <pc:sldMk cId="2967990154" sldId="4553"/>
            <ac:spMk id="38" creationId="{775B92E4-1A8E-4143-8683-2318811CF38D}"/>
          </ac:spMkLst>
        </pc:spChg>
        <pc:spChg chg="add mod ord">
          <ac:chgData name="Robin Rettien" userId="d3b77970-caed-4e6f-89f3-1a113df11dad" providerId="ADAL" clId="{21A50AB6-AB87-4975-8370-9DE9DF701BC2}" dt="2020-11-09T13:54:46.695" v="2151" actId="167"/>
          <ac:spMkLst>
            <pc:docMk/>
            <pc:sldMk cId="2967990154" sldId="4553"/>
            <ac:spMk id="39" creationId="{A93BD274-72D3-4FF1-89BF-AC0CB4F3CA4A}"/>
          </ac:spMkLst>
        </pc:spChg>
        <pc:spChg chg="add mod">
          <ac:chgData name="Robin Rettien" userId="d3b77970-caed-4e6f-89f3-1a113df11dad" providerId="ADAL" clId="{21A50AB6-AB87-4975-8370-9DE9DF701BC2}" dt="2020-11-09T13:55:37.108" v="2224" actId="552"/>
          <ac:spMkLst>
            <pc:docMk/>
            <pc:sldMk cId="2967990154" sldId="4553"/>
            <ac:spMk id="40" creationId="{6C9A21CB-F302-4037-BD3A-48515DBEAED1}"/>
          </ac:spMkLst>
        </pc:spChg>
        <pc:spChg chg="add mod ord">
          <ac:chgData name="Robin Rettien" userId="d3b77970-caed-4e6f-89f3-1a113df11dad" providerId="ADAL" clId="{21A50AB6-AB87-4975-8370-9DE9DF701BC2}" dt="2020-11-09T13:56:03.446" v="2233" actId="167"/>
          <ac:spMkLst>
            <pc:docMk/>
            <pc:sldMk cId="2967990154" sldId="4553"/>
            <ac:spMk id="41" creationId="{D1EC2D01-CB29-450E-9569-9C56FE5B0D15}"/>
          </ac:spMkLst>
        </pc:spChg>
        <pc:spChg chg="add mod">
          <ac:chgData name="Robin Rettien" userId="d3b77970-caed-4e6f-89f3-1a113df11dad" providerId="ADAL" clId="{21A50AB6-AB87-4975-8370-9DE9DF701BC2}" dt="2020-11-09T13:56:35.683" v="2242" actId="1076"/>
          <ac:spMkLst>
            <pc:docMk/>
            <pc:sldMk cId="2967990154" sldId="4553"/>
            <ac:spMk id="42" creationId="{F066C725-D241-4740-9941-B2B4CD05BA61}"/>
          </ac:spMkLst>
        </pc:spChg>
        <pc:spChg chg="add mod">
          <ac:chgData name="Robin Rettien" userId="d3b77970-caed-4e6f-89f3-1a113df11dad" providerId="ADAL" clId="{21A50AB6-AB87-4975-8370-9DE9DF701BC2}" dt="2020-11-09T13:59:12.917" v="2273" actId="571"/>
          <ac:spMkLst>
            <pc:docMk/>
            <pc:sldMk cId="2967990154" sldId="4553"/>
            <ac:spMk id="43" creationId="{83D5A13C-6B87-43EB-AF37-D83513A1F464}"/>
          </ac:spMkLst>
        </pc:spChg>
        <pc:spChg chg="add mod">
          <ac:chgData name="Robin Rettien" userId="d3b77970-caed-4e6f-89f3-1a113df11dad" providerId="ADAL" clId="{21A50AB6-AB87-4975-8370-9DE9DF701BC2}" dt="2020-11-09T13:59:18.306" v="2275" actId="1076"/>
          <ac:spMkLst>
            <pc:docMk/>
            <pc:sldMk cId="2967990154" sldId="4553"/>
            <ac:spMk id="44" creationId="{26A8D490-F631-4A73-95D4-0A4ED9A248CA}"/>
          </ac:spMkLst>
        </pc:spChg>
        <pc:spChg chg="mod">
          <ac:chgData name="Robin Rettien" userId="d3b77970-caed-4e6f-89f3-1a113df11dad" providerId="ADAL" clId="{21A50AB6-AB87-4975-8370-9DE9DF701BC2}" dt="2020-11-09T13:54:38.873" v="2147" actId="12788"/>
          <ac:spMkLst>
            <pc:docMk/>
            <pc:sldMk cId="2967990154" sldId="4553"/>
            <ac:spMk id="65" creationId="{FB10620B-B01F-4A5B-85C4-B9E4D0068344}"/>
          </ac:spMkLst>
        </pc:spChg>
      </pc:sldChg>
      <pc:sldChg chg="addSp modSp mod modNotesTx">
        <pc:chgData name="Robin Rettien" userId="d3b77970-caed-4e6f-89f3-1a113df11dad" providerId="ADAL" clId="{21A50AB6-AB87-4975-8370-9DE9DF701BC2}" dt="2020-11-09T14:36:23.942" v="2406" actId="20577"/>
        <pc:sldMkLst>
          <pc:docMk/>
          <pc:sldMk cId="2176563733" sldId="4554"/>
        </pc:sldMkLst>
        <pc:spChg chg="add mod ord">
          <ac:chgData name="Robin Rettien" userId="d3b77970-caed-4e6f-89f3-1a113df11dad" providerId="ADAL" clId="{21A50AB6-AB87-4975-8370-9DE9DF701BC2}" dt="2020-11-09T13:57:06.996" v="2245" actId="167"/>
          <ac:spMkLst>
            <pc:docMk/>
            <pc:sldMk cId="2176563733" sldId="4554"/>
            <ac:spMk id="16" creationId="{DCAD5B6C-BADB-464B-8F2A-844EB0198624}"/>
          </ac:spMkLst>
        </pc:spChg>
        <pc:spChg chg="add mod ord">
          <ac:chgData name="Robin Rettien" userId="d3b77970-caed-4e6f-89f3-1a113df11dad" providerId="ADAL" clId="{21A50AB6-AB87-4975-8370-9DE9DF701BC2}" dt="2020-11-09T13:57:06.996" v="2245" actId="167"/>
          <ac:spMkLst>
            <pc:docMk/>
            <pc:sldMk cId="2176563733" sldId="4554"/>
            <ac:spMk id="17" creationId="{1C024CD1-9425-44D0-9B6C-080D66E847C8}"/>
          </ac:spMkLst>
        </pc:spChg>
        <pc:spChg chg="add mod ord">
          <ac:chgData name="Robin Rettien" userId="d3b77970-caed-4e6f-89f3-1a113df11dad" providerId="ADAL" clId="{21A50AB6-AB87-4975-8370-9DE9DF701BC2}" dt="2020-11-09T13:57:06.996" v="2245" actId="167"/>
          <ac:spMkLst>
            <pc:docMk/>
            <pc:sldMk cId="2176563733" sldId="4554"/>
            <ac:spMk id="18" creationId="{377CC16A-BB15-4302-8848-13D62F18917C}"/>
          </ac:spMkLst>
        </pc:spChg>
        <pc:spChg chg="add mod ord">
          <ac:chgData name="Robin Rettien" userId="d3b77970-caed-4e6f-89f3-1a113df11dad" providerId="ADAL" clId="{21A50AB6-AB87-4975-8370-9DE9DF701BC2}" dt="2020-11-09T13:57:06.996" v="2245" actId="167"/>
          <ac:spMkLst>
            <pc:docMk/>
            <pc:sldMk cId="2176563733" sldId="4554"/>
            <ac:spMk id="19" creationId="{42E44573-5815-417D-9725-65EB0C4F8E88}"/>
          </ac:spMkLst>
        </pc:spChg>
        <pc:spChg chg="add mod ord">
          <ac:chgData name="Robin Rettien" userId="d3b77970-caed-4e6f-89f3-1a113df11dad" providerId="ADAL" clId="{21A50AB6-AB87-4975-8370-9DE9DF701BC2}" dt="2020-11-09T13:57:06.996" v="2245" actId="167"/>
          <ac:spMkLst>
            <pc:docMk/>
            <pc:sldMk cId="2176563733" sldId="4554"/>
            <ac:spMk id="23" creationId="{223F9E59-DEF5-4F1A-9673-E990A0BE49DA}"/>
          </ac:spMkLst>
        </pc:spChg>
        <pc:spChg chg="add mod">
          <ac:chgData name="Robin Rettien" userId="d3b77970-caed-4e6f-89f3-1a113df11dad" providerId="ADAL" clId="{21A50AB6-AB87-4975-8370-9DE9DF701BC2}" dt="2020-11-09T13:57:37.821" v="2251" actId="1035"/>
          <ac:spMkLst>
            <pc:docMk/>
            <pc:sldMk cId="2176563733" sldId="4554"/>
            <ac:spMk id="24" creationId="{D8C95CC4-D829-4836-AAC9-50288DF9C742}"/>
          </ac:spMkLst>
        </pc:spChg>
        <pc:spChg chg="add mod">
          <ac:chgData name="Robin Rettien" userId="d3b77970-caed-4e6f-89f3-1a113df11dad" providerId="ADAL" clId="{21A50AB6-AB87-4975-8370-9DE9DF701BC2}" dt="2020-11-09T13:57:37.821" v="2251" actId="1035"/>
          <ac:spMkLst>
            <pc:docMk/>
            <pc:sldMk cId="2176563733" sldId="4554"/>
            <ac:spMk id="48" creationId="{3020B7A7-F364-4E58-BD72-9476B17A0322}"/>
          </ac:spMkLst>
        </pc:spChg>
      </pc:sldChg>
      <pc:sldChg chg="delSp modSp mod">
        <pc:chgData name="Robin Rettien" userId="d3b77970-caed-4e6f-89f3-1a113df11dad" providerId="ADAL" clId="{21A50AB6-AB87-4975-8370-9DE9DF701BC2}" dt="2020-11-06T13:19:41.016" v="841" actId="207"/>
        <pc:sldMkLst>
          <pc:docMk/>
          <pc:sldMk cId="3920924172" sldId="4555"/>
        </pc:sldMkLst>
        <pc:spChg chg="mod">
          <ac:chgData name="Robin Rettien" userId="d3b77970-caed-4e6f-89f3-1a113df11dad" providerId="ADAL" clId="{21A50AB6-AB87-4975-8370-9DE9DF701BC2}" dt="2020-11-06T13:19:41.016" v="841" actId="207"/>
          <ac:spMkLst>
            <pc:docMk/>
            <pc:sldMk cId="3920924172" sldId="4555"/>
            <ac:spMk id="49" creationId="{3B09F82E-872F-4B7B-B389-F72F1F740FF8}"/>
          </ac:spMkLst>
        </pc:spChg>
        <pc:picChg chg="del">
          <ac:chgData name="Robin Rettien" userId="d3b77970-caed-4e6f-89f3-1a113df11dad" providerId="ADAL" clId="{21A50AB6-AB87-4975-8370-9DE9DF701BC2}" dt="2020-11-06T10:31:41.091" v="415" actId="478"/>
          <ac:picMkLst>
            <pc:docMk/>
            <pc:sldMk cId="3920924172" sldId="4555"/>
            <ac:picMk id="17" creationId="{747A622E-00D1-402E-A931-6E0359D20AC4}"/>
          </ac:picMkLst>
        </pc:picChg>
      </pc:sldChg>
      <pc:sldChg chg="delSp modSp mod">
        <pc:chgData name="Robin Rettien" userId="d3b77970-caed-4e6f-89f3-1a113df11dad" providerId="ADAL" clId="{21A50AB6-AB87-4975-8370-9DE9DF701BC2}" dt="2020-11-06T12:43:21.283" v="779" actId="554"/>
        <pc:sldMkLst>
          <pc:docMk/>
          <pc:sldMk cId="2516733516" sldId="4556"/>
        </pc:sldMkLst>
        <pc:spChg chg="mod">
          <ac:chgData name="Robin Rettien" userId="d3b77970-caed-4e6f-89f3-1a113df11dad" providerId="ADAL" clId="{21A50AB6-AB87-4975-8370-9DE9DF701BC2}" dt="2020-11-06T12:43:21.283" v="779" actId="554"/>
          <ac:spMkLst>
            <pc:docMk/>
            <pc:sldMk cId="2516733516" sldId="4556"/>
            <ac:spMk id="4" creationId="{29CB9718-F33C-45E0-97AD-AD6A26E51A3C}"/>
          </ac:spMkLst>
        </pc:spChg>
        <pc:spChg chg="mod">
          <ac:chgData name="Robin Rettien" userId="d3b77970-caed-4e6f-89f3-1a113df11dad" providerId="ADAL" clId="{21A50AB6-AB87-4975-8370-9DE9DF701BC2}" dt="2020-11-06T12:43:21.283" v="779" actId="554"/>
          <ac:spMkLst>
            <pc:docMk/>
            <pc:sldMk cId="2516733516" sldId="4556"/>
            <ac:spMk id="49" creationId="{3B09F82E-872F-4B7B-B389-F72F1F740FF8}"/>
          </ac:spMkLst>
        </pc:spChg>
        <pc:spChg chg="mod">
          <ac:chgData name="Robin Rettien" userId="d3b77970-caed-4e6f-89f3-1a113df11dad" providerId="ADAL" clId="{21A50AB6-AB87-4975-8370-9DE9DF701BC2}" dt="2020-11-06T12:43:21.283" v="779" actId="554"/>
          <ac:spMkLst>
            <pc:docMk/>
            <pc:sldMk cId="2516733516" sldId="4556"/>
            <ac:spMk id="50" creationId="{3B51962E-58C7-4ABD-99CD-1C9BEC1C54C1}"/>
          </ac:spMkLst>
        </pc:spChg>
        <pc:picChg chg="del">
          <ac:chgData name="Robin Rettien" userId="d3b77970-caed-4e6f-89f3-1a113df11dad" providerId="ADAL" clId="{21A50AB6-AB87-4975-8370-9DE9DF701BC2}" dt="2020-11-06T10:31:43.038" v="416" actId="478"/>
          <ac:picMkLst>
            <pc:docMk/>
            <pc:sldMk cId="2516733516" sldId="4556"/>
            <ac:picMk id="12" creationId="{654B688A-5DF4-44DD-ADCE-1D34E34473E4}"/>
          </ac:picMkLst>
        </pc:picChg>
      </pc:sldChg>
      <pc:sldChg chg="modSp mod modNotesTx">
        <pc:chgData name="Robin Rettien" userId="d3b77970-caed-4e6f-89f3-1a113df11dad" providerId="ADAL" clId="{21A50AB6-AB87-4975-8370-9DE9DF701BC2}" dt="2020-11-09T14:35:41.125" v="2399" actId="20577"/>
        <pc:sldMkLst>
          <pc:docMk/>
          <pc:sldMk cId="3053500909" sldId="4558"/>
        </pc:sldMkLst>
        <pc:spChg chg="mod">
          <ac:chgData name="Robin Rettien" userId="d3b77970-caed-4e6f-89f3-1a113df11dad" providerId="ADAL" clId="{21A50AB6-AB87-4975-8370-9DE9DF701BC2}" dt="2020-11-06T10:16:36.924" v="387" actId="20577"/>
          <ac:spMkLst>
            <pc:docMk/>
            <pc:sldMk cId="3053500909" sldId="4558"/>
            <ac:spMk id="4" creationId="{29CB9718-F33C-45E0-97AD-AD6A26E51A3C}"/>
          </ac:spMkLst>
        </pc:spChg>
      </pc:sldChg>
      <pc:sldChg chg="modSp mod">
        <pc:chgData name="Robin Rettien" userId="d3b77970-caed-4e6f-89f3-1a113df11dad" providerId="ADAL" clId="{21A50AB6-AB87-4975-8370-9DE9DF701BC2}" dt="2020-11-06T09:42:45.221" v="212" actId="13926"/>
        <pc:sldMkLst>
          <pc:docMk/>
          <pc:sldMk cId="574132940" sldId="4564"/>
        </pc:sldMkLst>
        <pc:spChg chg="mod">
          <ac:chgData name="Robin Rettien" userId="d3b77970-caed-4e6f-89f3-1a113df11dad" providerId="ADAL" clId="{21A50AB6-AB87-4975-8370-9DE9DF701BC2}" dt="2020-11-06T09:42:45.221" v="212" actId="13926"/>
          <ac:spMkLst>
            <pc:docMk/>
            <pc:sldMk cId="574132940" sldId="4564"/>
            <ac:spMk id="22" creationId="{2F47D0DB-84EB-4CC5-96D9-A82370ACA5EC}"/>
          </ac:spMkLst>
        </pc:spChg>
      </pc:sldChg>
      <pc:sldChg chg="delSp mod">
        <pc:chgData name="Robin Rettien" userId="d3b77970-caed-4e6f-89f3-1a113df11dad" providerId="ADAL" clId="{21A50AB6-AB87-4975-8370-9DE9DF701BC2}" dt="2020-11-06T13:50:23.612" v="1293" actId="478"/>
        <pc:sldMkLst>
          <pc:docMk/>
          <pc:sldMk cId="2417076013" sldId="4565"/>
        </pc:sldMkLst>
        <pc:spChg chg="del">
          <ac:chgData name="Robin Rettien" userId="d3b77970-caed-4e6f-89f3-1a113df11dad" providerId="ADAL" clId="{21A50AB6-AB87-4975-8370-9DE9DF701BC2}" dt="2020-11-06T13:50:23.612" v="1293" actId="478"/>
          <ac:spMkLst>
            <pc:docMk/>
            <pc:sldMk cId="2417076013" sldId="4565"/>
            <ac:spMk id="10" creationId="{8412F3C8-CB01-4F53-BA5B-44574575CE88}"/>
          </ac:spMkLst>
        </pc:spChg>
        <pc:spChg chg="del">
          <ac:chgData name="Robin Rettien" userId="d3b77970-caed-4e6f-89f3-1a113df11dad" providerId="ADAL" clId="{21A50AB6-AB87-4975-8370-9DE9DF701BC2}" dt="2020-11-06T13:50:23.612" v="1293" actId="478"/>
          <ac:spMkLst>
            <pc:docMk/>
            <pc:sldMk cId="2417076013" sldId="4565"/>
            <ac:spMk id="11" creationId="{25C5CB72-8187-469E-953E-FD843DDB8BEE}"/>
          </ac:spMkLst>
        </pc:spChg>
        <pc:spChg chg="del">
          <ac:chgData name="Robin Rettien" userId="d3b77970-caed-4e6f-89f3-1a113df11dad" providerId="ADAL" clId="{21A50AB6-AB87-4975-8370-9DE9DF701BC2}" dt="2020-11-06T13:50:23.612" v="1293" actId="478"/>
          <ac:spMkLst>
            <pc:docMk/>
            <pc:sldMk cId="2417076013" sldId="4565"/>
            <ac:spMk id="55" creationId="{D2581720-5159-401E-BB35-B75A97821AB5}"/>
          </ac:spMkLst>
        </pc:spChg>
        <pc:picChg chg="del">
          <ac:chgData name="Robin Rettien" userId="d3b77970-caed-4e6f-89f3-1a113df11dad" providerId="ADAL" clId="{21A50AB6-AB87-4975-8370-9DE9DF701BC2}" dt="2020-11-06T13:50:23.612" v="1293" actId="478"/>
          <ac:picMkLst>
            <pc:docMk/>
            <pc:sldMk cId="2417076013" sldId="4565"/>
            <ac:picMk id="18" creationId="{B886F066-CF8D-4FC5-AE36-CAECAF971AE4}"/>
          </ac:picMkLst>
        </pc:picChg>
      </pc:sldChg>
      <pc:sldChg chg="addSp delSp modSp mod">
        <pc:chgData name="Robin Rettien" userId="d3b77970-caed-4e6f-89f3-1a113df11dad" providerId="ADAL" clId="{21A50AB6-AB87-4975-8370-9DE9DF701BC2}" dt="2020-11-09T11:55:14.926" v="1663" actId="14100"/>
        <pc:sldMkLst>
          <pc:docMk/>
          <pc:sldMk cId="2322720532" sldId="4566"/>
        </pc:sldMkLst>
        <pc:spChg chg="del mod ord">
          <ac:chgData name="Robin Rettien" userId="d3b77970-caed-4e6f-89f3-1a113df11dad" providerId="ADAL" clId="{21A50AB6-AB87-4975-8370-9DE9DF701BC2}" dt="2020-11-09T11:51:01.007" v="1631" actId="478"/>
          <ac:spMkLst>
            <pc:docMk/>
            <pc:sldMk cId="2322720532" sldId="4566"/>
            <ac:spMk id="3" creationId="{26A2F39A-D31A-4CF0-9E1F-705030DBF85F}"/>
          </ac:spMkLst>
        </pc:spChg>
        <pc:spChg chg="del mod">
          <ac:chgData name="Robin Rettien" userId="d3b77970-caed-4e6f-89f3-1a113df11dad" providerId="ADAL" clId="{21A50AB6-AB87-4975-8370-9DE9DF701BC2}" dt="2020-11-09T11:51:05.082" v="1634" actId="478"/>
          <ac:spMkLst>
            <pc:docMk/>
            <pc:sldMk cId="2322720532" sldId="4566"/>
            <ac:spMk id="4" creationId="{7079BEE3-409A-4A06-8893-5135515B734F}"/>
          </ac:spMkLst>
        </pc:spChg>
        <pc:spChg chg="del mod">
          <ac:chgData name="Robin Rettien" userId="d3b77970-caed-4e6f-89f3-1a113df11dad" providerId="ADAL" clId="{21A50AB6-AB87-4975-8370-9DE9DF701BC2}" dt="2020-11-09T11:51:02.113" v="1632" actId="478"/>
          <ac:spMkLst>
            <pc:docMk/>
            <pc:sldMk cId="2322720532" sldId="4566"/>
            <ac:spMk id="8" creationId="{5DC02099-B902-4EA5-B70D-E6A78780137F}"/>
          </ac:spMkLst>
        </pc:spChg>
        <pc:spChg chg="del mod">
          <ac:chgData name="Robin Rettien" userId="d3b77970-caed-4e6f-89f3-1a113df11dad" providerId="ADAL" clId="{21A50AB6-AB87-4975-8370-9DE9DF701BC2}" dt="2020-11-09T11:51:00.007" v="1630" actId="478"/>
          <ac:spMkLst>
            <pc:docMk/>
            <pc:sldMk cId="2322720532" sldId="4566"/>
            <ac:spMk id="9" creationId="{AC23D0CC-1E3C-4F67-ADBA-64D41C487AF3}"/>
          </ac:spMkLst>
        </pc:spChg>
        <pc:spChg chg="add del mod">
          <ac:chgData name="Robin Rettien" userId="d3b77970-caed-4e6f-89f3-1a113df11dad" providerId="ADAL" clId="{21A50AB6-AB87-4975-8370-9DE9DF701BC2}" dt="2020-11-09T11:50:58.551" v="1629" actId="478"/>
          <ac:spMkLst>
            <pc:docMk/>
            <pc:sldMk cId="2322720532" sldId="4566"/>
            <ac:spMk id="13" creationId="{79892697-548C-404C-B422-8ED967BECD80}"/>
          </ac:spMkLst>
        </pc:spChg>
        <pc:spChg chg="add mod">
          <ac:chgData name="Robin Rettien" userId="d3b77970-caed-4e6f-89f3-1a113df11dad" providerId="ADAL" clId="{21A50AB6-AB87-4975-8370-9DE9DF701BC2}" dt="2020-11-06T13:48:52.763" v="1220" actId="1076"/>
          <ac:spMkLst>
            <pc:docMk/>
            <pc:sldMk cId="2322720532" sldId="4566"/>
            <ac:spMk id="14" creationId="{28A4C5E7-8B46-4500-9FF1-2646BE06B2FA}"/>
          </ac:spMkLst>
        </pc:spChg>
        <pc:spChg chg="add mod">
          <ac:chgData name="Robin Rettien" userId="d3b77970-caed-4e6f-89f3-1a113df11dad" providerId="ADAL" clId="{21A50AB6-AB87-4975-8370-9DE9DF701BC2}" dt="2020-11-06T13:53:58.645" v="1471" actId="1076"/>
          <ac:spMkLst>
            <pc:docMk/>
            <pc:sldMk cId="2322720532" sldId="4566"/>
            <ac:spMk id="15" creationId="{0DE89775-2FB7-43D0-984E-D073C7A1DC9F}"/>
          </ac:spMkLst>
        </pc:spChg>
        <pc:spChg chg="add mod">
          <ac:chgData name="Robin Rettien" userId="d3b77970-caed-4e6f-89f3-1a113df11dad" providerId="ADAL" clId="{21A50AB6-AB87-4975-8370-9DE9DF701BC2}" dt="2020-11-06T13:53:30.347" v="1429" actId="1076"/>
          <ac:spMkLst>
            <pc:docMk/>
            <pc:sldMk cId="2322720532" sldId="4566"/>
            <ac:spMk id="16" creationId="{3894E82E-994D-4A25-85D0-08B09665DC1C}"/>
          </ac:spMkLst>
        </pc:spChg>
        <pc:spChg chg="add">
          <ac:chgData name="Robin Rettien" userId="d3b77970-caed-4e6f-89f3-1a113df11dad" providerId="ADAL" clId="{21A50AB6-AB87-4975-8370-9DE9DF701BC2}" dt="2020-11-09T11:51:06.516" v="1636" actId="22"/>
          <ac:spMkLst>
            <pc:docMk/>
            <pc:sldMk cId="2322720532" sldId="4566"/>
            <ac:spMk id="17" creationId="{434B0F46-47AE-4F19-A4E8-9FC0958D133F}"/>
          </ac:spMkLst>
        </pc:spChg>
        <pc:spChg chg="add">
          <ac:chgData name="Robin Rettien" userId="d3b77970-caed-4e6f-89f3-1a113df11dad" providerId="ADAL" clId="{21A50AB6-AB87-4975-8370-9DE9DF701BC2}" dt="2020-11-09T11:51:06.516" v="1636" actId="22"/>
          <ac:spMkLst>
            <pc:docMk/>
            <pc:sldMk cId="2322720532" sldId="4566"/>
            <ac:spMk id="18" creationId="{1363576F-7B6A-4872-B0F9-40832D569EBD}"/>
          </ac:spMkLst>
        </pc:spChg>
        <pc:spChg chg="add">
          <ac:chgData name="Robin Rettien" userId="d3b77970-caed-4e6f-89f3-1a113df11dad" providerId="ADAL" clId="{21A50AB6-AB87-4975-8370-9DE9DF701BC2}" dt="2020-11-09T11:51:06.516" v="1636" actId="22"/>
          <ac:spMkLst>
            <pc:docMk/>
            <pc:sldMk cId="2322720532" sldId="4566"/>
            <ac:spMk id="19" creationId="{E2890973-73D2-4FA5-939D-E6D2BB16BBB5}"/>
          </ac:spMkLst>
        </pc:spChg>
        <pc:spChg chg="add mod">
          <ac:chgData name="Robin Rettien" userId="d3b77970-caed-4e6f-89f3-1a113df11dad" providerId="ADAL" clId="{21A50AB6-AB87-4975-8370-9DE9DF701BC2}" dt="2020-11-09T11:51:19.860" v="1637" actId="207"/>
          <ac:spMkLst>
            <pc:docMk/>
            <pc:sldMk cId="2322720532" sldId="4566"/>
            <ac:spMk id="20" creationId="{791E870A-C421-4E13-9555-87E890B4EA91}"/>
          </ac:spMkLst>
        </pc:spChg>
        <pc:spChg chg="add mod">
          <ac:chgData name="Robin Rettien" userId="d3b77970-caed-4e6f-89f3-1a113df11dad" providerId="ADAL" clId="{21A50AB6-AB87-4975-8370-9DE9DF701BC2}" dt="2020-11-09T11:51:19.860" v="1637" actId="207"/>
          <ac:spMkLst>
            <pc:docMk/>
            <pc:sldMk cId="2322720532" sldId="4566"/>
            <ac:spMk id="21" creationId="{28BA90F1-F03E-4CEC-92B8-0DCF2BEE5990}"/>
          </ac:spMkLst>
        </pc:spChg>
        <pc:spChg chg="add mod">
          <ac:chgData name="Robin Rettien" userId="d3b77970-caed-4e6f-89f3-1a113df11dad" providerId="ADAL" clId="{21A50AB6-AB87-4975-8370-9DE9DF701BC2}" dt="2020-11-09T11:51:19.860" v="1637" actId="207"/>
          <ac:spMkLst>
            <pc:docMk/>
            <pc:sldMk cId="2322720532" sldId="4566"/>
            <ac:spMk id="23" creationId="{D0A666C9-3114-46C7-A616-3FDFC552E46B}"/>
          </ac:spMkLst>
        </pc:spChg>
        <pc:spChg chg="add del mod ord">
          <ac:chgData name="Robin Rettien" userId="d3b77970-caed-4e6f-89f3-1a113df11dad" providerId="ADAL" clId="{21A50AB6-AB87-4975-8370-9DE9DF701BC2}" dt="2020-11-09T11:55:01.279" v="1660" actId="478"/>
          <ac:spMkLst>
            <pc:docMk/>
            <pc:sldMk cId="2322720532" sldId="4566"/>
            <ac:spMk id="27" creationId="{6CA5CE03-ABB0-45BD-9A48-BBC521870E46}"/>
          </ac:spMkLst>
        </pc:spChg>
        <pc:spChg chg="mod">
          <ac:chgData name="Robin Rettien" userId="d3b77970-caed-4e6f-89f3-1a113df11dad" providerId="ADAL" clId="{21A50AB6-AB87-4975-8370-9DE9DF701BC2}" dt="2020-11-06T13:53:51.197" v="1470" actId="20577"/>
          <ac:spMkLst>
            <pc:docMk/>
            <pc:sldMk cId="2322720532" sldId="4566"/>
            <ac:spMk id="28" creationId="{38DB51CF-8B54-4E26-A981-4676275867C7}"/>
          </ac:spMkLst>
        </pc:spChg>
        <pc:spChg chg="add del mod">
          <ac:chgData name="Robin Rettien" userId="d3b77970-caed-4e6f-89f3-1a113df11dad" providerId="ADAL" clId="{21A50AB6-AB87-4975-8370-9DE9DF701BC2}" dt="2020-11-09T11:51:03.934" v="1633" actId="478"/>
          <ac:spMkLst>
            <pc:docMk/>
            <pc:sldMk cId="2322720532" sldId="4566"/>
            <ac:spMk id="30" creationId="{2062F811-143E-459F-A700-89D3CE6DC9F5}"/>
          </ac:spMkLst>
        </pc:spChg>
        <pc:spChg chg="add del mod">
          <ac:chgData name="Robin Rettien" userId="d3b77970-caed-4e6f-89f3-1a113df11dad" providerId="ADAL" clId="{21A50AB6-AB87-4975-8370-9DE9DF701BC2}" dt="2020-11-09T11:55:00.063" v="1659" actId="478"/>
          <ac:spMkLst>
            <pc:docMk/>
            <pc:sldMk cId="2322720532" sldId="4566"/>
            <ac:spMk id="36" creationId="{662F4426-4144-4ED0-998B-73B332032BDF}"/>
          </ac:spMkLst>
        </pc:spChg>
        <pc:picChg chg="del mod ord">
          <ac:chgData name="Robin Rettien" userId="d3b77970-caed-4e6f-89f3-1a113df11dad" providerId="ADAL" clId="{21A50AB6-AB87-4975-8370-9DE9DF701BC2}" dt="2020-11-09T11:50:56.739" v="1627" actId="478"/>
          <ac:picMkLst>
            <pc:docMk/>
            <pc:sldMk cId="2322720532" sldId="4566"/>
            <ac:picMk id="10" creationId="{391F3513-9338-4EC5-B0EB-2882C233B539}"/>
          </ac:picMkLst>
        </pc:picChg>
        <pc:picChg chg="del mod ord">
          <ac:chgData name="Robin Rettien" userId="d3b77970-caed-4e6f-89f3-1a113df11dad" providerId="ADAL" clId="{21A50AB6-AB87-4975-8370-9DE9DF701BC2}" dt="2020-11-09T11:51:06.238" v="1635" actId="478"/>
          <ac:picMkLst>
            <pc:docMk/>
            <pc:sldMk cId="2322720532" sldId="4566"/>
            <ac:picMk id="11" creationId="{DE2FD707-D8CC-4A28-9FBE-04E075CD7C81}"/>
          </ac:picMkLst>
        </pc:picChg>
        <pc:picChg chg="add del mod">
          <ac:chgData name="Robin Rettien" userId="d3b77970-caed-4e6f-89f3-1a113df11dad" providerId="ADAL" clId="{21A50AB6-AB87-4975-8370-9DE9DF701BC2}" dt="2020-11-09T11:50:57.695" v="1628" actId="478"/>
          <ac:picMkLst>
            <pc:docMk/>
            <pc:sldMk cId="2322720532" sldId="4566"/>
            <ac:picMk id="12" creationId="{FF8952AE-CAC4-48F1-B298-3495CF240564}"/>
          </ac:picMkLst>
        </pc:picChg>
        <pc:picChg chg="add mod">
          <ac:chgData name="Robin Rettien" userId="d3b77970-caed-4e6f-89f3-1a113df11dad" providerId="ADAL" clId="{21A50AB6-AB87-4975-8370-9DE9DF701BC2}" dt="2020-11-09T11:55:14.926" v="1663" actId="14100"/>
          <ac:picMkLst>
            <pc:docMk/>
            <pc:sldMk cId="2322720532" sldId="4566"/>
            <ac:picMk id="24" creationId="{C5B7C8CE-4053-4B5F-9017-B9B8BD64C155}"/>
          </ac:picMkLst>
        </pc:picChg>
        <pc:picChg chg="add mod">
          <ac:chgData name="Robin Rettien" userId="d3b77970-caed-4e6f-89f3-1a113df11dad" providerId="ADAL" clId="{21A50AB6-AB87-4975-8370-9DE9DF701BC2}" dt="2020-11-09T11:53:44.628" v="1641" actId="552"/>
          <ac:picMkLst>
            <pc:docMk/>
            <pc:sldMk cId="2322720532" sldId="4566"/>
            <ac:picMk id="25" creationId="{D1253B91-14CD-4424-B8A2-D42AADAAE02C}"/>
          </ac:picMkLst>
        </pc:picChg>
        <pc:picChg chg="add mod ord">
          <ac:chgData name="Robin Rettien" userId="d3b77970-caed-4e6f-89f3-1a113df11dad" providerId="ADAL" clId="{21A50AB6-AB87-4975-8370-9DE9DF701BC2}" dt="2020-11-09T11:53:59.962" v="1644" actId="552"/>
          <ac:picMkLst>
            <pc:docMk/>
            <pc:sldMk cId="2322720532" sldId="4566"/>
            <ac:picMk id="26" creationId="{371E8275-6433-4E62-939C-B6D92758058E}"/>
          </ac:picMkLst>
        </pc:picChg>
        <pc:picChg chg="add del mod">
          <ac:chgData name="Robin Rettien" userId="d3b77970-caed-4e6f-89f3-1a113df11dad" providerId="ADAL" clId="{21A50AB6-AB87-4975-8370-9DE9DF701BC2}" dt="2020-11-06T13:49:20.535" v="1254" actId="478"/>
          <ac:picMkLst>
            <pc:docMk/>
            <pc:sldMk cId="2322720532" sldId="4566"/>
            <ac:picMk id="29" creationId="{04F485EC-4B40-4EEF-A944-2CBAC68488CE}"/>
          </ac:picMkLst>
        </pc:picChg>
        <pc:picChg chg="add del mod ord">
          <ac:chgData name="Robin Rettien" userId="d3b77970-caed-4e6f-89f3-1a113df11dad" providerId="ADAL" clId="{21A50AB6-AB87-4975-8370-9DE9DF701BC2}" dt="2020-11-09T11:55:02.460" v="1661" actId="478"/>
          <ac:picMkLst>
            <pc:docMk/>
            <pc:sldMk cId="2322720532" sldId="4566"/>
            <ac:picMk id="32" creationId="{2E14C937-41FF-4C00-99A4-95F6CE73B300}"/>
          </ac:picMkLst>
        </pc:picChg>
        <pc:picChg chg="add del mod">
          <ac:chgData name="Robin Rettien" userId="d3b77970-caed-4e6f-89f3-1a113df11dad" providerId="ADAL" clId="{21A50AB6-AB87-4975-8370-9DE9DF701BC2}" dt="2020-11-09T11:55:04.054" v="1662" actId="478"/>
          <ac:picMkLst>
            <pc:docMk/>
            <pc:sldMk cId="2322720532" sldId="4566"/>
            <ac:picMk id="34" creationId="{E6E15CF9-7D63-4583-8E87-8D053670AD0F}"/>
          </ac:picMkLst>
        </pc:picChg>
      </pc:sldChg>
      <pc:sldChg chg="addSp delSp modSp mod">
        <pc:chgData name="Robin Rettien" userId="d3b77970-caed-4e6f-89f3-1a113df11dad" providerId="ADAL" clId="{21A50AB6-AB87-4975-8370-9DE9DF701BC2}" dt="2020-11-09T11:57:33.721" v="1697" actId="207"/>
        <pc:sldMkLst>
          <pc:docMk/>
          <pc:sldMk cId="1804045032" sldId="4567"/>
        </pc:sldMkLst>
        <pc:spChg chg="del mod">
          <ac:chgData name="Robin Rettien" userId="d3b77970-caed-4e6f-89f3-1a113df11dad" providerId="ADAL" clId="{21A50AB6-AB87-4975-8370-9DE9DF701BC2}" dt="2020-11-09T11:57:00.950" v="1687" actId="478"/>
          <ac:spMkLst>
            <pc:docMk/>
            <pc:sldMk cId="1804045032" sldId="4567"/>
            <ac:spMk id="3" creationId="{97E7AAEE-3237-4F78-87D1-A644DB75BF37}"/>
          </ac:spMkLst>
        </pc:spChg>
        <pc:spChg chg="del mod">
          <ac:chgData name="Robin Rettien" userId="d3b77970-caed-4e6f-89f3-1a113df11dad" providerId="ADAL" clId="{21A50AB6-AB87-4975-8370-9DE9DF701BC2}" dt="2020-11-09T11:57:02.440" v="1688" actId="478"/>
          <ac:spMkLst>
            <pc:docMk/>
            <pc:sldMk cId="1804045032" sldId="4567"/>
            <ac:spMk id="8" creationId="{F98DBBA5-047B-4CDA-A116-80265C194999}"/>
          </ac:spMkLst>
        </pc:spChg>
        <pc:spChg chg="add ord">
          <ac:chgData name="Robin Rettien" userId="d3b77970-caed-4e6f-89f3-1a113df11dad" providerId="ADAL" clId="{21A50AB6-AB87-4975-8370-9DE9DF701BC2}" dt="2020-11-09T11:54:50.481" v="1658" actId="167"/>
          <ac:spMkLst>
            <pc:docMk/>
            <pc:sldMk cId="1804045032" sldId="4567"/>
            <ac:spMk id="11" creationId="{F8B356A4-F9E5-4F3F-A684-812767611FEC}"/>
          </ac:spMkLst>
        </pc:spChg>
        <pc:spChg chg="add ord">
          <ac:chgData name="Robin Rettien" userId="d3b77970-caed-4e6f-89f3-1a113df11dad" providerId="ADAL" clId="{21A50AB6-AB87-4975-8370-9DE9DF701BC2}" dt="2020-11-09T11:54:50.481" v="1658" actId="167"/>
          <ac:spMkLst>
            <pc:docMk/>
            <pc:sldMk cId="1804045032" sldId="4567"/>
            <ac:spMk id="16" creationId="{ADD9BE9F-BCB3-4EB4-B9AA-920D34A49BA4}"/>
          </ac:spMkLst>
        </pc:spChg>
        <pc:spChg chg="add">
          <ac:chgData name="Robin Rettien" userId="d3b77970-caed-4e6f-89f3-1a113df11dad" providerId="ADAL" clId="{21A50AB6-AB87-4975-8370-9DE9DF701BC2}" dt="2020-11-09T11:57:06.220" v="1691" actId="22"/>
          <ac:spMkLst>
            <pc:docMk/>
            <pc:sldMk cId="1804045032" sldId="4567"/>
            <ac:spMk id="17" creationId="{47B3CA8C-15BA-4241-BD96-342B4BA95489}"/>
          </ac:spMkLst>
        </pc:spChg>
        <pc:spChg chg="del mod">
          <ac:chgData name="Robin Rettien" userId="d3b77970-caed-4e6f-89f3-1a113df11dad" providerId="ADAL" clId="{21A50AB6-AB87-4975-8370-9DE9DF701BC2}" dt="2020-11-09T11:57:04.113" v="1689" actId="478"/>
          <ac:spMkLst>
            <pc:docMk/>
            <pc:sldMk cId="1804045032" sldId="4567"/>
            <ac:spMk id="19" creationId="{4C7930E5-4530-4343-AF7F-B76B6675A7C6}"/>
          </ac:spMkLst>
        </pc:spChg>
        <pc:spChg chg="add mod">
          <ac:chgData name="Robin Rettien" userId="d3b77970-caed-4e6f-89f3-1a113df11dad" providerId="ADAL" clId="{21A50AB6-AB87-4975-8370-9DE9DF701BC2}" dt="2020-11-09T11:57:33.721" v="1697" actId="207"/>
          <ac:spMkLst>
            <pc:docMk/>
            <pc:sldMk cId="1804045032" sldId="4567"/>
            <ac:spMk id="20" creationId="{D3C7193E-FD9A-481D-A469-A977CE4C7A85}"/>
          </ac:spMkLst>
        </pc:spChg>
        <pc:spChg chg="add">
          <ac:chgData name="Robin Rettien" userId="d3b77970-caed-4e6f-89f3-1a113df11dad" providerId="ADAL" clId="{21A50AB6-AB87-4975-8370-9DE9DF701BC2}" dt="2020-11-09T11:57:06.220" v="1691" actId="22"/>
          <ac:spMkLst>
            <pc:docMk/>
            <pc:sldMk cId="1804045032" sldId="4567"/>
            <ac:spMk id="21" creationId="{1992C58E-56C0-49F4-8A7E-C94E5AAF5CF6}"/>
          </ac:spMkLst>
        </pc:spChg>
        <pc:spChg chg="add">
          <ac:chgData name="Robin Rettien" userId="d3b77970-caed-4e6f-89f3-1a113df11dad" providerId="ADAL" clId="{21A50AB6-AB87-4975-8370-9DE9DF701BC2}" dt="2020-11-09T11:57:06.220" v="1691" actId="22"/>
          <ac:spMkLst>
            <pc:docMk/>
            <pc:sldMk cId="1804045032" sldId="4567"/>
            <ac:spMk id="24" creationId="{D1AD0422-00C0-43B9-8722-E8E853DFA578}"/>
          </ac:spMkLst>
        </pc:spChg>
        <pc:spChg chg="add mod">
          <ac:chgData name="Robin Rettien" userId="d3b77970-caed-4e6f-89f3-1a113df11dad" providerId="ADAL" clId="{21A50AB6-AB87-4975-8370-9DE9DF701BC2}" dt="2020-11-09T11:57:20.701" v="1694" actId="552"/>
          <ac:spMkLst>
            <pc:docMk/>
            <pc:sldMk cId="1804045032" sldId="4567"/>
            <ac:spMk id="25" creationId="{50D93ED6-F82A-459A-81C8-0EF4FFA71291}"/>
          </ac:spMkLst>
        </pc:spChg>
        <pc:spChg chg="add mod">
          <ac:chgData name="Robin Rettien" userId="d3b77970-caed-4e6f-89f3-1a113df11dad" providerId="ADAL" clId="{21A50AB6-AB87-4975-8370-9DE9DF701BC2}" dt="2020-11-09T11:57:25.484" v="1695" actId="555"/>
          <ac:spMkLst>
            <pc:docMk/>
            <pc:sldMk cId="1804045032" sldId="4567"/>
            <ac:spMk id="26" creationId="{068B5C90-3B05-48D2-97E7-7F9741069CEA}"/>
          </ac:spMkLst>
        </pc:spChg>
        <pc:spChg chg="add del mod">
          <ac:chgData name="Robin Rettien" userId="d3b77970-caed-4e6f-89f3-1a113df11dad" providerId="ADAL" clId="{21A50AB6-AB87-4975-8370-9DE9DF701BC2}" dt="2020-11-09T11:54:46.295" v="1655" actId="478"/>
          <ac:spMkLst>
            <pc:docMk/>
            <pc:sldMk cId="1804045032" sldId="4567"/>
            <ac:spMk id="32" creationId="{B4C665E3-DADC-4F35-9A72-58C7F84A1C85}"/>
          </ac:spMkLst>
        </pc:spChg>
        <pc:spChg chg="del mod">
          <ac:chgData name="Robin Rettien" userId="d3b77970-caed-4e6f-89f3-1a113df11dad" providerId="ADAL" clId="{21A50AB6-AB87-4975-8370-9DE9DF701BC2}" dt="2020-11-09T11:57:05.254" v="1690" actId="478"/>
          <ac:spMkLst>
            <pc:docMk/>
            <pc:sldMk cId="1804045032" sldId="4567"/>
            <ac:spMk id="33" creationId="{F6994DA1-ADEC-4C68-979C-17D650112E00}"/>
          </ac:spMkLst>
        </pc:spChg>
        <pc:spChg chg="add mod">
          <ac:chgData name="Robin Rettien" userId="d3b77970-caed-4e6f-89f3-1a113df11dad" providerId="ADAL" clId="{21A50AB6-AB87-4975-8370-9DE9DF701BC2}" dt="2020-11-09T11:57:30.282" v="1696" actId="555"/>
          <ac:spMkLst>
            <pc:docMk/>
            <pc:sldMk cId="1804045032" sldId="4567"/>
            <ac:spMk id="34" creationId="{D1549B52-035F-40B1-9E20-890BD8AA077F}"/>
          </ac:spMkLst>
        </pc:spChg>
        <pc:spChg chg="add mod">
          <ac:chgData name="Robin Rettien" userId="d3b77970-caed-4e6f-89f3-1a113df11dad" providerId="ADAL" clId="{21A50AB6-AB87-4975-8370-9DE9DF701BC2}" dt="2020-11-09T11:57:25.484" v="1695" actId="555"/>
          <ac:spMkLst>
            <pc:docMk/>
            <pc:sldMk cId="1804045032" sldId="4567"/>
            <ac:spMk id="35" creationId="{7429CE4C-5E1C-496D-B48C-229309537836}"/>
          </ac:spMkLst>
        </pc:spChg>
        <pc:spChg chg="add del mod">
          <ac:chgData name="Robin Rettien" userId="d3b77970-caed-4e6f-89f3-1a113df11dad" providerId="ADAL" clId="{21A50AB6-AB87-4975-8370-9DE9DF701BC2}" dt="2020-11-09T11:56:58.870" v="1685" actId="478"/>
          <ac:spMkLst>
            <pc:docMk/>
            <pc:sldMk cId="1804045032" sldId="4567"/>
            <ac:spMk id="37" creationId="{80B42D72-6D7C-47CB-9A4F-CEA770B20619}"/>
          </ac:spMkLst>
        </pc:spChg>
        <pc:spChg chg="add del mod">
          <ac:chgData name="Robin Rettien" userId="d3b77970-caed-4e6f-89f3-1a113df11dad" providerId="ADAL" clId="{21A50AB6-AB87-4975-8370-9DE9DF701BC2}" dt="2020-11-09T11:56:59.600" v="1686" actId="478"/>
          <ac:spMkLst>
            <pc:docMk/>
            <pc:sldMk cId="1804045032" sldId="4567"/>
            <ac:spMk id="38" creationId="{D36B23C9-464D-43E1-83C5-6AAD43F87011}"/>
          </ac:spMkLst>
        </pc:spChg>
        <pc:spChg chg="del mod">
          <ac:chgData name="Robin Rettien" userId="d3b77970-caed-4e6f-89f3-1a113df11dad" providerId="ADAL" clId="{21A50AB6-AB87-4975-8370-9DE9DF701BC2}" dt="2020-11-09T11:54:45.391" v="1654" actId="478"/>
          <ac:spMkLst>
            <pc:docMk/>
            <pc:sldMk cId="1804045032" sldId="4567"/>
            <ac:spMk id="76" creationId="{4B42C724-3575-424B-9619-B3FA8736F495}"/>
          </ac:spMkLst>
        </pc:spChg>
        <pc:grpChg chg="mod">
          <ac:chgData name="Robin Rettien" userId="d3b77970-caed-4e6f-89f3-1a113df11dad" providerId="ADAL" clId="{21A50AB6-AB87-4975-8370-9DE9DF701BC2}" dt="2020-11-06T13:55:25.156" v="1479" actId="1036"/>
          <ac:grpSpMkLst>
            <pc:docMk/>
            <pc:sldMk cId="1804045032" sldId="4567"/>
            <ac:grpSpMk id="10" creationId="{5A9762EB-51DB-4154-A84B-6405A46E45C7}"/>
          </ac:grpSpMkLst>
        </pc:grpChg>
        <pc:picChg chg="add del mod">
          <ac:chgData name="Robin Rettien" userId="d3b77970-caed-4e6f-89f3-1a113df11dad" providerId="ADAL" clId="{21A50AB6-AB87-4975-8370-9DE9DF701BC2}" dt="2020-11-09T11:54:46.943" v="1656" actId="478"/>
          <ac:picMkLst>
            <pc:docMk/>
            <pc:sldMk cId="1804045032" sldId="4567"/>
            <ac:picMk id="4" creationId="{F686B608-72F2-4AB9-8D54-9A08C527C586}"/>
          </ac:picMkLst>
        </pc:picChg>
        <pc:picChg chg="mod">
          <ac:chgData name="Robin Rettien" userId="d3b77970-caed-4e6f-89f3-1a113df11dad" providerId="ADAL" clId="{21A50AB6-AB87-4975-8370-9DE9DF701BC2}" dt="2020-11-06T13:55:25.156" v="1479" actId="1036"/>
          <ac:picMkLst>
            <pc:docMk/>
            <pc:sldMk cId="1804045032" sldId="4567"/>
            <ac:picMk id="12" creationId="{005566D1-544A-4FEE-BE9E-4BB1387E26A2}"/>
          </ac:picMkLst>
        </pc:picChg>
        <pc:picChg chg="add ord">
          <ac:chgData name="Robin Rettien" userId="d3b77970-caed-4e6f-89f3-1a113df11dad" providerId="ADAL" clId="{21A50AB6-AB87-4975-8370-9DE9DF701BC2}" dt="2020-11-09T11:54:50.481" v="1658" actId="167"/>
          <ac:picMkLst>
            <pc:docMk/>
            <pc:sldMk cId="1804045032" sldId="4567"/>
            <ac:picMk id="13" creationId="{2CDE7D67-BD10-4E89-B8C7-A79952828DB5}"/>
          </ac:picMkLst>
        </pc:picChg>
        <pc:picChg chg="add ord">
          <ac:chgData name="Robin Rettien" userId="d3b77970-caed-4e6f-89f3-1a113df11dad" providerId="ADAL" clId="{21A50AB6-AB87-4975-8370-9DE9DF701BC2}" dt="2020-11-09T11:54:50.481" v="1658" actId="167"/>
          <ac:picMkLst>
            <pc:docMk/>
            <pc:sldMk cId="1804045032" sldId="4567"/>
            <ac:picMk id="14" creationId="{DF53922B-C9FE-4932-A588-8FBC3E49B653}"/>
          </ac:picMkLst>
        </pc:picChg>
        <pc:picChg chg="mod">
          <ac:chgData name="Robin Rettien" userId="d3b77970-caed-4e6f-89f3-1a113df11dad" providerId="ADAL" clId="{21A50AB6-AB87-4975-8370-9DE9DF701BC2}" dt="2020-11-06T13:55:25.156" v="1479" actId="1036"/>
          <ac:picMkLst>
            <pc:docMk/>
            <pc:sldMk cId="1804045032" sldId="4567"/>
            <ac:picMk id="15" creationId="{1CCA54E8-53BF-42C3-AFE1-527FD9504BAF}"/>
          </ac:picMkLst>
        </pc:picChg>
        <pc:picChg chg="mod">
          <ac:chgData name="Robin Rettien" userId="d3b77970-caed-4e6f-89f3-1a113df11dad" providerId="ADAL" clId="{21A50AB6-AB87-4975-8370-9DE9DF701BC2}" dt="2020-11-06T13:55:25.156" v="1479" actId="1036"/>
          <ac:picMkLst>
            <pc:docMk/>
            <pc:sldMk cId="1804045032" sldId="4567"/>
            <ac:picMk id="18" creationId="{1549B2CE-A508-47A7-9C57-7F0C3F4C20B5}"/>
          </ac:picMkLst>
        </pc:picChg>
        <pc:picChg chg="del mod">
          <ac:chgData name="Robin Rettien" userId="d3b77970-caed-4e6f-89f3-1a113df11dad" providerId="ADAL" clId="{21A50AB6-AB87-4975-8370-9DE9DF701BC2}" dt="2020-11-09T11:54:44.144" v="1653" actId="478"/>
          <ac:picMkLst>
            <pc:docMk/>
            <pc:sldMk cId="1804045032" sldId="4567"/>
            <ac:picMk id="23" creationId="{BD74B608-B6A1-4924-A1BE-8FEF71C59EAB}"/>
          </ac:picMkLst>
        </pc:picChg>
      </pc:sldChg>
      <pc:sldChg chg="addSp delSp modSp mod">
        <pc:chgData name="Robin Rettien" userId="d3b77970-caed-4e6f-89f3-1a113df11dad" providerId="ADAL" clId="{21A50AB6-AB87-4975-8370-9DE9DF701BC2}" dt="2020-11-06T10:02:10.938" v="286" actId="1076"/>
        <pc:sldMkLst>
          <pc:docMk/>
          <pc:sldMk cId="321839724" sldId="4568"/>
        </pc:sldMkLst>
        <pc:spChg chg="mod">
          <ac:chgData name="Robin Rettien" userId="d3b77970-caed-4e6f-89f3-1a113df11dad" providerId="ADAL" clId="{21A50AB6-AB87-4975-8370-9DE9DF701BC2}" dt="2020-11-06T09:59:51.823" v="253" actId="1076"/>
          <ac:spMkLst>
            <pc:docMk/>
            <pc:sldMk cId="321839724" sldId="4568"/>
            <ac:spMk id="5" creationId="{A64E89AD-D070-49F5-A662-5483A122EF37}"/>
          </ac:spMkLst>
        </pc:spChg>
        <pc:spChg chg="mod">
          <ac:chgData name="Robin Rettien" userId="d3b77970-caed-4e6f-89f3-1a113df11dad" providerId="ADAL" clId="{21A50AB6-AB87-4975-8370-9DE9DF701BC2}" dt="2020-11-06T10:02:10.938" v="286" actId="1076"/>
          <ac:spMkLst>
            <pc:docMk/>
            <pc:sldMk cId="321839724" sldId="4568"/>
            <ac:spMk id="19" creationId="{9562E9CE-361A-421C-807E-EA0EC47E52BF}"/>
          </ac:spMkLst>
        </pc:spChg>
        <pc:spChg chg="mod">
          <ac:chgData name="Robin Rettien" userId="d3b77970-caed-4e6f-89f3-1a113df11dad" providerId="ADAL" clId="{21A50AB6-AB87-4975-8370-9DE9DF701BC2}" dt="2020-11-06T09:43:40.317" v="216" actId="13926"/>
          <ac:spMkLst>
            <pc:docMk/>
            <pc:sldMk cId="321839724" sldId="4568"/>
            <ac:spMk id="21" creationId="{A72AE591-3E09-4614-960C-8E841A43253C}"/>
          </ac:spMkLst>
        </pc:spChg>
        <pc:spChg chg="mod">
          <ac:chgData name="Robin Rettien" userId="d3b77970-caed-4e6f-89f3-1a113df11dad" providerId="ADAL" clId="{21A50AB6-AB87-4975-8370-9DE9DF701BC2}" dt="2020-11-06T10:02:03.473" v="285" actId="1037"/>
          <ac:spMkLst>
            <pc:docMk/>
            <pc:sldMk cId="321839724" sldId="4568"/>
            <ac:spMk id="45" creationId="{5F4DA6DD-9DCF-4F6B-AE53-E9DED3C2A58F}"/>
          </ac:spMkLst>
        </pc:spChg>
        <pc:spChg chg="mod">
          <ac:chgData name="Robin Rettien" userId="d3b77970-caed-4e6f-89f3-1a113df11dad" providerId="ADAL" clId="{21A50AB6-AB87-4975-8370-9DE9DF701BC2}" dt="2020-11-06T10:02:10.938" v="286" actId="1076"/>
          <ac:spMkLst>
            <pc:docMk/>
            <pc:sldMk cId="321839724" sldId="4568"/>
            <ac:spMk id="46" creationId="{80F8FA0B-0AC4-4557-8E19-7E742EA95999}"/>
          </ac:spMkLst>
        </pc:spChg>
        <pc:spChg chg="mod">
          <ac:chgData name="Robin Rettien" userId="d3b77970-caed-4e6f-89f3-1a113df11dad" providerId="ADAL" clId="{21A50AB6-AB87-4975-8370-9DE9DF701BC2}" dt="2020-11-06T10:02:03.473" v="285" actId="1037"/>
          <ac:spMkLst>
            <pc:docMk/>
            <pc:sldMk cId="321839724" sldId="4568"/>
            <ac:spMk id="48" creationId="{4C170BF5-AD93-43A1-A87B-7273DFAAA9D2}"/>
          </ac:spMkLst>
        </pc:spChg>
        <pc:picChg chg="del mod">
          <ac:chgData name="Robin Rettien" userId="d3b77970-caed-4e6f-89f3-1a113df11dad" providerId="ADAL" clId="{21A50AB6-AB87-4975-8370-9DE9DF701BC2}" dt="2020-11-06T09:59:35.643" v="248" actId="478"/>
          <ac:picMkLst>
            <pc:docMk/>
            <pc:sldMk cId="321839724" sldId="4568"/>
            <ac:picMk id="4" creationId="{D9777BAA-4FFF-4A62-83BB-8D7D744469C7}"/>
          </ac:picMkLst>
        </pc:picChg>
        <pc:picChg chg="del mod">
          <ac:chgData name="Robin Rettien" userId="d3b77970-caed-4e6f-89f3-1a113df11dad" providerId="ADAL" clId="{21A50AB6-AB87-4975-8370-9DE9DF701BC2}" dt="2020-11-06T10:01:45.877" v="273" actId="478"/>
          <ac:picMkLst>
            <pc:docMk/>
            <pc:sldMk cId="321839724" sldId="4568"/>
            <ac:picMk id="10" creationId="{DDE217B7-BB19-4F82-B96D-A76BFC1E1659}"/>
          </ac:picMkLst>
        </pc:picChg>
        <pc:picChg chg="add mod ord modCrop">
          <ac:chgData name="Robin Rettien" userId="d3b77970-caed-4e6f-89f3-1a113df11dad" providerId="ADAL" clId="{21A50AB6-AB87-4975-8370-9DE9DF701BC2}" dt="2020-11-06T09:59:45.038" v="252" actId="1076"/>
          <ac:picMkLst>
            <pc:docMk/>
            <pc:sldMk cId="321839724" sldId="4568"/>
            <ac:picMk id="12" creationId="{F54B6588-23AA-4AFE-9F4C-D5B16EA2C54A}"/>
          </ac:picMkLst>
        </pc:picChg>
        <pc:picChg chg="add mod ord">
          <ac:chgData name="Robin Rettien" userId="d3b77970-caed-4e6f-89f3-1a113df11dad" providerId="ADAL" clId="{21A50AB6-AB87-4975-8370-9DE9DF701BC2}" dt="2020-11-06T10:01:54.698" v="275" actId="108"/>
          <ac:picMkLst>
            <pc:docMk/>
            <pc:sldMk cId="321839724" sldId="4568"/>
            <ac:picMk id="14" creationId="{0E2F8AA7-5045-4CD1-BBF5-C6EB7948E350}"/>
          </ac:picMkLst>
        </pc:picChg>
      </pc:sldChg>
      <pc:sldChg chg="addSp delSp modSp mod">
        <pc:chgData name="Robin Rettien" userId="d3b77970-caed-4e6f-89f3-1a113df11dad" providerId="ADAL" clId="{21A50AB6-AB87-4975-8370-9DE9DF701BC2}" dt="2020-11-09T14:23:37.957" v="2350" actId="13926"/>
        <pc:sldMkLst>
          <pc:docMk/>
          <pc:sldMk cId="2761733356" sldId="4569"/>
        </pc:sldMkLst>
        <pc:spChg chg="mod">
          <ac:chgData name="Robin Rettien" userId="d3b77970-caed-4e6f-89f3-1a113df11dad" providerId="ADAL" clId="{21A50AB6-AB87-4975-8370-9DE9DF701BC2}" dt="2020-11-09T14:23:37.957" v="2350" actId="13926"/>
          <ac:spMkLst>
            <pc:docMk/>
            <pc:sldMk cId="2761733356" sldId="4569"/>
            <ac:spMk id="7" creationId="{E73D5105-F5BC-402C-B006-D9F1A167A1FB}"/>
          </ac:spMkLst>
        </pc:spChg>
        <pc:spChg chg="mod">
          <ac:chgData name="Robin Rettien" userId="d3b77970-caed-4e6f-89f3-1a113df11dad" providerId="ADAL" clId="{21A50AB6-AB87-4975-8370-9DE9DF701BC2}" dt="2020-11-06T10:11:00.931" v="370" actId="1036"/>
          <ac:spMkLst>
            <pc:docMk/>
            <pc:sldMk cId="2761733356" sldId="4569"/>
            <ac:spMk id="10" creationId="{9ED7A441-A060-42D8-9095-7D008E89A741}"/>
          </ac:spMkLst>
        </pc:spChg>
        <pc:spChg chg="mod">
          <ac:chgData name="Robin Rettien" userId="d3b77970-caed-4e6f-89f3-1a113df11dad" providerId="ADAL" clId="{21A50AB6-AB87-4975-8370-9DE9DF701BC2}" dt="2020-11-06T10:11:07.545" v="371" actId="1076"/>
          <ac:spMkLst>
            <pc:docMk/>
            <pc:sldMk cId="2761733356" sldId="4569"/>
            <ac:spMk id="12" creationId="{884FC309-076B-4904-B62C-7A142168EC50}"/>
          </ac:spMkLst>
        </pc:spChg>
        <pc:spChg chg="mod">
          <ac:chgData name="Robin Rettien" userId="d3b77970-caed-4e6f-89f3-1a113df11dad" providerId="ADAL" clId="{21A50AB6-AB87-4975-8370-9DE9DF701BC2}" dt="2020-11-06T10:11:00.931" v="370" actId="1036"/>
          <ac:spMkLst>
            <pc:docMk/>
            <pc:sldMk cId="2761733356" sldId="4569"/>
            <ac:spMk id="14" creationId="{22E2B548-DF3B-4866-9F66-7393E02E1CEA}"/>
          </ac:spMkLst>
        </pc:spChg>
        <pc:spChg chg="mod">
          <ac:chgData name="Robin Rettien" userId="d3b77970-caed-4e6f-89f3-1a113df11dad" providerId="ADAL" clId="{21A50AB6-AB87-4975-8370-9DE9DF701BC2}" dt="2020-11-06T10:04:48.711" v="319" actId="1076"/>
          <ac:spMkLst>
            <pc:docMk/>
            <pc:sldMk cId="2761733356" sldId="4569"/>
            <ac:spMk id="38" creationId="{85A8140E-B464-4476-870A-631D4673472E}"/>
          </ac:spMkLst>
        </pc:spChg>
        <pc:spChg chg="mod ord">
          <ac:chgData name="Robin Rettien" userId="d3b77970-caed-4e6f-89f3-1a113df11dad" providerId="ADAL" clId="{21A50AB6-AB87-4975-8370-9DE9DF701BC2}" dt="2020-11-06T10:06:16.840" v="337" actId="14100"/>
          <ac:spMkLst>
            <pc:docMk/>
            <pc:sldMk cId="2761733356" sldId="4569"/>
            <ac:spMk id="39" creationId="{AAFF6EA6-74A2-4682-915B-A6418E1B70F6}"/>
          </ac:spMkLst>
        </pc:spChg>
        <pc:spChg chg="mod">
          <ac:chgData name="Robin Rettien" userId="d3b77970-caed-4e6f-89f3-1a113df11dad" providerId="ADAL" clId="{21A50AB6-AB87-4975-8370-9DE9DF701BC2}" dt="2020-11-06T10:08:08.543" v="361" actId="1038"/>
          <ac:spMkLst>
            <pc:docMk/>
            <pc:sldMk cId="2761733356" sldId="4569"/>
            <ac:spMk id="41" creationId="{A7188BD8-2ACC-4F14-AE31-9722FB9CA6BC}"/>
          </ac:spMkLst>
        </pc:spChg>
        <pc:spChg chg="mod">
          <ac:chgData name="Robin Rettien" userId="d3b77970-caed-4e6f-89f3-1a113df11dad" providerId="ADAL" clId="{21A50AB6-AB87-4975-8370-9DE9DF701BC2}" dt="2020-11-06T10:07:51.413" v="351" actId="1076"/>
          <ac:spMkLst>
            <pc:docMk/>
            <pc:sldMk cId="2761733356" sldId="4569"/>
            <ac:spMk id="42" creationId="{084480C7-F215-4004-B0BC-F652E21C6B64}"/>
          </ac:spMkLst>
        </pc:spChg>
        <pc:spChg chg="mod">
          <ac:chgData name="Robin Rettien" userId="d3b77970-caed-4e6f-89f3-1a113df11dad" providerId="ADAL" clId="{21A50AB6-AB87-4975-8370-9DE9DF701BC2}" dt="2020-11-06T10:08:02.167" v="353" actId="555"/>
          <ac:spMkLst>
            <pc:docMk/>
            <pc:sldMk cId="2761733356" sldId="4569"/>
            <ac:spMk id="43" creationId="{77D55BEB-06D4-4D8C-B360-DF824868F547}"/>
          </ac:spMkLst>
        </pc:spChg>
        <pc:spChg chg="mod">
          <ac:chgData name="Robin Rettien" userId="d3b77970-caed-4e6f-89f3-1a113df11dad" providerId="ADAL" clId="{21A50AB6-AB87-4975-8370-9DE9DF701BC2}" dt="2020-11-06T10:08:05.705" v="358" actId="1038"/>
          <ac:spMkLst>
            <pc:docMk/>
            <pc:sldMk cId="2761733356" sldId="4569"/>
            <ac:spMk id="45" creationId="{C816BEF3-D42A-4370-9398-86EBCF8AB535}"/>
          </ac:spMkLst>
        </pc:spChg>
        <pc:grpChg chg="add mod ord">
          <ac:chgData name="Robin Rettien" userId="d3b77970-caed-4e6f-89f3-1a113df11dad" providerId="ADAL" clId="{21A50AB6-AB87-4975-8370-9DE9DF701BC2}" dt="2020-11-06T10:27:33.746" v="412" actId="167"/>
          <ac:grpSpMkLst>
            <pc:docMk/>
            <pc:sldMk cId="2761733356" sldId="4569"/>
            <ac:grpSpMk id="22" creationId="{9C952A7C-9880-4D8D-8CEC-1716043D64C1}"/>
          </ac:grpSpMkLst>
        </pc:grpChg>
        <pc:picChg chg="add del mod">
          <ac:chgData name="Robin Rettien" userId="d3b77970-caed-4e6f-89f3-1a113df11dad" providerId="ADAL" clId="{21A50AB6-AB87-4975-8370-9DE9DF701BC2}" dt="2020-11-06T10:04:18.386" v="298" actId="478"/>
          <ac:picMkLst>
            <pc:docMk/>
            <pc:sldMk cId="2761733356" sldId="4569"/>
            <ac:picMk id="5" creationId="{C46024D4-EE3F-46A3-8EB8-A14AA3F8894C}"/>
          </ac:picMkLst>
        </pc:picChg>
        <pc:picChg chg="del mod">
          <ac:chgData name="Robin Rettien" userId="d3b77970-caed-4e6f-89f3-1a113df11dad" providerId="ADAL" clId="{21A50AB6-AB87-4975-8370-9DE9DF701BC2}" dt="2020-11-06T10:04:35.495" v="316" actId="478"/>
          <ac:picMkLst>
            <pc:docMk/>
            <pc:sldMk cId="2761733356" sldId="4569"/>
            <ac:picMk id="6" creationId="{1658F0E2-224F-4B00-A1F5-9633AF206DF1}"/>
          </ac:picMkLst>
        </pc:picChg>
        <pc:picChg chg="del mod">
          <ac:chgData name="Robin Rettien" userId="d3b77970-caed-4e6f-89f3-1a113df11dad" providerId="ADAL" clId="{21A50AB6-AB87-4975-8370-9DE9DF701BC2}" dt="2020-11-06T10:07:38.203" v="349" actId="478"/>
          <ac:picMkLst>
            <pc:docMk/>
            <pc:sldMk cId="2761733356" sldId="4569"/>
            <ac:picMk id="8" creationId="{94EFAF37-174A-4B95-94D6-C8C194AC638D}"/>
          </ac:picMkLst>
        </pc:picChg>
        <pc:picChg chg="add mod ord">
          <ac:chgData name="Robin Rettien" userId="d3b77970-caed-4e6f-89f3-1a113df11dad" providerId="ADAL" clId="{21A50AB6-AB87-4975-8370-9DE9DF701BC2}" dt="2020-11-06T10:06:21.574" v="338" actId="164"/>
          <ac:picMkLst>
            <pc:docMk/>
            <pc:sldMk cId="2761733356" sldId="4569"/>
            <ac:picMk id="13" creationId="{C50A6F82-486F-46C5-88A7-18DC475C81A5}"/>
          </ac:picMkLst>
        </pc:picChg>
        <pc:picChg chg="mod">
          <ac:chgData name="Robin Rettien" userId="d3b77970-caed-4e6f-89f3-1a113df11dad" providerId="ADAL" clId="{21A50AB6-AB87-4975-8370-9DE9DF701BC2}" dt="2020-11-06T09:53:33.592" v="223" actId="1076"/>
          <ac:picMkLst>
            <pc:docMk/>
            <pc:sldMk cId="2761733356" sldId="4569"/>
            <ac:picMk id="16" creationId="{91B4F8DE-C0B5-48B0-84D5-FD6C1670B9C6}"/>
          </ac:picMkLst>
        </pc:picChg>
        <pc:picChg chg="add mod">
          <ac:chgData name="Robin Rettien" userId="d3b77970-caed-4e6f-89f3-1a113df11dad" providerId="ADAL" clId="{21A50AB6-AB87-4975-8370-9DE9DF701BC2}" dt="2020-11-06T10:06:21.574" v="338" actId="164"/>
          <ac:picMkLst>
            <pc:docMk/>
            <pc:sldMk cId="2761733356" sldId="4569"/>
            <ac:picMk id="21" creationId="{304E2F70-2E01-47C4-B0AD-32A875DB355F}"/>
          </ac:picMkLst>
        </pc:picChg>
        <pc:picChg chg="add mod ord">
          <ac:chgData name="Robin Rettien" userId="d3b77970-caed-4e6f-89f3-1a113df11dad" providerId="ADAL" clId="{21A50AB6-AB87-4975-8370-9DE9DF701BC2}" dt="2020-11-06T10:07:43.779" v="350" actId="108"/>
          <ac:picMkLst>
            <pc:docMk/>
            <pc:sldMk cId="2761733356" sldId="4569"/>
            <ac:picMk id="26" creationId="{5AEFB3D4-EA97-44A3-97BA-EB71B0C39428}"/>
          </ac:picMkLst>
        </pc:picChg>
      </pc:sldChg>
      <pc:sldChg chg="modSp mod">
        <pc:chgData name="Robin Rettien" userId="d3b77970-caed-4e6f-89f3-1a113df11dad" providerId="ADAL" clId="{21A50AB6-AB87-4975-8370-9DE9DF701BC2}" dt="2020-11-09T11:59:02.719" v="1748" actId="13926"/>
        <pc:sldMkLst>
          <pc:docMk/>
          <pc:sldMk cId="2623748295" sldId="4570"/>
        </pc:sldMkLst>
        <pc:spChg chg="mod">
          <ac:chgData name="Robin Rettien" userId="d3b77970-caed-4e6f-89f3-1a113df11dad" providerId="ADAL" clId="{21A50AB6-AB87-4975-8370-9DE9DF701BC2}" dt="2020-11-09T11:59:02.719" v="1748" actId="13926"/>
          <ac:spMkLst>
            <pc:docMk/>
            <pc:sldMk cId="2623748295" sldId="4570"/>
            <ac:spMk id="21" creationId="{A72AE591-3E09-4614-960C-8E841A43253C}"/>
          </ac:spMkLst>
        </pc:spChg>
        <pc:spChg chg="mod">
          <ac:chgData name="Robin Rettien" userId="d3b77970-caed-4e6f-89f3-1a113df11dad" providerId="ADAL" clId="{21A50AB6-AB87-4975-8370-9DE9DF701BC2}" dt="2020-11-06T09:13:14.222" v="37" actId="13926"/>
          <ac:spMkLst>
            <pc:docMk/>
            <pc:sldMk cId="2623748295" sldId="4570"/>
            <ac:spMk id="38" creationId="{DD9C1822-C1E4-4234-B2D4-71D10096A409}"/>
          </ac:spMkLst>
        </pc:spChg>
      </pc:sldChg>
      <pc:sldChg chg="add del">
        <pc:chgData name="Robin Rettien" userId="d3b77970-caed-4e6f-89f3-1a113df11dad" providerId="ADAL" clId="{21A50AB6-AB87-4975-8370-9DE9DF701BC2}" dt="2020-11-06T10:25:23.236" v="410" actId="47"/>
        <pc:sldMkLst>
          <pc:docMk/>
          <pc:sldMk cId="3274485005" sldId="4573"/>
        </pc:sldMkLst>
      </pc:sldChg>
      <pc:sldChg chg="add del">
        <pc:chgData name="Robin Rettien" userId="d3b77970-caed-4e6f-89f3-1a113df11dad" providerId="ADAL" clId="{21A50AB6-AB87-4975-8370-9DE9DF701BC2}" dt="2020-11-06T10:25:23.236" v="410" actId="47"/>
        <pc:sldMkLst>
          <pc:docMk/>
          <pc:sldMk cId="1085131706" sldId="4574"/>
        </pc:sldMkLst>
      </pc:sldChg>
      <pc:sldChg chg="del">
        <pc:chgData name="Robin Rettien" userId="d3b77970-caed-4e6f-89f3-1a113df11dad" providerId="ADAL" clId="{21A50AB6-AB87-4975-8370-9DE9DF701BC2}" dt="2020-11-06T09:29:28.065" v="181" actId="47"/>
        <pc:sldMkLst>
          <pc:docMk/>
          <pc:sldMk cId="179524939" sldId="4575"/>
        </pc:sldMkLst>
      </pc:sldChg>
      <pc:sldChg chg="modSp mod modNotesTx">
        <pc:chgData name="Robin Rettien" userId="d3b77970-caed-4e6f-89f3-1a113df11dad" providerId="ADAL" clId="{21A50AB6-AB87-4975-8370-9DE9DF701BC2}" dt="2020-11-09T14:36:34.344" v="2407" actId="20577"/>
        <pc:sldMkLst>
          <pc:docMk/>
          <pc:sldMk cId="2643318129" sldId="4576"/>
        </pc:sldMkLst>
        <pc:graphicFrameChg chg="modGraphic">
          <ac:chgData name="Robin Rettien" userId="d3b77970-caed-4e6f-89f3-1a113df11dad" providerId="ADAL" clId="{21A50AB6-AB87-4975-8370-9DE9DF701BC2}" dt="2020-11-09T08:22:55.441" v="1585" actId="13926"/>
          <ac:graphicFrameMkLst>
            <pc:docMk/>
            <pc:sldMk cId="2643318129" sldId="4576"/>
            <ac:graphicFrameMk id="38" creationId="{EC973635-818A-4831-A1B7-4F1B1727D724}"/>
          </ac:graphicFrameMkLst>
        </pc:graphicFrameChg>
      </pc:sldChg>
      <pc:sldChg chg="modSp mod modNotesTx">
        <pc:chgData name="Robin Rettien" userId="d3b77970-caed-4e6f-89f3-1a113df11dad" providerId="ADAL" clId="{21A50AB6-AB87-4975-8370-9DE9DF701BC2}" dt="2020-11-09T14:36:37.619" v="2408" actId="20577"/>
        <pc:sldMkLst>
          <pc:docMk/>
          <pc:sldMk cId="3568858931" sldId="4577"/>
        </pc:sldMkLst>
        <pc:graphicFrameChg chg="modGraphic">
          <ac:chgData name="Robin Rettien" userId="d3b77970-caed-4e6f-89f3-1a113df11dad" providerId="ADAL" clId="{21A50AB6-AB87-4975-8370-9DE9DF701BC2}" dt="2020-11-09T14:27:35.081" v="2396" actId="20577"/>
          <ac:graphicFrameMkLst>
            <pc:docMk/>
            <pc:sldMk cId="3568858931" sldId="4577"/>
            <ac:graphicFrameMk id="38" creationId="{EC973635-818A-4831-A1B7-4F1B1727D724}"/>
          </ac:graphicFrameMkLst>
        </pc:graphicFrameChg>
      </pc:sldChg>
      <pc:sldChg chg="modNotesTx">
        <pc:chgData name="Robin Rettien" userId="d3b77970-caed-4e6f-89f3-1a113df11dad" providerId="ADAL" clId="{21A50AB6-AB87-4975-8370-9DE9DF701BC2}" dt="2020-11-09T14:36:39.918" v="2409" actId="20577"/>
        <pc:sldMkLst>
          <pc:docMk/>
          <pc:sldMk cId="734642804" sldId="4578"/>
        </pc:sldMkLst>
      </pc:sldChg>
      <pc:sldChg chg="del">
        <pc:chgData name="Robin Rettien" userId="d3b77970-caed-4e6f-89f3-1a113df11dad" providerId="ADAL" clId="{21A50AB6-AB87-4975-8370-9DE9DF701BC2}" dt="2020-11-06T09:29:33.431" v="182" actId="47"/>
        <pc:sldMkLst>
          <pc:docMk/>
          <pc:sldMk cId="1865490284" sldId="4581"/>
        </pc:sldMkLst>
      </pc:sldChg>
      <pc:sldChg chg="add">
        <pc:chgData name="Robin Rettien" userId="d3b77970-caed-4e6f-89f3-1a113df11dad" providerId="ADAL" clId="{21A50AB6-AB87-4975-8370-9DE9DF701BC2}" dt="2020-11-06T09:08:00.673" v="2"/>
        <pc:sldMkLst>
          <pc:docMk/>
          <pc:sldMk cId="2272080729" sldId="4582"/>
        </pc:sldMkLst>
      </pc:sldChg>
      <pc:sldChg chg="addSp delSp modSp add mod">
        <pc:chgData name="Robin Rettien" userId="d3b77970-caed-4e6f-89f3-1a113df11dad" providerId="ADAL" clId="{21A50AB6-AB87-4975-8370-9DE9DF701BC2}" dt="2020-11-06T13:29:27.199" v="969" actId="478"/>
        <pc:sldMkLst>
          <pc:docMk/>
          <pc:sldMk cId="3340651568" sldId="4583"/>
        </pc:sldMkLst>
        <pc:spChg chg="mod">
          <ac:chgData name="Robin Rettien" userId="d3b77970-caed-4e6f-89f3-1a113df11dad" providerId="ADAL" clId="{21A50AB6-AB87-4975-8370-9DE9DF701BC2}" dt="2020-11-06T09:21:41.060" v="52"/>
          <ac:spMkLst>
            <pc:docMk/>
            <pc:sldMk cId="3340651568" sldId="4583"/>
            <ac:spMk id="4" creationId="{29CB9718-F33C-45E0-97AD-AD6A26E51A3C}"/>
          </ac:spMkLst>
        </pc:spChg>
        <pc:spChg chg="mod">
          <ac:chgData name="Robin Rettien" userId="d3b77970-caed-4e6f-89f3-1a113df11dad" providerId="ADAL" clId="{21A50AB6-AB87-4975-8370-9DE9DF701BC2}" dt="2020-11-06T09:25:13.292" v="139" actId="1076"/>
          <ac:spMkLst>
            <pc:docMk/>
            <pc:sldMk cId="3340651568" sldId="4583"/>
            <ac:spMk id="14" creationId="{857809CB-AA52-4959-8A8A-AFC74F14F40E}"/>
          </ac:spMkLst>
        </pc:spChg>
        <pc:spChg chg="mod">
          <ac:chgData name="Robin Rettien" userId="d3b77970-caed-4e6f-89f3-1a113df11dad" providerId="ADAL" clId="{21A50AB6-AB87-4975-8370-9DE9DF701BC2}" dt="2020-11-06T09:27:17.806" v="172" actId="14100"/>
          <ac:spMkLst>
            <pc:docMk/>
            <pc:sldMk cId="3340651568" sldId="4583"/>
            <ac:spMk id="21" creationId="{6A8F9D94-F39D-43F2-90A2-8F15AFF1A7C8}"/>
          </ac:spMkLst>
        </pc:spChg>
        <pc:spChg chg="mod">
          <ac:chgData name="Robin Rettien" userId="d3b77970-caed-4e6f-89f3-1a113df11dad" providerId="ADAL" clId="{21A50AB6-AB87-4975-8370-9DE9DF701BC2}" dt="2020-11-06T13:28:17.860" v="911" actId="20577"/>
          <ac:spMkLst>
            <pc:docMk/>
            <pc:sldMk cId="3340651568" sldId="4583"/>
            <ac:spMk id="26" creationId="{E3ADEEA2-430A-4A2B-924E-0EDE6C0EB75E}"/>
          </ac:spMkLst>
        </pc:spChg>
        <pc:spChg chg="add mod">
          <ac:chgData name="Robin Rettien" userId="d3b77970-caed-4e6f-89f3-1a113df11dad" providerId="ADAL" clId="{21A50AB6-AB87-4975-8370-9DE9DF701BC2}" dt="2020-11-06T13:28:52.529" v="966" actId="1076"/>
          <ac:spMkLst>
            <pc:docMk/>
            <pc:sldMk cId="3340651568" sldId="4583"/>
            <ac:spMk id="28" creationId="{677C2F6D-14D8-4C22-95CE-D16C40A933A8}"/>
          </ac:spMkLst>
        </pc:spChg>
        <pc:spChg chg="add del mod">
          <ac:chgData name="Robin Rettien" userId="d3b77970-caed-4e6f-89f3-1a113df11dad" providerId="ADAL" clId="{21A50AB6-AB87-4975-8370-9DE9DF701BC2}" dt="2020-11-06T13:29:27.199" v="969" actId="478"/>
          <ac:spMkLst>
            <pc:docMk/>
            <pc:sldMk cId="3340651568" sldId="4583"/>
            <ac:spMk id="29" creationId="{D515CFF8-1C44-437C-9DC5-8A7BCB78F8DC}"/>
          </ac:spMkLst>
        </pc:spChg>
        <pc:spChg chg="mod">
          <ac:chgData name="Robin Rettien" userId="d3b77970-caed-4e6f-89f3-1a113df11dad" providerId="ADAL" clId="{21A50AB6-AB87-4975-8370-9DE9DF701BC2}" dt="2020-11-06T09:27:21.246" v="173" actId="13926"/>
          <ac:spMkLst>
            <pc:docMk/>
            <pc:sldMk cId="3340651568" sldId="4583"/>
            <ac:spMk id="30" creationId="{20FA9D14-B83F-4E83-9F99-F7121ABE90A9}"/>
          </ac:spMkLst>
        </pc:spChg>
        <pc:picChg chg="del mod">
          <ac:chgData name="Robin Rettien" userId="d3b77970-caed-4e6f-89f3-1a113df11dad" providerId="ADAL" clId="{21A50AB6-AB87-4975-8370-9DE9DF701BC2}" dt="2020-11-06T09:25:53.086" v="149" actId="478"/>
          <ac:picMkLst>
            <pc:docMk/>
            <pc:sldMk cId="3340651568" sldId="4583"/>
            <ac:picMk id="7" creationId="{7EDC26C3-D49F-49FB-B4E4-48D8E8F251C2}"/>
          </ac:picMkLst>
        </pc:picChg>
        <pc:picChg chg="add mod">
          <ac:chgData name="Robin Rettien" userId="d3b77970-caed-4e6f-89f3-1a113df11dad" providerId="ADAL" clId="{21A50AB6-AB87-4975-8370-9DE9DF701BC2}" dt="2020-11-06T09:20:38.083" v="44"/>
          <ac:picMkLst>
            <pc:docMk/>
            <pc:sldMk cId="3340651568" sldId="4583"/>
            <ac:picMk id="8" creationId="{75034D59-2116-41E2-B3F8-8365418A6A83}"/>
          </ac:picMkLst>
        </pc:picChg>
        <pc:picChg chg="add mod ord modCrop">
          <ac:chgData name="Robin Rettien" userId="d3b77970-caed-4e6f-89f3-1a113df11dad" providerId="ADAL" clId="{21A50AB6-AB87-4975-8370-9DE9DF701BC2}" dt="2020-11-06T09:25:51.250" v="148" actId="732"/>
          <ac:picMkLst>
            <pc:docMk/>
            <pc:sldMk cId="3340651568" sldId="4583"/>
            <ac:picMk id="9" creationId="{7F51B31E-8600-46D4-B019-95C91705BD18}"/>
          </ac:picMkLst>
        </pc:picChg>
        <pc:picChg chg="del mod">
          <ac:chgData name="Robin Rettien" userId="d3b77970-caed-4e6f-89f3-1a113df11dad" providerId="ADAL" clId="{21A50AB6-AB87-4975-8370-9DE9DF701BC2}" dt="2020-11-06T09:25:01.578" v="137" actId="478"/>
          <ac:picMkLst>
            <pc:docMk/>
            <pc:sldMk cId="3340651568" sldId="4583"/>
            <ac:picMk id="11" creationId="{E85CE234-555C-46B1-B78C-A8FD1C8E105E}"/>
          </ac:picMkLst>
        </pc:picChg>
        <pc:picChg chg="add mod ord modCrop">
          <ac:chgData name="Robin Rettien" userId="d3b77970-caed-4e6f-89f3-1a113df11dad" providerId="ADAL" clId="{21A50AB6-AB87-4975-8370-9DE9DF701BC2}" dt="2020-11-06T09:24:59.743" v="136" actId="167"/>
          <ac:picMkLst>
            <pc:docMk/>
            <pc:sldMk cId="3340651568" sldId="4583"/>
            <ac:picMk id="12" creationId="{F004A504-0F22-4EAB-87B6-C5A95D698E52}"/>
          </ac:picMkLst>
        </pc:picChg>
        <pc:picChg chg="del mod">
          <ac:chgData name="Robin Rettien" userId="d3b77970-caed-4e6f-89f3-1a113df11dad" providerId="ADAL" clId="{21A50AB6-AB87-4975-8370-9DE9DF701BC2}" dt="2020-11-06T09:27:02.168" v="168" actId="478"/>
          <ac:picMkLst>
            <pc:docMk/>
            <pc:sldMk cId="3340651568" sldId="4583"/>
            <ac:picMk id="13" creationId="{D39DDBDC-B3AA-453F-9DDC-5E7D00164C12}"/>
          </ac:picMkLst>
        </pc:picChg>
        <pc:picChg chg="add mod ord modCrop">
          <ac:chgData name="Robin Rettien" userId="d3b77970-caed-4e6f-89f3-1a113df11dad" providerId="ADAL" clId="{21A50AB6-AB87-4975-8370-9DE9DF701BC2}" dt="2020-11-06T09:27:04.430" v="169" actId="167"/>
          <ac:picMkLst>
            <pc:docMk/>
            <pc:sldMk cId="3340651568" sldId="4583"/>
            <ac:picMk id="17" creationId="{E7489F0B-B7E5-4D84-819F-C223EAA7ACBA}"/>
          </ac:picMkLst>
        </pc:picChg>
        <pc:picChg chg="mod">
          <ac:chgData name="Robin Rettien" userId="d3b77970-caed-4e6f-89f3-1a113df11dad" providerId="ADAL" clId="{21A50AB6-AB87-4975-8370-9DE9DF701BC2}" dt="2020-11-06T10:32:21.956" v="417"/>
          <ac:picMkLst>
            <pc:docMk/>
            <pc:sldMk cId="3340651568" sldId="4583"/>
            <ac:picMk id="20" creationId="{7CB4B6C3-CE8C-43DE-A1F3-F4C5848537E3}"/>
          </ac:picMkLst>
        </pc:picChg>
        <pc:picChg chg="del mod">
          <ac:chgData name="Robin Rettien" userId="d3b77970-caed-4e6f-89f3-1a113df11dad" providerId="ADAL" clId="{21A50AB6-AB87-4975-8370-9DE9DF701BC2}" dt="2020-11-06T09:20:41.504" v="49" actId="478"/>
          <ac:picMkLst>
            <pc:docMk/>
            <pc:sldMk cId="3340651568" sldId="4583"/>
            <ac:picMk id="44" creationId="{F4A0CB78-C21B-49BB-AFF8-6153717779D9}"/>
          </ac:picMkLst>
        </pc:picChg>
      </pc:sldChg>
      <pc:sldChg chg="add del">
        <pc:chgData name="Robin Rettien" userId="d3b77970-caed-4e6f-89f3-1a113df11dad" providerId="ADAL" clId="{21A50AB6-AB87-4975-8370-9DE9DF701BC2}" dt="2020-11-06T10:25:29.527" v="411" actId="47"/>
        <pc:sldMkLst>
          <pc:docMk/>
          <pc:sldMk cId="761114224" sldId="4584"/>
        </pc:sldMkLst>
      </pc:sldChg>
      <pc:sldChg chg="add del">
        <pc:chgData name="Robin Rettien" userId="d3b77970-caed-4e6f-89f3-1a113df11dad" providerId="ADAL" clId="{21A50AB6-AB87-4975-8370-9DE9DF701BC2}" dt="2020-11-06T10:25:29.527" v="411" actId="47"/>
        <pc:sldMkLst>
          <pc:docMk/>
          <pc:sldMk cId="1143367532" sldId="4585"/>
        </pc:sldMkLst>
      </pc:sldChg>
      <pc:sldChg chg="addSp delSp modSp add mod">
        <pc:chgData name="Robin Rettien" userId="d3b77970-caed-4e6f-89f3-1a113df11dad" providerId="ADAL" clId="{21A50AB6-AB87-4975-8370-9DE9DF701BC2}" dt="2020-11-09T12:04:37.308" v="1857" actId="207"/>
        <pc:sldMkLst>
          <pc:docMk/>
          <pc:sldMk cId="981453204" sldId="4586"/>
        </pc:sldMkLst>
        <pc:spChg chg="add mod">
          <ac:chgData name="Robin Rettien" userId="d3b77970-caed-4e6f-89f3-1a113df11dad" providerId="ADAL" clId="{21A50AB6-AB87-4975-8370-9DE9DF701BC2}" dt="2020-11-09T12:04:09.479" v="1851" actId="1076"/>
          <ac:spMkLst>
            <pc:docMk/>
            <pc:sldMk cId="981453204" sldId="4586"/>
            <ac:spMk id="9" creationId="{230854DC-032C-441C-8098-01EFFCE2DE5C}"/>
          </ac:spMkLst>
        </pc:spChg>
        <pc:spChg chg="add mod">
          <ac:chgData name="Robin Rettien" userId="d3b77970-caed-4e6f-89f3-1a113df11dad" providerId="ADAL" clId="{21A50AB6-AB87-4975-8370-9DE9DF701BC2}" dt="2020-11-09T12:04:04.175" v="1849" actId="1037"/>
          <ac:spMkLst>
            <pc:docMk/>
            <pc:sldMk cId="981453204" sldId="4586"/>
            <ac:spMk id="10" creationId="{7EF822C3-C0B6-46C8-9B9F-B3204A29A932}"/>
          </ac:spMkLst>
        </pc:spChg>
        <pc:spChg chg="add mod">
          <ac:chgData name="Robin Rettien" userId="d3b77970-caed-4e6f-89f3-1a113df11dad" providerId="ADAL" clId="{21A50AB6-AB87-4975-8370-9DE9DF701BC2}" dt="2020-11-09T12:04:30.317" v="1855" actId="1076"/>
          <ac:spMkLst>
            <pc:docMk/>
            <pc:sldMk cId="981453204" sldId="4586"/>
            <ac:spMk id="11" creationId="{3A88D513-2232-4D59-AE8B-CAEBF3768142}"/>
          </ac:spMkLst>
        </pc:spChg>
        <pc:spChg chg="del">
          <ac:chgData name="Robin Rettien" userId="d3b77970-caed-4e6f-89f3-1a113df11dad" providerId="ADAL" clId="{21A50AB6-AB87-4975-8370-9DE9DF701BC2}" dt="2020-11-06T10:24:25.127" v="397" actId="478"/>
          <ac:spMkLst>
            <pc:docMk/>
            <pc:sldMk cId="981453204" sldId="4586"/>
            <ac:spMk id="11" creationId="{88BE23A9-8FD1-48FD-8231-F4901004DA8F}"/>
          </ac:spMkLst>
        </pc:spChg>
        <pc:spChg chg="del">
          <ac:chgData name="Robin Rettien" userId="d3b77970-caed-4e6f-89f3-1a113df11dad" providerId="ADAL" clId="{21A50AB6-AB87-4975-8370-9DE9DF701BC2}" dt="2020-11-06T10:24:25.127" v="397" actId="478"/>
          <ac:spMkLst>
            <pc:docMk/>
            <pc:sldMk cId="981453204" sldId="4586"/>
            <ac:spMk id="12" creationId="{09F4E84B-E5E7-4D76-98F4-70494AC587D1}"/>
          </ac:spMkLst>
        </pc:spChg>
        <pc:spChg chg="del">
          <ac:chgData name="Robin Rettien" userId="d3b77970-caed-4e6f-89f3-1a113df11dad" providerId="ADAL" clId="{21A50AB6-AB87-4975-8370-9DE9DF701BC2}" dt="2020-11-06T10:24:25.127" v="397" actId="478"/>
          <ac:spMkLst>
            <pc:docMk/>
            <pc:sldMk cId="981453204" sldId="4586"/>
            <ac:spMk id="13" creationId="{6F41BA25-A07D-44C1-8EE4-A57EB95F706A}"/>
          </ac:spMkLst>
        </pc:spChg>
        <pc:spChg chg="del">
          <ac:chgData name="Robin Rettien" userId="d3b77970-caed-4e6f-89f3-1a113df11dad" providerId="ADAL" clId="{21A50AB6-AB87-4975-8370-9DE9DF701BC2}" dt="2020-11-06T10:24:25.127" v="397" actId="478"/>
          <ac:spMkLst>
            <pc:docMk/>
            <pc:sldMk cId="981453204" sldId="4586"/>
            <ac:spMk id="14" creationId="{BFFCF630-B16F-4AB1-8815-DCC688C1423B}"/>
          </ac:spMkLst>
        </pc:spChg>
        <pc:spChg chg="del">
          <ac:chgData name="Robin Rettien" userId="d3b77970-caed-4e6f-89f3-1a113df11dad" providerId="ADAL" clId="{21A50AB6-AB87-4975-8370-9DE9DF701BC2}" dt="2020-11-06T10:24:25.127" v="397" actId="478"/>
          <ac:spMkLst>
            <pc:docMk/>
            <pc:sldMk cId="981453204" sldId="4586"/>
            <ac:spMk id="16" creationId="{DFF2E8DF-1016-4B05-B801-3D96745AC564}"/>
          </ac:spMkLst>
        </pc:spChg>
        <pc:spChg chg="add">
          <ac:chgData name="Robin Rettien" userId="d3b77970-caed-4e6f-89f3-1a113df11dad" providerId="ADAL" clId="{21A50AB6-AB87-4975-8370-9DE9DF701BC2}" dt="2020-11-06T10:24:25.727" v="398" actId="22"/>
          <ac:spMkLst>
            <pc:docMk/>
            <pc:sldMk cId="981453204" sldId="4586"/>
            <ac:spMk id="18" creationId="{8DCEEB9D-E587-4FA8-B372-9B1491E35B3C}"/>
          </ac:spMkLst>
        </pc:spChg>
        <pc:spChg chg="add">
          <ac:chgData name="Robin Rettien" userId="d3b77970-caed-4e6f-89f3-1a113df11dad" providerId="ADAL" clId="{21A50AB6-AB87-4975-8370-9DE9DF701BC2}" dt="2020-11-06T10:24:25.727" v="398" actId="22"/>
          <ac:spMkLst>
            <pc:docMk/>
            <pc:sldMk cId="981453204" sldId="4586"/>
            <ac:spMk id="19" creationId="{CB7B245A-8CCC-462E-9746-47A9786E5457}"/>
          </ac:spMkLst>
        </pc:spChg>
        <pc:spChg chg="del">
          <ac:chgData name="Robin Rettien" userId="d3b77970-caed-4e6f-89f3-1a113df11dad" providerId="ADAL" clId="{21A50AB6-AB87-4975-8370-9DE9DF701BC2}" dt="2020-11-06T10:24:25.127" v="397" actId="478"/>
          <ac:spMkLst>
            <pc:docMk/>
            <pc:sldMk cId="981453204" sldId="4586"/>
            <ac:spMk id="20" creationId="{A6BA2C22-3880-4308-9656-B0796929B415}"/>
          </ac:spMkLst>
        </pc:spChg>
        <pc:spChg chg="del">
          <ac:chgData name="Robin Rettien" userId="d3b77970-caed-4e6f-89f3-1a113df11dad" providerId="ADAL" clId="{21A50AB6-AB87-4975-8370-9DE9DF701BC2}" dt="2020-11-06T10:24:25.127" v="397" actId="478"/>
          <ac:spMkLst>
            <pc:docMk/>
            <pc:sldMk cId="981453204" sldId="4586"/>
            <ac:spMk id="21" creationId="{3890B828-5083-443F-B818-C2C0DCE8FE31}"/>
          </ac:spMkLst>
        </pc:spChg>
        <pc:spChg chg="add">
          <ac:chgData name="Robin Rettien" userId="d3b77970-caed-4e6f-89f3-1a113df11dad" providerId="ADAL" clId="{21A50AB6-AB87-4975-8370-9DE9DF701BC2}" dt="2020-11-06T10:24:25.727" v="398" actId="22"/>
          <ac:spMkLst>
            <pc:docMk/>
            <pc:sldMk cId="981453204" sldId="4586"/>
            <ac:spMk id="22" creationId="{0EC19F1E-A9AC-40EA-8B1F-55D3047B4039}"/>
          </ac:spMkLst>
        </pc:spChg>
        <pc:spChg chg="add">
          <ac:chgData name="Robin Rettien" userId="d3b77970-caed-4e6f-89f3-1a113df11dad" providerId="ADAL" clId="{21A50AB6-AB87-4975-8370-9DE9DF701BC2}" dt="2020-11-06T10:24:25.727" v="398" actId="22"/>
          <ac:spMkLst>
            <pc:docMk/>
            <pc:sldMk cId="981453204" sldId="4586"/>
            <ac:spMk id="24" creationId="{457E82AA-60FC-4C12-9B40-8EBDE9317B2A}"/>
          </ac:spMkLst>
        </pc:spChg>
        <pc:spChg chg="add">
          <ac:chgData name="Robin Rettien" userId="d3b77970-caed-4e6f-89f3-1a113df11dad" providerId="ADAL" clId="{21A50AB6-AB87-4975-8370-9DE9DF701BC2}" dt="2020-11-06T10:24:25.727" v="398" actId="22"/>
          <ac:spMkLst>
            <pc:docMk/>
            <pc:sldMk cId="981453204" sldId="4586"/>
            <ac:spMk id="25" creationId="{E8595156-9870-4F78-B3E0-D35C0E46DBC6}"/>
          </ac:spMkLst>
        </pc:spChg>
        <pc:spChg chg="add">
          <ac:chgData name="Robin Rettien" userId="d3b77970-caed-4e6f-89f3-1a113df11dad" providerId="ADAL" clId="{21A50AB6-AB87-4975-8370-9DE9DF701BC2}" dt="2020-11-06T10:24:25.727" v="398" actId="22"/>
          <ac:spMkLst>
            <pc:docMk/>
            <pc:sldMk cId="981453204" sldId="4586"/>
            <ac:spMk id="27" creationId="{99905629-9BBF-4E36-A96C-4077F68D1D12}"/>
          </ac:spMkLst>
        </pc:spChg>
        <pc:spChg chg="add">
          <ac:chgData name="Robin Rettien" userId="d3b77970-caed-4e6f-89f3-1a113df11dad" providerId="ADAL" clId="{21A50AB6-AB87-4975-8370-9DE9DF701BC2}" dt="2020-11-06T10:24:25.727" v="398" actId="22"/>
          <ac:spMkLst>
            <pc:docMk/>
            <pc:sldMk cId="981453204" sldId="4586"/>
            <ac:spMk id="29" creationId="{D2F4208B-C948-45C5-BA1E-1BE25D14CC90}"/>
          </ac:spMkLst>
        </pc:spChg>
        <pc:spChg chg="mod">
          <ac:chgData name="Robin Rettien" userId="d3b77970-caed-4e6f-89f3-1a113df11dad" providerId="ADAL" clId="{21A50AB6-AB87-4975-8370-9DE9DF701BC2}" dt="2020-11-09T12:04:37.308" v="1857" actId="207"/>
          <ac:spMkLst>
            <pc:docMk/>
            <pc:sldMk cId="981453204" sldId="4586"/>
            <ac:spMk id="30" creationId="{128664FB-6826-4E34-A7C2-BB803A50DAB9}"/>
          </ac:spMkLst>
        </pc:spChg>
        <pc:picChg chg="add">
          <ac:chgData name="Robin Rettien" userId="d3b77970-caed-4e6f-89f3-1a113df11dad" providerId="ADAL" clId="{21A50AB6-AB87-4975-8370-9DE9DF701BC2}" dt="2020-11-06T10:24:25.727" v="398" actId="22"/>
          <ac:picMkLst>
            <pc:docMk/>
            <pc:sldMk cId="981453204" sldId="4586"/>
            <ac:picMk id="5" creationId="{2F67EF80-440C-4859-970F-3A54489EA467}"/>
          </ac:picMkLst>
        </pc:picChg>
        <pc:picChg chg="mod">
          <ac:chgData name="Robin Rettien" userId="d3b77970-caed-4e6f-89f3-1a113df11dad" providerId="ADAL" clId="{21A50AB6-AB87-4975-8370-9DE9DF701BC2}" dt="2020-11-06T10:31:17.526" v="413"/>
          <ac:picMkLst>
            <pc:docMk/>
            <pc:sldMk cId="981453204" sldId="4586"/>
            <ac:picMk id="8" creationId="{A2A24007-FF67-41B1-8A19-C2D83588A769}"/>
          </ac:picMkLst>
        </pc:picChg>
        <pc:picChg chg="del">
          <ac:chgData name="Robin Rettien" userId="d3b77970-caed-4e6f-89f3-1a113df11dad" providerId="ADAL" clId="{21A50AB6-AB87-4975-8370-9DE9DF701BC2}" dt="2020-11-06T10:24:25.127" v="397" actId="478"/>
          <ac:picMkLst>
            <pc:docMk/>
            <pc:sldMk cId="981453204" sldId="4586"/>
            <ac:picMk id="9" creationId="{5FE5DC4C-08B3-4395-B927-14BDE502F0D7}"/>
          </ac:picMkLst>
        </pc:picChg>
        <pc:picChg chg="del">
          <ac:chgData name="Robin Rettien" userId="d3b77970-caed-4e6f-89f3-1a113df11dad" providerId="ADAL" clId="{21A50AB6-AB87-4975-8370-9DE9DF701BC2}" dt="2020-11-06T10:24:25.127" v="397" actId="478"/>
          <ac:picMkLst>
            <pc:docMk/>
            <pc:sldMk cId="981453204" sldId="4586"/>
            <ac:picMk id="10" creationId="{B46EB13F-67CF-40B3-9537-DBE303686CFF}"/>
          </ac:picMkLst>
        </pc:picChg>
        <pc:picChg chg="add">
          <ac:chgData name="Robin Rettien" userId="d3b77970-caed-4e6f-89f3-1a113df11dad" providerId="ADAL" clId="{21A50AB6-AB87-4975-8370-9DE9DF701BC2}" dt="2020-11-06T10:24:25.727" v="398" actId="22"/>
          <ac:picMkLst>
            <pc:docMk/>
            <pc:sldMk cId="981453204" sldId="4586"/>
            <ac:picMk id="15" creationId="{8BB0EB0B-64CB-41A1-989E-3E448EE96385}"/>
          </ac:picMkLst>
        </pc:picChg>
      </pc:sldChg>
      <pc:sldChg chg="modSp add del mod">
        <pc:chgData name="Robin Rettien" userId="d3b77970-caed-4e6f-89f3-1a113df11dad" providerId="ADAL" clId="{21A50AB6-AB87-4975-8370-9DE9DF701BC2}" dt="2020-11-09T11:57:41.545" v="1698" actId="47"/>
        <pc:sldMkLst>
          <pc:docMk/>
          <pc:sldMk cId="159914623" sldId="4587"/>
        </pc:sldMkLst>
        <pc:spChg chg="mod">
          <ac:chgData name="Robin Rettien" userId="d3b77970-caed-4e6f-89f3-1a113df11dad" providerId="ADAL" clId="{21A50AB6-AB87-4975-8370-9DE9DF701BC2}" dt="2020-11-09T11:55:59.802" v="1679" actId="555"/>
          <ac:spMkLst>
            <pc:docMk/>
            <pc:sldMk cId="159914623" sldId="4587"/>
            <ac:spMk id="17" creationId="{434B0F46-47AE-4F19-A4E8-9FC0958D133F}"/>
          </ac:spMkLst>
        </pc:spChg>
        <pc:spChg chg="mod">
          <ac:chgData name="Robin Rettien" userId="d3b77970-caed-4e6f-89f3-1a113df11dad" providerId="ADAL" clId="{21A50AB6-AB87-4975-8370-9DE9DF701BC2}" dt="2020-11-09T11:56:26.010" v="1683"/>
          <ac:spMkLst>
            <pc:docMk/>
            <pc:sldMk cId="159914623" sldId="4587"/>
            <ac:spMk id="18" creationId="{1363576F-7B6A-4872-B0F9-40832D569EBD}"/>
          </ac:spMkLst>
        </pc:spChg>
        <pc:spChg chg="mod">
          <ac:chgData name="Robin Rettien" userId="d3b77970-caed-4e6f-89f3-1a113df11dad" providerId="ADAL" clId="{21A50AB6-AB87-4975-8370-9DE9DF701BC2}" dt="2020-11-09T11:56:18.813" v="1682" actId="207"/>
          <ac:spMkLst>
            <pc:docMk/>
            <pc:sldMk cId="159914623" sldId="4587"/>
            <ac:spMk id="19" creationId="{E2890973-73D2-4FA5-939D-E6D2BB16BBB5}"/>
          </ac:spMkLst>
        </pc:spChg>
        <pc:spChg chg="mod">
          <ac:chgData name="Robin Rettien" userId="d3b77970-caed-4e6f-89f3-1a113df11dad" providerId="ADAL" clId="{21A50AB6-AB87-4975-8370-9DE9DF701BC2}" dt="2020-11-09T11:56:45.497" v="1684" actId="207"/>
          <ac:spMkLst>
            <pc:docMk/>
            <pc:sldMk cId="159914623" sldId="4587"/>
            <ac:spMk id="20" creationId="{791E870A-C421-4E13-9555-87E890B4EA91}"/>
          </ac:spMkLst>
        </pc:spChg>
        <pc:spChg chg="mod">
          <ac:chgData name="Robin Rettien" userId="d3b77970-caed-4e6f-89f3-1a113df11dad" providerId="ADAL" clId="{21A50AB6-AB87-4975-8370-9DE9DF701BC2}" dt="2020-11-09T11:56:45.497" v="1684" actId="207"/>
          <ac:spMkLst>
            <pc:docMk/>
            <pc:sldMk cId="159914623" sldId="4587"/>
            <ac:spMk id="21" creationId="{28BA90F1-F03E-4CEC-92B8-0DCF2BEE5990}"/>
          </ac:spMkLst>
        </pc:spChg>
        <pc:spChg chg="mod">
          <ac:chgData name="Robin Rettien" userId="d3b77970-caed-4e6f-89f3-1a113df11dad" providerId="ADAL" clId="{21A50AB6-AB87-4975-8370-9DE9DF701BC2}" dt="2020-11-09T11:56:45.497" v="1684" actId="207"/>
          <ac:spMkLst>
            <pc:docMk/>
            <pc:sldMk cId="159914623" sldId="4587"/>
            <ac:spMk id="23" creationId="{D0A666C9-3114-46C7-A616-3FDFC552E46B}"/>
          </ac:spMkLst>
        </pc:spChg>
      </pc:sldChg>
      <pc:sldChg chg="addSp modSp add del mod">
        <pc:chgData name="Robin Rettien" userId="d3b77970-caed-4e6f-89f3-1a113df11dad" providerId="ADAL" clId="{21A50AB6-AB87-4975-8370-9DE9DF701BC2}" dt="2020-11-09T11:51:24.738" v="1639" actId="47"/>
        <pc:sldMkLst>
          <pc:docMk/>
          <pc:sldMk cId="1775668281" sldId="4587"/>
        </pc:sldMkLst>
        <pc:spChg chg="mod">
          <ac:chgData name="Robin Rettien" userId="d3b77970-caed-4e6f-89f3-1a113df11dad" providerId="ADAL" clId="{21A50AB6-AB87-4975-8370-9DE9DF701BC2}" dt="2020-11-09T11:50:19.205" v="1614"/>
          <ac:spMkLst>
            <pc:docMk/>
            <pc:sldMk cId="1775668281" sldId="4587"/>
            <ac:spMk id="4" creationId="{F842F997-50FD-4314-A45A-38171457B07F}"/>
          </ac:spMkLst>
        </pc:spChg>
        <pc:spChg chg="mod">
          <ac:chgData name="Robin Rettien" userId="d3b77970-caed-4e6f-89f3-1a113df11dad" providerId="ADAL" clId="{21A50AB6-AB87-4975-8370-9DE9DF701BC2}" dt="2020-11-09T11:50:36.114" v="1622"/>
          <ac:spMkLst>
            <pc:docMk/>
            <pc:sldMk cId="1775668281" sldId="4587"/>
            <ac:spMk id="8" creationId="{E808A552-AE6A-40E2-AB49-D9DC5110D1BB}"/>
          </ac:spMkLst>
        </pc:spChg>
        <pc:spChg chg="mod">
          <ac:chgData name="Robin Rettien" userId="d3b77970-caed-4e6f-89f3-1a113df11dad" providerId="ADAL" clId="{21A50AB6-AB87-4975-8370-9DE9DF701BC2}" dt="2020-11-09T11:50:45.713" v="1626" actId="1035"/>
          <ac:spMkLst>
            <pc:docMk/>
            <pc:sldMk cId="1775668281" sldId="4587"/>
            <ac:spMk id="9" creationId="{41774A40-785E-486B-8EF0-028B31C3B8B3}"/>
          </ac:spMkLst>
        </pc:spChg>
        <pc:picChg chg="add mod">
          <ac:chgData name="Robin Rettien" userId="d3b77970-caed-4e6f-89f3-1a113df11dad" providerId="ADAL" clId="{21A50AB6-AB87-4975-8370-9DE9DF701BC2}" dt="2020-11-09T11:50:08.627" v="1613" actId="552"/>
          <ac:picMkLst>
            <pc:docMk/>
            <pc:sldMk cId="1775668281" sldId="4587"/>
            <ac:picMk id="10" creationId="{D34C2BD8-3B2E-45C3-B3BA-E722788206AC}"/>
          </ac:picMkLst>
        </pc:picChg>
        <pc:picChg chg="add mod">
          <ac:chgData name="Robin Rettien" userId="d3b77970-caed-4e6f-89f3-1a113df11dad" providerId="ADAL" clId="{21A50AB6-AB87-4975-8370-9DE9DF701BC2}" dt="2020-11-09T11:49:54.960" v="1610" actId="14100"/>
          <ac:picMkLst>
            <pc:docMk/>
            <pc:sldMk cId="1775668281" sldId="4587"/>
            <ac:picMk id="11" creationId="{2E006574-71B4-464F-87C2-F1EAF304AFBB}"/>
          </ac:picMkLst>
        </pc:picChg>
        <pc:picChg chg="add mod">
          <ac:chgData name="Robin Rettien" userId="d3b77970-caed-4e6f-89f3-1a113df11dad" providerId="ADAL" clId="{21A50AB6-AB87-4975-8370-9DE9DF701BC2}" dt="2020-11-09T11:50:04.617" v="1612" actId="14100"/>
          <ac:picMkLst>
            <pc:docMk/>
            <pc:sldMk cId="1775668281" sldId="4587"/>
            <ac:picMk id="15" creationId="{D3B81515-1757-4C0F-A863-09DD6153707F}"/>
          </ac:picMkLst>
        </pc:picChg>
        <pc:picChg chg="mod">
          <ac:chgData name="Robin Rettien" userId="d3b77970-caed-4e6f-89f3-1a113df11dad" providerId="ADAL" clId="{21A50AB6-AB87-4975-8370-9DE9DF701BC2}" dt="2020-11-09T11:50:08.627" v="1613" actId="552"/>
          <ac:picMkLst>
            <pc:docMk/>
            <pc:sldMk cId="1775668281" sldId="4587"/>
            <ac:picMk id="17" creationId="{5FBF6FBB-4199-4725-819D-53590EA73407}"/>
          </ac:picMkLst>
        </pc:picChg>
        <pc:picChg chg="mod">
          <ac:chgData name="Robin Rettien" userId="d3b77970-caed-4e6f-89f3-1a113df11dad" providerId="ADAL" clId="{21A50AB6-AB87-4975-8370-9DE9DF701BC2}" dt="2020-11-09T11:50:01.153" v="1611" actId="552"/>
          <ac:picMkLst>
            <pc:docMk/>
            <pc:sldMk cId="1775668281" sldId="4587"/>
            <ac:picMk id="21" creationId="{8F0AAAC6-C47E-48D8-AA02-D6F3EB523C54}"/>
          </ac:picMkLst>
        </pc:picChg>
      </pc:sldChg>
    </pc:docChg>
  </pc:docChgLst>
  <pc:docChgLst>
    <pc:chgData name="Robin Rettien" userId="d3b77970-caed-4e6f-89f3-1a113df11dad" providerId="ADAL" clId="{7689E4C4-26E7-4232-9C2E-DE978DA4CFB3}"/>
    <pc:docChg chg="undo custSel addSld delSld modSld sldOrd modMainMaster modSection modNotesMaster modHandout">
      <pc:chgData name="Robin Rettien" userId="d3b77970-caed-4e6f-89f3-1a113df11dad" providerId="ADAL" clId="{7689E4C4-26E7-4232-9C2E-DE978DA4CFB3}" dt="2020-11-25T17:40:20.758" v="543"/>
      <pc:docMkLst>
        <pc:docMk/>
      </pc:docMkLst>
      <pc:sldChg chg="add ord">
        <pc:chgData name="Robin Rettien" userId="d3b77970-caed-4e6f-89f3-1a113df11dad" providerId="ADAL" clId="{7689E4C4-26E7-4232-9C2E-DE978DA4CFB3}" dt="2020-11-23T17:52:52.719" v="241"/>
        <pc:sldMkLst>
          <pc:docMk/>
          <pc:sldMk cId="734423874" sldId="475"/>
        </pc:sldMkLst>
      </pc:sldChg>
      <pc:sldChg chg="add ord">
        <pc:chgData name="Robin Rettien" userId="d3b77970-caed-4e6f-89f3-1a113df11dad" providerId="ADAL" clId="{7689E4C4-26E7-4232-9C2E-DE978DA4CFB3}" dt="2020-11-23T17:52:52.719" v="241"/>
        <pc:sldMkLst>
          <pc:docMk/>
          <pc:sldMk cId="854444322" sldId="483"/>
        </pc:sldMkLst>
      </pc:sldChg>
      <pc:sldChg chg="add ord">
        <pc:chgData name="Robin Rettien" userId="d3b77970-caed-4e6f-89f3-1a113df11dad" providerId="ADAL" clId="{7689E4C4-26E7-4232-9C2E-DE978DA4CFB3}" dt="2020-11-23T17:52:52.719" v="241"/>
        <pc:sldMkLst>
          <pc:docMk/>
          <pc:sldMk cId="894417290" sldId="487"/>
        </pc:sldMkLst>
      </pc:sldChg>
      <pc:sldChg chg="modSp mod">
        <pc:chgData name="Robin Rettien" userId="d3b77970-caed-4e6f-89f3-1a113df11dad" providerId="ADAL" clId="{7689E4C4-26E7-4232-9C2E-DE978DA4CFB3}" dt="2020-11-23T14:20:19.872" v="0"/>
        <pc:sldMkLst>
          <pc:docMk/>
          <pc:sldMk cId="3680767580" sldId="3066"/>
        </pc:sldMkLst>
        <pc:spChg chg="mod">
          <ac:chgData name="Robin Rettien" userId="d3b77970-caed-4e6f-89f3-1a113df11dad" providerId="ADAL" clId="{7689E4C4-26E7-4232-9C2E-DE978DA4CFB3}" dt="2020-11-23T14:20:19.872" v="0"/>
          <ac:spMkLst>
            <pc:docMk/>
            <pc:sldMk cId="3680767580" sldId="3066"/>
            <ac:spMk id="3" creationId="{48F5C1C9-0257-4D57-911B-1B120E4B8C8E}"/>
          </ac:spMkLst>
        </pc:spChg>
      </pc:sldChg>
      <pc:sldChg chg="del">
        <pc:chgData name="Robin Rettien" userId="d3b77970-caed-4e6f-89f3-1a113df11dad" providerId="ADAL" clId="{7689E4C4-26E7-4232-9C2E-DE978DA4CFB3}" dt="2020-11-23T14:20:43.979" v="9" actId="47"/>
        <pc:sldMkLst>
          <pc:docMk/>
          <pc:sldMk cId="3375518357" sldId="3214"/>
        </pc:sldMkLst>
      </pc:sldChg>
      <pc:sldChg chg="delSp add del mod">
        <pc:chgData name="Robin Rettien" userId="d3b77970-caed-4e6f-89f3-1a113df11dad" providerId="ADAL" clId="{7689E4C4-26E7-4232-9C2E-DE978DA4CFB3}" dt="2020-11-23T17:49:28.008" v="185" actId="47"/>
        <pc:sldMkLst>
          <pc:docMk/>
          <pc:sldMk cId="2715772111" sldId="3215"/>
        </pc:sldMkLst>
        <pc:spChg chg="del">
          <ac:chgData name="Robin Rettien" userId="d3b77970-caed-4e6f-89f3-1a113df11dad" providerId="ADAL" clId="{7689E4C4-26E7-4232-9C2E-DE978DA4CFB3}" dt="2020-11-23T14:20:57.666" v="35" actId="478"/>
          <ac:spMkLst>
            <pc:docMk/>
            <pc:sldMk cId="2715772111" sldId="3215"/>
            <ac:spMk id="27" creationId="{542515D1-5A23-4AFB-9374-05B324C8F152}"/>
          </ac:spMkLst>
        </pc:spChg>
      </pc:sldChg>
      <pc:sldChg chg="del">
        <pc:chgData name="Robin Rettien" userId="d3b77970-caed-4e6f-89f3-1a113df11dad" providerId="ADAL" clId="{7689E4C4-26E7-4232-9C2E-DE978DA4CFB3}" dt="2020-11-23T14:20:51.867" v="29" actId="47"/>
        <pc:sldMkLst>
          <pc:docMk/>
          <pc:sldMk cId="2811059684" sldId="3224"/>
        </pc:sldMkLst>
      </pc:sldChg>
      <pc:sldChg chg="del">
        <pc:chgData name="Robin Rettien" userId="d3b77970-caed-4e6f-89f3-1a113df11dad" providerId="ADAL" clId="{7689E4C4-26E7-4232-9C2E-DE978DA4CFB3}" dt="2020-11-23T14:20:45.046" v="12" actId="47"/>
        <pc:sldMkLst>
          <pc:docMk/>
          <pc:sldMk cId="2215098716" sldId="3228"/>
        </pc:sldMkLst>
      </pc:sldChg>
      <pc:sldChg chg="del">
        <pc:chgData name="Robin Rettien" userId="d3b77970-caed-4e6f-89f3-1a113df11dad" providerId="ADAL" clId="{7689E4C4-26E7-4232-9C2E-DE978DA4CFB3}" dt="2020-11-23T17:49:16.882" v="178" actId="47"/>
        <pc:sldMkLst>
          <pc:docMk/>
          <pc:sldMk cId="3506868071" sldId="3231"/>
        </pc:sldMkLst>
      </pc:sldChg>
      <pc:sldChg chg="ord">
        <pc:chgData name="Robin Rettien" userId="d3b77970-caed-4e6f-89f3-1a113df11dad" providerId="ADAL" clId="{7689E4C4-26E7-4232-9C2E-DE978DA4CFB3}" dt="2020-11-23T15:00:35.215" v="93"/>
        <pc:sldMkLst>
          <pc:docMk/>
          <pc:sldMk cId="1073362777" sldId="3274"/>
        </pc:sldMkLst>
      </pc:sldChg>
      <pc:sldChg chg="del">
        <pc:chgData name="Robin Rettien" userId="d3b77970-caed-4e6f-89f3-1a113df11dad" providerId="ADAL" clId="{7689E4C4-26E7-4232-9C2E-DE978DA4CFB3}" dt="2020-11-23T14:20:44.614" v="11" actId="47"/>
        <pc:sldMkLst>
          <pc:docMk/>
          <pc:sldMk cId="563068854" sldId="3281"/>
        </pc:sldMkLst>
      </pc:sldChg>
      <pc:sldChg chg="modSp add del mod">
        <pc:chgData name="Robin Rettien" userId="d3b77970-caed-4e6f-89f3-1a113df11dad" providerId="ADAL" clId="{7689E4C4-26E7-4232-9C2E-DE978DA4CFB3}" dt="2020-11-25T16:52:24.802" v="496" actId="20577"/>
        <pc:sldMkLst>
          <pc:docMk/>
          <pc:sldMk cId="45512336" sldId="3325"/>
        </pc:sldMkLst>
        <pc:graphicFrameChg chg="modGraphic">
          <ac:chgData name="Robin Rettien" userId="d3b77970-caed-4e6f-89f3-1a113df11dad" providerId="ADAL" clId="{7689E4C4-26E7-4232-9C2E-DE978DA4CFB3}" dt="2020-11-25T16:52:24.802" v="496" actId="20577"/>
          <ac:graphicFrameMkLst>
            <pc:docMk/>
            <pc:sldMk cId="45512336" sldId="3325"/>
            <ac:graphicFrameMk id="4" creationId="{6D79E59A-374D-415E-8645-1A20DE6105FB}"/>
          </ac:graphicFrameMkLst>
        </pc:graphicFrameChg>
      </pc:sldChg>
      <pc:sldChg chg="del">
        <pc:chgData name="Robin Rettien" userId="d3b77970-caed-4e6f-89f3-1a113df11dad" providerId="ADAL" clId="{7689E4C4-26E7-4232-9C2E-DE978DA4CFB3}" dt="2020-11-23T17:43:03.758" v="150" actId="47"/>
        <pc:sldMkLst>
          <pc:docMk/>
          <pc:sldMk cId="769565367" sldId="3326"/>
        </pc:sldMkLst>
      </pc:sldChg>
      <pc:sldChg chg="del">
        <pc:chgData name="Robin Rettien" userId="d3b77970-caed-4e6f-89f3-1a113df11dad" providerId="ADAL" clId="{7689E4C4-26E7-4232-9C2E-DE978DA4CFB3}" dt="2020-11-23T17:49:28.540" v="187" actId="47"/>
        <pc:sldMkLst>
          <pc:docMk/>
          <pc:sldMk cId="1315835274" sldId="3371"/>
        </pc:sldMkLst>
      </pc:sldChg>
      <pc:sldChg chg="delSp modSp mod">
        <pc:chgData name="Robin Rettien" userId="d3b77970-caed-4e6f-89f3-1a113df11dad" providerId="ADAL" clId="{7689E4C4-26E7-4232-9C2E-DE978DA4CFB3}" dt="2020-11-23T20:59:52.983" v="252" actId="478"/>
        <pc:sldMkLst>
          <pc:docMk/>
          <pc:sldMk cId="2666718201" sldId="4240"/>
        </pc:sldMkLst>
        <pc:spChg chg="mod">
          <ac:chgData name="Robin Rettien" userId="d3b77970-caed-4e6f-89f3-1a113df11dad" providerId="ADAL" clId="{7689E4C4-26E7-4232-9C2E-DE978DA4CFB3}" dt="2020-11-23T17:49:37.054" v="201" actId="20577"/>
          <ac:spMkLst>
            <pc:docMk/>
            <pc:sldMk cId="2666718201" sldId="4240"/>
            <ac:spMk id="2" creationId="{3C1B0296-6F83-4A61-8271-7BDDAF75F8E3}"/>
          </ac:spMkLst>
        </pc:spChg>
        <pc:spChg chg="del">
          <ac:chgData name="Robin Rettien" userId="d3b77970-caed-4e6f-89f3-1a113df11dad" providerId="ADAL" clId="{7689E4C4-26E7-4232-9C2E-DE978DA4CFB3}" dt="2020-11-23T20:59:52.983" v="252" actId="478"/>
          <ac:spMkLst>
            <pc:docMk/>
            <pc:sldMk cId="2666718201" sldId="4240"/>
            <ac:spMk id="19" creationId="{761AE252-3BB4-445C-A4E8-54B534C70FAE}"/>
          </ac:spMkLst>
        </pc:spChg>
        <pc:spChg chg="mod">
          <ac:chgData name="Robin Rettien" userId="d3b77970-caed-4e6f-89f3-1a113df11dad" providerId="ADAL" clId="{7689E4C4-26E7-4232-9C2E-DE978DA4CFB3}" dt="2020-11-23T20:57:29.953" v="251" actId="20577"/>
          <ac:spMkLst>
            <pc:docMk/>
            <pc:sldMk cId="2666718201" sldId="4240"/>
            <ac:spMk id="32" creationId="{735F5333-BFA2-48A3-A2A7-15DB58BE5C21}"/>
          </ac:spMkLst>
        </pc:spChg>
      </pc:sldChg>
      <pc:sldChg chg="del">
        <pc:chgData name="Robin Rettien" userId="d3b77970-caed-4e6f-89f3-1a113df11dad" providerId="ADAL" clId="{7689E4C4-26E7-4232-9C2E-DE978DA4CFB3}" dt="2020-11-23T14:21:40.120" v="51" actId="47"/>
        <pc:sldMkLst>
          <pc:docMk/>
          <pc:sldMk cId="1699335963" sldId="4241"/>
        </pc:sldMkLst>
      </pc:sldChg>
      <pc:sldChg chg="del">
        <pc:chgData name="Robin Rettien" userId="d3b77970-caed-4e6f-89f3-1a113df11dad" providerId="ADAL" clId="{7689E4C4-26E7-4232-9C2E-DE978DA4CFB3}" dt="2020-11-23T14:21:42.113" v="54" actId="47"/>
        <pc:sldMkLst>
          <pc:docMk/>
          <pc:sldMk cId="1853415134" sldId="4242"/>
        </pc:sldMkLst>
      </pc:sldChg>
      <pc:sldChg chg="del">
        <pc:chgData name="Robin Rettien" userId="d3b77970-caed-4e6f-89f3-1a113df11dad" providerId="ADAL" clId="{7689E4C4-26E7-4232-9C2E-DE978DA4CFB3}" dt="2020-11-23T14:21:44.332" v="60" actId="47"/>
        <pc:sldMkLst>
          <pc:docMk/>
          <pc:sldMk cId="4020422460" sldId="4243"/>
        </pc:sldMkLst>
      </pc:sldChg>
      <pc:sldChg chg="del">
        <pc:chgData name="Robin Rettien" userId="d3b77970-caed-4e6f-89f3-1a113df11dad" providerId="ADAL" clId="{7689E4C4-26E7-4232-9C2E-DE978DA4CFB3}" dt="2020-11-23T14:20:26.682" v="4" actId="47"/>
        <pc:sldMkLst>
          <pc:docMk/>
          <pc:sldMk cId="3322995288" sldId="4245"/>
        </pc:sldMkLst>
      </pc:sldChg>
      <pc:sldChg chg="del">
        <pc:chgData name="Robin Rettien" userId="d3b77970-caed-4e6f-89f3-1a113df11dad" providerId="ADAL" clId="{7689E4C4-26E7-4232-9C2E-DE978DA4CFB3}" dt="2020-11-23T14:20:48.970" v="22" actId="47"/>
        <pc:sldMkLst>
          <pc:docMk/>
          <pc:sldMk cId="1747198398" sldId="4280"/>
        </pc:sldMkLst>
      </pc:sldChg>
      <pc:sldChg chg="del">
        <pc:chgData name="Robin Rettien" userId="d3b77970-caed-4e6f-89f3-1a113df11dad" providerId="ADAL" clId="{7689E4C4-26E7-4232-9C2E-DE978DA4CFB3}" dt="2020-11-23T17:49:29.775" v="189" actId="47"/>
        <pc:sldMkLst>
          <pc:docMk/>
          <pc:sldMk cId="2534189807" sldId="4297"/>
        </pc:sldMkLst>
      </pc:sldChg>
      <pc:sldChg chg="del">
        <pc:chgData name="Robin Rettien" userId="d3b77970-caed-4e6f-89f3-1a113df11dad" providerId="ADAL" clId="{7689E4C4-26E7-4232-9C2E-DE978DA4CFB3}" dt="2020-11-23T14:20:46.901" v="15" actId="47"/>
        <pc:sldMkLst>
          <pc:docMk/>
          <pc:sldMk cId="2213945299" sldId="4299"/>
        </pc:sldMkLst>
      </pc:sldChg>
      <pc:sldChg chg="del">
        <pc:chgData name="Robin Rettien" userId="d3b77970-caed-4e6f-89f3-1a113df11dad" providerId="ADAL" clId="{7689E4C4-26E7-4232-9C2E-DE978DA4CFB3}" dt="2020-11-23T14:21:38.383" v="50" actId="47"/>
        <pc:sldMkLst>
          <pc:docMk/>
          <pc:sldMk cId="2222952965" sldId="4300"/>
        </pc:sldMkLst>
      </pc:sldChg>
      <pc:sldChg chg="del">
        <pc:chgData name="Robin Rettien" userId="d3b77970-caed-4e6f-89f3-1a113df11dad" providerId="ADAL" clId="{7689E4C4-26E7-4232-9C2E-DE978DA4CFB3}" dt="2020-11-23T14:20:53.043" v="31" actId="47"/>
        <pc:sldMkLst>
          <pc:docMk/>
          <pc:sldMk cId="790942364" sldId="4302"/>
        </pc:sldMkLst>
      </pc:sldChg>
      <pc:sldChg chg="add del">
        <pc:chgData name="Robin Rettien" userId="d3b77970-caed-4e6f-89f3-1a113df11dad" providerId="ADAL" clId="{7689E4C4-26E7-4232-9C2E-DE978DA4CFB3}" dt="2020-11-23T15:04:22.337" v="112" actId="47"/>
        <pc:sldMkLst>
          <pc:docMk/>
          <pc:sldMk cId="3018559953" sldId="4350"/>
        </pc:sldMkLst>
      </pc:sldChg>
      <pc:sldChg chg="del">
        <pc:chgData name="Robin Rettien" userId="d3b77970-caed-4e6f-89f3-1a113df11dad" providerId="ADAL" clId="{7689E4C4-26E7-4232-9C2E-DE978DA4CFB3}" dt="2020-11-23T14:20:38.547" v="7" actId="47"/>
        <pc:sldMkLst>
          <pc:docMk/>
          <pc:sldMk cId="1667808993" sldId="4360"/>
        </pc:sldMkLst>
      </pc:sldChg>
      <pc:sldChg chg="addSp modSp add del mod">
        <pc:chgData name="Robin Rettien" userId="d3b77970-caed-4e6f-89f3-1a113df11dad" providerId="ADAL" clId="{7689E4C4-26E7-4232-9C2E-DE978DA4CFB3}" dt="2020-11-23T17:54:12.167" v="245"/>
        <pc:sldMkLst>
          <pc:docMk/>
          <pc:sldMk cId="635756617" sldId="4364"/>
        </pc:sldMkLst>
        <pc:spChg chg="mod">
          <ac:chgData name="Robin Rettien" userId="d3b77970-caed-4e6f-89f3-1a113df11dad" providerId="ADAL" clId="{7689E4C4-26E7-4232-9C2E-DE978DA4CFB3}" dt="2020-11-23T17:54:12.167" v="245"/>
          <ac:spMkLst>
            <pc:docMk/>
            <pc:sldMk cId="635756617" sldId="4364"/>
            <ac:spMk id="3" creationId="{E16BC0AB-0E30-48AE-A6F9-614B15B56B94}"/>
          </ac:spMkLst>
        </pc:spChg>
        <pc:picChg chg="add mod">
          <ac:chgData name="Robin Rettien" userId="d3b77970-caed-4e6f-89f3-1a113df11dad" providerId="ADAL" clId="{7689E4C4-26E7-4232-9C2E-DE978DA4CFB3}" dt="2020-11-23T17:47:32.273" v="155"/>
          <ac:picMkLst>
            <pc:docMk/>
            <pc:sldMk cId="635756617" sldId="4364"/>
            <ac:picMk id="26" creationId="{0823587A-D214-4F8F-871D-54AF2BFCA69B}"/>
          </ac:picMkLst>
        </pc:picChg>
      </pc:sldChg>
      <pc:sldChg chg="modSp mod ord">
        <pc:chgData name="Robin Rettien" userId="d3b77970-caed-4e6f-89f3-1a113df11dad" providerId="ADAL" clId="{7689E4C4-26E7-4232-9C2E-DE978DA4CFB3}" dt="2020-11-25T16:54:43.739" v="500" actId="20577"/>
        <pc:sldMkLst>
          <pc:docMk/>
          <pc:sldMk cId="4004177871" sldId="4376"/>
        </pc:sldMkLst>
        <pc:graphicFrameChg chg="modGraphic">
          <ac:chgData name="Robin Rettien" userId="d3b77970-caed-4e6f-89f3-1a113df11dad" providerId="ADAL" clId="{7689E4C4-26E7-4232-9C2E-DE978DA4CFB3}" dt="2020-11-25T16:54:43.739" v="500" actId="20577"/>
          <ac:graphicFrameMkLst>
            <pc:docMk/>
            <pc:sldMk cId="4004177871" sldId="4376"/>
            <ac:graphicFrameMk id="5" creationId="{BFA613EE-8EE1-4A01-B919-B1561ACA4430}"/>
          </ac:graphicFrameMkLst>
        </pc:graphicFrameChg>
      </pc:sldChg>
      <pc:sldChg chg="modSp mod">
        <pc:chgData name="Robin Rettien" userId="d3b77970-caed-4e6f-89f3-1a113df11dad" providerId="ADAL" clId="{7689E4C4-26E7-4232-9C2E-DE978DA4CFB3}" dt="2020-11-25T16:51:59.120" v="472" actId="20577"/>
        <pc:sldMkLst>
          <pc:docMk/>
          <pc:sldMk cId="3997315665" sldId="4377"/>
        </pc:sldMkLst>
        <pc:spChg chg="mod">
          <ac:chgData name="Robin Rettien" userId="d3b77970-caed-4e6f-89f3-1a113df11dad" providerId="ADAL" clId="{7689E4C4-26E7-4232-9C2E-DE978DA4CFB3}" dt="2020-11-25T16:51:24.686" v="432" actId="20577"/>
          <ac:spMkLst>
            <pc:docMk/>
            <pc:sldMk cId="3997315665" sldId="4377"/>
            <ac:spMk id="27" creationId="{77E0E204-8D21-48E0-B021-10D5F2DA2334}"/>
          </ac:spMkLst>
        </pc:spChg>
        <pc:spChg chg="mod">
          <ac:chgData name="Robin Rettien" userId="d3b77970-caed-4e6f-89f3-1a113df11dad" providerId="ADAL" clId="{7689E4C4-26E7-4232-9C2E-DE978DA4CFB3}" dt="2020-11-25T16:51:47.094" v="456" actId="20577"/>
          <ac:spMkLst>
            <pc:docMk/>
            <pc:sldMk cId="3997315665" sldId="4377"/>
            <ac:spMk id="28" creationId="{B74793EC-037E-4217-A367-23D17C681081}"/>
          </ac:spMkLst>
        </pc:spChg>
        <pc:spChg chg="mod">
          <ac:chgData name="Robin Rettien" userId="d3b77970-caed-4e6f-89f3-1a113df11dad" providerId="ADAL" clId="{7689E4C4-26E7-4232-9C2E-DE978DA4CFB3}" dt="2020-11-25T16:51:53.758" v="464" actId="20577"/>
          <ac:spMkLst>
            <pc:docMk/>
            <pc:sldMk cId="3997315665" sldId="4377"/>
            <ac:spMk id="30" creationId="{777EFF58-84A9-4592-B056-9A2CE4684F3A}"/>
          </ac:spMkLst>
        </pc:spChg>
        <pc:spChg chg="mod">
          <ac:chgData name="Robin Rettien" userId="d3b77970-caed-4e6f-89f3-1a113df11dad" providerId="ADAL" clId="{7689E4C4-26E7-4232-9C2E-DE978DA4CFB3}" dt="2020-11-25T16:51:59.120" v="472" actId="20577"/>
          <ac:spMkLst>
            <pc:docMk/>
            <pc:sldMk cId="3997315665" sldId="4377"/>
            <ac:spMk id="31" creationId="{0470BD07-8517-4EC4-B012-73D77987BFE0}"/>
          </ac:spMkLst>
        </pc:spChg>
      </pc:sldChg>
      <pc:sldChg chg="add ord">
        <pc:chgData name="Robin Rettien" userId="d3b77970-caed-4e6f-89f3-1a113df11dad" providerId="ADAL" clId="{7689E4C4-26E7-4232-9C2E-DE978DA4CFB3}" dt="2020-11-23T17:52:52.719" v="241"/>
        <pc:sldMkLst>
          <pc:docMk/>
          <pc:sldMk cId="3900851244" sldId="4381"/>
        </pc:sldMkLst>
      </pc:sldChg>
      <pc:sldChg chg="add">
        <pc:chgData name="Robin Rettien" userId="d3b77970-caed-4e6f-89f3-1a113df11dad" providerId="ADAL" clId="{7689E4C4-26E7-4232-9C2E-DE978DA4CFB3}" dt="2020-11-23T15:01:11.386" v="94"/>
        <pc:sldMkLst>
          <pc:docMk/>
          <pc:sldMk cId="2068412842" sldId="4382"/>
        </pc:sldMkLst>
      </pc:sldChg>
      <pc:sldChg chg="del">
        <pc:chgData name="Robin Rettien" userId="d3b77970-caed-4e6f-89f3-1a113df11dad" providerId="ADAL" clId="{7689E4C4-26E7-4232-9C2E-DE978DA4CFB3}" dt="2020-11-23T14:20:26.144" v="3" actId="47"/>
        <pc:sldMkLst>
          <pc:docMk/>
          <pc:sldMk cId="1566171282" sldId="4387"/>
        </pc:sldMkLst>
      </pc:sldChg>
      <pc:sldChg chg="modSp mod">
        <pc:chgData name="Robin Rettien" userId="d3b77970-caed-4e6f-89f3-1a113df11dad" providerId="ADAL" clId="{7689E4C4-26E7-4232-9C2E-DE978DA4CFB3}" dt="2020-11-25T17:38:23.388" v="542" actId="20577"/>
        <pc:sldMkLst>
          <pc:docMk/>
          <pc:sldMk cId="917409064" sldId="4391"/>
        </pc:sldMkLst>
        <pc:spChg chg="mod">
          <ac:chgData name="Robin Rettien" userId="d3b77970-caed-4e6f-89f3-1a113df11dad" providerId="ADAL" clId="{7689E4C4-26E7-4232-9C2E-DE978DA4CFB3}" dt="2020-11-25T17:38:23.388" v="542" actId="20577"/>
          <ac:spMkLst>
            <pc:docMk/>
            <pc:sldMk cId="917409064" sldId="4391"/>
            <ac:spMk id="28" creationId="{B74793EC-037E-4217-A367-23D17C681081}"/>
          </ac:spMkLst>
        </pc:spChg>
      </pc:sldChg>
      <pc:sldChg chg="del">
        <pc:chgData name="Robin Rettien" userId="d3b77970-caed-4e6f-89f3-1a113df11dad" providerId="ADAL" clId="{7689E4C4-26E7-4232-9C2E-DE978DA4CFB3}" dt="2020-11-23T14:20:51.198" v="27" actId="47"/>
        <pc:sldMkLst>
          <pc:docMk/>
          <pc:sldMk cId="2944978965" sldId="4392"/>
        </pc:sldMkLst>
      </pc:sldChg>
      <pc:sldChg chg="del">
        <pc:chgData name="Robin Rettien" userId="d3b77970-caed-4e6f-89f3-1a113df11dad" providerId="ADAL" clId="{7689E4C4-26E7-4232-9C2E-DE978DA4CFB3}" dt="2020-11-23T14:20:41.824" v="8" actId="47"/>
        <pc:sldMkLst>
          <pc:docMk/>
          <pc:sldMk cId="2389333436" sldId="4397"/>
        </pc:sldMkLst>
      </pc:sldChg>
      <pc:sldChg chg="modSp add mod">
        <pc:chgData name="Robin Rettien" userId="d3b77970-caed-4e6f-89f3-1a113df11dad" providerId="ADAL" clId="{7689E4C4-26E7-4232-9C2E-DE978DA4CFB3}" dt="2020-11-24T16:59:44.164" v="372" actId="6549"/>
        <pc:sldMkLst>
          <pc:docMk/>
          <pc:sldMk cId="3250590676" sldId="4411"/>
        </pc:sldMkLst>
        <pc:spChg chg="mod">
          <ac:chgData name="Robin Rettien" userId="d3b77970-caed-4e6f-89f3-1a113df11dad" providerId="ADAL" clId="{7689E4C4-26E7-4232-9C2E-DE978DA4CFB3}" dt="2020-11-24T16:59:44.164" v="372" actId="6549"/>
          <ac:spMkLst>
            <pc:docMk/>
            <pc:sldMk cId="3250590676" sldId="4411"/>
            <ac:spMk id="8" creationId="{2052273C-E2B9-4A7C-85FA-A56659BE3FA9}"/>
          </ac:spMkLst>
        </pc:spChg>
      </pc:sldChg>
      <pc:sldChg chg="addSp delSp modSp add mod ord">
        <pc:chgData name="Robin Rettien" userId="d3b77970-caed-4e6f-89f3-1a113df11dad" providerId="ADAL" clId="{7689E4C4-26E7-4232-9C2E-DE978DA4CFB3}" dt="2020-11-24T17:04:28.963" v="384" actId="2084"/>
        <pc:sldMkLst>
          <pc:docMk/>
          <pc:sldMk cId="672491589" sldId="4415"/>
        </pc:sldMkLst>
        <pc:graphicFrameChg chg="mod modGraphic">
          <ac:chgData name="Robin Rettien" userId="d3b77970-caed-4e6f-89f3-1a113df11dad" providerId="ADAL" clId="{7689E4C4-26E7-4232-9C2E-DE978DA4CFB3}" dt="2020-11-24T17:04:28.963" v="384" actId="2084"/>
          <ac:graphicFrameMkLst>
            <pc:docMk/>
            <pc:sldMk cId="672491589" sldId="4415"/>
            <ac:graphicFrameMk id="4" creationId="{27587ED2-1242-40D3-82F5-7B0487C13695}"/>
          </ac:graphicFrameMkLst>
        </pc:graphicFrameChg>
        <pc:picChg chg="add del">
          <ac:chgData name="Robin Rettien" userId="d3b77970-caed-4e6f-89f3-1a113df11dad" providerId="ADAL" clId="{7689E4C4-26E7-4232-9C2E-DE978DA4CFB3}" dt="2020-11-24T17:04:04.145" v="379" actId="478"/>
          <ac:picMkLst>
            <pc:docMk/>
            <pc:sldMk cId="672491589" sldId="4415"/>
            <ac:picMk id="10" creationId="{4828424E-FB71-4E96-8259-CC5E8F1417DA}"/>
          </ac:picMkLst>
        </pc:picChg>
      </pc:sldChg>
      <pc:sldChg chg="add">
        <pc:chgData name="Robin Rettien" userId="d3b77970-caed-4e6f-89f3-1a113df11dad" providerId="ADAL" clId="{7689E4C4-26E7-4232-9C2E-DE978DA4CFB3}" dt="2020-11-23T15:00:32.606" v="91"/>
        <pc:sldMkLst>
          <pc:docMk/>
          <pc:sldMk cId="3147842004" sldId="4420"/>
        </pc:sldMkLst>
      </pc:sldChg>
      <pc:sldChg chg="add del">
        <pc:chgData name="Robin Rettien" userId="d3b77970-caed-4e6f-89f3-1a113df11dad" providerId="ADAL" clId="{7689E4C4-26E7-4232-9C2E-DE978DA4CFB3}" dt="2020-11-23T17:39:28.285" v="127" actId="47"/>
        <pc:sldMkLst>
          <pc:docMk/>
          <pc:sldMk cId="2558886143" sldId="4424"/>
        </pc:sldMkLst>
      </pc:sldChg>
      <pc:sldChg chg="modSp add mod">
        <pc:chgData name="Robin Rettien" userId="d3b77970-caed-4e6f-89f3-1a113df11dad" providerId="ADAL" clId="{7689E4C4-26E7-4232-9C2E-DE978DA4CFB3}" dt="2020-11-23T17:40:12.145" v="145" actId="20577"/>
        <pc:sldMkLst>
          <pc:docMk/>
          <pc:sldMk cId="44679798" sldId="4428"/>
        </pc:sldMkLst>
        <pc:spChg chg="mod">
          <ac:chgData name="Robin Rettien" userId="d3b77970-caed-4e6f-89f3-1a113df11dad" providerId="ADAL" clId="{7689E4C4-26E7-4232-9C2E-DE978DA4CFB3}" dt="2020-11-23T17:40:12.145" v="145" actId="20577"/>
          <ac:spMkLst>
            <pc:docMk/>
            <pc:sldMk cId="44679798" sldId="4428"/>
            <ac:spMk id="39" creationId="{3FFF84C8-5AB6-4D46-AAA5-123684805BC8}"/>
          </ac:spMkLst>
        </pc:spChg>
      </pc:sldChg>
      <pc:sldChg chg="modSp add mod ord">
        <pc:chgData name="Robin Rettien" userId="d3b77970-caed-4e6f-89f3-1a113df11dad" providerId="ADAL" clId="{7689E4C4-26E7-4232-9C2E-DE978DA4CFB3}" dt="2020-11-23T17:52:56.839" v="243"/>
        <pc:sldMkLst>
          <pc:docMk/>
          <pc:sldMk cId="732227983" sldId="4429"/>
        </pc:sldMkLst>
        <pc:spChg chg="mod">
          <ac:chgData name="Robin Rettien" userId="d3b77970-caed-4e6f-89f3-1a113df11dad" providerId="ADAL" clId="{7689E4C4-26E7-4232-9C2E-DE978DA4CFB3}" dt="2020-11-23T17:39:42.737" v="137" actId="20577"/>
          <ac:spMkLst>
            <pc:docMk/>
            <pc:sldMk cId="732227983" sldId="4429"/>
            <ac:spMk id="39" creationId="{3FFF84C8-5AB6-4D46-AAA5-123684805BC8}"/>
          </ac:spMkLst>
        </pc:spChg>
      </pc:sldChg>
      <pc:sldChg chg="add ord">
        <pc:chgData name="Robin Rettien" userId="d3b77970-caed-4e6f-89f3-1a113df11dad" providerId="ADAL" clId="{7689E4C4-26E7-4232-9C2E-DE978DA4CFB3}" dt="2020-11-23T17:52:19.093" v="239"/>
        <pc:sldMkLst>
          <pc:docMk/>
          <pc:sldMk cId="2166811745" sldId="4430"/>
        </pc:sldMkLst>
      </pc:sldChg>
      <pc:sldChg chg="modSp add mod ord">
        <pc:chgData name="Robin Rettien" userId="d3b77970-caed-4e6f-89f3-1a113df11dad" providerId="ADAL" clId="{7689E4C4-26E7-4232-9C2E-DE978DA4CFB3}" dt="2020-11-25T16:53:46.446" v="499" actId="20577"/>
        <pc:sldMkLst>
          <pc:docMk/>
          <pc:sldMk cId="4098307423" sldId="4431"/>
        </pc:sldMkLst>
        <pc:spChg chg="mod">
          <ac:chgData name="Robin Rettien" userId="d3b77970-caed-4e6f-89f3-1a113df11dad" providerId="ADAL" clId="{7689E4C4-26E7-4232-9C2E-DE978DA4CFB3}" dt="2020-11-25T16:53:46.446" v="499" actId="20577"/>
          <ac:spMkLst>
            <pc:docMk/>
            <pc:sldMk cId="4098307423" sldId="4431"/>
            <ac:spMk id="61" creationId="{078D906A-B051-4CA1-A8A9-2D7EF3F34148}"/>
          </ac:spMkLst>
        </pc:spChg>
      </pc:sldChg>
      <pc:sldChg chg="del">
        <pc:chgData name="Robin Rettien" userId="d3b77970-caed-4e6f-89f3-1a113df11dad" providerId="ADAL" clId="{7689E4C4-26E7-4232-9C2E-DE978DA4CFB3}" dt="2020-11-23T14:20:47.216" v="16" actId="47"/>
        <pc:sldMkLst>
          <pc:docMk/>
          <pc:sldMk cId="2843032093" sldId="4437"/>
        </pc:sldMkLst>
      </pc:sldChg>
      <pc:sldChg chg="add del">
        <pc:chgData name="Robin Rettien" userId="d3b77970-caed-4e6f-89f3-1a113df11dad" providerId="ADAL" clId="{7689E4C4-26E7-4232-9C2E-DE978DA4CFB3}" dt="2020-11-24T12:54:18.200" v="365" actId="47"/>
        <pc:sldMkLst>
          <pc:docMk/>
          <pc:sldMk cId="535522743" sldId="4448"/>
        </pc:sldMkLst>
      </pc:sldChg>
      <pc:sldChg chg="delSp modSp mod">
        <pc:chgData name="Robin Rettien" userId="d3b77970-caed-4e6f-89f3-1a113df11dad" providerId="ADAL" clId="{7689E4C4-26E7-4232-9C2E-DE978DA4CFB3}" dt="2020-11-24T17:28:08.752" v="394" actId="478"/>
        <pc:sldMkLst>
          <pc:docMk/>
          <pc:sldMk cId="686699456" sldId="4466"/>
        </pc:sldMkLst>
        <pc:spChg chg="mod">
          <ac:chgData name="Robin Rettien" userId="d3b77970-caed-4e6f-89f3-1a113df11dad" providerId="ADAL" clId="{7689E4C4-26E7-4232-9C2E-DE978DA4CFB3}" dt="2020-11-23T17:49:21.531" v="184" actId="20577"/>
          <ac:spMkLst>
            <pc:docMk/>
            <pc:sldMk cId="686699456" sldId="4466"/>
            <ac:spMk id="4" creationId="{721149F0-F1AE-443A-8E71-1BE013C7A6E3}"/>
          </ac:spMkLst>
        </pc:spChg>
        <pc:spChg chg="del">
          <ac:chgData name="Robin Rettien" userId="d3b77970-caed-4e6f-89f3-1a113df11dad" providerId="ADAL" clId="{7689E4C4-26E7-4232-9C2E-DE978DA4CFB3}" dt="2020-11-24T17:28:07.913" v="393" actId="478"/>
          <ac:spMkLst>
            <pc:docMk/>
            <pc:sldMk cId="686699456" sldId="4466"/>
            <ac:spMk id="14" creationId="{3FBF36F2-8ADD-4D31-A6C6-6F9F3EF780D9}"/>
          </ac:spMkLst>
        </pc:spChg>
        <pc:picChg chg="del">
          <ac:chgData name="Robin Rettien" userId="d3b77970-caed-4e6f-89f3-1a113df11dad" providerId="ADAL" clId="{7689E4C4-26E7-4232-9C2E-DE978DA4CFB3}" dt="2020-11-24T17:28:08.752" v="394" actId="478"/>
          <ac:picMkLst>
            <pc:docMk/>
            <pc:sldMk cId="686699456" sldId="4466"/>
            <ac:picMk id="15" creationId="{E53138DA-BF9A-494C-9938-DE95C62B7FCD}"/>
          </ac:picMkLst>
        </pc:picChg>
      </pc:sldChg>
      <pc:sldChg chg="del">
        <pc:chgData name="Robin Rettien" userId="d3b77970-caed-4e6f-89f3-1a113df11dad" providerId="ADAL" clId="{7689E4C4-26E7-4232-9C2E-DE978DA4CFB3}" dt="2020-11-23T14:20:47.477" v="17" actId="47"/>
        <pc:sldMkLst>
          <pc:docMk/>
          <pc:sldMk cId="3607771872" sldId="4467"/>
        </pc:sldMkLst>
      </pc:sldChg>
      <pc:sldChg chg="del">
        <pc:chgData name="Robin Rettien" userId="d3b77970-caed-4e6f-89f3-1a113df11dad" providerId="ADAL" clId="{7689E4C4-26E7-4232-9C2E-DE978DA4CFB3}" dt="2020-11-23T14:20:47.758" v="18" actId="47"/>
        <pc:sldMkLst>
          <pc:docMk/>
          <pc:sldMk cId="3561715792" sldId="4468"/>
        </pc:sldMkLst>
      </pc:sldChg>
      <pc:sldChg chg="del">
        <pc:chgData name="Robin Rettien" userId="d3b77970-caed-4e6f-89f3-1a113df11dad" providerId="ADAL" clId="{7689E4C4-26E7-4232-9C2E-DE978DA4CFB3}" dt="2020-11-23T14:20:48.030" v="19" actId="47"/>
        <pc:sldMkLst>
          <pc:docMk/>
          <pc:sldMk cId="2871285774" sldId="4469"/>
        </pc:sldMkLst>
      </pc:sldChg>
      <pc:sldChg chg="del">
        <pc:chgData name="Robin Rettien" userId="d3b77970-caed-4e6f-89f3-1a113df11dad" providerId="ADAL" clId="{7689E4C4-26E7-4232-9C2E-DE978DA4CFB3}" dt="2020-11-23T14:20:48.328" v="20" actId="47"/>
        <pc:sldMkLst>
          <pc:docMk/>
          <pc:sldMk cId="2657895909" sldId="4470"/>
        </pc:sldMkLst>
      </pc:sldChg>
      <pc:sldChg chg="del">
        <pc:chgData name="Robin Rettien" userId="d3b77970-caed-4e6f-89f3-1a113df11dad" providerId="ADAL" clId="{7689E4C4-26E7-4232-9C2E-DE978DA4CFB3}" dt="2020-11-23T14:20:48.630" v="21" actId="47"/>
        <pc:sldMkLst>
          <pc:docMk/>
          <pc:sldMk cId="2530781139" sldId="4471"/>
        </pc:sldMkLst>
      </pc:sldChg>
      <pc:sldChg chg="del">
        <pc:chgData name="Robin Rettien" userId="d3b77970-caed-4e6f-89f3-1a113df11dad" providerId="ADAL" clId="{7689E4C4-26E7-4232-9C2E-DE978DA4CFB3}" dt="2020-11-23T14:20:49.241" v="23" actId="47"/>
        <pc:sldMkLst>
          <pc:docMk/>
          <pc:sldMk cId="359526628" sldId="4472"/>
        </pc:sldMkLst>
      </pc:sldChg>
      <pc:sldChg chg="del">
        <pc:chgData name="Robin Rettien" userId="d3b77970-caed-4e6f-89f3-1a113df11dad" providerId="ADAL" clId="{7689E4C4-26E7-4232-9C2E-DE978DA4CFB3}" dt="2020-11-23T14:20:49.565" v="24" actId="47"/>
        <pc:sldMkLst>
          <pc:docMk/>
          <pc:sldMk cId="2718131396" sldId="4473"/>
        </pc:sldMkLst>
      </pc:sldChg>
      <pc:sldChg chg="del">
        <pc:chgData name="Robin Rettien" userId="d3b77970-caed-4e6f-89f3-1a113df11dad" providerId="ADAL" clId="{7689E4C4-26E7-4232-9C2E-DE978DA4CFB3}" dt="2020-11-23T14:20:50.716" v="25" actId="47"/>
        <pc:sldMkLst>
          <pc:docMk/>
          <pc:sldMk cId="1407192383" sldId="4474"/>
        </pc:sldMkLst>
      </pc:sldChg>
      <pc:sldChg chg="del">
        <pc:chgData name="Robin Rettien" userId="d3b77970-caed-4e6f-89f3-1a113df11dad" providerId="ADAL" clId="{7689E4C4-26E7-4232-9C2E-DE978DA4CFB3}" dt="2020-11-23T14:20:50.946" v="26" actId="47"/>
        <pc:sldMkLst>
          <pc:docMk/>
          <pc:sldMk cId="4175044044" sldId="4475"/>
        </pc:sldMkLst>
      </pc:sldChg>
      <pc:sldChg chg="del">
        <pc:chgData name="Robin Rettien" userId="d3b77970-caed-4e6f-89f3-1a113df11dad" providerId="ADAL" clId="{7689E4C4-26E7-4232-9C2E-DE978DA4CFB3}" dt="2020-11-23T14:20:51.550" v="28" actId="47"/>
        <pc:sldMkLst>
          <pc:docMk/>
          <pc:sldMk cId="4198397139" sldId="4476"/>
        </pc:sldMkLst>
      </pc:sldChg>
      <pc:sldChg chg="del">
        <pc:chgData name="Robin Rettien" userId="d3b77970-caed-4e6f-89f3-1a113df11dad" providerId="ADAL" clId="{7689E4C4-26E7-4232-9C2E-DE978DA4CFB3}" dt="2020-11-23T14:20:52.411" v="30" actId="47"/>
        <pc:sldMkLst>
          <pc:docMk/>
          <pc:sldMk cId="1815526282" sldId="4477"/>
        </pc:sldMkLst>
      </pc:sldChg>
      <pc:sldChg chg="del">
        <pc:chgData name="Robin Rettien" userId="d3b77970-caed-4e6f-89f3-1a113df11dad" providerId="ADAL" clId="{7689E4C4-26E7-4232-9C2E-DE978DA4CFB3}" dt="2020-11-23T17:49:28.276" v="186" actId="47"/>
        <pc:sldMkLst>
          <pc:docMk/>
          <pc:sldMk cId="776454013" sldId="4478"/>
        </pc:sldMkLst>
      </pc:sldChg>
      <pc:sldChg chg="del">
        <pc:chgData name="Robin Rettien" userId="d3b77970-caed-4e6f-89f3-1a113df11dad" providerId="ADAL" clId="{7689E4C4-26E7-4232-9C2E-DE978DA4CFB3}" dt="2020-11-23T17:49:29.010" v="188" actId="47"/>
        <pc:sldMkLst>
          <pc:docMk/>
          <pc:sldMk cId="1058518698" sldId="4480"/>
        </pc:sldMkLst>
      </pc:sldChg>
      <pc:sldChg chg="del">
        <pc:chgData name="Robin Rettien" userId="d3b77970-caed-4e6f-89f3-1a113df11dad" providerId="ADAL" clId="{7689E4C4-26E7-4232-9C2E-DE978DA4CFB3}" dt="2020-11-23T14:21:07.535" v="36" actId="47"/>
        <pc:sldMkLst>
          <pc:docMk/>
          <pc:sldMk cId="3712010389" sldId="4481"/>
        </pc:sldMkLst>
      </pc:sldChg>
      <pc:sldChg chg="modSp del mod">
        <pc:chgData name="Robin Rettien" userId="d3b77970-caed-4e6f-89f3-1a113df11dad" providerId="ADAL" clId="{7689E4C4-26E7-4232-9C2E-DE978DA4CFB3}" dt="2020-11-23T14:21:28.937" v="49" actId="47"/>
        <pc:sldMkLst>
          <pc:docMk/>
          <pc:sldMk cId="58685191" sldId="4482"/>
        </pc:sldMkLst>
        <pc:spChg chg="mod">
          <ac:chgData name="Robin Rettien" userId="d3b77970-caed-4e6f-89f3-1a113df11dad" providerId="ADAL" clId="{7689E4C4-26E7-4232-9C2E-DE978DA4CFB3}" dt="2020-11-23T14:21:26.277" v="48" actId="20577"/>
          <ac:spMkLst>
            <pc:docMk/>
            <pc:sldMk cId="58685191" sldId="4482"/>
            <ac:spMk id="2" creationId="{0518E33F-A338-4998-BEAE-43248FEFDFA8}"/>
          </ac:spMkLst>
        </pc:spChg>
      </pc:sldChg>
      <pc:sldChg chg="del">
        <pc:chgData name="Robin Rettien" userId="d3b77970-caed-4e6f-89f3-1a113df11dad" providerId="ADAL" clId="{7689E4C4-26E7-4232-9C2E-DE978DA4CFB3}" dt="2020-11-23T14:21:40.570" v="52" actId="47"/>
        <pc:sldMkLst>
          <pc:docMk/>
          <pc:sldMk cId="4273903994" sldId="4483"/>
        </pc:sldMkLst>
      </pc:sldChg>
      <pc:sldChg chg="del">
        <pc:chgData name="Robin Rettien" userId="d3b77970-caed-4e6f-89f3-1a113df11dad" providerId="ADAL" clId="{7689E4C4-26E7-4232-9C2E-DE978DA4CFB3}" dt="2020-11-23T14:21:41.184" v="53" actId="47"/>
        <pc:sldMkLst>
          <pc:docMk/>
          <pc:sldMk cId="4003307983" sldId="4484"/>
        </pc:sldMkLst>
      </pc:sldChg>
      <pc:sldChg chg="del">
        <pc:chgData name="Robin Rettien" userId="d3b77970-caed-4e6f-89f3-1a113df11dad" providerId="ADAL" clId="{7689E4C4-26E7-4232-9C2E-DE978DA4CFB3}" dt="2020-11-23T14:21:42.772" v="55" actId="47"/>
        <pc:sldMkLst>
          <pc:docMk/>
          <pc:sldMk cId="1311273278" sldId="4485"/>
        </pc:sldMkLst>
      </pc:sldChg>
      <pc:sldChg chg="del">
        <pc:chgData name="Robin Rettien" userId="d3b77970-caed-4e6f-89f3-1a113df11dad" providerId="ADAL" clId="{7689E4C4-26E7-4232-9C2E-DE978DA4CFB3}" dt="2020-11-23T14:21:43.051" v="56" actId="47"/>
        <pc:sldMkLst>
          <pc:docMk/>
          <pc:sldMk cId="1532820432" sldId="4486"/>
        </pc:sldMkLst>
      </pc:sldChg>
      <pc:sldChg chg="del">
        <pc:chgData name="Robin Rettien" userId="d3b77970-caed-4e6f-89f3-1a113df11dad" providerId="ADAL" clId="{7689E4C4-26E7-4232-9C2E-DE978DA4CFB3}" dt="2020-11-23T14:21:43.318" v="57" actId="47"/>
        <pc:sldMkLst>
          <pc:docMk/>
          <pc:sldMk cId="1415521392" sldId="4487"/>
        </pc:sldMkLst>
      </pc:sldChg>
      <pc:sldChg chg="del">
        <pc:chgData name="Robin Rettien" userId="d3b77970-caed-4e6f-89f3-1a113df11dad" providerId="ADAL" clId="{7689E4C4-26E7-4232-9C2E-DE978DA4CFB3}" dt="2020-11-23T14:21:43.565" v="58" actId="47"/>
        <pc:sldMkLst>
          <pc:docMk/>
          <pc:sldMk cId="394294868" sldId="4488"/>
        </pc:sldMkLst>
      </pc:sldChg>
      <pc:sldChg chg="del">
        <pc:chgData name="Robin Rettien" userId="d3b77970-caed-4e6f-89f3-1a113df11dad" providerId="ADAL" clId="{7689E4C4-26E7-4232-9C2E-DE978DA4CFB3}" dt="2020-11-23T14:21:44.100" v="59" actId="47"/>
        <pc:sldMkLst>
          <pc:docMk/>
          <pc:sldMk cId="3099682598" sldId="4489"/>
        </pc:sldMkLst>
      </pc:sldChg>
      <pc:sldChg chg="del">
        <pc:chgData name="Robin Rettien" userId="d3b77970-caed-4e6f-89f3-1a113df11dad" providerId="ADAL" clId="{7689E4C4-26E7-4232-9C2E-DE978DA4CFB3}" dt="2020-11-23T14:21:44.825" v="61" actId="47"/>
        <pc:sldMkLst>
          <pc:docMk/>
          <pc:sldMk cId="381624051" sldId="4490"/>
        </pc:sldMkLst>
      </pc:sldChg>
      <pc:sldChg chg="del">
        <pc:chgData name="Robin Rettien" userId="d3b77970-caed-4e6f-89f3-1a113df11dad" providerId="ADAL" clId="{7689E4C4-26E7-4232-9C2E-DE978DA4CFB3}" dt="2020-11-23T14:21:45.038" v="62" actId="47"/>
        <pc:sldMkLst>
          <pc:docMk/>
          <pc:sldMk cId="3934869442" sldId="4491"/>
        </pc:sldMkLst>
      </pc:sldChg>
      <pc:sldChg chg="add del">
        <pc:chgData name="Robin Rettien" userId="d3b77970-caed-4e6f-89f3-1a113df11dad" providerId="ADAL" clId="{7689E4C4-26E7-4232-9C2E-DE978DA4CFB3}" dt="2020-11-23T15:04:22.691" v="114" actId="47"/>
        <pc:sldMkLst>
          <pc:docMk/>
          <pc:sldMk cId="3145841499" sldId="4492"/>
        </pc:sldMkLst>
      </pc:sldChg>
      <pc:sldChg chg="add del">
        <pc:chgData name="Robin Rettien" userId="d3b77970-caed-4e6f-89f3-1a113df11dad" providerId="ADAL" clId="{7689E4C4-26E7-4232-9C2E-DE978DA4CFB3}" dt="2020-11-23T15:04:22.993" v="115" actId="47"/>
        <pc:sldMkLst>
          <pc:docMk/>
          <pc:sldMk cId="661457816" sldId="4493"/>
        </pc:sldMkLst>
      </pc:sldChg>
      <pc:sldChg chg="add del">
        <pc:chgData name="Robin Rettien" userId="d3b77970-caed-4e6f-89f3-1a113df11dad" providerId="ADAL" clId="{7689E4C4-26E7-4232-9C2E-DE978DA4CFB3}" dt="2020-11-23T15:04:23.040" v="116" actId="47"/>
        <pc:sldMkLst>
          <pc:docMk/>
          <pc:sldMk cId="3110351736" sldId="4494"/>
        </pc:sldMkLst>
      </pc:sldChg>
      <pc:sldChg chg="add del">
        <pc:chgData name="Robin Rettien" userId="d3b77970-caed-4e6f-89f3-1a113df11dad" providerId="ADAL" clId="{7689E4C4-26E7-4232-9C2E-DE978DA4CFB3}" dt="2020-11-23T15:04:23.638" v="117" actId="47"/>
        <pc:sldMkLst>
          <pc:docMk/>
          <pc:sldMk cId="964798810" sldId="4495"/>
        </pc:sldMkLst>
      </pc:sldChg>
      <pc:sldChg chg="del">
        <pc:chgData name="Robin Rettien" userId="d3b77970-caed-4e6f-89f3-1a113df11dad" providerId="ADAL" clId="{7689E4C4-26E7-4232-9C2E-DE978DA4CFB3}" dt="2020-11-23T15:04:24.040" v="118" actId="47"/>
        <pc:sldMkLst>
          <pc:docMk/>
          <pc:sldMk cId="1011066745" sldId="4496"/>
        </pc:sldMkLst>
      </pc:sldChg>
      <pc:sldChg chg="del">
        <pc:chgData name="Robin Rettien" userId="d3b77970-caed-4e6f-89f3-1a113df11dad" providerId="ADAL" clId="{7689E4C4-26E7-4232-9C2E-DE978DA4CFB3}" dt="2020-11-23T17:49:31.112" v="191" actId="47"/>
        <pc:sldMkLst>
          <pc:docMk/>
          <pc:sldMk cId="435248604" sldId="4498"/>
        </pc:sldMkLst>
      </pc:sldChg>
      <pc:sldChg chg="addSp delSp modSp mod">
        <pc:chgData name="Robin Rettien" userId="d3b77970-caed-4e6f-89f3-1a113df11dad" providerId="ADAL" clId="{7689E4C4-26E7-4232-9C2E-DE978DA4CFB3}" dt="2020-11-25T16:50:17.934" v="410" actId="1076"/>
        <pc:sldMkLst>
          <pc:docMk/>
          <pc:sldMk cId="3723857203" sldId="4505"/>
        </pc:sldMkLst>
        <pc:spChg chg="mod">
          <ac:chgData name="Robin Rettien" userId="d3b77970-caed-4e6f-89f3-1a113df11dad" providerId="ADAL" clId="{7689E4C4-26E7-4232-9C2E-DE978DA4CFB3}" dt="2020-11-25T16:50:17.934" v="410" actId="1076"/>
          <ac:spMkLst>
            <pc:docMk/>
            <pc:sldMk cId="3723857203" sldId="4505"/>
            <ac:spMk id="16" creationId="{8AE2D7A0-DC95-4A97-B402-99AA6142072C}"/>
          </ac:spMkLst>
        </pc:spChg>
        <pc:grpChg chg="add mod">
          <ac:chgData name="Robin Rettien" userId="d3b77970-caed-4e6f-89f3-1a113df11dad" providerId="ADAL" clId="{7689E4C4-26E7-4232-9C2E-DE978DA4CFB3}" dt="2020-11-25T16:49:51.399" v="399" actId="164"/>
          <ac:grpSpMkLst>
            <pc:docMk/>
            <pc:sldMk cId="3723857203" sldId="4505"/>
            <ac:grpSpMk id="12" creationId="{149BB62E-C705-4E6F-8A04-C3DE534F9699}"/>
          </ac:grpSpMkLst>
        </pc:grpChg>
        <pc:picChg chg="del mod">
          <ac:chgData name="Robin Rettien" userId="d3b77970-caed-4e6f-89f3-1a113df11dad" providerId="ADAL" clId="{7689E4C4-26E7-4232-9C2E-DE978DA4CFB3}" dt="2020-11-25T16:50:14.682" v="409" actId="478"/>
          <ac:picMkLst>
            <pc:docMk/>
            <pc:sldMk cId="3723857203" sldId="4505"/>
            <ac:picMk id="7" creationId="{6450EE84-2EC8-4EB9-8B02-559C1F0518F5}"/>
          </ac:picMkLst>
        </pc:picChg>
        <pc:picChg chg="add mod ord">
          <ac:chgData name="Robin Rettien" userId="d3b77970-caed-4e6f-89f3-1a113df11dad" providerId="ADAL" clId="{7689E4C4-26E7-4232-9C2E-DE978DA4CFB3}" dt="2020-11-25T16:50:12.683" v="408" actId="167"/>
          <ac:picMkLst>
            <pc:docMk/>
            <pc:sldMk cId="3723857203" sldId="4505"/>
            <ac:picMk id="10" creationId="{21C0D13C-DDC5-4E8D-AF3F-F657885594F2}"/>
          </ac:picMkLst>
        </pc:picChg>
      </pc:sldChg>
      <pc:sldChg chg="modSp mod">
        <pc:chgData name="Robin Rettien" userId="d3b77970-caed-4e6f-89f3-1a113df11dad" providerId="ADAL" clId="{7689E4C4-26E7-4232-9C2E-DE978DA4CFB3}" dt="2020-11-23T17:49:45.629" v="203" actId="20577"/>
        <pc:sldMkLst>
          <pc:docMk/>
          <pc:sldMk cId="4073120430" sldId="4515"/>
        </pc:sldMkLst>
        <pc:spChg chg="mod">
          <ac:chgData name="Robin Rettien" userId="d3b77970-caed-4e6f-89f3-1a113df11dad" providerId="ADAL" clId="{7689E4C4-26E7-4232-9C2E-DE978DA4CFB3}" dt="2020-11-23T17:49:45.629" v="203" actId="20577"/>
          <ac:spMkLst>
            <pc:docMk/>
            <pc:sldMk cId="4073120430" sldId="4515"/>
            <ac:spMk id="2" creationId="{0518E33F-A338-4998-BEAE-43248FEFDFA8}"/>
          </ac:spMkLst>
        </pc:spChg>
      </pc:sldChg>
      <pc:sldChg chg="modSp mod">
        <pc:chgData name="Robin Rettien" userId="d3b77970-caed-4e6f-89f3-1a113df11dad" providerId="ADAL" clId="{7689E4C4-26E7-4232-9C2E-DE978DA4CFB3}" dt="2020-11-24T17:02:58.459" v="374" actId="14100"/>
        <pc:sldMkLst>
          <pc:docMk/>
          <pc:sldMk cId="3024342461" sldId="4519"/>
        </pc:sldMkLst>
        <pc:spChg chg="mod">
          <ac:chgData name="Robin Rettien" userId="d3b77970-caed-4e6f-89f3-1a113df11dad" providerId="ADAL" clId="{7689E4C4-26E7-4232-9C2E-DE978DA4CFB3}" dt="2020-11-24T17:02:58.459" v="374" actId="14100"/>
          <ac:spMkLst>
            <pc:docMk/>
            <pc:sldMk cId="3024342461" sldId="4519"/>
            <ac:spMk id="8" creationId="{6BFFB7E8-FAD0-48A4-AD48-50D2C46D0C72}"/>
          </ac:spMkLst>
        </pc:spChg>
      </pc:sldChg>
      <pc:sldChg chg="addSp modSp mod">
        <pc:chgData name="Robin Rettien" userId="d3b77970-caed-4e6f-89f3-1a113df11dad" providerId="ADAL" clId="{7689E4C4-26E7-4232-9C2E-DE978DA4CFB3}" dt="2020-11-24T17:04:56.157" v="392" actId="1037"/>
        <pc:sldMkLst>
          <pc:docMk/>
          <pc:sldMk cId="4081695896" sldId="4520"/>
        </pc:sldMkLst>
        <pc:spChg chg="mod">
          <ac:chgData name="Robin Rettien" userId="d3b77970-caed-4e6f-89f3-1a113df11dad" providerId="ADAL" clId="{7689E4C4-26E7-4232-9C2E-DE978DA4CFB3}" dt="2020-11-23T17:48:52.144" v="175" actId="20577"/>
          <ac:spMkLst>
            <pc:docMk/>
            <pc:sldMk cId="4081695896" sldId="4520"/>
            <ac:spMk id="21" creationId="{A72AE591-3E09-4614-960C-8E841A43253C}"/>
          </ac:spMkLst>
        </pc:spChg>
        <pc:grpChg chg="mod">
          <ac:chgData name="Robin Rettien" userId="d3b77970-caed-4e6f-89f3-1a113df11dad" providerId="ADAL" clId="{7689E4C4-26E7-4232-9C2E-DE978DA4CFB3}" dt="2020-11-23T17:48:59.931" v="176" actId="571"/>
          <ac:grpSpMkLst>
            <pc:docMk/>
            <pc:sldMk cId="4081695896" sldId="4520"/>
            <ac:grpSpMk id="8" creationId="{B9C719D0-1C76-47E9-8ADA-09C31C2F273A}"/>
          </ac:grpSpMkLst>
        </pc:grpChg>
        <pc:grpChg chg="mod">
          <ac:chgData name="Robin Rettien" userId="d3b77970-caed-4e6f-89f3-1a113df11dad" providerId="ADAL" clId="{7689E4C4-26E7-4232-9C2E-DE978DA4CFB3}" dt="2020-11-24T17:04:47.667" v="385" actId="571"/>
          <ac:grpSpMkLst>
            <pc:docMk/>
            <pc:sldMk cId="4081695896" sldId="4520"/>
            <ac:grpSpMk id="14" creationId="{0E4AC950-68F0-4699-85FF-6C3225743DE4}"/>
          </ac:grpSpMkLst>
        </pc:grpChg>
        <pc:picChg chg="mod">
          <ac:chgData name="Robin Rettien" userId="d3b77970-caed-4e6f-89f3-1a113df11dad" providerId="ADAL" clId="{7689E4C4-26E7-4232-9C2E-DE978DA4CFB3}" dt="2020-11-23T17:48:59.931" v="176" actId="571"/>
          <ac:picMkLst>
            <pc:docMk/>
            <pc:sldMk cId="4081695896" sldId="4520"/>
            <ac:picMk id="6" creationId="{1A7CD683-A4FE-40C6-B5D4-6372F59D835F}"/>
          </ac:picMkLst>
        </pc:picChg>
        <pc:picChg chg="mod">
          <ac:chgData name="Robin Rettien" userId="d3b77970-caed-4e6f-89f3-1a113df11dad" providerId="ADAL" clId="{7689E4C4-26E7-4232-9C2E-DE978DA4CFB3}" dt="2020-11-24T17:04:47.667" v="385" actId="571"/>
          <ac:picMkLst>
            <pc:docMk/>
            <pc:sldMk cId="4081695896" sldId="4520"/>
            <ac:picMk id="13" creationId="{FFABF7C9-D50A-45B6-BF12-1E5A7A47561E}"/>
          </ac:picMkLst>
        </pc:picChg>
        <pc:picChg chg="add mod">
          <ac:chgData name="Robin Rettien" userId="d3b77970-caed-4e6f-89f3-1a113df11dad" providerId="ADAL" clId="{7689E4C4-26E7-4232-9C2E-DE978DA4CFB3}" dt="2020-11-23T17:49:03.002" v="177" actId="1076"/>
          <ac:picMkLst>
            <pc:docMk/>
            <pc:sldMk cId="4081695896" sldId="4520"/>
            <ac:picMk id="31" creationId="{2F288EC6-0D5E-47A7-BFC0-72181F4C2801}"/>
          </ac:picMkLst>
        </pc:picChg>
        <pc:picChg chg="add mod">
          <ac:chgData name="Robin Rettien" userId="d3b77970-caed-4e6f-89f3-1a113df11dad" providerId="ADAL" clId="{7689E4C4-26E7-4232-9C2E-DE978DA4CFB3}" dt="2020-11-24T17:04:56.157" v="392" actId="1037"/>
          <ac:picMkLst>
            <pc:docMk/>
            <pc:sldMk cId="4081695896" sldId="4520"/>
            <ac:picMk id="32" creationId="{635C94E5-1DDB-4752-B455-A4F3EC56EBFF}"/>
          </ac:picMkLst>
        </pc:picChg>
        <pc:picChg chg="mod">
          <ac:chgData name="Robin Rettien" userId="d3b77970-caed-4e6f-89f3-1a113df11dad" providerId="ADAL" clId="{7689E4C4-26E7-4232-9C2E-DE978DA4CFB3}" dt="2020-11-23T17:48:59.931" v="176" actId="571"/>
          <ac:picMkLst>
            <pc:docMk/>
            <pc:sldMk cId="4081695896" sldId="4520"/>
            <ac:picMk id="34" creationId="{0C7F680C-0115-4688-920A-81993B37870F}"/>
          </ac:picMkLst>
        </pc:picChg>
        <pc:picChg chg="mod">
          <ac:chgData name="Robin Rettien" userId="d3b77970-caed-4e6f-89f3-1a113df11dad" providerId="ADAL" clId="{7689E4C4-26E7-4232-9C2E-DE978DA4CFB3}" dt="2020-11-24T17:04:47.667" v="385" actId="571"/>
          <ac:picMkLst>
            <pc:docMk/>
            <pc:sldMk cId="4081695896" sldId="4520"/>
            <ac:picMk id="37" creationId="{25A10AA4-17CA-485F-9734-47DDD812D7AE}"/>
          </ac:picMkLst>
        </pc:picChg>
      </pc:sldChg>
      <pc:sldChg chg="del">
        <pc:chgData name="Robin Rettien" userId="d3b77970-caed-4e6f-89f3-1a113df11dad" providerId="ADAL" clId="{7689E4C4-26E7-4232-9C2E-DE978DA4CFB3}" dt="2020-11-23T14:20:53.926" v="32" actId="47"/>
        <pc:sldMkLst>
          <pc:docMk/>
          <pc:sldMk cId="2172363109" sldId="4531"/>
        </pc:sldMkLst>
      </pc:sldChg>
      <pc:sldChg chg="modSp mod">
        <pc:chgData name="Robin Rettien" userId="d3b77970-caed-4e6f-89f3-1a113df11dad" providerId="ADAL" clId="{7689E4C4-26E7-4232-9C2E-DE978DA4CFB3}" dt="2020-11-25T17:38:12.499" v="534" actId="20577"/>
        <pc:sldMkLst>
          <pc:docMk/>
          <pc:sldMk cId="3615338953" sldId="4543"/>
        </pc:sldMkLst>
        <pc:spChg chg="mod">
          <ac:chgData name="Robin Rettien" userId="d3b77970-caed-4e6f-89f3-1a113df11dad" providerId="ADAL" clId="{7689E4C4-26E7-4232-9C2E-DE978DA4CFB3}" dt="2020-11-23T17:49:50.534" v="204" actId="20577"/>
          <ac:spMkLst>
            <pc:docMk/>
            <pc:sldMk cId="3615338953" sldId="4543"/>
            <ac:spMk id="2" creationId="{0518E33F-A338-4998-BEAE-43248FEFDFA8}"/>
          </ac:spMkLst>
        </pc:spChg>
        <pc:graphicFrameChg chg="modGraphic">
          <ac:chgData name="Robin Rettien" userId="d3b77970-caed-4e6f-89f3-1a113df11dad" providerId="ADAL" clId="{7689E4C4-26E7-4232-9C2E-DE978DA4CFB3}" dt="2020-11-25T17:38:12.499" v="534" actId="20577"/>
          <ac:graphicFrameMkLst>
            <pc:docMk/>
            <pc:sldMk cId="3615338953" sldId="4543"/>
            <ac:graphicFrameMk id="7" creationId="{0F71C5EA-4F60-44B4-AE20-496F9CFDF6F3}"/>
          </ac:graphicFrameMkLst>
        </pc:graphicFrameChg>
      </pc:sldChg>
      <pc:sldChg chg="modSp mod">
        <pc:chgData name="Robin Rettien" userId="d3b77970-caed-4e6f-89f3-1a113df11dad" providerId="ADAL" clId="{7689E4C4-26E7-4232-9C2E-DE978DA4CFB3}" dt="2020-11-23T17:49:58.206" v="218" actId="20577"/>
        <pc:sldMkLst>
          <pc:docMk/>
          <pc:sldMk cId="3513166889" sldId="4545"/>
        </pc:sldMkLst>
        <pc:spChg chg="mod">
          <ac:chgData name="Robin Rettien" userId="d3b77970-caed-4e6f-89f3-1a113df11dad" providerId="ADAL" clId="{7689E4C4-26E7-4232-9C2E-DE978DA4CFB3}" dt="2020-11-23T17:49:58.206" v="218" actId="20577"/>
          <ac:spMkLst>
            <pc:docMk/>
            <pc:sldMk cId="3513166889" sldId="4545"/>
            <ac:spMk id="2" creationId="{3C1B0296-6F83-4A61-8271-7BDDAF75F8E3}"/>
          </ac:spMkLst>
        </pc:spChg>
      </pc:sldChg>
      <pc:sldChg chg="modSp mod">
        <pc:chgData name="Robin Rettien" userId="d3b77970-caed-4e6f-89f3-1a113df11dad" providerId="ADAL" clId="{7689E4C4-26E7-4232-9C2E-DE978DA4CFB3}" dt="2020-11-23T17:50:02.971" v="219" actId="20577"/>
        <pc:sldMkLst>
          <pc:docMk/>
          <pc:sldMk cId="1716576604" sldId="4546"/>
        </pc:sldMkLst>
        <pc:spChg chg="mod">
          <ac:chgData name="Robin Rettien" userId="d3b77970-caed-4e6f-89f3-1a113df11dad" providerId="ADAL" clId="{7689E4C4-26E7-4232-9C2E-DE978DA4CFB3}" dt="2020-11-23T17:50:02.971" v="219" actId="20577"/>
          <ac:spMkLst>
            <pc:docMk/>
            <pc:sldMk cId="1716576604" sldId="4546"/>
            <ac:spMk id="2" creationId="{224FEEB2-3200-4E98-B0B4-F1D37DE5C119}"/>
          </ac:spMkLst>
        </pc:spChg>
      </pc:sldChg>
      <pc:sldChg chg="modSp mod">
        <pc:chgData name="Robin Rettien" userId="d3b77970-caed-4e6f-89f3-1a113df11dad" providerId="ADAL" clId="{7689E4C4-26E7-4232-9C2E-DE978DA4CFB3}" dt="2020-11-23T17:50:07.231" v="220" actId="20577"/>
        <pc:sldMkLst>
          <pc:docMk/>
          <pc:sldMk cId="350211027" sldId="4547"/>
        </pc:sldMkLst>
        <pc:spChg chg="mod">
          <ac:chgData name="Robin Rettien" userId="d3b77970-caed-4e6f-89f3-1a113df11dad" providerId="ADAL" clId="{7689E4C4-26E7-4232-9C2E-DE978DA4CFB3}" dt="2020-11-23T17:50:07.231" v="220" actId="20577"/>
          <ac:spMkLst>
            <pc:docMk/>
            <pc:sldMk cId="350211027" sldId="4547"/>
            <ac:spMk id="2" creationId="{224FEEB2-3200-4E98-B0B4-F1D37DE5C119}"/>
          </ac:spMkLst>
        </pc:spChg>
      </pc:sldChg>
      <pc:sldChg chg="modSp mod">
        <pc:chgData name="Robin Rettien" userId="d3b77970-caed-4e6f-89f3-1a113df11dad" providerId="ADAL" clId="{7689E4C4-26E7-4232-9C2E-DE978DA4CFB3}" dt="2020-11-23T17:50:10.455" v="221" actId="20577"/>
        <pc:sldMkLst>
          <pc:docMk/>
          <pc:sldMk cId="841112482" sldId="4548"/>
        </pc:sldMkLst>
        <pc:spChg chg="mod">
          <ac:chgData name="Robin Rettien" userId="d3b77970-caed-4e6f-89f3-1a113df11dad" providerId="ADAL" clId="{7689E4C4-26E7-4232-9C2E-DE978DA4CFB3}" dt="2020-11-23T17:50:10.455" v="221" actId="20577"/>
          <ac:spMkLst>
            <pc:docMk/>
            <pc:sldMk cId="841112482" sldId="4548"/>
            <ac:spMk id="2" creationId="{224FEEB2-3200-4E98-B0B4-F1D37DE5C119}"/>
          </ac:spMkLst>
        </pc:spChg>
      </pc:sldChg>
      <pc:sldChg chg="modSp mod">
        <pc:chgData name="Robin Rettien" userId="d3b77970-caed-4e6f-89f3-1a113df11dad" providerId="ADAL" clId="{7689E4C4-26E7-4232-9C2E-DE978DA4CFB3}" dt="2020-11-23T17:50:39.767" v="222" actId="20577"/>
        <pc:sldMkLst>
          <pc:docMk/>
          <pc:sldMk cId="3715053663" sldId="4549"/>
        </pc:sldMkLst>
        <pc:spChg chg="mod">
          <ac:chgData name="Robin Rettien" userId="d3b77970-caed-4e6f-89f3-1a113df11dad" providerId="ADAL" clId="{7689E4C4-26E7-4232-9C2E-DE978DA4CFB3}" dt="2020-11-23T17:50:39.767" v="222" actId="20577"/>
          <ac:spMkLst>
            <pc:docMk/>
            <pc:sldMk cId="3715053663" sldId="4549"/>
            <ac:spMk id="2" creationId="{0518E33F-A338-4998-BEAE-43248FEFDFA8}"/>
          </ac:spMkLst>
        </pc:spChg>
      </pc:sldChg>
      <pc:sldChg chg="modSp mod">
        <pc:chgData name="Robin Rettien" userId="d3b77970-caed-4e6f-89f3-1a113df11dad" providerId="ADAL" clId="{7689E4C4-26E7-4232-9C2E-DE978DA4CFB3}" dt="2020-11-23T17:50:48.002" v="223" actId="20577"/>
        <pc:sldMkLst>
          <pc:docMk/>
          <pc:sldMk cId="2696964311" sldId="4550"/>
        </pc:sldMkLst>
        <pc:spChg chg="mod">
          <ac:chgData name="Robin Rettien" userId="d3b77970-caed-4e6f-89f3-1a113df11dad" providerId="ADAL" clId="{7689E4C4-26E7-4232-9C2E-DE978DA4CFB3}" dt="2020-11-23T17:50:48.002" v="223" actId="20577"/>
          <ac:spMkLst>
            <pc:docMk/>
            <pc:sldMk cId="2696964311" sldId="4550"/>
            <ac:spMk id="2" creationId="{0518E33F-A338-4998-BEAE-43248FEFDFA8}"/>
          </ac:spMkLst>
        </pc:spChg>
      </pc:sldChg>
      <pc:sldChg chg="modSp mod">
        <pc:chgData name="Robin Rettien" userId="d3b77970-caed-4e6f-89f3-1a113df11dad" providerId="ADAL" clId="{7689E4C4-26E7-4232-9C2E-DE978DA4CFB3}" dt="2020-11-24T17:02:35.128" v="373" actId="20577"/>
        <pc:sldMkLst>
          <pc:docMk/>
          <pc:sldMk cId="2688802646" sldId="4551"/>
        </pc:sldMkLst>
        <pc:spChg chg="mod">
          <ac:chgData name="Robin Rettien" userId="d3b77970-caed-4e6f-89f3-1a113df11dad" providerId="ADAL" clId="{7689E4C4-26E7-4232-9C2E-DE978DA4CFB3}" dt="2020-11-23T17:50:54.954" v="231" actId="20577"/>
          <ac:spMkLst>
            <pc:docMk/>
            <pc:sldMk cId="2688802646" sldId="4551"/>
            <ac:spMk id="2" creationId="{3C1B0296-6F83-4A61-8271-7BDDAF75F8E3}"/>
          </ac:spMkLst>
        </pc:spChg>
        <pc:spChg chg="mod">
          <ac:chgData name="Robin Rettien" userId="d3b77970-caed-4e6f-89f3-1a113df11dad" providerId="ADAL" clId="{7689E4C4-26E7-4232-9C2E-DE978DA4CFB3}" dt="2020-11-24T17:02:35.128" v="373" actId="20577"/>
          <ac:spMkLst>
            <pc:docMk/>
            <pc:sldMk cId="2688802646" sldId="4551"/>
            <ac:spMk id="25" creationId="{F83F7EAB-E819-4F7C-AB07-9257B8B5B863}"/>
          </ac:spMkLst>
        </pc:spChg>
      </pc:sldChg>
      <pc:sldChg chg="modSp mod">
        <pc:chgData name="Robin Rettien" userId="d3b77970-caed-4e6f-89f3-1a113df11dad" providerId="ADAL" clId="{7689E4C4-26E7-4232-9C2E-DE978DA4CFB3}" dt="2020-11-23T17:51:00.403" v="232" actId="20577"/>
        <pc:sldMkLst>
          <pc:docMk/>
          <pc:sldMk cId="3786635756" sldId="4552"/>
        </pc:sldMkLst>
        <pc:spChg chg="mod">
          <ac:chgData name="Robin Rettien" userId="d3b77970-caed-4e6f-89f3-1a113df11dad" providerId="ADAL" clId="{7689E4C4-26E7-4232-9C2E-DE978DA4CFB3}" dt="2020-11-23T17:51:00.403" v="232" actId="20577"/>
          <ac:spMkLst>
            <pc:docMk/>
            <pc:sldMk cId="3786635756" sldId="4552"/>
            <ac:spMk id="2" creationId="{224FEEB2-3200-4E98-B0B4-F1D37DE5C119}"/>
          </ac:spMkLst>
        </pc:spChg>
      </pc:sldChg>
      <pc:sldChg chg="modSp mod">
        <pc:chgData name="Robin Rettien" userId="d3b77970-caed-4e6f-89f3-1a113df11dad" providerId="ADAL" clId="{7689E4C4-26E7-4232-9C2E-DE978DA4CFB3}" dt="2020-11-23T17:51:04.646" v="233" actId="20577"/>
        <pc:sldMkLst>
          <pc:docMk/>
          <pc:sldMk cId="2967990154" sldId="4553"/>
        </pc:sldMkLst>
        <pc:spChg chg="mod">
          <ac:chgData name="Robin Rettien" userId="d3b77970-caed-4e6f-89f3-1a113df11dad" providerId="ADAL" clId="{7689E4C4-26E7-4232-9C2E-DE978DA4CFB3}" dt="2020-11-23T17:51:04.646" v="233" actId="20577"/>
          <ac:spMkLst>
            <pc:docMk/>
            <pc:sldMk cId="2967990154" sldId="4553"/>
            <ac:spMk id="2" creationId="{224FEEB2-3200-4E98-B0B4-F1D37DE5C119}"/>
          </ac:spMkLst>
        </pc:spChg>
      </pc:sldChg>
      <pc:sldChg chg="modSp mod">
        <pc:chgData name="Robin Rettien" userId="d3b77970-caed-4e6f-89f3-1a113df11dad" providerId="ADAL" clId="{7689E4C4-26E7-4232-9C2E-DE978DA4CFB3}" dt="2020-11-23T17:51:08.947" v="234" actId="20577"/>
        <pc:sldMkLst>
          <pc:docMk/>
          <pc:sldMk cId="2176563733" sldId="4554"/>
        </pc:sldMkLst>
        <pc:spChg chg="mod">
          <ac:chgData name="Robin Rettien" userId="d3b77970-caed-4e6f-89f3-1a113df11dad" providerId="ADAL" clId="{7689E4C4-26E7-4232-9C2E-DE978DA4CFB3}" dt="2020-11-23T17:51:08.947" v="234" actId="20577"/>
          <ac:spMkLst>
            <pc:docMk/>
            <pc:sldMk cId="2176563733" sldId="4554"/>
            <ac:spMk id="2" creationId="{224FEEB2-3200-4E98-B0B4-F1D37DE5C119}"/>
          </ac:spMkLst>
        </pc:spChg>
      </pc:sldChg>
      <pc:sldChg chg="modSp mod">
        <pc:chgData name="Robin Rettien" userId="d3b77970-caed-4e6f-89f3-1a113df11dad" providerId="ADAL" clId="{7689E4C4-26E7-4232-9C2E-DE978DA4CFB3}" dt="2020-11-23T17:51:12.758" v="235" actId="20577"/>
        <pc:sldMkLst>
          <pc:docMk/>
          <pc:sldMk cId="3920924172" sldId="4555"/>
        </pc:sldMkLst>
        <pc:spChg chg="mod">
          <ac:chgData name="Robin Rettien" userId="d3b77970-caed-4e6f-89f3-1a113df11dad" providerId="ADAL" clId="{7689E4C4-26E7-4232-9C2E-DE978DA4CFB3}" dt="2020-11-23T17:51:12.758" v="235" actId="20577"/>
          <ac:spMkLst>
            <pc:docMk/>
            <pc:sldMk cId="3920924172" sldId="4555"/>
            <ac:spMk id="2" creationId="{0518E33F-A338-4998-BEAE-43248FEFDFA8}"/>
          </ac:spMkLst>
        </pc:spChg>
      </pc:sldChg>
      <pc:sldChg chg="modSp mod">
        <pc:chgData name="Robin Rettien" userId="d3b77970-caed-4e6f-89f3-1a113df11dad" providerId="ADAL" clId="{7689E4C4-26E7-4232-9C2E-DE978DA4CFB3}" dt="2020-11-23T17:51:15.847" v="236" actId="20577"/>
        <pc:sldMkLst>
          <pc:docMk/>
          <pc:sldMk cId="2516733516" sldId="4556"/>
        </pc:sldMkLst>
        <pc:spChg chg="mod">
          <ac:chgData name="Robin Rettien" userId="d3b77970-caed-4e6f-89f3-1a113df11dad" providerId="ADAL" clId="{7689E4C4-26E7-4232-9C2E-DE978DA4CFB3}" dt="2020-11-23T17:51:15.847" v="236" actId="20577"/>
          <ac:spMkLst>
            <pc:docMk/>
            <pc:sldMk cId="2516733516" sldId="4556"/>
            <ac:spMk id="2" creationId="{0518E33F-A338-4998-BEAE-43248FEFDFA8}"/>
          </ac:spMkLst>
        </pc:spChg>
      </pc:sldChg>
      <pc:sldChg chg="modSp mod">
        <pc:chgData name="Robin Rettien" userId="d3b77970-caed-4e6f-89f3-1a113df11dad" providerId="ADAL" clId="{7689E4C4-26E7-4232-9C2E-DE978DA4CFB3}" dt="2020-11-23T17:51:20.075" v="237" actId="20577"/>
        <pc:sldMkLst>
          <pc:docMk/>
          <pc:sldMk cId="2123963684" sldId="4557"/>
        </pc:sldMkLst>
        <pc:spChg chg="mod">
          <ac:chgData name="Robin Rettien" userId="d3b77970-caed-4e6f-89f3-1a113df11dad" providerId="ADAL" clId="{7689E4C4-26E7-4232-9C2E-DE978DA4CFB3}" dt="2020-11-23T17:51:20.075" v="237" actId="20577"/>
          <ac:spMkLst>
            <pc:docMk/>
            <pc:sldMk cId="2123963684" sldId="4557"/>
            <ac:spMk id="2" creationId="{426F34FD-19EF-42BE-B9A7-1668A36FEFF2}"/>
          </ac:spMkLst>
        </pc:spChg>
      </pc:sldChg>
      <pc:sldChg chg="del">
        <pc:chgData name="Robin Rettien" userId="d3b77970-caed-4e6f-89f3-1a113df11dad" providerId="ADAL" clId="{7689E4C4-26E7-4232-9C2E-DE978DA4CFB3}" dt="2020-11-23T14:20:44.297" v="10" actId="47"/>
        <pc:sldMkLst>
          <pc:docMk/>
          <pc:sldMk cId="3053500909" sldId="4558"/>
        </pc:sldMkLst>
      </pc:sldChg>
      <pc:sldChg chg="del">
        <pc:chgData name="Robin Rettien" userId="d3b77970-caed-4e6f-89f3-1a113df11dad" providerId="ADAL" clId="{7689E4C4-26E7-4232-9C2E-DE978DA4CFB3}" dt="2020-11-23T14:20:45.122" v="13" actId="47"/>
        <pc:sldMkLst>
          <pc:docMk/>
          <pc:sldMk cId="2550319828" sldId="4559"/>
        </pc:sldMkLst>
      </pc:sldChg>
      <pc:sldChg chg="addSp modSp mod">
        <pc:chgData name="Robin Rettien" userId="d3b77970-caed-4e6f-89f3-1a113df11dad" providerId="ADAL" clId="{7689E4C4-26E7-4232-9C2E-DE978DA4CFB3}" dt="2020-11-23T17:48:28.819" v="161" actId="1076"/>
        <pc:sldMkLst>
          <pc:docMk/>
          <pc:sldMk cId="321839724" sldId="4568"/>
        </pc:sldMkLst>
        <pc:picChg chg="add mod ord">
          <ac:chgData name="Robin Rettien" userId="d3b77970-caed-4e6f-89f3-1a113df11dad" providerId="ADAL" clId="{7689E4C4-26E7-4232-9C2E-DE978DA4CFB3}" dt="2020-11-23T17:48:28.819" v="161" actId="1076"/>
          <ac:picMkLst>
            <pc:docMk/>
            <pc:sldMk cId="321839724" sldId="4568"/>
            <ac:picMk id="59" creationId="{AE5F4E28-E1D8-4A14-923E-79705C5770A0}"/>
          </ac:picMkLst>
        </pc:picChg>
      </pc:sldChg>
      <pc:sldChg chg="addSp modSp mod">
        <pc:chgData name="Robin Rettien" userId="d3b77970-caed-4e6f-89f3-1a113df11dad" providerId="ADAL" clId="{7689E4C4-26E7-4232-9C2E-DE978DA4CFB3}" dt="2020-11-24T12:43:51.752" v="263" actId="1076"/>
        <pc:sldMkLst>
          <pc:docMk/>
          <pc:sldMk cId="2761733356" sldId="4569"/>
        </pc:sldMkLst>
        <pc:picChg chg="add mod ord">
          <ac:chgData name="Robin Rettien" userId="d3b77970-caed-4e6f-89f3-1a113df11dad" providerId="ADAL" clId="{7689E4C4-26E7-4232-9C2E-DE978DA4CFB3}" dt="2020-11-23T17:48:34.472" v="163" actId="167"/>
          <ac:picMkLst>
            <pc:docMk/>
            <pc:sldMk cId="2761733356" sldId="4569"/>
            <ac:picMk id="52" creationId="{360CF595-1C7E-4F56-9892-B771DF48B287}"/>
          </ac:picMkLst>
        </pc:picChg>
        <pc:picChg chg="add mod">
          <ac:chgData name="Robin Rettien" userId="d3b77970-caed-4e6f-89f3-1a113df11dad" providerId="ADAL" clId="{7689E4C4-26E7-4232-9C2E-DE978DA4CFB3}" dt="2020-11-24T12:43:51.752" v="263" actId="1076"/>
          <ac:picMkLst>
            <pc:docMk/>
            <pc:sldMk cId="2761733356" sldId="4569"/>
            <ac:picMk id="56" creationId="{1DABB7C0-582E-4B16-9D03-7CDA86638DF8}"/>
          </ac:picMkLst>
        </pc:picChg>
      </pc:sldChg>
      <pc:sldChg chg="del">
        <pc:chgData name="Robin Rettien" userId="d3b77970-caed-4e6f-89f3-1a113df11dad" providerId="ADAL" clId="{7689E4C4-26E7-4232-9C2E-DE978DA4CFB3}" dt="2020-11-23T14:20:45.415" v="14" actId="47"/>
        <pc:sldMkLst>
          <pc:docMk/>
          <pc:sldMk cId="1169208403" sldId="4572"/>
        </pc:sldMkLst>
      </pc:sldChg>
      <pc:sldChg chg="modSp mod">
        <pc:chgData name="Robin Rettien" userId="d3b77970-caed-4e6f-89f3-1a113df11dad" providerId="ADAL" clId="{7689E4C4-26E7-4232-9C2E-DE978DA4CFB3}" dt="2020-11-25T17:26:15.475" v="508" actId="20577"/>
        <pc:sldMkLst>
          <pc:docMk/>
          <pc:sldMk cId="2643318129" sldId="4576"/>
        </pc:sldMkLst>
        <pc:graphicFrameChg chg="modGraphic">
          <ac:chgData name="Robin Rettien" userId="d3b77970-caed-4e6f-89f3-1a113df11dad" providerId="ADAL" clId="{7689E4C4-26E7-4232-9C2E-DE978DA4CFB3}" dt="2020-11-25T17:26:15.475" v="508" actId="20577"/>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689E4C4-26E7-4232-9C2E-DE978DA4CFB3}" dt="2020-11-25T17:26:21.779" v="516" actId="20577"/>
        <pc:sldMkLst>
          <pc:docMk/>
          <pc:sldMk cId="3568858931" sldId="4577"/>
        </pc:sldMkLst>
        <pc:graphicFrameChg chg="modGraphic">
          <ac:chgData name="Robin Rettien" userId="d3b77970-caed-4e6f-89f3-1a113df11dad" providerId="ADAL" clId="{7689E4C4-26E7-4232-9C2E-DE978DA4CFB3}" dt="2020-11-25T17:26:21.779" v="516" actId="20577"/>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689E4C4-26E7-4232-9C2E-DE978DA4CFB3}" dt="2020-11-25T17:26:27.939" v="524" actId="20577"/>
        <pc:sldMkLst>
          <pc:docMk/>
          <pc:sldMk cId="734642804" sldId="4578"/>
        </pc:sldMkLst>
        <pc:graphicFrameChg chg="modGraphic">
          <ac:chgData name="Robin Rettien" userId="d3b77970-caed-4e6f-89f3-1a113df11dad" providerId="ADAL" clId="{7689E4C4-26E7-4232-9C2E-DE978DA4CFB3}" dt="2020-11-25T17:26:27.939" v="524" actId="20577"/>
          <ac:graphicFrameMkLst>
            <pc:docMk/>
            <pc:sldMk cId="734642804" sldId="4578"/>
            <ac:graphicFrameMk id="38" creationId="{EC973635-818A-4831-A1B7-4F1B1727D724}"/>
          </ac:graphicFrameMkLst>
        </pc:graphicFrameChg>
      </pc:sldChg>
      <pc:sldChg chg="addSp delSp modSp mod">
        <pc:chgData name="Robin Rettien" userId="d3b77970-caed-4e6f-89f3-1a113df11dad" providerId="ADAL" clId="{7689E4C4-26E7-4232-9C2E-DE978DA4CFB3}" dt="2020-11-25T16:51:04.972" v="424" actId="1076"/>
        <pc:sldMkLst>
          <pc:docMk/>
          <pc:sldMk cId="3340651568" sldId="4583"/>
        </pc:sldMkLst>
        <pc:spChg chg="mod">
          <ac:chgData name="Robin Rettien" userId="d3b77970-caed-4e6f-89f3-1a113df11dad" providerId="ADAL" clId="{7689E4C4-26E7-4232-9C2E-DE978DA4CFB3}" dt="2020-11-23T17:49:41.593" v="202" actId="20577"/>
          <ac:spMkLst>
            <pc:docMk/>
            <pc:sldMk cId="3340651568" sldId="4583"/>
            <ac:spMk id="2" creationId="{0518E33F-A338-4998-BEAE-43248FEFDFA8}"/>
          </ac:spMkLst>
        </pc:spChg>
        <pc:spChg chg="mod">
          <ac:chgData name="Robin Rettien" userId="d3b77970-caed-4e6f-89f3-1a113df11dad" providerId="ADAL" clId="{7689E4C4-26E7-4232-9C2E-DE978DA4CFB3}" dt="2020-11-24T12:59:45.403" v="367" actId="552"/>
          <ac:spMkLst>
            <pc:docMk/>
            <pc:sldMk cId="3340651568" sldId="4583"/>
            <ac:spMk id="3" creationId="{2DB1F36D-0C97-44A6-9A0C-82767ABBEDC1}"/>
          </ac:spMkLst>
        </pc:spChg>
        <pc:spChg chg="mod">
          <ac:chgData name="Robin Rettien" userId="d3b77970-caed-4e6f-89f3-1a113df11dad" providerId="ADAL" clId="{7689E4C4-26E7-4232-9C2E-DE978DA4CFB3}" dt="2020-11-24T12:53:29.436" v="364"/>
          <ac:spMkLst>
            <pc:docMk/>
            <pc:sldMk cId="3340651568" sldId="4583"/>
            <ac:spMk id="4" creationId="{29CB9718-F33C-45E0-97AD-AD6A26E51A3C}"/>
          </ac:spMkLst>
        </pc:spChg>
        <pc:spChg chg="mod">
          <ac:chgData name="Robin Rettien" userId="d3b77970-caed-4e6f-89f3-1a113df11dad" providerId="ADAL" clId="{7689E4C4-26E7-4232-9C2E-DE978DA4CFB3}" dt="2020-11-24T12:59:45.403" v="367" actId="552"/>
          <ac:spMkLst>
            <pc:docMk/>
            <pc:sldMk cId="3340651568" sldId="4583"/>
            <ac:spMk id="5" creationId="{EE1DFA93-663F-4907-91A3-91C44EA244A0}"/>
          </ac:spMkLst>
        </pc:spChg>
        <pc:spChg chg="mod">
          <ac:chgData name="Robin Rettien" userId="d3b77970-caed-4e6f-89f3-1a113df11dad" providerId="ADAL" clId="{7689E4C4-26E7-4232-9C2E-DE978DA4CFB3}" dt="2020-11-24T12:51:23.716" v="352" actId="1076"/>
          <ac:spMkLst>
            <pc:docMk/>
            <pc:sldMk cId="3340651568" sldId="4583"/>
            <ac:spMk id="6" creationId="{36977B23-E02B-4EBF-A01C-C334D81AAB40}"/>
          </ac:spMkLst>
        </pc:spChg>
        <pc:spChg chg="mod">
          <ac:chgData name="Robin Rettien" userId="d3b77970-caed-4e6f-89f3-1a113df11dad" providerId="ADAL" clId="{7689E4C4-26E7-4232-9C2E-DE978DA4CFB3}" dt="2020-11-25T16:51:04.972" v="424" actId="1076"/>
          <ac:spMkLst>
            <pc:docMk/>
            <pc:sldMk cId="3340651568" sldId="4583"/>
            <ac:spMk id="14" creationId="{857809CB-AA52-4959-8A8A-AFC74F14F40E}"/>
          </ac:spMkLst>
        </pc:spChg>
        <pc:spChg chg="mod">
          <ac:chgData name="Robin Rettien" userId="d3b77970-caed-4e6f-89f3-1a113df11dad" providerId="ADAL" clId="{7689E4C4-26E7-4232-9C2E-DE978DA4CFB3}" dt="2020-11-24T17:03:11.580" v="376" actId="20577"/>
          <ac:spMkLst>
            <pc:docMk/>
            <pc:sldMk cId="3340651568" sldId="4583"/>
            <ac:spMk id="26" creationId="{E3ADEEA2-430A-4A2B-924E-0EDE6C0EB75E}"/>
          </ac:spMkLst>
        </pc:spChg>
        <pc:picChg chg="del mod">
          <ac:chgData name="Robin Rettien" userId="d3b77970-caed-4e6f-89f3-1a113df11dad" providerId="ADAL" clId="{7689E4C4-26E7-4232-9C2E-DE978DA4CFB3}" dt="2020-11-25T16:50:48.131" v="422" actId="478"/>
          <ac:picMkLst>
            <pc:docMk/>
            <pc:sldMk cId="3340651568" sldId="4583"/>
            <ac:picMk id="12" creationId="{F004A504-0F22-4EAB-87B6-C5A95D698E52}"/>
          </ac:picMkLst>
        </pc:picChg>
        <pc:picChg chg="add mod ord">
          <ac:chgData name="Robin Rettien" userId="d3b77970-caed-4e6f-89f3-1a113df11dad" providerId="ADAL" clId="{7689E4C4-26E7-4232-9C2E-DE978DA4CFB3}" dt="2020-11-25T16:50:46.253" v="421" actId="167"/>
          <ac:picMkLst>
            <pc:docMk/>
            <pc:sldMk cId="3340651568" sldId="4583"/>
            <ac:picMk id="29" creationId="{C005A386-5E71-403D-B78A-3FFD46509C67}"/>
          </ac:picMkLst>
        </pc:picChg>
      </pc:sldChg>
      <pc:sldChg chg="del">
        <pc:chgData name="Robin Rettien" userId="d3b77970-caed-4e6f-89f3-1a113df11dad" providerId="ADAL" clId="{7689E4C4-26E7-4232-9C2E-DE978DA4CFB3}" dt="2020-11-23T17:49:30.485" v="190" actId="47"/>
        <pc:sldMkLst>
          <pc:docMk/>
          <pc:sldMk cId="981453204" sldId="4586"/>
        </pc:sldMkLst>
      </pc:sldChg>
      <pc:sldChg chg="add del">
        <pc:chgData name="Robin Rettien" userId="d3b77970-caed-4e6f-89f3-1a113df11dad" providerId="ADAL" clId="{7689E4C4-26E7-4232-9C2E-DE978DA4CFB3}" dt="2020-11-23T15:03:03.402" v="99" actId="47"/>
        <pc:sldMkLst>
          <pc:docMk/>
          <pc:sldMk cId="1329524560" sldId="4587"/>
        </pc:sldMkLst>
      </pc:sldChg>
      <pc:sldChg chg="new del">
        <pc:chgData name="Robin Rettien" userId="d3b77970-caed-4e6f-89f3-1a113df11dad" providerId="ADAL" clId="{7689E4C4-26E7-4232-9C2E-DE978DA4CFB3}" dt="2020-11-23T14:20:35.220" v="6" actId="680"/>
        <pc:sldMkLst>
          <pc:docMk/>
          <pc:sldMk cId="4288595888" sldId="4587"/>
        </pc:sldMkLst>
      </pc:sldChg>
      <pc:sldMasterChg chg="modSp mod modSldLayout">
        <pc:chgData name="Robin Rettien" userId="d3b77970-caed-4e6f-89f3-1a113df11dad" providerId="ADAL" clId="{7689E4C4-26E7-4232-9C2E-DE978DA4CFB3}" dt="2020-11-23T15:05:40.447" v="125"/>
        <pc:sldMasterMkLst>
          <pc:docMk/>
          <pc:sldMasterMk cId="0" sldId="2147483659"/>
        </pc:sldMasterMkLst>
        <pc:spChg chg="mod">
          <ac:chgData name="Robin Rettien" userId="d3b77970-caed-4e6f-89f3-1a113df11dad" providerId="ADAL" clId="{7689E4C4-26E7-4232-9C2E-DE978DA4CFB3}" dt="2020-11-23T15:05:21.474" v="122"/>
          <ac:spMkLst>
            <pc:docMk/>
            <pc:sldMasterMk cId="0" sldId="2147483659"/>
            <ac:spMk id="4" creationId="{B8A5604C-B8A6-4D35-A162-2F60AB989CD9}"/>
          </ac:spMkLst>
        </pc:spChg>
        <pc:sldLayoutChg chg="modSp mod">
          <pc:chgData name="Robin Rettien" userId="d3b77970-caed-4e6f-89f3-1a113df11dad" providerId="ADAL" clId="{7689E4C4-26E7-4232-9C2E-DE978DA4CFB3}" dt="2020-11-23T15:05:40.447" v="125"/>
          <pc:sldLayoutMkLst>
            <pc:docMk/>
            <pc:sldMasterMk cId="0" sldId="2147483659"/>
            <pc:sldLayoutMk cId="3081998058" sldId="2147483681"/>
          </pc:sldLayoutMkLst>
          <pc:spChg chg="mod">
            <ac:chgData name="Robin Rettien" userId="d3b77970-caed-4e6f-89f3-1a113df11dad" providerId="ADAL" clId="{7689E4C4-26E7-4232-9C2E-DE978DA4CFB3}" dt="2020-11-23T15:05:40.447" v="125"/>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9D17DE05-5C5A-432D-B72E-60EF13999893}"/>
    <pc:docChg chg="custSel modSld">
      <pc:chgData name="Robin Rettien" userId="d3b77970-caed-4e6f-89f3-1a113df11dad" providerId="ADAL" clId="{9D17DE05-5C5A-432D-B72E-60EF13999893}" dt="2020-11-04T20:04:37.263" v="111" actId="20577"/>
      <pc:docMkLst>
        <pc:docMk/>
      </pc:docMkLst>
      <pc:sldChg chg="addSp modSp mod">
        <pc:chgData name="Robin Rettien" userId="d3b77970-caed-4e6f-89f3-1a113df11dad" providerId="ADAL" clId="{9D17DE05-5C5A-432D-B72E-60EF13999893}" dt="2020-11-04T20:01:04.788" v="80" actId="20577"/>
        <pc:sldMkLst>
          <pc:docMk/>
          <pc:sldMk cId="3723857203" sldId="4505"/>
        </pc:sldMkLst>
        <pc:spChg chg="add mod">
          <ac:chgData name="Robin Rettien" userId="d3b77970-caed-4e6f-89f3-1a113df11dad" providerId="ADAL" clId="{9D17DE05-5C5A-432D-B72E-60EF13999893}" dt="2020-11-04T20:01:04.788" v="80" actId="20577"/>
          <ac:spMkLst>
            <pc:docMk/>
            <pc:sldMk cId="3723857203" sldId="4505"/>
            <ac:spMk id="3" creationId="{0252B5F5-9AC7-4F71-9222-E2738AC85ABC}"/>
          </ac:spMkLst>
        </pc:spChg>
        <pc:spChg chg="mod">
          <ac:chgData name="Robin Rettien" userId="d3b77970-caed-4e6f-89f3-1a113df11dad" providerId="ADAL" clId="{9D17DE05-5C5A-432D-B72E-60EF13999893}" dt="2020-11-04T20:00:13.124" v="61" actId="13926"/>
          <ac:spMkLst>
            <pc:docMk/>
            <pc:sldMk cId="3723857203" sldId="4505"/>
            <ac:spMk id="21" creationId="{A72AE591-3E09-4614-960C-8E841A43253C}"/>
          </ac:spMkLst>
        </pc:spChg>
        <pc:picChg chg="add">
          <ac:chgData name="Robin Rettien" userId="d3b77970-caed-4e6f-89f3-1a113df11dad" providerId="ADAL" clId="{9D17DE05-5C5A-432D-B72E-60EF13999893}" dt="2020-11-04T20:00:23.788" v="62" actId="22"/>
          <ac:picMkLst>
            <pc:docMk/>
            <pc:sldMk cId="3723857203" sldId="4505"/>
            <ac:picMk id="4" creationId="{9B71068C-80B5-44EE-BF11-55ECB18A22CE}"/>
          </ac:picMkLst>
        </pc:picChg>
      </pc:sldChg>
      <pc:sldChg chg="modSp mod">
        <pc:chgData name="Robin Rettien" userId="d3b77970-caed-4e6f-89f3-1a113df11dad" providerId="ADAL" clId="{9D17DE05-5C5A-432D-B72E-60EF13999893}" dt="2020-11-04T20:03:29.647" v="97" actId="20577"/>
        <pc:sldMkLst>
          <pc:docMk/>
          <pc:sldMk cId="783396592" sldId="4506"/>
        </pc:sldMkLst>
        <pc:spChg chg="mod">
          <ac:chgData name="Robin Rettien" userId="d3b77970-caed-4e6f-89f3-1a113df11dad" providerId="ADAL" clId="{9D17DE05-5C5A-432D-B72E-60EF13999893}" dt="2020-11-04T20:03:29.647" v="97" actId="20577"/>
          <ac:spMkLst>
            <pc:docMk/>
            <pc:sldMk cId="783396592" sldId="4506"/>
            <ac:spMk id="21" creationId="{A72AE591-3E09-4614-960C-8E841A43253C}"/>
          </ac:spMkLst>
        </pc:spChg>
      </pc:sldChg>
      <pc:sldChg chg="modSp mod">
        <pc:chgData name="Robin Rettien" userId="d3b77970-caed-4e6f-89f3-1a113df11dad" providerId="ADAL" clId="{9D17DE05-5C5A-432D-B72E-60EF13999893}" dt="2020-11-04T20:04:37.263" v="111" actId="20577"/>
        <pc:sldMkLst>
          <pc:docMk/>
          <pc:sldMk cId="1017006420" sldId="4518"/>
        </pc:sldMkLst>
        <pc:spChg chg="mod">
          <ac:chgData name="Robin Rettien" userId="d3b77970-caed-4e6f-89f3-1a113df11dad" providerId="ADAL" clId="{9D17DE05-5C5A-432D-B72E-60EF13999893}" dt="2020-11-04T20:04:37.263" v="111" actId="20577"/>
          <ac:spMkLst>
            <pc:docMk/>
            <pc:sldMk cId="1017006420" sldId="4518"/>
            <ac:spMk id="43" creationId="{E1D6872F-FF8F-4E24-A4E0-9460DD348BCA}"/>
          </ac:spMkLst>
        </pc:spChg>
      </pc:sldChg>
      <pc:sldChg chg="modSp mod">
        <pc:chgData name="Robin Rettien" userId="d3b77970-caed-4e6f-89f3-1a113df11dad" providerId="ADAL" clId="{9D17DE05-5C5A-432D-B72E-60EF13999893}" dt="2020-11-04T20:04:28.447" v="108" actId="20577"/>
        <pc:sldMkLst>
          <pc:docMk/>
          <pc:sldMk cId="3024342461" sldId="4519"/>
        </pc:sldMkLst>
        <pc:spChg chg="mod">
          <ac:chgData name="Robin Rettien" userId="d3b77970-caed-4e6f-89f3-1a113df11dad" providerId="ADAL" clId="{9D17DE05-5C5A-432D-B72E-60EF13999893}" dt="2020-11-04T20:04:28.447" v="108" actId="20577"/>
          <ac:spMkLst>
            <pc:docMk/>
            <pc:sldMk cId="3024342461" sldId="4519"/>
            <ac:spMk id="49" creationId="{1FA31E3C-0D66-439E-ABD2-A331D2BFF53E}"/>
          </ac:spMkLst>
        </pc:spChg>
      </pc:sldChg>
      <pc:sldChg chg="delSp mod">
        <pc:chgData name="Robin Rettien" userId="d3b77970-caed-4e6f-89f3-1a113df11dad" providerId="ADAL" clId="{9D17DE05-5C5A-432D-B72E-60EF13999893}" dt="2020-11-04T20:03:48.029" v="99" actId="478"/>
        <pc:sldMkLst>
          <pc:docMk/>
          <pc:sldMk cId="4081695896" sldId="4520"/>
        </pc:sldMkLst>
        <pc:picChg chg="del">
          <ac:chgData name="Robin Rettien" userId="d3b77970-caed-4e6f-89f3-1a113df11dad" providerId="ADAL" clId="{9D17DE05-5C5A-432D-B72E-60EF13999893}" dt="2020-11-04T20:03:44.018" v="98" actId="478"/>
          <ac:picMkLst>
            <pc:docMk/>
            <pc:sldMk cId="4081695896" sldId="4520"/>
            <ac:picMk id="33" creationId="{048AECDD-F52E-419D-B2AE-1AB01D64800C}"/>
          </ac:picMkLst>
        </pc:picChg>
        <pc:picChg chg="del">
          <ac:chgData name="Robin Rettien" userId="d3b77970-caed-4e6f-89f3-1a113df11dad" providerId="ADAL" clId="{9D17DE05-5C5A-432D-B72E-60EF13999893}" dt="2020-11-04T20:03:48.029" v="99" actId="478"/>
          <ac:picMkLst>
            <pc:docMk/>
            <pc:sldMk cId="4081695896" sldId="4520"/>
            <ac:picMk id="36" creationId="{D8AB83CA-2973-4650-9338-7C7862A5A84F}"/>
          </ac:picMkLst>
        </pc:picChg>
      </pc:sldChg>
      <pc:sldChg chg="addSp delSp modSp mod">
        <pc:chgData name="Robin Rettien" userId="d3b77970-caed-4e6f-89f3-1a113df11dad" providerId="ADAL" clId="{9D17DE05-5C5A-432D-B72E-60EF13999893}" dt="2020-11-04T19:53:38.901" v="22"/>
        <pc:sldMkLst>
          <pc:docMk/>
          <pc:sldMk cId="419548533" sldId="4534"/>
        </pc:sldMkLst>
        <pc:spChg chg="mod">
          <ac:chgData name="Robin Rettien" userId="d3b77970-caed-4e6f-89f3-1a113df11dad" providerId="ADAL" clId="{9D17DE05-5C5A-432D-B72E-60EF13999893}" dt="2020-11-04T19:53:17.817" v="20"/>
          <ac:spMkLst>
            <pc:docMk/>
            <pc:sldMk cId="419548533" sldId="4534"/>
            <ac:spMk id="15" creationId="{CE7FEFFD-2135-4875-BC5A-895AE5991D9A}"/>
          </ac:spMkLst>
        </pc:spChg>
        <pc:spChg chg="mod">
          <ac:chgData name="Robin Rettien" userId="d3b77970-caed-4e6f-89f3-1a113df11dad" providerId="ADAL" clId="{9D17DE05-5C5A-432D-B72E-60EF13999893}" dt="2020-11-04T19:53:30.297" v="21"/>
          <ac:spMkLst>
            <pc:docMk/>
            <pc:sldMk cId="419548533" sldId="4534"/>
            <ac:spMk id="26" creationId="{39560AB3-6B18-407E-BA8A-51D748D825B6}"/>
          </ac:spMkLst>
        </pc:spChg>
        <pc:spChg chg="mod">
          <ac:chgData name="Robin Rettien" userId="d3b77970-caed-4e6f-89f3-1a113df11dad" providerId="ADAL" clId="{9D17DE05-5C5A-432D-B72E-60EF13999893}" dt="2020-11-04T19:53:38.901" v="22"/>
          <ac:spMkLst>
            <pc:docMk/>
            <pc:sldMk cId="419548533" sldId="4534"/>
            <ac:spMk id="30" creationId="{72CE0773-BDE5-4FDF-B5D1-25248D377107}"/>
          </ac:spMkLst>
        </pc:spChg>
        <pc:picChg chg="add mod">
          <ac:chgData name="Robin Rettien" userId="d3b77970-caed-4e6f-89f3-1a113df11dad" providerId="ADAL" clId="{9D17DE05-5C5A-432D-B72E-60EF13999893}" dt="2020-11-04T19:52:58.738" v="14"/>
          <ac:picMkLst>
            <pc:docMk/>
            <pc:sldMk cId="419548533" sldId="4534"/>
            <ac:picMk id="12" creationId="{F2CA6F00-8D77-4C39-B746-6A1683E24631}"/>
          </ac:picMkLst>
        </pc:picChg>
        <pc:picChg chg="del mod">
          <ac:chgData name="Robin Rettien" userId="d3b77970-caed-4e6f-89f3-1a113df11dad" providerId="ADAL" clId="{9D17DE05-5C5A-432D-B72E-60EF13999893}" dt="2020-11-04T19:53:00.609" v="19" actId="478"/>
          <ac:picMkLst>
            <pc:docMk/>
            <pc:sldMk cId="419548533" sldId="4534"/>
            <ac:picMk id="22" creationId="{9E60FAA5-161F-4210-975C-2117EF2F634F}"/>
          </ac:picMkLst>
        </pc:picChg>
      </pc:sldChg>
      <pc:sldChg chg="modSp mod">
        <pc:chgData name="Robin Rettien" userId="d3b77970-caed-4e6f-89f3-1a113df11dad" providerId="ADAL" clId="{9D17DE05-5C5A-432D-B72E-60EF13999893}" dt="2020-11-04T19:54:00.500" v="23" actId="20577"/>
        <pc:sldMkLst>
          <pc:docMk/>
          <pc:sldMk cId="1377220271" sldId="4562"/>
        </pc:sldMkLst>
        <pc:spChg chg="mod">
          <ac:chgData name="Robin Rettien" userId="d3b77970-caed-4e6f-89f3-1a113df11dad" providerId="ADAL" clId="{9D17DE05-5C5A-432D-B72E-60EF13999893}" dt="2020-11-04T19:54:00.500" v="23" actId="20577"/>
          <ac:spMkLst>
            <pc:docMk/>
            <pc:sldMk cId="1377220271" sldId="4562"/>
            <ac:spMk id="26" creationId="{39560AB3-6B18-407E-BA8A-51D748D825B6}"/>
          </ac:spMkLst>
        </pc:spChg>
      </pc:sldChg>
      <pc:sldChg chg="addSp modSp mod">
        <pc:chgData name="Robin Rettien" userId="d3b77970-caed-4e6f-89f3-1a113df11dad" providerId="ADAL" clId="{9D17DE05-5C5A-432D-B72E-60EF13999893}" dt="2020-11-04T19:55:24.740" v="47" actId="22"/>
        <pc:sldMkLst>
          <pc:docMk/>
          <pc:sldMk cId="321839724" sldId="4568"/>
        </pc:sldMkLst>
        <pc:spChg chg="add">
          <ac:chgData name="Robin Rettien" userId="d3b77970-caed-4e6f-89f3-1a113df11dad" providerId="ADAL" clId="{9D17DE05-5C5A-432D-B72E-60EF13999893}" dt="2020-11-04T19:55:24.740" v="47" actId="22"/>
          <ac:spMkLst>
            <pc:docMk/>
            <pc:sldMk cId="321839724" sldId="4568"/>
            <ac:spMk id="7" creationId="{E25D11AF-2D41-4905-883B-5FEA1763E491}"/>
          </ac:spMkLst>
        </pc:spChg>
        <pc:spChg chg="mod">
          <ac:chgData name="Robin Rettien" userId="d3b77970-caed-4e6f-89f3-1a113df11dad" providerId="ADAL" clId="{9D17DE05-5C5A-432D-B72E-60EF13999893}" dt="2020-11-04T19:55:10.844" v="46" actId="20577"/>
          <ac:spMkLst>
            <pc:docMk/>
            <pc:sldMk cId="321839724" sldId="4568"/>
            <ac:spMk id="21" creationId="{A72AE591-3E09-4614-960C-8E841A43253C}"/>
          </ac:spMkLst>
        </pc:spChg>
        <pc:picChg chg="add">
          <ac:chgData name="Robin Rettien" userId="d3b77970-caed-4e6f-89f3-1a113df11dad" providerId="ADAL" clId="{9D17DE05-5C5A-432D-B72E-60EF13999893}" dt="2020-11-04T19:55:24.740" v="47" actId="22"/>
          <ac:picMkLst>
            <pc:docMk/>
            <pc:sldMk cId="321839724" sldId="4568"/>
            <ac:picMk id="8" creationId="{05324576-6A70-4CA3-9D20-801EAB846BAA}"/>
          </ac:picMkLst>
        </pc:picChg>
      </pc:sldChg>
      <pc:sldChg chg="addSp delSp modSp mod">
        <pc:chgData name="Robin Rettien" userId="d3b77970-caed-4e6f-89f3-1a113df11dad" providerId="ADAL" clId="{9D17DE05-5C5A-432D-B72E-60EF13999893}" dt="2020-11-04T19:56:36.786" v="54" actId="20577"/>
        <pc:sldMkLst>
          <pc:docMk/>
          <pc:sldMk cId="2761733356" sldId="4569"/>
        </pc:sldMkLst>
        <pc:spChg chg="del">
          <ac:chgData name="Robin Rettien" userId="d3b77970-caed-4e6f-89f3-1a113df11dad" providerId="ADAL" clId="{9D17DE05-5C5A-432D-B72E-60EF13999893}" dt="2020-11-04T19:56:30.596" v="48" actId="478"/>
          <ac:spMkLst>
            <pc:docMk/>
            <pc:sldMk cId="2761733356" sldId="4569"/>
            <ac:spMk id="4" creationId="{4C4D38EA-F223-4340-92B1-79278FCAA685}"/>
          </ac:spMkLst>
        </pc:spChg>
        <pc:spChg chg="del">
          <ac:chgData name="Robin Rettien" userId="d3b77970-caed-4e6f-89f3-1a113df11dad" providerId="ADAL" clId="{9D17DE05-5C5A-432D-B72E-60EF13999893}" dt="2020-11-04T19:56:30.596" v="48" actId="478"/>
          <ac:spMkLst>
            <pc:docMk/>
            <pc:sldMk cId="2761733356" sldId="4569"/>
            <ac:spMk id="5" creationId="{34DE3345-BF12-4590-82BA-08BF5D62A7A2}"/>
          </ac:spMkLst>
        </pc:spChg>
        <pc:spChg chg="add mod">
          <ac:chgData name="Robin Rettien" userId="d3b77970-caed-4e6f-89f3-1a113df11dad" providerId="ADAL" clId="{9D17DE05-5C5A-432D-B72E-60EF13999893}" dt="2020-11-04T19:56:36.786" v="54" actId="20577"/>
          <ac:spMkLst>
            <pc:docMk/>
            <pc:sldMk cId="2761733356" sldId="4569"/>
            <ac:spMk id="7" creationId="{E73D5105-F5BC-402C-B006-D9F1A167A1FB}"/>
          </ac:spMkLst>
        </pc:spChg>
        <pc:spChg chg="del">
          <ac:chgData name="Robin Rettien" userId="d3b77970-caed-4e6f-89f3-1a113df11dad" providerId="ADAL" clId="{9D17DE05-5C5A-432D-B72E-60EF13999893}" dt="2020-11-04T19:56:30.596" v="48" actId="478"/>
          <ac:spMkLst>
            <pc:docMk/>
            <pc:sldMk cId="2761733356" sldId="4569"/>
            <ac:spMk id="9" creationId="{DB3E10AF-4D26-494C-827B-48178D9E4333}"/>
          </ac:spMkLst>
        </pc:spChg>
        <pc:spChg chg="add">
          <ac:chgData name="Robin Rettien" userId="d3b77970-caed-4e6f-89f3-1a113df11dad" providerId="ADAL" clId="{9D17DE05-5C5A-432D-B72E-60EF13999893}" dt="2020-11-04T19:56:31.066" v="49" actId="22"/>
          <ac:spMkLst>
            <pc:docMk/>
            <pc:sldMk cId="2761733356" sldId="4569"/>
            <ac:spMk id="10" creationId="{9ED7A441-A060-42D8-9095-7D008E89A741}"/>
          </ac:spMkLst>
        </pc:spChg>
        <pc:spChg chg="add">
          <ac:chgData name="Robin Rettien" userId="d3b77970-caed-4e6f-89f3-1a113df11dad" providerId="ADAL" clId="{9D17DE05-5C5A-432D-B72E-60EF13999893}" dt="2020-11-04T19:56:31.066" v="49" actId="22"/>
          <ac:spMkLst>
            <pc:docMk/>
            <pc:sldMk cId="2761733356" sldId="4569"/>
            <ac:spMk id="12" creationId="{884FC309-076B-4904-B62C-7A142168EC50}"/>
          </ac:spMkLst>
        </pc:spChg>
        <pc:spChg chg="add">
          <ac:chgData name="Robin Rettien" userId="d3b77970-caed-4e6f-89f3-1a113df11dad" providerId="ADAL" clId="{9D17DE05-5C5A-432D-B72E-60EF13999893}" dt="2020-11-04T19:56:31.066" v="49" actId="22"/>
          <ac:spMkLst>
            <pc:docMk/>
            <pc:sldMk cId="2761733356" sldId="4569"/>
            <ac:spMk id="14" creationId="{22E2B548-DF3B-4866-9F66-7393E02E1CEA}"/>
          </ac:spMkLst>
        </pc:spChg>
        <pc:spChg chg="del">
          <ac:chgData name="Robin Rettien" userId="d3b77970-caed-4e6f-89f3-1a113df11dad" providerId="ADAL" clId="{9D17DE05-5C5A-432D-B72E-60EF13999893}" dt="2020-11-04T19:56:30.596" v="48" actId="478"/>
          <ac:spMkLst>
            <pc:docMk/>
            <pc:sldMk cId="2761733356" sldId="4569"/>
            <ac:spMk id="21" creationId="{A72AE591-3E09-4614-960C-8E841A43253C}"/>
          </ac:spMkLst>
        </pc:spChg>
        <pc:picChg chg="del">
          <ac:chgData name="Robin Rettien" userId="d3b77970-caed-4e6f-89f3-1a113df11dad" providerId="ADAL" clId="{9D17DE05-5C5A-432D-B72E-60EF13999893}" dt="2020-11-04T19:56:30.596" v="48" actId="478"/>
          <ac:picMkLst>
            <pc:docMk/>
            <pc:sldMk cId="2761733356" sldId="4569"/>
            <ac:picMk id="13" creationId="{9752C072-54A5-4D75-B979-99E99C67145B}"/>
          </ac:picMkLst>
        </pc:picChg>
        <pc:picChg chg="add">
          <ac:chgData name="Robin Rettien" userId="d3b77970-caed-4e6f-89f3-1a113df11dad" providerId="ADAL" clId="{9D17DE05-5C5A-432D-B72E-60EF13999893}" dt="2020-11-04T19:56:31.066" v="49" actId="22"/>
          <ac:picMkLst>
            <pc:docMk/>
            <pc:sldMk cId="2761733356" sldId="4569"/>
            <ac:picMk id="16" creationId="{91B4F8DE-C0B5-48B0-84D5-FD6C1670B9C6}"/>
          </ac:picMkLst>
        </pc:picChg>
      </pc:sldChg>
      <pc:sldChg chg="modSp mod">
        <pc:chgData name="Robin Rettien" userId="d3b77970-caed-4e6f-89f3-1a113df11dad" providerId="ADAL" clId="{9D17DE05-5C5A-432D-B72E-60EF13999893}" dt="2020-11-04T20:04:20.635" v="102" actId="20577"/>
        <pc:sldMkLst>
          <pc:docMk/>
          <pc:sldMk cId="2623748295" sldId="4570"/>
        </pc:sldMkLst>
        <pc:spChg chg="mod">
          <ac:chgData name="Robin Rettien" userId="d3b77970-caed-4e6f-89f3-1a113df11dad" providerId="ADAL" clId="{9D17DE05-5C5A-432D-B72E-60EF13999893}" dt="2020-11-04T20:04:20.635" v="102" actId="20577"/>
          <ac:spMkLst>
            <pc:docMk/>
            <pc:sldMk cId="2623748295" sldId="4570"/>
            <ac:spMk id="19" creationId="{197440D0-D94A-40D6-8A4C-706BD75AD0B0}"/>
          </ac:spMkLst>
        </pc:spChg>
      </pc:sldChg>
    </pc:docChg>
  </pc:docChgLst>
  <pc:docChgLst>
    <pc:chgData name="Thomas Deys" userId="647f37d8-f9bd-4b43-9716-bf59537be276" providerId="ADAL" clId="{82AFEA71-06B9-4872-B8E5-03561CF7D20A}"/>
    <pc:docChg chg="custSel modSld">
      <pc:chgData name="Thomas Deys" userId="647f37d8-f9bd-4b43-9716-bf59537be276" providerId="ADAL" clId="{82AFEA71-06B9-4872-B8E5-03561CF7D20A}" dt="2020-10-22T11:26:22.404" v="233" actId="14100"/>
      <pc:docMkLst>
        <pc:docMk/>
      </pc:docMkLst>
      <pc:sldChg chg="modSp mod">
        <pc:chgData name="Thomas Deys" userId="647f37d8-f9bd-4b43-9716-bf59537be276" providerId="ADAL" clId="{82AFEA71-06B9-4872-B8E5-03561CF7D20A}" dt="2020-10-22T11:25:35.835" v="232" actId="20577"/>
        <pc:sldMkLst>
          <pc:docMk/>
          <pc:sldMk cId="783396592" sldId="4506"/>
        </pc:sldMkLst>
        <pc:spChg chg="mod">
          <ac:chgData name="Thomas Deys" userId="647f37d8-f9bd-4b43-9716-bf59537be276" providerId="ADAL" clId="{82AFEA71-06B9-4872-B8E5-03561CF7D20A}" dt="2020-10-22T11:25:35.835" v="232" actId="20577"/>
          <ac:spMkLst>
            <pc:docMk/>
            <pc:sldMk cId="783396592" sldId="4506"/>
            <ac:spMk id="21" creationId="{A72AE591-3E09-4614-960C-8E841A43253C}"/>
          </ac:spMkLst>
        </pc:spChg>
      </pc:sldChg>
      <pc:sldChg chg="modSp mod">
        <pc:chgData name="Thomas Deys" userId="647f37d8-f9bd-4b43-9716-bf59537be276" providerId="ADAL" clId="{82AFEA71-06B9-4872-B8E5-03561CF7D20A}" dt="2020-10-22T10:53:21.130" v="230" actId="20577"/>
        <pc:sldMkLst>
          <pc:docMk/>
          <pc:sldMk cId="3024342461" sldId="4519"/>
        </pc:sldMkLst>
        <pc:spChg chg="mod">
          <ac:chgData name="Thomas Deys" userId="647f37d8-f9bd-4b43-9716-bf59537be276" providerId="ADAL" clId="{82AFEA71-06B9-4872-B8E5-03561CF7D20A}" dt="2020-10-22T10:53:21.130" v="230" actId="20577"/>
          <ac:spMkLst>
            <pc:docMk/>
            <pc:sldMk cId="3024342461" sldId="4519"/>
            <ac:spMk id="45" creationId="{B41C75A4-BA6D-4D8D-B496-01A7BA8EA02E}"/>
          </ac:spMkLst>
        </pc:spChg>
        <pc:graphicFrameChg chg="mod">
          <ac:chgData name="Thomas Deys" userId="647f37d8-f9bd-4b43-9716-bf59537be276" providerId="ADAL" clId="{82AFEA71-06B9-4872-B8E5-03561CF7D20A}" dt="2020-10-22T10:25:25.466" v="181" actId="1038"/>
          <ac:graphicFrameMkLst>
            <pc:docMk/>
            <pc:sldMk cId="3024342461" sldId="4519"/>
            <ac:graphicFrameMk id="5" creationId="{42930AB3-FBC1-4DCC-A67C-FCE8C9801E51}"/>
          </ac:graphicFrameMkLst>
        </pc:graphicFrameChg>
      </pc:sldChg>
      <pc:sldChg chg="modSp mod">
        <pc:chgData name="Thomas Deys" userId="647f37d8-f9bd-4b43-9716-bf59537be276" providerId="ADAL" clId="{82AFEA71-06B9-4872-B8E5-03561CF7D20A}" dt="2020-10-22T10:16:11.957" v="7" actId="20577"/>
        <pc:sldMkLst>
          <pc:docMk/>
          <pc:sldMk cId="4081695896" sldId="4520"/>
        </pc:sldMkLst>
        <pc:spChg chg="mod">
          <ac:chgData name="Thomas Deys" userId="647f37d8-f9bd-4b43-9716-bf59537be276" providerId="ADAL" clId="{82AFEA71-06B9-4872-B8E5-03561CF7D20A}" dt="2020-10-22T10:16:11.957" v="7" actId="20577"/>
          <ac:spMkLst>
            <pc:docMk/>
            <pc:sldMk cId="4081695896" sldId="4520"/>
            <ac:spMk id="19" creationId="{197440D0-D94A-40D6-8A4C-706BD75AD0B0}"/>
          </ac:spMkLst>
        </pc:spChg>
        <pc:spChg chg="mod">
          <ac:chgData name="Thomas Deys" userId="647f37d8-f9bd-4b43-9716-bf59537be276" providerId="ADAL" clId="{82AFEA71-06B9-4872-B8E5-03561CF7D20A}" dt="2020-10-22T10:16:08.468" v="5" actId="20577"/>
          <ac:spMkLst>
            <pc:docMk/>
            <pc:sldMk cId="4081695896" sldId="4520"/>
            <ac:spMk id="21" creationId="{A72AE591-3E09-4614-960C-8E841A43253C}"/>
          </ac:spMkLst>
        </pc:spChg>
      </pc:sldChg>
      <pc:sldChg chg="addSp modSp mod">
        <pc:chgData name="Thomas Deys" userId="647f37d8-f9bd-4b43-9716-bf59537be276" providerId="ADAL" clId="{82AFEA71-06B9-4872-B8E5-03561CF7D20A}" dt="2020-10-22T10:17:56.437" v="152" actId="1076"/>
        <pc:sldMkLst>
          <pc:docMk/>
          <pc:sldMk cId="1101744368" sldId="4524"/>
        </pc:sldMkLst>
        <pc:spChg chg="add mod">
          <ac:chgData name="Thomas Deys" userId="647f37d8-f9bd-4b43-9716-bf59537be276" providerId="ADAL" clId="{82AFEA71-06B9-4872-B8E5-03561CF7D20A}" dt="2020-10-22T10:17:56.437" v="152" actId="1076"/>
          <ac:spMkLst>
            <pc:docMk/>
            <pc:sldMk cId="1101744368" sldId="4524"/>
            <ac:spMk id="2" creationId="{E513B1B9-E321-4290-9060-628713E590DD}"/>
          </ac:spMkLst>
        </pc:spChg>
      </pc:sldChg>
      <pc:sldChg chg="modSp mod">
        <pc:chgData name="Thomas Deys" userId="647f37d8-f9bd-4b43-9716-bf59537be276" providerId="ADAL" clId="{82AFEA71-06B9-4872-B8E5-03561CF7D20A}" dt="2020-10-22T10:01:31.991" v="3" actId="20577"/>
        <pc:sldMkLst>
          <pc:docMk/>
          <pc:sldMk cId="321839724" sldId="4568"/>
        </pc:sldMkLst>
        <pc:spChg chg="mod">
          <ac:chgData name="Thomas Deys" userId="647f37d8-f9bd-4b43-9716-bf59537be276" providerId="ADAL" clId="{82AFEA71-06B9-4872-B8E5-03561CF7D20A}" dt="2020-10-22T10:01:31.991" v="3" actId="20577"/>
          <ac:spMkLst>
            <pc:docMk/>
            <pc:sldMk cId="321839724" sldId="4568"/>
            <ac:spMk id="36" creationId="{60B94625-8BDB-4038-9EC2-329AE5C51B21}"/>
          </ac:spMkLst>
        </pc:spChg>
      </pc:sldChg>
      <pc:sldChg chg="modSp mod">
        <pc:chgData name="Thomas Deys" userId="647f37d8-f9bd-4b43-9716-bf59537be276" providerId="ADAL" clId="{82AFEA71-06B9-4872-B8E5-03561CF7D20A}" dt="2020-10-22T11:26:22.404" v="233" actId="14100"/>
        <pc:sldMkLst>
          <pc:docMk/>
          <pc:sldMk cId="2623748295" sldId="4570"/>
        </pc:sldMkLst>
        <pc:cxnChg chg="mod">
          <ac:chgData name="Thomas Deys" userId="647f37d8-f9bd-4b43-9716-bf59537be276" providerId="ADAL" clId="{82AFEA71-06B9-4872-B8E5-03561CF7D20A}" dt="2020-10-22T11:26:22.404" v="233" actId="14100"/>
          <ac:cxnSpMkLst>
            <pc:docMk/>
            <pc:sldMk cId="2623748295" sldId="4570"/>
            <ac:cxnSpMk id="40" creationId="{0EF2CDFC-7052-428E-A358-1AE73A9BF4F7}"/>
          </ac:cxnSpMkLst>
        </pc:cxnChg>
      </pc:sldChg>
    </pc:docChg>
  </pc:docChgLst>
  <pc:docChgLst>
    <pc:chgData name="Robin Rettien" userId="d3b77970-caed-4e6f-89f3-1a113df11dad" providerId="ADAL" clId="{7F0D39C6-E5FA-48C6-9A87-61F305881C25}"/>
    <pc:docChg chg="undo redo custSel modSld">
      <pc:chgData name="Robin Rettien" userId="d3b77970-caed-4e6f-89f3-1a113df11dad" providerId="ADAL" clId="{7F0D39C6-E5FA-48C6-9A87-61F305881C25}" dt="2020-11-20T14:45:37.675" v="974" actId="13926"/>
      <pc:docMkLst>
        <pc:docMk/>
      </pc:docMkLst>
      <pc:sldChg chg="addSp delSp modSp mod">
        <pc:chgData name="Robin Rettien" userId="d3b77970-caed-4e6f-89f3-1a113df11dad" providerId="ADAL" clId="{7F0D39C6-E5FA-48C6-9A87-61F305881C25}" dt="2020-11-20T14:09:42.882" v="897" actId="313"/>
        <pc:sldMkLst>
          <pc:docMk/>
          <pc:sldMk cId="2715772111" sldId="3215"/>
        </pc:sldMkLst>
        <pc:spChg chg="add del mod">
          <ac:chgData name="Robin Rettien" userId="d3b77970-caed-4e6f-89f3-1a113df11dad" providerId="ADAL" clId="{7F0D39C6-E5FA-48C6-9A87-61F305881C25}" dt="2020-11-20T13:21:20.299" v="599" actId="478"/>
          <ac:spMkLst>
            <pc:docMk/>
            <pc:sldMk cId="2715772111" sldId="3215"/>
            <ac:spMk id="20" creationId="{1BABA303-3B9F-4835-AEBF-257ADB251D9E}"/>
          </ac:spMkLst>
        </pc:spChg>
        <pc:spChg chg="add del mod">
          <ac:chgData name="Robin Rettien" userId="d3b77970-caed-4e6f-89f3-1a113df11dad" providerId="ADAL" clId="{7F0D39C6-E5FA-48C6-9A87-61F305881C25}" dt="2020-11-20T13:21:20.299" v="599" actId="478"/>
          <ac:spMkLst>
            <pc:docMk/>
            <pc:sldMk cId="2715772111" sldId="3215"/>
            <ac:spMk id="22" creationId="{A9604E5F-6F64-49A3-8EFC-AB6A62280B44}"/>
          </ac:spMkLst>
        </pc:spChg>
        <pc:spChg chg="del">
          <ac:chgData name="Robin Rettien" userId="d3b77970-caed-4e6f-89f3-1a113df11dad" providerId="ADAL" clId="{7F0D39C6-E5FA-48C6-9A87-61F305881C25}" dt="2020-11-19T08:45:20.701" v="22" actId="478"/>
          <ac:spMkLst>
            <pc:docMk/>
            <pc:sldMk cId="2715772111" sldId="3215"/>
            <ac:spMk id="24" creationId="{5786C565-D64D-4800-87C6-6A144408BB7B}"/>
          </ac:spMkLst>
        </pc:spChg>
        <pc:spChg chg="add del mod">
          <ac:chgData name="Robin Rettien" userId="d3b77970-caed-4e6f-89f3-1a113df11dad" providerId="ADAL" clId="{7F0D39C6-E5FA-48C6-9A87-61F305881C25}" dt="2020-11-20T13:58:55.203" v="845" actId="478"/>
          <ac:spMkLst>
            <pc:docMk/>
            <pc:sldMk cId="2715772111" sldId="3215"/>
            <ac:spMk id="24" creationId="{C2561095-BD57-4EFE-8218-09F626378046}"/>
          </ac:spMkLst>
        </pc:spChg>
        <pc:spChg chg="add del mod">
          <ac:chgData name="Robin Rettien" userId="d3b77970-caed-4e6f-89f3-1a113df11dad" providerId="ADAL" clId="{7F0D39C6-E5FA-48C6-9A87-61F305881C25}" dt="2020-11-20T13:58:55.203" v="845" actId="478"/>
          <ac:spMkLst>
            <pc:docMk/>
            <pc:sldMk cId="2715772111" sldId="3215"/>
            <ac:spMk id="25" creationId="{1D586BC8-8533-4A6F-A382-1EC08EC5DB4A}"/>
          </ac:spMkLst>
        </pc:spChg>
        <pc:spChg chg="del">
          <ac:chgData name="Robin Rettien" userId="d3b77970-caed-4e6f-89f3-1a113df11dad" providerId="ADAL" clId="{7F0D39C6-E5FA-48C6-9A87-61F305881C25}" dt="2020-11-19T08:45:20.701" v="22" actId="478"/>
          <ac:spMkLst>
            <pc:docMk/>
            <pc:sldMk cId="2715772111" sldId="3215"/>
            <ac:spMk id="25" creationId="{F83F7EAB-E819-4F7C-AB07-9257B8B5B863}"/>
          </ac:spMkLst>
        </pc:spChg>
        <pc:spChg chg="add mod">
          <ac:chgData name="Robin Rettien" userId="d3b77970-caed-4e6f-89f3-1a113df11dad" providerId="ADAL" clId="{7F0D39C6-E5FA-48C6-9A87-61F305881C25}" dt="2020-11-20T13:58:55.419" v="846"/>
          <ac:spMkLst>
            <pc:docMk/>
            <pc:sldMk cId="2715772111" sldId="3215"/>
            <ac:spMk id="34" creationId="{30902728-2EC2-4AE9-AD86-87F1FAD69903}"/>
          </ac:spMkLst>
        </pc:spChg>
        <pc:spChg chg="add mod">
          <ac:chgData name="Robin Rettien" userId="d3b77970-caed-4e6f-89f3-1a113df11dad" providerId="ADAL" clId="{7F0D39C6-E5FA-48C6-9A87-61F305881C25}" dt="2020-11-20T14:09:42.882" v="897" actId="313"/>
          <ac:spMkLst>
            <pc:docMk/>
            <pc:sldMk cId="2715772111" sldId="3215"/>
            <ac:spMk id="35" creationId="{B8C44AE2-703E-48AD-8190-3A6EE62E0F14}"/>
          </ac:spMkLst>
        </pc:spChg>
      </pc:sldChg>
      <pc:sldChg chg="modSp mod">
        <pc:chgData name="Robin Rettien" userId="d3b77970-caed-4e6f-89f3-1a113df11dad" providerId="ADAL" clId="{7F0D39C6-E5FA-48C6-9A87-61F305881C25}" dt="2020-11-19T08:49:34.975" v="73" actId="1035"/>
        <pc:sldMkLst>
          <pc:docMk/>
          <pc:sldMk cId="1315835274" sldId="3371"/>
        </pc:sldMkLst>
        <pc:spChg chg="mod">
          <ac:chgData name="Robin Rettien" userId="d3b77970-caed-4e6f-89f3-1a113df11dad" providerId="ADAL" clId="{7F0D39C6-E5FA-48C6-9A87-61F305881C25}" dt="2020-11-19T08:49:22.686" v="69" actId="1076"/>
          <ac:spMkLst>
            <pc:docMk/>
            <pc:sldMk cId="1315835274" sldId="3371"/>
            <ac:spMk id="25" creationId="{5E938347-9033-4287-AC25-9DB961AC90B9}"/>
          </ac:spMkLst>
        </pc:spChg>
        <pc:spChg chg="mod">
          <ac:chgData name="Robin Rettien" userId="d3b77970-caed-4e6f-89f3-1a113df11dad" providerId="ADAL" clId="{7F0D39C6-E5FA-48C6-9A87-61F305881C25}" dt="2020-11-19T08:49:18.559" v="68" actId="1076"/>
          <ac:spMkLst>
            <pc:docMk/>
            <pc:sldMk cId="1315835274" sldId="3371"/>
            <ac:spMk id="26" creationId="{6D19C1A3-0EB8-453B-8E1F-364796FFFBB9}"/>
          </ac:spMkLst>
        </pc:spChg>
        <pc:spChg chg="mod">
          <ac:chgData name="Robin Rettien" userId="d3b77970-caed-4e6f-89f3-1a113df11dad" providerId="ADAL" clId="{7F0D39C6-E5FA-48C6-9A87-61F305881C25}" dt="2020-11-19T08:49:27.662" v="72" actId="1035"/>
          <ac:spMkLst>
            <pc:docMk/>
            <pc:sldMk cId="1315835274" sldId="3371"/>
            <ac:spMk id="27" creationId="{586952F3-BF24-4B28-8F55-5E32C6D08DB0}"/>
          </ac:spMkLst>
        </pc:spChg>
        <pc:spChg chg="mod">
          <ac:chgData name="Robin Rettien" userId="d3b77970-caed-4e6f-89f3-1a113df11dad" providerId="ADAL" clId="{7F0D39C6-E5FA-48C6-9A87-61F305881C25}" dt="2020-11-19T08:49:06.399" v="66" actId="207"/>
          <ac:spMkLst>
            <pc:docMk/>
            <pc:sldMk cId="1315835274" sldId="3371"/>
            <ac:spMk id="30" creationId="{F0F08F1B-787E-4C5E-AB15-3DF291ECF517}"/>
          </ac:spMkLst>
        </pc:spChg>
        <pc:spChg chg="mod">
          <ac:chgData name="Robin Rettien" userId="d3b77970-caed-4e6f-89f3-1a113df11dad" providerId="ADAL" clId="{7F0D39C6-E5FA-48C6-9A87-61F305881C25}" dt="2020-11-19T08:49:34.975" v="73" actId="1035"/>
          <ac:spMkLst>
            <pc:docMk/>
            <pc:sldMk cId="1315835274" sldId="3371"/>
            <ac:spMk id="31" creationId="{15F2128A-629D-439C-8B82-499B386E2B1C}"/>
          </ac:spMkLst>
        </pc:spChg>
        <pc:spChg chg="mod">
          <ac:chgData name="Robin Rettien" userId="d3b77970-caed-4e6f-89f3-1a113df11dad" providerId="ADAL" clId="{7F0D39C6-E5FA-48C6-9A87-61F305881C25}" dt="2020-11-19T08:49:14.379" v="67" actId="1076"/>
          <ac:spMkLst>
            <pc:docMk/>
            <pc:sldMk cId="1315835274" sldId="3371"/>
            <ac:spMk id="36" creationId="{BF4D31E3-29F4-4A05-8069-73C7F35274C5}"/>
          </ac:spMkLst>
        </pc:spChg>
      </pc:sldChg>
      <pc:sldChg chg="modSp mod">
        <pc:chgData name="Robin Rettien" userId="d3b77970-caed-4e6f-89f3-1a113df11dad" providerId="ADAL" clId="{7F0D39C6-E5FA-48C6-9A87-61F305881C25}" dt="2020-11-20T10:22:34.333" v="264" actId="20577"/>
        <pc:sldMkLst>
          <pc:docMk/>
          <pc:sldMk cId="2666718201" sldId="4240"/>
        </pc:sldMkLst>
        <pc:spChg chg="mod">
          <ac:chgData name="Robin Rettien" userId="d3b77970-caed-4e6f-89f3-1a113df11dad" providerId="ADAL" clId="{7F0D39C6-E5FA-48C6-9A87-61F305881C25}" dt="2020-11-20T10:22:34.333" v="264" actId="20577"/>
          <ac:spMkLst>
            <pc:docMk/>
            <pc:sldMk cId="2666718201" sldId="4240"/>
            <ac:spMk id="25" creationId="{F83F7EAB-E819-4F7C-AB07-9257B8B5B863}"/>
          </ac:spMkLst>
        </pc:spChg>
      </pc:sldChg>
      <pc:sldChg chg="modSp mod">
        <pc:chgData name="Robin Rettien" userId="d3b77970-caed-4e6f-89f3-1a113df11dad" providerId="ADAL" clId="{7F0D39C6-E5FA-48C6-9A87-61F305881C25}" dt="2020-11-20T14:37:13.701" v="963"/>
        <pc:sldMkLst>
          <pc:docMk/>
          <pc:sldMk cId="4020422460" sldId="4243"/>
        </pc:sldMkLst>
        <pc:spChg chg="mod">
          <ac:chgData name="Robin Rettien" userId="d3b77970-caed-4e6f-89f3-1a113df11dad" providerId="ADAL" clId="{7F0D39C6-E5FA-48C6-9A87-61F305881C25}" dt="2020-11-20T14:37:13.701" v="963"/>
          <ac:spMkLst>
            <pc:docMk/>
            <pc:sldMk cId="4020422460" sldId="4243"/>
            <ac:spMk id="25" creationId="{F83F7EAB-E819-4F7C-AB07-9257B8B5B863}"/>
          </ac:spMkLst>
        </pc:spChg>
      </pc:sldChg>
      <pc:sldChg chg="modSp mod">
        <pc:chgData name="Robin Rettien" userId="d3b77970-caed-4e6f-89f3-1a113df11dad" providerId="ADAL" clId="{7F0D39C6-E5FA-48C6-9A87-61F305881C25}" dt="2020-11-20T14:38:48.492" v="967" actId="13926"/>
        <pc:sldMkLst>
          <pc:docMk/>
          <pc:sldMk cId="917409064" sldId="4391"/>
        </pc:sldMkLst>
        <pc:spChg chg="mod">
          <ac:chgData name="Robin Rettien" userId="d3b77970-caed-4e6f-89f3-1a113df11dad" providerId="ADAL" clId="{7F0D39C6-E5FA-48C6-9A87-61F305881C25}" dt="2020-11-20T14:38:48.492" v="967" actId="13926"/>
          <ac:spMkLst>
            <pc:docMk/>
            <pc:sldMk cId="917409064" sldId="4391"/>
            <ac:spMk id="27" creationId="{77E0E204-8D21-48E0-B021-10D5F2DA2334}"/>
          </ac:spMkLst>
        </pc:spChg>
      </pc:sldChg>
      <pc:sldChg chg="modSp mod">
        <pc:chgData name="Robin Rettien" userId="d3b77970-caed-4e6f-89f3-1a113df11dad" providerId="ADAL" clId="{7F0D39C6-E5FA-48C6-9A87-61F305881C25}" dt="2020-11-20T14:10:18.067" v="913" actId="6549"/>
        <pc:sldMkLst>
          <pc:docMk/>
          <pc:sldMk cId="2944978965" sldId="4392"/>
        </pc:sldMkLst>
        <pc:spChg chg="mod">
          <ac:chgData name="Robin Rettien" userId="d3b77970-caed-4e6f-89f3-1a113df11dad" providerId="ADAL" clId="{7F0D39C6-E5FA-48C6-9A87-61F305881C25}" dt="2020-11-19T08:46:40.467" v="39" actId="1076"/>
          <ac:spMkLst>
            <pc:docMk/>
            <pc:sldMk cId="2944978965" sldId="4392"/>
            <ac:spMk id="4" creationId="{7E570542-7061-43E6-9DCE-67CD993E5A7E}"/>
          </ac:spMkLst>
        </pc:spChg>
        <pc:spChg chg="mod">
          <ac:chgData name="Robin Rettien" userId="d3b77970-caed-4e6f-89f3-1a113df11dad" providerId="ADAL" clId="{7F0D39C6-E5FA-48C6-9A87-61F305881C25}" dt="2020-11-20T14:10:18.067" v="913" actId="6549"/>
          <ac:spMkLst>
            <pc:docMk/>
            <pc:sldMk cId="2944978965" sldId="4392"/>
            <ac:spMk id="5" creationId="{26784425-6E78-468A-A979-B81C06D1F93B}"/>
          </ac:spMkLst>
        </pc:spChg>
        <pc:picChg chg="mod">
          <ac:chgData name="Robin Rettien" userId="d3b77970-caed-4e6f-89f3-1a113df11dad" providerId="ADAL" clId="{7F0D39C6-E5FA-48C6-9A87-61F305881C25}" dt="2020-11-19T08:46:37.817" v="38" actId="1076"/>
          <ac:picMkLst>
            <pc:docMk/>
            <pc:sldMk cId="2944978965" sldId="4392"/>
            <ac:picMk id="6" creationId="{9D2EC49C-9F64-4194-8CD5-66A85FECA1FD}"/>
          </ac:picMkLst>
        </pc:picChg>
      </pc:sldChg>
      <pc:sldChg chg="addSp delSp modSp mod">
        <pc:chgData name="Robin Rettien" userId="d3b77970-caed-4e6f-89f3-1a113df11dad" providerId="ADAL" clId="{7F0D39C6-E5FA-48C6-9A87-61F305881C25}" dt="2020-11-20T14:09:52.395" v="899"/>
        <pc:sldMkLst>
          <pc:docMk/>
          <pc:sldMk cId="2871285774" sldId="4469"/>
        </pc:sldMkLst>
        <pc:spChg chg="add mod">
          <ac:chgData name="Robin Rettien" userId="d3b77970-caed-4e6f-89f3-1a113df11dad" providerId="ADAL" clId="{7F0D39C6-E5FA-48C6-9A87-61F305881C25}" dt="2020-11-20T14:09:52.395" v="899"/>
          <ac:spMkLst>
            <pc:docMk/>
            <pc:sldMk cId="2871285774" sldId="4469"/>
            <ac:spMk id="20" creationId="{C27381E7-409D-44C7-8E2A-C0EC7332A167}"/>
          </ac:spMkLst>
        </pc:spChg>
        <pc:spChg chg="add mod">
          <ac:chgData name="Robin Rettien" userId="d3b77970-caed-4e6f-89f3-1a113df11dad" providerId="ADAL" clId="{7F0D39C6-E5FA-48C6-9A87-61F305881C25}" dt="2020-11-20T14:09:52.395" v="899"/>
          <ac:spMkLst>
            <pc:docMk/>
            <pc:sldMk cId="2871285774" sldId="4469"/>
            <ac:spMk id="22" creationId="{A3C10B9C-6C4E-4C6F-9A7F-3F80D2D4C701}"/>
          </ac:spMkLst>
        </pc:spChg>
        <pc:spChg chg="del mod">
          <ac:chgData name="Robin Rettien" userId="d3b77970-caed-4e6f-89f3-1a113df11dad" providerId="ADAL" clId="{7F0D39C6-E5FA-48C6-9A87-61F305881C25}" dt="2020-11-20T14:09:52.019" v="898" actId="478"/>
          <ac:spMkLst>
            <pc:docMk/>
            <pc:sldMk cId="2871285774" sldId="4469"/>
            <ac:spMk id="24" creationId="{5786C565-D64D-4800-87C6-6A144408BB7B}"/>
          </ac:spMkLst>
        </pc:spChg>
        <pc:spChg chg="del mod">
          <ac:chgData name="Robin Rettien" userId="d3b77970-caed-4e6f-89f3-1a113df11dad" providerId="ADAL" clId="{7F0D39C6-E5FA-48C6-9A87-61F305881C25}" dt="2020-11-20T14:09:52.019" v="898" actId="478"/>
          <ac:spMkLst>
            <pc:docMk/>
            <pc:sldMk cId="2871285774" sldId="4469"/>
            <ac:spMk id="25" creationId="{F83F7EAB-E819-4F7C-AB07-9257B8B5B863}"/>
          </ac:spMkLst>
        </pc:spChg>
      </pc:sldChg>
      <pc:sldChg chg="modSp mod">
        <pc:chgData name="Robin Rettien" userId="d3b77970-caed-4e6f-89f3-1a113df11dad" providerId="ADAL" clId="{7F0D39C6-E5FA-48C6-9A87-61F305881C25}" dt="2020-11-20T14:35:22.922" v="927" actId="13926"/>
        <pc:sldMkLst>
          <pc:docMk/>
          <pc:sldMk cId="1407192383" sldId="4474"/>
        </pc:sldMkLst>
        <pc:spChg chg="mod">
          <ac:chgData name="Robin Rettien" userId="d3b77970-caed-4e6f-89f3-1a113df11dad" providerId="ADAL" clId="{7F0D39C6-E5FA-48C6-9A87-61F305881C25}" dt="2020-11-20T14:35:22.922" v="927" actId="13926"/>
          <ac:spMkLst>
            <pc:docMk/>
            <pc:sldMk cId="1407192383" sldId="4474"/>
            <ac:spMk id="16" creationId="{363004E6-5D0B-4972-B740-FE08672547D7}"/>
          </ac:spMkLst>
        </pc:spChg>
      </pc:sldChg>
      <pc:sldChg chg="modSp mod">
        <pc:chgData name="Robin Rettien" userId="d3b77970-caed-4e6f-89f3-1a113df11dad" providerId="ADAL" clId="{7F0D39C6-E5FA-48C6-9A87-61F305881C25}" dt="2020-11-20T10:12:01.500" v="260" actId="20577"/>
        <pc:sldMkLst>
          <pc:docMk/>
          <pc:sldMk cId="1815526282" sldId="4477"/>
        </pc:sldMkLst>
        <pc:spChg chg="mod">
          <ac:chgData name="Robin Rettien" userId="d3b77970-caed-4e6f-89f3-1a113df11dad" providerId="ADAL" clId="{7F0D39C6-E5FA-48C6-9A87-61F305881C25}" dt="2020-11-20T10:12:01.500" v="260" actId="20577"/>
          <ac:spMkLst>
            <pc:docMk/>
            <pc:sldMk cId="1815526282" sldId="4477"/>
            <ac:spMk id="16" creationId="{363004E6-5D0B-4972-B740-FE08672547D7}"/>
          </ac:spMkLst>
        </pc:spChg>
      </pc:sldChg>
      <pc:sldChg chg="modSp mod">
        <pc:chgData name="Robin Rettien" userId="d3b77970-caed-4e6f-89f3-1a113df11dad" providerId="ADAL" clId="{7F0D39C6-E5FA-48C6-9A87-61F305881C25}" dt="2020-11-20T14:09:24.310" v="890" actId="313"/>
        <pc:sldMkLst>
          <pc:docMk/>
          <pc:sldMk cId="3934869442" sldId="4491"/>
        </pc:sldMkLst>
        <pc:spChg chg="mod">
          <ac:chgData name="Robin Rettien" userId="d3b77970-caed-4e6f-89f3-1a113df11dad" providerId="ADAL" clId="{7F0D39C6-E5FA-48C6-9A87-61F305881C25}" dt="2020-11-19T08:50:57.314" v="82" actId="1076"/>
          <ac:spMkLst>
            <pc:docMk/>
            <pc:sldMk cId="3934869442" sldId="4491"/>
            <ac:spMk id="23" creationId="{062274EE-3732-41AE-85D6-A625A01B5838}"/>
          </ac:spMkLst>
        </pc:spChg>
        <pc:spChg chg="mod">
          <ac:chgData name="Robin Rettien" userId="d3b77970-caed-4e6f-89f3-1a113df11dad" providerId="ADAL" clId="{7F0D39C6-E5FA-48C6-9A87-61F305881C25}" dt="2020-11-20T14:09:24.310" v="890" actId="313"/>
          <ac:spMkLst>
            <pc:docMk/>
            <pc:sldMk cId="3934869442" sldId="4491"/>
            <ac:spMk id="28" creationId="{1915FD22-2941-43E3-94C2-8BDD87DD535A}"/>
          </ac:spMkLst>
        </pc:spChg>
        <pc:spChg chg="mod">
          <ac:chgData name="Robin Rettien" userId="d3b77970-caed-4e6f-89f3-1a113df11dad" providerId="ADAL" clId="{7F0D39C6-E5FA-48C6-9A87-61F305881C25}" dt="2020-11-19T08:50:59.446" v="83" actId="1076"/>
          <ac:spMkLst>
            <pc:docMk/>
            <pc:sldMk cId="3934869442" sldId="4491"/>
            <ac:spMk id="36" creationId="{65143589-3531-4FCF-A0C0-085D20CC4861}"/>
          </ac:spMkLst>
        </pc:spChg>
        <pc:spChg chg="mod">
          <ac:chgData name="Robin Rettien" userId="d3b77970-caed-4e6f-89f3-1a113df11dad" providerId="ADAL" clId="{7F0D39C6-E5FA-48C6-9A87-61F305881C25}" dt="2020-11-19T08:50:51.583" v="81" actId="1076"/>
          <ac:spMkLst>
            <pc:docMk/>
            <pc:sldMk cId="3934869442" sldId="4491"/>
            <ac:spMk id="38" creationId="{6E087813-E61A-44FC-8E49-19A03F236837}"/>
          </ac:spMkLst>
        </pc:spChg>
      </pc:sldChg>
      <pc:sldChg chg="modSp mod">
        <pc:chgData name="Robin Rettien" userId="d3b77970-caed-4e6f-89f3-1a113df11dad" providerId="ADAL" clId="{7F0D39C6-E5FA-48C6-9A87-61F305881C25}" dt="2020-11-20T13:55:33.795" v="824" actId="20577"/>
        <pc:sldMkLst>
          <pc:docMk/>
          <pc:sldMk cId="4081695896" sldId="4520"/>
        </pc:sldMkLst>
        <pc:spChg chg="mod">
          <ac:chgData name="Robin Rettien" userId="d3b77970-caed-4e6f-89f3-1a113df11dad" providerId="ADAL" clId="{7F0D39C6-E5FA-48C6-9A87-61F305881C25}" dt="2020-11-20T13:55:33.795" v="824" actId="20577"/>
          <ac:spMkLst>
            <pc:docMk/>
            <pc:sldMk cId="4081695896" sldId="4520"/>
            <ac:spMk id="27" creationId="{C82C07AC-89D3-4CC2-96F8-C392922EA6B8}"/>
          </ac:spMkLst>
        </pc:spChg>
      </pc:sldChg>
      <pc:sldChg chg="modSp mod">
        <pc:chgData name="Robin Rettien" userId="d3b77970-caed-4e6f-89f3-1a113df11dad" providerId="ADAL" clId="{7F0D39C6-E5FA-48C6-9A87-61F305881C25}" dt="2020-11-20T14:12:46.275" v="926" actId="13926"/>
        <pc:sldMkLst>
          <pc:docMk/>
          <pc:sldMk cId="1101744368" sldId="4524"/>
        </pc:sldMkLst>
        <pc:spChg chg="mod">
          <ac:chgData name="Robin Rettien" userId="d3b77970-caed-4e6f-89f3-1a113df11dad" providerId="ADAL" clId="{7F0D39C6-E5FA-48C6-9A87-61F305881C25}" dt="2020-11-20T14:12:46.275" v="926" actId="13926"/>
          <ac:spMkLst>
            <pc:docMk/>
            <pc:sldMk cId="1101744368" sldId="4524"/>
            <ac:spMk id="7" creationId="{431603C3-0313-437E-A629-5B4052624569}"/>
          </ac:spMkLst>
        </pc:spChg>
        <pc:spChg chg="mod">
          <ac:chgData name="Robin Rettien" userId="d3b77970-caed-4e6f-89f3-1a113df11dad" providerId="ADAL" clId="{7F0D39C6-E5FA-48C6-9A87-61F305881C25}" dt="2020-11-20T13:17:41.434" v="550" actId="1076"/>
          <ac:spMkLst>
            <pc:docMk/>
            <pc:sldMk cId="1101744368" sldId="4524"/>
            <ac:spMk id="49" creationId="{580BCEDD-37D3-4397-B42B-0508E38F59BB}"/>
          </ac:spMkLst>
        </pc:spChg>
      </pc:sldChg>
      <pc:sldChg chg="addSp delSp modSp mod">
        <pc:chgData name="Robin Rettien" userId="d3b77970-caed-4e6f-89f3-1a113df11dad" providerId="ADAL" clId="{7F0D39C6-E5FA-48C6-9A87-61F305881C25}" dt="2020-11-20T13:59:39.267" v="878" actId="20577"/>
        <pc:sldMkLst>
          <pc:docMk/>
          <pc:sldMk cId="2172363109" sldId="4531"/>
        </pc:sldMkLst>
        <pc:spChg chg="add del mod">
          <ac:chgData name="Robin Rettien" userId="d3b77970-caed-4e6f-89f3-1a113df11dad" providerId="ADAL" clId="{7F0D39C6-E5FA-48C6-9A87-61F305881C25}" dt="2020-11-19T08:45:44.816" v="27"/>
          <ac:spMkLst>
            <pc:docMk/>
            <pc:sldMk cId="2172363109" sldId="4531"/>
            <ac:spMk id="9" creationId="{23856B89-246C-4E11-A85A-6A9038510D8D}"/>
          </ac:spMkLst>
        </pc:spChg>
        <pc:spChg chg="add del mod">
          <ac:chgData name="Robin Rettien" userId="d3b77970-caed-4e6f-89f3-1a113df11dad" providerId="ADAL" clId="{7F0D39C6-E5FA-48C6-9A87-61F305881C25}" dt="2020-11-19T08:45:44.816" v="27"/>
          <ac:spMkLst>
            <pc:docMk/>
            <pc:sldMk cId="2172363109" sldId="4531"/>
            <ac:spMk id="10" creationId="{7F507EF7-6266-4609-B215-F24A477D4336}"/>
          </ac:spMkLst>
        </pc:spChg>
        <pc:graphicFrameChg chg="mod modGraphic">
          <ac:chgData name="Robin Rettien" userId="d3b77970-caed-4e6f-89f3-1a113df11dad" providerId="ADAL" clId="{7F0D39C6-E5FA-48C6-9A87-61F305881C25}" dt="2020-11-20T13:59:39.267" v="878" actId="20577"/>
          <ac:graphicFrameMkLst>
            <pc:docMk/>
            <pc:sldMk cId="2172363109" sldId="4531"/>
            <ac:graphicFrameMk id="5" creationId="{12CA20DD-86FB-4A49-B398-887C7612D442}"/>
          </ac:graphicFrameMkLst>
        </pc:graphicFrameChg>
        <pc:picChg chg="mod">
          <ac:chgData name="Robin Rettien" userId="d3b77970-caed-4e6f-89f3-1a113df11dad" providerId="ADAL" clId="{7F0D39C6-E5FA-48C6-9A87-61F305881C25}" dt="2020-11-19T08:47:59.873" v="53" actId="1035"/>
          <ac:picMkLst>
            <pc:docMk/>
            <pc:sldMk cId="2172363109" sldId="4531"/>
            <ac:picMk id="4" creationId="{F6C70035-C6C6-469C-920D-E6FCD35E5D03}"/>
          </ac:picMkLst>
        </pc:picChg>
        <pc:picChg chg="mod">
          <ac:chgData name="Robin Rettien" userId="d3b77970-caed-4e6f-89f3-1a113df11dad" providerId="ADAL" clId="{7F0D39C6-E5FA-48C6-9A87-61F305881C25}" dt="2020-11-19T08:47:59.873" v="53" actId="1035"/>
          <ac:picMkLst>
            <pc:docMk/>
            <pc:sldMk cId="2172363109" sldId="4531"/>
            <ac:picMk id="7" creationId="{C53FE726-95D6-44E4-9221-B2D7A9C29E56}"/>
          </ac:picMkLst>
        </pc:picChg>
        <pc:picChg chg="mod">
          <ac:chgData name="Robin Rettien" userId="d3b77970-caed-4e6f-89f3-1a113df11dad" providerId="ADAL" clId="{7F0D39C6-E5FA-48C6-9A87-61F305881C25}" dt="2020-11-19T08:47:59.873" v="53" actId="1035"/>
          <ac:picMkLst>
            <pc:docMk/>
            <pc:sldMk cId="2172363109" sldId="4531"/>
            <ac:picMk id="8" creationId="{7DC9D0CD-C3E3-45DB-8D85-D03723086788}"/>
          </ac:picMkLst>
        </pc:picChg>
      </pc:sldChg>
      <pc:sldChg chg="modSp mod">
        <pc:chgData name="Robin Rettien" userId="d3b77970-caed-4e6f-89f3-1a113df11dad" providerId="ADAL" clId="{7F0D39C6-E5FA-48C6-9A87-61F305881C25}" dt="2020-11-20T10:46:00.632" v="392" actId="20577"/>
        <pc:sldMkLst>
          <pc:docMk/>
          <pc:sldMk cId="1716576604" sldId="4546"/>
        </pc:sldMkLst>
        <pc:spChg chg="mod">
          <ac:chgData name="Robin Rettien" userId="d3b77970-caed-4e6f-89f3-1a113df11dad" providerId="ADAL" clId="{7F0D39C6-E5FA-48C6-9A87-61F305881C25}" dt="2020-11-20T10:46:00.632" v="392" actId="20577"/>
          <ac:spMkLst>
            <pc:docMk/>
            <pc:sldMk cId="1716576604" sldId="4546"/>
            <ac:spMk id="21" creationId="{E96389A5-E012-4C40-A497-D1A77798C5E9}"/>
          </ac:spMkLst>
        </pc:spChg>
        <pc:spChg chg="mod">
          <ac:chgData name="Robin Rettien" userId="d3b77970-caed-4e6f-89f3-1a113df11dad" providerId="ADAL" clId="{7F0D39C6-E5FA-48C6-9A87-61F305881C25}" dt="2020-11-20T10:45:11.790" v="380" actId="20577"/>
          <ac:spMkLst>
            <pc:docMk/>
            <pc:sldMk cId="1716576604" sldId="4546"/>
            <ac:spMk id="57" creationId="{FC636CBF-59A6-45C9-932B-E1750A2A489C}"/>
          </ac:spMkLst>
        </pc:spChg>
        <pc:spChg chg="mod">
          <ac:chgData name="Robin Rettien" userId="d3b77970-caed-4e6f-89f3-1a113df11dad" providerId="ADAL" clId="{7F0D39C6-E5FA-48C6-9A87-61F305881C25}" dt="2020-11-20T10:45:53.304" v="388" actId="313"/>
          <ac:spMkLst>
            <pc:docMk/>
            <pc:sldMk cId="1716576604" sldId="4546"/>
            <ac:spMk id="58" creationId="{A1E93DE1-6DBE-496F-B495-6CDBFEE877CA}"/>
          </ac:spMkLst>
        </pc:spChg>
      </pc:sldChg>
      <pc:sldChg chg="modSp mod">
        <pc:chgData name="Robin Rettien" userId="d3b77970-caed-4e6f-89f3-1a113df11dad" providerId="ADAL" clId="{7F0D39C6-E5FA-48C6-9A87-61F305881C25}" dt="2020-11-20T14:38:18.672" v="964" actId="13926"/>
        <pc:sldMkLst>
          <pc:docMk/>
          <pc:sldMk cId="2688802646" sldId="4551"/>
        </pc:sldMkLst>
        <pc:spChg chg="mod">
          <ac:chgData name="Robin Rettien" userId="d3b77970-caed-4e6f-89f3-1a113df11dad" providerId="ADAL" clId="{7F0D39C6-E5FA-48C6-9A87-61F305881C25}" dt="2020-11-19T10:45:25.369" v="143" actId="1076"/>
          <ac:spMkLst>
            <pc:docMk/>
            <pc:sldMk cId="2688802646" sldId="4551"/>
            <ac:spMk id="24" creationId="{5786C565-D64D-4800-87C6-6A144408BB7B}"/>
          </ac:spMkLst>
        </pc:spChg>
        <pc:spChg chg="mod">
          <ac:chgData name="Robin Rettien" userId="d3b77970-caed-4e6f-89f3-1a113df11dad" providerId="ADAL" clId="{7F0D39C6-E5FA-48C6-9A87-61F305881C25}" dt="2020-11-20T14:38:18.672" v="964" actId="13926"/>
          <ac:spMkLst>
            <pc:docMk/>
            <pc:sldMk cId="2688802646" sldId="4551"/>
            <ac:spMk id="25" creationId="{F83F7EAB-E819-4F7C-AB07-9257B8B5B863}"/>
          </ac:spMkLst>
        </pc:spChg>
      </pc:sldChg>
      <pc:sldChg chg="modSp mod">
        <pc:chgData name="Robin Rettien" userId="d3b77970-caed-4e6f-89f3-1a113df11dad" providerId="ADAL" clId="{7F0D39C6-E5FA-48C6-9A87-61F305881C25}" dt="2020-11-20T10:46:15.407" v="402" actId="20577"/>
        <pc:sldMkLst>
          <pc:docMk/>
          <pc:sldMk cId="3786635756" sldId="4552"/>
        </pc:sldMkLst>
        <pc:spChg chg="mod">
          <ac:chgData name="Robin Rettien" userId="d3b77970-caed-4e6f-89f3-1a113df11dad" providerId="ADAL" clId="{7F0D39C6-E5FA-48C6-9A87-61F305881C25}" dt="2020-11-20T10:46:08.221" v="396" actId="20577"/>
          <ac:spMkLst>
            <pc:docMk/>
            <pc:sldMk cId="3786635756" sldId="4552"/>
            <ac:spMk id="21" creationId="{E96389A5-E012-4C40-A497-D1A77798C5E9}"/>
          </ac:spMkLst>
        </pc:spChg>
        <pc:spChg chg="mod">
          <ac:chgData name="Robin Rettien" userId="d3b77970-caed-4e6f-89f3-1a113df11dad" providerId="ADAL" clId="{7F0D39C6-E5FA-48C6-9A87-61F305881C25}" dt="2020-11-20T10:46:15.407" v="402" actId="20577"/>
          <ac:spMkLst>
            <pc:docMk/>
            <pc:sldMk cId="3786635756" sldId="4552"/>
            <ac:spMk id="57" creationId="{FC636CBF-59A6-45C9-932B-E1750A2A489C}"/>
          </ac:spMkLst>
        </pc:spChg>
      </pc:sldChg>
      <pc:sldChg chg="modSp mod">
        <pc:chgData name="Robin Rettien" userId="d3b77970-caed-4e6f-89f3-1a113df11dad" providerId="ADAL" clId="{7F0D39C6-E5FA-48C6-9A87-61F305881C25}" dt="2020-11-20T08:57:22.256" v="181" actId="20577"/>
        <pc:sldMkLst>
          <pc:docMk/>
          <pc:sldMk cId="3920924172" sldId="4555"/>
        </pc:sldMkLst>
        <pc:spChg chg="mod">
          <ac:chgData name="Robin Rettien" userId="d3b77970-caed-4e6f-89f3-1a113df11dad" providerId="ADAL" clId="{7F0D39C6-E5FA-48C6-9A87-61F305881C25}" dt="2020-11-20T08:57:22.256" v="181" actId="20577"/>
          <ac:spMkLst>
            <pc:docMk/>
            <pc:sldMk cId="3920924172" sldId="4555"/>
            <ac:spMk id="49" creationId="{3B09F82E-872F-4B7B-B389-F72F1F740FF8}"/>
          </ac:spMkLst>
        </pc:spChg>
      </pc:sldChg>
      <pc:sldChg chg="modSp mod">
        <pc:chgData name="Robin Rettien" userId="d3b77970-caed-4e6f-89f3-1a113df11dad" providerId="ADAL" clId="{7F0D39C6-E5FA-48C6-9A87-61F305881C25}" dt="2020-11-20T14:38:31.646" v="965" actId="13926"/>
        <pc:sldMkLst>
          <pc:docMk/>
          <pc:sldMk cId="2123963684" sldId="4557"/>
        </pc:sldMkLst>
        <pc:spChg chg="mod">
          <ac:chgData name="Robin Rettien" userId="d3b77970-caed-4e6f-89f3-1a113df11dad" providerId="ADAL" clId="{7F0D39C6-E5FA-48C6-9A87-61F305881C25}" dt="2020-11-20T14:38:31.646" v="965" actId="13926"/>
          <ac:spMkLst>
            <pc:docMk/>
            <pc:sldMk cId="2123963684" sldId="4557"/>
            <ac:spMk id="13" creationId="{DFC10865-F65C-4A3D-96CC-1803BD30985C}"/>
          </ac:spMkLst>
        </pc:spChg>
      </pc:sldChg>
      <pc:sldChg chg="addSp delSp modSp mod">
        <pc:chgData name="Robin Rettien" userId="d3b77970-caed-4e6f-89f3-1a113df11dad" providerId="ADAL" clId="{7F0D39C6-E5FA-48C6-9A87-61F305881C25}" dt="2020-11-20T14:10:02.405" v="906" actId="313"/>
        <pc:sldMkLst>
          <pc:docMk/>
          <pc:sldMk cId="2550319828" sldId="4559"/>
        </pc:sldMkLst>
        <pc:spChg chg="mod">
          <ac:chgData name="Robin Rettien" userId="d3b77970-caed-4e6f-89f3-1a113df11dad" providerId="ADAL" clId="{7F0D39C6-E5FA-48C6-9A87-61F305881C25}" dt="2020-11-20T14:10:02.405" v="906" actId="313"/>
          <ac:spMkLst>
            <pc:docMk/>
            <pc:sldMk cId="2550319828" sldId="4559"/>
            <ac:spMk id="4" creationId="{29CB9718-F33C-45E0-97AD-AD6A26E51A3C}"/>
          </ac:spMkLst>
        </pc:spChg>
        <pc:spChg chg="add del mod">
          <ac:chgData name="Robin Rettien" userId="d3b77970-caed-4e6f-89f3-1a113df11dad" providerId="ADAL" clId="{7F0D39C6-E5FA-48C6-9A87-61F305881C25}" dt="2020-11-20T13:57:49.682" v="834" actId="478"/>
          <ac:spMkLst>
            <pc:docMk/>
            <pc:sldMk cId="2550319828" sldId="4559"/>
            <ac:spMk id="5" creationId="{F5C3E925-1DA2-4ABE-B98F-0FE8D499FEF1}"/>
          </ac:spMkLst>
        </pc:spChg>
        <pc:spChg chg="mod">
          <ac:chgData name="Robin Rettien" userId="d3b77970-caed-4e6f-89f3-1a113df11dad" providerId="ADAL" clId="{7F0D39C6-E5FA-48C6-9A87-61F305881C25}" dt="2020-11-19T08:44:24.999" v="11" actId="1076"/>
          <ac:spMkLst>
            <pc:docMk/>
            <pc:sldMk cId="2550319828" sldId="4559"/>
            <ac:spMk id="28" creationId="{BA260B84-D4E7-4EE4-8818-50B92B59F1E2}"/>
          </ac:spMkLst>
        </pc:spChg>
        <pc:spChg chg="mod">
          <ac:chgData name="Robin Rettien" userId="d3b77970-caed-4e6f-89f3-1a113df11dad" providerId="ADAL" clId="{7F0D39C6-E5FA-48C6-9A87-61F305881C25}" dt="2020-11-19T08:44:21.955" v="10" actId="1076"/>
          <ac:spMkLst>
            <pc:docMk/>
            <pc:sldMk cId="2550319828" sldId="4559"/>
            <ac:spMk id="31" creationId="{9BF789E7-A8F5-427D-A98A-496A6889BAC7}"/>
          </ac:spMkLst>
        </pc:spChg>
        <pc:graphicFrameChg chg="add del mod">
          <ac:chgData name="Robin Rettien" userId="d3b77970-caed-4e6f-89f3-1a113df11dad" providerId="ADAL" clId="{7F0D39C6-E5FA-48C6-9A87-61F305881C25}" dt="2020-11-19T08:43:25.904" v="4"/>
          <ac:graphicFrameMkLst>
            <pc:docMk/>
            <pc:sldMk cId="2550319828" sldId="4559"/>
            <ac:graphicFrameMk id="5" creationId="{8CB0DB8A-44CF-4EC6-8AFA-9FC8E1011D84}"/>
          </ac:graphicFrameMkLst>
        </pc:graphicFrameChg>
      </pc:sldChg>
      <pc:sldChg chg="addSp modSp mod">
        <pc:chgData name="Robin Rettien" userId="d3b77970-caed-4e6f-89f3-1a113df11dad" providerId="ADAL" clId="{7F0D39C6-E5FA-48C6-9A87-61F305881C25}" dt="2020-11-20T13:43:37.682" v="764" actId="14100"/>
        <pc:sldMkLst>
          <pc:docMk/>
          <pc:sldMk cId="2413002912" sldId="4563"/>
        </pc:sldMkLst>
        <pc:spChg chg="add mod">
          <ac:chgData name="Robin Rettien" userId="d3b77970-caed-4e6f-89f3-1a113df11dad" providerId="ADAL" clId="{7F0D39C6-E5FA-48C6-9A87-61F305881C25}" dt="2020-11-20T13:43:37.682" v="764" actId="14100"/>
          <ac:spMkLst>
            <pc:docMk/>
            <pc:sldMk cId="2413002912" sldId="4563"/>
            <ac:spMk id="25" creationId="{BD804BDE-410B-46BE-B5D6-B3AF17B6824E}"/>
          </ac:spMkLst>
        </pc:spChg>
      </pc:sldChg>
      <pc:sldChg chg="modSp mod">
        <pc:chgData name="Robin Rettien" userId="d3b77970-caed-4e6f-89f3-1a113df11dad" providerId="ADAL" clId="{7F0D39C6-E5FA-48C6-9A87-61F305881C25}" dt="2020-11-20T13:45:17.855" v="808" actId="13926"/>
        <pc:sldMkLst>
          <pc:docMk/>
          <pc:sldMk cId="574132940" sldId="4564"/>
        </pc:sldMkLst>
        <pc:spChg chg="mod">
          <ac:chgData name="Robin Rettien" userId="d3b77970-caed-4e6f-89f3-1a113df11dad" providerId="ADAL" clId="{7F0D39C6-E5FA-48C6-9A87-61F305881C25}" dt="2020-11-20T13:45:17.855" v="808" actId="13926"/>
          <ac:spMkLst>
            <pc:docMk/>
            <pc:sldMk cId="574132940" sldId="4564"/>
            <ac:spMk id="22" creationId="{2F47D0DB-84EB-4CC5-96D9-A82370ACA5EC}"/>
          </ac:spMkLst>
        </pc:spChg>
      </pc:sldChg>
      <pc:sldChg chg="modSp mod">
        <pc:chgData name="Robin Rettien" userId="d3b77970-caed-4e6f-89f3-1a113df11dad" providerId="ADAL" clId="{7F0D39C6-E5FA-48C6-9A87-61F305881C25}" dt="2020-11-20T13:46:58.849" v="811" actId="13926"/>
        <pc:sldMkLst>
          <pc:docMk/>
          <pc:sldMk cId="2322720532" sldId="4566"/>
        </pc:sldMkLst>
        <pc:spChg chg="mod">
          <ac:chgData name="Robin Rettien" userId="d3b77970-caed-4e6f-89f3-1a113df11dad" providerId="ADAL" clId="{7F0D39C6-E5FA-48C6-9A87-61F305881C25}" dt="2020-11-20T13:15:14.637" v="534" actId="207"/>
          <ac:spMkLst>
            <pc:docMk/>
            <pc:sldMk cId="2322720532" sldId="4566"/>
            <ac:spMk id="15" creationId="{0DE89775-2FB7-43D0-984E-D073C7A1DC9F}"/>
          </ac:spMkLst>
        </pc:spChg>
        <pc:spChg chg="mod">
          <ac:chgData name="Robin Rettien" userId="d3b77970-caed-4e6f-89f3-1a113df11dad" providerId="ADAL" clId="{7F0D39C6-E5FA-48C6-9A87-61F305881C25}" dt="2020-11-20T13:46:52.278" v="810" actId="13926"/>
          <ac:spMkLst>
            <pc:docMk/>
            <pc:sldMk cId="2322720532" sldId="4566"/>
            <ac:spMk id="16" creationId="{3894E82E-994D-4A25-85D0-08B09665DC1C}"/>
          </ac:spMkLst>
        </pc:spChg>
        <pc:spChg chg="mod">
          <ac:chgData name="Robin Rettien" userId="d3b77970-caed-4e6f-89f3-1a113df11dad" providerId="ADAL" clId="{7F0D39C6-E5FA-48C6-9A87-61F305881C25}" dt="2020-11-20T13:46:58.849" v="811" actId="13926"/>
          <ac:spMkLst>
            <pc:docMk/>
            <pc:sldMk cId="2322720532" sldId="4566"/>
            <ac:spMk id="28" creationId="{38DB51CF-8B54-4E26-A981-4676275867C7}"/>
          </ac:spMkLst>
        </pc:spChg>
      </pc:sldChg>
      <pc:sldChg chg="modSp mod">
        <pc:chgData name="Robin Rettien" userId="d3b77970-caed-4e6f-89f3-1a113df11dad" providerId="ADAL" clId="{7F0D39C6-E5FA-48C6-9A87-61F305881C25}" dt="2020-11-20T09:38:01.918" v="185" actId="13926"/>
        <pc:sldMkLst>
          <pc:docMk/>
          <pc:sldMk cId="321839724" sldId="4568"/>
        </pc:sldMkLst>
        <pc:spChg chg="mod">
          <ac:chgData name="Robin Rettien" userId="d3b77970-caed-4e6f-89f3-1a113df11dad" providerId="ADAL" clId="{7F0D39C6-E5FA-48C6-9A87-61F305881C25}" dt="2020-11-20T09:38:01.918" v="185" actId="13926"/>
          <ac:spMkLst>
            <pc:docMk/>
            <pc:sldMk cId="321839724" sldId="4568"/>
            <ac:spMk id="36" creationId="{60B94625-8BDB-4038-9EC2-329AE5C51B21}"/>
          </ac:spMkLst>
        </pc:spChg>
      </pc:sldChg>
      <pc:sldChg chg="modSp mod">
        <pc:chgData name="Robin Rettien" userId="d3b77970-caed-4e6f-89f3-1a113df11dad" providerId="ADAL" clId="{7F0D39C6-E5FA-48C6-9A87-61F305881C25}" dt="2020-11-20T13:56:44.462" v="825" actId="13926"/>
        <pc:sldMkLst>
          <pc:docMk/>
          <pc:sldMk cId="1884533410" sldId="4571"/>
        </pc:sldMkLst>
        <pc:spChg chg="mod">
          <ac:chgData name="Robin Rettien" userId="d3b77970-caed-4e6f-89f3-1a113df11dad" providerId="ADAL" clId="{7F0D39C6-E5FA-48C6-9A87-61F305881C25}" dt="2020-11-20T13:56:44.462" v="825" actId="13926"/>
          <ac:spMkLst>
            <pc:docMk/>
            <pc:sldMk cId="1884533410" sldId="4571"/>
            <ac:spMk id="38" creationId="{DD9C1822-C1E4-4234-B2D4-71D10096A409}"/>
          </ac:spMkLst>
        </pc:spChg>
      </pc:sldChg>
      <pc:sldChg chg="modSp mod">
        <pc:chgData name="Robin Rettien" userId="d3b77970-caed-4e6f-89f3-1a113df11dad" providerId="ADAL" clId="{7F0D39C6-E5FA-48C6-9A87-61F305881C25}" dt="2020-11-20T14:39:23.721" v="968" actId="13926"/>
        <pc:sldMkLst>
          <pc:docMk/>
          <pc:sldMk cId="2643318129" sldId="4576"/>
        </pc:sldMkLst>
        <pc:graphicFrameChg chg="modGraphic">
          <ac:chgData name="Robin Rettien" userId="d3b77970-caed-4e6f-89f3-1a113df11dad" providerId="ADAL" clId="{7F0D39C6-E5FA-48C6-9A87-61F305881C25}" dt="2020-11-20T14:39:23.721" v="968"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F0D39C6-E5FA-48C6-9A87-61F305881C25}" dt="2020-11-20T14:43:28.954" v="969" actId="13926"/>
        <pc:sldMkLst>
          <pc:docMk/>
          <pc:sldMk cId="3568858931" sldId="4577"/>
        </pc:sldMkLst>
        <pc:graphicFrameChg chg="mod modGraphic">
          <ac:chgData name="Robin Rettien" userId="d3b77970-caed-4e6f-89f3-1a113df11dad" providerId="ADAL" clId="{7F0D39C6-E5FA-48C6-9A87-61F305881C25}" dt="2020-11-20T14:43:28.954" v="969"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F0D39C6-E5FA-48C6-9A87-61F305881C25}" dt="2020-11-20T14:44:22.855" v="972" actId="13926"/>
        <pc:sldMkLst>
          <pc:docMk/>
          <pc:sldMk cId="734642804" sldId="4578"/>
        </pc:sldMkLst>
        <pc:graphicFrameChg chg="mod modGraphic">
          <ac:chgData name="Robin Rettien" userId="d3b77970-caed-4e6f-89f3-1a113df11dad" providerId="ADAL" clId="{7F0D39C6-E5FA-48C6-9A87-61F305881C25}" dt="2020-11-20T14:44:22.855" v="972"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7F0D39C6-E5FA-48C6-9A87-61F305881C25}" dt="2020-11-20T14:44:48.584" v="973" actId="13926"/>
        <pc:sldMkLst>
          <pc:docMk/>
          <pc:sldMk cId="2628767347" sldId="4579"/>
        </pc:sldMkLst>
        <pc:graphicFrameChg chg="mod modGraphic">
          <ac:chgData name="Robin Rettien" userId="d3b77970-caed-4e6f-89f3-1a113df11dad" providerId="ADAL" clId="{7F0D39C6-E5FA-48C6-9A87-61F305881C25}" dt="2020-11-20T14:44:48.584" v="973"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7F0D39C6-E5FA-48C6-9A87-61F305881C25}" dt="2020-11-20T14:45:37.675" v="974" actId="13926"/>
        <pc:sldMkLst>
          <pc:docMk/>
          <pc:sldMk cId="3118885946" sldId="4580"/>
        </pc:sldMkLst>
        <pc:graphicFrameChg chg="modGraphic">
          <ac:chgData name="Robin Rettien" userId="d3b77970-caed-4e6f-89f3-1a113df11dad" providerId="ADAL" clId="{7F0D39C6-E5FA-48C6-9A87-61F305881C25}" dt="2020-11-20T14:45:37.675" v="974" actId="13926"/>
          <ac:graphicFrameMkLst>
            <pc:docMk/>
            <pc:sldMk cId="3118885946" sldId="4580"/>
            <ac:graphicFrameMk id="7" creationId="{8B887F9A-08A5-42AB-BF63-6A1461294A9C}"/>
          </ac:graphicFrameMkLst>
        </pc:graphicFrameChg>
      </pc:sldChg>
      <pc:sldChg chg="modSp mod">
        <pc:chgData name="Robin Rettien" userId="d3b77970-caed-4e6f-89f3-1a113df11dad" providerId="ADAL" clId="{7F0D39C6-E5FA-48C6-9A87-61F305881C25}" dt="2020-11-20T13:16:46.880" v="549" actId="13926"/>
        <pc:sldMkLst>
          <pc:docMk/>
          <pc:sldMk cId="981453204" sldId="4586"/>
        </pc:sldMkLst>
        <pc:spChg chg="mod">
          <ac:chgData name="Robin Rettien" userId="d3b77970-caed-4e6f-89f3-1a113df11dad" providerId="ADAL" clId="{7F0D39C6-E5FA-48C6-9A87-61F305881C25}" dt="2020-11-20T13:16:46.880" v="549" actId="13926"/>
          <ac:spMkLst>
            <pc:docMk/>
            <pc:sldMk cId="981453204" sldId="4586"/>
            <ac:spMk id="30" creationId="{128664FB-6826-4E34-A7C2-BB803A50DAB9}"/>
          </ac:spMkLst>
        </pc:spChg>
      </pc:sldChg>
    </pc:docChg>
  </pc:docChgLst>
  <pc:docChgLst>
    <pc:chgData name="Robin Rettien" userId="d3b77970-caed-4e6f-89f3-1a113df11dad" providerId="ADAL" clId="{1822D9C9-3DE1-4284-863A-A50F4AB021D2}"/>
    <pc:docChg chg="undo custSel addSld delSld modSld modMainMaster modSection">
      <pc:chgData name="Robin Rettien" userId="d3b77970-caed-4e6f-89f3-1a113df11dad" providerId="ADAL" clId="{1822D9C9-3DE1-4284-863A-A50F4AB021D2}" dt="2020-11-25T18:09:32.429" v="35" actId="207"/>
      <pc:docMkLst>
        <pc:docMk/>
      </pc:docMkLst>
      <pc:sldChg chg="modSp mod">
        <pc:chgData name="Robin Rettien" userId="d3b77970-caed-4e6f-89f3-1a113df11dad" providerId="ADAL" clId="{1822D9C9-3DE1-4284-863A-A50F4AB021D2}" dt="2020-11-25T18:06:02.295" v="3" actId="20577"/>
        <pc:sldMkLst>
          <pc:docMk/>
          <pc:sldMk cId="3680767580" sldId="3066"/>
        </pc:sldMkLst>
        <pc:spChg chg="mod">
          <ac:chgData name="Robin Rettien" userId="d3b77970-caed-4e6f-89f3-1a113df11dad" providerId="ADAL" clId="{1822D9C9-3DE1-4284-863A-A50F4AB021D2}" dt="2020-11-25T18:06:02.295" v="3" actId="20577"/>
          <ac:spMkLst>
            <pc:docMk/>
            <pc:sldMk cId="3680767580" sldId="3066"/>
            <ac:spMk id="3" creationId="{48F5C1C9-0257-4D57-911B-1B120E4B8C8E}"/>
          </ac:spMkLst>
        </pc:spChg>
      </pc:sldChg>
      <pc:sldChg chg="del">
        <pc:chgData name="Robin Rettien" userId="d3b77970-caed-4e6f-89f3-1a113df11dad" providerId="ADAL" clId="{1822D9C9-3DE1-4284-863A-A50F4AB021D2}" dt="2020-11-25T18:08:31.835" v="28" actId="2696"/>
        <pc:sldMkLst>
          <pc:docMk/>
          <pc:sldMk cId="3375518357" sldId="3214"/>
        </pc:sldMkLst>
      </pc:sldChg>
      <pc:sldChg chg="add">
        <pc:chgData name="Robin Rettien" userId="d3b77970-caed-4e6f-89f3-1a113df11dad" providerId="ADAL" clId="{1822D9C9-3DE1-4284-863A-A50F4AB021D2}" dt="2020-11-25T18:08:16.347" v="27"/>
        <pc:sldMkLst>
          <pc:docMk/>
          <pc:sldMk cId="2811059684" sldId="3224"/>
        </pc:sldMkLst>
      </pc:sldChg>
      <pc:sldChg chg="del">
        <pc:chgData name="Robin Rettien" userId="d3b77970-caed-4e6f-89f3-1a113df11dad" providerId="ADAL" clId="{1822D9C9-3DE1-4284-863A-A50F4AB021D2}" dt="2020-11-25T18:08:31.835" v="28" actId="2696"/>
        <pc:sldMkLst>
          <pc:docMk/>
          <pc:sldMk cId="2215098716" sldId="3228"/>
        </pc:sldMkLst>
      </pc:sldChg>
      <pc:sldChg chg="del">
        <pc:chgData name="Robin Rettien" userId="d3b77970-caed-4e6f-89f3-1a113df11dad" providerId="ADAL" clId="{1822D9C9-3DE1-4284-863A-A50F4AB021D2}" dt="2020-11-25T18:08:31.835" v="28" actId="2696"/>
        <pc:sldMkLst>
          <pc:docMk/>
          <pc:sldMk cId="563068854" sldId="3281"/>
        </pc:sldMkLst>
      </pc:sldChg>
      <pc:sldChg chg="del">
        <pc:chgData name="Robin Rettien" userId="d3b77970-caed-4e6f-89f3-1a113df11dad" providerId="ADAL" clId="{1822D9C9-3DE1-4284-863A-A50F4AB021D2}" dt="2020-11-25T18:09:11.872" v="30" actId="47"/>
        <pc:sldMkLst>
          <pc:docMk/>
          <pc:sldMk cId="2023517861" sldId="3292"/>
        </pc:sldMkLst>
      </pc:sldChg>
      <pc:sldChg chg="modSp add mod">
        <pc:chgData name="Robin Rettien" userId="d3b77970-caed-4e6f-89f3-1a113df11dad" providerId="ADAL" clId="{1822D9C9-3DE1-4284-863A-A50F4AB021D2}" dt="2020-11-25T18:09:28.887" v="34" actId="207"/>
        <pc:sldMkLst>
          <pc:docMk/>
          <pc:sldMk cId="45512336" sldId="3325"/>
        </pc:sldMkLst>
        <pc:graphicFrameChg chg="modGraphic">
          <ac:chgData name="Robin Rettien" userId="d3b77970-caed-4e6f-89f3-1a113df11dad" providerId="ADAL" clId="{1822D9C9-3DE1-4284-863A-A50F4AB021D2}" dt="2020-11-25T18:09:28.887" v="34" actId="207"/>
          <ac:graphicFrameMkLst>
            <pc:docMk/>
            <pc:sldMk cId="45512336" sldId="3325"/>
            <ac:graphicFrameMk id="4" creationId="{6D79E59A-374D-415E-8645-1A20DE6105FB}"/>
          </ac:graphicFrameMkLst>
        </pc:graphicFrameChg>
      </pc:sldChg>
      <pc:sldChg chg="modSp add mod">
        <pc:chgData name="Robin Rettien" userId="d3b77970-caed-4e6f-89f3-1a113df11dad" providerId="ADAL" clId="{1822D9C9-3DE1-4284-863A-A50F4AB021D2}" dt="2020-11-25T18:09:32.429" v="35" actId="207"/>
        <pc:sldMkLst>
          <pc:docMk/>
          <pc:sldMk cId="769565367" sldId="3326"/>
        </pc:sldMkLst>
        <pc:graphicFrameChg chg="modGraphic">
          <ac:chgData name="Robin Rettien" userId="d3b77970-caed-4e6f-89f3-1a113df11dad" providerId="ADAL" clId="{1822D9C9-3DE1-4284-863A-A50F4AB021D2}" dt="2020-11-25T18:09:32.429" v="35" actId="207"/>
          <ac:graphicFrameMkLst>
            <pc:docMk/>
            <pc:sldMk cId="769565367" sldId="3326"/>
            <ac:graphicFrameMk id="4" creationId="{6D79E59A-374D-415E-8645-1A20DE6105FB}"/>
          </ac:graphicFrameMkLst>
        </pc:graphicFrameChg>
      </pc:sldChg>
      <pc:sldChg chg="del">
        <pc:chgData name="Robin Rettien" userId="d3b77970-caed-4e6f-89f3-1a113df11dad" providerId="ADAL" clId="{1822D9C9-3DE1-4284-863A-A50F4AB021D2}" dt="2020-11-25T18:09:12.460" v="31" actId="47"/>
        <pc:sldMkLst>
          <pc:docMk/>
          <pc:sldMk cId="3302184884" sldId="3349"/>
        </pc:sldMkLst>
      </pc:sldChg>
      <pc:sldChg chg="add">
        <pc:chgData name="Robin Rettien" userId="d3b77970-caed-4e6f-89f3-1a113df11dad" providerId="ADAL" clId="{1822D9C9-3DE1-4284-863A-A50F4AB021D2}" dt="2020-11-25T18:08:16.347" v="27"/>
        <pc:sldMkLst>
          <pc:docMk/>
          <pc:sldMk cId="2666718201" sldId="4240"/>
        </pc:sldMkLst>
      </pc:sldChg>
      <pc:sldChg chg="del">
        <pc:chgData name="Robin Rettien" userId="d3b77970-caed-4e6f-89f3-1a113df11dad" providerId="ADAL" clId="{1822D9C9-3DE1-4284-863A-A50F4AB021D2}" dt="2020-11-25T18:08:31.835" v="28" actId="2696"/>
        <pc:sldMkLst>
          <pc:docMk/>
          <pc:sldMk cId="1747198398" sldId="4280"/>
        </pc:sldMkLst>
      </pc:sldChg>
      <pc:sldChg chg="del">
        <pc:chgData name="Robin Rettien" userId="d3b77970-caed-4e6f-89f3-1a113df11dad" providerId="ADAL" clId="{1822D9C9-3DE1-4284-863A-A50F4AB021D2}" dt="2020-11-25T18:08:31.835" v="28" actId="2696"/>
        <pc:sldMkLst>
          <pc:docMk/>
          <pc:sldMk cId="2213945299" sldId="4299"/>
        </pc:sldMkLst>
      </pc:sldChg>
      <pc:sldChg chg="add">
        <pc:chgData name="Robin Rettien" userId="d3b77970-caed-4e6f-89f3-1a113df11dad" providerId="ADAL" clId="{1822D9C9-3DE1-4284-863A-A50F4AB021D2}" dt="2020-11-25T18:08:16.347" v="27"/>
        <pc:sldMkLst>
          <pc:docMk/>
          <pc:sldMk cId="2222952965" sldId="4300"/>
        </pc:sldMkLst>
      </pc:sldChg>
      <pc:sldChg chg="add">
        <pc:chgData name="Robin Rettien" userId="d3b77970-caed-4e6f-89f3-1a113df11dad" providerId="ADAL" clId="{1822D9C9-3DE1-4284-863A-A50F4AB021D2}" dt="2020-11-25T18:08:16.347" v="27"/>
        <pc:sldMkLst>
          <pc:docMk/>
          <pc:sldMk cId="790942364" sldId="4302"/>
        </pc:sldMkLst>
      </pc:sldChg>
      <pc:sldChg chg="add">
        <pc:chgData name="Robin Rettien" userId="d3b77970-caed-4e6f-89f3-1a113df11dad" providerId="ADAL" clId="{1822D9C9-3DE1-4284-863A-A50F4AB021D2}" dt="2020-11-25T18:08:16.347" v="27"/>
        <pc:sldMkLst>
          <pc:docMk/>
          <pc:sldMk cId="2944978965" sldId="4392"/>
        </pc:sldMkLst>
      </pc:sldChg>
      <pc:sldChg chg="del">
        <pc:chgData name="Robin Rettien" userId="d3b77970-caed-4e6f-89f3-1a113df11dad" providerId="ADAL" clId="{1822D9C9-3DE1-4284-863A-A50F4AB021D2}" dt="2020-11-25T18:08:31.835" v="28" actId="2696"/>
        <pc:sldMkLst>
          <pc:docMk/>
          <pc:sldMk cId="2843032093" sldId="4437"/>
        </pc:sldMkLst>
      </pc:sldChg>
      <pc:sldChg chg="del">
        <pc:chgData name="Robin Rettien" userId="d3b77970-caed-4e6f-89f3-1a113df11dad" providerId="ADAL" clId="{1822D9C9-3DE1-4284-863A-A50F4AB021D2}" dt="2020-11-25T18:08:31.835" v="28" actId="2696"/>
        <pc:sldMkLst>
          <pc:docMk/>
          <pc:sldMk cId="3607771872" sldId="4467"/>
        </pc:sldMkLst>
      </pc:sldChg>
      <pc:sldChg chg="del">
        <pc:chgData name="Robin Rettien" userId="d3b77970-caed-4e6f-89f3-1a113df11dad" providerId="ADAL" clId="{1822D9C9-3DE1-4284-863A-A50F4AB021D2}" dt="2020-11-25T18:08:31.835" v="28" actId="2696"/>
        <pc:sldMkLst>
          <pc:docMk/>
          <pc:sldMk cId="3561715792" sldId="4468"/>
        </pc:sldMkLst>
      </pc:sldChg>
      <pc:sldChg chg="del">
        <pc:chgData name="Robin Rettien" userId="d3b77970-caed-4e6f-89f3-1a113df11dad" providerId="ADAL" clId="{1822D9C9-3DE1-4284-863A-A50F4AB021D2}" dt="2020-11-25T18:08:31.835" v="28" actId="2696"/>
        <pc:sldMkLst>
          <pc:docMk/>
          <pc:sldMk cId="2871285774" sldId="4469"/>
        </pc:sldMkLst>
      </pc:sldChg>
      <pc:sldChg chg="del">
        <pc:chgData name="Robin Rettien" userId="d3b77970-caed-4e6f-89f3-1a113df11dad" providerId="ADAL" clId="{1822D9C9-3DE1-4284-863A-A50F4AB021D2}" dt="2020-11-25T18:08:31.835" v="28" actId="2696"/>
        <pc:sldMkLst>
          <pc:docMk/>
          <pc:sldMk cId="2657895909" sldId="4470"/>
        </pc:sldMkLst>
      </pc:sldChg>
      <pc:sldChg chg="del">
        <pc:chgData name="Robin Rettien" userId="d3b77970-caed-4e6f-89f3-1a113df11dad" providerId="ADAL" clId="{1822D9C9-3DE1-4284-863A-A50F4AB021D2}" dt="2020-11-25T18:08:31.835" v="28" actId="2696"/>
        <pc:sldMkLst>
          <pc:docMk/>
          <pc:sldMk cId="2530781139" sldId="4471"/>
        </pc:sldMkLst>
      </pc:sldChg>
      <pc:sldChg chg="del">
        <pc:chgData name="Robin Rettien" userId="d3b77970-caed-4e6f-89f3-1a113df11dad" providerId="ADAL" clId="{1822D9C9-3DE1-4284-863A-A50F4AB021D2}" dt="2020-11-25T18:08:31.835" v="28" actId="2696"/>
        <pc:sldMkLst>
          <pc:docMk/>
          <pc:sldMk cId="359526628" sldId="4472"/>
        </pc:sldMkLst>
      </pc:sldChg>
      <pc:sldChg chg="add">
        <pc:chgData name="Robin Rettien" userId="d3b77970-caed-4e6f-89f3-1a113df11dad" providerId="ADAL" clId="{1822D9C9-3DE1-4284-863A-A50F4AB021D2}" dt="2020-11-25T18:08:16.347" v="27"/>
        <pc:sldMkLst>
          <pc:docMk/>
          <pc:sldMk cId="2718131396" sldId="4473"/>
        </pc:sldMkLst>
      </pc:sldChg>
      <pc:sldChg chg="add">
        <pc:chgData name="Robin Rettien" userId="d3b77970-caed-4e6f-89f3-1a113df11dad" providerId="ADAL" clId="{1822D9C9-3DE1-4284-863A-A50F4AB021D2}" dt="2020-11-25T18:08:16.347" v="27"/>
        <pc:sldMkLst>
          <pc:docMk/>
          <pc:sldMk cId="1407192383" sldId="4474"/>
        </pc:sldMkLst>
      </pc:sldChg>
      <pc:sldChg chg="add">
        <pc:chgData name="Robin Rettien" userId="d3b77970-caed-4e6f-89f3-1a113df11dad" providerId="ADAL" clId="{1822D9C9-3DE1-4284-863A-A50F4AB021D2}" dt="2020-11-25T18:08:16.347" v="27"/>
        <pc:sldMkLst>
          <pc:docMk/>
          <pc:sldMk cId="4175044044" sldId="4475"/>
        </pc:sldMkLst>
      </pc:sldChg>
      <pc:sldChg chg="add">
        <pc:chgData name="Robin Rettien" userId="d3b77970-caed-4e6f-89f3-1a113df11dad" providerId="ADAL" clId="{1822D9C9-3DE1-4284-863A-A50F4AB021D2}" dt="2020-11-25T18:08:16.347" v="27"/>
        <pc:sldMkLst>
          <pc:docMk/>
          <pc:sldMk cId="4198397139" sldId="4476"/>
        </pc:sldMkLst>
      </pc:sldChg>
      <pc:sldChg chg="add">
        <pc:chgData name="Robin Rettien" userId="d3b77970-caed-4e6f-89f3-1a113df11dad" providerId="ADAL" clId="{1822D9C9-3DE1-4284-863A-A50F4AB021D2}" dt="2020-11-25T18:08:16.347" v="27"/>
        <pc:sldMkLst>
          <pc:docMk/>
          <pc:sldMk cId="1815526282" sldId="4477"/>
        </pc:sldMkLst>
      </pc:sldChg>
      <pc:sldChg chg="add">
        <pc:chgData name="Robin Rettien" userId="d3b77970-caed-4e6f-89f3-1a113df11dad" providerId="ADAL" clId="{1822D9C9-3DE1-4284-863A-A50F4AB021D2}" dt="2020-11-25T18:08:16.347" v="27"/>
        <pc:sldMkLst>
          <pc:docMk/>
          <pc:sldMk cId="58685191" sldId="4482"/>
        </pc:sldMkLst>
      </pc:sldChg>
      <pc:sldChg chg="add">
        <pc:chgData name="Robin Rettien" userId="d3b77970-caed-4e6f-89f3-1a113df11dad" providerId="ADAL" clId="{1822D9C9-3DE1-4284-863A-A50F4AB021D2}" dt="2020-11-25T18:08:16.347" v="27"/>
        <pc:sldMkLst>
          <pc:docMk/>
          <pc:sldMk cId="4073120430" sldId="4515"/>
        </pc:sldMkLst>
      </pc:sldChg>
      <pc:sldChg chg="add">
        <pc:chgData name="Robin Rettien" userId="d3b77970-caed-4e6f-89f3-1a113df11dad" providerId="ADAL" clId="{1822D9C9-3DE1-4284-863A-A50F4AB021D2}" dt="2020-11-25T18:08:16.347" v="27"/>
        <pc:sldMkLst>
          <pc:docMk/>
          <pc:sldMk cId="3615338953" sldId="4543"/>
        </pc:sldMkLst>
      </pc:sldChg>
      <pc:sldChg chg="del">
        <pc:chgData name="Robin Rettien" userId="d3b77970-caed-4e6f-89f3-1a113df11dad" providerId="ADAL" clId="{1822D9C9-3DE1-4284-863A-A50F4AB021D2}" dt="2020-11-25T18:08:31.835" v="28" actId="2696"/>
        <pc:sldMkLst>
          <pc:docMk/>
          <pc:sldMk cId="3053500909" sldId="4558"/>
        </pc:sldMkLst>
      </pc:sldChg>
      <pc:sldChg chg="del">
        <pc:chgData name="Robin Rettien" userId="d3b77970-caed-4e6f-89f3-1a113df11dad" providerId="ADAL" clId="{1822D9C9-3DE1-4284-863A-A50F4AB021D2}" dt="2020-11-25T18:08:31.835" v="28" actId="2696"/>
        <pc:sldMkLst>
          <pc:docMk/>
          <pc:sldMk cId="2550319828" sldId="4559"/>
        </pc:sldMkLst>
      </pc:sldChg>
      <pc:sldChg chg="del">
        <pc:chgData name="Robin Rettien" userId="d3b77970-caed-4e6f-89f3-1a113df11dad" providerId="ADAL" clId="{1822D9C9-3DE1-4284-863A-A50F4AB021D2}" dt="2020-11-25T18:08:31.835" v="28" actId="2696"/>
        <pc:sldMkLst>
          <pc:docMk/>
          <pc:sldMk cId="1169208403" sldId="4572"/>
        </pc:sldMkLst>
      </pc:sldChg>
      <pc:sldChg chg="add">
        <pc:chgData name="Robin Rettien" userId="d3b77970-caed-4e6f-89f3-1a113df11dad" providerId="ADAL" clId="{1822D9C9-3DE1-4284-863A-A50F4AB021D2}" dt="2020-11-25T18:08:16.347" v="27"/>
        <pc:sldMkLst>
          <pc:docMk/>
          <pc:sldMk cId="2997457341" sldId="4588"/>
        </pc:sldMkLst>
      </pc:sldChg>
      <pc:sldMasterChg chg="modSp mod modSldLayout">
        <pc:chgData name="Robin Rettien" userId="d3b77970-caed-4e6f-89f3-1a113df11dad" providerId="ADAL" clId="{1822D9C9-3DE1-4284-863A-A50F4AB021D2}" dt="2020-11-25T18:06:26.414" v="26"/>
        <pc:sldMasterMkLst>
          <pc:docMk/>
          <pc:sldMasterMk cId="0" sldId="2147483659"/>
        </pc:sldMasterMkLst>
        <pc:spChg chg="mod">
          <ac:chgData name="Robin Rettien" userId="d3b77970-caed-4e6f-89f3-1a113df11dad" providerId="ADAL" clId="{1822D9C9-3DE1-4284-863A-A50F4AB021D2}" dt="2020-11-25T18:06:21.377" v="25" actId="20577"/>
          <ac:spMkLst>
            <pc:docMk/>
            <pc:sldMasterMk cId="0" sldId="2147483659"/>
            <ac:spMk id="4" creationId="{B8A5604C-B8A6-4D35-A162-2F60AB989CD9}"/>
          </ac:spMkLst>
        </pc:spChg>
        <pc:sldLayoutChg chg="modSp mod">
          <pc:chgData name="Robin Rettien" userId="d3b77970-caed-4e6f-89f3-1a113df11dad" providerId="ADAL" clId="{1822D9C9-3DE1-4284-863A-A50F4AB021D2}" dt="2020-11-25T18:06:26.414" v="26"/>
          <pc:sldLayoutMkLst>
            <pc:docMk/>
            <pc:sldMasterMk cId="0" sldId="2147483659"/>
            <pc:sldLayoutMk cId="3081998058" sldId="2147483681"/>
          </pc:sldLayoutMkLst>
          <pc:spChg chg="mod">
            <ac:chgData name="Robin Rettien" userId="d3b77970-caed-4e6f-89f3-1a113df11dad" providerId="ADAL" clId="{1822D9C9-3DE1-4284-863A-A50F4AB021D2}" dt="2020-11-25T18:06:26.414" v="26"/>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1D5EC6F1-1BC0-4BFC-8442-9F4765AE90C0}"/>
    <pc:docChg chg="custSel addSld delSld modSld sldOrd modMainMaster modSection">
      <pc:chgData name="Robin Rettien" userId="d3b77970-caed-4e6f-89f3-1a113df11dad" providerId="ADAL" clId="{1D5EC6F1-1BC0-4BFC-8442-9F4765AE90C0}" dt="2020-11-25T18:30:49.682" v="131"/>
      <pc:docMkLst>
        <pc:docMk/>
      </pc:docMkLst>
      <pc:sldChg chg="modSp add mod">
        <pc:chgData name="Robin Rettien" userId="d3b77970-caed-4e6f-89f3-1a113df11dad" providerId="ADAL" clId="{1D5EC6F1-1BC0-4BFC-8442-9F4765AE90C0}" dt="2020-11-25T18:24:40.305" v="50" actId="20577"/>
        <pc:sldMkLst>
          <pc:docMk/>
          <pc:sldMk cId="1339569737" sldId="409"/>
        </pc:sldMkLst>
        <pc:spChg chg="mod">
          <ac:chgData name="Robin Rettien" userId="d3b77970-caed-4e6f-89f3-1a113df11dad" providerId="ADAL" clId="{1D5EC6F1-1BC0-4BFC-8442-9F4765AE90C0}" dt="2020-11-25T18:24:40.305" v="50" actId="20577"/>
          <ac:spMkLst>
            <pc:docMk/>
            <pc:sldMk cId="1339569737" sldId="409"/>
            <ac:spMk id="11" creationId="{D1474C99-3988-4AD3-8CDF-B7C1C40D375C}"/>
          </ac:spMkLst>
        </pc:spChg>
      </pc:sldChg>
      <pc:sldChg chg="modSp mod">
        <pc:chgData name="Robin Rettien" userId="d3b77970-caed-4e6f-89f3-1a113df11dad" providerId="ADAL" clId="{1D5EC6F1-1BC0-4BFC-8442-9F4765AE90C0}" dt="2020-11-25T18:23:25.067" v="34" actId="20577"/>
        <pc:sldMkLst>
          <pc:docMk/>
          <pc:sldMk cId="3680767580" sldId="3066"/>
        </pc:sldMkLst>
        <pc:spChg chg="mod">
          <ac:chgData name="Robin Rettien" userId="d3b77970-caed-4e6f-89f3-1a113df11dad" providerId="ADAL" clId="{1D5EC6F1-1BC0-4BFC-8442-9F4765AE90C0}" dt="2020-11-25T18:23:25.067" v="34" actId="20577"/>
          <ac:spMkLst>
            <pc:docMk/>
            <pc:sldMk cId="3680767580" sldId="3066"/>
            <ac:spMk id="3" creationId="{48F5C1C9-0257-4D57-911B-1B120E4B8C8E}"/>
          </ac:spMkLst>
        </pc:spChg>
      </pc:sldChg>
      <pc:sldChg chg="add">
        <pc:chgData name="Robin Rettien" userId="d3b77970-caed-4e6f-89f3-1a113df11dad" providerId="ADAL" clId="{1D5EC6F1-1BC0-4BFC-8442-9F4765AE90C0}" dt="2020-11-25T18:28:01.615" v="100"/>
        <pc:sldMkLst>
          <pc:docMk/>
          <pc:sldMk cId="3375518357" sldId="3214"/>
        </pc:sldMkLst>
      </pc:sldChg>
      <pc:sldChg chg="del">
        <pc:chgData name="Robin Rettien" userId="d3b77970-caed-4e6f-89f3-1a113df11dad" providerId="ADAL" clId="{1D5EC6F1-1BC0-4BFC-8442-9F4765AE90C0}" dt="2020-11-25T18:25:40.020" v="56" actId="47"/>
        <pc:sldMkLst>
          <pc:docMk/>
          <pc:sldMk cId="2715772111" sldId="3215"/>
        </pc:sldMkLst>
      </pc:sldChg>
      <pc:sldChg chg="add">
        <pc:chgData name="Robin Rettien" userId="d3b77970-caed-4e6f-89f3-1a113df11dad" providerId="ADAL" clId="{1D5EC6F1-1BC0-4BFC-8442-9F4765AE90C0}" dt="2020-11-25T18:28:01.615" v="100"/>
        <pc:sldMkLst>
          <pc:docMk/>
          <pc:sldMk cId="2811059684" sldId="3224"/>
        </pc:sldMkLst>
      </pc:sldChg>
      <pc:sldChg chg="add">
        <pc:chgData name="Robin Rettien" userId="d3b77970-caed-4e6f-89f3-1a113df11dad" providerId="ADAL" clId="{1D5EC6F1-1BC0-4BFC-8442-9F4765AE90C0}" dt="2020-11-25T18:28:01.615" v="100"/>
        <pc:sldMkLst>
          <pc:docMk/>
          <pc:sldMk cId="2215098716" sldId="3228"/>
        </pc:sldMkLst>
      </pc:sldChg>
      <pc:sldChg chg="add">
        <pc:chgData name="Robin Rettien" userId="d3b77970-caed-4e6f-89f3-1a113df11dad" providerId="ADAL" clId="{1D5EC6F1-1BC0-4BFC-8442-9F4765AE90C0}" dt="2020-11-25T18:27:35.712" v="99"/>
        <pc:sldMkLst>
          <pc:docMk/>
          <pc:sldMk cId="3506868071" sldId="3231"/>
        </pc:sldMkLst>
      </pc:sldChg>
      <pc:sldChg chg="add">
        <pc:chgData name="Robin Rettien" userId="d3b77970-caed-4e6f-89f3-1a113df11dad" providerId="ADAL" clId="{1D5EC6F1-1BC0-4BFC-8442-9F4765AE90C0}" dt="2020-11-25T18:28:01.615" v="100"/>
        <pc:sldMkLst>
          <pc:docMk/>
          <pc:sldMk cId="563068854" sldId="3281"/>
        </pc:sldMkLst>
      </pc:sldChg>
      <pc:sldChg chg="add">
        <pc:chgData name="Robin Rettien" userId="d3b77970-caed-4e6f-89f3-1a113df11dad" providerId="ADAL" clId="{1D5EC6F1-1BC0-4BFC-8442-9F4765AE90C0}" dt="2020-11-25T18:28:49.012" v="101"/>
        <pc:sldMkLst>
          <pc:docMk/>
          <pc:sldMk cId="2023517861" sldId="3292"/>
        </pc:sldMkLst>
      </pc:sldChg>
      <pc:sldChg chg="del">
        <pc:chgData name="Robin Rettien" userId="d3b77970-caed-4e6f-89f3-1a113df11dad" providerId="ADAL" clId="{1D5EC6F1-1BC0-4BFC-8442-9F4765AE90C0}" dt="2020-11-25T18:28:52.048" v="102" actId="47"/>
        <pc:sldMkLst>
          <pc:docMk/>
          <pc:sldMk cId="45512336" sldId="3325"/>
        </pc:sldMkLst>
      </pc:sldChg>
      <pc:sldChg chg="del">
        <pc:chgData name="Robin Rettien" userId="d3b77970-caed-4e6f-89f3-1a113df11dad" providerId="ADAL" clId="{1D5EC6F1-1BC0-4BFC-8442-9F4765AE90C0}" dt="2020-11-25T18:28:52.257" v="103" actId="47"/>
        <pc:sldMkLst>
          <pc:docMk/>
          <pc:sldMk cId="769565367" sldId="3326"/>
        </pc:sldMkLst>
      </pc:sldChg>
      <pc:sldChg chg="add">
        <pc:chgData name="Robin Rettien" userId="d3b77970-caed-4e6f-89f3-1a113df11dad" providerId="ADAL" clId="{1D5EC6F1-1BC0-4BFC-8442-9F4765AE90C0}" dt="2020-11-25T18:28:49.012" v="101"/>
        <pc:sldMkLst>
          <pc:docMk/>
          <pc:sldMk cId="3302184884" sldId="3349"/>
        </pc:sldMkLst>
      </pc:sldChg>
      <pc:sldChg chg="del">
        <pc:chgData name="Robin Rettien" userId="d3b77970-caed-4e6f-89f3-1a113df11dad" providerId="ADAL" clId="{1D5EC6F1-1BC0-4BFC-8442-9F4765AE90C0}" dt="2020-11-25T18:25:40.849" v="58" actId="47"/>
        <pc:sldMkLst>
          <pc:docMk/>
          <pc:sldMk cId="1315835274" sldId="3371"/>
        </pc:sldMkLst>
      </pc:sldChg>
      <pc:sldChg chg="del">
        <pc:chgData name="Robin Rettien" userId="d3b77970-caed-4e6f-89f3-1a113df11dad" providerId="ADAL" clId="{1D5EC6F1-1BC0-4BFC-8442-9F4765AE90C0}" dt="2020-11-25T18:25:41.269" v="63" actId="47"/>
        <pc:sldMkLst>
          <pc:docMk/>
          <pc:sldMk cId="1699335963" sldId="4241"/>
        </pc:sldMkLst>
      </pc:sldChg>
      <pc:sldChg chg="del">
        <pc:chgData name="Robin Rettien" userId="d3b77970-caed-4e6f-89f3-1a113df11dad" providerId="ADAL" clId="{1D5EC6F1-1BC0-4BFC-8442-9F4765AE90C0}" dt="2020-11-25T18:25:46.047" v="82" actId="47"/>
        <pc:sldMkLst>
          <pc:docMk/>
          <pc:sldMk cId="4046598321" sldId="4242"/>
        </pc:sldMkLst>
      </pc:sldChg>
      <pc:sldChg chg="del">
        <pc:chgData name="Robin Rettien" userId="d3b77970-caed-4e6f-89f3-1a113df11dad" providerId="ADAL" clId="{1D5EC6F1-1BC0-4BFC-8442-9F4765AE90C0}" dt="2020-11-25T18:25:41.479" v="66" actId="47"/>
        <pc:sldMkLst>
          <pc:docMk/>
          <pc:sldMk cId="4020422460" sldId="4243"/>
        </pc:sldMkLst>
      </pc:sldChg>
      <pc:sldChg chg="add">
        <pc:chgData name="Robin Rettien" userId="d3b77970-caed-4e6f-89f3-1a113df11dad" providerId="ADAL" clId="{1D5EC6F1-1BC0-4BFC-8442-9F4765AE90C0}" dt="2020-11-25T18:25:25.555" v="51"/>
        <pc:sldMkLst>
          <pc:docMk/>
          <pc:sldMk cId="3322995288" sldId="4245"/>
        </pc:sldMkLst>
      </pc:sldChg>
      <pc:sldChg chg="add">
        <pc:chgData name="Robin Rettien" userId="d3b77970-caed-4e6f-89f3-1a113df11dad" providerId="ADAL" clId="{1D5EC6F1-1BC0-4BFC-8442-9F4765AE90C0}" dt="2020-11-25T18:27:35.712" v="99"/>
        <pc:sldMkLst>
          <pc:docMk/>
          <pc:sldMk cId="1463496280" sldId="4270"/>
        </pc:sldMkLst>
      </pc:sldChg>
      <pc:sldChg chg="add">
        <pc:chgData name="Robin Rettien" userId="d3b77970-caed-4e6f-89f3-1a113df11dad" providerId="ADAL" clId="{1D5EC6F1-1BC0-4BFC-8442-9F4765AE90C0}" dt="2020-11-25T18:28:01.615" v="100"/>
        <pc:sldMkLst>
          <pc:docMk/>
          <pc:sldMk cId="1747198398" sldId="4280"/>
        </pc:sldMkLst>
      </pc:sldChg>
      <pc:sldChg chg="del">
        <pc:chgData name="Robin Rettien" userId="d3b77970-caed-4e6f-89f3-1a113df11dad" providerId="ADAL" clId="{1D5EC6F1-1BC0-4BFC-8442-9F4765AE90C0}" dt="2020-11-25T18:25:41.005" v="60" actId="47"/>
        <pc:sldMkLst>
          <pc:docMk/>
          <pc:sldMk cId="2534189807" sldId="4297"/>
        </pc:sldMkLst>
      </pc:sldChg>
      <pc:sldChg chg="add">
        <pc:chgData name="Robin Rettien" userId="d3b77970-caed-4e6f-89f3-1a113df11dad" providerId="ADAL" clId="{1D5EC6F1-1BC0-4BFC-8442-9F4765AE90C0}" dt="2020-11-25T18:28:01.615" v="100"/>
        <pc:sldMkLst>
          <pc:docMk/>
          <pc:sldMk cId="2213945299" sldId="4299"/>
        </pc:sldMkLst>
      </pc:sldChg>
      <pc:sldChg chg="add">
        <pc:chgData name="Robin Rettien" userId="d3b77970-caed-4e6f-89f3-1a113df11dad" providerId="ADAL" clId="{1D5EC6F1-1BC0-4BFC-8442-9F4765AE90C0}" dt="2020-11-25T18:28:01.615" v="100"/>
        <pc:sldMkLst>
          <pc:docMk/>
          <pc:sldMk cId="790942364" sldId="4302"/>
        </pc:sldMkLst>
      </pc:sldChg>
      <pc:sldChg chg="add">
        <pc:chgData name="Robin Rettien" userId="d3b77970-caed-4e6f-89f3-1a113df11dad" providerId="ADAL" clId="{1D5EC6F1-1BC0-4BFC-8442-9F4765AE90C0}" dt="2020-11-25T18:27:35.712" v="99"/>
        <pc:sldMkLst>
          <pc:docMk/>
          <pc:sldMk cId="1667808993" sldId="4360"/>
        </pc:sldMkLst>
      </pc:sldChg>
      <pc:sldChg chg="add">
        <pc:chgData name="Robin Rettien" userId="d3b77970-caed-4e6f-89f3-1a113df11dad" providerId="ADAL" clId="{1D5EC6F1-1BC0-4BFC-8442-9F4765AE90C0}" dt="2020-11-25T18:25:25.555" v="51"/>
        <pc:sldMkLst>
          <pc:docMk/>
          <pc:sldMk cId="1566171282" sldId="4387"/>
        </pc:sldMkLst>
      </pc:sldChg>
      <pc:sldChg chg="add">
        <pc:chgData name="Robin Rettien" userId="d3b77970-caed-4e6f-89f3-1a113df11dad" providerId="ADAL" clId="{1D5EC6F1-1BC0-4BFC-8442-9F4765AE90C0}" dt="2020-11-25T18:28:01.615" v="100"/>
        <pc:sldMkLst>
          <pc:docMk/>
          <pc:sldMk cId="2944978965" sldId="4392"/>
        </pc:sldMkLst>
      </pc:sldChg>
      <pc:sldChg chg="add">
        <pc:chgData name="Robin Rettien" userId="d3b77970-caed-4e6f-89f3-1a113df11dad" providerId="ADAL" clId="{1D5EC6F1-1BC0-4BFC-8442-9F4765AE90C0}" dt="2020-11-25T18:27:35.712" v="99"/>
        <pc:sldMkLst>
          <pc:docMk/>
          <pc:sldMk cId="2389333436" sldId="4397"/>
        </pc:sldMkLst>
      </pc:sldChg>
      <pc:sldChg chg="del">
        <pc:chgData name="Robin Rettien" userId="d3b77970-caed-4e6f-89f3-1a113df11dad" providerId="ADAL" clId="{1D5EC6F1-1BC0-4BFC-8442-9F4765AE90C0}" dt="2020-11-25T18:23:36.444" v="35" actId="47"/>
        <pc:sldMkLst>
          <pc:docMk/>
          <pc:sldMk cId="3250590676" sldId="4411"/>
        </pc:sldMkLst>
      </pc:sldChg>
      <pc:sldChg chg="del">
        <pc:chgData name="Robin Rettien" userId="d3b77970-caed-4e6f-89f3-1a113df11dad" providerId="ADAL" clId="{1D5EC6F1-1BC0-4BFC-8442-9F4765AE90C0}" dt="2020-11-25T18:23:37.402" v="36" actId="47"/>
        <pc:sldMkLst>
          <pc:docMk/>
          <pc:sldMk cId="3147842004" sldId="4420"/>
        </pc:sldMkLst>
      </pc:sldChg>
      <pc:sldChg chg="add">
        <pc:chgData name="Robin Rettien" userId="d3b77970-caed-4e6f-89f3-1a113df11dad" providerId="ADAL" clId="{1D5EC6F1-1BC0-4BFC-8442-9F4765AE90C0}" dt="2020-11-25T18:28:01.615" v="100"/>
        <pc:sldMkLst>
          <pc:docMk/>
          <pc:sldMk cId="2843032093" sldId="4437"/>
        </pc:sldMkLst>
      </pc:sldChg>
      <pc:sldChg chg="add">
        <pc:chgData name="Robin Rettien" userId="d3b77970-caed-4e6f-89f3-1a113df11dad" providerId="ADAL" clId="{1D5EC6F1-1BC0-4BFC-8442-9F4765AE90C0}" dt="2020-11-25T18:27:35.712" v="99"/>
        <pc:sldMkLst>
          <pc:docMk/>
          <pc:sldMk cId="3456538281" sldId="4454"/>
        </pc:sldMkLst>
      </pc:sldChg>
      <pc:sldChg chg="add">
        <pc:chgData name="Robin Rettien" userId="d3b77970-caed-4e6f-89f3-1a113df11dad" providerId="ADAL" clId="{1D5EC6F1-1BC0-4BFC-8442-9F4765AE90C0}" dt="2020-11-25T18:27:35.712" v="99"/>
        <pc:sldMkLst>
          <pc:docMk/>
          <pc:sldMk cId="686699456" sldId="4466"/>
        </pc:sldMkLst>
      </pc:sldChg>
      <pc:sldChg chg="add">
        <pc:chgData name="Robin Rettien" userId="d3b77970-caed-4e6f-89f3-1a113df11dad" providerId="ADAL" clId="{1D5EC6F1-1BC0-4BFC-8442-9F4765AE90C0}" dt="2020-11-25T18:28:01.615" v="100"/>
        <pc:sldMkLst>
          <pc:docMk/>
          <pc:sldMk cId="3607771872" sldId="4467"/>
        </pc:sldMkLst>
      </pc:sldChg>
      <pc:sldChg chg="add">
        <pc:chgData name="Robin Rettien" userId="d3b77970-caed-4e6f-89f3-1a113df11dad" providerId="ADAL" clId="{1D5EC6F1-1BC0-4BFC-8442-9F4765AE90C0}" dt="2020-11-25T18:28:01.615" v="100"/>
        <pc:sldMkLst>
          <pc:docMk/>
          <pc:sldMk cId="3561715792" sldId="4468"/>
        </pc:sldMkLst>
      </pc:sldChg>
      <pc:sldChg chg="add">
        <pc:chgData name="Robin Rettien" userId="d3b77970-caed-4e6f-89f3-1a113df11dad" providerId="ADAL" clId="{1D5EC6F1-1BC0-4BFC-8442-9F4765AE90C0}" dt="2020-11-25T18:28:01.615" v="100"/>
        <pc:sldMkLst>
          <pc:docMk/>
          <pc:sldMk cId="2871285774" sldId="4469"/>
        </pc:sldMkLst>
      </pc:sldChg>
      <pc:sldChg chg="add">
        <pc:chgData name="Robin Rettien" userId="d3b77970-caed-4e6f-89f3-1a113df11dad" providerId="ADAL" clId="{1D5EC6F1-1BC0-4BFC-8442-9F4765AE90C0}" dt="2020-11-25T18:28:01.615" v="100"/>
        <pc:sldMkLst>
          <pc:docMk/>
          <pc:sldMk cId="2657895909" sldId="4470"/>
        </pc:sldMkLst>
      </pc:sldChg>
      <pc:sldChg chg="add">
        <pc:chgData name="Robin Rettien" userId="d3b77970-caed-4e6f-89f3-1a113df11dad" providerId="ADAL" clId="{1D5EC6F1-1BC0-4BFC-8442-9F4765AE90C0}" dt="2020-11-25T18:28:01.615" v="100"/>
        <pc:sldMkLst>
          <pc:docMk/>
          <pc:sldMk cId="2530781139" sldId="4471"/>
        </pc:sldMkLst>
      </pc:sldChg>
      <pc:sldChg chg="add">
        <pc:chgData name="Robin Rettien" userId="d3b77970-caed-4e6f-89f3-1a113df11dad" providerId="ADAL" clId="{1D5EC6F1-1BC0-4BFC-8442-9F4765AE90C0}" dt="2020-11-25T18:28:01.615" v="100"/>
        <pc:sldMkLst>
          <pc:docMk/>
          <pc:sldMk cId="359526628" sldId="4472"/>
        </pc:sldMkLst>
      </pc:sldChg>
      <pc:sldChg chg="add">
        <pc:chgData name="Robin Rettien" userId="d3b77970-caed-4e6f-89f3-1a113df11dad" providerId="ADAL" clId="{1D5EC6F1-1BC0-4BFC-8442-9F4765AE90C0}" dt="2020-11-25T18:28:01.615" v="100"/>
        <pc:sldMkLst>
          <pc:docMk/>
          <pc:sldMk cId="2718131396" sldId="4473"/>
        </pc:sldMkLst>
      </pc:sldChg>
      <pc:sldChg chg="add">
        <pc:chgData name="Robin Rettien" userId="d3b77970-caed-4e6f-89f3-1a113df11dad" providerId="ADAL" clId="{1D5EC6F1-1BC0-4BFC-8442-9F4765AE90C0}" dt="2020-11-25T18:28:01.615" v="100"/>
        <pc:sldMkLst>
          <pc:docMk/>
          <pc:sldMk cId="1407192383" sldId="4474"/>
        </pc:sldMkLst>
      </pc:sldChg>
      <pc:sldChg chg="add">
        <pc:chgData name="Robin Rettien" userId="d3b77970-caed-4e6f-89f3-1a113df11dad" providerId="ADAL" clId="{1D5EC6F1-1BC0-4BFC-8442-9F4765AE90C0}" dt="2020-11-25T18:28:01.615" v="100"/>
        <pc:sldMkLst>
          <pc:docMk/>
          <pc:sldMk cId="4175044044" sldId="4475"/>
        </pc:sldMkLst>
      </pc:sldChg>
      <pc:sldChg chg="add">
        <pc:chgData name="Robin Rettien" userId="d3b77970-caed-4e6f-89f3-1a113df11dad" providerId="ADAL" clId="{1D5EC6F1-1BC0-4BFC-8442-9F4765AE90C0}" dt="2020-11-25T18:28:01.615" v="100"/>
        <pc:sldMkLst>
          <pc:docMk/>
          <pc:sldMk cId="4198397139" sldId="4476"/>
        </pc:sldMkLst>
      </pc:sldChg>
      <pc:sldChg chg="add">
        <pc:chgData name="Robin Rettien" userId="d3b77970-caed-4e6f-89f3-1a113df11dad" providerId="ADAL" clId="{1D5EC6F1-1BC0-4BFC-8442-9F4765AE90C0}" dt="2020-11-25T18:28:01.615" v="100"/>
        <pc:sldMkLst>
          <pc:docMk/>
          <pc:sldMk cId="1815526282" sldId="4477"/>
        </pc:sldMkLst>
      </pc:sldChg>
      <pc:sldChg chg="del">
        <pc:chgData name="Robin Rettien" userId="d3b77970-caed-4e6f-89f3-1a113df11dad" providerId="ADAL" clId="{1D5EC6F1-1BC0-4BFC-8442-9F4765AE90C0}" dt="2020-11-25T18:25:40.365" v="57" actId="47"/>
        <pc:sldMkLst>
          <pc:docMk/>
          <pc:sldMk cId="776454013" sldId="4478"/>
        </pc:sldMkLst>
      </pc:sldChg>
      <pc:sldChg chg="del">
        <pc:chgData name="Robin Rettien" userId="d3b77970-caed-4e6f-89f3-1a113df11dad" providerId="ADAL" clId="{1D5EC6F1-1BC0-4BFC-8442-9F4765AE90C0}" dt="2020-11-25T18:25:40.929" v="59" actId="47"/>
        <pc:sldMkLst>
          <pc:docMk/>
          <pc:sldMk cId="1058518698" sldId="4480"/>
        </pc:sldMkLst>
      </pc:sldChg>
      <pc:sldChg chg="del">
        <pc:chgData name="Robin Rettien" userId="d3b77970-caed-4e6f-89f3-1a113df11dad" providerId="ADAL" clId="{1D5EC6F1-1BC0-4BFC-8442-9F4765AE90C0}" dt="2020-11-25T18:25:41.329" v="64" actId="47"/>
        <pc:sldMkLst>
          <pc:docMk/>
          <pc:sldMk cId="4273903994" sldId="4483"/>
        </pc:sldMkLst>
      </pc:sldChg>
      <pc:sldChg chg="del">
        <pc:chgData name="Robin Rettien" userId="d3b77970-caed-4e6f-89f3-1a113df11dad" providerId="ADAL" clId="{1D5EC6F1-1BC0-4BFC-8442-9F4765AE90C0}" dt="2020-11-25T18:25:41.395" v="65" actId="47"/>
        <pc:sldMkLst>
          <pc:docMk/>
          <pc:sldMk cId="4003307983" sldId="4484"/>
        </pc:sldMkLst>
      </pc:sldChg>
      <pc:sldChg chg="del">
        <pc:chgData name="Robin Rettien" userId="d3b77970-caed-4e6f-89f3-1a113df11dad" providerId="ADAL" clId="{1D5EC6F1-1BC0-4BFC-8442-9F4765AE90C0}" dt="2020-11-25T18:25:46.267" v="83" actId="47"/>
        <pc:sldMkLst>
          <pc:docMk/>
          <pc:sldMk cId="274967218" sldId="4485"/>
        </pc:sldMkLst>
      </pc:sldChg>
      <pc:sldChg chg="del">
        <pc:chgData name="Robin Rettien" userId="d3b77970-caed-4e6f-89f3-1a113df11dad" providerId="ADAL" clId="{1D5EC6F1-1BC0-4BFC-8442-9F4765AE90C0}" dt="2020-11-25T18:25:46.432" v="84" actId="47"/>
        <pc:sldMkLst>
          <pc:docMk/>
          <pc:sldMk cId="642597585" sldId="4486"/>
        </pc:sldMkLst>
      </pc:sldChg>
      <pc:sldChg chg="del">
        <pc:chgData name="Robin Rettien" userId="d3b77970-caed-4e6f-89f3-1a113df11dad" providerId="ADAL" clId="{1D5EC6F1-1BC0-4BFC-8442-9F4765AE90C0}" dt="2020-11-25T18:25:46.640" v="85" actId="47"/>
        <pc:sldMkLst>
          <pc:docMk/>
          <pc:sldMk cId="267242912" sldId="4487"/>
        </pc:sldMkLst>
      </pc:sldChg>
      <pc:sldChg chg="del">
        <pc:chgData name="Robin Rettien" userId="d3b77970-caed-4e6f-89f3-1a113df11dad" providerId="ADAL" clId="{1D5EC6F1-1BC0-4BFC-8442-9F4765AE90C0}" dt="2020-11-25T18:25:46.832" v="86" actId="47"/>
        <pc:sldMkLst>
          <pc:docMk/>
          <pc:sldMk cId="1822598996" sldId="4488"/>
        </pc:sldMkLst>
      </pc:sldChg>
      <pc:sldChg chg="del">
        <pc:chgData name="Robin Rettien" userId="d3b77970-caed-4e6f-89f3-1a113df11dad" providerId="ADAL" clId="{1D5EC6F1-1BC0-4BFC-8442-9F4765AE90C0}" dt="2020-11-25T18:25:47.076" v="87" actId="47"/>
        <pc:sldMkLst>
          <pc:docMk/>
          <pc:sldMk cId="1969409480" sldId="4489"/>
        </pc:sldMkLst>
      </pc:sldChg>
      <pc:sldChg chg="del">
        <pc:chgData name="Robin Rettien" userId="d3b77970-caed-4e6f-89f3-1a113df11dad" providerId="ADAL" clId="{1D5EC6F1-1BC0-4BFC-8442-9F4765AE90C0}" dt="2020-11-25T18:25:41.571" v="67" actId="47"/>
        <pc:sldMkLst>
          <pc:docMk/>
          <pc:sldMk cId="381624051" sldId="4490"/>
        </pc:sldMkLst>
      </pc:sldChg>
      <pc:sldChg chg="del">
        <pc:chgData name="Robin Rettien" userId="d3b77970-caed-4e6f-89f3-1a113df11dad" providerId="ADAL" clId="{1D5EC6F1-1BC0-4BFC-8442-9F4765AE90C0}" dt="2020-11-25T18:25:41.673" v="68" actId="47"/>
        <pc:sldMkLst>
          <pc:docMk/>
          <pc:sldMk cId="3934869442" sldId="4491"/>
        </pc:sldMkLst>
      </pc:sldChg>
      <pc:sldChg chg="del">
        <pc:chgData name="Robin Rettien" userId="d3b77970-caed-4e6f-89f3-1a113df11dad" providerId="ADAL" clId="{1D5EC6F1-1BC0-4BFC-8442-9F4765AE90C0}" dt="2020-11-25T18:25:41.185" v="62" actId="47"/>
        <pc:sldMkLst>
          <pc:docMk/>
          <pc:sldMk cId="435248604" sldId="4498"/>
        </pc:sldMkLst>
      </pc:sldChg>
      <pc:sldChg chg="add">
        <pc:chgData name="Robin Rettien" userId="d3b77970-caed-4e6f-89f3-1a113df11dad" providerId="ADAL" clId="{1D5EC6F1-1BC0-4BFC-8442-9F4765AE90C0}" dt="2020-11-25T18:27:19.728" v="98"/>
        <pc:sldMkLst>
          <pc:docMk/>
          <pc:sldMk cId="783396592" sldId="4506"/>
        </pc:sldMkLst>
      </pc:sldChg>
      <pc:sldChg chg="add">
        <pc:chgData name="Robin Rettien" userId="d3b77970-caed-4e6f-89f3-1a113df11dad" providerId="ADAL" clId="{1D5EC6F1-1BC0-4BFC-8442-9F4765AE90C0}" dt="2020-11-25T18:27:19.728" v="98"/>
        <pc:sldMkLst>
          <pc:docMk/>
          <pc:sldMk cId="1017006420" sldId="4518"/>
        </pc:sldMkLst>
      </pc:sldChg>
      <pc:sldChg chg="add">
        <pc:chgData name="Robin Rettien" userId="d3b77970-caed-4e6f-89f3-1a113df11dad" providerId="ADAL" clId="{1D5EC6F1-1BC0-4BFC-8442-9F4765AE90C0}" dt="2020-11-25T18:27:19.728" v="98"/>
        <pc:sldMkLst>
          <pc:docMk/>
          <pc:sldMk cId="3024342461" sldId="4519"/>
        </pc:sldMkLst>
      </pc:sldChg>
      <pc:sldChg chg="add">
        <pc:chgData name="Robin Rettien" userId="d3b77970-caed-4e6f-89f3-1a113df11dad" providerId="ADAL" clId="{1D5EC6F1-1BC0-4BFC-8442-9F4765AE90C0}" dt="2020-11-25T18:27:19.728" v="98"/>
        <pc:sldMkLst>
          <pc:docMk/>
          <pc:sldMk cId="4081695896" sldId="4520"/>
        </pc:sldMkLst>
      </pc:sldChg>
      <pc:sldChg chg="add">
        <pc:chgData name="Robin Rettien" userId="d3b77970-caed-4e6f-89f3-1a113df11dad" providerId="ADAL" clId="{1D5EC6F1-1BC0-4BFC-8442-9F4765AE90C0}" dt="2020-11-25T18:27:19.728" v="98"/>
        <pc:sldMkLst>
          <pc:docMk/>
          <pc:sldMk cId="1101744368" sldId="4524"/>
        </pc:sldMkLst>
      </pc:sldChg>
      <pc:sldChg chg="add">
        <pc:chgData name="Robin Rettien" userId="d3b77970-caed-4e6f-89f3-1a113df11dad" providerId="ADAL" clId="{1D5EC6F1-1BC0-4BFC-8442-9F4765AE90C0}" dt="2020-11-25T18:27:06.651" v="97"/>
        <pc:sldMkLst>
          <pc:docMk/>
          <pc:sldMk cId="419548533" sldId="4534"/>
        </pc:sldMkLst>
      </pc:sldChg>
      <pc:sldChg chg="del">
        <pc:chgData name="Robin Rettien" userId="d3b77970-caed-4e6f-89f3-1a113df11dad" providerId="ADAL" clId="{1D5EC6F1-1BC0-4BFC-8442-9F4765AE90C0}" dt="2020-11-25T18:25:41.761" v="69" actId="47"/>
        <pc:sldMkLst>
          <pc:docMk/>
          <pc:sldMk cId="3513166889" sldId="4545"/>
        </pc:sldMkLst>
      </pc:sldChg>
      <pc:sldChg chg="del">
        <pc:chgData name="Robin Rettien" userId="d3b77970-caed-4e6f-89f3-1a113df11dad" providerId="ADAL" clId="{1D5EC6F1-1BC0-4BFC-8442-9F4765AE90C0}" dt="2020-11-25T18:25:41.829" v="70" actId="47"/>
        <pc:sldMkLst>
          <pc:docMk/>
          <pc:sldMk cId="1716576604" sldId="4546"/>
        </pc:sldMkLst>
      </pc:sldChg>
      <pc:sldChg chg="del">
        <pc:chgData name="Robin Rettien" userId="d3b77970-caed-4e6f-89f3-1a113df11dad" providerId="ADAL" clId="{1D5EC6F1-1BC0-4BFC-8442-9F4765AE90C0}" dt="2020-11-25T18:25:41.885" v="71" actId="47"/>
        <pc:sldMkLst>
          <pc:docMk/>
          <pc:sldMk cId="350211027" sldId="4547"/>
        </pc:sldMkLst>
      </pc:sldChg>
      <pc:sldChg chg="del">
        <pc:chgData name="Robin Rettien" userId="d3b77970-caed-4e6f-89f3-1a113df11dad" providerId="ADAL" clId="{1D5EC6F1-1BC0-4BFC-8442-9F4765AE90C0}" dt="2020-11-25T18:25:41.985" v="72" actId="47"/>
        <pc:sldMkLst>
          <pc:docMk/>
          <pc:sldMk cId="841112482" sldId="4548"/>
        </pc:sldMkLst>
      </pc:sldChg>
      <pc:sldChg chg="del">
        <pc:chgData name="Robin Rettien" userId="d3b77970-caed-4e6f-89f3-1a113df11dad" providerId="ADAL" clId="{1D5EC6F1-1BC0-4BFC-8442-9F4765AE90C0}" dt="2020-11-25T18:25:42.145" v="73" actId="47"/>
        <pc:sldMkLst>
          <pc:docMk/>
          <pc:sldMk cId="3715053663" sldId="4549"/>
        </pc:sldMkLst>
      </pc:sldChg>
      <pc:sldChg chg="del">
        <pc:chgData name="Robin Rettien" userId="d3b77970-caed-4e6f-89f3-1a113df11dad" providerId="ADAL" clId="{1D5EC6F1-1BC0-4BFC-8442-9F4765AE90C0}" dt="2020-11-25T18:25:42.211" v="74" actId="47"/>
        <pc:sldMkLst>
          <pc:docMk/>
          <pc:sldMk cId="2696964311" sldId="4550"/>
        </pc:sldMkLst>
      </pc:sldChg>
      <pc:sldChg chg="del">
        <pc:chgData name="Robin Rettien" userId="d3b77970-caed-4e6f-89f3-1a113df11dad" providerId="ADAL" clId="{1D5EC6F1-1BC0-4BFC-8442-9F4765AE90C0}" dt="2020-11-25T18:25:42.830" v="75" actId="47"/>
        <pc:sldMkLst>
          <pc:docMk/>
          <pc:sldMk cId="2688802646" sldId="4551"/>
        </pc:sldMkLst>
      </pc:sldChg>
      <pc:sldChg chg="del">
        <pc:chgData name="Robin Rettien" userId="d3b77970-caed-4e6f-89f3-1a113df11dad" providerId="ADAL" clId="{1D5EC6F1-1BC0-4BFC-8442-9F4765AE90C0}" dt="2020-11-25T18:25:43.036" v="76" actId="47"/>
        <pc:sldMkLst>
          <pc:docMk/>
          <pc:sldMk cId="3786635756" sldId="4552"/>
        </pc:sldMkLst>
      </pc:sldChg>
      <pc:sldChg chg="del">
        <pc:chgData name="Robin Rettien" userId="d3b77970-caed-4e6f-89f3-1a113df11dad" providerId="ADAL" clId="{1D5EC6F1-1BC0-4BFC-8442-9F4765AE90C0}" dt="2020-11-25T18:25:43.548" v="77" actId="47"/>
        <pc:sldMkLst>
          <pc:docMk/>
          <pc:sldMk cId="2967990154" sldId="4553"/>
        </pc:sldMkLst>
      </pc:sldChg>
      <pc:sldChg chg="del">
        <pc:chgData name="Robin Rettien" userId="d3b77970-caed-4e6f-89f3-1a113df11dad" providerId="ADAL" clId="{1D5EC6F1-1BC0-4BFC-8442-9F4765AE90C0}" dt="2020-11-25T18:25:43.760" v="78" actId="47"/>
        <pc:sldMkLst>
          <pc:docMk/>
          <pc:sldMk cId="2176563733" sldId="4554"/>
        </pc:sldMkLst>
      </pc:sldChg>
      <pc:sldChg chg="del">
        <pc:chgData name="Robin Rettien" userId="d3b77970-caed-4e6f-89f3-1a113df11dad" providerId="ADAL" clId="{1D5EC6F1-1BC0-4BFC-8442-9F4765AE90C0}" dt="2020-11-25T18:25:44" v="79" actId="47"/>
        <pc:sldMkLst>
          <pc:docMk/>
          <pc:sldMk cId="3920924172" sldId="4555"/>
        </pc:sldMkLst>
      </pc:sldChg>
      <pc:sldChg chg="del">
        <pc:chgData name="Robin Rettien" userId="d3b77970-caed-4e6f-89f3-1a113df11dad" providerId="ADAL" clId="{1D5EC6F1-1BC0-4BFC-8442-9F4765AE90C0}" dt="2020-11-25T18:25:44.563" v="80" actId="47"/>
        <pc:sldMkLst>
          <pc:docMk/>
          <pc:sldMk cId="2516733516" sldId="4556"/>
        </pc:sldMkLst>
      </pc:sldChg>
      <pc:sldChg chg="del">
        <pc:chgData name="Robin Rettien" userId="d3b77970-caed-4e6f-89f3-1a113df11dad" providerId="ADAL" clId="{1D5EC6F1-1BC0-4BFC-8442-9F4765AE90C0}" dt="2020-11-25T18:25:44.921" v="81" actId="47"/>
        <pc:sldMkLst>
          <pc:docMk/>
          <pc:sldMk cId="2123963684" sldId="4557"/>
        </pc:sldMkLst>
      </pc:sldChg>
      <pc:sldChg chg="add">
        <pc:chgData name="Robin Rettien" userId="d3b77970-caed-4e6f-89f3-1a113df11dad" providerId="ADAL" clId="{1D5EC6F1-1BC0-4BFC-8442-9F4765AE90C0}" dt="2020-11-25T18:28:01.615" v="100"/>
        <pc:sldMkLst>
          <pc:docMk/>
          <pc:sldMk cId="3053500909" sldId="4558"/>
        </pc:sldMkLst>
      </pc:sldChg>
      <pc:sldChg chg="add">
        <pc:chgData name="Robin Rettien" userId="d3b77970-caed-4e6f-89f3-1a113df11dad" providerId="ADAL" clId="{1D5EC6F1-1BC0-4BFC-8442-9F4765AE90C0}" dt="2020-11-25T18:28:01.615" v="100"/>
        <pc:sldMkLst>
          <pc:docMk/>
          <pc:sldMk cId="2550319828" sldId="4559"/>
        </pc:sldMkLst>
      </pc:sldChg>
      <pc:sldChg chg="add">
        <pc:chgData name="Robin Rettien" userId="d3b77970-caed-4e6f-89f3-1a113df11dad" providerId="ADAL" clId="{1D5EC6F1-1BC0-4BFC-8442-9F4765AE90C0}" dt="2020-11-25T18:27:06.651" v="97"/>
        <pc:sldMkLst>
          <pc:docMk/>
          <pc:sldMk cId="1377220271" sldId="4562"/>
        </pc:sldMkLst>
      </pc:sldChg>
      <pc:sldChg chg="add">
        <pc:chgData name="Robin Rettien" userId="d3b77970-caed-4e6f-89f3-1a113df11dad" providerId="ADAL" clId="{1D5EC6F1-1BC0-4BFC-8442-9F4765AE90C0}" dt="2020-11-25T18:27:06.651" v="97"/>
        <pc:sldMkLst>
          <pc:docMk/>
          <pc:sldMk cId="2413002912" sldId="4563"/>
        </pc:sldMkLst>
      </pc:sldChg>
      <pc:sldChg chg="add">
        <pc:chgData name="Robin Rettien" userId="d3b77970-caed-4e6f-89f3-1a113df11dad" providerId="ADAL" clId="{1D5EC6F1-1BC0-4BFC-8442-9F4765AE90C0}" dt="2020-11-25T18:27:06.651" v="97"/>
        <pc:sldMkLst>
          <pc:docMk/>
          <pc:sldMk cId="574132940" sldId="4564"/>
        </pc:sldMkLst>
      </pc:sldChg>
      <pc:sldChg chg="add">
        <pc:chgData name="Robin Rettien" userId="d3b77970-caed-4e6f-89f3-1a113df11dad" providerId="ADAL" clId="{1D5EC6F1-1BC0-4BFC-8442-9F4765AE90C0}" dt="2020-11-25T18:27:06.651" v="97"/>
        <pc:sldMkLst>
          <pc:docMk/>
          <pc:sldMk cId="2417076013" sldId="4565"/>
        </pc:sldMkLst>
      </pc:sldChg>
      <pc:sldChg chg="add">
        <pc:chgData name="Robin Rettien" userId="d3b77970-caed-4e6f-89f3-1a113df11dad" providerId="ADAL" clId="{1D5EC6F1-1BC0-4BFC-8442-9F4765AE90C0}" dt="2020-11-25T18:27:06.651" v="97"/>
        <pc:sldMkLst>
          <pc:docMk/>
          <pc:sldMk cId="2322720532" sldId="4566"/>
        </pc:sldMkLst>
      </pc:sldChg>
      <pc:sldChg chg="add">
        <pc:chgData name="Robin Rettien" userId="d3b77970-caed-4e6f-89f3-1a113df11dad" providerId="ADAL" clId="{1D5EC6F1-1BC0-4BFC-8442-9F4765AE90C0}" dt="2020-11-25T18:27:06.651" v="97"/>
        <pc:sldMkLst>
          <pc:docMk/>
          <pc:sldMk cId="1804045032" sldId="4567"/>
        </pc:sldMkLst>
      </pc:sldChg>
      <pc:sldChg chg="add">
        <pc:chgData name="Robin Rettien" userId="d3b77970-caed-4e6f-89f3-1a113df11dad" providerId="ADAL" clId="{1D5EC6F1-1BC0-4BFC-8442-9F4765AE90C0}" dt="2020-11-25T18:27:19.728" v="98"/>
        <pc:sldMkLst>
          <pc:docMk/>
          <pc:sldMk cId="321839724" sldId="4568"/>
        </pc:sldMkLst>
      </pc:sldChg>
      <pc:sldChg chg="add">
        <pc:chgData name="Robin Rettien" userId="d3b77970-caed-4e6f-89f3-1a113df11dad" providerId="ADAL" clId="{1D5EC6F1-1BC0-4BFC-8442-9F4765AE90C0}" dt="2020-11-25T18:27:19.728" v="98"/>
        <pc:sldMkLst>
          <pc:docMk/>
          <pc:sldMk cId="2761733356" sldId="4569"/>
        </pc:sldMkLst>
      </pc:sldChg>
      <pc:sldChg chg="add">
        <pc:chgData name="Robin Rettien" userId="d3b77970-caed-4e6f-89f3-1a113df11dad" providerId="ADAL" clId="{1D5EC6F1-1BC0-4BFC-8442-9F4765AE90C0}" dt="2020-11-25T18:27:19.728" v="98"/>
        <pc:sldMkLst>
          <pc:docMk/>
          <pc:sldMk cId="2623748295" sldId="4570"/>
        </pc:sldMkLst>
      </pc:sldChg>
      <pc:sldChg chg="add">
        <pc:chgData name="Robin Rettien" userId="d3b77970-caed-4e6f-89f3-1a113df11dad" providerId="ADAL" clId="{1D5EC6F1-1BC0-4BFC-8442-9F4765AE90C0}" dt="2020-11-25T18:27:19.728" v="98"/>
        <pc:sldMkLst>
          <pc:docMk/>
          <pc:sldMk cId="1884533410" sldId="4571"/>
        </pc:sldMkLst>
      </pc:sldChg>
      <pc:sldChg chg="add">
        <pc:chgData name="Robin Rettien" userId="d3b77970-caed-4e6f-89f3-1a113df11dad" providerId="ADAL" clId="{1D5EC6F1-1BC0-4BFC-8442-9F4765AE90C0}" dt="2020-11-25T18:28:01.615" v="100"/>
        <pc:sldMkLst>
          <pc:docMk/>
          <pc:sldMk cId="1169208403" sldId="4572"/>
        </pc:sldMkLst>
      </pc:sldChg>
      <pc:sldChg chg="add">
        <pc:chgData name="Robin Rettien" userId="d3b77970-caed-4e6f-89f3-1a113df11dad" providerId="ADAL" clId="{1D5EC6F1-1BC0-4BFC-8442-9F4765AE90C0}" dt="2020-11-25T18:25:25.555" v="51"/>
        <pc:sldMkLst>
          <pc:docMk/>
          <pc:sldMk cId="2272080729" sldId="4582"/>
        </pc:sldMkLst>
      </pc:sldChg>
      <pc:sldChg chg="del">
        <pc:chgData name="Robin Rettien" userId="d3b77970-caed-4e6f-89f3-1a113df11dad" providerId="ADAL" clId="{1D5EC6F1-1BC0-4BFC-8442-9F4765AE90C0}" dt="2020-11-25T18:25:41.101" v="61" actId="47"/>
        <pc:sldMkLst>
          <pc:docMk/>
          <pc:sldMk cId="981453204" sldId="4586"/>
        </pc:sldMkLst>
      </pc:sldChg>
      <pc:sldChg chg="add">
        <pc:chgData name="Robin Rettien" userId="d3b77970-caed-4e6f-89f3-1a113df11dad" providerId="ADAL" clId="{1D5EC6F1-1BC0-4BFC-8442-9F4765AE90C0}" dt="2020-11-25T18:24:01.314" v="37"/>
        <pc:sldMkLst>
          <pc:docMk/>
          <pc:sldMk cId="4219065176" sldId="4587"/>
        </pc:sldMkLst>
      </pc:sldChg>
      <pc:sldChg chg="modSp add mod ord">
        <pc:chgData name="Robin Rettien" userId="d3b77970-caed-4e6f-89f3-1a113df11dad" providerId="ADAL" clId="{1D5EC6F1-1BC0-4BFC-8442-9F4765AE90C0}" dt="2020-11-25T18:26:10.633" v="88" actId="1076"/>
        <pc:sldMkLst>
          <pc:docMk/>
          <pc:sldMk cId="808662917" sldId="4588"/>
        </pc:sldMkLst>
        <pc:spChg chg="mod">
          <ac:chgData name="Robin Rettien" userId="d3b77970-caed-4e6f-89f3-1a113df11dad" providerId="ADAL" clId="{1D5EC6F1-1BC0-4BFC-8442-9F4765AE90C0}" dt="2020-11-25T18:26:10.633" v="88" actId="1076"/>
          <ac:spMkLst>
            <pc:docMk/>
            <pc:sldMk cId="808662917" sldId="4588"/>
            <ac:spMk id="10" creationId="{755FB1E2-02B2-49B2-8E43-8A7FA9F93FC7}"/>
          </ac:spMkLst>
        </pc:spChg>
      </pc:sldChg>
      <pc:sldChg chg="add del">
        <pc:chgData name="Robin Rettien" userId="d3b77970-caed-4e6f-89f3-1a113df11dad" providerId="ADAL" clId="{1D5EC6F1-1BC0-4BFC-8442-9F4765AE90C0}" dt="2020-11-25T18:25:28.360" v="52" actId="47"/>
        <pc:sldMkLst>
          <pc:docMk/>
          <pc:sldMk cId="3734604584" sldId="4588"/>
        </pc:sldMkLst>
      </pc:sldChg>
      <pc:sldChg chg="modSp add mod">
        <pc:chgData name="Robin Rettien" userId="d3b77970-caed-4e6f-89f3-1a113df11dad" providerId="ADAL" clId="{1D5EC6F1-1BC0-4BFC-8442-9F4765AE90C0}" dt="2020-11-25T18:26:17.441" v="90" actId="1076"/>
        <pc:sldMkLst>
          <pc:docMk/>
          <pc:sldMk cId="75549454" sldId="4589"/>
        </pc:sldMkLst>
        <pc:spChg chg="mod">
          <ac:chgData name="Robin Rettien" userId="d3b77970-caed-4e6f-89f3-1a113df11dad" providerId="ADAL" clId="{1D5EC6F1-1BC0-4BFC-8442-9F4765AE90C0}" dt="2020-11-25T18:26:17.441" v="90" actId="1076"/>
          <ac:spMkLst>
            <pc:docMk/>
            <pc:sldMk cId="75549454" sldId="4589"/>
            <ac:spMk id="10" creationId="{755FB1E2-02B2-49B2-8E43-8A7FA9F93FC7}"/>
          </ac:spMkLst>
        </pc:spChg>
      </pc:sldChg>
      <pc:sldChg chg="addSp delSp modSp add mod">
        <pc:chgData name="Robin Rettien" userId="d3b77970-caed-4e6f-89f3-1a113df11dad" providerId="ADAL" clId="{1D5EC6F1-1BC0-4BFC-8442-9F4765AE90C0}" dt="2020-11-25T18:26:29.485" v="94" actId="1076"/>
        <pc:sldMkLst>
          <pc:docMk/>
          <pc:sldMk cId="21002626" sldId="4590"/>
        </pc:sldMkLst>
        <pc:spChg chg="mod">
          <ac:chgData name="Robin Rettien" userId="d3b77970-caed-4e6f-89f3-1a113df11dad" providerId="ADAL" clId="{1D5EC6F1-1BC0-4BFC-8442-9F4765AE90C0}" dt="2020-11-25T18:26:29.485" v="94" actId="1076"/>
          <ac:spMkLst>
            <pc:docMk/>
            <pc:sldMk cId="21002626" sldId="4590"/>
            <ac:spMk id="7" creationId="{00000000-0000-0000-0000-000000000000}"/>
          </ac:spMkLst>
        </pc:spChg>
        <pc:spChg chg="del">
          <ac:chgData name="Robin Rettien" userId="d3b77970-caed-4e6f-89f3-1a113df11dad" providerId="ADAL" clId="{1D5EC6F1-1BC0-4BFC-8442-9F4765AE90C0}" dt="2020-11-25T18:26:25.395" v="93" actId="478"/>
          <ac:spMkLst>
            <pc:docMk/>
            <pc:sldMk cId="21002626" sldId="4590"/>
            <ac:spMk id="10" creationId="{755FB1E2-02B2-49B2-8E43-8A7FA9F93FC7}"/>
          </ac:spMkLst>
        </pc:spChg>
        <pc:spChg chg="add mod">
          <ac:chgData name="Robin Rettien" userId="d3b77970-caed-4e6f-89f3-1a113df11dad" providerId="ADAL" clId="{1D5EC6F1-1BC0-4BFC-8442-9F4765AE90C0}" dt="2020-11-25T18:26:23.108" v="92" actId="571"/>
          <ac:spMkLst>
            <pc:docMk/>
            <pc:sldMk cId="21002626" sldId="4590"/>
            <ac:spMk id="15" creationId="{F4D8EA7B-DD0E-46B4-9EC3-F36A02941619}"/>
          </ac:spMkLst>
        </pc:spChg>
      </pc:sldChg>
      <pc:sldChg chg="modSp add mod">
        <pc:chgData name="Robin Rettien" userId="d3b77970-caed-4e6f-89f3-1a113df11dad" providerId="ADAL" clId="{1D5EC6F1-1BC0-4BFC-8442-9F4765AE90C0}" dt="2020-11-25T18:26:37.931" v="96" actId="1076"/>
        <pc:sldMkLst>
          <pc:docMk/>
          <pc:sldMk cId="1175883376" sldId="4591"/>
        </pc:sldMkLst>
        <pc:spChg chg="mod">
          <ac:chgData name="Robin Rettien" userId="d3b77970-caed-4e6f-89f3-1a113df11dad" providerId="ADAL" clId="{1D5EC6F1-1BC0-4BFC-8442-9F4765AE90C0}" dt="2020-11-25T18:26:37.931" v="96" actId="1076"/>
          <ac:spMkLst>
            <pc:docMk/>
            <pc:sldMk cId="1175883376" sldId="4591"/>
            <ac:spMk id="15" creationId="{F4D8EA7B-DD0E-46B4-9EC3-F36A02941619}"/>
          </ac:spMkLst>
        </pc:spChg>
      </pc:sldChg>
      <pc:sldChg chg="add">
        <pc:chgData name="Robin Rettien" userId="d3b77970-caed-4e6f-89f3-1a113df11dad" providerId="ADAL" clId="{1D5EC6F1-1BC0-4BFC-8442-9F4765AE90C0}" dt="2020-11-25T18:27:19.728" v="98"/>
        <pc:sldMkLst>
          <pc:docMk/>
          <pc:sldMk cId="711719025" sldId="4592"/>
        </pc:sldMkLst>
      </pc:sldChg>
      <pc:sldMasterChg chg="modSp mod modSldLayout">
        <pc:chgData name="Robin Rettien" userId="d3b77970-caed-4e6f-89f3-1a113df11dad" providerId="ADAL" clId="{1D5EC6F1-1BC0-4BFC-8442-9F4765AE90C0}" dt="2020-11-25T18:30:49.682" v="131"/>
        <pc:sldMasterMkLst>
          <pc:docMk/>
          <pc:sldMasterMk cId="0" sldId="2147483659"/>
        </pc:sldMasterMkLst>
        <pc:spChg chg="mod">
          <ac:chgData name="Robin Rettien" userId="d3b77970-caed-4e6f-89f3-1a113df11dad" providerId="ADAL" clId="{1D5EC6F1-1BC0-4BFC-8442-9F4765AE90C0}" dt="2020-11-25T18:30:30" v="130" actId="20577"/>
          <ac:spMkLst>
            <pc:docMk/>
            <pc:sldMasterMk cId="0" sldId="2147483659"/>
            <ac:spMk id="4" creationId="{B8A5604C-B8A6-4D35-A162-2F60AB989CD9}"/>
          </ac:spMkLst>
        </pc:spChg>
        <pc:sldLayoutChg chg="modSp mod">
          <pc:chgData name="Robin Rettien" userId="d3b77970-caed-4e6f-89f3-1a113df11dad" providerId="ADAL" clId="{1D5EC6F1-1BC0-4BFC-8442-9F4765AE90C0}" dt="2020-11-25T18:30:49.682" v="131"/>
          <pc:sldLayoutMkLst>
            <pc:docMk/>
            <pc:sldMasterMk cId="0" sldId="2147483659"/>
            <pc:sldLayoutMk cId="3081998058" sldId="2147483681"/>
          </pc:sldLayoutMkLst>
          <pc:spChg chg="mod">
            <ac:chgData name="Robin Rettien" userId="d3b77970-caed-4e6f-89f3-1a113df11dad" providerId="ADAL" clId="{1D5EC6F1-1BC0-4BFC-8442-9F4765AE90C0}" dt="2020-11-25T18:30:49.682" v="131"/>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488A7B1F-5944-4883-B408-EEC07C86ED6A}"/>
    <pc:docChg chg="custSel modSld">
      <pc:chgData name="Robin Rettien" userId="d3b77970-caed-4e6f-89f3-1a113df11dad" providerId="ADAL" clId="{488A7B1F-5944-4883-B408-EEC07C86ED6A}" dt="2020-11-04T15:37:33.011" v="17" actId="20577"/>
      <pc:docMkLst>
        <pc:docMk/>
      </pc:docMkLst>
      <pc:sldChg chg="modSp mod">
        <pc:chgData name="Robin Rettien" userId="d3b77970-caed-4e6f-89f3-1a113df11dad" providerId="ADAL" clId="{488A7B1F-5944-4883-B408-EEC07C86ED6A}" dt="2020-11-03T08:07:50.314" v="1" actId="20577"/>
        <pc:sldMkLst>
          <pc:docMk/>
          <pc:sldMk cId="3723857203" sldId="4505"/>
        </pc:sldMkLst>
        <pc:spChg chg="mod">
          <ac:chgData name="Robin Rettien" userId="d3b77970-caed-4e6f-89f3-1a113df11dad" providerId="ADAL" clId="{488A7B1F-5944-4883-B408-EEC07C86ED6A}" dt="2020-11-03T08:07:50.314" v="1" actId="20577"/>
          <ac:spMkLst>
            <pc:docMk/>
            <pc:sldMk cId="3723857203" sldId="4505"/>
            <ac:spMk id="71" creationId="{8AEA603A-879B-4C70-A99F-4F97AE4C98E5}"/>
          </ac:spMkLst>
        </pc:spChg>
      </pc:sldChg>
      <pc:sldChg chg="modSp mod">
        <pc:chgData name="Robin Rettien" userId="d3b77970-caed-4e6f-89f3-1a113df11dad" providerId="ADAL" clId="{488A7B1F-5944-4883-B408-EEC07C86ED6A}" dt="2020-11-04T15:37:33.011" v="17" actId="20577"/>
        <pc:sldMkLst>
          <pc:docMk/>
          <pc:sldMk cId="1017006420" sldId="4518"/>
        </pc:sldMkLst>
        <pc:spChg chg="mod">
          <ac:chgData name="Robin Rettien" userId="d3b77970-caed-4e6f-89f3-1a113df11dad" providerId="ADAL" clId="{488A7B1F-5944-4883-B408-EEC07C86ED6A}" dt="2020-11-04T15:37:33.011" v="17" actId="20577"/>
          <ac:spMkLst>
            <pc:docMk/>
            <pc:sldMk cId="1017006420" sldId="4518"/>
            <ac:spMk id="46" creationId="{4BAAB852-3E63-4E57-A281-6C4F06FF143E}"/>
          </ac:spMkLst>
        </pc:spChg>
      </pc:sldChg>
      <pc:sldChg chg="addSp delSp modSp mod">
        <pc:chgData name="Robin Rettien" userId="d3b77970-caed-4e6f-89f3-1a113df11dad" providerId="ADAL" clId="{488A7B1F-5944-4883-B408-EEC07C86ED6A}" dt="2020-11-03T08:30:22.524" v="14" actId="478"/>
        <pc:sldMkLst>
          <pc:docMk/>
          <pc:sldMk cId="1865490284" sldId="4581"/>
        </pc:sldMkLst>
        <pc:spChg chg="mod">
          <ac:chgData name="Robin Rettien" userId="d3b77970-caed-4e6f-89f3-1a113df11dad" providerId="ADAL" clId="{488A7B1F-5944-4883-B408-EEC07C86ED6A}" dt="2020-11-03T08:15:16.715" v="7" actId="313"/>
          <ac:spMkLst>
            <pc:docMk/>
            <pc:sldMk cId="1865490284" sldId="4581"/>
            <ac:spMk id="4" creationId="{CDDC7632-1DC7-4CE4-8E9B-ACA285222032}"/>
          </ac:spMkLst>
        </pc:spChg>
        <pc:picChg chg="mod">
          <ac:chgData name="Robin Rettien" userId="d3b77970-caed-4e6f-89f3-1a113df11dad" providerId="ADAL" clId="{488A7B1F-5944-4883-B408-EEC07C86ED6A}" dt="2020-11-03T08:15:37.307" v="9" actId="1076"/>
          <ac:picMkLst>
            <pc:docMk/>
            <pc:sldMk cId="1865490284" sldId="4581"/>
            <ac:picMk id="5" creationId="{F9ADA662-3947-4163-9B8E-9BD1239A6054}"/>
          </ac:picMkLst>
        </pc:picChg>
        <pc:picChg chg="add del mod">
          <ac:chgData name="Robin Rettien" userId="d3b77970-caed-4e6f-89f3-1a113df11dad" providerId="ADAL" clId="{488A7B1F-5944-4883-B408-EEC07C86ED6A}" dt="2020-11-03T08:30:22.524" v="14" actId="478"/>
          <ac:picMkLst>
            <pc:docMk/>
            <pc:sldMk cId="1865490284" sldId="4581"/>
            <ac:picMk id="6" creationId="{9C3AC1F0-5031-454C-9F8A-A684BFA2C503}"/>
          </ac:picMkLst>
        </pc:picChg>
      </pc:sldChg>
    </pc:docChg>
  </pc:docChgLst>
  <pc:docChgLst>
    <pc:chgData name="Robin Rettien" userId="d3b77970-caed-4e6f-89f3-1a113df11dad" providerId="ADAL" clId="{7A77649F-AB43-4B0C-824B-28A7B392E260}"/>
    <pc:docChg chg="custSel addSld delSld modSld sldOrd modMainMaster modSection">
      <pc:chgData name="Robin Rettien" userId="d3b77970-caed-4e6f-89f3-1a113df11dad" providerId="ADAL" clId="{7A77649F-AB43-4B0C-824B-28A7B392E260}" dt="2020-11-25T17:59:08.635" v="163" actId="20577"/>
      <pc:docMkLst>
        <pc:docMk/>
      </pc:docMkLst>
      <pc:sldChg chg="addSp delSp modSp mod">
        <pc:chgData name="Robin Rettien" userId="d3b77970-caed-4e6f-89f3-1a113df11dad" providerId="ADAL" clId="{7A77649F-AB43-4B0C-824B-28A7B392E260}" dt="2020-11-25T17:52:26.661" v="57" actId="1076"/>
        <pc:sldMkLst>
          <pc:docMk/>
          <pc:sldMk cId="1339569737" sldId="409"/>
        </pc:sldMkLst>
        <pc:spChg chg="mod">
          <ac:chgData name="Robin Rettien" userId="d3b77970-caed-4e6f-89f3-1a113df11dad" providerId="ADAL" clId="{7A77649F-AB43-4B0C-824B-28A7B392E260}" dt="2020-11-25T17:52:10.831" v="39"/>
          <ac:spMkLst>
            <pc:docMk/>
            <pc:sldMk cId="1339569737" sldId="409"/>
            <ac:spMk id="3" creationId="{00000000-0000-0000-0000-000000000000}"/>
          </ac:spMkLst>
        </pc:spChg>
        <pc:spChg chg="mod">
          <ac:chgData name="Robin Rettien" userId="d3b77970-caed-4e6f-89f3-1a113df11dad" providerId="ADAL" clId="{7A77649F-AB43-4B0C-824B-28A7B392E260}" dt="2020-11-25T17:51:56.187" v="34"/>
          <ac:spMkLst>
            <pc:docMk/>
            <pc:sldMk cId="1339569737" sldId="409"/>
            <ac:spMk id="5" creationId="{00000000-0000-0000-0000-000000000000}"/>
          </ac:spMkLst>
        </pc:spChg>
        <pc:spChg chg="mod">
          <ac:chgData name="Robin Rettien" userId="d3b77970-caed-4e6f-89f3-1a113df11dad" providerId="ADAL" clId="{7A77649F-AB43-4B0C-824B-28A7B392E260}" dt="2020-11-25T17:51:49.985" v="26"/>
          <ac:spMkLst>
            <pc:docMk/>
            <pc:sldMk cId="1339569737" sldId="409"/>
            <ac:spMk id="7" creationId="{00000000-0000-0000-0000-000000000000}"/>
          </ac:spMkLst>
        </pc:spChg>
        <pc:spChg chg="del">
          <ac:chgData name="Robin Rettien" userId="d3b77970-caed-4e6f-89f3-1a113df11dad" providerId="ADAL" clId="{7A77649F-AB43-4B0C-824B-28A7B392E260}" dt="2020-11-25T17:51:44.803" v="18" actId="478"/>
          <ac:spMkLst>
            <pc:docMk/>
            <pc:sldMk cId="1339569737" sldId="409"/>
            <ac:spMk id="9" creationId="{00000000-0000-0000-0000-000000000000}"/>
          </ac:spMkLst>
        </pc:spChg>
        <pc:spChg chg="mod">
          <ac:chgData name="Robin Rettien" userId="d3b77970-caed-4e6f-89f3-1a113df11dad" providerId="ADAL" clId="{7A77649F-AB43-4B0C-824B-28A7B392E260}" dt="2020-11-25T17:52:26.661" v="57" actId="1076"/>
          <ac:spMkLst>
            <pc:docMk/>
            <pc:sldMk cId="1339569737" sldId="409"/>
            <ac:spMk id="10" creationId="{755FB1E2-02B2-49B2-8E43-8A7FA9F93FC7}"/>
          </ac:spMkLst>
        </pc:spChg>
        <pc:spChg chg="add mod">
          <ac:chgData name="Robin Rettien" userId="d3b77970-caed-4e6f-89f3-1a113df11dad" providerId="ADAL" clId="{7A77649F-AB43-4B0C-824B-28A7B392E260}" dt="2020-11-25T17:52:19.496" v="56" actId="108"/>
          <ac:spMkLst>
            <pc:docMk/>
            <pc:sldMk cId="1339569737" sldId="409"/>
            <ac:spMk id="14" creationId="{CE2419FE-2149-4F2A-875C-7577DAF7C300}"/>
          </ac:spMkLst>
        </pc:spChg>
      </pc:sldChg>
      <pc:sldChg chg="modSp mod">
        <pc:chgData name="Robin Rettien" userId="d3b77970-caed-4e6f-89f3-1a113df11dad" providerId="ADAL" clId="{7A77649F-AB43-4B0C-824B-28A7B392E260}" dt="2020-11-25T17:51:28.689" v="17" actId="20577"/>
        <pc:sldMkLst>
          <pc:docMk/>
          <pc:sldMk cId="3680767580" sldId="3066"/>
        </pc:sldMkLst>
        <pc:spChg chg="mod">
          <ac:chgData name="Robin Rettien" userId="d3b77970-caed-4e6f-89f3-1a113df11dad" providerId="ADAL" clId="{7A77649F-AB43-4B0C-824B-28A7B392E260}" dt="2020-11-25T17:51:28.689" v="17" actId="20577"/>
          <ac:spMkLst>
            <pc:docMk/>
            <pc:sldMk cId="3680767580" sldId="3066"/>
            <ac:spMk id="3" creationId="{48F5C1C9-0257-4D57-911B-1B120E4B8C8E}"/>
          </ac:spMkLst>
        </pc:spChg>
      </pc:sldChg>
      <pc:sldChg chg="add">
        <pc:chgData name="Robin Rettien" userId="d3b77970-caed-4e6f-89f3-1a113df11dad" providerId="ADAL" clId="{7A77649F-AB43-4B0C-824B-28A7B392E260}" dt="2020-11-25T17:54:57.059" v="118"/>
        <pc:sldMkLst>
          <pc:docMk/>
          <pc:sldMk cId="3506868071" sldId="3231"/>
        </pc:sldMkLst>
      </pc:sldChg>
      <pc:sldChg chg="add del">
        <pc:chgData name="Robin Rettien" userId="d3b77970-caed-4e6f-89f3-1a113df11dad" providerId="ADAL" clId="{7A77649F-AB43-4B0C-824B-28A7B392E260}" dt="2020-11-25T17:53:30.480" v="102"/>
        <pc:sldMkLst>
          <pc:docMk/>
          <pc:sldMk cId="1073362777" sldId="3274"/>
        </pc:sldMkLst>
      </pc:sldChg>
      <pc:sldChg chg="modSp add mod">
        <pc:chgData name="Robin Rettien" userId="d3b77970-caed-4e6f-89f3-1a113df11dad" providerId="ADAL" clId="{7A77649F-AB43-4B0C-824B-28A7B392E260}" dt="2020-11-25T17:56:55.134" v="127" actId="207"/>
        <pc:sldMkLst>
          <pc:docMk/>
          <pc:sldMk cId="2023517861" sldId="3292"/>
        </pc:sldMkLst>
        <pc:graphicFrameChg chg="modGraphic">
          <ac:chgData name="Robin Rettien" userId="d3b77970-caed-4e6f-89f3-1a113df11dad" providerId="ADAL" clId="{7A77649F-AB43-4B0C-824B-28A7B392E260}" dt="2020-11-25T17:56:55.134" v="127" actId="207"/>
          <ac:graphicFrameMkLst>
            <pc:docMk/>
            <pc:sldMk cId="2023517861" sldId="3292"/>
            <ac:graphicFrameMk id="4" creationId="{6D79E59A-374D-415E-8645-1A20DE6105FB}"/>
          </ac:graphicFrameMkLst>
        </pc:graphicFrameChg>
      </pc:sldChg>
      <pc:sldChg chg="add del">
        <pc:chgData name="Robin Rettien" userId="d3b77970-caed-4e6f-89f3-1a113df11dad" providerId="ADAL" clId="{7A77649F-AB43-4B0C-824B-28A7B392E260}" dt="2020-11-25T17:55:49.156" v="124" actId="47"/>
        <pc:sldMkLst>
          <pc:docMk/>
          <pc:sldMk cId="45512336" sldId="3325"/>
        </pc:sldMkLst>
      </pc:sldChg>
      <pc:sldChg chg="add del">
        <pc:chgData name="Robin Rettien" userId="d3b77970-caed-4e6f-89f3-1a113df11dad" providerId="ADAL" clId="{7A77649F-AB43-4B0C-824B-28A7B392E260}" dt="2020-11-25T17:55:49.156" v="124" actId="47"/>
        <pc:sldMkLst>
          <pc:docMk/>
          <pc:sldMk cId="769565367" sldId="3326"/>
        </pc:sldMkLst>
      </pc:sldChg>
      <pc:sldChg chg="modSp add mod">
        <pc:chgData name="Robin Rettien" userId="d3b77970-caed-4e6f-89f3-1a113df11dad" providerId="ADAL" clId="{7A77649F-AB43-4B0C-824B-28A7B392E260}" dt="2020-11-25T17:57:07.646" v="129" actId="207"/>
        <pc:sldMkLst>
          <pc:docMk/>
          <pc:sldMk cId="3302184884" sldId="3349"/>
        </pc:sldMkLst>
        <pc:graphicFrameChg chg="modGraphic">
          <ac:chgData name="Robin Rettien" userId="d3b77970-caed-4e6f-89f3-1a113df11dad" providerId="ADAL" clId="{7A77649F-AB43-4B0C-824B-28A7B392E260}" dt="2020-11-25T17:57:07.646" v="129" actId="207"/>
          <ac:graphicFrameMkLst>
            <pc:docMk/>
            <pc:sldMk cId="3302184884" sldId="3349"/>
            <ac:graphicFrameMk id="4" creationId="{6D79E59A-374D-415E-8645-1A20DE6105FB}"/>
          </ac:graphicFrameMkLst>
        </pc:graphicFrameChg>
      </pc:sldChg>
      <pc:sldChg chg="del">
        <pc:chgData name="Robin Rettien" userId="d3b77970-caed-4e6f-89f3-1a113df11dad" providerId="ADAL" clId="{7A77649F-AB43-4B0C-824B-28A7B392E260}" dt="2020-11-25T17:53:05.721" v="84" actId="47"/>
        <pc:sldMkLst>
          <pc:docMk/>
          <pc:sldMk cId="2666718201" sldId="4240"/>
        </pc:sldMkLst>
      </pc:sldChg>
      <pc:sldChg chg="add">
        <pc:chgData name="Robin Rettien" userId="d3b77970-caed-4e6f-89f3-1a113df11dad" providerId="ADAL" clId="{7A77649F-AB43-4B0C-824B-28A7B392E260}" dt="2020-11-25T17:53:30.480" v="102"/>
        <pc:sldMkLst>
          <pc:docMk/>
          <pc:sldMk cId="3322995288" sldId="4245"/>
        </pc:sldMkLst>
      </pc:sldChg>
      <pc:sldChg chg="add del">
        <pc:chgData name="Robin Rettien" userId="d3b77970-caed-4e6f-89f3-1a113df11dad" providerId="ADAL" clId="{7A77649F-AB43-4B0C-824B-28A7B392E260}" dt="2020-11-25T17:54:57.059" v="118"/>
        <pc:sldMkLst>
          <pc:docMk/>
          <pc:sldMk cId="1463496280" sldId="4270"/>
        </pc:sldMkLst>
      </pc:sldChg>
      <pc:sldChg chg="add">
        <pc:chgData name="Robin Rettien" userId="d3b77970-caed-4e6f-89f3-1a113df11dad" providerId="ADAL" clId="{7A77649F-AB43-4B0C-824B-28A7B392E260}" dt="2020-11-25T17:54:57.059" v="118"/>
        <pc:sldMkLst>
          <pc:docMk/>
          <pc:sldMk cId="1667808993" sldId="4360"/>
        </pc:sldMkLst>
      </pc:sldChg>
      <pc:sldChg chg="add">
        <pc:chgData name="Robin Rettien" userId="d3b77970-caed-4e6f-89f3-1a113df11dad" providerId="ADAL" clId="{7A77649F-AB43-4B0C-824B-28A7B392E260}" dt="2020-11-25T17:53:30.480" v="102"/>
        <pc:sldMkLst>
          <pc:docMk/>
          <pc:sldMk cId="1566171282" sldId="4387"/>
        </pc:sldMkLst>
      </pc:sldChg>
      <pc:sldChg chg="add">
        <pc:chgData name="Robin Rettien" userId="d3b77970-caed-4e6f-89f3-1a113df11dad" providerId="ADAL" clId="{7A77649F-AB43-4B0C-824B-28A7B392E260}" dt="2020-11-25T17:54:57.059" v="118"/>
        <pc:sldMkLst>
          <pc:docMk/>
          <pc:sldMk cId="2389333436" sldId="4397"/>
        </pc:sldMkLst>
      </pc:sldChg>
      <pc:sldChg chg="del">
        <pc:chgData name="Robin Rettien" userId="d3b77970-caed-4e6f-89f3-1a113df11dad" providerId="ADAL" clId="{7A77649F-AB43-4B0C-824B-28A7B392E260}" dt="2020-11-25T17:52:59.580" v="68" actId="47"/>
        <pc:sldMkLst>
          <pc:docMk/>
          <pc:sldMk cId="3857773536" sldId="4426"/>
        </pc:sldMkLst>
      </pc:sldChg>
      <pc:sldChg chg="del">
        <pc:chgData name="Robin Rettien" userId="d3b77970-caed-4e6f-89f3-1a113df11dad" providerId="ADAL" clId="{7A77649F-AB43-4B0C-824B-28A7B392E260}" dt="2020-11-25T17:53:04.360" v="79" actId="47"/>
        <pc:sldMkLst>
          <pc:docMk/>
          <pc:sldMk cId="1123460336" sldId="4435"/>
        </pc:sldMkLst>
      </pc:sldChg>
      <pc:sldChg chg="del">
        <pc:chgData name="Robin Rettien" userId="d3b77970-caed-4e6f-89f3-1a113df11dad" providerId="ADAL" clId="{7A77649F-AB43-4B0C-824B-28A7B392E260}" dt="2020-11-25T17:53:05.527" v="83" actId="47"/>
        <pc:sldMkLst>
          <pc:docMk/>
          <pc:sldMk cId="3060794780" sldId="4436"/>
        </pc:sldMkLst>
      </pc:sldChg>
      <pc:sldChg chg="del">
        <pc:chgData name="Robin Rettien" userId="d3b77970-caed-4e6f-89f3-1a113df11dad" providerId="ADAL" clId="{7A77649F-AB43-4B0C-824B-28A7B392E260}" dt="2020-11-25T17:53:10.781" v="101" actId="47"/>
        <pc:sldMkLst>
          <pc:docMk/>
          <pc:sldMk cId="2395343683" sldId="4443"/>
        </pc:sldMkLst>
      </pc:sldChg>
      <pc:sldChg chg="add del">
        <pc:chgData name="Robin Rettien" userId="d3b77970-caed-4e6f-89f3-1a113df11dad" providerId="ADAL" clId="{7A77649F-AB43-4B0C-824B-28A7B392E260}" dt="2020-11-25T17:54:57.059" v="118"/>
        <pc:sldMkLst>
          <pc:docMk/>
          <pc:sldMk cId="3456538281" sldId="4454"/>
        </pc:sldMkLst>
      </pc:sldChg>
      <pc:sldChg chg="add del">
        <pc:chgData name="Robin Rettien" userId="d3b77970-caed-4e6f-89f3-1a113df11dad" providerId="ADAL" clId="{7A77649F-AB43-4B0C-824B-28A7B392E260}" dt="2020-11-25T17:54:57.059" v="118"/>
        <pc:sldMkLst>
          <pc:docMk/>
          <pc:sldMk cId="686699456" sldId="4466"/>
        </pc:sldMkLst>
      </pc:sldChg>
      <pc:sldChg chg="del">
        <pc:chgData name="Robin Rettien" userId="d3b77970-caed-4e6f-89f3-1a113df11dad" providerId="ADAL" clId="{7A77649F-AB43-4B0C-824B-28A7B392E260}" dt="2020-11-25T17:53:02.722" v="72" actId="47"/>
        <pc:sldMkLst>
          <pc:docMk/>
          <pc:sldMk cId="3723857203" sldId="4505"/>
        </pc:sldMkLst>
      </pc:sldChg>
      <pc:sldChg chg="add del">
        <pc:chgData name="Robin Rettien" userId="d3b77970-caed-4e6f-89f3-1a113df11dad" providerId="ADAL" clId="{7A77649F-AB43-4B0C-824B-28A7B392E260}" dt="2020-11-25T17:54:20.197" v="112"/>
        <pc:sldMkLst>
          <pc:docMk/>
          <pc:sldMk cId="783396592" sldId="4506"/>
        </pc:sldMkLst>
      </pc:sldChg>
      <pc:sldChg chg="del">
        <pc:chgData name="Robin Rettien" userId="d3b77970-caed-4e6f-89f3-1a113df11dad" providerId="ADAL" clId="{7A77649F-AB43-4B0C-824B-28A7B392E260}" dt="2020-11-25T17:53:06.061" v="86" actId="47"/>
        <pc:sldMkLst>
          <pc:docMk/>
          <pc:sldMk cId="4073120430" sldId="4515"/>
        </pc:sldMkLst>
      </pc:sldChg>
      <pc:sldChg chg="add del">
        <pc:chgData name="Robin Rettien" userId="d3b77970-caed-4e6f-89f3-1a113df11dad" providerId="ADAL" clId="{7A77649F-AB43-4B0C-824B-28A7B392E260}" dt="2020-11-25T17:54:20.197" v="112"/>
        <pc:sldMkLst>
          <pc:docMk/>
          <pc:sldMk cId="1017006420" sldId="4518"/>
        </pc:sldMkLst>
      </pc:sldChg>
      <pc:sldChg chg="add del">
        <pc:chgData name="Robin Rettien" userId="d3b77970-caed-4e6f-89f3-1a113df11dad" providerId="ADAL" clId="{7A77649F-AB43-4B0C-824B-28A7B392E260}" dt="2020-11-25T17:54:20.197" v="112"/>
        <pc:sldMkLst>
          <pc:docMk/>
          <pc:sldMk cId="3024342461" sldId="4519"/>
        </pc:sldMkLst>
      </pc:sldChg>
      <pc:sldChg chg="add del">
        <pc:chgData name="Robin Rettien" userId="d3b77970-caed-4e6f-89f3-1a113df11dad" providerId="ADAL" clId="{7A77649F-AB43-4B0C-824B-28A7B392E260}" dt="2020-11-25T17:54:20.197" v="112"/>
        <pc:sldMkLst>
          <pc:docMk/>
          <pc:sldMk cId="4081695896" sldId="4520"/>
        </pc:sldMkLst>
      </pc:sldChg>
      <pc:sldChg chg="add del">
        <pc:chgData name="Robin Rettien" userId="d3b77970-caed-4e6f-89f3-1a113df11dad" providerId="ADAL" clId="{7A77649F-AB43-4B0C-824B-28A7B392E260}" dt="2020-11-25T17:54:20.197" v="112"/>
        <pc:sldMkLst>
          <pc:docMk/>
          <pc:sldMk cId="1101744368" sldId="4524"/>
        </pc:sldMkLst>
      </pc:sldChg>
      <pc:sldChg chg="add del">
        <pc:chgData name="Robin Rettien" userId="d3b77970-caed-4e6f-89f3-1a113df11dad" providerId="ADAL" clId="{7A77649F-AB43-4B0C-824B-28A7B392E260}" dt="2020-11-25T17:53:53.176" v="107"/>
        <pc:sldMkLst>
          <pc:docMk/>
          <pc:sldMk cId="419548533" sldId="4534"/>
        </pc:sldMkLst>
      </pc:sldChg>
      <pc:sldChg chg="del">
        <pc:chgData name="Robin Rettien" userId="d3b77970-caed-4e6f-89f3-1a113df11dad" providerId="ADAL" clId="{7A77649F-AB43-4B0C-824B-28A7B392E260}" dt="2020-11-25T17:53:06.163" v="87" actId="47"/>
        <pc:sldMkLst>
          <pc:docMk/>
          <pc:sldMk cId="3615338953" sldId="4543"/>
        </pc:sldMkLst>
      </pc:sldChg>
      <pc:sldChg chg="del">
        <pc:chgData name="Robin Rettien" userId="d3b77970-caed-4e6f-89f3-1a113df11dad" providerId="ADAL" clId="{7A77649F-AB43-4B0C-824B-28A7B392E260}" dt="2020-11-25T17:53:06.335" v="88" actId="47"/>
        <pc:sldMkLst>
          <pc:docMk/>
          <pc:sldMk cId="3513166889" sldId="4545"/>
        </pc:sldMkLst>
      </pc:sldChg>
      <pc:sldChg chg="del">
        <pc:chgData name="Robin Rettien" userId="d3b77970-caed-4e6f-89f3-1a113df11dad" providerId="ADAL" clId="{7A77649F-AB43-4B0C-824B-28A7B392E260}" dt="2020-11-25T17:53:06.483" v="89" actId="47"/>
        <pc:sldMkLst>
          <pc:docMk/>
          <pc:sldMk cId="1716576604" sldId="4546"/>
        </pc:sldMkLst>
      </pc:sldChg>
      <pc:sldChg chg="del">
        <pc:chgData name="Robin Rettien" userId="d3b77970-caed-4e6f-89f3-1a113df11dad" providerId="ADAL" clId="{7A77649F-AB43-4B0C-824B-28A7B392E260}" dt="2020-11-25T17:53:06.679" v="90" actId="47"/>
        <pc:sldMkLst>
          <pc:docMk/>
          <pc:sldMk cId="350211027" sldId="4547"/>
        </pc:sldMkLst>
      </pc:sldChg>
      <pc:sldChg chg="del">
        <pc:chgData name="Robin Rettien" userId="d3b77970-caed-4e6f-89f3-1a113df11dad" providerId="ADAL" clId="{7A77649F-AB43-4B0C-824B-28A7B392E260}" dt="2020-11-25T17:53:06.907" v="91" actId="47"/>
        <pc:sldMkLst>
          <pc:docMk/>
          <pc:sldMk cId="841112482" sldId="4548"/>
        </pc:sldMkLst>
      </pc:sldChg>
      <pc:sldChg chg="del">
        <pc:chgData name="Robin Rettien" userId="d3b77970-caed-4e6f-89f3-1a113df11dad" providerId="ADAL" clId="{7A77649F-AB43-4B0C-824B-28A7B392E260}" dt="2020-11-25T17:53:07.037" v="92" actId="47"/>
        <pc:sldMkLst>
          <pc:docMk/>
          <pc:sldMk cId="3715053663" sldId="4549"/>
        </pc:sldMkLst>
      </pc:sldChg>
      <pc:sldChg chg="del">
        <pc:chgData name="Robin Rettien" userId="d3b77970-caed-4e6f-89f3-1a113df11dad" providerId="ADAL" clId="{7A77649F-AB43-4B0C-824B-28A7B392E260}" dt="2020-11-25T17:53:07.109" v="93" actId="47"/>
        <pc:sldMkLst>
          <pc:docMk/>
          <pc:sldMk cId="2696964311" sldId="4550"/>
        </pc:sldMkLst>
      </pc:sldChg>
      <pc:sldChg chg="del">
        <pc:chgData name="Robin Rettien" userId="d3b77970-caed-4e6f-89f3-1a113df11dad" providerId="ADAL" clId="{7A77649F-AB43-4B0C-824B-28A7B392E260}" dt="2020-11-25T17:53:07.293" v="94" actId="47"/>
        <pc:sldMkLst>
          <pc:docMk/>
          <pc:sldMk cId="2688802646" sldId="4551"/>
        </pc:sldMkLst>
      </pc:sldChg>
      <pc:sldChg chg="del">
        <pc:chgData name="Robin Rettien" userId="d3b77970-caed-4e6f-89f3-1a113df11dad" providerId="ADAL" clId="{7A77649F-AB43-4B0C-824B-28A7B392E260}" dt="2020-11-25T17:53:07.477" v="95" actId="47"/>
        <pc:sldMkLst>
          <pc:docMk/>
          <pc:sldMk cId="3786635756" sldId="4552"/>
        </pc:sldMkLst>
      </pc:sldChg>
      <pc:sldChg chg="del">
        <pc:chgData name="Robin Rettien" userId="d3b77970-caed-4e6f-89f3-1a113df11dad" providerId="ADAL" clId="{7A77649F-AB43-4B0C-824B-28A7B392E260}" dt="2020-11-25T17:53:08.074" v="96" actId="47"/>
        <pc:sldMkLst>
          <pc:docMk/>
          <pc:sldMk cId="2967990154" sldId="4553"/>
        </pc:sldMkLst>
      </pc:sldChg>
      <pc:sldChg chg="del">
        <pc:chgData name="Robin Rettien" userId="d3b77970-caed-4e6f-89f3-1a113df11dad" providerId="ADAL" clId="{7A77649F-AB43-4B0C-824B-28A7B392E260}" dt="2020-11-25T17:53:08.298" v="97" actId="47"/>
        <pc:sldMkLst>
          <pc:docMk/>
          <pc:sldMk cId="2176563733" sldId="4554"/>
        </pc:sldMkLst>
      </pc:sldChg>
      <pc:sldChg chg="del">
        <pc:chgData name="Robin Rettien" userId="d3b77970-caed-4e6f-89f3-1a113df11dad" providerId="ADAL" clId="{7A77649F-AB43-4B0C-824B-28A7B392E260}" dt="2020-11-25T17:53:08.518" v="98" actId="47"/>
        <pc:sldMkLst>
          <pc:docMk/>
          <pc:sldMk cId="3920924172" sldId="4555"/>
        </pc:sldMkLst>
      </pc:sldChg>
      <pc:sldChg chg="del">
        <pc:chgData name="Robin Rettien" userId="d3b77970-caed-4e6f-89f3-1a113df11dad" providerId="ADAL" clId="{7A77649F-AB43-4B0C-824B-28A7B392E260}" dt="2020-11-25T17:53:08.562" v="99" actId="47"/>
        <pc:sldMkLst>
          <pc:docMk/>
          <pc:sldMk cId="2516733516" sldId="4556"/>
        </pc:sldMkLst>
      </pc:sldChg>
      <pc:sldChg chg="del">
        <pc:chgData name="Robin Rettien" userId="d3b77970-caed-4e6f-89f3-1a113df11dad" providerId="ADAL" clId="{7A77649F-AB43-4B0C-824B-28A7B392E260}" dt="2020-11-25T17:53:09.592" v="100" actId="47"/>
        <pc:sldMkLst>
          <pc:docMk/>
          <pc:sldMk cId="2123963684" sldId="4557"/>
        </pc:sldMkLst>
      </pc:sldChg>
      <pc:sldChg chg="add del">
        <pc:chgData name="Robin Rettien" userId="d3b77970-caed-4e6f-89f3-1a113df11dad" providerId="ADAL" clId="{7A77649F-AB43-4B0C-824B-28A7B392E260}" dt="2020-11-25T17:53:53.176" v="107"/>
        <pc:sldMkLst>
          <pc:docMk/>
          <pc:sldMk cId="4044166720" sldId="4561"/>
        </pc:sldMkLst>
      </pc:sldChg>
      <pc:sldChg chg="add del">
        <pc:chgData name="Robin Rettien" userId="d3b77970-caed-4e6f-89f3-1a113df11dad" providerId="ADAL" clId="{7A77649F-AB43-4B0C-824B-28A7B392E260}" dt="2020-11-25T17:53:53.176" v="107"/>
        <pc:sldMkLst>
          <pc:docMk/>
          <pc:sldMk cId="1377220271" sldId="4562"/>
        </pc:sldMkLst>
      </pc:sldChg>
      <pc:sldChg chg="add del">
        <pc:chgData name="Robin Rettien" userId="d3b77970-caed-4e6f-89f3-1a113df11dad" providerId="ADAL" clId="{7A77649F-AB43-4B0C-824B-28A7B392E260}" dt="2020-11-25T17:53:53.176" v="107"/>
        <pc:sldMkLst>
          <pc:docMk/>
          <pc:sldMk cId="2413002912" sldId="4563"/>
        </pc:sldMkLst>
      </pc:sldChg>
      <pc:sldChg chg="add del">
        <pc:chgData name="Robin Rettien" userId="d3b77970-caed-4e6f-89f3-1a113df11dad" providerId="ADAL" clId="{7A77649F-AB43-4B0C-824B-28A7B392E260}" dt="2020-11-25T17:53:53.176" v="107"/>
        <pc:sldMkLst>
          <pc:docMk/>
          <pc:sldMk cId="574132940" sldId="4564"/>
        </pc:sldMkLst>
      </pc:sldChg>
      <pc:sldChg chg="add del">
        <pc:chgData name="Robin Rettien" userId="d3b77970-caed-4e6f-89f3-1a113df11dad" providerId="ADAL" clId="{7A77649F-AB43-4B0C-824B-28A7B392E260}" dt="2020-11-25T17:53:53.176" v="107"/>
        <pc:sldMkLst>
          <pc:docMk/>
          <pc:sldMk cId="2417076013" sldId="4565"/>
        </pc:sldMkLst>
      </pc:sldChg>
      <pc:sldChg chg="add del">
        <pc:chgData name="Robin Rettien" userId="d3b77970-caed-4e6f-89f3-1a113df11dad" providerId="ADAL" clId="{7A77649F-AB43-4B0C-824B-28A7B392E260}" dt="2020-11-25T17:53:53.176" v="107"/>
        <pc:sldMkLst>
          <pc:docMk/>
          <pc:sldMk cId="2322720532" sldId="4566"/>
        </pc:sldMkLst>
      </pc:sldChg>
      <pc:sldChg chg="add del">
        <pc:chgData name="Robin Rettien" userId="d3b77970-caed-4e6f-89f3-1a113df11dad" providerId="ADAL" clId="{7A77649F-AB43-4B0C-824B-28A7B392E260}" dt="2020-11-25T17:53:53.176" v="107"/>
        <pc:sldMkLst>
          <pc:docMk/>
          <pc:sldMk cId="1804045032" sldId="4567"/>
        </pc:sldMkLst>
      </pc:sldChg>
      <pc:sldChg chg="add del">
        <pc:chgData name="Robin Rettien" userId="d3b77970-caed-4e6f-89f3-1a113df11dad" providerId="ADAL" clId="{7A77649F-AB43-4B0C-824B-28A7B392E260}" dt="2020-11-25T17:54:20.197" v="112"/>
        <pc:sldMkLst>
          <pc:docMk/>
          <pc:sldMk cId="321839724" sldId="4568"/>
        </pc:sldMkLst>
      </pc:sldChg>
      <pc:sldChg chg="add del">
        <pc:chgData name="Robin Rettien" userId="d3b77970-caed-4e6f-89f3-1a113df11dad" providerId="ADAL" clId="{7A77649F-AB43-4B0C-824B-28A7B392E260}" dt="2020-11-25T17:54:20.197" v="112"/>
        <pc:sldMkLst>
          <pc:docMk/>
          <pc:sldMk cId="2761733356" sldId="4569"/>
        </pc:sldMkLst>
      </pc:sldChg>
      <pc:sldChg chg="add del">
        <pc:chgData name="Robin Rettien" userId="d3b77970-caed-4e6f-89f3-1a113df11dad" providerId="ADAL" clId="{7A77649F-AB43-4B0C-824B-28A7B392E260}" dt="2020-11-25T17:54:20.197" v="112"/>
        <pc:sldMkLst>
          <pc:docMk/>
          <pc:sldMk cId="2623748295" sldId="4570"/>
        </pc:sldMkLst>
      </pc:sldChg>
      <pc:sldChg chg="add del">
        <pc:chgData name="Robin Rettien" userId="d3b77970-caed-4e6f-89f3-1a113df11dad" providerId="ADAL" clId="{7A77649F-AB43-4B0C-824B-28A7B392E260}" dt="2020-11-25T17:54:20.197" v="112"/>
        <pc:sldMkLst>
          <pc:docMk/>
          <pc:sldMk cId="1884533410" sldId="4571"/>
        </pc:sldMkLst>
      </pc:sldChg>
      <pc:sldChg chg="add del">
        <pc:chgData name="Robin Rettien" userId="d3b77970-caed-4e6f-89f3-1a113df11dad" providerId="ADAL" clId="{7A77649F-AB43-4B0C-824B-28A7B392E260}" dt="2020-11-25T17:53:30.480" v="102"/>
        <pc:sldMkLst>
          <pc:docMk/>
          <pc:sldMk cId="2272080729" sldId="4582"/>
        </pc:sldMkLst>
      </pc:sldChg>
      <pc:sldChg chg="modSp add mod ord">
        <pc:chgData name="Robin Rettien" userId="d3b77970-caed-4e6f-89f3-1a113df11dad" providerId="ADAL" clId="{7A77649F-AB43-4B0C-824B-28A7B392E260}" dt="2020-11-25T17:53:39.508" v="106" actId="1076"/>
        <pc:sldMkLst>
          <pc:docMk/>
          <pc:sldMk cId="2951204214" sldId="4583"/>
        </pc:sldMkLst>
        <pc:spChg chg="mod">
          <ac:chgData name="Robin Rettien" userId="d3b77970-caed-4e6f-89f3-1a113df11dad" providerId="ADAL" clId="{7A77649F-AB43-4B0C-824B-28A7B392E260}" dt="2020-11-25T17:53:39.508" v="106" actId="1076"/>
          <ac:spMkLst>
            <pc:docMk/>
            <pc:sldMk cId="2951204214" sldId="4583"/>
            <ac:spMk id="10" creationId="{755FB1E2-02B2-49B2-8E43-8A7FA9F93FC7}"/>
          </ac:spMkLst>
        </pc:spChg>
      </pc:sldChg>
      <pc:sldChg chg="del">
        <pc:chgData name="Robin Rettien" userId="d3b77970-caed-4e6f-89f3-1a113df11dad" providerId="ADAL" clId="{7A77649F-AB43-4B0C-824B-28A7B392E260}" dt="2020-11-25T17:53:05.969" v="85" actId="47"/>
        <pc:sldMkLst>
          <pc:docMk/>
          <pc:sldMk cId="3340651568" sldId="4583"/>
        </pc:sldMkLst>
      </pc:sldChg>
      <pc:sldChg chg="modSp add mod ord">
        <pc:chgData name="Robin Rettien" userId="d3b77970-caed-4e6f-89f3-1a113df11dad" providerId="ADAL" clId="{7A77649F-AB43-4B0C-824B-28A7B392E260}" dt="2020-11-25T17:54:03.023" v="111" actId="1076"/>
        <pc:sldMkLst>
          <pc:docMk/>
          <pc:sldMk cId="410427352" sldId="4584"/>
        </pc:sldMkLst>
        <pc:spChg chg="mod">
          <ac:chgData name="Robin Rettien" userId="d3b77970-caed-4e6f-89f3-1a113df11dad" providerId="ADAL" clId="{7A77649F-AB43-4B0C-824B-28A7B392E260}" dt="2020-11-25T17:54:03.023" v="111" actId="1076"/>
          <ac:spMkLst>
            <pc:docMk/>
            <pc:sldMk cId="410427352" sldId="4584"/>
            <ac:spMk id="10" creationId="{755FB1E2-02B2-49B2-8E43-8A7FA9F93FC7}"/>
          </ac:spMkLst>
        </pc:spChg>
      </pc:sldChg>
      <pc:sldChg chg="add">
        <pc:chgData name="Robin Rettien" userId="d3b77970-caed-4e6f-89f3-1a113df11dad" providerId="ADAL" clId="{7A77649F-AB43-4B0C-824B-28A7B392E260}" dt="2020-11-25T17:54:20.197" v="112"/>
        <pc:sldMkLst>
          <pc:docMk/>
          <pc:sldMk cId="711719025" sldId="4587"/>
        </pc:sldMkLst>
      </pc:sldChg>
      <pc:sldChg chg="modSp add mod ord">
        <pc:chgData name="Robin Rettien" userId="d3b77970-caed-4e6f-89f3-1a113df11dad" providerId="ADAL" clId="{7A77649F-AB43-4B0C-824B-28A7B392E260}" dt="2020-11-25T17:54:42.350" v="117" actId="1076"/>
        <pc:sldMkLst>
          <pc:docMk/>
          <pc:sldMk cId="2998949739" sldId="4588"/>
        </pc:sldMkLst>
        <pc:spChg chg="mod">
          <ac:chgData name="Robin Rettien" userId="d3b77970-caed-4e6f-89f3-1a113df11dad" providerId="ADAL" clId="{7A77649F-AB43-4B0C-824B-28A7B392E260}" dt="2020-11-25T17:54:42.350" v="117" actId="1076"/>
          <ac:spMkLst>
            <pc:docMk/>
            <pc:sldMk cId="2998949739" sldId="4588"/>
            <ac:spMk id="7" creationId="{00000000-0000-0000-0000-000000000000}"/>
          </ac:spMkLst>
        </pc:spChg>
        <pc:spChg chg="mod">
          <ac:chgData name="Robin Rettien" userId="d3b77970-caed-4e6f-89f3-1a113df11dad" providerId="ADAL" clId="{7A77649F-AB43-4B0C-824B-28A7B392E260}" dt="2020-11-25T17:54:40.022" v="116" actId="1076"/>
          <ac:spMkLst>
            <pc:docMk/>
            <pc:sldMk cId="2998949739" sldId="4588"/>
            <ac:spMk id="10" creationId="{755FB1E2-02B2-49B2-8E43-8A7FA9F93FC7}"/>
          </ac:spMkLst>
        </pc:spChg>
      </pc:sldChg>
      <pc:sldChg chg="modSp add mod ord">
        <pc:chgData name="Robin Rettien" userId="d3b77970-caed-4e6f-89f3-1a113df11dad" providerId="ADAL" clId="{7A77649F-AB43-4B0C-824B-28A7B392E260}" dt="2020-11-25T17:58:32.246" v="131" actId="14100"/>
        <pc:sldMkLst>
          <pc:docMk/>
          <pc:sldMk cId="519522727" sldId="4589"/>
        </pc:sldMkLst>
        <pc:spChg chg="mod">
          <ac:chgData name="Robin Rettien" userId="d3b77970-caed-4e6f-89f3-1a113df11dad" providerId="ADAL" clId="{7A77649F-AB43-4B0C-824B-28A7B392E260}" dt="2020-11-25T17:58:32.246" v="131" actId="14100"/>
          <ac:spMkLst>
            <pc:docMk/>
            <pc:sldMk cId="519522727" sldId="4589"/>
            <ac:spMk id="10" creationId="{755FB1E2-02B2-49B2-8E43-8A7FA9F93FC7}"/>
          </ac:spMkLst>
        </pc:spChg>
      </pc:sldChg>
      <pc:sldMasterChg chg="modSp mod modSldLayout">
        <pc:chgData name="Robin Rettien" userId="d3b77970-caed-4e6f-89f3-1a113df11dad" providerId="ADAL" clId="{7A77649F-AB43-4B0C-824B-28A7B392E260}" dt="2020-11-25T17:59:08.635" v="163" actId="20577"/>
        <pc:sldMasterMkLst>
          <pc:docMk/>
          <pc:sldMasterMk cId="0" sldId="2147483659"/>
        </pc:sldMasterMkLst>
        <pc:spChg chg="mod">
          <ac:chgData name="Robin Rettien" userId="d3b77970-caed-4e6f-89f3-1a113df11dad" providerId="ADAL" clId="{7A77649F-AB43-4B0C-824B-28A7B392E260}" dt="2020-11-25T17:58:54.156" v="147" actId="20577"/>
          <ac:spMkLst>
            <pc:docMk/>
            <pc:sldMasterMk cId="0" sldId="2147483659"/>
            <ac:spMk id="4" creationId="{B8A5604C-B8A6-4D35-A162-2F60AB989CD9}"/>
          </ac:spMkLst>
        </pc:spChg>
        <pc:sldLayoutChg chg="modSp mod">
          <pc:chgData name="Robin Rettien" userId="d3b77970-caed-4e6f-89f3-1a113df11dad" providerId="ADAL" clId="{7A77649F-AB43-4B0C-824B-28A7B392E260}" dt="2020-11-25T17:59:08.635" v="163" actId="20577"/>
          <pc:sldLayoutMkLst>
            <pc:docMk/>
            <pc:sldMasterMk cId="0" sldId="2147483659"/>
            <pc:sldLayoutMk cId="3081998058" sldId="2147483681"/>
          </pc:sldLayoutMkLst>
          <pc:spChg chg="mod">
            <ac:chgData name="Robin Rettien" userId="d3b77970-caed-4e6f-89f3-1a113df11dad" providerId="ADAL" clId="{7A77649F-AB43-4B0C-824B-28A7B392E260}" dt="2020-11-25T17:59:08.635" v="163"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36D30FE2-1B69-4194-AF27-F421C4207B6D}"/>
    <pc:docChg chg="addSld delSld modSld modMainMaster modSection">
      <pc:chgData name="Robin Rettien" userId="d3b77970-caed-4e6f-89f3-1a113df11dad" providerId="ADAL" clId="{36D30FE2-1B69-4194-AF27-F421C4207B6D}" dt="2020-11-25T18:38:11.259" v="35" actId="47"/>
      <pc:docMkLst>
        <pc:docMk/>
      </pc:docMkLst>
      <pc:sldChg chg="modSp mod">
        <pc:chgData name="Robin Rettien" userId="d3b77970-caed-4e6f-89f3-1a113df11dad" providerId="ADAL" clId="{36D30FE2-1B69-4194-AF27-F421C4207B6D}" dt="2020-11-25T18:33:22.454" v="15" actId="20577"/>
        <pc:sldMkLst>
          <pc:docMk/>
          <pc:sldMk cId="3680767580" sldId="3066"/>
        </pc:sldMkLst>
        <pc:spChg chg="mod">
          <ac:chgData name="Robin Rettien" userId="d3b77970-caed-4e6f-89f3-1a113df11dad" providerId="ADAL" clId="{36D30FE2-1B69-4194-AF27-F421C4207B6D}" dt="2020-11-25T18:33:22.454" v="15" actId="20577"/>
          <ac:spMkLst>
            <pc:docMk/>
            <pc:sldMk cId="3680767580" sldId="3066"/>
            <ac:spMk id="3" creationId="{48F5C1C9-0257-4D57-911B-1B120E4B8C8E}"/>
          </ac:spMkLst>
        </pc:spChg>
      </pc:sldChg>
      <pc:sldChg chg="del">
        <pc:chgData name="Robin Rettien" userId="d3b77970-caed-4e6f-89f3-1a113df11dad" providerId="ADAL" clId="{36D30FE2-1B69-4194-AF27-F421C4207B6D}" dt="2020-11-25T18:35:34.808" v="31" actId="47"/>
        <pc:sldMkLst>
          <pc:docMk/>
          <pc:sldMk cId="3375518357" sldId="3214"/>
        </pc:sldMkLst>
      </pc:sldChg>
      <pc:sldChg chg="add">
        <pc:chgData name="Robin Rettien" userId="d3b77970-caed-4e6f-89f3-1a113df11dad" providerId="ADAL" clId="{36D30FE2-1B69-4194-AF27-F421C4207B6D}" dt="2020-11-25T18:35:24.808" v="30"/>
        <pc:sldMkLst>
          <pc:docMk/>
          <pc:sldMk cId="2715772111" sldId="3215"/>
        </pc:sldMkLst>
      </pc:sldChg>
      <pc:sldChg chg="add del">
        <pc:chgData name="Robin Rettien" userId="d3b77970-caed-4e6f-89f3-1a113df11dad" providerId="ADAL" clId="{36D30FE2-1B69-4194-AF27-F421C4207B6D}" dt="2020-11-25T18:36:04.600" v="32"/>
        <pc:sldMkLst>
          <pc:docMk/>
          <pc:sldMk cId="2811059684" sldId="3224"/>
        </pc:sldMkLst>
      </pc:sldChg>
      <pc:sldChg chg="del">
        <pc:chgData name="Robin Rettien" userId="d3b77970-caed-4e6f-89f3-1a113df11dad" providerId="ADAL" clId="{36D30FE2-1B69-4194-AF27-F421C4207B6D}" dt="2020-11-25T18:35:34.808" v="31" actId="47"/>
        <pc:sldMkLst>
          <pc:docMk/>
          <pc:sldMk cId="2215098716" sldId="3228"/>
        </pc:sldMkLst>
      </pc:sldChg>
      <pc:sldChg chg="del">
        <pc:chgData name="Robin Rettien" userId="d3b77970-caed-4e6f-89f3-1a113df11dad" providerId="ADAL" clId="{36D30FE2-1B69-4194-AF27-F421C4207B6D}" dt="2020-11-25T18:35:34.808" v="31" actId="47"/>
        <pc:sldMkLst>
          <pc:docMk/>
          <pc:sldMk cId="563068854" sldId="3281"/>
        </pc:sldMkLst>
      </pc:sldChg>
      <pc:sldChg chg="del">
        <pc:chgData name="Robin Rettien" userId="d3b77970-caed-4e6f-89f3-1a113df11dad" providerId="ADAL" clId="{36D30FE2-1B69-4194-AF27-F421C4207B6D}" dt="2020-11-25T18:34:35.086" v="28" actId="47"/>
        <pc:sldMkLst>
          <pc:docMk/>
          <pc:sldMk cId="2023517861" sldId="3292"/>
        </pc:sldMkLst>
      </pc:sldChg>
      <pc:sldChg chg="add del">
        <pc:chgData name="Robin Rettien" userId="d3b77970-caed-4e6f-89f3-1a113df11dad" providerId="ADAL" clId="{36D30FE2-1B69-4194-AF27-F421C4207B6D}" dt="2020-11-25T18:38:11.132" v="34" actId="47"/>
        <pc:sldMkLst>
          <pc:docMk/>
          <pc:sldMk cId="45512336" sldId="3325"/>
        </pc:sldMkLst>
      </pc:sldChg>
      <pc:sldChg chg="add del">
        <pc:chgData name="Robin Rettien" userId="d3b77970-caed-4e6f-89f3-1a113df11dad" providerId="ADAL" clId="{36D30FE2-1B69-4194-AF27-F421C4207B6D}" dt="2020-11-25T18:38:11.259" v="35" actId="47"/>
        <pc:sldMkLst>
          <pc:docMk/>
          <pc:sldMk cId="769565367" sldId="3326"/>
        </pc:sldMkLst>
      </pc:sldChg>
      <pc:sldChg chg="del">
        <pc:chgData name="Robin Rettien" userId="d3b77970-caed-4e6f-89f3-1a113df11dad" providerId="ADAL" clId="{36D30FE2-1B69-4194-AF27-F421C4207B6D}" dt="2020-11-25T18:34:35.478" v="29" actId="47"/>
        <pc:sldMkLst>
          <pc:docMk/>
          <pc:sldMk cId="3302184884" sldId="3349"/>
        </pc:sldMkLst>
      </pc:sldChg>
      <pc:sldChg chg="add">
        <pc:chgData name="Robin Rettien" userId="d3b77970-caed-4e6f-89f3-1a113df11dad" providerId="ADAL" clId="{36D30FE2-1B69-4194-AF27-F421C4207B6D}" dt="2020-11-25T18:35:24.808" v="30"/>
        <pc:sldMkLst>
          <pc:docMk/>
          <pc:sldMk cId="1315835274" sldId="3371"/>
        </pc:sldMkLst>
      </pc:sldChg>
      <pc:sldChg chg="add">
        <pc:chgData name="Robin Rettien" userId="d3b77970-caed-4e6f-89f3-1a113df11dad" providerId="ADAL" clId="{36D30FE2-1B69-4194-AF27-F421C4207B6D}" dt="2020-11-25T18:35:24.808" v="30"/>
        <pc:sldMkLst>
          <pc:docMk/>
          <pc:sldMk cId="2666718201" sldId="4240"/>
        </pc:sldMkLst>
      </pc:sldChg>
      <pc:sldChg chg="add">
        <pc:chgData name="Robin Rettien" userId="d3b77970-caed-4e6f-89f3-1a113df11dad" providerId="ADAL" clId="{36D30FE2-1B69-4194-AF27-F421C4207B6D}" dt="2020-11-25T18:35:24.808" v="30"/>
        <pc:sldMkLst>
          <pc:docMk/>
          <pc:sldMk cId="1699335963" sldId="4241"/>
        </pc:sldMkLst>
      </pc:sldChg>
      <pc:sldChg chg="add">
        <pc:chgData name="Robin Rettien" userId="d3b77970-caed-4e6f-89f3-1a113df11dad" providerId="ADAL" clId="{36D30FE2-1B69-4194-AF27-F421C4207B6D}" dt="2020-11-25T18:35:24.808" v="30"/>
        <pc:sldMkLst>
          <pc:docMk/>
          <pc:sldMk cId="1853415134" sldId="4242"/>
        </pc:sldMkLst>
      </pc:sldChg>
      <pc:sldChg chg="add">
        <pc:chgData name="Robin Rettien" userId="d3b77970-caed-4e6f-89f3-1a113df11dad" providerId="ADAL" clId="{36D30FE2-1B69-4194-AF27-F421C4207B6D}" dt="2020-11-25T18:35:24.808" v="30"/>
        <pc:sldMkLst>
          <pc:docMk/>
          <pc:sldMk cId="4020422460" sldId="4243"/>
        </pc:sldMkLst>
      </pc:sldChg>
      <pc:sldChg chg="del">
        <pc:chgData name="Robin Rettien" userId="d3b77970-caed-4e6f-89f3-1a113df11dad" providerId="ADAL" clId="{36D30FE2-1B69-4194-AF27-F421C4207B6D}" dt="2020-11-25T18:35:34.808" v="31" actId="47"/>
        <pc:sldMkLst>
          <pc:docMk/>
          <pc:sldMk cId="1747198398" sldId="4280"/>
        </pc:sldMkLst>
      </pc:sldChg>
      <pc:sldChg chg="add">
        <pc:chgData name="Robin Rettien" userId="d3b77970-caed-4e6f-89f3-1a113df11dad" providerId="ADAL" clId="{36D30FE2-1B69-4194-AF27-F421C4207B6D}" dt="2020-11-25T18:35:24.808" v="30"/>
        <pc:sldMkLst>
          <pc:docMk/>
          <pc:sldMk cId="2534189807" sldId="4297"/>
        </pc:sldMkLst>
      </pc:sldChg>
      <pc:sldChg chg="del">
        <pc:chgData name="Robin Rettien" userId="d3b77970-caed-4e6f-89f3-1a113df11dad" providerId="ADAL" clId="{36D30FE2-1B69-4194-AF27-F421C4207B6D}" dt="2020-11-25T18:35:34.808" v="31" actId="47"/>
        <pc:sldMkLst>
          <pc:docMk/>
          <pc:sldMk cId="2213945299" sldId="4299"/>
        </pc:sldMkLst>
      </pc:sldChg>
      <pc:sldChg chg="add">
        <pc:chgData name="Robin Rettien" userId="d3b77970-caed-4e6f-89f3-1a113df11dad" providerId="ADAL" clId="{36D30FE2-1B69-4194-AF27-F421C4207B6D}" dt="2020-11-25T18:35:24.808" v="30"/>
        <pc:sldMkLst>
          <pc:docMk/>
          <pc:sldMk cId="2222952965" sldId="4300"/>
        </pc:sldMkLst>
      </pc:sldChg>
      <pc:sldChg chg="add del">
        <pc:chgData name="Robin Rettien" userId="d3b77970-caed-4e6f-89f3-1a113df11dad" providerId="ADAL" clId="{36D30FE2-1B69-4194-AF27-F421C4207B6D}" dt="2020-11-25T18:36:04.600" v="32"/>
        <pc:sldMkLst>
          <pc:docMk/>
          <pc:sldMk cId="790942364" sldId="4302"/>
        </pc:sldMkLst>
      </pc:sldChg>
      <pc:sldChg chg="del">
        <pc:chgData name="Robin Rettien" userId="d3b77970-caed-4e6f-89f3-1a113df11dad" providerId="ADAL" clId="{36D30FE2-1B69-4194-AF27-F421C4207B6D}" dt="2020-11-25T18:35:34.808" v="31" actId="47"/>
        <pc:sldMkLst>
          <pc:docMk/>
          <pc:sldMk cId="2944978965" sldId="4392"/>
        </pc:sldMkLst>
      </pc:sldChg>
      <pc:sldChg chg="del">
        <pc:chgData name="Robin Rettien" userId="d3b77970-caed-4e6f-89f3-1a113df11dad" providerId="ADAL" clId="{36D30FE2-1B69-4194-AF27-F421C4207B6D}" dt="2020-11-25T18:35:34.808" v="31" actId="47"/>
        <pc:sldMkLst>
          <pc:docMk/>
          <pc:sldMk cId="2843032093" sldId="4437"/>
        </pc:sldMkLst>
      </pc:sldChg>
      <pc:sldChg chg="del">
        <pc:chgData name="Robin Rettien" userId="d3b77970-caed-4e6f-89f3-1a113df11dad" providerId="ADAL" clId="{36D30FE2-1B69-4194-AF27-F421C4207B6D}" dt="2020-11-25T18:35:34.808" v="31" actId="47"/>
        <pc:sldMkLst>
          <pc:docMk/>
          <pc:sldMk cId="3607771872" sldId="4467"/>
        </pc:sldMkLst>
      </pc:sldChg>
      <pc:sldChg chg="del">
        <pc:chgData name="Robin Rettien" userId="d3b77970-caed-4e6f-89f3-1a113df11dad" providerId="ADAL" clId="{36D30FE2-1B69-4194-AF27-F421C4207B6D}" dt="2020-11-25T18:35:34.808" v="31" actId="47"/>
        <pc:sldMkLst>
          <pc:docMk/>
          <pc:sldMk cId="3561715792" sldId="4468"/>
        </pc:sldMkLst>
      </pc:sldChg>
      <pc:sldChg chg="del">
        <pc:chgData name="Robin Rettien" userId="d3b77970-caed-4e6f-89f3-1a113df11dad" providerId="ADAL" clId="{36D30FE2-1B69-4194-AF27-F421C4207B6D}" dt="2020-11-25T18:35:34.808" v="31" actId="47"/>
        <pc:sldMkLst>
          <pc:docMk/>
          <pc:sldMk cId="2871285774" sldId="4469"/>
        </pc:sldMkLst>
      </pc:sldChg>
      <pc:sldChg chg="del">
        <pc:chgData name="Robin Rettien" userId="d3b77970-caed-4e6f-89f3-1a113df11dad" providerId="ADAL" clId="{36D30FE2-1B69-4194-AF27-F421C4207B6D}" dt="2020-11-25T18:35:34.808" v="31" actId="47"/>
        <pc:sldMkLst>
          <pc:docMk/>
          <pc:sldMk cId="2657895909" sldId="4470"/>
        </pc:sldMkLst>
      </pc:sldChg>
      <pc:sldChg chg="del">
        <pc:chgData name="Robin Rettien" userId="d3b77970-caed-4e6f-89f3-1a113df11dad" providerId="ADAL" clId="{36D30FE2-1B69-4194-AF27-F421C4207B6D}" dt="2020-11-25T18:35:34.808" v="31" actId="47"/>
        <pc:sldMkLst>
          <pc:docMk/>
          <pc:sldMk cId="2530781139" sldId="4471"/>
        </pc:sldMkLst>
      </pc:sldChg>
      <pc:sldChg chg="del">
        <pc:chgData name="Robin Rettien" userId="d3b77970-caed-4e6f-89f3-1a113df11dad" providerId="ADAL" clId="{36D30FE2-1B69-4194-AF27-F421C4207B6D}" dt="2020-11-25T18:35:34.808" v="31" actId="47"/>
        <pc:sldMkLst>
          <pc:docMk/>
          <pc:sldMk cId="359526628" sldId="4472"/>
        </pc:sldMkLst>
      </pc:sldChg>
      <pc:sldChg chg="del">
        <pc:chgData name="Robin Rettien" userId="d3b77970-caed-4e6f-89f3-1a113df11dad" providerId="ADAL" clId="{36D30FE2-1B69-4194-AF27-F421C4207B6D}" dt="2020-11-25T18:35:34.808" v="31" actId="47"/>
        <pc:sldMkLst>
          <pc:docMk/>
          <pc:sldMk cId="2718131396" sldId="4473"/>
        </pc:sldMkLst>
      </pc:sldChg>
      <pc:sldChg chg="del">
        <pc:chgData name="Robin Rettien" userId="d3b77970-caed-4e6f-89f3-1a113df11dad" providerId="ADAL" clId="{36D30FE2-1B69-4194-AF27-F421C4207B6D}" dt="2020-11-25T18:35:34.808" v="31" actId="47"/>
        <pc:sldMkLst>
          <pc:docMk/>
          <pc:sldMk cId="1407192383" sldId="4474"/>
        </pc:sldMkLst>
      </pc:sldChg>
      <pc:sldChg chg="del">
        <pc:chgData name="Robin Rettien" userId="d3b77970-caed-4e6f-89f3-1a113df11dad" providerId="ADAL" clId="{36D30FE2-1B69-4194-AF27-F421C4207B6D}" dt="2020-11-25T18:35:34.808" v="31" actId="47"/>
        <pc:sldMkLst>
          <pc:docMk/>
          <pc:sldMk cId="4175044044" sldId="4475"/>
        </pc:sldMkLst>
      </pc:sldChg>
      <pc:sldChg chg="del">
        <pc:chgData name="Robin Rettien" userId="d3b77970-caed-4e6f-89f3-1a113df11dad" providerId="ADAL" clId="{36D30FE2-1B69-4194-AF27-F421C4207B6D}" dt="2020-11-25T18:35:34.808" v="31" actId="47"/>
        <pc:sldMkLst>
          <pc:docMk/>
          <pc:sldMk cId="4198397139" sldId="4476"/>
        </pc:sldMkLst>
      </pc:sldChg>
      <pc:sldChg chg="add del">
        <pc:chgData name="Robin Rettien" userId="d3b77970-caed-4e6f-89f3-1a113df11dad" providerId="ADAL" clId="{36D30FE2-1B69-4194-AF27-F421C4207B6D}" dt="2020-11-25T18:36:04.600" v="32"/>
        <pc:sldMkLst>
          <pc:docMk/>
          <pc:sldMk cId="1815526282" sldId="4477"/>
        </pc:sldMkLst>
      </pc:sldChg>
      <pc:sldChg chg="add">
        <pc:chgData name="Robin Rettien" userId="d3b77970-caed-4e6f-89f3-1a113df11dad" providerId="ADAL" clId="{36D30FE2-1B69-4194-AF27-F421C4207B6D}" dt="2020-11-25T18:35:24.808" v="30"/>
        <pc:sldMkLst>
          <pc:docMk/>
          <pc:sldMk cId="776454013" sldId="4478"/>
        </pc:sldMkLst>
      </pc:sldChg>
      <pc:sldChg chg="add">
        <pc:chgData name="Robin Rettien" userId="d3b77970-caed-4e6f-89f3-1a113df11dad" providerId="ADAL" clId="{36D30FE2-1B69-4194-AF27-F421C4207B6D}" dt="2020-11-25T18:35:24.808" v="30"/>
        <pc:sldMkLst>
          <pc:docMk/>
          <pc:sldMk cId="1058518698" sldId="4480"/>
        </pc:sldMkLst>
      </pc:sldChg>
      <pc:sldChg chg="add">
        <pc:chgData name="Robin Rettien" userId="d3b77970-caed-4e6f-89f3-1a113df11dad" providerId="ADAL" clId="{36D30FE2-1B69-4194-AF27-F421C4207B6D}" dt="2020-11-25T18:35:24.808" v="30"/>
        <pc:sldMkLst>
          <pc:docMk/>
          <pc:sldMk cId="3712010389" sldId="4481"/>
        </pc:sldMkLst>
      </pc:sldChg>
      <pc:sldChg chg="add">
        <pc:chgData name="Robin Rettien" userId="d3b77970-caed-4e6f-89f3-1a113df11dad" providerId="ADAL" clId="{36D30FE2-1B69-4194-AF27-F421C4207B6D}" dt="2020-11-25T18:35:24.808" v="30"/>
        <pc:sldMkLst>
          <pc:docMk/>
          <pc:sldMk cId="58685191" sldId="4482"/>
        </pc:sldMkLst>
      </pc:sldChg>
      <pc:sldChg chg="add">
        <pc:chgData name="Robin Rettien" userId="d3b77970-caed-4e6f-89f3-1a113df11dad" providerId="ADAL" clId="{36D30FE2-1B69-4194-AF27-F421C4207B6D}" dt="2020-11-25T18:35:24.808" v="30"/>
        <pc:sldMkLst>
          <pc:docMk/>
          <pc:sldMk cId="4273903994" sldId="4483"/>
        </pc:sldMkLst>
      </pc:sldChg>
      <pc:sldChg chg="add">
        <pc:chgData name="Robin Rettien" userId="d3b77970-caed-4e6f-89f3-1a113df11dad" providerId="ADAL" clId="{36D30FE2-1B69-4194-AF27-F421C4207B6D}" dt="2020-11-25T18:35:24.808" v="30"/>
        <pc:sldMkLst>
          <pc:docMk/>
          <pc:sldMk cId="4003307983" sldId="4484"/>
        </pc:sldMkLst>
      </pc:sldChg>
      <pc:sldChg chg="add">
        <pc:chgData name="Robin Rettien" userId="d3b77970-caed-4e6f-89f3-1a113df11dad" providerId="ADAL" clId="{36D30FE2-1B69-4194-AF27-F421C4207B6D}" dt="2020-11-25T18:35:24.808" v="30"/>
        <pc:sldMkLst>
          <pc:docMk/>
          <pc:sldMk cId="1311273278" sldId="4485"/>
        </pc:sldMkLst>
      </pc:sldChg>
      <pc:sldChg chg="add">
        <pc:chgData name="Robin Rettien" userId="d3b77970-caed-4e6f-89f3-1a113df11dad" providerId="ADAL" clId="{36D30FE2-1B69-4194-AF27-F421C4207B6D}" dt="2020-11-25T18:35:24.808" v="30"/>
        <pc:sldMkLst>
          <pc:docMk/>
          <pc:sldMk cId="1532820432" sldId="4486"/>
        </pc:sldMkLst>
      </pc:sldChg>
      <pc:sldChg chg="add">
        <pc:chgData name="Robin Rettien" userId="d3b77970-caed-4e6f-89f3-1a113df11dad" providerId="ADAL" clId="{36D30FE2-1B69-4194-AF27-F421C4207B6D}" dt="2020-11-25T18:35:24.808" v="30"/>
        <pc:sldMkLst>
          <pc:docMk/>
          <pc:sldMk cId="1415521392" sldId="4487"/>
        </pc:sldMkLst>
      </pc:sldChg>
      <pc:sldChg chg="add">
        <pc:chgData name="Robin Rettien" userId="d3b77970-caed-4e6f-89f3-1a113df11dad" providerId="ADAL" clId="{36D30FE2-1B69-4194-AF27-F421C4207B6D}" dt="2020-11-25T18:35:24.808" v="30"/>
        <pc:sldMkLst>
          <pc:docMk/>
          <pc:sldMk cId="394294868" sldId="4488"/>
        </pc:sldMkLst>
      </pc:sldChg>
      <pc:sldChg chg="add">
        <pc:chgData name="Robin Rettien" userId="d3b77970-caed-4e6f-89f3-1a113df11dad" providerId="ADAL" clId="{36D30FE2-1B69-4194-AF27-F421C4207B6D}" dt="2020-11-25T18:35:24.808" v="30"/>
        <pc:sldMkLst>
          <pc:docMk/>
          <pc:sldMk cId="3099682598" sldId="4489"/>
        </pc:sldMkLst>
      </pc:sldChg>
      <pc:sldChg chg="add">
        <pc:chgData name="Robin Rettien" userId="d3b77970-caed-4e6f-89f3-1a113df11dad" providerId="ADAL" clId="{36D30FE2-1B69-4194-AF27-F421C4207B6D}" dt="2020-11-25T18:35:24.808" v="30"/>
        <pc:sldMkLst>
          <pc:docMk/>
          <pc:sldMk cId="381624051" sldId="4490"/>
        </pc:sldMkLst>
      </pc:sldChg>
      <pc:sldChg chg="add">
        <pc:chgData name="Robin Rettien" userId="d3b77970-caed-4e6f-89f3-1a113df11dad" providerId="ADAL" clId="{36D30FE2-1B69-4194-AF27-F421C4207B6D}" dt="2020-11-25T18:35:24.808" v="30"/>
        <pc:sldMkLst>
          <pc:docMk/>
          <pc:sldMk cId="3934869442" sldId="4491"/>
        </pc:sldMkLst>
      </pc:sldChg>
      <pc:sldChg chg="add">
        <pc:chgData name="Robin Rettien" userId="d3b77970-caed-4e6f-89f3-1a113df11dad" providerId="ADAL" clId="{36D30FE2-1B69-4194-AF27-F421C4207B6D}" dt="2020-11-25T18:35:24.808" v="30"/>
        <pc:sldMkLst>
          <pc:docMk/>
          <pc:sldMk cId="435248604" sldId="4498"/>
        </pc:sldMkLst>
      </pc:sldChg>
      <pc:sldChg chg="add">
        <pc:chgData name="Robin Rettien" userId="d3b77970-caed-4e6f-89f3-1a113df11dad" providerId="ADAL" clId="{36D30FE2-1B69-4194-AF27-F421C4207B6D}" dt="2020-11-25T18:35:24.808" v="30"/>
        <pc:sldMkLst>
          <pc:docMk/>
          <pc:sldMk cId="4073120430" sldId="4515"/>
        </pc:sldMkLst>
      </pc:sldChg>
      <pc:sldChg chg="add">
        <pc:chgData name="Robin Rettien" userId="d3b77970-caed-4e6f-89f3-1a113df11dad" providerId="ADAL" clId="{36D30FE2-1B69-4194-AF27-F421C4207B6D}" dt="2020-11-25T18:35:24.808" v="30"/>
        <pc:sldMkLst>
          <pc:docMk/>
          <pc:sldMk cId="2172363109" sldId="4531"/>
        </pc:sldMkLst>
      </pc:sldChg>
      <pc:sldChg chg="add">
        <pc:chgData name="Robin Rettien" userId="d3b77970-caed-4e6f-89f3-1a113df11dad" providerId="ADAL" clId="{36D30FE2-1B69-4194-AF27-F421C4207B6D}" dt="2020-11-25T18:35:24.808" v="30"/>
        <pc:sldMkLst>
          <pc:docMk/>
          <pc:sldMk cId="3615338953" sldId="4543"/>
        </pc:sldMkLst>
      </pc:sldChg>
      <pc:sldChg chg="add">
        <pc:chgData name="Robin Rettien" userId="d3b77970-caed-4e6f-89f3-1a113df11dad" providerId="ADAL" clId="{36D30FE2-1B69-4194-AF27-F421C4207B6D}" dt="2020-11-25T18:35:24.808" v="30"/>
        <pc:sldMkLst>
          <pc:docMk/>
          <pc:sldMk cId="3513166889" sldId="4545"/>
        </pc:sldMkLst>
      </pc:sldChg>
      <pc:sldChg chg="add">
        <pc:chgData name="Robin Rettien" userId="d3b77970-caed-4e6f-89f3-1a113df11dad" providerId="ADAL" clId="{36D30FE2-1B69-4194-AF27-F421C4207B6D}" dt="2020-11-25T18:35:24.808" v="30"/>
        <pc:sldMkLst>
          <pc:docMk/>
          <pc:sldMk cId="1716576604" sldId="4546"/>
        </pc:sldMkLst>
      </pc:sldChg>
      <pc:sldChg chg="add">
        <pc:chgData name="Robin Rettien" userId="d3b77970-caed-4e6f-89f3-1a113df11dad" providerId="ADAL" clId="{36D30FE2-1B69-4194-AF27-F421C4207B6D}" dt="2020-11-25T18:35:24.808" v="30"/>
        <pc:sldMkLst>
          <pc:docMk/>
          <pc:sldMk cId="350211027" sldId="4547"/>
        </pc:sldMkLst>
      </pc:sldChg>
      <pc:sldChg chg="add">
        <pc:chgData name="Robin Rettien" userId="d3b77970-caed-4e6f-89f3-1a113df11dad" providerId="ADAL" clId="{36D30FE2-1B69-4194-AF27-F421C4207B6D}" dt="2020-11-25T18:35:24.808" v="30"/>
        <pc:sldMkLst>
          <pc:docMk/>
          <pc:sldMk cId="841112482" sldId="4548"/>
        </pc:sldMkLst>
      </pc:sldChg>
      <pc:sldChg chg="add">
        <pc:chgData name="Robin Rettien" userId="d3b77970-caed-4e6f-89f3-1a113df11dad" providerId="ADAL" clId="{36D30FE2-1B69-4194-AF27-F421C4207B6D}" dt="2020-11-25T18:35:24.808" v="30"/>
        <pc:sldMkLst>
          <pc:docMk/>
          <pc:sldMk cId="3715053663" sldId="4549"/>
        </pc:sldMkLst>
      </pc:sldChg>
      <pc:sldChg chg="add">
        <pc:chgData name="Robin Rettien" userId="d3b77970-caed-4e6f-89f3-1a113df11dad" providerId="ADAL" clId="{36D30FE2-1B69-4194-AF27-F421C4207B6D}" dt="2020-11-25T18:35:24.808" v="30"/>
        <pc:sldMkLst>
          <pc:docMk/>
          <pc:sldMk cId="2696964311" sldId="4550"/>
        </pc:sldMkLst>
      </pc:sldChg>
      <pc:sldChg chg="add">
        <pc:chgData name="Robin Rettien" userId="d3b77970-caed-4e6f-89f3-1a113df11dad" providerId="ADAL" clId="{36D30FE2-1B69-4194-AF27-F421C4207B6D}" dt="2020-11-25T18:35:24.808" v="30"/>
        <pc:sldMkLst>
          <pc:docMk/>
          <pc:sldMk cId="2688802646" sldId="4551"/>
        </pc:sldMkLst>
      </pc:sldChg>
      <pc:sldChg chg="add">
        <pc:chgData name="Robin Rettien" userId="d3b77970-caed-4e6f-89f3-1a113df11dad" providerId="ADAL" clId="{36D30FE2-1B69-4194-AF27-F421C4207B6D}" dt="2020-11-25T18:35:24.808" v="30"/>
        <pc:sldMkLst>
          <pc:docMk/>
          <pc:sldMk cId="3786635756" sldId="4552"/>
        </pc:sldMkLst>
      </pc:sldChg>
      <pc:sldChg chg="add">
        <pc:chgData name="Robin Rettien" userId="d3b77970-caed-4e6f-89f3-1a113df11dad" providerId="ADAL" clId="{36D30FE2-1B69-4194-AF27-F421C4207B6D}" dt="2020-11-25T18:35:24.808" v="30"/>
        <pc:sldMkLst>
          <pc:docMk/>
          <pc:sldMk cId="2967990154" sldId="4553"/>
        </pc:sldMkLst>
      </pc:sldChg>
      <pc:sldChg chg="add">
        <pc:chgData name="Robin Rettien" userId="d3b77970-caed-4e6f-89f3-1a113df11dad" providerId="ADAL" clId="{36D30FE2-1B69-4194-AF27-F421C4207B6D}" dt="2020-11-25T18:35:24.808" v="30"/>
        <pc:sldMkLst>
          <pc:docMk/>
          <pc:sldMk cId="2176563733" sldId="4554"/>
        </pc:sldMkLst>
      </pc:sldChg>
      <pc:sldChg chg="add">
        <pc:chgData name="Robin Rettien" userId="d3b77970-caed-4e6f-89f3-1a113df11dad" providerId="ADAL" clId="{36D30FE2-1B69-4194-AF27-F421C4207B6D}" dt="2020-11-25T18:35:24.808" v="30"/>
        <pc:sldMkLst>
          <pc:docMk/>
          <pc:sldMk cId="3920924172" sldId="4555"/>
        </pc:sldMkLst>
      </pc:sldChg>
      <pc:sldChg chg="add">
        <pc:chgData name="Robin Rettien" userId="d3b77970-caed-4e6f-89f3-1a113df11dad" providerId="ADAL" clId="{36D30FE2-1B69-4194-AF27-F421C4207B6D}" dt="2020-11-25T18:35:24.808" v="30"/>
        <pc:sldMkLst>
          <pc:docMk/>
          <pc:sldMk cId="2516733516" sldId="4556"/>
        </pc:sldMkLst>
      </pc:sldChg>
      <pc:sldChg chg="add">
        <pc:chgData name="Robin Rettien" userId="d3b77970-caed-4e6f-89f3-1a113df11dad" providerId="ADAL" clId="{36D30FE2-1B69-4194-AF27-F421C4207B6D}" dt="2020-11-25T18:35:24.808" v="30"/>
        <pc:sldMkLst>
          <pc:docMk/>
          <pc:sldMk cId="2123963684" sldId="4557"/>
        </pc:sldMkLst>
      </pc:sldChg>
      <pc:sldChg chg="del">
        <pc:chgData name="Robin Rettien" userId="d3b77970-caed-4e6f-89f3-1a113df11dad" providerId="ADAL" clId="{36D30FE2-1B69-4194-AF27-F421C4207B6D}" dt="2020-11-25T18:35:34.808" v="31" actId="47"/>
        <pc:sldMkLst>
          <pc:docMk/>
          <pc:sldMk cId="3053500909" sldId="4558"/>
        </pc:sldMkLst>
      </pc:sldChg>
      <pc:sldChg chg="del">
        <pc:chgData name="Robin Rettien" userId="d3b77970-caed-4e6f-89f3-1a113df11dad" providerId="ADAL" clId="{36D30FE2-1B69-4194-AF27-F421C4207B6D}" dt="2020-11-25T18:35:34.808" v="31" actId="47"/>
        <pc:sldMkLst>
          <pc:docMk/>
          <pc:sldMk cId="2550319828" sldId="4559"/>
        </pc:sldMkLst>
      </pc:sldChg>
      <pc:sldChg chg="del">
        <pc:chgData name="Robin Rettien" userId="d3b77970-caed-4e6f-89f3-1a113df11dad" providerId="ADAL" clId="{36D30FE2-1B69-4194-AF27-F421C4207B6D}" dt="2020-11-25T18:35:34.808" v="31" actId="47"/>
        <pc:sldMkLst>
          <pc:docMk/>
          <pc:sldMk cId="1169208403" sldId="4572"/>
        </pc:sldMkLst>
      </pc:sldChg>
      <pc:sldChg chg="add">
        <pc:chgData name="Robin Rettien" userId="d3b77970-caed-4e6f-89f3-1a113df11dad" providerId="ADAL" clId="{36D30FE2-1B69-4194-AF27-F421C4207B6D}" dt="2020-11-25T18:35:24.808" v="30"/>
        <pc:sldMkLst>
          <pc:docMk/>
          <pc:sldMk cId="981453204" sldId="4586"/>
        </pc:sldMkLst>
      </pc:sldChg>
      <pc:sldChg chg="add">
        <pc:chgData name="Robin Rettien" userId="d3b77970-caed-4e6f-89f3-1a113df11dad" providerId="ADAL" clId="{36D30FE2-1B69-4194-AF27-F421C4207B6D}" dt="2020-11-25T18:35:24.808" v="30"/>
        <pc:sldMkLst>
          <pc:docMk/>
          <pc:sldMk cId="2997457341" sldId="4593"/>
        </pc:sldMkLst>
      </pc:sldChg>
      <pc:sldChg chg="add">
        <pc:chgData name="Robin Rettien" userId="d3b77970-caed-4e6f-89f3-1a113df11dad" providerId="ADAL" clId="{36D30FE2-1B69-4194-AF27-F421C4207B6D}" dt="2020-11-25T18:38:09.393" v="33"/>
        <pc:sldMkLst>
          <pc:docMk/>
          <pc:sldMk cId="1174528230" sldId="4594"/>
        </pc:sldMkLst>
      </pc:sldChg>
      <pc:sldChg chg="add">
        <pc:chgData name="Robin Rettien" userId="d3b77970-caed-4e6f-89f3-1a113df11dad" providerId="ADAL" clId="{36D30FE2-1B69-4194-AF27-F421C4207B6D}" dt="2020-11-25T18:38:09.393" v="33"/>
        <pc:sldMkLst>
          <pc:docMk/>
          <pc:sldMk cId="2618033214" sldId="4595"/>
        </pc:sldMkLst>
      </pc:sldChg>
      <pc:sldMasterChg chg="modSp mod modSldLayout">
        <pc:chgData name="Robin Rettien" userId="d3b77970-caed-4e6f-89f3-1a113df11dad" providerId="ADAL" clId="{36D30FE2-1B69-4194-AF27-F421C4207B6D}" dt="2020-11-25T18:34:01.023" v="26" actId="20577"/>
        <pc:sldMasterMkLst>
          <pc:docMk/>
          <pc:sldMasterMk cId="0" sldId="2147483659"/>
        </pc:sldMasterMkLst>
        <pc:spChg chg="mod">
          <ac:chgData name="Robin Rettien" userId="d3b77970-caed-4e6f-89f3-1a113df11dad" providerId="ADAL" clId="{36D30FE2-1B69-4194-AF27-F421C4207B6D}" dt="2020-11-25T18:33:57.675" v="24" actId="20577"/>
          <ac:spMkLst>
            <pc:docMk/>
            <pc:sldMasterMk cId="0" sldId="2147483659"/>
            <ac:spMk id="4" creationId="{B8A5604C-B8A6-4D35-A162-2F60AB989CD9}"/>
          </ac:spMkLst>
        </pc:spChg>
        <pc:sldLayoutChg chg="modSp mod">
          <pc:chgData name="Robin Rettien" userId="d3b77970-caed-4e6f-89f3-1a113df11dad" providerId="ADAL" clId="{36D30FE2-1B69-4194-AF27-F421C4207B6D}" dt="2020-11-25T18:34:01.023" v="26" actId="20577"/>
          <pc:sldLayoutMkLst>
            <pc:docMk/>
            <pc:sldMasterMk cId="0" sldId="2147483659"/>
            <pc:sldLayoutMk cId="3081998058" sldId="2147483681"/>
          </pc:sldLayoutMkLst>
          <pc:spChg chg="mod">
            <ac:chgData name="Robin Rettien" userId="d3b77970-caed-4e6f-89f3-1a113df11dad" providerId="ADAL" clId="{36D30FE2-1B69-4194-AF27-F421C4207B6D}" dt="2020-11-25T18:34:01.023" v="26" actId="20577"/>
            <ac:spMkLst>
              <pc:docMk/>
              <pc:sldMasterMk cId="0" sldId="2147483659"/>
              <pc:sldLayoutMk cId="3081998058" sldId="2147483681"/>
              <ac:spMk id="3" creationId="{AEBDF29C-7377-4E63-8C4C-1D03C8CA67DF}"/>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3"/>
            <a:ext cx="2980117" cy="500223"/>
          </a:xfrm>
          <a:prstGeom prst="rect">
            <a:avLst/>
          </a:prstGeom>
        </p:spPr>
        <p:txBody>
          <a:bodyPr vert="horz" lIns="92565" tIns="46282" rIns="92565" bIns="46282" rtlCol="0"/>
          <a:lstStyle>
            <a:lvl1pPr algn="l">
              <a:defRPr sz="1200"/>
            </a:lvl1pPr>
          </a:lstStyle>
          <a:p>
            <a:endParaRPr lang="fr-FR"/>
          </a:p>
        </p:txBody>
      </p:sp>
      <p:sp>
        <p:nvSpPr>
          <p:cNvPr id="3" name="Espace réservé de la date 2"/>
          <p:cNvSpPr>
            <a:spLocks noGrp="1"/>
          </p:cNvSpPr>
          <p:nvPr>
            <p:ph type="dt" sz="quarter" idx="1"/>
          </p:nvPr>
        </p:nvSpPr>
        <p:spPr>
          <a:xfrm>
            <a:off x="3893741" y="3"/>
            <a:ext cx="2980117" cy="500223"/>
          </a:xfrm>
          <a:prstGeom prst="rect">
            <a:avLst/>
          </a:prstGeom>
        </p:spPr>
        <p:txBody>
          <a:bodyPr vert="horz" lIns="92565" tIns="46282" rIns="92565" bIns="46282" rtlCol="0"/>
          <a:lstStyle>
            <a:lvl1pPr algn="r">
              <a:defRPr sz="1200"/>
            </a:lvl1pPr>
          </a:lstStyle>
          <a:p>
            <a:fld id="{3E09BF49-B416-42CB-A995-ACF7698E0F44}" type="datetimeFigureOut">
              <a:rPr lang="fr-FR" smtClean="0"/>
              <a:t>15/01/2021</a:t>
            </a:fld>
            <a:endParaRPr lang="fr-FR"/>
          </a:p>
        </p:txBody>
      </p:sp>
      <p:sp>
        <p:nvSpPr>
          <p:cNvPr id="4" name="Espace réservé du pied de page 3"/>
          <p:cNvSpPr>
            <a:spLocks noGrp="1"/>
          </p:cNvSpPr>
          <p:nvPr>
            <p:ph type="ftr" sz="quarter" idx="2"/>
          </p:nvPr>
        </p:nvSpPr>
        <p:spPr>
          <a:xfrm>
            <a:off x="3" y="9501007"/>
            <a:ext cx="2980117" cy="500222"/>
          </a:xfrm>
          <a:prstGeom prst="rect">
            <a:avLst/>
          </a:prstGeom>
        </p:spPr>
        <p:txBody>
          <a:bodyPr vert="horz" lIns="92565" tIns="46282" rIns="92565" bIns="46282"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93741" y="9501007"/>
            <a:ext cx="2980117" cy="500222"/>
          </a:xfrm>
          <a:prstGeom prst="rect">
            <a:avLst/>
          </a:prstGeom>
        </p:spPr>
        <p:txBody>
          <a:bodyPr vert="horz" lIns="92565" tIns="46282" rIns="92565" bIns="46282"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0013" y="747713"/>
            <a:ext cx="6675437" cy="37560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7559" y="4751349"/>
            <a:ext cx="5500369" cy="4501277"/>
          </a:xfrm>
          <a:prstGeom prst="rect">
            <a:avLst/>
          </a:prstGeom>
          <a:noFill/>
          <a:ln>
            <a:noFill/>
          </a:ln>
        </p:spPr>
        <p:txBody>
          <a:bodyPr lIns="92550" tIns="92550" rIns="92550" bIns="92550"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795013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159828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294225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4629793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e la date 3">
            <a:extLst>
              <a:ext uri="{FF2B5EF4-FFF2-40B4-BE49-F238E27FC236}">
                <a16:creationId xmlns:a16="http://schemas.microsoft.com/office/drawing/2014/main" id="{AEBDF29C-7377-4E63-8C4C-1D03C8CA67DF}"/>
              </a:ext>
            </a:extLst>
          </p:cNvPr>
          <p:cNvSpPr txBox="1">
            <a:spLocks noGrp="1"/>
          </p:cNvSpPr>
          <p:nvPr userDrawn="1"/>
        </p:nvSpPr>
        <p:spPr bwMode="auto">
          <a:xfrm>
            <a:off x="835968" y="4893149"/>
            <a:ext cx="1242328"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Avancé</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661784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1490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sp>
        <p:nvSpPr>
          <p:cNvPr id="13"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90256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3102519"/>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9" name="Image 8">
            <a:extLst>
              <a:ext uri="{FF2B5EF4-FFF2-40B4-BE49-F238E27FC236}">
                <a16:creationId xmlns:a16="http://schemas.microsoft.com/office/drawing/2014/main" id="{0926A04A-B60F-493B-80A5-8CBD84DA72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836357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accent1"/>
          </a:solidFill>
          <a:ln>
            <a:noFill/>
          </a:ln>
        </p:spPr>
        <p:txBody>
          <a:bodyPr wrap="none" lIns="72000" tIns="0" rIns="72000" bIns="0" anchor="ctr" anchorCtr="0">
            <a:spAutoFit/>
          </a:bodyPr>
          <a:lstStyle>
            <a:lvl1pPr marL="0" indent="0">
              <a:buNone/>
              <a:defRPr sz="14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AC1CB012-BE5D-414E-9BD5-5AF798E531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359362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BB187DCB-39A3-4DD8-B021-430D21C44A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1112315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2323500" y="764746"/>
            <a:ext cx="190200" cy="190200"/>
          </a:xfrm>
          <a:prstGeom prst="ellipse">
            <a:avLst/>
          </a:prstGeom>
          <a:solidFill>
            <a:schemeClr val="bg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6" name="Espace réservé du texte 52"/>
          <p:cNvSpPr txBox="1">
            <a:spLocks/>
          </p:cNvSpPr>
          <p:nvPr userDrawn="1"/>
        </p:nvSpPr>
        <p:spPr>
          <a:xfrm>
            <a:off x="251521" y="253131"/>
            <a:ext cx="909093" cy="259675"/>
          </a:xfrm>
          <a:prstGeom prst="roundRect">
            <a:avLst>
              <a:gd name="adj" fmla="val 50000"/>
            </a:avLst>
          </a:prstGeom>
          <a:solidFill>
            <a:schemeClr val="bg1"/>
          </a:solidFill>
          <a:ln>
            <a:solidFill>
              <a:schemeClr val="accent1"/>
            </a:solidFill>
          </a:ln>
        </p:spPr>
        <p:txBody>
          <a:bodyPr vert="horz" wrap="none" lIns="72000" tIns="0" rIns="72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a:solidFill>
                  <a:schemeClr val="accent1"/>
                </a:solidFill>
              </a:rPr>
              <a:t>sommaire</a:t>
            </a:r>
          </a:p>
        </p:txBody>
      </p:sp>
      <p:sp>
        <p:nvSpPr>
          <p:cNvPr id="27" name="Espace réservé du texte 2"/>
          <p:cNvSpPr>
            <a:spLocks noGrp="1"/>
          </p:cNvSpPr>
          <p:nvPr>
            <p:ph type="body" sz="quarter" idx="11"/>
          </p:nvPr>
        </p:nvSpPr>
        <p:spPr>
          <a:xfrm>
            <a:off x="2837383" y="41164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29" name="Espace réservé du texte 2"/>
          <p:cNvSpPr>
            <a:spLocks noGrp="1"/>
          </p:cNvSpPr>
          <p:nvPr>
            <p:ph type="body" sz="quarter" idx="13"/>
          </p:nvPr>
        </p:nvSpPr>
        <p:spPr>
          <a:xfrm>
            <a:off x="2837383" y="1138914"/>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1" name="Espace réservé du texte 2"/>
          <p:cNvSpPr>
            <a:spLocks noGrp="1"/>
          </p:cNvSpPr>
          <p:nvPr>
            <p:ph type="body" sz="quarter" idx="15"/>
          </p:nvPr>
        </p:nvSpPr>
        <p:spPr>
          <a:xfrm>
            <a:off x="2837383" y="1866182"/>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3" name="Espace réservé du texte 2"/>
          <p:cNvSpPr>
            <a:spLocks noGrp="1"/>
          </p:cNvSpPr>
          <p:nvPr>
            <p:ph type="body" sz="quarter" idx="17"/>
          </p:nvPr>
        </p:nvSpPr>
        <p:spPr>
          <a:xfrm>
            <a:off x="2837383" y="2593450"/>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5" name="Espace réservé du texte 2"/>
          <p:cNvSpPr>
            <a:spLocks noGrp="1"/>
          </p:cNvSpPr>
          <p:nvPr>
            <p:ph type="body" sz="quarter" idx="19"/>
          </p:nvPr>
        </p:nvSpPr>
        <p:spPr>
          <a:xfrm>
            <a:off x="2837383" y="3320718"/>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7" name="Espace réservé du texte 2"/>
          <p:cNvSpPr>
            <a:spLocks noGrp="1"/>
          </p:cNvSpPr>
          <p:nvPr>
            <p:ph type="body" sz="quarter" idx="21"/>
          </p:nvPr>
        </p:nvSpPr>
        <p:spPr>
          <a:xfrm>
            <a:off x="2837383" y="404798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cxnSp>
        <p:nvCxnSpPr>
          <p:cNvPr id="18"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2127164" y="411574"/>
            <a:ext cx="576000" cy="576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1</a:t>
            </a:r>
          </a:p>
        </p:txBody>
      </p:sp>
      <p:sp>
        <p:nvSpPr>
          <p:cNvPr id="28" name="Espace réservé du texte 52"/>
          <p:cNvSpPr>
            <a:spLocks noGrp="1"/>
          </p:cNvSpPr>
          <p:nvPr>
            <p:ph type="body" sz="quarter" idx="12" hasCustomPrompt="1"/>
          </p:nvPr>
        </p:nvSpPr>
        <p:spPr>
          <a:xfrm>
            <a:off x="2127164" y="1138842"/>
            <a:ext cx="576000" cy="576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2</a:t>
            </a:r>
            <a:endParaRPr lang="fr-FR"/>
          </a:p>
        </p:txBody>
      </p:sp>
      <p:sp>
        <p:nvSpPr>
          <p:cNvPr id="30" name="Espace réservé du texte 52"/>
          <p:cNvSpPr>
            <a:spLocks noGrp="1"/>
          </p:cNvSpPr>
          <p:nvPr>
            <p:ph type="body" sz="quarter" idx="14" hasCustomPrompt="1"/>
          </p:nvPr>
        </p:nvSpPr>
        <p:spPr>
          <a:xfrm>
            <a:off x="2127164" y="1866110"/>
            <a:ext cx="576000" cy="576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3</a:t>
            </a:r>
            <a:endParaRPr lang="fr-FR"/>
          </a:p>
        </p:txBody>
      </p:sp>
      <p:sp>
        <p:nvSpPr>
          <p:cNvPr id="32" name="Espace réservé du texte 52"/>
          <p:cNvSpPr>
            <a:spLocks noGrp="1"/>
          </p:cNvSpPr>
          <p:nvPr>
            <p:ph type="body" sz="quarter" idx="16" hasCustomPrompt="1"/>
          </p:nvPr>
        </p:nvSpPr>
        <p:spPr>
          <a:xfrm>
            <a:off x="2127164" y="2593378"/>
            <a:ext cx="576000" cy="576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4</a:t>
            </a:r>
            <a:endParaRPr lang="fr-FR"/>
          </a:p>
        </p:txBody>
      </p:sp>
      <p:sp>
        <p:nvSpPr>
          <p:cNvPr id="34" name="Espace réservé du texte 52"/>
          <p:cNvSpPr>
            <a:spLocks noGrp="1"/>
          </p:cNvSpPr>
          <p:nvPr>
            <p:ph type="body" sz="quarter" idx="18" hasCustomPrompt="1"/>
          </p:nvPr>
        </p:nvSpPr>
        <p:spPr>
          <a:xfrm>
            <a:off x="2127164" y="3320646"/>
            <a:ext cx="576000" cy="576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5</a:t>
            </a:r>
            <a:endParaRPr lang="fr-FR"/>
          </a:p>
        </p:txBody>
      </p:sp>
      <p:sp>
        <p:nvSpPr>
          <p:cNvPr id="36" name="Espace réservé du texte 52"/>
          <p:cNvSpPr>
            <a:spLocks noGrp="1"/>
          </p:cNvSpPr>
          <p:nvPr>
            <p:ph type="body" sz="quarter" idx="20" hasCustomPrompt="1"/>
          </p:nvPr>
        </p:nvSpPr>
        <p:spPr>
          <a:xfrm>
            <a:off x="2127164" y="4047914"/>
            <a:ext cx="576000" cy="576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6</a:t>
            </a:r>
            <a:endParaRPr lang="fr-FR"/>
          </a:p>
        </p:txBody>
      </p:sp>
    </p:spTree>
    <p:extLst>
      <p:ext uri="{BB962C8B-B14F-4D97-AF65-F5344CB8AC3E}">
        <p14:creationId xmlns:p14="http://schemas.microsoft.com/office/powerpoint/2010/main" val="1645925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4" name="Espace réservé du texte 12"/>
          <p:cNvSpPr>
            <a:spLocks noGrp="1"/>
          </p:cNvSpPr>
          <p:nvPr>
            <p:ph idx="1"/>
          </p:nvPr>
        </p:nvSpPr>
        <p:spPr>
          <a:xfrm>
            <a:off x="2627785" y="411511"/>
            <a:ext cx="6336704" cy="421230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78649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7779"/>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88041"/>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105723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9106"/>
            <a:ext cx="1944216" cy="1155851"/>
          </a:xfrm>
        </p:spPr>
        <p:txBody>
          <a:bodyPr/>
          <a:lstStyle>
            <a:lvl1pPr>
              <a:lnSpc>
                <a:spcPct val="90000"/>
              </a:lnSpc>
              <a:defRPr/>
            </a:lvl1pPr>
          </a:lstStyle>
          <a:p>
            <a:r>
              <a:rPr lang="fr-FR"/>
              <a:t>Modifiez le style du titre</a:t>
            </a:r>
          </a:p>
        </p:txBody>
      </p:sp>
      <p:sp>
        <p:nvSpPr>
          <p:cNvPr id="9" name="Espace réservé du texte 52"/>
          <p:cNvSpPr>
            <a:spLocks noGrp="1"/>
          </p:cNvSpPr>
          <p:nvPr>
            <p:ph type="body" sz="quarter" idx="12" hasCustomPrompt="1"/>
          </p:nvPr>
        </p:nvSpPr>
        <p:spPr>
          <a:xfrm>
            <a:off x="251520" y="168936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57866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770022"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Espace réservé du texte 12"/>
          <p:cNvSpPr>
            <a:spLocks noGrp="1"/>
          </p:cNvSpPr>
          <p:nvPr>
            <p:ph idx="16"/>
          </p:nvPr>
        </p:nvSpPr>
        <p:spPr>
          <a:xfrm>
            <a:off x="6912260"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9" name="Titre 1"/>
          <p:cNvSpPr>
            <a:spLocks noGrp="1"/>
          </p:cNvSpPr>
          <p:nvPr>
            <p:ph type="title"/>
          </p:nvPr>
        </p:nvSpPr>
        <p:spPr>
          <a:xfrm>
            <a:off x="251520" y="447676"/>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97938"/>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69905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ntree de partie">
    <p:spTree>
      <p:nvGrpSpPr>
        <p:cNvPr id="1" name="Shape 11"/>
        <p:cNvGrpSpPr/>
        <p:nvPr/>
      </p:nvGrpSpPr>
      <p:grpSpPr>
        <a:xfrm>
          <a:off x="0" y="0"/>
          <a:ext cx="0" cy="0"/>
          <a:chOff x="0" y="0"/>
          <a:chExt cx="0" cy="0"/>
        </a:xfrm>
      </p:grpSpPr>
      <p:sp>
        <p:nvSpPr>
          <p:cNvPr id="10" name="Espace réservé du texte 52"/>
          <p:cNvSpPr>
            <a:spLocks noGrp="1"/>
          </p:cNvSpPr>
          <p:nvPr>
            <p:ph type="body" sz="quarter" idx="12"/>
          </p:nvPr>
        </p:nvSpPr>
        <p:spPr>
          <a:xfrm>
            <a:off x="179513" y="-576080"/>
            <a:ext cx="6364041" cy="6300160"/>
          </a:xfrm>
          <a:prstGeom prst="ellipse">
            <a:avLst/>
          </a:prstGeom>
          <a:noFill/>
          <a:ln w="76200">
            <a:solidFill>
              <a:schemeClr val="accent1"/>
            </a:solidFill>
          </a:ln>
        </p:spPr>
        <p:txBody>
          <a:bodyPr wrap="none" lIns="0" tIns="0" rIns="0" bIns="0" anchor="ctr" anchorCtr="0">
            <a:noAutofit/>
          </a:bodyPr>
          <a:lstStyle>
            <a:lvl1pPr marL="0" indent="0" algn="r">
              <a:buNone/>
              <a:defRPr sz="11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Modifiez les styles du texte du masque</a:t>
            </a:r>
          </a:p>
        </p:txBody>
      </p:sp>
      <p:sp>
        <p:nvSpPr>
          <p:cNvPr id="13" name="Shape 13"/>
          <p:cNvSpPr txBox="1">
            <a:spLocks noGrp="1"/>
          </p:cNvSpPr>
          <p:nvPr>
            <p:ph type="ctrTitle"/>
          </p:nvPr>
        </p:nvSpPr>
        <p:spPr>
          <a:xfrm>
            <a:off x="359533" y="2249214"/>
            <a:ext cx="6019388" cy="1132626"/>
          </a:xfrm>
          <a:prstGeom prst="rect">
            <a:avLst/>
          </a:prstGeom>
        </p:spPr>
        <p:txBody>
          <a:bodyPr lIns="91425" tIns="91425" rIns="91425" bIns="91425" anchor="b" anchorCtr="0">
            <a:normAutofit/>
          </a:bodyPr>
          <a:lstStyle>
            <a:lvl1pPr lvl="0" algn="ctr" rtl="0">
              <a:spcBef>
                <a:spcPts val="0"/>
              </a:spcBef>
              <a:buClr>
                <a:srgbClr val="000000"/>
              </a:buClr>
              <a:buSzPct val="100000"/>
              <a:defRPr sz="3600">
                <a:solidFill>
                  <a:schemeClr val="accent1"/>
                </a:solidFill>
                <a:latin typeface="Arial Narrow" panose="020B0606020202030204" pitchFamily="34" charset="0"/>
              </a:defRPr>
            </a:lvl1pPr>
            <a:lvl2pPr lvl="1" algn="ctr" rtl="0">
              <a:spcBef>
                <a:spcPts val="0"/>
              </a:spcBef>
              <a:buClr>
                <a:srgbClr val="000000"/>
              </a:buClr>
              <a:buSzPct val="100000"/>
              <a:defRPr sz="4800">
                <a:solidFill>
                  <a:srgbClr val="000000"/>
                </a:solidFill>
              </a:defRPr>
            </a:lvl2pPr>
            <a:lvl3pPr lvl="2" algn="ctr" rtl="0">
              <a:spcBef>
                <a:spcPts val="0"/>
              </a:spcBef>
              <a:buClr>
                <a:srgbClr val="000000"/>
              </a:buClr>
              <a:buSzPct val="100000"/>
              <a:defRPr sz="4800">
                <a:solidFill>
                  <a:srgbClr val="000000"/>
                </a:solidFill>
              </a:defRPr>
            </a:lvl3pPr>
            <a:lvl4pPr lvl="3" algn="ctr" rtl="0">
              <a:spcBef>
                <a:spcPts val="0"/>
              </a:spcBef>
              <a:buClr>
                <a:srgbClr val="000000"/>
              </a:buClr>
              <a:buSzPct val="100000"/>
              <a:defRPr sz="4800">
                <a:solidFill>
                  <a:srgbClr val="000000"/>
                </a:solidFill>
              </a:defRPr>
            </a:lvl4pPr>
            <a:lvl5pPr lvl="4" algn="ctr" rtl="0">
              <a:spcBef>
                <a:spcPts val="0"/>
              </a:spcBef>
              <a:buClr>
                <a:srgbClr val="000000"/>
              </a:buClr>
              <a:buSzPct val="100000"/>
              <a:defRPr sz="4800">
                <a:solidFill>
                  <a:srgbClr val="000000"/>
                </a:solidFill>
              </a:defRPr>
            </a:lvl5pPr>
            <a:lvl6pPr lvl="5" algn="ctr" rtl="0">
              <a:spcBef>
                <a:spcPts val="0"/>
              </a:spcBef>
              <a:buClr>
                <a:srgbClr val="000000"/>
              </a:buClr>
              <a:buSzPct val="100000"/>
              <a:defRPr sz="4800">
                <a:solidFill>
                  <a:srgbClr val="000000"/>
                </a:solidFill>
              </a:defRPr>
            </a:lvl6pPr>
            <a:lvl7pPr lvl="6" algn="ctr" rtl="0">
              <a:spcBef>
                <a:spcPts val="0"/>
              </a:spcBef>
              <a:buClr>
                <a:srgbClr val="000000"/>
              </a:buClr>
              <a:buSzPct val="100000"/>
              <a:defRPr sz="4800">
                <a:solidFill>
                  <a:srgbClr val="000000"/>
                </a:solidFill>
              </a:defRPr>
            </a:lvl7pPr>
            <a:lvl8pPr lvl="7" algn="ctr" rtl="0">
              <a:spcBef>
                <a:spcPts val="0"/>
              </a:spcBef>
              <a:buClr>
                <a:srgbClr val="000000"/>
              </a:buClr>
              <a:buSzPct val="100000"/>
              <a:defRPr sz="4800">
                <a:solidFill>
                  <a:srgbClr val="000000"/>
                </a:solidFill>
              </a:defRPr>
            </a:lvl8pPr>
            <a:lvl9pPr lvl="8" algn="ctr" rtl="0">
              <a:spcBef>
                <a:spcPts val="0"/>
              </a:spcBef>
              <a:buClr>
                <a:srgbClr val="000000"/>
              </a:buClr>
              <a:buSzPct val="100000"/>
              <a:defRPr sz="4800">
                <a:solidFill>
                  <a:srgbClr val="000000"/>
                </a:solidFill>
              </a:defRPr>
            </a:lvl9pPr>
          </a:lstStyle>
          <a:p>
            <a:r>
              <a:rPr lang="fr-FR"/>
              <a:t>Modifiez le style du titre</a:t>
            </a:r>
            <a:endParaRPr/>
          </a:p>
        </p:txBody>
      </p:sp>
      <p:sp>
        <p:nvSpPr>
          <p:cNvPr id="17" name="Shape 14"/>
          <p:cNvSpPr txBox="1">
            <a:spLocks noGrp="1"/>
          </p:cNvSpPr>
          <p:nvPr>
            <p:ph type="subTitle" idx="1" hasCustomPrompt="1"/>
          </p:nvPr>
        </p:nvSpPr>
        <p:spPr>
          <a:xfrm>
            <a:off x="2740464" y="1221601"/>
            <a:ext cx="1242138" cy="784799"/>
          </a:xfrm>
          <a:prstGeom prst="rect">
            <a:avLst/>
          </a:prstGeom>
          <a:noFill/>
        </p:spPr>
        <p:txBody>
          <a:bodyPr lIns="91425" tIns="91425" rIns="91425" bIns="91425" anchor="t" anchorCtr="0">
            <a:noAutofit/>
          </a:bodyPr>
          <a:lstStyle>
            <a:lvl1pPr marL="0" lvl="0" indent="0" algn="ctr" rtl="0">
              <a:spcBef>
                <a:spcPts val="0"/>
              </a:spcBef>
              <a:buClr>
                <a:srgbClr val="FFFFFF"/>
              </a:buClr>
              <a:buSzPct val="100000"/>
              <a:buNone/>
              <a:defRPr sz="6600" b="1" i="0" u="none" strike="noStrike" cap="all" baseline="0" dirty="0">
                <a:solidFill>
                  <a:schemeClr val="accent1"/>
                </a:solidFill>
                <a:latin typeface="Arial Narrow" panose="020B0606020202030204" pitchFamily="34" charset="0"/>
                <a:ea typeface="Arial Narrow" panose="020B0606020202030204" pitchFamily="34" charset="0"/>
                <a:cs typeface="Arial"/>
                <a:sym typeface="Arial"/>
              </a:defRPr>
            </a:lvl1pPr>
            <a:lvl2pPr lvl="1" algn="ctr" rtl="0">
              <a:spcBef>
                <a:spcPts val="0"/>
              </a:spcBef>
              <a:buClr>
                <a:srgbClr val="FFFFFF"/>
              </a:buClr>
              <a:buNone/>
              <a:defRPr>
                <a:solidFill>
                  <a:srgbClr val="FFFFFF"/>
                </a:solidFill>
                <a:highlight>
                  <a:srgbClr val="000000"/>
                </a:highlight>
              </a:defRPr>
            </a:lvl2pPr>
            <a:lvl3pPr lvl="2" algn="ctr" rtl="0">
              <a:spcBef>
                <a:spcPts val="0"/>
              </a:spcBef>
              <a:buClr>
                <a:srgbClr val="FFFFFF"/>
              </a:buClr>
              <a:buNone/>
              <a:defRPr>
                <a:solidFill>
                  <a:srgbClr val="FFFFFF"/>
                </a:solidFill>
                <a:highlight>
                  <a:srgbClr val="000000"/>
                </a:highlight>
              </a:defRPr>
            </a:lvl3pPr>
            <a:lvl4pPr lvl="3" algn="ctr" rtl="0">
              <a:spcBef>
                <a:spcPts val="0"/>
              </a:spcBef>
              <a:buClr>
                <a:srgbClr val="FFFFFF"/>
              </a:buClr>
              <a:buSzPct val="100000"/>
              <a:buNone/>
              <a:defRPr sz="2400">
                <a:solidFill>
                  <a:srgbClr val="FFFFFF"/>
                </a:solidFill>
                <a:highlight>
                  <a:srgbClr val="000000"/>
                </a:highlight>
              </a:defRPr>
            </a:lvl4pPr>
            <a:lvl5pPr lvl="4" algn="ctr" rtl="0">
              <a:spcBef>
                <a:spcPts val="0"/>
              </a:spcBef>
              <a:buClr>
                <a:srgbClr val="FFFFFF"/>
              </a:buClr>
              <a:buSzPct val="100000"/>
              <a:buNone/>
              <a:defRPr sz="2400">
                <a:solidFill>
                  <a:srgbClr val="FFFFFF"/>
                </a:solidFill>
                <a:highlight>
                  <a:srgbClr val="000000"/>
                </a:highlight>
              </a:defRPr>
            </a:lvl5pPr>
            <a:lvl6pPr lvl="5" algn="ctr" rtl="0">
              <a:spcBef>
                <a:spcPts val="0"/>
              </a:spcBef>
              <a:buClr>
                <a:srgbClr val="FFFFFF"/>
              </a:buClr>
              <a:buSzPct val="100000"/>
              <a:buNone/>
              <a:defRPr sz="2400">
                <a:solidFill>
                  <a:srgbClr val="FFFFFF"/>
                </a:solidFill>
                <a:highlight>
                  <a:srgbClr val="000000"/>
                </a:highlight>
              </a:defRPr>
            </a:lvl6pPr>
            <a:lvl7pPr lvl="6" algn="ctr" rtl="0">
              <a:spcBef>
                <a:spcPts val="0"/>
              </a:spcBef>
              <a:buClr>
                <a:srgbClr val="FFFFFF"/>
              </a:buClr>
              <a:buSzPct val="100000"/>
              <a:buNone/>
              <a:defRPr sz="2400">
                <a:solidFill>
                  <a:srgbClr val="FFFFFF"/>
                </a:solidFill>
                <a:highlight>
                  <a:srgbClr val="000000"/>
                </a:highlight>
              </a:defRPr>
            </a:lvl7pPr>
            <a:lvl8pPr lvl="7" algn="ctr" rtl="0">
              <a:spcBef>
                <a:spcPts val="0"/>
              </a:spcBef>
              <a:buClr>
                <a:srgbClr val="FFFFFF"/>
              </a:buClr>
              <a:buSzPct val="100000"/>
              <a:buNone/>
              <a:defRPr sz="2400">
                <a:solidFill>
                  <a:srgbClr val="FFFFFF"/>
                </a:solidFill>
                <a:highlight>
                  <a:srgbClr val="000000"/>
                </a:highlight>
              </a:defRPr>
            </a:lvl8pPr>
            <a:lvl9pPr lvl="8" algn="ctr" rtl="0">
              <a:spcBef>
                <a:spcPts val="0"/>
              </a:spcBef>
              <a:buClr>
                <a:srgbClr val="FFFFFF"/>
              </a:buClr>
              <a:buSzPct val="100000"/>
              <a:buNone/>
              <a:defRPr sz="2400">
                <a:solidFill>
                  <a:srgbClr val="FFFFFF"/>
                </a:solidFill>
                <a:highlight>
                  <a:srgbClr val="000000"/>
                </a:highlight>
              </a:defRPr>
            </a:lvl9pPr>
          </a:lstStyle>
          <a:p>
            <a:r>
              <a:rPr lang="fr-FR"/>
              <a:t>1</a:t>
            </a:r>
            <a:endParaRPr/>
          </a:p>
        </p:txBody>
      </p:sp>
      <p:sp>
        <p:nvSpPr>
          <p:cNvPr id="8" name="Oval 13"/>
          <p:cNvSpPr txBox="1">
            <a:spLocks noChangeAspect="1" noChangeArrowheads="1"/>
          </p:cNvSpPr>
          <p:nvPr userDrawn="1"/>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pic>
        <p:nvPicPr>
          <p:cNvPr id="9" name="Image 8">
            <a:extLst>
              <a:ext uri="{FF2B5EF4-FFF2-40B4-BE49-F238E27FC236}">
                <a16:creationId xmlns:a16="http://schemas.microsoft.com/office/drawing/2014/main" id="{F7AFD00F-EF1C-47F0-8B7A-16D70A4629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752766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59036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64680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4" name="Freeform 7"/>
          <p:cNvSpPr>
            <a:spLocks/>
          </p:cNvSpPr>
          <p:nvPr userDrawn="1"/>
        </p:nvSpPr>
        <p:spPr bwMode="auto">
          <a:xfrm>
            <a:off x="-15132" y="-3016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grpSp>
        <p:nvGrpSpPr>
          <p:cNvPr id="2" name="Groupe 1">
            <a:extLst>
              <a:ext uri="{FF2B5EF4-FFF2-40B4-BE49-F238E27FC236}">
                <a16:creationId xmlns:a16="http://schemas.microsoft.com/office/drawing/2014/main" id="{1D2443CA-E905-47B0-BFCE-9110C4EA9754}"/>
              </a:ext>
            </a:extLst>
          </p:cNvPr>
          <p:cNvGrpSpPr/>
          <p:nvPr userDrawn="1"/>
        </p:nvGrpSpPr>
        <p:grpSpPr>
          <a:xfrm>
            <a:off x="829942" y="1489470"/>
            <a:ext cx="4498142" cy="2164560"/>
            <a:chOff x="2495600" y="2055088"/>
            <a:chExt cx="5997523" cy="2886080"/>
          </a:xfrm>
        </p:grpSpPr>
        <p:pic>
          <p:nvPicPr>
            <p:cNvPr id="3" name="Image 2">
              <a:extLst>
                <a:ext uri="{FF2B5EF4-FFF2-40B4-BE49-F238E27FC236}">
                  <a16:creationId xmlns:a16="http://schemas.microsoft.com/office/drawing/2014/main" id="{7511C18B-2E93-4D8E-A407-E7B218528B67}"/>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495600" y="2055088"/>
              <a:ext cx="2886080" cy="2886080"/>
            </a:xfrm>
            <a:prstGeom prst="rect">
              <a:avLst/>
            </a:prstGeom>
          </p:spPr>
        </p:pic>
        <p:sp>
          <p:nvSpPr>
            <p:cNvPr id="5" name="Rectangle 4">
              <a:extLst>
                <a:ext uri="{FF2B5EF4-FFF2-40B4-BE49-F238E27FC236}">
                  <a16:creationId xmlns:a16="http://schemas.microsoft.com/office/drawing/2014/main" id="{3F9DD0A1-C2D9-4BA1-B1D9-9561B6CBC11D}"/>
                </a:ext>
              </a:extLst>
            </p:cNvPr>
            <p:cNvSpPr/>
            <p:nvPr userDrawn="1"/>
          </p:nvSpPr>
          <p:spPr>
            <a:xfrm>
              <a:off x="5127521" y="3082631"/>
              <a:ext cx="3365602" cy="861775"/>
            </a:xfrm>
            <a:prstGeom prst="rect">
              <a:avLst/>
            </a:prstGeom>
          </p:spPr>
          <p:txBody>
            <a:bodyPr wrap="square">
              <a:spAutoFit/>
            </a:bodyPr>
            <a:lstStyle/>
            <a:p>
              <a:pPr algn="ctr"/>
              <a:r>
                <a:rPr lang="fr-FR" sz="3600" b="1">
                  <a:solidFill>
                    <a:schemeClr val="accent2"/>
                  </a:solidFill>
                  <a:latin typeface="Arial Narrow" panose="020B0606020202030204" pitchFamily="34" charset="0"/>
                </a:rPr>
                <a:t>PAUSE</a:t>
              </a:r>
            </a:p>
          </p:txBody>
        </p:sp>
      </p:grpSp>
      <p:sp>
        <p:nvSpPr>
          <p:cNvPr id="6" name="Rectangle 5">
            <a:extLst>
              <a:ext uri="{FF2B5EF4-FFF2-40B4-BE49-F238E27FC236}">
                <a16:creationId xmlns:a16="http://schemas.microsoft.com/office/drawing/2014/main" id="{6110B3BB-606C-443E-887E-F8CA36E7D662}"/>
              </a:ext>
            </a:extLst>
          </p:cNvPr>
          <p:cNvSpPr/>
          <p:nvPr userDrawn="1"/>
        </p:nvSpPr>
        <p:spPr>
          <a:xfrm>
            <a:off x="4517994" y="2063919"/>
            <a:ext cx="555498" cy="415498"/>
          </a:xfrm>
          <a:prstGeom prst="rect">
            <a:avLst/>
          </a:prstGeom>
        </p:spPr>
        <p:txBody>
          <a:bodyPr wrap="square">
            <a:spAutoFit/>
          </a:bodyPr>
          <a:lstStyle/>
          <a:p>
            <a:pPr algn="ctr"/>
            <a:r>
              <a:rPr lang="fr-FR" sz="2100" b="1">
                <a:solidFill>
                  <a:schemeClr val="accent2"/>
                </a:solidFill>
                <a:latin typeface="Arial Narrow" panose="020B0606020202030204" pitchFamily="34" charset="0"/>
              </a:rPr>
              <a:t>15’</a:t>
            </a:r>
          </a:p>
        </p:txBody>
      </p:sp>
    </p:spTree>
    <p:extLst>
      <p:ext uri="{BB962C8B-B14F-4D97-AF65-F5344CB8AC3E}">
        <p14:creationId xmlns:p14="http://schemas.microsoft.com/office/powerpoint/2010/main" val="18187369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pic>
        <p:nvPicPr>
          <p:cNvPr id="4" name="Image 3">
            <a:extLst>
              <a:ext uri="{FF2B5EF4-FFF2-40B4-BE49-F238E27FC236}">
                <a16:creationId xmlns:a16="http://schemas.microsoft.com/office/drawing/2014/main" id="{3E8E82C6-E5DF-4A93-A022-80F053A5BFF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508" y="2014340"/>
            <a:ext cx="5753100" cy="1133475"/>
          </a:xfrm>
          <a:prstGeom prst="rect">
            <a:avLst/>
          </a:prstGeom>
        </p:spPr>
      </p:pic>
    </p:spTree>
    <p:extLst>
      <p:ext uri="{BB962C8B-B14F-4D97-AF65-F5344CB8AC3E}">
        <p14:creationId xmlns:p14="http://schemas.microsoft.com/office/powerpoint/2010/main" val="33388835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952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1 colon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BCDCF1-46A0-41E7-8471-A7A56B730875}"/>
              </a:ext>
            </a:extLst>
          </p:cNvPr>
          <p:cNvSpPr/>
          <p:nvPr userDrawn="1"/>
        </p:nvSpPr>
        <p:spPr>
          <a:xfrm>
            <a:off x="2324101" y="0"/>
            <a:ext cx="209549" cy="487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re 1"/>
          <p:cNvSpPr>
            <a:spLocks noGrp="1"/>
          </p:cNvSpPr>
          <p:nvPr>
            <p:ph type="title"/>
          </p:nvPr>
        </p:nvSpPr>
        <p:spPr>
          <a:xfrm>
            <a:off x="200565" y="221071"/>
            <a:ext cx="5927150" cy="298612"/>
          </a:xfrm>
        </p:spPr>
        <p:txBody>
          <a:bodyPr/>
          <a:lstStyle>
            <a:lvl1pPr algn="l">
              <a:lnSpc>
                <a:spcPct val="90000"/>
              </a:lnSpc>
              <a:defRPr/>
            </a:lvl1pPr>
          </a:lstStyle>
          <a:p>
            <a:r>
              <a:rPr lang="fr-FR"/>
              <a:t>Modifiez le style du titre</a:t>
            </a:r>
          </a:p>
        </p:txBody>
      </p:sp>
      <p:sp>
        <p:nvSpPr>
          <p:cNvPr id="4" name="Espace réservé du texte 12"/>
          <p:cNvSpPr>
            <a:spLocks noGrp="1"/>
          </p:cNvSpPr>
          <p:nvPr>
            <p:ph idx="1"/>
          </p:nvPr>
        </p:nvSpPr>
        <p:spPr>
          <a:xfrm>
            <a:off x="200565" y="1164567"/>
            <a:ext cx="8763924" cy="360805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00565" y="669076"/>
            <a:ext cx="5927150" cy="298613"/>
          </a:xfrm>
        </p:spPr>
        <p:txBody>
          <a:bodyPr lIns="0" tIns="0" rIns="0" bIns="0">
            <a:normAutofit/>
          </a:bodyPr>
          <a:lstStyle>
            <a:lvl1pPr marL="0" indent="0" algn="l">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2914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image" Target="../media/image7.png"/><Relationship Id="rId2" Type="http://schemas.openxmlformats.org/officeDocument/2006/relationships/slideLayout" Target="../slideLayouts/slideLayout12.xml"/><Relationship Id="rId16"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7601849" y="4811901"/>
            <a:ext cx="1478541" cy="238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Picture 2" descr="Résultat de recherche d'images pour &quot;caisse d'épargne png&quot;">
            <a:extLst>
              <a:ext uri="{FF2B5EF4-FFF2-40B4-BE49-F238E27FC236}">
                <a16:creationId xmlns:a16="http://schemas.microsoft.com/office/drawing/2014/main" id="{E27E3D1D-F2CB-43BB-BEB7-28348FF8F00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8569019" y="4831633"/>
            <a:ext cx="497133" cy="243146"/>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e la date 3">
            <a:extLst>
              <a:ext uri="{FF2B5EF4-FFF2-40B4-BE49-F238E27FC236}">
                <a16:creationId xmlns:a16="http://schemas.microsoft.com/office/drawing/2014/main" id="{B8A5604C-B8A6-4D35-A162-2F60AB989CD9}"/>
              </a:ext>
            </a:extLst>
          </p:cNvPr>
          <p:cNvSpPr txBox="1">
            <a:spLocks noGrp="1"/>
          </p:cNvSpPr>
          <p:nvPr userDrawn="1"/>
        </p:nvSpPr>
        <p:spPr bwMode="auto">
          <a:xfrm>
            <a:off x="835968" y="4893149"/>
            <a:ext cx="1242328"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Avancé</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81" r:id="rId1"/>
    <p:sldLayoutId id="2147483727" r:id="rId2"/>
    <p:sldLayoutId id="2147483701" r:id="rId3"/>
    <p:sldLayoutId id="2147483702" r:id="rId4"/>
    <p:sldLayoutId id="2147483703" r:id="rId5"/>
    <p:sldLayoutId id="2147483704" r:id="rId6"/>
    <p:sldLayoutId id="2147483728" r:id="rId7"/>
    <p:sldLayoutId id="2147483726" r:id="rId8"/>
    <p:sldLayoutId id="2147483684" r:id="rId9"/>
    <p:sldLayoutId id="2147483746" r:id="rId10"/>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43508" y="446969"/>
            <a:ext cx="2052228" cy="1888222"/>
          </a:xfrm>
          <a:prstGeom prst="rect">
            <a:avLst/>
          </a:prstGeom>
        </p:spPr>
        <p:txBody>
          <a:bodyPr vert="horz" lIns="0" tIns="45720" rIns="0" bIns="45720" rtlCol="0" anchor="t" anchorCtr="0">
            <a:normAutofit/>
          </a:bodyPr>
          <a:lstStyle/>
          <a:p>
            <a:r>
              <a:rPr lang="fr-FR"/>
              <a:t>Modifiez le style du titre</a:t>
            </a:r>
          </a:p>
        </p:txBody>
      </p:sp>
      <p:sp>
        <p:nvSpPr>
          <p:cNvPr id="12" name="Shape 24"/>
          <p:cNvSpPr/>
          <p:nvPr/>
        </p:nvSpPr>
        <p:spPr>
          <a:xfrm>
            <a:off x="2323500" y="509342"/>
            <a:ext cx="190200" cy="190200"/>
          </a:xfrm>
          <a:prstGeom prst="ellipse">
            <a:avLst/>
          </a:prstGeom>
          <a:solidFill>
            <a:schemeClr val="accent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13" name="Espace réservé du texte 12"/>
          <p:cNvSpPr>
            <a:spLocks noGrp="1"/>
          </p:cNvSpPr>
          <p:nvPr>
            <p:ph type="body" idx="1"/>
          </p:nvPr>
        </p:nvSpPr>
        <p:spPr>
          <a:xfrm>
            <a:off x="2627785" y="447515"/>
            <a:ext cx="6336704" cy="37934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cxnSp>
        <p:nvCxnSpPr>
          <p:cNvPr id="22" name="Connecteur droit 21"/>
          <p:cNvCxnSpPr/>
          <p:nvPr/>
        </p:nvCxnSpPr>
        <p:spPr>
          <a:xfrm>
            <a:off x="0" y="4876006"/>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Espace réservé de la date 3">
            <a:extLst>
              <a:ext uri="{FF2B5EF4-FFF2-40B4-BE49-F238E27FC236}">
                <a16:creationId xmlns:a16="http://schemas.microsoft.com/office/drawing/2014/main" id="{831DA0F4-1C5D-4030-98F7-A728D0D5CA1A}"/>
              </a:ext>
            </a:extLst>
          </p:cNvPr>
          <p:cNvSpPr txBox="1">
            <a:spLocks noGrp="1"/>
          </p:cNvSpPr>
          <p:nvPr userDrawn="1"/>
        </p:nvSpPr>
        <p:spPr bwMode="auto">
          <a:xfrm>
            <a:off x="348322" y="4963888"/>
            <a:ext cx="2122376" cy="115416"/>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auto">
              <a:spcBef>
                <a:spcPts val="0"/>
              </a:spcBef>
              <a:spcAft>
                <a:spcPts val="0"/>
              </a:spcAft>
              <a:defRPr/>
            </a:pPr>
            <a:r>
              <a:rPr lang="fr-FR" sz="750" kern="0"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rPr>
              <a:t>LEA – Formation cas pratiques –  AVRIL / MAI 2019</a:t>
            </a:r>
            <a:endParaRPr lang="fr-FR" sz="750" kern="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endParaRPr>
          </a:p>
        </p:txBody>
      </p:sp>
      <p:pic>
        <p:nvPicPr>
          <p:cNvPr id="14" name="Image 13">
            <a:extLst>
              <a:ext uri="{FF2B5EF4-FFF2-40B4-BE49-F238E27FC236}">
                <a16:creationId xmlns:a16="http://schemas.microsoft.com/office/drawing/2014/main" id="{3C384955-B16F-4E25-AB4F-64B7A0C528C3}"/>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2669644128"/>
      </p:ext>
    </p:extLst>
  </p:cSld>
  <p:clrMap bg1="lt1" tx1="dk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Lst>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https://caisse-epargne.accompagnement-lea.fr/modes-demploi/gestion-deleguee"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hyperlink" Target="https://caisse-epargne.accompagnement-lea.fr/modes-demploi/gestion-deleguee"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hyperlink" Target="https://caisse-epargne.accompagnement-lea.fr/modes-demploi/gestion-deleguee" TargetMode="Externa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5.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1B0296-6F83-4A61-8271-7BDDAF75F8E3}"/>
              </a:ext>
            </a:extLst>
          </p:cNvPr>
          <p:cNvSpPr>
            <a:spLocks noGrp="1"/>
          </p:cNvSpPr>
          <p:nvPr>
            <p:ph type="ctrTitle"/>
          </p:nvPr>
        </p:nvSpPr>
        <p:spPr>
          <a:xfrm>
            <a:off x="412509" y="681531"/>
            <a:ext cx="5843909" cy="1159799"/>
          </a:xfrm>
        </p:spPr>
        <p:txBody>
          <a:bodyPr/>
          <a:lstStyle/>
          <a:p>
            <a:r>
              <a:rPr lang="fr-FR" sz="2800" dirty="0"/>
              <a:t>Cas d’usage</a:t>
            </a:r>
            <a:br>
              <a:rPr lang="fr-FR" sz="2800" dirty="0"/>
            </a:br>
            <a:r>
              <a:rPr lang="fr-FR" sz="2800" dirty="0"/>
              <a:t>Gestion déléguée</a:t>
            </a:r>
          </a:p>
        </p:txBody>
      </p:sp>
      <p:sp>
        <p:nvSpPr>
          <p:cNvPr id="24" name="Rectangle 23">
            <a:extLst>
              <a:ext uri="{FF2B5EF4-FFF2-40B4-BE49-F238E27FC236}">
                <a16:creationId xmlns:a16="http://schemas.microsoft.com/office/drawing/2014/main" id="{5786C565-D64D-4800-87C6-6A144408BB7B}"/>
              </a:ext>
            </a:extLst>
          </p:cNvPr>
          <p:cNvSpPr/>
          <p:nvPr/>
        </p:nvSpPr>
        <p:spPr>
          <a:xfrm>
            <a:off x="6448752" y="1118829"/>
            <a:ext cx="2467007" cy="1800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Posture du conseiller </a:t>
            </a:r>
          </a:p>
        </p:txBody>
      </p:sp>
      <p:sp>
        <p:nvSpPr>
          <p:cNvPr id="25" name="Rectangle 24">
            <a:extLst>
              <a:ext uri="{FF2B5EF4-FFF2-40B4-BE49-F238E27FC236}">
                <a16:creationId xmlns:a16="http://schemas.microsoft.com/office/drawing/2014/main" id="{F83F7EAB-E819-4F7C-AB07-9257B8B5B863}"/>
              </a:ext>
            </a:extLst>
          </p:cNvPr>
          <p:cNvSpPr/>
          <p:nvPr/>
        </p:nvSpPr>
        <p:spPr>
          <a:xfrm>
            <a:off x="6448752" y="1306285"/>
            <a:ext cx="2467007" cy="3032355"/>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buClr>
                <a:srgbClr val="9176B4"/>
              </a:buClr>
            </a:pPr>
            <a:endParaRPr lang="fr-FR" sz="700" dirty="0">
              <a:solidFill>
                <a:schemeClr val="tx1"/>
              </a:solidFill>
            </a:endParaRPr>
          </a:p>
          <a:p>
            <a:pPr marL="171450" indent="-171450">
              <a:buClr>
                <a:srgbClr val="9176B4"/>
              </a:buClr>
              <a:buFont typeface="Wingdings" panose="05000000000000000000" pitchFamily="2" charset="2"/>
              <a:buChar char="Ø"/>
            </a:pPr>
            <a:r>
              <a:rPr lang="fr-FR" sz="700" dirty="0">
                <a:solidFill>
                  <a:schemeClr val="tx1"/>
                </a:solidFill>
              </a:rPr>
              <a:t>Le conseiller explique que la sélection des supports à l'intérieur de la poche d'actifs risqués est réalisée par le gestionnaire, en fonction de l’option OG/GSM choisie par le client</a:t>
            </a:r>
          </a:p>
          <a:p>
            <a:pPr marL="171450" indent="-171450">
              <a:buClr>
                <a:srgbClr val="9176B4"/>
              </a:buClr>
              <a:buFont typeface="Wingdings" panose="05000000000000000000" pitchFamily="2" charset="2"/>
              <a:buChar char="Ø"/>
            </a:pPr>
            <a:endParaRPr lang="fr-FR" sz="700" dirty="0">
              <a:solidFill>
                <a:schemeClr val="tx1"/>
              </a:solidFill>
            </a:endParaRPr>
          </a:p>
          <a:p>
            <a:pPr marL="171450" indent="-171450">
              <a:buClr>
                <a:srgbClr val="9176B4"/>
              </a:buClr>
              <a:buFont typeface="Wingdings" panose="05000000000000000000" pitchFamily="2" charset="2"/>
              <a:buChar char="Ø"/>
            </a:pPr>
            <a:r>
              <a:rPr lang="fr-FR" sz="700" dirty="0">
                <a:solidFill>
                  <a:schemeClr val="tx1"/>
                </a:solidFill>
              </a:rPr>
              <a:t>Le conseiller indique également à son client que la mise en place d’une Gestion Déléguée est possible pour différents types de contrats : </a:t>
            </a:r>
          </a:p>
          <a:p>
            <a:pPr marL="266700" indent="-88900">
              <a:buClr>
                <a:srgbClr val="9176B4"/>
              </a:buClr>
              <a:buFont typeface="Courier New" panose="02070309020205020404" pitchFamily="49" charset="0"/>
              <a:buChar char="o"/>
            </a:pPr>
            <a:r>
              <a:rPr lang="fr-FR" sz="700" dirty="0">
                <a:solidFill>
                  <a:schemeClr val="tx1"/>
                </a:solidFill>
              </a:rPr>
              <a:t>dans un contrat d'assurance vie ou de capitalisation, au travers d'orientations de gestion (ou de GSM pour les contrats NWM ou de GSM FIC-FID pour les contrats Natixis Life)</a:t>
            </a:r>
          </a:p>
          <a:p>
            <a:pPr marL="271463" indent="-93663">
              <a:buClr>
                <a:srgbClr val="9176B4"/>
              </a:buClr>
              <a:buFont typeface="Courier New" panose="02070309020205020404" pitchFamily="49" charset="0"/>
              <a:buChar char="o"/>
            </a:pPr>
            <a:r>
              <a:rPr lang="fr-FR" sz="700" dirty="0">
                <a:solidFill>
                  <a:schemeClr val="tx1"/>
                </a:solidFill>
              </a:rPr>
              <a:t>sur un compte d'instruments financiers au travers d’une GSM (compte titres ordinaire ou PEA)</a:t>
            </a:r>
          </a:p>
          <a:p>
            <a:pPr marL="171450" indent="-171450">
              <a:buClr>
                <a:srgbClr val="9176B4"/>
              </a:buClr>
              <a:buFont typeface="Wingdings" panose="05000000000000000000" pitchFamily="2" charset="2"/>
              <a:buChar char="Ø"/>
            </a:pPr>
            <a:endParaRPr lang="fr-FR" sz="700" dirty="0">
              <a:solidFill>
                <a:schemeClr val="tx1"/>
              </a:solidFill>
            </a:endParaRPr>
          </a:p>
          <a:p>
            <a:pPr marL="171450" indent="-171450">
              <a:buClr>
                <a:srgbClr val="9176B4"/>
              </a:buClr>
              <a:buFont typeface="Wingdings" panose="05000000000000000000" pitchFamily="2" charset="2"/>
              <a:buChar char="Ø"/>
            </a:pPr>
            <a:r>
              <a:rPr lang="fr-FR" sz="700" dirty="0">
                <a:solidFill>
                  <a:schemeClr val="tx1"/>
                </a:solidFill>
              </a:rPr>
              <a:t>Il peut par ailleurs en profiter pour rappeler à son client les principales caractéristiques de ces enveloppes si besoin </a:t>
            </a:r>
          </a:p>
        </p:txBody>
      </p:sp>
      <p:sp>
        <p:nvSpPr>
          <p:cNvPr id="28" name="ZoneTexte 27">
            <a:extLst>
              <a:ext uri="{FF2B5EF4-FFF2-40B4-BE49-F238E27FC236}">
                <a16:creationId xmlns:a16="http://schemas.microsoft.com/office/drawing/2014/main" id="{5BF7013D-D4CF-45A5-8761-5D5C5909A3DC}"/>
              </a:ext>
            </a:extLst>
          </p:cNvPr>
          <p:cNvSpPr txBox="1"/>
          <p:nvPr/>
        </p:nvSpPr>
        <p:spPr>
          <a:xfrm>
            <a:off x="2625358" y="2796465"/>
            <a:ext cx="1729084" cy="219600"/>
          </a:xfrm>
          <a:prstGeom prst="rect">
            <a:avLst/>
          </a:prstGeom>
          <a:solidFill>
            <a:schemeClr val="bg2"/>
          </a:solidFill>
          <a:ln>
            <a:solidFill>
              <a:schemeClr val="bg2"/>
            </a:solidFill>
          </a:ln>
        </p:spPr>
        <p:txBody>
          <a:bodyPr wrap="square" lIns="96000" tIns="48000" rIns="96000" bIns="48000" rtlCol="0">
            <a:spAutoFit/>
          </a:bodyPr>
          <a:lstStyle/>
          <a:p>
            <a:pPr lvl="0" algn="ctr" defTabSz="1219170">
              <a:defRPr/>
            </a:pPr>
            <a:r>
              <a:rPr lang="fr-FR" sz="700" b="1">
                <a:solidFill>
                  <a:srgbClr val="FFFFFF"/>
                </a:solidFill>
                <a:latin typeface="Montserrat SemiBold" panose="020B0604020202020204" charset="0"/>
              </a:rPr>
              <a:t>SOUHAIT(S) DU CLIENT</a:t>
            </a:r>
          </a:p>
        </p:txBody>
      </p:sp>
      <p:sp>
        <p:nvSpPr>
          <p:cNvPr id="29" name="ZoneTexte 28">
            <a:extLst>
              <a:ext uri="{FF2B5EF4-FFF2-40B4-BE49-F238E27FC236}">
                <a16:creationId xmlns:a16="http://schemas.microsoft.com/office/drawing/2014/main" id="{B51855E1-287D-45C9-B7A2-A046E4AB98AE}"/>
              </a:ext>
            </a:extLst>
          </p:cNvPr>
          <p:cNvSpPr txBox="1"/>
          <p:nvPr/>
        </p:nvSpPr>
        <p:spPr>
          <a:xfrm>
            <a:off x="2625358" y="3001108"/>
            <a:ext cx="1729084" cy="1232409"/>
          </a:xfrm>
          <a:prstGeom prst="rect">
            <a:avLst/>
          </a:prstGeom>
          <a:noFill/>
          <a:ln>
            <a:solidFill>
              <a:schemeClr val="bg2"/>
            </a:solidFill>
          </a:ln>
        </p:spPr>
        <p:txBody>
          <a:bodyPr wrap="square" lIns="96000" tIns="48000" rIns="96000" bIns="48000" rtlCol="0">
            <a:noAutofit/>
          </a:bodyPr>
          <a:lstStyle/>
          <a:p>
            <a:pPr marL="171450" indent="-171450">
              <a:buClr>
                <a:schemeClr val="bg2"/>
              </a:buClr>
              <a:buFont typeface="Wingdings" panose="05000000000000000000" pitchFamily="2" charset="2"/>
              <a:buChar char="Ø"/>
            </a:pPr>
            <a:r>
              <a:rPr lang="fr-FR" sz="700"/>
              <a:t>Confier la gestion d’une partie de son épargne à un gestionnaire mandaté </a:t>
            </a:r>
          </a:p>
          <a:p>
            <a:pPr marL="171450" indent="-171450">
              <a:buClr>
                <a:schemeClr val="bg2"/>
              </a:buClr>
              <a:buFont typeface="Wingdings" panose="05000000000000000000" pitchFamily="2" charset="2"/>
              <a:buChar char="Ø"/>
            </a:pPr>
            <a:endParaRPr lang="fr-FR" sz="700"/>
          </a:p>
          <a:p>
            <a:pPr marL="171450" indent="-171450">
              <a:buClr>
                <a:schemeClr val="bg2"/>
              </a:buClr>
              <a:buFont typeface="Wingdings" panose="05000000000000000000" pitchFamily="2" charset="2"/>
              <a:buChar char="Ø"/>
            </a:pPr>
            <a:r>
              <a:rPr lang="fr-FR" sz="700" u="sng"/>
              <a:t>Ex de projet </a:t>
            </a:r>
            <a:r>
              <a:rPr lang="fr-FR" sz="700"/>
              <a:t>: « Epargner pour mes proches »</a:t>
            </a:r>
          </a:p>
          <a:p>
            <a:pPr marL="171450" indent="-171450">
              <a:buClr>
                <a:schemeClr val="bg2"/>
              </a:buClr>
              <a:buFont typeface="Wingdings" panose="05000000000000000000" pitchFamily="2" charset="2"/>
              <a:buChar char="Ø"/>
            </a:pPr>
            <a:endParaRPr lang="fr-FR" sz="700"/>
          </a:p>
          <a:p>
            <a:pPr marL="171450" indent="-171450">
              <a:buClr>
                <a:schemeClr val="bg2"/>
              </a:buClr>
              <a:buFont typeface="Wingdings" panose="05000000000000000000" pitchFamily="2" charset="2"/>
              <a:buChar char="Ø"/>
            </a:pPr>
            <a:endParaRPr lang="fr-FR" sz="700"/>
          </a:p>
          <a:p>
            <a:pPr>
              <a:buClr>
                <a:schemeClr val="bg2"/>
              </a:buClr>
            </a:pPr>
            <a:endParaRPr lang="fr-FR" sz="700"/>
          </a:p>
        </p:txBody>
      </p:sp>
      <p:sp>
        <p:nvSpPr>
          <p:cNvPr id="31" name="ZoneTexte 30">
            <a:extLst>
              <a:ext uri="{FF2B5EF4-FFF2-40B4-BE49-F238E27FC236}">
                <a16:creationId xmlns:a16="http://schemas.microsoft.com/office/drawing/2014/main" id="{498BAE88-911D-4738-9B85-EAE63C5A367E}"/>
              </a:ext>
            </a:extLst>
          </p:cNvPr>
          <p:cNvSpPr txBox="1"/>
          <p:nvPr/>
        </p:nvSpPr>
        <p:spPr>
          <a:xfrm>
            <a:off x="4435464" y="2796451"/>
            <a:ext cx="1729082" cy="204659"/>
          </a:xfrm>
          <a:prstGeom prst="rect">
            <a:avLst/>
          </a:prstGeom>
          <a:solidFill>
            <a:schemeClr val="accent2"/>
          </a:solidFill>
          <a:ln>
            <a:solidFill>
              <a:schemeClr val="accent2"/>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a:ln>
                  <a:noFill/>
                </a:ln>
                <a:solidFill>
                  <a:srgbClr val="FFFFFF"/>
                </a:solidFill>
                <a:effectLst/>
                <a:uLnTx/>
                <a:uFillTx/>
                <a:latin typeface="Montserrat SemiBold" panose="020B0604020202020204" charset="0"/>
                <a:cs typeface="Arial"/>
                <a:sym typeface="Arial"/>
              </a:rPr>
              <a:t>OBJECTIFS DES CAS</a:t>
            </a:r>
          </a:p>
        </p:txBody>
      </p:sp>
      <p:sp>
        <p:nvSpPr>
          <p:cNvPr id="32" name="ZoneTexte 31">
            <a:extLst>
              <a:ext uri="{FF2B5EF4-FFF2-40B4-BE49-F238E27FC236}">
                <a16:creationId xmlns:a16="http://schemas.microsoft.com/office/drawing/2014/main" id="{735F5333-BFA2-48A3-A2A7-15DB58BE5C21}"/>
              </a:ext>
            </a:extLst>
          </p:cNvPr>
          <p:cNvSpPr txBox="1"/>
          <p:nvPr/>
        </p:nvSpPr>
        <p:spPr>
          <a:xfrm>
            <a:off x="4435464" y="3001109"/>
            <a:ext cx="1729082" cy="1232409"/>
          </a:xfrm>
          <a:prstGeom prst="rect">
            <a:avLst/>
          </a:prstGeom>
          <a:noFill/>
          <a:ln>
            <a:solidFill>
              <a:schemeClr val="accent2"/>
            </a:solidFill>
          </a:ln>
        </p:spPr>
        <p:txBody>
          <a:bodyPr wrap="square" lIns="96000" tIns="48000" rIns="96000" bIns="48000" rtlCol="0">
            <a:noAutofit/>
          </a:bodyPr>
          <a:lstStyle/>
          <a:p>
            <a:pPr marL="171450" indent="-171450">
              <a:buClr>
                <a:schemeClr val="accent2"/>
              </a:buClr>
              <a:buFont typeface="Wingdings" panose="05000000000000000000" pitchFamily="2" charset="2"/>
              <a:buChar char="Ø"/>
            </a:pPr>
            <a:r>
              <a:rPr lang="fr-FR" sz="700" dirty="0"/>
              <a:t>Souscrire un nouveau contrat d’assurance vie et mettre en place une gestion déléguée</a:t>
            </a:r>
          </a:p>
          <a:p>
            <a:pPr marL="171450" indent="-171450">
              <a:spcBef>
                <a:spcPts val="300"/>
              </a:spcBef>
              <a:buClr>
                <a:schemeClr val="accent2"/>
              </a:buClr>
              <a:buFont typeface="Wingdings" panose="05000000000000000000" pitchFamily="2" charset="2"/>
              <a:buChar char="Ø"/>
            </a:pPr>
            <a:r>
              <a:rPr lang="fr-FR" sz="700" dirty="0"/>
              <a:t>Effectuer un versement complémentaire sur un contrat d’assurance vie en gestion déléguée avec cohabitation </a:t>
            </a:r>
          </a:p>
          <a:p>
            <a:pPr marL="171450" indent="-171450">
              <a:spcBef>
                <a:spcPts val="300"/>
              </a:spcBef>
              <a:buClr>
                <a:schemeClr val="accent2"/>
              </a:buClr>
              <a:buFont typeface="Wingdings" panose="05000000000000000000" pitchFamily="2" charset="2"/>
              <a:buChar char="Ø"/>
            </a:pPr>
            <a:r>
              <a:rPr lang="fr-FR" sz="700" dirty="0"/>
              <a:t>Adapter la proposition en fonction de l’appétence du client</a:t>
            </a:r>
          </a:p>
          <a:p>
            <a:pPr marL="171450" indent="-171450">
              <a:buClr>
                <a:schemeClr val="accent2"/>
              </a:buClr>
              <a:buFont typeface="Wingdings" panose="05000000000000000000" pitchFamily="2" charset="2"/>
              <a:buChar char="Ø"/>
            </a:pPr>
            <a:endParaRPr lang="fr-FR" sz="700" dirty="0"/>
          </a:p>
        </p:txBody>
      </p:sp>
      <p:sp>
        <p:nvSpPr>
          <p:cNvPr id="36" name="Rectangle 35">
            <a:extLst>
              <a:ext uri="{FF2B5EF4-FFF2-40B4-BE49-F238E27FC236}">
                <a16:creationId xmlns:a16="http://schemas.microsoft.com/office/drawing/2014/main" id="{8D2DCCC6-4576-4C77-80DA-3C79EAC1A038}"/>
              </a:ext>
            </a:extLst>
          </p:cNvPr>
          <p:cNvSpPr/>
          <p:nvPr/>
        </p:nvSpPr>
        <p:spPr>
          <a:xfrm>
            <a:off x="406646" y="2667571"/>
            <a:ext cx="5849773" cy="1671069"/>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Rectangle 38">
            <a:extLst>
              <a:ext uri="{FF2B5EF4-FFF2-40B4-BE49-F238E27FC236}">
                <a16:creationId xmlns:a16="http://schemas.microsoft.com/office/drawing/2014/main" id="{82CE0D97-47F1-4F5E-BBD2-DDEBBB39AE76}"/>
              </a:ext>
            </a:extLst>
          </p:cNvPr>
          <p:cNvSpPr/>
          <p:nvPr/>
        </p:nvSpPr>
        <p:spPr>
          <a:xfrm>
            <a:off x="405474" y="2482702"/>
            <a:ext cx="5850000" cy="180000"/>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Caractéristiques du cas</a:t>
            </a:r>
          </a:p>
        </p:txBody>
      </p:sp>
      <p:sp>
        <p:nvSpPr>
          <p:cNvPr id="19" name="Rectangle 18">
            <a:extLst>
              <a:ext uri="{FF2B5EF4-FFF2-40B4-BE49-F238E27FC236}">
                <a16:creationId xmlns:a16="http://schemas.microsoft.com/office/drawing/2014/main" id="{761AE252-3BB4-445C-A4E8-54B534C70FAE}"/>
              </a:ext>
            </a:extLst>
          </p:cNvPr>
          <p:cNvSpPr/>
          <p:nvPr/>
        </p:nvSpPr>
        <p:spPr>
          <a:xfrm>
            <a:off x="4435464" y="4064312"/>
            <a:ext cx="1721841" cy="219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solidFill>
                  <a:schemeClr val="accent6"/>
                </a:solidFill>
                <a:latin typeface="Montserrat SemiBold" panose="020B0604020202020204" charset="0"/>
              </a:rPr>
              <a:t>Cas d’usage suivi d’un exercice corrigé </a:t>
            </a:r>
          </a:p>
        </p:txBody>
      </p:sp>
      <p:grpSp>
        <p:nvGrpSpPr>
          <p:cNvPr id="18" name="Groupe 17">
            <a:extLst>
              <a:ext uri="{FF2B5EF4-FFF2-40B4-BE49-F238E27FC236}">
                <a16:creationId xmlns:a16="http://schemas.microsoft.com/office/drawing/2014/main" id="{B88E265A-750A-4423-B03B-A2F6B441C7D6}"/>
              </a:ext>
            </a:extLst>
          </p:cNvPr>
          <p:cNvGrpSpPr/>
          <p:nvPr/>
        </p:nvGrpSpPr>
        <p:grpSpPr>
          <a:xfrm>
            <a:off x="534037" y="2796463"/>
            <a:ext cx="2001763" cy="1437054"/>
            <a:chOff x="534037" y="2796463"/>
            <a:chExt cx="2001763" cy="1437054"/>
          </a:xfrm>
        </p:grpSpPr>
        <p:sp>
          <p:nvSpPr>
            <p:cNvPr id="21" name="ZoneTexte 20">
              <a:extLst>
                <a:ext uri="{FF2B5EF4-FFF2-40B4-BE49-F238E27FC236}">
                  <a16:creationId xmlns:a16="http://schemas.microsoft.com/office/drawing/2014/main" id="{3D13BE87-8BDB-4D3F-976F-EC0F4D37ABCB}"/>
                </a:ext>
              </a:extLst>
            </p:cNvPr>
            <p:cNvSpPr txBox="1"/>
            <p:nvPr/>
          </p:nvSpPr>
          <p:spPr>
            <a:xfrm>
              <a:off x="534037" y="3017141"/>
              <a:ext cx="2001763" cy="1216376"/>
            </a:xfrm>
            <a:prstGeom prst="rect">
              <a:avLst/>
            </a:prstGeom>
            <a:noFill/>
            <a:ln>
              <a:solidFill>
                <a:schemeClr val="accent4">
                  <a:lumMod val="60000"/>
                  <a:lumOff val="40000"/>
                </a:schemeClr>
              </a:solidFill>
            </a:ln>
          </p:spPr>
          <p:txBody>
            <a:bodyPr wrap="square" lIns="96000" tIns="48000" rIns="96000" bIns="48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a:ln>
                  <a:noFill/>
                </a:ln>
                <a:solidFill>
                  <a:srgbClr val="000000"/>
                </a:solidFill>
                <a:effectLst/>
                <a:uLnTx/>
                <a:uFillTx/>
                <a:latin typeface="Arial"/>
                <a:cs typeface="Arial"/>
                <a:sym typeface="Arial"/>
              </a:endParaRPr>
            </a:p>
          </p:txBody>
        </p:sp>
        <p:sp>
          <p:nvSpPr>
            <p:cNvPr id="22" name="ZoneTexte 21">
              <a:extLst>
                <a:ext uri="{FF2B5EF4-FFF2-40B4-BE49-F238E27FC236}">
                  <a16:creationId xmlns:a16="http://schemas.microsoft.com/office/drawing/2014/main" id="{CFF637A4-4A61-42FF-A015-EAB9AA6DBF19}"/>
                </a:ext>
              </a:extLst>
            </p:cNvPr>
            <p:cNvSpPr txBox="1"/>
            <p:nvPr/>
          </p:nvSpPr>
          <p:spPr>
            <a:xfrm>
              <a:off x="534037" y="2796463"/>
              <a:ext cx="2001763" cy="218069"/>
            </a:xfrm>
            <a:prstGeom prst="rect">
              <a:avLst/>
            </a:prstGeom>
            <a:solidFill>
              <a:schemeClr val="accent4">
                <a:lumMod val="60000"/>
                <a:lumOff val="40000"/>
              </a:schemeClr>
            </a:solidFill>
            <a:ln>
              <a:solidFill>
                <a:schemeClr val="accent4">
                  <a:lumMod val="60000"/>
                  <a:lumOff val="40000"/>
                </a:schemeClr>
              </a:solidFill>
            </a:ln>
          </p:spPr>
          <p:txBody>
            <a:bodyPr wrap="square" lIns="96000" tIns="48000" rIns="96000" bIns="48000"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FFFFFF"/>
                  </a:solidFill>
                  <a:effectLst/>
                  <a:uLnTx/>
                  <a:uFillTx/>
                  <a:latin typeface="Montserrat SemiBold" panose="020B0604020202020204" charset="0"/>
                  <a:cs typeface="Arial"/>
                  <a:sym typeface="Arial"/>
                </a:rPr>
                <a:t>PERSONA</a:t>
              </a:r>
            </a:p>
          </p:txBody>
        </p:sp>
        <p:sp>
          <p:nvSpPr>
            <p:cNvPr id="23" name="ZoneTexte 22">
              <a:extLst>
                <a:ext uri="{FF2B5EF4-FFF2-40B4-BE49-F238E27FC236}">
                  <a16:creationId xmlns:a16="http://schemas.microsoft.com/office/drawing/2014/main" id="{F6D2082B-2899-449C-83C5-4A51C7539FAF}"/>
                </a:ext>
              </a:extLst>
            </p:cNvPr>
            <p:cNvSpPr txBox="1"/>
            <p:nvPr/>
          </p:nvSpPr>
          <p:spPr>
            <a:xfrm>
              <a:off x="637215" y="3910624"/>
              <a:ext cx="585858"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SEGMENT</a:t>
              </a:r>
            </a:p>
            <a:p>
              <a:pPr marL="0" marR="0" lvl="0" indent="0" algn="l" defTabSz="1219170" rtl="0" eaLnBrk="1" fontAlgn="auto" latinLnBrk="0" hangingPunct="1">
                <a:lnSpc>
                  <a:spcPct val="108000"/>
                </a:lnSpc>
                <a:spcBef>
                  <a:spcPts val="0"/>
                </a:spcBef>
                <a:spcAft>
                  <a:spcPts val="0"/>
                </a:spcAft>
                <a:buClrTx/>
                <a:buSzTx/>
                <a:buFontTx/>
                <a:buNone/>
                <a:tabLst/>
                <a:defRPr/>
              </a:pPr>
              <a:r>
                <a:rPr lang="fr-FR" sz="600" b="1">
                  <a:latin typeface="Montserrat SemiBold" panose="020B0604020202020204" charset="0"/>
                </a:rPr>
                <a:t>Gestion Privée</a:t>
              </a:r>
              <a:endPar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endParaRPr>
            </a:p>
          </p:txBody>
        </p:sp>
        <p:sp>
          <p:nvSpPr>
            <p:cNvPr id="26" name="ZoneTexte 25">
              <a:extLst>
                <a:ext uri="{FF2B5EF4-FFF2-40B4-BE49-F238E27FC236}">
                  <a16:creationId xmlns:a16="http://schemas.microsoft.com/office/drawing/2014/main" id="{09046173-7E1D-41A9-A1B7-0D2C4F528616}"/>
                </a:ext>
              </a:extLst>
            </p:cNvPr>
            <p:cNvSpPr txBox="1"/>
            <p:nvPr/>
          </p:nvSpPr>
          <p:spPr>
            <a:xfrm>
              <a:off x="1356429" y="3910624"/>
              <a:ext cx="801693" cy="192617"/>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9176B4">
                      <a:lumMod val="60000"/>
                      <a:lumOff val="40000"/>
                    </a:srgbClr>
                  </a:solidFill>
                  <a:effectLst/>
                  <a:uLnTx/>
                  <a:uFillTx/>
                  <a:latin typeface="Montserrat SemiBold" panose="020B0604020202020204" charset="0"/>
                  <a:cs typeface="Arial"/>
                  <a:sym typeface="Arial"/>
                </a:rPr>
                <a:t>PROFIL DE RISQUE</a:t>
              </a:r>
            </a:p>
            <a:p>
              <a:pPr marL="0" marR="0" lvl="0" indent="0" algn="l" defTabSz="1219170" rtl="0" eaLnBrk="1" fontAlgn="auto" latinLnBrk="0" hangingPunct="1">
                <a:lnSpc>
                  <a:spcPct val="108000"/>
                </a:lnSpc>
                <a:spcBef>
                  <a:spcPts val="0"/>
                </a:spcBef>
                <a:spcAft>
                  <a:spcPts val="0"/>
                </a:spcAft>
                <a:buClrTx/>
                <a:buSzTx/>
                <a:buFontTx/>
                <a:buNone/>
                <a:tabLst/>
                <a:defRPr/>
              </a:pPr>
              <a:r>
                <a:rPr kumimoji="0" lang="fr-FR" sz="600" b="1" i="0" u="none" strike="noStrike" kern="0" cap="none" spc="0" normalizeH="0" baseline="0" noProof="0">
                  <a:ln>
                    <a:noFill/>
                  </a:ln>
                  <a:solidFill>
                    <a:srgbClr val="000000"/>
                  </a:solidFill>
                  <a:effectLst/>
                  <a:uLnTx/>
                  <a:uFillTx/>
                  <a:latin typeface="Montserrat SemiBold" panose="020B0604020202020204" charset="0"/>
                  <a:cs typeface="Arial"/>
                  <a:sym typeface="Arial"/>
                </a:rPr>
                <a:t>Dynamique</a:t>
              </a:r>
            </a:p>
          </p:txBody>
        </p:sp>
        <p:pic>
          <p:nvPicPr>
            <p:cNvPr id="27" name="Image 1">
              <a:extLst>
                <a:ext uri="{FF2B5EF4-FFF2-40B4-BE49-F238E27FC236}">
                  <a16:creationId xmlns:a16="http://schemas.microsoft.com/office/drawing/2014/main" id="{587172D1-7CDB-48E8-BE05-5D9B63A3C2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286" t="25821" r="22672" b="59560"/>
            <a:stretch/>
          </p:blipFill>
          <p:spPr bwMode="auto">
            <a:xfrm>
              <a:off x="604310" y="3090133"/>
              <a:ext cx="1566432" cy="707458"/>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66718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 28">
            <a:extLst>
              <a:ext uri="{FF2B5EF4-FFF2-40B4-BE49-F238E27FC236}">
                <a16:creationId xmlns:a16="http://schemas.microsoft.com/office/drawing/2014/main" id="{C005A386-5E71-403D-B78A-3FFD46509C67}"/>
              </a:ext>
            </a:extLst>
          </p:cNvPr>
          <p:cNvPicPr>
            <a:picLocks noChangeAspect="1"/>
          </p:cNvPicPr>
          <p:nvPr/>
        </p:nvPicPr>
        <p:blipFill>
          <a:blip r:embed="rId3"/>
          <a:stretch>
            <a:fillRect/>
          </a:stretch>
        </p:blipFill>
        <p:spPr>
          <a:xfrm>
            <a:off x="5113250" y="914845"/>
            <a:ext cx="3654161" cy="1754470"/>
          </a:xfrm>
          <a:prstGeom prst="rect">
            <a:avLst/>
          </a:prstGeom>
          <a:ln w="3175">
            <a:solidFill>
              <a:schemeClr val="tx1"/>
            </a:solidFill>
          </a:ln>
        </p:spPr>
      </p:pic>
      <p:pic>
        <p:nvPicPr>
          <p:cNvPr id="17" name="Image 16">
            <a:extLst>
              <a:ext uri="{FF2B5EF4-FFF2-40B4-BE49-F238E27FC236}">
                <a16:creationId xmlns:a16="http://schemas.microsoft.com/office/drawing/2014/main" id="{E7489F0B-B7E5-4D84-819F-C223EAA7ACBA}"/>
              </a:ext>
            </a:extLst>
          </p:cNvPr>
          <p:cNvPicPr>
            <a:picLocks noChangeAspect="1"/>
          </p:cNvPicPr>
          <p:nvPr/>
        </p:nvPicPr>
        <p:blipFill rotWithShape="1">
          <a:blip r:embed="rId4"/>
          <a:srcRect l="50575"/>
          <a:stretch/>
        </p:blipFill>
        <p:spPr>
          <a:xfrm>
            <a:off x="7053211" y="3010250"/>
            <a:ext cx="1714201" cy="1687133"/>
          </a:xfrm>
          <a:prstGeom prst="rect">
            <a:avLst/>
          </a:prstGeom>
          <a:ln w="3175">
            <a:solidFill>
              <a:schemeClr val="tx1"/>
            </a:solidFill>
          </a:ln>
        </p:spPr>
      </p:pic>
      <p:pic>
        <p:nvPicPr>
          <p:cNvPr id="9" name="Image 8">
            <a:extLst>
              <a:ext uri="{FF2B5EF4-FFF2-40B4-BE49-F238E27FC236}">
                <a16:creationId xmlns:a16="http://schemas.microsoft.com/office/drawing/2014/main" id="{7F51B31E-8600-46D4-B019-95C91705BD18}"/>
              </a:ext>
            </a:extLst>
          </p:cNvPr>
          <p:cNvPicPr>
            <a:picLocks noChangeAspect="1"/>
          </p:cNvPicPr>
          <p:nvPr/>
        </p:nvPicPr>
        <p:blipFill rotWithShape="1">
          <a:blip r:embed="rId5"/>
          <a:srcRect l="56484" t="4713" b="11635"/>
          <a:stretch/>
        </p:blipFill>
        <p:spPr>
          <a:xfrm>
            <a:off x="5113251" y="3013169"/>
            <a:ext cx="1780196" cy="1681295"/>
          </a:xfrm>
          <a:prstGeom prst="rect">
            <a:avLst/>
          </a:prstGeom>
          <a:ln w="3175">
            <a:solidFill>
              <a:schemeClr val="tx1"/>
            </a:solidFill>
          </a:ln>
        </p:spPr>
      </p:pic>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a:t>Gestion déléguée à la souscription </a:t>
            </a:r>
            <a:br>
              <a:rPr lang="fr-FR" sz="1800"/>
            </a:br>
            <a:endParaRPr lang="fr-FR" sz="1800"/>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p:txBody>
          <a:bodyPr>
            <a:normAutofit/>
          </a:bodyPr>
          <a:lstStyle/>
          <a:p>
            <a:r>
              <a:rPr lang="fr-FR" sz="1200"/>
              <a:t>Déroulé du cas (1/2)</a:t>
            </a:r>
          </a:p>
        </p:txBody>
      </p:sp>
      <p:sp>
        <p:nvSpPr>
          <p:cNvPr id="4" name="Rectangle 3">
            <a:extLst>
              <a:ext uri="{FF2B5EF4-FFF2-40B4-BE49-F238E27FC236}">
                <a16:creationId xmlns:a16="http://schemas.microsoft.com/office/drawing/2014/main" id="{29CB9718-F33C-45E0-97AD-AD6A26E51A3C}"/>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900" dirty="0">
              <a:solidFill>
                <a:schemeClr val="tx1"/>
              </a:solidFill>
            </a:endParaRPr>
          </a:p>
          <a:p>
            <a:pPr marL="177800"/>
            <a:r>
              <a:rPr lang="fr-FR" sz="650" dirty="0">
                <a:solidFill>
                  <a:schemeClr val="tx1"/>
                </a:solidFill>
              </a:rPr>
              <a:t>Ouvrir une nouvelle session dans LEA et accéder </a:t>
            </a:r>
            <a:r>
              <a:rPr lang="fr-FR" sz="650" b="1" dirty="0">
                <a:solidFill>
                  <a:schemeClr val="tx1"/>
                </a:solidFill>
              </a:rPr>
              <a:t>en premier </a:t>
            </a:r>
            <a:r>
              <a:rPr lang="fr-FR" sz="650" dirty="0">
                <a:solidFill>
                  <a:schemeClr val="tx1"/>
                </a:solidFill>
              </a:rPr>
              <a:t>à la rubrique « </a:t>
            </a:r>
            <a:r>
              <a:rPr lang="fr-FR" sz="650" b="1" dirty="0">
                <a:solidFill>
                  <a:schemeClr val="tx1"/>
                </a:solidFill>
              </a:rPr>
              <a:t>Renseigner mon épargne </a:t>
            </a:r>
            <a:r>
              <a:rPr lang="fr-FR" sz="650" dirty="0">
                <a:solidFill>
                  <a:schemeClr val="tx1"/>
                </a:solidFill>
              </a:rPr>
              <a:t>» pour </a:t>
            </a:r>
            <a:r>
              <a:rPr lang="fr-FR" sz="650" b="1" dirty="0">
                <a:solidFill>
                  <a:schemeClr val="tx1"/>
                </a:solidFill>
              </a:rPr>
              <a:t>investir</a:t>
            </a:r>
            <a:r>
              <a:rPr lang="fr-FR" sz="650" dirty="0">
                <a:solidFill>
                  <a:schemeClr val="tx1"/>
                </a:solidFill>
              </a:rPr>
              <a:t> </a:t>
            </a:r>
            <a:r>
              <a:rPr lang="fr-FR" sz="650" b="1" dirty="0">
                <a:solidFill>
                  <a:schemeClr val="tx1"/>
                </a:solidFill>
              </a:rPr>
              <a:t>des</a:t>
            </a:r>
            <a:r>
              <a:rPr lang="fr-FR" sz="650" dirty="0">
                <a:solidFill>
                  <a:schemeClr val="tx1"/>
                </a:solidFill>
              </a:rPr>
              <a:t> </a:t>
            </a:r>
            <a:r>
              <a:rPr lang="fr-FR" sz="650" b="1" dirty="0">
                <a:solidFill>
                  <a:schemeClr val="tx1"/>
                </a:solidFill>
              </a:rPr>
              <a:t>liquidités</a:t>
            </a:r>
            <a:r>
              <a:rPr lang="fr-FR" sz="650" dirty="0">
                <a:solidFill>
                  <a:schemeClr val="tx1"/>
                </a:solidFill>
              </a:rPr>
              <a:t> en</a:t>
            </a:r>
            <a:r>
              <a:rPr lang="fr-FR" sz="650" b="1" dirty="0">
                <a:solidFill>
                  <a:schemeClr val="tx1"/>
                </a:solidFill>
              </a:rPr>
              <a:t> épargne financière</a:t>
            </a:r>
            <a:endParaRPr lang="fr-FR" sz="650" dirty="0">
              <a:solidFill>
                <a:schemeClr val="tx1"/>
              </a:solidFill>
            </a:endParaRPr>
          </a:p>
          <a:p>
            <a:pPr marL="182563"/>
            <a:r>
              <a:rPr lang="fr-FR" sz="650" dirty="0">
                <a:solidFill>
                  <a:schemeClr val="tx1"/>
                </a:solidFill>
              </a:rPr>
              <a:t>Pour un projet avec un montant apporté, </a:t>
            </a:r>
            <a:r>
              <a:rPr lang="fr-FR" sz="650" b="1" dirty="0">
                <a:solidFill>
                  <a:schemeClr val="tx1"/>
                </a:solidFill>
              </a:rPr>
              <a:t>deux</a:t>
            </a:r>
            <a:r>
              <a:rPr lang="fr-FR" sz="650" dirty="0">
                <a:solidFill>
                  <a:schemeClr val="tx1"/>
                </a:solidFill>
              </a:rPr>
              <a:t> </a:t>
            </a:r>
            <a:r>
              <a:rPr lang="fr-FR" sz="650" b="1" dirty="0">
                <a:solidFill>
                  <a:schemeClr val="tx1"/>
                </a:solidFill>
              </a:rPr>
              <a:t>possibilités</a:t>
            </a:r>
            <a:r>
              <a:rPr lang="fr-FR" sz="650" dirty="0">
                <a:solidFill>
                  <a:schemeClr val="tx1"/>
                </a:solidFill>
              </a:rPr>
              <a:t> sont offertes au client </a:t>
            </a:r>
          </a:p>
          <a:p>
            <a:pPr marL="357188" indent="-177800">
              <a:buFont typeface="Courier New" panose="02070309020205020404" pitchFamily="49" charset="0"/>
              <a:buChar char="o"/>
            </a:pPr>
            <a:r>
              <a:rPr lang="fr-FR" sz="650" b="1" dirty="0">
                <a:solidFill>
                  <a:schemeClr val="tx1"/>
                </a:solidFill>
              </a:rPr>
              <a:t>Investir des liquidités</a:t>
            </a:r>
            <a:r>
              <a:rPr lang="fr-FR" sz="650" dirty="0">
                <a:solidFill>
                  <a:schemeClr val="tx1"/>
                </a:solidFill>
              </a:rPr>
              <a:t> à partir du compte chèque ou des livrets détenus par le client dans l’établissement </a:t>
            </a:r>
            <a:r>
              <a:rPr lang="fr-FR" sz="650" dirty="0">
                <a:solidFill>
                  <a:schemeClr val="tx1"/>
                </a:solidFill>
                <a:sym typeface="Wingdings" panose="05000000000000000000" pitchFamily="2" charset="2"/>
              </a:rPr>
              <a:t>depuis la page « Votre épargne de précaution »</a:t>
            </a:r>
          </a:p>
          <a:p>
            <a:pPr marL="357188" indent="-177800">
              <a:buFont typeface="Courier New" panose="02070309020205020404" pitchFamily="49" charset="0"/>
              <a:buChar char="o"/>
            </a:pPr>
            <a:r>
              <a:rPr lang="fr-FR" sz="650" dirty="0">
                <a:solidFill>
                  <a:schemeClr val="tx1"/>
                </a:solidFill>
              </a:rPr>
              <a:t>Déclarer des </a:t>
            </a:r>
            <a:r>
              <a:rPr lang="fr-FR" sz="650" b="1" dirty="0">
                <a:solidFill>
                  <a:schemeClr val="tx1"/>
                </a:solidFill>
              </a:rPr>
              <a:t>avoirs externes et indiquer la part à </a:t>
            </a:r>
            <a:r>
              <a:rPr lang="fr-FR" sz="650" dirty="0">
                <a:solidFill>
                  <a:schemeClr val="tx1"/>
                </a:solidFill>
              </a:rPr>
              <a:t>investir dans le(s) projet(s) à la page « Souhaitez-vous déclarer des avoirs dans d’autres établissements ? »</a:t>
            </a:r>
          </a:p>
          <a:p>
            <a:endParaRPr lang="fr-FR" sz="500" dirty="0">
              <a:solidFill>
                <a:schemeClr val="tx1"/>
              </a:solidFill>
            </a:endParaRPr>
          </a:p>
          <a:p>
            <a:pPr marL="182563"/>
            <a:r>
              <a:rPr lang="fr-FR" sz="650" dirty="0">
                <a:solidFill>
                  <a:schemeClr val="tx1"/>
                </a:solidFill>
              </a:rPr>
              <a:t>Accéder à la rubrique « </a:t>
            </a:r>
            <a:r>
              <a:rPr lang="fr-FR" sz="650" b="1" dirty="0">
                <a:solidFill>
                  <a:schemeClr val="tx1"/>
                </a:solidFill>
              </a:rPr>
              <a:t>Lister mes projets </a:t>
            </a:r>
            <a:r>
              <a:rPr lang="fr-FR" sz="650" dirty="0">
                <a:solidFill>
                  <a:schemeClr val="tx1"/>
                </a:solidFill>
              </a:rPr>
              <a:t>» et choisir le projet souhaité par le client</a:t>
            </a:r>
          </a:p>
          <a:p>
            <a:pPr marL="182563"/>
            <a:r>
              <a:rPr lang="fr-FR" sz="650" dirty="0">
                <a:solidFill>
                  <a:schemeClr val="tx1"/>
                </a:solidFill>
              </a:rPr>
              <a:t>Dans la rubrique « Votre objectif », sélectionner « </a:t>
            </a:r>
            <a:r>
              <a:rPr lang="fr-FR" sz="650" b="1" dirty="0">
                <a:solidFill>
                  <a:schemeClr val="tx1"/>
                </a:solidFill>
              </a:rPr>
              <a:t>Versement initial</a:t>
            </a:r>
            <a:r>
              <a:rPr lang="fr-FR" sz="650" dirty="0">
                <a:solidFill>
                  <a:schemeClr val="tx1"/>
                </a:solidFill>
              </a:rPr>
              <a:t> » et indiquer :</a:t>
            </a:r>
          </a:p>
          <a:p>
            <a:pPr marL="354013" indent="-171450">
              <a:buFont typeface="Courier New" panose="02070309020205020404" pitchFamily="49" charset="0"/>
              <a:buChar char="o"/>
            </a:pPr>
            <a:r>
              <a:rPr lang="fr-FR" sz="650" dirty="0">
                <a:solidFill>
                  <a:schemeClr val="tx1"/>
                </a:solidFill>
              </a:rPr>
              <a:t>Le </a:t>
            </a:r>
            <a:r>
              <a:rPr lang="fr-FR" sz="650" b="1" dirty="0">
                <a:solidFill>
                  <a:schemeClr val="tx1"/>
                </a:solidFill>
              </a:rPr>
              <a:t>montant</a:t>
            </a:r>
            <a:r>
              <a:rPr lang="fr-FR" sz="650" dirty="0">
                <a:solidFill>
                  <a:schemeClr val="tx1"/>
                </a:solidFill>
              </a:rPr>
              <a:t> apporté</a:t>
            </a:r>
          </a:p>
          <a:p>
            <a:pPr marL="354013" indent="-171450">
              <a:buFont typeface="Courier New" panose="02070309020205020404" pitchFamily="49" charset="0"/>
              <a:buChar char="o"/>
            </a:pPr>
            <a:r>
              <a:rPr lang="fr-FR" sz="650" b="1" dirty="0">
                <a:solidFill>
                  <a:schemeClr val="tx1"/>
                </a:solidFill>
              </a:rPr>
              <a:t>L’horizon</a:t>
            </a:r>
            <a:r>
              <a:rPr lang="fr-FR" sz="650" dirty="0">
                <a:solidFill>
                  <a:schemeClr val="tx1"/>
                </a:solidFill>
              </a:rPr>
              <a:t> de placement</a:t>
            </a:r>
          </a:p>
          <a:p>
            <a:pPr marL="354013" indent="-171450">
              <a:buFont typeface="Courier New" panose="02070309020205020404" pitchFamily="49" charset="0"/>
              <a:buChar char="o"/>
            </a:pPr>
            <a:r>
              <a:rPr lang="fr-FR" sz="650" dirty="0">
                <a:solidFill>
                  <a:schemeClr val="tx1"/>
                </a:solidFill>
              </a:rPr>
              <a:t>Les </a:t>
            </a:r>
            <a:r>
              <a:rPr lang="fr-FR" sz="650" b="1" dirty="0">
                <a:solidFill>
                  <a:schemeClr val="tx1"/>
                </a:solidFill>
              </a:rPr>
              <a:t>mensualités apportées </a:t>
            </a:r>
            <a:r>
              <a:rPr lang="fr-FR" sz="650" dirty="0">
                <a:solidFill>
                  <a:schemeClr val="tx1"/>
                </a:solidFill>
              </a:rPr>
              <a:t>(VP)</a:t>
            </a:r>
            <a:r>
              <a:rPr lang="fr-FR" sz="650" b="1" dirty="0">
                <a:solidFill>
                  <a:schemeClr val="tx1"/>
                </a:solidFill>
              </a:rPr>
              <a:t> </a:t>
            </a:r>
            <a:r>
              <a:rPr lang="fr-FR" sz="650" dirty="0">
                <a:solidFill>
                  <a:schemeClr val="tx1"/>
                </a:solidFill>
              </a:rPr>
              <a:t>le cas échéant</a:t>
            </a:r>
          </a:p>
          <a:p>
            <a:pPr marL="182563"/>
            <a:r>
              <a:rPr lang="fr-FR" sz="650" dirty="0">
                <a:solidFill>
                  <a:schemeClr val="tx1"/>
                </a:solidFill>
              </a:rPr>
              <a:t>Enfin sélectionner le </a:t>
            </a:r>
            <a:r>
              <a:rPr lang="fr-FR" sz="650" u="sng" dirty="0">
                <a:solidFill>
                  <a:schemeClr val="tx1"/>
                </a:solidFill>
              </a:rPr>
              <a:t>contrat éligible à la gestion déléguée</a:t>
            </a:r>
            <a:r>
              <a:rPr lang="fr-FR" sz="650" dirty="0">
                <a:solidFill>
                  <a:schemeClr val="tx1"/>
                </a:solidFill>
              </a:rPr>
              <a:t> auquel le client souhaite souscrire puis cliquer sur « Générer une proposition » </a:t>
            </a:r>
          </a:p>
          <a:p>
            <a:pPr marL="182563"/>
            <a:endParaRPr lang="fr-FR" sz="500" dirty="0">
              <a:solidFill>
                <a:schemeClr val="tx1"/>
              </a:solidFill>
            </a:endParaRPr>
          </a:p>
          <a:p>
            <a:pPr marL="182563" marR="0" lvl="0" indent="0" defTabSz="914400" rtl="0" eaLnBrk="1" fontAlgn="auto" latinLnBrk="0" hangingPunct="1">
              <a:lnSpc>
                <a:spcPct val="100000"/>
              </a:lnSpc>
              <a:spcBef>
                <a:spcPts val="0"/>
              </a:spcBef>
              <a:spcAft>
                <a:spcPts val="0"/>
              </a:spcAft>
              <a:buClrTx/>
              <a:buSzTx/>
              <a:buFontTx/>
              <a:buNone/>
              <a:tabLst/>
              <a:defRPr/>
            </a:pPr>
            <a:r>
              <a:rPr kumimoji="0" lang="fr-FR" sz="650" b="0" i="0" u="none" strike="noStrike" kern="0" cap="none" spc="0" normalizeH="0" baseline="0" noProof="0" dirty="0">
                <a:ln>
                  <a:noFill/>
                </a:ln>
                <a:solidFill>
                  <a:srgbClr val="000000"/>
                </a:solidFill>
                <a:effectLst/>
                <a:uLnTx/>
                <a:uFillTx/>
                <a:latin typeface="Arial" panose="020B0604020202020204"/>
                <a:ea typeface="+mn-ea"/>
                <a:cs typeface="+mn-cs"/>
                <a:sym typeface="Arial"/>
              </a:rPr>
              <a:t>Un écran récapitule les projets créés, cliquer sur « </a:t>
            </a:r>
            <a:r>
              <a:rPr kumimoji="0" lang="fr-FR" sz="650" b="1" i="0" u="none" strike="noStrike" kern="0" cap="none" spc="0" normalizeH="0" baseline="0" noProof="0" dirty="0">
                <a:ln>
                  <a:noFill/>
                </a:ln>
                <a:solidFill>
                  <a:srgbClr val="000000"/>
                </a:solidFill>
                <a:effectLst/>
                <a:uLnTx/>
                <a:uFillTx/>
                <a:latin typeface="Arial" panose="020B0604020202020204"/>
                <a:ea typeface="+mn-ea"/>
                <a:cs typeface="+mn-cs"/>
                <a:sym typeface="Arial"/>
              </a:rPr>
              <a:t>Consulter</a:t>
            </a:r>
            <a:r>
              <a:rPr kumimoji="0" lang="fr-FR" sz="650" b="0" i="0" u="none" strike="noStrike" kern="0" cap="none" spc="0" normalizeH="0" baseline="0" noProof="0" dirty="0">
                <a:ln>
                  <a:noFill/>
                </a:ln>
                <a:solidFill>
                  <a:srgbClr val="000000"/>
                </a:solidFill>
                <a:effectLst/>
                <a:uLnTx/>
                <a:uFillTx/>
                <a:latin typeface="Arial" panose="020B0604020202020204"/>
                <a:ea typeface="+mn-ea"/>
                <a:cs typeface="+mn-cs"/>
                <a:sym typeface="Arial"/>
              </a:rPr>
              <a:t> » pour accéder à la </a:t>
            </a:r>
            <a:r>
              <a:rPr kumimoji="0" lang="fr-FR" sz="650" b="1" i="0" u="none" strike="noStrike" kern="0" cap="none" spc="0" normalizeH="0" baseline="0" noProof="0" dirty="0">
                <a:ln>
                  <a:noFill/>
                </a:ln>
                <a:solidFill>
                  <a:srgbClr val="000000"/>
                </a:solidFill>
                <a:effectLst/>
                <a:uLnTx/>
                <a:uFillTx/>
                <a:latin typeface="Arial" panose="020B0604020202020204"/>
                <a:ea typeface="+mn-ea"/>
                <a:cs typeface="+mn-cs"/>
                <a:sym typeface="Arial"/>
              </a:rPr>
              <a:t>proposition. </a:t>
            </a:r>
            <a:r>
              <a:rPr lang="fr-FR" sz="650" b="1" dirty="0">
                <a:solidFill>
                  <a:srgbClr val="000000"/>
                </a:solidFill>
                <a:latin typeface="Arial" panose="020B0604020202020204"/>
              </a:rPr>
              <a:t>U</a:t>
            </a:r>
            <a:r>
              <a:rPr kumimoji="0" lang="fr-FR" sz="650" b="1" i="0" u="none" strike="noStrike" kern="0" cap="none" spc="0" normalizeH="0" baseline="0" noProof="0" dirty="0">
                <a:ln>
                  <a:noFill/>
                </a:ln>
                <a:solidFill>
                  <a:srgbClr val="000000"/>
                </a:solidFill>
                <a:effectLst/>
                <a:uLnTx/>
                <a:uFillTx/>
                <a:latin typeface="Arial" panose="020B0604020202020204"/>
                <a:ea typeface="+mn-ea"/>
                <a:cs typeface="+mn-cs"/>
                <a:sym typeface="Arial"/>
              </a:rPr>
              <a:t>ne icône de mains enlacées         apparaitra à droite de l’intitulé du contrat associé au projet, lorsque celui-ci peut être placé en gestion déléguée. </a:t>
            </a:r>
          </a:p>
          <a:p>
            <a:pPr marL="182563" marR="0" lvl="0" indent="0" defTabSz="914400" rtl="0" eaLnBrk="1" fontAlgn="auto" latinLnBrk="0" hangingPunct="1">
              <a:lnSpc>
                <a:spcPct val="100000"/>
              </a:lnSpc>
              <a:spcBef>
                <a:spcPts val="0"/>
              </a:spcBef>
              <a:spcAft>
                <a:spcPts val="0"/>
              </a:spcAft>
              <a:buClrTx/>
              <a:buSzTx/>
              <a:buFontTx/>
              <a:buNone/>
              <a:tabLst/>
              <a:defRPr/>
            </a:pPr>
            <a:endParaRPr kumimoji="0" lang="fr-FR" sz="650"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182563" marR="0" lvl="0" indent="0" defTabSz="914400" rtl="0" eaLnBrk="1" fontAlgn="auto" latinLnBrk="0" hangingPunct="1">
              <a:lnSpc>
                <a:spcPct val="100000"/>
              </a:lnSpc>
              <a:spcBef>
                <a:spcPts val="0"/>
              </a:spcBef>
              <a:spcAft>
                <a:spcPts val="0"/>
              </a:spcAft>
              <a:buClrTx/>
              <a:buSzTx/>
              <a:buFontTx/>
              <a:buNone/>
              <a:tabLst/>
              <a:defRPr/>
            </a:pPr>
            <a:r>
              <a:rPr kumimoji="0" lang="fr-FR" sz="650" b="0" i="0" u="none" strike="noStrike" kern="0" cap="none" spc="0" normalizeH="0" baseline="0" noProof="0" dirty="0">
                <a:ln>
                  <a:noFill/>
                </a:ln>
                <a:solidFill>
                  <a:srgbClr val="000000"/>
                </a:solidFill>
                <a:effectLst/>
                <a:uLnTx/>
                <a:uFillTx/>
                <a:latin typeface="Arial" panose="020B0604020202020204"/>
                <a:ea typeface="+mn-ea"/>
                <a:cs typeface="+mn-cs"/>
                <a:sym typeface="Arial"/>
              </a:rPr>
              <a:t>Après avoir cliqué sur l’icone, il conviendra alors de choisir le mode « Gestion déléguée » ainsi que les instruments en cohabitation le cas échéant. </a:t>
            </a:r>
          </a:p>
          <a:p>
            <a:pPr marL="182563">
              <a:spcBef>
                <a:spcPts val="300"/>
              </a:spcBef>
            </a:pPr>
            <a:r>
              <a:rPr lang="fr-FR" sz="650" dirty="0">
                <a:solidFill>
                  <a:schemeClr val="tx1"/>
                </a:solidFill>
              </a:rPr>
              <a:t>Les supports </a:t>
            </a:r>
            <a:r>
              <a:rPr lang="fr-FR" sz="650" dirty="0" err="1">
                <a:solidFill>
                  <a:schemeClr val="tx1"/>
                </a:solidFill>
              </a:rPr>
              <a:t>cohabitables</a:t>
            </a:r>
            <a:r>
              <a:rPr lang="fr-FR" sz="650" dirty="0">
                <a:solidFill>
                  <a:schemeClr val="tx1"/>
                </a:solidFill>
              </a:rPr>
              <a:t> (exemple pour les contrats BPCE Vie : produits structurés, emprunts, supports immobiliers et gamme Selectiz)</a:t>
            </a:r>
            <a:r>
              <a:rPr kumimoji="0" lang="fr-FR" sz="650" b="0" i="0" u="none" strike="noStrike" kern="0" cap="none" spc="0" normalizeH="0" baseline="0" noProof="0" dirty="0">
                <a:ln>
                  <a:noFill/>
                </a:ln>
                <a:solidFill>
                  <a:srgbClr val="000000"/>
                </a:solidFill>
                <a:effectLst/>
                <a:uLnTx/>
                <a:uFillTx/>
                <a:latin typeface="Arial" panose="020B0604020202020204"/>
                <a:sym typeface="Arial"/>
              </a:rPr>
              <a:t> </a:t>
            </a:r>
            <a:r>
              <a:rPr lang="fr-FR" sz="650" dirty="0">
                <a:solidFill>
                  <a:schemeClr val="tx1"/>
                </a:solidFill>
              </a:rPr>
              <a:t>proposés dans l’allocation s’afficheront systématiquement dans la rubrique « Vos choix d’allocations » et seront par défaut placés en cohabitation dans leur intégralité.</a:t>
            </a:r>
          </a:p>
          <a:p>
            <a:pPr marL="182563">
              <a:spcBef>
                <a:spcPts val="300"/>
              </a:spcBef>
            </a:pPr>
            <a:r>
              <a:rPr lang="fr-FR" sz="650" dirty="0">
                <a:solidFill>
                  <a:schemeClr val="tx1"/>
                </a:solidFill>
              </a:rPr>
              <a:t>Par ailleurs, dans le cadre d’un contrat en cohabitation illimitée (GSM type FIC-FID sur assurance vie Natixis Life ou OG/GSM sur assurance vie NWM),</a:t>
            </a:r>
            <a:r>
              <a:rPr lang="fr-FR" sz="650" b="1" dirty="0">
                <a:solidFill>
                  <a:schemeClr val="tx1"/>
                </a:solidFill>
              </a:rPr>
              <a:t> </a:t>
            </a:r>
            <a:r>
              <a:rPr lang="fr-FR" sz="650" dirty="0">
                <a:solidFill>
                  <a:schemeClr val="tx1"/>
                </a:solidFill>
              </a:rPr>
              <a:t>les supports </a:t>
            </a:r>
            <a:r>
              <a:rPr lang="fr-FR" sz="650" dirty="0" err="1">
                <a:solidFill>
                  <a:schemeClr val="tx1"/>
                </a:solidFill>
              </a:rPr>
              <a:t>cohabitables</a:t>
            </a:r>
            <a:r>
              <a:rPr lang="fr-FR" sz="650" dirty="0">
                <a:solidFill>
                  <a:schemeClr val="tx1"/>
                </a:solidFill>
              </a:rPr>
              <a:t> hors produits structurés/emprunts/supports immobiliers, n’apparaissent pas en affichage direct et sont placés par défaut dans la poche en Gestion Déléguée. Ainsi, pour ceux-ci, il est nécessaire de cliquer sur l’intitulé « Voir tous les supports mis en gestion déléguée » pour les afficher et décider, le cas échéant, de placer certains supports en cohabitation. </a:t>
            </a:r>
          </a:p>
          <a:p>
            <a:pPr marL="182563" algn="just">
              <a:spcBef>
                <a:spcPts val="300"/>
              </a:spcBef>
            </a:pPr>
            <a:r>
              <a:rPr lang="fr-FR" sz="650" b="1" i="1" u="sng" dirty="0">
                <a:solidFill>
                  <a:schemeClr val="accent5"/>
                </a:solidFill>
              </a:rPr>
              <a:t>Note </a:t>
            </a:r>
            <a:r>
              <a:rPr lang="fr-FR" sz="650" dirty="0">
                <a:solidFill>
                  <a:schemeClr val="accent5"/>
                </a:solidFill>
              </a:rPr>
              <a:t>: </a:t>
            </a:r>
            <a:r>
              <a:rPr lang="fr-FR" sz="650" i="1" dirty="0">
                <a:solidFill>
                  <a:schemeClr val="accent5"/>
                </a:solidFill>
              </a:rPr>
              <a:t>Sur choix client, il est possible de </a:t>
            </a:r>
            <a:r>
              <a:rPr lang="fr-FR" sz="650" b="1" i="1" dirty="0">
                <a:solidFill>
                  <a:schemeClr val="accent5"/>
                </a:solidFill>
              </a:rPr>
              <a:t>diminuer partiellement </a:t>
            </a:r>
            <a:r>
              <a:rPr lang="fr-FR" sz="650" i="1" dirty="0">
                <a:solidFill>
                  <a:schemeClr val="accent5"/>
                </a:solidFill>
              </a:rPr>
              <a:t>(en saisissant le montant) </a:t>
            </a:r>
            <a:r>
              <a:rPr lang="fr-FR" sz="650" b="1" i="1" dirty="0">
                <a:solidFill>
                  <a:schemeClr val="accent5"/>
                </a:solidFill>
              </a:rPr>
              <a:t>ou totalement </a:t>
            </a:r>
            <a:r>
              <a:rPr lang="fr-FR" sz="650" i="1" dirty="0">
                <a:solidFill>
                  <a:schemeClr val="accent5"/>
                </a:solidFill>
              </a:rPr>
              <a:t>(en cliquant sur les doubles flèches) les montants proposés par défaut pour chacun des supports éligibles à la cohabitation. </a:t>
            </a:r>
          </a:p>
          <a:p>
            <a:pPr marL="182563"/>
            <a:endParaRPr lang="fr-FR" sz="700" b="1" dirty="0">
              <a:solidFill>
                <a:schemeClr val="tx1"/>
              </a:solidFill>
            </a:endParaRPr>
          </a:p>
          <a:p>
            <a:endParaRPr lang="fr-FR" sz="700" dirty="0">
              <a:solidFill>
                <a:schemeClr val="tx1"/>
              </a:solidFill>
            </a:endParaRPr>
          </a:p>
          <a:p>
            <a:endParaRPr lang="fr-FR" sz="700" dirty="0">
              <a:solidFill>
                <a:schemeClr val="tx1"/>
              </a:solidFill>
            </a:endParaRPr>
          </a:p>
        </p:txBody>
      </p:sp>
      <p:sp>
        <p:nvSpPr>
          <p:cNvPr id="10" name="Rectangle 9">
            <a:extLst>
              <a:ext uri="{FF2B5EF4-FFF2-40B4-BE49-F238E27FC236}">
                <a16:creationId xmlns:a16="http://schemas.microsoft.com/office/drawing/2014/main" id="{A18FD827-14A9-493F-8DD3-F5B25B7494B9}"/>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16" name="Ellipse 15">
            <a:extLst>
              <a:ext uri="{FF2B5EF4-FFF2-40B4-BE49-F238E27FC236}">
                <a16:creationId xmlns:a16="http://schemas.microsoft.com/office/drawing/2014/main" id="{EFFE92DC-8CCE-4EC0-8477-071E9989BA8B}"/>
              </a:ext>
            </a:extLst>
          </p:cNvPr>
          <p:cNvSpPr/>
          <p:nvPr/>
        </p:nvSpPr>
        <p:spPr>
          <a:xfrm>
            <a:off x="654001" y="1940793"/>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27" name="Rectangle 26">
            <a:extLst>
              <a:ext uri="{FF2B5EF4-FFF2-40B4-BE49-F238E27FC236}">
                <a16:creationId xmlns:a16="http://schemas.microsoft.com/office/drawing/2014/main" id="{6A0ACE04-7AFD-4971-A3B2-E90BF841A76E}"/>
              </a:ext>
            </a:extLst>
          </p:cNvPr>
          <p:cNvSpPr/>
          <p:nvPr/>
        </p:nvSpPr>
        <p:spPr>
          <a:xfrm>
            <a:off x="696212" y="3830086"/>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A914E2DB-0B80-483F-9260-C88F9DE5D295}"/>
              </a:ext>
            </a:extLst>
          </p:cNvPr>
          <p:cNvSpPr/>
          <p:nvPr/>
        </p:nvSpPr>
        <p:spPr>
          <a:xfrm>
            <a:off x="654000" y="2675103"/>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34" name="Ellipse 33">
            <a:extLst>
              <a:ext uri="{FF2B5EF4-FFF2-40B4-BE49-F238E27FC236}">
                <a16:creationId xmlns:a16="http://schemas.microsoft.com/office/drawing/2014/main" id="{99402958-67AF-42F2-95AF-03D0D68D5D72}"/>
              </a:ext>
            </a:extLst>
          </p:cNvPr>
          <p:cNvSpPr/>
          <p:nvPr/>
        </p:nvSpPr>
        <p:spPr>
          <a:xfrm>
            <a:off x="655390" y="1134836"/>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pic>
        <p:nvPicPr>
          <p:cNvPr id="20" name="Image 19">
            <a:hlinkClick r:id="rId6"/>
            <a:extLst>
              <a:ext uri="{FF2B5EF4-FFF2-40B4-BE49-F238E27FC236}">
                <a16:creationId xmlns:a16="http://schemas.microsoft.com/office/drawing/2014/main" id="{7CB4B6C3-CE8C-43DE-A1F3-F4C5848537E3}"/>
              </a:ext>
            </a:extLst>
          </p:cNvPr>
          <p:cNvPicPr>
            <a:picLocks noChangeAspect="1"/>
          </p:cNvPicPr>
          <p:nvPr/>
        </p:nvPicPr>
        <p:blipFill>
          <a:blip r:embed="rId7"/>
          <a:stretch>
            <a:fillRect/>
          </a:stretch>
        </p:blipFill>
        <p:spPr>
          <a:xfrm>
            <a:off x="8167370" y="1093"/>
            <a:ext cx="976630" cy="298734"/>
          </a:xfrm>
          <a:prstGeom prst="rect">
            <a:avLst/>
          </a:prstGeom>
        </p:spPr>
      </p:pic>
      <p:sp>
        <p:nvSpPr>
          <p:cNvPr id="14" name="Rectangle 13">
            <a:extLst>
              <a:ext uri="{FF2B5EF4-FFF2-40B4-BE49-F238E27FC236}">
                <a16:creationId xmlns:a16="http://schemas.microsoft.com/office/drawing/2014/main" id="{857809CB-AA52-4959-8A8A-AFC74F14F40E}"/>
              </a:ext>
            </a:extLst>
          </p:cNvPr>
          <p:cNvSpPr/>
          <p:nvPr/>
        </p:nvSpPr>
        <p:spPr>
          <a:xfrm>
            <a:off x="8402937" y="1806315"/>
            <a:ext cx="128742" cy="8414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a:extLst>
              <a:ext uri="{FF2B5EF4-FFF2-40B4-BE49-F238E27FC236}">
                <a16:creationId xmlns:a16="http://schemas.microsoft.com/office/drawing/2014/main" id="{B5C5F8D2-F30C-4012-8E86-4B8FAFB896BB}"/>
              </a:ext>
            </a:extLst>
          </p:cNvPr>
          <p:cNvSpPr/>
          <p:nvPr/>
        </p:nvSpPr>
        <p:spPr>
          <a:xfrm>
            <a:off x="4998808" y="1723327"/>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22" name="Ellipse 21">
            <a:extLst>
              <a:ext uri="{FF2B5EF4-FFF2-40B4-BE49-F238E27FC236}">
                <a16:creationId xmlns:a16="http://schemas.microsoft.com/office/drawing/2014/main" id="{1FA6D58B-1A1F-492B-BF55-99AC4EB41B76}"/>
              </a:ext>
            </a:extLst>
          </p:cNvPr>
          <p:cNvSpPr/>
          <p:nvPr/>
        </p:nvSpPr>
        <p:spPr>
          <a:xfrm>
            <a:off x="654000" y="3040951"/>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sp>
        <p:nvSpPr>
          <p:cNvPr id="3" name="Rectangle 2">
            <a:extLst>
              <a:ext uri="{FF2B5EF4-FFF2-40B4-BE49-F238E27FC236}">
                <a16:creationId xmlns:a16="http://schemas.microsoft.com/office/drawing/2014/main" id="{2DB1F36D-0C97-44A6-9A0C-82767ABBEDC1}"/>
              </a:ext>
            </a:extLst>
          </p:cNvPr>
          <p:cNvSpPr/>
          <p:nvPr/>
        </p:nvSpPr>
        <p:spPr>
          <a:xfrm>
            <a:off x="624637" y="3331647"/>
            <a:ext cx="252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500">
                <a:latin typeface="Montserrat SemiBold" panose="020B0604020202020204" charset="0"/>
              </a:rPr>
              <a:t>4a &amp; 4b</a:t>
            </a:r>
          </a:p>
        </p:txBody>
      </p:sp>
      <p:sp>
        <p:nvSpPr>
          <p:cNvPr id="5" name="Rectangle 4">
            <a:extLst>
              <a:ext uri="{FF2B5EF4-FFF2-40B4-BE49-F238E27FC236}">
                <a16:creationId xmlns:a16="http://schemas.microsoft.com/office/drawing/2014/main" id="{EE1DFA93-663F-4907-91A3-91C44EA244A0}"/>
              </a:ext>
            </a:extLst>
          </p:cNvPr>
          <p:cNvSpPr/>
          <p:nvPr/>
        </p:nvSpPr>
        <p:spPr>
          <a:xfrm>
            <a:off x="624637" y="4401697"/>
            <a:ext cx="252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500">
                <a:latin typeface="Montserrat SemiBold" panose="020B0604020202020204" charset="0"/>
              </a:rPr>
              <a:t>4a &amp; 4b</a:t>
            </a:r>
          </a:p>
        </p:txBody>
      </p:sp>
      <p:sp>
        <p:nvSpPr>
          <p:cNvPr id="6" name="Rectangle 5">
            <a:extLst>
              <a:ext uri="{FF2B5EF4-FFF2-40B4-BE49-F238E27FC236}">
                <a16:creationId xmlns:a16="http://schemas.microsoft.com/office/drawing/2014/main" id="{36977B23-E02B-4EBF-A01C-C334D81AAB40}"/>
              </a:ext>
            </a:extLst>
          </p:cNvPr>
          <p:cNvSpPr/>
          <p:nvPr/>
        </p:nvSpPr>
        <p:spPr>
          <a:xfrm>
            <a:off x="768637" y="3761797"/>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500">
                <a:latin typeface="Montserrat SemiBold" panose="020B0604020202020204" charset="0"/>
              </a:rPr>
              <a:t>4b</a:t>
            </a:r>
          </a:p>
        </p:txBody>
      </p:sp>
      <p:sp>
        <p:nvSpPr>
          <p:cNvPr id="21" name="Rectangle 20">
            <a:extLst>
              <a:ext uri="{FF2B5EF4-FFF2-40B4-BE49-F238E27FC236}">
                <a16:creationId xmlns:a16="http://schemas.microsoft.com/office/drawing/2014/main" id="{6A8F9D94-F39D-43F2-90A2-8F15AFF1A7C8}"/>
              </a:ext>
            </a:extLst>
          </p:cNvPr>
          <p:cNvSpPr/>
          <p:nvPr/>
        </p:nvSpPr>
        <p:spPr>
          <a:xfrm>
            <a:off x="7439542" y="4228655"/>
            <a:ext cx="935611" cy="102044"/>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E3ADEEA2-430A-4A2B-924E-0EDE6C0EB75E}"/>
              </a:ext>
            </a:extLst>
          </p:cNvPr>
          <p:cNvSpPr txBox="1"/>
          <p:nvPr/>
        </p:nvSpPr>
        <p:spPr>
          <a:xfrm>
            <a:off x="5046316" y="2735185"/>
            <a:ext cx="1927014" cy="276999"/>
          </a:xfrm>
          <a:prstGeom prst="rect">
            <a:avLst/>
          </a:prstGeom>
          <a:noFill/>
        </p:spPr>
        <p:txBody>
          <a:bodyPr wrap="square" rtlCol="0">
            <a:spAutoFit/>
          </a:bodyPr>
          <a:lstStyle/>
          <a:p>
            <a:pPr algn="ctr"/>
            <a:r>
              <a:rPr lang="fr-FR" sz="600" i="1"/>
              <a:t>Contrat à cohabitation limitée</a:t>
            </a:r>
          </a:p>
          <a:p>
            <a:pPr algn="ctr"/>
            <a:r>
              <a:rPr lang="fr-FR" sz="600" i="1"/>
              <a:t> (ASV BPCE Vie, ASV CNP, CTO et PEA)   </a:t>
            </a:r>
          </a:p>
        </p:txBody>
      </p:sp>
      <p:sp>
        <p:nvSpPr>
          <p:cNvPr id="30" name="ZoneTexte 29">
            <a:extLst>
              <a:ext uri="{FF2B5EF4-FFF2-40B4-BE49-F238E27FC236}">
                <a16:creationId xmlns:a16="http://schemas.microsoft.com/office/drawing/2014/main" id="{20FA9D14-B83F-4E83-9F99-F7121ABE90A9}"/>
              </a:ext>
            </a:extLst>
          </p:cNvPr>
          <p:cNvSpPr txBox="1"/>
          <p:nvPr/>
        </p:nvSpPr>
        <p:spPr>
          <a:xfrm>
            <a:off x="6946804" y="2735185"/>
            <a:ext cx="1927014" cy="276999"/>
          </a:xfrm>
          <a:prstGeom prst="rect">
            <a:avLst/>
          </a:prstGeom>
          <a:noFill/>
        </p:spPr>
        <p:txBody>
          <a:bodyPr wrap="square" rtlCol="0">
            <a:spAutoFit/>
          </a:bodyPr>
          <a:lstStyle/>
          <a:p>
            <a:pPr algn="ctr"/>
            <a:r>
              <a:rPr lang="fr-FR" sz="600" i="1"/>
              <a:t>Contrat à cohabitation illimitée</a:t>
            </a:r>
          </a:p>
          <a:p>
            <a:pPr algn="ctr"/>
            <a:r>
              <a:rPr lang="fr-FR" sz="600" i="1"/>
              <a:t> (ASV NL et NWM)   </a:t>
            </a:r>
          </a:p>
        </p:txBody>
      </p:sp>
      <p:sp>
        <p:nvSpPr>
          <p:cNvPr id="32" name="Rectangle 31">
            <a:extLst>
              <a:ext uri="{FF2B5EF4-FFF2-40B4-BE49-F238E27FC236}">
                <a16:creationId xmlns:a16="http://schemas.microsoft.com/office/drawing/2014/main" id="{A7D7648D-6F3B-49B8-9889-F4ACA8A4F9F6}"/>
              </a:ext>
            </a:extLst>
          </p:cNvPr>
          <p:cNvSpPr/>
          <p:nvPr/>
        </p:nvSpPr>
        <p:spPr>
          <a:xfrm>
            <a:off x="5113251" y="3007331"/>
            <a:ext cx="144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700">
                <a:latin typeface="Montserrat SemiBold" panose="020B0604020202020204" charset="0"/>
              </a:rPr>
              <a:t>4a</a:t>
            </a:r>
          </a:p>
        </p:txBody>
      </p:sp>
      <p:sp>
        <p:nvSpPr>
          <p:cNvPr id="36" name="Rectangle 35">
            <a:extLst>
              <a:ext uri="{FF2B5EF4-FFF2-40B4-BE49-F238E27FC236}">
                <a16:creationId xmlns:a16="http://schemas.microsoft.com/office/drawing/2014/main" id="{7E9E2D14-9B60-443C-902A-2E352F33F169}"/>
              </a:ext>
            </a:extLst>
          </p:cNvPr>
          <p:cNvSpPr/>
          <p:nvPr/>
        </p:nvSpPr>
        <p:spPr>
          <a:xfrm>
            <a:off x="7053211" y="3007331"/>
            <a:ext cx="144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700">
                <a:latin typeface="Montserrat SemiBold" panose="020B0604020202020204" charset="0"/>
              </a:rPr>
              <a:t>4b</a:t>
            </a:r>
          </a:p>
        </p:txBody>
      </p:sp>
      <p:sp>
        <p:nvSpPr>
          <p:cNvPr id="50" name="Ellipse 49">
            <a:extLst>
              <a:ext uri="{FF2B5EF4-FFF2-40B4-BE49-F238E27FC236}">
                <a16:creationId xmlns:a16="http://schemas.microsoft.com/office/drawing/2014/main" id="{B93BAC9D-103C-4CF8-AF53-A63B047BF4B9}"/>
              </a:ext>
            </a:extLst>
          </p:cNvPr>
          <p:cNvSpPr/>
          <p:nvPr/>
        </p:nvSpPr>
        <p:spPr>
          <a:xfrm>
            <a:off x="4998808" y="3758171"/>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pic>
        <p:nvPicPr>
          <p:cNvPr id="8" name="Image 7">
            <a:extLst>
              <a:ext uri="{FF2B5EF4-FFF2-40B4-BE49-F238E27FC236}">
                <a16:creationId xmlns:a16="http://schemas.microsoft.com/office/drawing/2014/main" id="{75034D59-2116-41E2-B3F8-8365418A6A83}"/>
              </a:ext>
            </a:extLst>
          </p:cNvPr>
          <p:cNvPicPr>
            <a:picLocks noChangeAspect="1"/>
          </p:cNvPicPr>
          <p:nvPr/>
        </p:nvPicPr>
        <p:blipFill rotWithShape="1">
          <a:blip r:embed="rId8"/>
          <a:srcRect l="89511" t="54553" r="7348" b="41029"/>
          <a:stretch/>
        </p:blipFill>
        <p:spPr>
          <a:xfrm>
            <a:off x="1876587" y="2795790"/>
            <a:ext cx="158229" cy="107995"/>
          </a:xfrm>
          <a:prstGeom prst="rect">
            <a:avLst/>
          </a:prstGeom>
          <a:ln w="3175">
            <a:noFill/>
          </a:ln>
        </p:spPr>
      </p:pic>
      <p:sp>
        <p:nvSpPr>
          <p:cNvPr id="28" name="ZoneTexte 27">
            <a:extLst>
              <a:ext uri="{FF2B5EF4-FFF2-40B4-BE49-F238E27FC236}">
                <a16:creationId xmlns:a16="http://schemas.microsoft.com/office/drawing/2014/main" id="{677C2F6D-14D8-4C22-95CE-D16C40A933A8}"/>
              </a:ext>
            </a:extLst>
          </p:cNvPr>
          <p:cNvSpPr txBox="1"/>
          <p:nvPr/>
        </p:nvSpPr>
        <p:spPr>
          <a:xfrm>
            <a:off x="5039842" y="4682747"/>
            <a:ext cx="1927014" cy="184666"/>
          </a:xfrm>
          <a:prstGeom prst="rect">
            <a:avLst/>
          </a:prstGeom>
          <a:noFill/>
        </p:spPr>
        <p:txBody>
          <a:bodyPr wrap="square" rtlCol="0">
            <a:spAutoFit/>
          </a:bodyPr>
          <a:lstStyle/>
          <a:p>
            <a:pPr algn="ctr"/>
            <a:r>
              <a:rPr lang="fr-FR" sz="600" i="1"/>
              <a:t>Exemple de cohabitation pour un contrat BPCE Vie   </a:t>
            </a:r>
          </a:p>
        </p:txBody>
      </p:sp>
    </p:spTree>
    <p:extLst>
      <p:ext uri="{BB962C8B-B14F-4D97-AF65-F5344CB8AC3E}">
        <p14:creationId xmlns:p14="http://schemas.microsoft.com/office/powerpoint/2010/main" val="2997457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Gestion déléguée à la souscription</a:t>
            </a:r>
            <a:br>
              <a:rPr lang="fr-FR" sz="1800" dirty="0"/>
            </a:br>
            <a:endParaRPr lang="fr-FR" sz="1800" dirty="0"/>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p:txBody>
          <a:bodyPr>
            <a:normAutofit/>
          </a:bodyPr>
          <a:lstStyle/>
          <a:p>
            <a:r>
              <a:rPr lang="fr-FR" sz="1200"/>
              <a:t>Déroulé du cas (2/2)</a:t>
            </a:r>
          </a:p>
        </p:txBody>
      </p:sp>
      <p:sp>
        <p:nvSpPr>
          <p:cNvPr id="4" name="Rectangle 3">
            <a:extLst>
              <a:ext uri="{FF2B5EF4-FFF2-40B4-BE49-F238E27FC236}">
                <a16:creationId xmlns:a16="http://schemas.microsoft.com/office/drawing/2014/main" id="{29CB9718-F33C-45E0-97AD-AD6A26E51A3C}"/>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sz="700" dirty="0">
              <a:solidFill>
                <a:schemeClr val="tx1"/>
              </a:solidFill>
            </a:endParaRPr>
          </a:p>
          <a:p>
            <a:endParaRPr lang="fr-FR" sz="700" dirty="0">
              <a:solidFill>
                <a:schemeClr val="tx1"/>
              </a:solidFill>
            </a:endParaRPr>
          </a:p>
          <a:p>
            <a:pPr marL="182563" algn="just"/>
            <a:r>
              <a:rPr lang="fr-FR" sz="700" dirty="0">
                <a:solidFill>
                  <a:schemeClr val="tx1"/>
                </a:solidFill>
              </a:rPr>
              <a:t>Cliquer ensuite sur « </a:t>
            </a:r>
            <a:r>
              <a:rPr lang="fr-FR" sz="700" b="1" dirty="0">
                <a:solidFill>
                  <a:schemeClr val="tx1"/>
                </a:solidFill>
              </a:rPr>
              <a:t>Valider mon allocation </a:t>
            </a:r>
            <a:r>
              <a:rPr lang="fr-FR" sz="700" dirty="0">
                <a:solidFill>
                  <a:schemeClr val="tx1"/>
                </a:solidFill>
              </a:rPr>
              <a:t>». A cette étape, l’outil vérifie que l’allocation respecte le risque global ainsi que la volatilité globale du client et permet la mise en place d’une gestion déléguée sur son contrat. </a:t>
            </a:r>
          </a:p>
          <a:p>
            <a:pPr marL="182563" algn="just"/>
            <a:r>
              <a:rPr lang="fr-FR" sz="700" dirty="0">
                <a:solidFill>
                  <a:schemeClr val="tx1"/>
                </a:solidFill>
              </a:rPr>
              <a:t>Si tel est bien le cas, </a:t>
            </a:r>
            <a:r>
              <a:rPr lang="fr-FR" sz="700" b="1" dirty="0">
                <a:solidFill>
                  <a:schemeClr val="tx1"/>
                </a:solidFill>
              </a:rPr>
              <a:t>s’affichent alors les profils de gestion déléguée auxquels le client est éligible</a:t>
            </a:r>
            <a:r>
              <a:rPr lang="fr-FR" sz="700" dirty="0">
                <a:solidFill>
                  <a:schemeClr val="tx1"/>
                </a:solidFill>
              </a:rPr>
              <a:t> sur ce projet. </a:t>
            </a:r>
          </a:p>
          <a:p>
            <a:pPr marL="182563" algn="just"/>
            <a:endParaRPr lang="fr-FR" sz="700" dirty="0">
              <a:solidFill>
                <a:schemeClr val="tx1"/>
              </a:solidFill>
            </a:endParaRPr>
          </a:p>
          <a:p>
            <a:pPr marL="182563" algn="just"/>
            <a:r>
              <a:rPr lang="fr-FR" sz="700" b="1" dirty="0">
                <a:solidFill>
                  <a:schemeClr val="tx1"/>
                </a:solidFill>
              </a:rPr>
              <a:t>Dans le cas contraire, aucun profil de gestion n’est proposé</a:t>
            </a:r>
            <a:r>
              <a:rPr lang="fr-FR" sz="700" dirty="0">
                <a:solidFill>
                  <a:schemeClr val="tx1"/>
                </a:solidFill>
              </a:rPr>
              <a:t> et le message d’erreur suivant s’affiche : « Aucun profil n’est éligible, veuillez modifier vos choix »</a:t>
            </a:r>
          </a:p>
          <a:p>
            <a:pPr marL="182563" algn="just"/>
            <a:endParaRPr lang="fr-FR" sz="700" dirty="0">
              <a:solidFill>
                <a:schemeClr val="tx1"/>
              </a:solidFill>
            </a:endParaRPr>
          </a:p>
          <a:p>
            <a:pPr marL="182563" algn="just"/>
            <a:r>
              <a:rPr lang="fr-FR" sz="700" b="1" i="1" u="sng" dirty="0">
                <a:solidFill>
                  <a:schemeClr val="accent5"/>
                </a:solidFill>
              </a:rPr>
              <a:t>Note</a:t>
            </a:r>
            <a:r>
              <a:rPr lang="fr-FR" sz="700" i="1" dirty="0">
                <a:solidFill>
                  <a:schemeClr val="accent5"/>
                </a:solidFill>
              </a:rPr>
              <a:t> : l’outil vérifie également à cette étape que les minimums de détention des supports mis en cohabitation sont bien respectés.</a:t>
            </a:r>
          </a:p>
          <a:p>
            <a:pPr marL="182563" algn="just"/>
            <a:endParaRPr lang="fr-FR" sz="700" i="1" dirty="0">
              <a:solidFill>
                <a:schemeClr val="tx1"/>
              </a:solidFill>
            </a:endParaRPr>
          </a:p>
          <a:p>
            <a:pPr marL="182563" algn="just"/>
            <a:r>
              <a:rPr lang="fr-FR" sz="700" dirty="0">
                <a:solidFill>
                  <a:schemeClr val="tx1"/>
                </a:solidFill>
              </a:rPr>
              <a:t>Choisir enfin le profil de gestion souhaité par le client puis finaliser le parcours jusqu’à la signature de la synthèse.</a:t>
            </a:r>
          </a:p>
          <a:p>
            <a:pPr marL="266700" lvl="1" algn="just"/>
            <a:endParaRPr lang="fr-FR" sz="700" i="1" dirty="0">
              <a:solidFill>
                <a:schemeClr val="accent5"/>
              </a:solidFill>
            </a:endParaRPr>
          </a:p>
          <a:p>
            <a:endParaRPr lang="fr-FR" sz="700" dirty="0">
              <a:solidFill>
                <a:schemeClr val="tx1"/>
              </a:solidFill>
            </a:endParaRPr>
          </a:p>
        </p:txBody>
      </p:sp>
      <p:sp>
        <p:nvSpPr>
          <p:cNvPr id="10" name="Rectangle 9">
            <a:extLst>
              <a:ext uri="{FF2B5EF4-FFF2-40B4-BE49-F238E27FC236}">
                <a16:creationId xmlns:a16="http://schemas.microsoft.com/office/drawing/2014/main" id="{A18FD827-14A9-493F-8DD3-F5B25B7494B9}"/>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16" name="Ellipse 15">
            <a:extLst>
              <a:ext uri="{FF2B5EF4-FFF2-40B4-BE49-F238E27FC236}">
                <a16:creationId xmlns:a16="http://schemas.microsoft.com/office/drawing/2014/main" id="{EFFE92DC-8CCE-4EC0-8477-071E9989BA8B}"/>
              </a:ext>
            </a:extLst>
          </p:cNvPr>
          <p:cNvSpPr/>
          <p:nvPr/>
        </p:nvSpPr>
        <p:spPr>
          <a:xfrm>
            <a:off x="661201" y="2481942"/>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6</a:t>
            </a:r>
          </a:p>
        </p:txBody>
      </p:sp>
      <p:sp>
        <p:nvSpPr>
          <p:cNvPr id="27" name="Rectangle 26">
            <a:extLst>
              <a:ext uri="{FF2B5EF4-FFF2-40B4-BE49-F238E27FC236}">
                <a16:creationId xmlns:a16="http://schemas.microsoft.com/office/drawing/2014/main" id="{6A0ACE04-7AFD-4971-A3B2-E90BF841A76E}"/>
              </a:ext>
            </a:extLst>
          </p:cNvPr>
          <p:cNvSpPr/>
          <p:nvPr/>
        </p:nvSpPr>
        <p:spPr>
          <a:xfrm>
            <a:off x="696212" y="3830086"/>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99402958-67AF-42F2-95AF-03D0D68D5D72}"/>
              </a:ext>
            </a:extLst>
          </p:cNvPr>
          <p:cNvSpPr/>
          <p:nvPr/>
        </p:nvSpPr>
        <p:spPr>
          <a:xfrm>
            <a:off x="655390" y="119704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5</a:t>
            </a:r>
          </a:p>
        </p:txBody>
      </p:sp>
      <p:pic>
        <p:nvPicPr>
          <p:cNvPr id="20" name="Image 19">
            <a:hlinkClick r:id="rId3"/>
            <a:extLst>
              <a:ext uri="{FF2B5EF4-FFF2-40B4-BE49-F238E27FC236}">
                <a16:creationId xmlns:a16="http://schemas.microsoft.com/office/drawing/2014/main" id="{7CB4B6C3-CE8C-43DE-A1F3-F4C5848537E3}"/>
              </a:ext>
            </a:extLst>
          </p:cNvPr>
          <p:cNvPicPr>
            <a:picLocks noChangeAspect="1"/>
          </p:cNvPicPr>
          <p:nvPr/>
        </p:nvPicPr>
        <p:blipFill>
          <a:blip r:embed="rId4"/>
          <a:stretch>
            <a:fillRect/>
          </a:stretch>
        </p:blipFill>
        <p:spPr>
          <a:xfrm>
            <a:off x="8167370" y="1093"/>
            <a:ext cx="976630" cy="298734"/>
          </a:xfrm>
          <a:prstGeom prst="rect">
            <a:avLst/>
          </a:prstGeom>
        </p:spPr>
      </p:pic>
      <p:pic>
        <p:nvPicPr>
          <p:cNvPr id="3" name="Image 2">
            <a:extLst>
              <a:ext uri="{FF2B5EF4-FFF2-40B4-BE49-F238E27FC236}">
                <a16:creationId xmlns:a16="http://schemas.microsoft.com/office/drawing/2014/main" id="{69AE0C4F-FFB4-4CB9-AA6B-A3BDC1505D7A}"/>
              </a:ext>
            </a:extLst>
          </p:cNvPr>
          <p:cNvPicPr>
            <a:picLocks noChangeAspect="1"/>
          </p:cNvPicPr>
          <p:nvPr/>
        </p:nvPicPr>
        <p:blipFill>
          <a:blip r:embed="rId5"/>
          <a:stretch>
            <a:fillRect/>
          </a:stretch>
        </p:blipFill>
        <p:spPr>
          <a:xfrm>
            <a:off x="5067835" y="2866854"/>
            <a:ext cx="3688617" cy="1828355"/>
          </a:xfrm>
          <a:prstGeom prst="rect">
            <a:avLst/>
          </a:prstGeom>
          <a:ln w="3175">
            <a:solidFill>
              <a:schemeClr val="tx1"/>
            </a:solidFill>
          </a:ln>
        </p:spPr>
      </p:pic>
      <p:pic>
        <p:nvPicPr>
          <p:cNvPr id="6" name="Image 5">
            <a:extLst>
              <a:ext uri="{FF2B5EF4-FFF2-40B4-BE49-F238E27FC236}">
                <a16:creationId xmlns:a16="http://schemas.microsoft.com/office/drawing/2014/main" id="{C20D6211-656D-412E-92E0-5C0DEEB997CA}"/>
              </a:ext>
            </a:extLst>
          </p:cNvPr>
          <p:cNvPicPr>
            <a:picLocks noChangeAspect="1"/>
          </p:cNvPicPr>
          <p:nvPr/>
        </p:nvPicPr>
        <p:blipFill>
          <a:blip r:embed="rId6"/>
          <a:stretch>
            <a:fillRect/>
          </a:stretch>
        </p:blipFill>
        <p:spPr>
          <a:xfrm>
            <a:off x="5067837" y="979713"/>
            <a:ext cx="3688617" cy="1828355"/>
          </a:xfrm>
          <a:prstGeom prst="rect">
            <a:avLst/>
          </a:prstGeom>
          <a:ln w="3175">
            <a:solidFill>
              <a:schemeClr val="tx1"/>
            </a:solidFill>
          </a:ln>
        </p:spPr>
      </p:pic>
      <p:sp>
        <p:nvSpPr>
          <p:cNvPr id="7" name="Ellipse 6">
            <a:extLst>
              <a:ext uri="{FF2B5EF4-FFF2-40B4-BE49-F238E27FC236}">
                <a16:creationId xmlns:a16="http://schemas.microsoft.com/office/drawing/2014/main" id="{018599AB-BD19-4DF2-8D3F-0A79401E0EC1}"/>
              </a:ext>
            </a:extLst>
          </p:cNvPr>
          <p:cNvSpPr/>
          <p:nvPr/>
        </p:nvSpPr>
        <p:spPr>
          <a:xfrm>
            <a:off x="4998808" y="179603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5</a:t>
            </a:r>
          </a:p>
        </p:txBody>
      </p:sp>
      <p:sp>
        <p:nvSpPr>
          <p:cNvPr id="8" name="Ellipse 7">
            <a:extLst>
              <a:ext uri="{FF2B5EF4-FFF2-40B4-BE49-F238E27FC236}">
                <a16:creationId xmlns:a16="http://schemas.microsoft.com/office/drawing/2014/main" id="{F081082E-91AA-4270-9146-01E302CEA48B}"/>
              </a:ext>
            </a:extLst>
          </p:cNvPr>
          <p:cNvSpPr/>
          <p:nvPr/>
        </p:nvSpPr>
        <p:spPr>
          <a:xfrm>
            <a:off x="4998808" y="366950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6</a:t>
            </a:r>
          </a:p>
        </p:txBody>
      </p:sp>
      <p:sp>
        <p:nvSpPr>
          <p:cNvPr id="11" name="Rectangle 10">
            <a:extLst>
              <a:ext uri="{FF2B5EF4-FFF2-40B4-BE49-F238E27FC236}">
                <a16:creationId xmlns:a16="http://schemas.microsoft.com/office/drawing/2014/main" id="{862EFE4B-2934-45C6-A87F-45A6DD6D7391}"/>
              </a:ext>
            </a:extLst>
          </p:cNvPr>
          <p:cNvSpPr/>
          <p:nvPr/>
        </p:nvSpPr>
        <p:spPr>
          <a:xfrm>
            <a:off x="7679410" y="2258880"/>
            <a:ext cx="546315" cy="92990"/>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DAB9F42D-0839-45F5-A1D2-B2893EF73355}"/>
              </a:ext>
            </a:extLst>
          </p:cNvPr>
          <p:cNvSpPr/>
          <p:nvPr/>
        </p:nvSpPr>
        <p:spPr>
          <a:xfrm>
            <a:off x="7296309" y="4199151"/>
            <a:ext cx="1279796" cy="346222"/>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73120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A4CBECC-B237-4E06-BEC8-AA46467AE155}"/>
              </a:ext>
            </a:extLst>
          </p:cNvPr>
          <p:cNvPicPr>
            <a:picLocks noChangeAspect="1"/>
          </p:cNvPicPr>
          <p:nvPr/>
        </p:nvPicPr>
        <p:blipFill>
          <a:blip r:embed="rId3"/>
          <a:stretch>
            <a:fillRect/>
          </a:stretch>
        </p:blipFill>
        <p:spPr>
          <a:xfrm>
            <a:off x="5074020" y="2863565"/>
            <a:ext cx="3682433" cy="1828355"/>
          </a:xfrm>
          <a:prstGeom prst="rect">
            <a:avLst/>
          </a:prstGeom>
          <a:ln w="12700">
            <a:solidFill>
              <a:schemeClr val="bg1">
                <a:lumMod val="85000"/>
              </a:schemeClr>
            </a:solidFill>
          </a:ln>
        </p:spPr>
      </p:pic>
      <p:pic>
        <p:nvPicPr>
          <p:cNvPr id="5" name="Image 4" descr="Une image contenant capture d’écran&#10;&#10;Description générée automatiquement">
            <a:extLst>
              <a:ext uri="{FF2B5EF4-FFF2-40B4-BE49-F238E27FC236}">
                <a16:creationId xmlns:a16="http://schemas.microsoft.com/office/drawing/2014/main" id="{46501909-53D4-46B2-ADAE-CD332EB35167}"/>
              </a:ext>
            </a:extLst>
          </p:cNvPr>
          <p:cNvPicPr>
            <a:picLocks noChangeAspect="1"/>
          </p:cNvPicPr>
          <p:nvPr/>
        </p:nvPicPr>
        <p:blipFill>
          <a:blip r:embed="rId4"/>
          <a:stretch>
            <a:fillRect/>
          </a:stretch>
        </p:blipFill>
        <p:spPr>
          <a:xfrm>
            <a:off x="5074020" y="979713"/>
            <a:ext cx="3682433" cy="1828355"/>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Effectuer un versement complémentaire sur un contrat ASV en gestion déléguée avec cohabitation</a:t>
            </a:r>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a:xfrm>
            <a:off x="900385" y="764400"/>
            <a:ext cx="7704098" cy="288032"/>
          </a:xfrm>
        </p:spPr>
        <p:txBody>
          <a:bodyPr>
            <a:normAutofit/>
          </a:bodyPr>
          <a:lstStyle/>
          <a:p>
            <a:r>
              <a:rPr lang="fr-FR" sz="1200"/>
              <a:t>Déroulé du cas</a:t>
            </a:r>
          </a:p>
        </p:txBody>
      </p:sp>
      <p:sp>
        <p:nvSpPr>
          <p:cNvPr id="4" name="Rectangle 3">
            <a:extLst>
              <a:ext uri="{FF2B5EF4-FFF2-40B4-BE49-F238E27FC236}">
                <a16:creationId xmlns:a16="http://schemas.microsoft.com/office/drawing/2014/main" id="{29CB9718-F33C-45E0-97AD-AD6A26E51A3C}"/>
              </a:ext>
            </a:extLst>
          </p:cNvPr>
          <p:cNvSpPr/>
          <p:nvPr/>
        </p:nvSpPr>
        <p:spPr>
          <a:xfrm>
            <a:off x="612321" y="979714"/>
            <a:ext cx="4090308" cy="371475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lvl="0" indent="-171450">
              <a:buFont typeface="Wingdings" panose="05000000000000000000" pitchFamily="2" charset="2"/>
              <a:buChar char="§"/>
            </a:pPr>
            <a:endParaRPr lang="fr-FR" sz="700" dirty="0">
              <a:solidFill>
                <a:srgbClr val="000000"/>
              </a:solidFill>
            </a:endParaRPr>
          </a:p>
          <a:p>
            <a:pPr marL="171450" lvl="0" indent="-171450">
              <a:buFont typeface="Wingdings" panose="05000000000000000000" pitchFamily="2" charset="2"/>
              <a:buChar char="§"/>
            </a:pPr>
            <a:endParaRPr lang="fr-FR" sz="700" dirty="0">
              <a:solidFill>
                <a:srgbClr val="000000"/>
              </a:solidFill>
            </a:endParaRPr>
          </a:p>
          <a:p>
            <a:pPr marL="171450" lvl="0" indent="-171450">
              <a:buFont typeface="Wingdings" panose="05000000000000000000" pitchFamily="2" charset="2"/>
              <a:buChar char="§"/>
            </a:pPr>
            <a:r>
              <a:rPr lang="fr-FR" sz="700" dirty="0">
                <a:solidFill>
                  <a:srgbClr val="000000"/>
                </a:solidFill>
              </a:rPr>
              <a:t>Ouvrir une nouvelle session dans LEA et accéder </a:t>
            </a:r>
            <a:r>
              <a:rPr lang="fr-FR" sz="700" b="1" dirty="0">
                <a:solidFill>
                  <a:srgbClr val="000000"/>
                </a:solidFill>
              </a:rPr>
              <a:t>en premier </a:t>
            </a:r>
            <a:r>
              <a:rPr lang="fr-FR" sz="700" dirty="0">
                <a:solidFill>
                  <a:srgbClr val="000000"/>
                </a:solidFill>
              </a:rPr>
              <a:t>à la rubrique « </a:t>
            </a:r>
            <a:r>
              <a:rPr lang="fr-FR" sz="700" b="1" dirty="0">
                <a:solidFill>
                  <a:srgbClr val="000000"/>
                </a:solidFill>
              </a:rPr>
              <a:t>Renseigner mon épargne </a:t>
            </a:r>
            <a:r>
              <a:rPr lang="fr-FR" sz="700" dirty="0">
                <a:solidFill>
                  <a:srgbClr val="000000"/>
                </a:solidFill>
              </a:rPr>
              <a:t>» pour investir des </a:t>
            </a:r>
            <a:r>
              <a:rPr lang="fr-FR" sz="700" b="1" dirty="0">
                <a:solidFill>
                  <a:srgbClr val="000000"/>
                </a:solidFill>
              </a:rPr>
              <a:t>liquidités </a:t>
            </a:r>
            <a:r>
              <a:rPr lang="fr-FR" sz="700" dirty="0">
                <a:solidFill>
                  <a:srgbClr val="000000"/>
                </a:solidFill>
              </a:rPr>
              <a:t>en</a:t>
            </a:r>
            <a:r>
              <a:rPr lang="fr-FR" sz="700" b="1" dirty="0">
                <a:solidFill>
                  <a:srgbClr val="000000"/>
                </a:solidFill>
              </a:rPr>
              <a:t> épargne financière</a:t>
            </a:r>
            <a:endParaRPr lang="fr-FR" sz="700" dirty="0">
              <a:solidFill>
                <a:srgbClr val="000000"/>
              </a:solidFill>
            </a:endParaRPr>
          </a:p>
          <a:p>
            <a:pPr marL="171450" lvl="0" indent="-171450">
              <a:buFont typeface="Wingdings" panose="05000000000000000000" pitchFamily="2" charset="2"/>
              <a:buChar char="§"/>
            </a:pPr>
            <a:endParaRPr lang="fr-FR" sz="700" dirty="0">
              <a:solidFill>
                <a:srgbClr val="000000"/>
              </a:solidFill>
            </a:endParaRPr>
          </a:p>
          <a:p>
            <a:pPr marL="182563" lvl="0"/>
            <a:r>
              <a:rPr lang="fr-FR" sz="700" dirty="0">
                <a:solidFill>
                  <a:srgbClr val="000000"/>
                </a:solidFill>
              </a:rPr>
              <a:t>Pour un projet avec un montant apporté, </a:t>
            </a:r>
            <a:r>
              <a:rPr lang="fr-FR" sz="700" b="1" dirty="0">
                <a:solidFill>
                  <a:srgbClr val="000000"/>
                </a:solidFill>
              </a:rPr>
              <a:t>deux</a:t>
            </a:r>
            <a:r>
              <a:rPr lang="fr-FR" sz="700" dirty="0">
                <a:solidFill>
                  <a:srgbClr val="000000"/>
                </a:solidFill>
              </a:rPr>
              <a:t> </a:t>
            </a:r>
            <a:r>
              <a:rPr lang="fr-FR" sz="700" b="1" dirty="0">
                <a:solidFill>
                  <a:srgbClr val="000000"/>
                </a:solidFill>
              </a:rPr>
              <a:t>possibilités</a:t>
            </a:r>
            <a:r>
              <a:rPr lang="fr-FR" sz="700" dirty="0">
                <a:solidFill>
                  <a:srgbClr val="000000"/>
                </a:solidFill>
              </a:rPr>
              <a:t> sont offertes au client </a:t>
            </a:r>
          </a:p>
          <a:p>
            <a:pPr marL="357188" lvl="0" indent="-177800">
              <a:buFont typeface="Courier New" panose="02070309020205020404" pitchFamily="49" charset="0"/>
              <a:buChar char="o"/>
            </a:pPr>
            <a:r>
              <a:rPr lang="fr-FR" sz="700" b="1" dirty="0">
                <a:solidFill>
                  <a:srgbClr val="000000"/>
                </a:solidFill>
              </a:rPr>
              <a:t>Investir des liquidités</a:t>
            </a:r>
            <a:r>
              <a:rPr lang="fr-FR" sz="700" dirty="0">
                <a:solidFill>
                  <a:srgbClr val="000000"/>
                </a:solidFill>
              </a:rPr>
              <a:t> à partir du compte chèque ou des livrets détenus par le client dans l’établissement </a:t>
            </a:r>
            <a:r>
              <a:rPr lang="fr-FR" sz="700" dirty="0">
                <a:solidFill>
                  <a:srgbClr val="000000"/>
                </a:solidFill>
                <a:sym typeface="Wingdings" panose="05000000000000000000" pitchFamily="2" charset="2"/>
              </a:rPr>
              <a:t>depuis la page « Votre épargne de précaution »</a:t>
            </a:r>
          </a:p>
          <a:p>
            <a:pPr marL="357188" lvl="0" indent="-177800">
              <a:buFont typeface="Courier New" panose="02070309020205020404" pitchFamily="49" charset="0"/>
              <a:buChar char="o"/>
            </a:pPr>
            <a:r>
              <a:rPr lang="fr-FR" sz="700" dirty="0">
                <a:solidFill>
                  <a:srgbClr val="000000"/>
                </a:solidFill>
              </a:rPr>
              <a:t>Déclarer des </a:t>
            </a:r>
            <a:r>
              <a:rPr lang="fr-FR" sz="700" b="1" dirty="0">
                <a:solidFill>
                  <a:srgbClr val="000000"/>
                </a:solidFill>
              </a:rPr>
              <a:t>avoirs externes et indiquer la part à </a:t>
            </a:r>
            <a:r>
              <a:rPr lang="fr-FR" sz="700" dirty="0">
                <a:solidFill>
                  <a:srgbClr val="000000"/>
                </a:solidFill>
              </a:rPr>
              <a:t>investir dans le(s) projet(s) à la page « Souhaitez-vous déclarer des avoirs dans d’autres établissements »</a:t>
            </a:r>
          </a:p>
          <a:p>
            <a:pPr marL="179388" lvl="0"/>
            <a:endParaRPr lang="fr-FR" sz="700" dirty="0">
              <a:solidFill>
                <a:srgbClr val="000000"/>
              </a:solidFill>
            </a:endParaRPr>
          </a:p>
          <a:p>
            <a:pPr marL="182563"/>
            <a:r>
              <a:rPr lang="fr-FR" sz="700" dirty="0">
                <a:solidFill>
                  <a:schemeClr val="tx1"/>
                </a:solidFill>
              </a:rPr>
              <a:t>Accéder à la rubrique « </a:t>
            </a:r>
            <a:r>
              <a:rPr lang="fr-FR" sz="700" b="1" dirty="0">
                <a:solidFill>
                  <a:schemeClr val="tx1"/>
                </a:solidFill>
              </a:rPr>
              <a:t>Lister mes projets </a:t>
            </a:r>
            <a:r>
              <a:rPr lang="fr-FR" sz="700" dirty="0">
                <a:solidFill>
                  <a:schemeClr val="tx1"/>
                </a:solidFill>
              </a:rPr>
              <a:t>» et choisir le projet souhaité par le client</a:t>
            </a:r>
          </a:p>
          <a:p>
            <a:pPr marL="182563"/>
            <a:r>
              <a:rPr lang="fr-FR" sz="700" dirty="0">
                <a:solidFill>
                  <a:schemeClr val="tx1"/>
                </a:solidFill>
              </a:rPr>
              <a:t>Dans la rubrique « Votre objectif », sélectionner « </a:t>
            </a:r>
            <a:r>
              <a:rPr lang="fr-FR" sz="700" b="1" dirty="0">
                <a:solidFill>
                  <a:schemeClr val="tx1"/>
                </a:solidFill>
              </a:rPr>
              <a:t>Versement complémentaire</a:t>
            </a:r>
            <a:r>
              <a:rPr lang="fr-FR" sz="700" dirty="0">
                <a:solidFill>
                  <a:schemeClr val="tx1"/>
                </a:solidFill>
              </a:rPr>
              <a:t> » et indiquer : </a:t>
            </a:r>
          </a:p>
          <a:p>
            <a:pPr marL="354013" indent="-171450">
              <a:buFont typeface="Courier New" panose="02070309020205020404" pitchFamily="49" charset="0"/>
              <a:buChar char="o"/>
            </a:pPr>
            <a:r>
              <a:rPr lang="fr-FR" sz="700" dirty="0">
                <a:solidFill>
                  <a:schemeClr val="tx1"/>
                </a:solidFill>
              </a:rPr>
              <a:t>Le </a:t>
            </a:r>
            <a:r>
              <a:rPr lang="fr-FR" sz="700" b="1" dirty="0">
                <a:solidFill>
                  <a:schemeClr val="tx1"/>
                </a:solidFill>
              </a:rPr>
              <a:t>montant apporté</a:t>
            </a:r>
          </a:p>
          <a:p>
            <a:pPr marL="354013" indent="-171450">
              <a:buFont typeface="Courier New" panose="02070309020205020404" pitchFamily="49" charset="0"/>
              <a:buChar char="o"/>
            </a:pPr>
            <a:r>
              <a:rPr lang="fr-FR" sz="700" b="1" dirty="0">
                <a:solidFill>
                  <a:schemeClr val="tx1"/>
                </a:solidFill>
              </a:rPr>
              <a:t>L’horizon</a:t>
            </a:r>
            <a:r>
              <a:rPr lang="fr-FR" sz="700" dirty="0">
                <a:solidFill>
                  <a:schemeClr val="tx1"/>
                </a:solidFill>
              </a:rPr>
              <a:t> de placement</a:t>
            </a:r>
          </a:p>
          <a:p>
            <a:pPr marL="354013" indent="-171450">
              <a:buFont typeface="Courier New" panose="02070309020205020404" pitchFamily="49" charset="0"/>
              <a:buChar char="o"/>
            </a:pPr>
            <a:r>
              <a:rPr lang="fr-FR" sz="700" dirty="0">
                <a:solidFill>
                  <a:schemeClr val="tx1"/>
                </a:solidFill>
              </a:rPr>
              <a:t>Les</a:t>
            </a:r>
            <a:r>
              <a:rPr lang="fr-FR" sz="700" b="1" dirty="0">
                <a:solidFill>
                  <a:schemeClr val="tx1"/>
                </a:solidFill>
              </a:rPr>
              <a:t> mensualités </a:t>
            </a:r>
            <a:r>
              <a:rPr lang="fr-FR" sz="700" dirty="0">
                <a:solidFill>
                  <a:schemeClr val="tx1"/>
                </a:solidFill>
              </a:rPr>
              <a:t>apportées le cas échéant</a:t>
            </a:r>
          </a:p>
          <a:p>
            <a:pPr marL="354013" indent="-171450">
              <a:buFont typeface="Courier New" panose="02070309020205020404" pitchFamily="49" charset="0"/>
              <a:buChar char="o"/>
            </a:pPr>
            <a:r>
              <a:rPr lang="fr-FR" sz="700" b="1" dirty="0">
                <a:solidFill>
                  <a:schemeClr val="tx1"/>
                </a:solidFill>
              </a:rPr>
              <a:t>Le contrat avec OG détenu </a:t>
            </a:r>
            <a:r>
              <a:rPr lang="fr-FR" sz="700" dirty="0">
                <a:solidFill>
                  <a:schemeClr val="tx1"/>
                </a:solidFill>
              </a:rPr>
              <a:t>par le client comme contrat à associer au projet</a:t>
            </a:r>
          </a:p>
          <a:p>
            <a:pPr marL="182563"/>
            <a:r>
              <a:rPr lang="fr-FR" sz="700" dirty="0">
                <a:solidFill>
                  <a:schemeClr val="tx1"/>
                </a:solidFill>
              </a:rPr>
              <a:t>Enfin choisir « Valoriser uniquement mes versements » ou « Valoriser l’ensemble de mon contrat » puis cliquer sur « Générer une proposition » </a:t>
            </a:r>
          </a:p>
          <a:p>
            <a:pPr marL="182563">
              <a:spcBef>
                <a:spcPts val="300"/>
              </a:spcBef>
            </a:pPr>
            <a:r>
              <a:rPr lang="fr-FR" sz="600" b="1" i="1" dirty="0">
                <a:solidFill>
                  <a:schemeClr val="accent5"/>
                </a:solidFill>
              </a:rPr>
              <a:t>Rappel  :</a:t>
            </a:r>
            <a:r>
              <a:rPr lang="fr-FR" sz="600" i="1" dirty="0">
                <a:solidFill>
                  <a:schemeClr val="accent5"/>
                </a:solidFill>
              </a:rPr>
              <a:t> L’option « Valoriser uniquement mes versements » ne cherchera pas à optimiser la part d’actifs risqués de l’ensemble du contrat contrairement à « Valoriser l’ensemble de mon contrat »</a:t>
            </a:r>
            <a:endParaRPr lang="fr-FR" sz="700" dirty="0">
              <a:solidFill>
                <a:schemeClr val="tx1"/>
              </a:solidFill>
            </a:endParaRPr>
          </a:p>
          <a:p>
            <a:pPr marL="182563"/>
            <a:endParaRPr lang="fr-FR" sz="700" dirty="0">
              <a:solidFill>
                <a:schemeClr val="tx1"/>
              </a:solidFill>
            </a:endParaRPr>
          </a:p>
          <a:p>
            <a:pPr marL="182563"/>
            <a:r>
              <a:rPr lang="fr-FR" sz="700" dirty="0">
                <a:solidFill>
                  <a:schemeClr val="tx1"/>
                </a:solidFill>
              </a:rPr>
              <a:t>Un écran récapitule les projets créés, cliquer sur « </a:t>
            </a:r>
            <a:r>
              <a:rPr lang="fr-FR" sz="700" b="1" dirty="0">
                <a:solidFill>
                  <a:schemeClr val="tx1"/>
                </a:solidFill>
              </a:rPr>
              <a:t>Consulter</a:t>
            </a:r>
            <a:r>
              <a:rPr lang="fr-FR" sz="700" dirty="0">
                <a:solidFill>
                  <a:schemeClr val="tx1"/>
                </a:solidFill>
              </a:rPr>
              <a:t> » pour accéder à la </a:t>
            </a:r>
            <a:r>
              <a:rPr lang="fr-FR" sz="700" b="1" dirty="0">
                <a:solidFill>
                  <a:schemeClr val="tx1"/>
                </a:solidFill>
              </a:rPr>
              <a:t>proposition LEA</a:t>
            </a:r>
            <a:r>
              <a:rPr lang="fr-FR" sz="700" dirty="0">
                <a:solidFill>
                  <a:schemeClr val="tx1"/>
                </a:solidFill>
              </a:rPr>
              <a:t>. A l’étape 2 « Proposition et personnalisation », l’algorithme cherche comme toujours à proposer une allocation OG / Fonds € correspondant au profil de risque du client, et ce dans la limite de son budget de risque global ou de volatilité globale </a:t>
            </a:r>
          </a:p>
          <a:p>
            <a:pPr marL="182563">
              <a:spcBef>
                <a:spcPts val="300"/>
              </a:spcBef>
            </a:pPr>
            <a:r>
              <a:rPr lang="fr-FR" sz="600" b="1" i="1" dirty="0">
                <a:solidFill>
                  <a:schemeClr val="accent5"/>
                </a:solidFill>
              </a:rPr>
              <a:t>Note : </a:t>
            </a:r>
            <a:r>
              <a:rPr lang="fr-FR" sz="600" i="1" dirty="0">
                <a:solidFill>
                  <a:schemeClr val="accent5"/>
                </a:solidFill>
              </a:rPr>
              <a:t>Dans le cas d’une cohabitation existante, le versement complémentaire s’effectuera systématiquement sur la poche en gestion déléguée ou sur le Fonds € sans alimenter la poche en gestion libre</a:t>
            </a:r>
          </a:p>
          <a:p>
            <a:pPr marL="182563"/>
            <a:endParaRPr lang="fr-FR" sz="700" b="1" dirty="0">
              <a:solidFill>
                <a:schemeClr val="accent5"/>
              </a:solidFill>
            </a:endParaRPr>
          </a:p>
          <a:p>
            <a:pPr marL="182563"/>
            <a:r>
              <a:rPr lang="fr-FR" sz="700" dirty="0">
                <a:solidFill>
                  <a:schemeClr val="tx1"/>
                </a:solidFill>
              </a:rPr>
              <a:t>Si le client souhaite alimenter sa poche d’actifs en gestion libre (cohabitation), il est possible de sélectionner ces supports en ventilant l’OG avec le crayon (split) </a:t>
            </a:r>
          </a:p>
          <a:p>
            <a:pPr marL="182563"/>
            <a:endParaRPr lang="fr-FR" sz="700" dirty="0">
              <a:solidFill>
                <a:schemeClr val="tx1"/>
              </a:solidFill>
            </a:endParaRPr>
          </a:p>
          <a:p>
            <a:pPr marL="182563"/>
            <a:r>
              <a:rPr lang="fr-FR" sz="700" dirty="0">
                <a:solidFill>
                  <a:schemeClr val="tx1"/>
                </a:solidFill>
              </a:rPr>
              <a:t>Finaliser le parcours jusqu’à la signature de la synthèse</a:t>
            </a:r>
          </a:p>
          <a:p>
            <a:pPr marL="179388" lvl="0"/>
            <a:endParaRPr lang="fr-FR" sz="700" dirty="0">
              <a:solidFill>
                <a:srgbClr val="000000"/>
              </a:solidFill>
            </a:endParaRPr>
          </a:p>
          <a:p>
            <a:pPr marL="179388" lvl="0"/>
            <a:endParaRPr lang="fr-FR" sz="700" dirty="0">
              <a:solidFill>
                <a:srgbClr val="000000"/>
              </a:solidFill>
            </a:endParaRPr>
          </a:p>
        </p:txBody>
      </p:sp>
      <p:sp>
        <p:nvSpPr>
          <p:cNvPr id="10" name="Rectangle 9">
            <a:extLst>
              <a:ext uri="{FF2B5EF4-FFF2-40B4-BE49-F238E27FC236}">
                <a16:creationId xmlns:a16="http://schemas.microsoft.com/office/drawing/2014/main" id="{A18FD827-14A9-493F-8DD3-F5B25B7494B9}"/>
              </a:ext>
            </a:extLst>
          </p:cNvPr>
          <p:cNvSpPr/>
          <p:nvPr/>
        </p:nvSpPr>
        <p:spPr>
          <a:xfrm>
            <a:off x="1845129" y="979714"/>
            <a:ext cx="1624693" cy="155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Mode opératoire</a:t>
            </a:r>
          </a:p>
        </p:txBody>
      </p:sp>
      <p:sp>
        <p:nvSpPr>
          <p:cNvPr id="27" name="Rectangle 26">
            <a:extLst>
              <a:ext uri="{FF2B5EF4-FFF2-40B4-BE49-F238E27FC236}">
                <a16:creationId xmlns:a16="http://schemas.microsoft.com/office/drawing/2014/main" id="{6A0ACE04-7AFD-4971-A3B2-E90BF841A76E}"/>
              </a:ext>
            </a:extLst>
          </p:cNvPr>
          <p:cNvSpPr/>
          <p:nvPr/>
        </p:nvSpPr>
        <p:spPr>
          <a:xfrm>
            <a:off x="696212" y="3923222"/>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A09A2BE2-668B-4F60-A43B-AE4A7176E310}"/>
              </a:ext>
            </a:extLst>
          </p:cNvPr>
          <p:cNvSpPr/>
          <p:nvPr/>
        </p:nvSpPr>
        <p:spPr>
          <a:xfrm>
            <a:off x="655390" y="119704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1</a:t>
            </a:r>
          </a:p>
        </p:txBody>
      </p:sp>
      <p:sp>
        <p:nvSpPr>
          <p:cNvPr id="32" name="Ellipse 31">
            <a:extLst>
              <a:ext uri="{FF2B5EF4-FFF2-40B4-BE49-F238E27FC236}">
                <a16:creationId xmlns:a16="http://schemas.microsoft.com/office/drawing/2014/main" id="{2D39785E-BB15-490B-B44E-D389950A626A}"/>
              </a:ext>
            </a:extLst>
          </p:cNvPr>
          <p:cNvSpPr/>
          <p:nvPr/>
        </p:nvSpPr>
        <p:spPr>
          <a:xfrm>
            <a:off x="655390" y="3339240"/>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sp>
        <p:nvSpPr>
          <p:cNvPr id="33" name="Ellipse 32">
            <a:extLst>
              <a:ext uri="{FF2B5EF4-FFF2-40B4-BE49-F238E27FC236}">
                <a16:creationId xmlns:a16="http://schemas.microsoft.com/office/drawing/2014/main" id="{CBBD774A-57B6-48A4-AF83-8B49C20A4095}"/>
              </a:ext>
            </a:extLst>
          </p:cNvPr>
          <p:cNvSpPr/>
          <p:nvPr/>
        </p:nvSpPr>
        <p:spPr>
          <a:xfrm>
            <a:off x="655390" y="410627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sp>
        <p:nvSpPr>
          <p:cNvPr id="34" name="Ellipse 33">
            <a:extLst>
              <a:ext uri="{FF2B5EF4-FFF2-40B4-BE49-F238E27FC236}">
                <a16:creationId xmlns:a16="http://schemas.microsoft.com/office/drawing/2014/main" id="{8235F760-7A53-48C6-A36C-358C08226EC0}"/>
              </a:ext>
            </a:extLst>
          </p:cNvPr>
          <p:cNvSpPr/>
          <p:nvPr/>
        </p:nvSpPr>
        <p:spPr>
          <a:xfrm>
            <a:off x="655390" y="4401860"/>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5</a:t>
            </a:r>
          </a:p>
        </p:txBody>
      </p:sp>
      <p:sp>
        <p:nvSpPr>
          <p:cNvPr id="35" name="Ellipse 34">
            <a:extLst>
              <a:ext uri="{FF2B5EF4-FFF2-40B4-BE49-F238E27FC236}">
                <a16:creationId xmlns:a16="http://schemas.microsoft.com/office/drawing/2014/main" id="{192A937D-E078-4DF4-B68F-6CBF2AC2D55F}"/>
              </a:ext>
            </a:extLst>
          </p:cNvPr>
          <p:cNvSpPr/>
          <p:nvPr/>
        </p:nvSpPr>
        <p:spPr>
          <a:xfrm>
            <a:off x="654001" y="2175466"/>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2</a:t>
            </a:r>
          </a:p>
        </p:txBody>
      </p:sp>
      <p:sp>
        <p:nvSpPr>
          <p:cNvPr id="42" name="Ellipse 41">
            <a:extLst>
              <a:ext uri="{FF2B5EF4-FFF2-40B4-BE49-F238E27FC236}">
                <a16:creationId xmlns:a16="http://schemas.microsoft.com/office/drawing/2014/main" id="{477CFD42-65E5-42F2-82EB-1A069E086B6B}"/>
              </a:ext>
            </a:extLst>
          </p:cNvPr>
          <p:cNvSpPr/>
          <p:nvPr/>
        </p:nvSpPr>
        <p:spPr>
          <a:xfrm>
            <a:off x="4998808" y="3669509"/>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4</a:t>
            </a:r>
          </a:p>
        </p:txBody>
      </p:sp>
      <p:sp>
        <p:nvSpPr>
          <p:cNvPr id="18" name="Ellipse 17">
            <a:extLst>
              <a:ext uri="{FF2B5EF4-FFF2-40B4-BE49-F238E27FC236}">
                <a16:creationId xmlns:a16="http://schemas.microsoft.com/office/drawing/2014/main" id="{C28C0AE5-E83D-42BD-88D2-F64EAE19FBD4}"/>
              </a:ext>
            </a:extLst>
          </p:cNvPr>
          <p:cNvSpPr/>
          <p:nvPr/>
        </p:nvSpPr>
        <p:spPr>
          <a:xfrm>
            <a:off x="4998808" y="1796035"/>
            <a:ext cx="179615" cy="1796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latin typeface="Montserrat SemiBold" panose="020B0604020202020204" charset="0"/>
              </a:rPr>
              <a:t>3</a:t>
            </a:r>
          </a:p>
        </p:txBody>
      </p:sp>
      <p:pic>
        <p:nvPicPr>
          <p:cNvPr id="3" name="Image 2">
            <a:hlinkClick r:id="rId5"/>
            <a:extLst>
              <a:ext uri="{FF2B5EF4-FFF2-40B4-BE49-F238E27FC236}">
                <a16:creationId xmlns:a16="http://schemas.microsoft.com/office/drawing/2014/main" id="{A09201FF-3E62-43F2-AC43-1CD46AC4DB74}"/>
              </a:ext>
            </a:extLst>
          </p:cNvPr>
          <p:cNvPicPr>
            <a:picLocks noChangeAspect="1"/>
          </p:cNvPicPr>
          <p:nvPr/>
        </p:nvPicPr>
        <p:blipFill>
          <a:blip r:embed="rId6"/>
          <a:stretch>
            <a:fillRect/>
          </a:stretch>
        </p:blipFill>
        <p:spPr>
          <a:xfrm>
            <a:off x="8167370" y="1093"/>
            <a:ext cx="976630" cy="298734"/>
          </a:xfrm>
          <a:prstGeom prst="rect">
            <a:avLst/>
          </a:prstGeom>
        </p:spPr>
      </p:pic>
    </p:spTree>
    <p:extLst>
      <p:ext uri="{BB962C8B-B14F-4D97-AF65-F5344CB8AC3E}">
        <p14:creationId xmlns:p14="http://schemas.microsoft.com/office/powerpoint/2010/main" val="58685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Gestion déléguée</a:t>
            </a:r>
            <a:br>
              <a:rPr lang="fr-FR" sz="1800" dirty="0"/>
            </a:br>
            <a:endParaRPr lang="fr-FR" sz="1800" dirty="0"/>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p:txBody>
          <a:bodyPr>
            <a:normAutofit/>
          </a:bodyPr>
          <a:lstStyle/>
          <a:p>
            <a:r>
              <a:rPr lang="fr-FR" sz="1200"/>
              <a:t>Pour aller plus loin…</a:t>
            </a:r>
          </a:p>
        </p:txBody>
      </p:sp>
      <p:pic>
        <p:nvPicPr>
          <p:cNvPr id="4" name="Picture 4">
            <a:extLst>
              <a:ext uri="{FF2B5EF4-FFF2-40B4-BE49-F238E27FC236}">
                <a16:creationId xmlns:a16="http://schemas.microsoft.com/office/drawing/2014/main" id="{6FD6085F-B2C3-4F5F-9C85-5CA728369A19}"/>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31626" y="189044"/>
            <a:ext cx="680748" cy="6807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au 7">
            <a:extLst>
              <a:ext uri="{FF2B5EF4-FFF2-40B4-BE49-F238E27FC236}">
                <a16:creationId xmlns:a16="http://schemas.microsoft.com/office/drawing/2014/main" id="{0F71C5EA-4F60-44B4-AE20-496F9CFDF6F3}"/>
              </a:ext>
            </a:extLst>
          </p:cNvPr>
          <p:cNvGraphicFramePr>
            <a:graphicFrameLocks noGrp="1"/>
          </p:cNvGraphicFramePr>
          <p:nvPr/>
        </p:nvGraphicFramePr>
        <p:xfrm>
          <a:off x="206707" y="1074192"/>
          <a:ext cx="8730586" cy="3317349"/>
        </p:xfrm>
        <a:graphic>
          <a:graphicData uri="http://schemas.openxmlformats.org/drawingml/2006/table">
            <a:tbl>
              <a:tblPr firstRow="1" bandRow="1">
                <a:tableStyleId>{F66A9B51-AE3E-4324-8CB2-79743BB350C3}</a:tableStyleId>
              </a:tblPr>
              <a:tblGrid>
                <a:gridCol w="667221">
                  <a:extLst>
                    <a:ext uri="{9D8B030D-6E8A-4147-A177-3AD203B41FA5}">
                      <a16:colId xmlns:a16="http://schemas.microsoft.com/office/drawing/2014/main" val="3582996287"/>
                    </a:ext>
                  </a:extLst>
                </a:gridCol>
                <a:gridCol w="792000">
                  <a:extLst>
                    <a:ext uri="{9D8B030D-6E8A-4147-A177-3AD203B41FA5}">
                      <a16:colId xmlns:a16="http://schemas.microsoft.com/office/drawing/2014/main" val="2658404044"/>
                    </a:ext>
                  </a:extLst>
                </a:gridCol>
                <a:gridCol w="1454273">
                  <a:extLst>
                    <a:ext uri="{9D8B030D-6E8A-4147-A177-3AD203B41FA5}">
                      <a16:colId xmlns:a16="http://schemas.microsoft.com/office/drawing/2014/main" val="369583355"/>
                    </a:ext>
                  </a:extLst>
                </a:gridCol>
                <a:gridCol w="1454273">
                  <a:extLst>
                    <a:ext uri="{9D8B030D-6E8A-4147-A177-3AD203B41FA5}">
                      <a16:colId xmlns:a16="http://schemas.microsoft.com/office/drawing/2014/main" val="3638779192"/>
                    </a:ext>
                  </a:extLst>
                </a:gridCol>
                <a:gridCol w="1454273">
                  <a:extLst>
                    <a:ext uri="{9D8B030D-6E8A-4147-A177-3AD203B41FA5}">
                      <a16:colId xmlns:a16="http://schemas.microsoft.com/office/drawing/2014/main" val="3527371101"/>
                    </a:ext>
                  </a:extLst>
                </a:gridCol>
                <a:gridCol w="1454273">
                  <a:extLst>
                    <a:ext uri="{9D8B030D-6E8A-4147-A177-3AD203B41FA5}">
                      <a16:colId xmlns:a16="http://schemas.microsoft.com/office/drawing/2014/main" val="3487758121"/>
                    </a:ext>
                  </a:extLst>
                </a:gridCol>
                <a:gridCol w="1454273">
                  <a:extLst>
                    <a:ext uri="{9D8B030D-6E8A-4147-A177-3AD203B41FA5}">
                      <a16:colId xmlns:a16="http://schemas.microsoft.com/office/drawing/2014/main" val="2500267106"/>
                    </a:ext>
                  </a:extLst>
                </a:gridCol>
              </a:tblGrid>
              <a:tr h="372009">
                <a:tc gridSpan="2">
                  <a:txBody>
                    <a:bodyPr/>
                    <a:lstStyle/>
                    <a:p>
                      <a:r>
                        <a:rPr lang="fr-FR" sz="900">
                          <a:solidFill>
                            <a:schemeClr val="bg1"/>
                          </a:solidFill>
                          <a:latin typeface="Montserrat ExtraBold" panose="00000900000000000000" pitchFamily="2" charset="0"/>
                        </a:rPr>
                        <a:t>Contrat souscrit</a:t>
                      </a:r>
                    </a:p>
                  </a:txBody>
                  <a:tcPr anchor="ctr">
                    <a:lnL w="9525" cap="flat" cmpd="sng">
                      <a:noFill/>
                      <a:prstDash val="solid"/>
                      <a:round/>
                      <a:headEnd type="none" w="med" len="med"/>
                      <a:tailEnd type="none" w="med" len="med"/>
                    </a:lnL>
                    <a:lnT w="9525" cap="flat" cmpd="sng">
                      <a:noFill/>
                      <a:prstDash val="solid"/>
                      <a:round/>
                      <a:headEnd type="none" w="med" len="med"/>
                      <a:tailEnd type="none" w="med" len="med"/>
                    </a:lnT>
                    <a:noFill/>
                  </a:tcPr>
                </a:tc>
                <a:tc hMerge="1">
                  <a:txBody>
                    <a:bodyPr/>
                    <a:lstStyle/>
                    <a:p>
                      <a:endParaRPr lang="fr-FR"/>
                    </a:p>
                  </a:txBody>
                  <a:tcPr/>
                </a:tc>
                <a:tc>
                  <a:txBody>
                    <a:bodyPr/>
                    <a:lstStyle/>
                    <a:p>
                      <a:pPr algn="ctr"/>
                      <a:r>
                        <a:rPr lang="fr-FR" sz="1000" dirty="0">
                          <a:solidFill>
                            <a:schemeClr val="bg1"/>
                          </a:solidFill>
                          <a:latin typeface="Montserrat ExtraBold" panose="00000900000000000000" pitchFamily="2" charset="0"/>
                        </a:rPr>
                        <a:t>ASV BPCE Vie</a:t>
                      </a:r>
                    </a:p>
                  </a:txBody>
                  <a:tcPr anchor="ctr">
                    <a:lnT w="12700" cap="flat" cmpd="sng" algn="ctr">
                      <a:solidFill>
                        <a:schemeClr val="tx1"/>
                      </a:solidFill>
                      <a:prstDash val="solid"/>
                      <a:round/>
                      <a:headEnd type="none" w="med" len="med"/>
                      <a:tailEnd type="none" w="med" len="med"/>
                    </a:lnT>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a:solidFill>
                            <a:schemeClr val="bg1"/>
                          </a:solidFill>
                          <a:latin typeface="Montserrat ExtraBold" panose="00000900000000000000" pitchFamily="2" charset="0"/>
                        </a:rPr>
                        <a:t>ASV CNP</a:t>
                      </a:r>
                    </a:p>
                  </a:txBody>
                  <a:tcPr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fr-FR" sz="1000">
                          <a:solidFill>
                            <a:schemeClr val="bg1"/>
                          </a:solidFill>
                          <a:latin typeface="Montserrat ExtraBold" panose="00000900000000000000" pitchFamily="2" charset="0"/>
                        </a:rPr>
                        <a:t>ASV Natixis Life</a:t>
                      </a:r>
                    </a:p>
                  </a:txBody>
                  <a:tcPr anchor="ctr">
                    <a:lnT w="12700" cap="flat" cmpd="sng" algn="ctr">
                      <a:solidFill>
                        <a:schemeClr val="tx1"/>
                      </a:solidFill>
                      <a:prstDash val="solid"/>
                      <a:round/>
                      <a:headEnd type="none" w="med" len="med"/>
                      <a:tailEnd type="none" w="med" len="med"/>
                    </a:lnT>
                    <a:solidFill>
                      <a:schemeClr val="accent4"/>
                    </a:solidFill>
                  </a:tcPr>
                </a:tc>
                <a:tc>
                  <a:txBody>
                    <a:bodyPr/>
                    <a:lstStyle/>
                    <a:p>
                      <a:pPr algn="ctr"/>
                      <a:r>
                        <a:rPr lang="fr-FR" sz="1000">
                          <a:solidFill>
                            <a:schemeClr val="bg1"/>
                          </a:solidFill>
                          <a:latin typeface="Montserrat ExtraBold" panose="00000900000000000000" pitchFamily="2" charset="0"/>
                        </a:rPr>
                        <a:t>ASV NWM</a:t>
                      </a:r>
                    </a:p>
                  </a:txBody>
                  <a:tcPr anchor="ctr">
                    <a:lnT w="12700" cap="flat" cmpd="sng" algn="ctr">
                      <a:solidFill>
                        <a:schemeClr val="tx1"/>
                      </a:solidFill>
                      <a:prstDash val="solid"/>
                      <a:round/>
                      <a:headEnd type="none" w="med" len="med"/>
                      <a:tailEnd type="none" w="med" len="med"/>
                    </a:lnT>
                    <a:solidFill>
                      <a:srgbClr val="6C4F90"/>
                    </a:solidFill>
                  </a:tcPr>
                </a:tc>
                <a:tc>
                  <a:txBody>
                    <a:bodyPr/>
                    <a:lstStyle/>
                    <a:p>
                      <a:pPr algn="ctr"/>
                      <a:r>
                        <a:rPr lang="fr-FR" sz="1000">
                          <a:solidFill>
                            <a:schemeClr val="bg1"/>
                          </a:solidFill>
                          <a:latin typeface="Montserrat ExtraBold" panose="00000900000000000000" pitchFamily="2" charset="0"/>
                        </a:rPr>
                        <a:t>CTO/PEA</a:t>
                      </a:r>
                    </a:p>
                  </a:txBody>
                  <a:tcPr anchor="ctr">
                    <a:lnT w="12700" cap="flat" cmpd="sng" algn="ctr">
                      <a:solidFill>
                        <a:schemeClr val="tx1"/>
                      </a:solidFill>
                      <a:prstDash val="solid"/>
                      <a:round/>
                      <a:headEnd type="none" w="med" len="med"/>
                      <a:tailEnd type="none" w="med" len="med"/>
                    </a:lnT>
                    <a:solidFill>
                      <a:schemeClr val="accent1"/>
                    </a:solidFill>
                  </a:tcPr>
                </a:tc>
                <a:extLst>
                  <a:ext uri="{0D108BD9-81ED-4DB2-BD59-A6C34878D82A}">
                    <a16:rowId xmlns:a16="http://schemas.microsoft.com/office/drawing/2014/main" val="290918964"/>
                  </a:ext>
                </a:extLst>
              </a:tr>
              <a:tr h="540000">
                <a:tc gridSpan="2">
                  <a:txBody>
                    <a:bodyPr/>
                    <a:lstStyle/>
                    <a:p>
                      <a:r>
                        <a:rPr lang="fr-FR" sz="900">
                          <a:solidFill>
                            <a:schemeClr val="bg1"/>
                          </a:solidFill>
                          <a:latin typeface="Montserrat ExtraBold" panose="00000900000000000000" pitchFamily="2" charset="0"/>
                        </a:rPr>
                        <a:t>Type de Gestion Déléguée</a:t>
                      </a:r>
                    </a:p>
                  </a:txBody>
                  <a:tcPr anchor="ctr">
                    <a:solidFill>
                      <a:schemeClr val="accent5"/>
                    </a:solidFill>
                  </a:tcPr>
                </a:tc>
                <a:tc hMerge="1">
                  <a:txBody>
                    <a:bodyPr/>
                    <a:lstStyle/>
                    <a:p>
                      <a:endParaRPr lang="fr-FR"/>
                    </a:p>
                  </a:txBody>
                  <a:tcPr/>
                </a:tc>
                <a:tc>
                  <a:txBody>
                    <a:bodyPr/>
                    <a:lstStyle/>
                    <a:p>
                      <a:pPr algn="ctr"/>
                      <a:r>
                        <a:rPr lang="fr-FR" sz="1000">
                          <a:solidFill>
                            <a:schemeClr val="tx1"/>
                          </a:solidFill>
                          <a:latin typeface="Montserrat SemiBold" panose="00000700000000000000" pitchFamily="2" charset="0"/>
                        </a:rPr>
                        <a:t>Orientation de Gestion</a:t>
                      </a:r>
                    </a:p>
                    <a:p>
                      <a:pPr algn="ctr"/>
                      <a:r>
                        <a:rPr lang="fr-FR" sz="700" b="0" i="1" u="none" strike="noStrike" cap="none">
                          <a:solidFill>
                            <a:schemeClr val="tx1"/>
                          </a:solidFill>
                          <a:latin typeface="+mn-lt"/>
                          <a:ea typeface="+mn-ea"/>
                          <a:cs typeface="+mn-cs"/>
                          <a:sym typeface="Arial"/>
                        </a:rPr>
                        <a:t>(Actifs risqués sans Fonds €)</a:t>
                      </a:r>
                    </a:p>
                  </a:txBody>
                  <a:tcPr anchor="ctr"/>
                </a:tc>
                <a:tc>
                  <a:txBody>
                    <a:bodyPr/>
                    <a:lstStyle/>
                    <a:p>
                      <a:pPr algn="ctr"/>
                      <a:r>
                        <a:rPr lang="fr-FR" sz="1000">
                          <a:solidFill>
                            <a:schemeClr val="tx1"/>
                          </a:solidFill>
                          <a:latin typeface="Montserrat SemiBold" panose="00000700000000000000" pitchFamily="2" charset="0"/>
                        </a:rPr>
                        <a:t>Orientation de Gestion</a:t>
                      </a:r>
                    </a:p>
                    <a:p>
                      <a:pPr algn="ctr"/>
                      <a:r>
                        <a:rPr lang="fr-FR" sz="700" b="0" i="1" u="none" strike="noStrike" cap="none">
                          <a:solidFill>
                            <a:schemeClr val="tx1"/>
                          </a:solidFill>
                          <a:latin typeface="+mn-lt"/>
                          <a:ea typeface="+mn-ea"/>
                          <a:cs typeface="+mn-cs"/>
                          <a:sym typeface="Arial"/>
                        </a:rPr>
                        <a:t>(Actifs risqués sans Fonds €)</a:t>
                      </a:r>
                    </a:p>
                  </a:txBody>
                  <a:tcPr anchor="ctr"/>
                </a:tc>
                <a:tc>
                  <a:txBody>
                    <a:bodyPr/>
                    <a:lstStyle/>
                    <a:p>
                      <a:pPr algn="ctr"/>
                      <a:r>
                        <a:rPr lang="fr-FR" sz="1000">
                          <a:solidFill>
                            <a:schemeClr val="tx1"/>
                          </a:solidFill>
                          <a:latin typeface="Montserrat SemiBold" panose="00000700000000000000" pitchFamily="2" charset="0"/>
                        </a:rPr>
                        <a:t>Gestion sous Mandat </a:t>
                      </a:r>
                      <a:r>
                        <a:rPr lang="fr-FR" sz="800">
                          <a:solidFill>
                            <a:schemeClr val="tx1"/>
                          </a:solidFill>
                          <a:latin typeface="Montserrat SemiBold" panose="00000700000000000000" pitchFamily="2" charset="0"/>
                        </a:rPr>
                        <a:t>(FIC/FID)</a:t>
                      </a:r>
                    </a:p>
                    <a:p>
                      <a:pPr algn="ctr"/>
                      <a:r>
                        <a:rPr lang="fr-FR" sz="700" b="0" i="1" u="none" strike="noStrike" cap="none">
                          <a:solidFill>
                            <a:schemeClr val="tx1"/>
                          </a:solidFill>
                          <a:latin typeface="+mn-lt"/>
                          <a:ea typeface="+mn-ea"/>
                          <a:cs typeface="+mn-cs"/>
                          <a:sym typeface="Arial"/>
                        </a:rPr>
                        <a:t>(Actifs risqués sans Fonds €)</a:t>
                      </a:r>
                      <a:endParaRPr lang="fr-FR" sz="1200"/>
                    </a:p>
                  </a:txBody>
                  <a:tcPr anchor="ctr"/>
                </a:tc>
                <a:tc>
                  <a:txBody>
                    <a:bodyPr/>
                    <a:lstStyle/>
                    <a:p>
                      <a:pPr algn="ctr"/>
                      <a:r>
                        <a:rPr lang="fr-FR" sz="900">
                          <a:solidFill>
                            <a:schemeClr val="tx1"/>
                          </a:solidFill>
                          <a:latin typeface="Montserrat SemiBold" panose="00000700000000000000" pitchFamily="2" charset="0"/>
                        </a:rPr>
                        <a:t>Gestion sous Mandat / Orientation de Gestion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700" b="0" i="1" u="none" strike="noStrike" cap="none">
                          <a:solidFill>
                            <a:schemeClr val="tx1"/>
                          </a:solidFill>
                          <a:latin typeface="+mn-lt"/>
                          <a:ea typeface="+mn-ea"/>
                          <a:cs typeface="+mn-cs"/>
                          <a:sym typeface="Arial"/>
                        </a:rPr>
                        <a:t>(Actifs risqués sans Fonds €)</a:t>
                      </a:r>
                      <a:endParaRPr lang="fr-FR" sz="700"/>
                    </a:p>
                  </a:txBody>
                  <a:tcPr marL="36000" marR="36000" anchor="ctr"/>
                </a:tc>
                <a:tc>
                  <a:txBody>
                    <a:bodyPr/>
                    <a:lstStyle/>
                    <a:p>
                      <a:pPr algn="ctr"/>
                      <a:r>
                        <a:rPr lang="fr-FR" sz="1000">
                          <a:solidFill>
                            <a:schemeClr val="tx1"/>
                          </a:solidFill>
                          <a:latin typeface="Montserrat SemiBold" panose="00000700000000000000" pitchFamily="2" charset="0"/>
                        </a:rPr>
                        <a:t>Gestion sous Mandat</a:t>
                      </a:r>
                    </a:p>
                    <a:p>
                      <a:pPr algn="ctr"/>
                      <a:r>
                        <a:rPr lang="fr-FR" sz="700" b="0" i="1" u="none" strike="noStrike" cap="none">
                          <a:solidFill>
                            <a:schemeClr val="tx1"/>
                          </a:solidFill>
                          <a:latin typeface="+mn-lt"/>
                          <a:ea typeface="+mn-ea"/>
                          <a:cs typeface="+mn-cs"/>
                          <a:sym typeface="Arial"/>
                        </a:rPr>
                        <a:t>(Ensemble instruments financiers)</a:t>
                      </a:r>
                    </a:p>
                  </a:txBody>
                  <a:tcPr anchor="ctr"/>
                </a:tc>
                <a:extLst>
                  <a:ext uri="{0D108BD9-81ED-4DB2-BD59-A6C34878D82A}">
                    <a16:rowId xmlns:a16="http://schemas.microsoft.com/office/drawing/2014/main" val="2935429596"/>
                  </a:ext>
                </a:extLst>
              </a:tr>
              <a:tr h="540000">
                <a:tc gridSpan="2">
                  <a:txBody>
                    <a:bodyPr/>
                    <a:lstStyle/>
                    <a:p>
                      <a:r>
                        <a:rPr lang="fr-FR" sz="900">
                          <a:solidFill>
                            <a:schemeClr val="bg1"/>
                          </a:solidFill>
                          <a:latin typeface="Montserrat ExtraBold" panose="00000900000000000000" pitchFamily="2" charset="0"/>
                        </a:rPr>
                        <a:t>Supports </a:t>
                      </a:r>
                      <a:r>
                        <a:rPr lang="fr-FR" sz="900" err="1">
                          <a:solidFill>
                            <a:schemeClr val="bg1"/>
                          </a:solidFill>
                          <a:latin typeface="Montserrat ExtraBold" panose="00000900000000000000" pitchFamily="2" charset="0"/>
                        </a:rPr>
                        <a:t>cohabitables</a:t>
                      </a:r>
                      <a:endParaRPr lang="fr-FR" sz="900">
                        <a:solidFill>
                          <a:schemeClr val="bg1"/>
                        </a:solidFill>
                        <a:latin typeface="Montserrat ExtraBold" panose="00000900000000000000" pitchFamily="2" charset="0"/>
                      </a:endParaRPr>
                    </a:p>
                  </a:txBody>
                  <a:tcPr anchor="ctr">
                    <a:solidFill>
                      <a:schemeClr val="accent5"/>
                    </a:solidFill>
                  </a:tcPr>
                </a:tc>
                <a:tc hMerge="1">
                  <a:txBody>
                    <a:bodyPr/>
                    <a:lstStyle/>
                    <a:p>
                      <a:endParaRPr lang="fr-FR"/>
                    </a:p>
                  </a:txBody>
                  <a:tcPr/>
                </a:tc>
                <a:tc>
                  <a:txBody>
                    <a:bodyPr/>
                    <a:lstStyle/>
                    <a:p>
                      <a:pPr algn="ctr"/>
                      <a:r>
                        <a:rPr lang="fr-FR" sz="1000">
                          <a:solidFill>
                            <a:schemeClr val="tx1"/>
                          </a:solidFill>
                          <a:latin typeface="Montserrat SemiBold" panose="00000700000000000000" pitchFamily="2" charset="0"/>
                        </a:rPr>
                        <a:t>Cohabitation </a:t>
                      </a:r>
                      <a:r>
                        <a:rPr lang="fr-FR" sz="1000">
                          <a:solidFill>
                            <a:schemeClr val="accent5"/>
                          </a:solidFill>
                          <a:latin typeface="Montserrat SemiBold" panose="00000700000000000000" pitchFamily="2" charset="0"/>
                        </a:rPr>
                        <a:t>limitée</a:t>
                      </a:r>
                    </a:p>
                    <a:p>
                      <a:pPr marL="88900" indent="0" algn="l">
                        <a:spcBef>
                          <a:spcPts val="50"/>
                        </a:spcBef>
                      </a:pPr>
                      <a:r>
                        <a:rPr lang="fr-FR" sz="700" b="0" i="1" u="sng" strike="noStrike" cap="none">
                          <a:solidFill>
                            <a:schemeClr val="tx1"/>
                          </a:solidFill>
                          <a:latin typeface="+mn-lt"/>
                          <a:ea typeface="+mn-ea"/>
                          <a:cs typeface="+mn-cs"/>
                          <a:sym typeface="Arial"/>
                        </a:rPr>
                        <a:t>Supports temporaires </a:t>
                      </a:r>
                      <a:r>
                        <a:rPr lang="fr-FR" sz="700" b="0" i="1" u="none" strike="noStrike" cap="none">
                          <a:solidFill>
                            <a:schemeClr val="tx1"/>
                          </a:solidFill>
                          <a:latin typeface="+mn-lt"/>
                          <a:ea typeface="+mn-ea"/>
                          <a:cs typeface="+mn-cs"/>
                          <a:sym typeface="Arial"/>
                        </a:rPr>
                        <a:t>: produits structurés et emprunts </a:t>
                      </a:r>
                    </a:p>
                    <a:p>
                      <a:pPr marL="88900" indent="0" algn="l">
                        <a:spcBef>
                          <a:spcPts val="50"/>
                        </a:spcBef>
                      </a:pPr>
                      <a:r>
                        <a:rPr lang="fr-FR" sz="700" b="0" i="1" u="sng" strike="noStrike" cap="none">
                          <a:solidFill>
                            <a:schemeClr val="tx1"/>
                          </a:solidFill>
                          <a:latin typeface="+mn-lt"/>
                          <a:ea typeface="+mn-ea"/>
                          <a:cs typeface="+mn-cs"/>
                          <a:sym typeface="Arial"/>
                        </a:rPr>
                        <a:t>Supports immobiliers</a:t>
                      </a:r>
                    </a:p>
                    <a:p>
                      <a:pPr marL="88900" indent="0" algn="l">
                        <a:spcBef>
                          <a:spcPts val="50"/>
                        </a:spcBef>
                      </a:pPr>
                      <a:r>
                        <a:rPr lang="fr-FR" sz="700" b="0" i="1" u="sng" strike="noStrike" cap="none">
                          <a:solidFill>
                            <a:schemeClr val="tx1"/>
                          </a:solidFill>
                          <a:latin typeface="+mn-lt"/>
                          <a:ea typeface="+mn-ea"/>
                          <a:cs typeface="+mn-cs"/>
                          <a:sym typeface="Arial"/>
                        </a:rPr>
                        <a:t>Gamme Selectiz</a:t>
                      </a:r>
                    </a:p>
                  </a:txBody>
                  <a:tcPr anchor="ctr"/>
                </a:tc>
                <a:tc>
                  <a:txBody>
                    <a:bodyPr/>
                    <a:lstStyle/>
                    <a:p>
                      <a:pPr algn="ctr"/>
                      <a:r>
                        <a:rPr lang="fr-FR" sz="1000">
                          <a:solidFill>
                            <a:schemeClr val="tx1"/>
                          </a:solidFill>
                          <a:latin typeface="Montserrat SemiBold" panose="00000700000000000000" pitchFamily="2" charset="0"/>
                        </a:rPr>
                        <a:t>Cohabitation </a:t>
                      </a:r>
                      <a:r>
                        <a:rPr lang="fr-FR" sz="1000">
                          <a:solidFill>
                            <a:schemeClr val="accent5"/>
                          </a:solidFill>
                          <a:latin typeface="Montserrat SemiBold" panose="00000700000000000000" pitchFamily="2" charset="0"/>
                        </a:rPr>
                        <a:t>limitée</a:t>
                      </a:r>
                    </a:p>
                    <a:p>
                      <a:pPr algn="ctr"/>
                      <a:r>
                        <a:rPr lang="fr-FR" sz="700" b="0" i="1" u="sng" strike="noStrike" cap="none">
                          <a:solidFill>
                            <a:schemeClr val="tx1"/>
                          </a:solidFill>
                          <a:latin typeface="+mn-lt"/>
                          <a:ea typeface="+mn-ea"/>
                          <a:cs typeface="+mn-cs"/>
                          <a:sym typeface="Arial"/>
                        </a:rPr>
                        <a:t>Supports temporaires </a:t>
                      </a:r>
                      <a:r>
                        <a:rPr lang="fr-FR" sz="700" b="0" i="1" u="none" strike="noStrike" cap="none">
                          <a:solidFill>
                            <a:schemeClr val="tx1"/>
                          </a:solidFill>
                          <a:latin typeface="+mn-lt"/>
                          <a:ea typeface="+mn-ea"/>
                          <a:cs typeface="+mn-cs"/>
                          <a:sym typeface="Arial"/>
                        </a:rPr>
                        <a:t>: produits structurés et emprunts </a:t>
                      </a:r>
                    </a:p>
                  </a:txBody>
                  <a:tcPr anchor="ctr"/>
                </a:tc>
                <a:tc>
                  <a:txBody>
                    <a:bodyPr/>
                    <a:lstStyle/>
                    <a:p>
                      <a:pPr algn="ctr"/>
                      <a:r>
                        <a:rPr lang="fr-FR" sz="1000">
                          <a:solidFill>
                            <a:schemeClr val="tx1"/>
                          </a:solidFill>
                          <a:latin typeface="Montserrat SemiBold" panose="00000700000000000000" pitchFamily="2" charset="0"/>
                        </a:rPr>
                        <a:t>Cohabitation </a:t>
                      </a:r>
                      <a:r>
                        <a:rPr lang="fr-FR" sz="1000">
                          <a:solidFill>
                            <a:schemeClr val="bg1">
                              <a:lumMod val="65000"/>
                            </a:schemeClr>
                          </a:solidFill>
                          <a:latin typeface="Montserrat SemiBold" panose="00000700000000000000" pitchFamily="2" charset="0"/>
                        </a:rPr>
                        <a:t>illimitée</a:t>
                      </a:r>
                    </a:p>
                    <a:p>
                      <a:pPr algn="ctr"/>
                      <a:r>
                        <a:rPr lang="fr-FR" sz="700" b="0" i="1" u="none" strike="noStrike" cap="none">
                          <a:solidFill>
                            <a:schemeClr val="tx1"/>
                          </a:solidFill>
                          <a:latin typeface="+mn-lt"/>
                          <a:ea typeface="+mn-ea"/>
                          <a:cs typeface="+mn-cs"/>
                          <a:sym typeface="Arial"/>
                        </a:rPr>
                        <a:t>Actifs risqués</a:t>
                      </a:r>
                    </a:p>
                  </a:txBody>
                  <a:tcPr anchor="ctr"/>
                </a:tc>
                <a:tc>
                  <a:txBody>
                    <a:bodyPr/>
                    <a:lstStyle/>
                    <a:p>
                      <a:pPr algn="ctr"/>
                      <a:r>
                        <a:rPr lang="fr-FR" sz="1000">
                          <a:solidFill>
                            <a:schemeClr val="tx1"/>
                          </a:solidFill>
                          <a:latin typeface="Montserrat SemiBold" panose="00000700000000000000" pitchFamily="2" charset="0"/>
                        </a:rPr>
                        <a:t>Cohabitation </a:t>
                      </a:r>
                      <a:r>
                        <a:rPr lang="fr-FR" sz="1000">
                          <a:solidFill>
                            <a:schemeClr val="bg1">
                              <a:lumMod val="65000"/>
                            </a:schemeClr>
                          </a:solidFill>
                          <a:latin typeface="Montserrat SemiBold" panose="00000700000000000000" pitchFamily="2" charset="0"/>
                        </a:rPr>
                        <a:t>illimitée</a:t>
                      </a:r>
                    </a:p>
                    <a:p>
                      <a:pPr algn="ctr"/>
                      <a:r>
                        <a:rPr lang="fr-FR" sz="700" b="0" i="1" u="none" strike="noStrike" cap="none">
                          <a:solidFill>
                            <a:schemeClr val="tx1"/>
                          </a:solidFill>
                          <a:latin typeface="+mn-lt"/>
                          <a:ea typeface="+mn-ea"/>
                          <a:cs typeface="+mn-cs"/>
                          <a:sym typeface="Arial"/>
                        </a:rPr>
                        <a:t>Actifs risqués</a:t>
                      </a:r>
                    </a:p>
                  </a:txBody>
                  <a:tcPr anchor="ctr"/>
                </a:tc>
                <a:tc>
                  <a:txBody>
                    <a:bodyPr/>
                    <a:lstStyle/>
                    <a:p>
                      <a:pPr algn="ctr"/>
                      <a:r>
                        <a:rPr lang="fr-FR" sz="1000">
                          <a:solidFill>
                            <a:schemeClr val="tx1"/>
                          </a:solidFill>
                          <a:latin typeface="Montserrat SemiBold" panose="00000700000000000000" pitchFamily="2" charset="0"/>
                        </a:rPr>
                        <a:t>Cohabitation </a:t>
                      </a:r>
                      <a:r>
                        <a:rPr lang="fr-FR" sz="1000">
                          <a:solidFill>
                            <a:schemeClr val="accent5"/>
                          </a:solidFill>
                          <a:latin typeface="Montserrat SemiBold" panose="00000700000000000000" pitchFamily="2" charset="0"/>
                        </a:rPr>
                        <a:t>limitée</a:t>
                      </a:r>
                    </a:p>
                    <a:p>
                      <a:pPr algn="ctr"/>
                      <a:r>
                        <a:rPr lang="fr-FR" sz="700" b="0" i="1" u="none" strike="noStrike" cap="none">
                          <a:solidFill>
                            <a:schemeClr val="tx1"/>
                          </a:solidFill>
                          <a:latin typeface="+mn-lt"/>
                          <a:ea typeface="+mn-ea"/>
                          <a:cs typeface="+mn-cs"/>
                          <a:sym typeface="Arial"/>
                        </a:rPr>
                        <a:t>Parts sociales uniquement</a:t>
                      </a:r>
                    </a:p>
                  </a:txBody>
                  <a:tcPr anchor="ctr"/>
                </a:tc>
                <a:extLst>
                  <a:ext uri="{0D108BD9-81ED-4DB2-BD59-A6C34878D82A}">
                    <a16:rowId xmlns:a16="http://schemas.microsoft.com/office/drawing/2014/main" val="675931710"/>
                  </a:ext>
                </a:extLst>
              </a:tr>
              <a:tr h="684000">
                <a:tc rowSpan="2">
                  <a:txBody>
                    <a:bodyPr/>
                    <a:lstStyle/>
                    <a:p>
                      <a:r>
                        <a:rPr lang="fr-FR" sz="900">
                          <a:solidFill>
                            <a:schemeClr val="bg1"/>
                          </a:solidFill>
                          <a:latin typeface="Montserrat ExtraBold" panose="00000900000000000000" pitchFamily="2" charset="0"/>
                        </a:rPr>
                        <a:t>Choix par défaut dans LEA</a:t>
                      </a:r>
                    </a:p>
                  </a:txBody>
                  <a:tcPr anchor="ctr">
                    <a:solidFill>
                      <a:schemeClr val="accent5"/>
                    </a:solidFill>
                  </a:tcPr>
                </a:tc>
                <a:tc>
                  <a:txBody>
                    <a:bodyPr/>
                    <a:lstStyle/>
                    <a:p>
                      <a:pPr algn="ctr"/>
                      <a:r>
                        <a:rPr lang="fr-FR" sz="800" b="1">
                          <a:solidFill>
                            <a:schemeClr val="bg1"/>
                          </a:solidFill>
                          <a:latin typeface="+mj-lt"/>
                        </a:rPr>
                        <a:t>En cohabitation</a:t>
                      </a:r>
                    </a:p>
                  </a:txBody>
                  <a:tcPr anchor="ctr">
                    <a:solidFill>
                      <a:schemeClr val="accent5">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b="0" i="1" u="none" strike="noStrike" cap="none">
                          <a:solidFill>
                            <a:schemeClr val="tx1"/>
                          </a:solidFill>
                          <a:latin typeface="+mn-lt"/>
                          <a:ea typeface="+mn-ea"/>
                          <a:cs typeface="+mn-cs"/>
                          <a:sym typeface="Arial"/>
                        </a:rPr>
                        <a:t>Supports</a:t>
                      </a:r>
                      <a:r>
                        <a:rPr lang="fr-FR" sz="700" b="1" i="1" u="none" strike="noStrike" cap="none">
                          <a:solidFill>
                            <a:schemeClr val="tx1"/>
                          </a:solidFill>
                          <a:latin typeface="+mn-lt"/>
                          <a:ea typeface="+mn-ea"/>
                          <a:cs typeface="+mn-cs"/>
                          <a:sym typeface="Arial"/>
                        </a:rPr>
                        <a:t> temporaires +  immobiliers + gamme Selectiz </a:t>
                      </a:r>
                      <a:r>
                        <a:rPr lang="fr-FR" sz="700" b="0" i="1" u="none" strike="noStrike" cap="none">
                          <a:solidFill>
                            <a:schemeClr val="tx1"/>
                          </a:solidFill>
                          <a:latin typeface="+mn-lt"/>
                          <a:ea typeface="+mn-ea"/>
                          <a:cs typeface="+mn-cs"/>
                          <a:sym typeface="Arial"/>
                        </a:rPr>
                        <a:t>placés par défaut en </a:t>
                      </a:r>
                      <a:r>
                        <a:rPr lang="fr-FR" sz="700" b="1" i="1" u="none" strike="noStrike" cap="none">
                          <a:solidFill>
                            <a:schemeClr val="accent2"/>
                          </a:solidFill>
                          <a:latin typeface="+mn-lt"/>
                          <a:ea typeface="+mn-ea"/>
                          <a:cs typeface="+mn-cs"/>
                          <a:sym typeface="Arial"/>
                        </a:rPr>
                        <a:t>cohabitation</a:t>
                      </a:r>
                      <a:r>
                        <a:rPr lang="fr-FR" sz="700" b="0" i="1" u="none" strike="noStrike" cap="none">
                          <a:solidFill>
                            <a:schemeClr val="tx1"/>
                          </a:solidFill>
                          <a:latin typeface="+mn-lt"/>
                          <a:ea typeface="+mn-ea"/>
                          <a:cs typeface="+mn-cs"/>
                          <a:sym typeface="Arial"/>
                        </a:rPr>
                        <a:t>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b="0" i="1" u="none" strike="noStrike" cap="none">
                          <a:solidFill>
                            <a:schemeClr val="tx1"/>
                          </a:solidFill>
                          <a:latin typeface="+mn-lt"/>
                          <a:ea typeface="+mn-ea"/>
                          <a:cs typeface="+mn-cs"/>
                          <a:sym typeface="Arial"/>
                        </a:rPr>
                        <a:t>Supports</a:t>
                      </a:r>
                      <a:r>
                        <a:rPr lang="fr-FR" sz="700" b="1" i="1" u="none" strike="noStrike" cap="none">
                          <a:solidFill>
                            <a:schemeClr val="tx1"/>
                          </a:solidFill>
                          <a:latin typeface="+mn-lt"/>
                          <a:ea typeface="+mn-ea"/>
                          <a:cs typeface="+mn-cs"/>
                          <a:sym typeface="Arial"/>
                        </a:rPr>
                        <a:t> temporaires </a:t>
                      </a:r>
                      <a:r>
                        <a:rPr lang="fr-FR" sz="700" b="0" i="1" u="none" strike="noStrike" cap="none">
                          <a:solidFill>
                            <a:schemeClr val="tx1"/>
                          </a:solidFill>
                          <a:latin typeface="+mn-lt"/>
                          <a:ea typeface="+mn-ea"/>
                          <a:cs typeface="+mn-cs"/>
                          <a:sym typeface="Arial"/>
                        </a:rPr>
                        <a:t>placés par défaut en </a:t>
                      </a:r>
                      <a:r>
                        <a:rPr lang="fr-FR" sz="700" b="1" i="1" u="none" strike="noStrike" cap="none">
                          <a:solidFill>
                            <a:schemeClr val="accent2"/>
                          </a:solidFill>
                          <a:latin typeface="+mn-lt"/>
                          <a:ea typeface="+mn-ea"/>
                          <a:cs typeface="+mn-cs"/>
                          <a:sym typeface="Arial"/>
                        </a:rPr>
                        <a:t>cohabitation</a:t>
                      </a:r>
                      <a:r>
                        <a:rPr lang="fr-FR" sz="700" b="0" i="1" u="none" strike="noStrike" cap="none">
                          <a:solidFill>
                            <a:schemeClr val="tx1"/>
                          </a:solidFill>
                          <a:latin typeface="+mn-lt"/>
                          <a:ea typeface="+mn-ea"/>
                          <a:cs typeface="+mn-cs"/>
                          <a:sym typeface="Arial"/>
                        </a:rPr>
                        <a:t>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b="0" i="1" u="none" strike="noStrike" cap="none">
                          <a:solidFill>
                            <a:schemeClr val="tx1"/>
                          </a:solidFill>
                          <a:latin typeface="+mn-lt"/>
                          <a:ea typeface="+mn-ea"/>
                          <a:cs typeface="+mn-cs"/>
                          <a:sym typeface="Arial"/>
                        </a:rPr>
                        <a:t>Supports </a:t>
                      </a:r>
                      <a:r>
                        <a:rPr lang="fr-FR" sz="700" b="1" i="1" u="none" strike="noStrike" cap="none">
                          <a:solidFill>
                            <a:schemeClr val="tx1"/>
                          </a:solidFill>
                          <a:latin typeface="+mn-lt"/>
                          <a:ea typeface="+mn-ea"/>
                          <a:cs typeface="+mn-cs"/>
                          <a:sym typeface="Arial"/>
                        </a:rPr>
                        <a:t>temporaires</a:t>
                      </a:r>
                      <a:r>
                        <a:rPr lang="fr-FR" sz="700" b="0" i="1" u="none" strike="noStrike" cap="none">
                          <a:solidFill>
                            <a:schemeClr val="tx1"/>
                          </a:solidFill>
                          <a:latin typeface="+mn-lt"/>
                          <a:ea typeface="+mn-ea"/>
                          <a:cs typeface="+mn-cs"/>
                          <a:sym typeface="Arial"/>
                        </a:rPr>
                        <a:t> (produits structurés uniquement) et supports immobiliers placés par défaut en </a:t>
                      </a:r>
                      <a:r>
                        <a:rPr lang="fr-FR" sz="700" b="1" i="1" u="none" strike="noStrike" cap="none">
                          <a:solidFill>
                            <a:schemeClr val="accent2"/>
                          </a:solidFill>
                          <a:latin typeface="+mn-lt"/>
                          <a:ea typeface="+mn-ea"/>
                          <a:cs typeface="+mn-cs"/>
                          <a:sym typeface="Arial"/>
                        </a:rPr>
                        <a:t>cohabitation</a:t>
                      </a:r>
                      <a:endParaRPr lang="fr-FR" sz="700" b="0" i="1" u="none" strike="noStrike" cap="none">
                        <a:solidFill>
                          <a:schemeClr val="accent2"/>
                        </a:solidFill>
                        <a:latin typeface="+mn-lt"/>
                        <a:ea typeface="+mn-ea"/>
                        <a:cs typeface="+mn-cs"/>
                        <a:sym typeface="Aria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b="0" i="1" u="none" strike="noStrike" cap="none">
                          <a:solidFill>
                            <a:schemeClr val="tx1"/>
                          </a:solidFill>
                          <a:latin typeface="+mn-lt"/>
                          <a:ea typeface="+mn-ea"/>
                          <a:cs typeface="+mn-cs"/>
                          <a:sym typeface="Arial"/>
                        </a:rPr>
                        <a:t>Supports </a:t>
                      </a:r>
                      <a:r>
                        <a:rPr lang="fr-FR" sz="700" b="1" i="1" u="none" strike="noStrike" cap="none">
                          <a:solidFill>
                            <a:schemeClr val="tx1"/>
                          </a:solidFill>
                          <a:latin typeface="+mn-lt"/>
                          <a:ea typeface="+mn-ea"/>
                          <a:cs typeface="+mn-cs"/>
                          <a:sym typeface="Arial"/>
                        </a:rPr>
                        <a:t>temporaires</a:t>
                      </a:r>
                      <a:r>
                        <a:rPr lang="fr-FR" sz="700" b="0" i="1" u="none" strike="noStrike" cap="none">
                          <a:solidFill>
                            <a:schemeClr val="tx1"/>
                          </a:solidFill>
                          <a:latin typeface="+mn-lt"/>
                          <a:ea typeface="+mn-ea"/>
                          <a:cs typeface="+mn-cs"/>
                          <a:sym typeface="Arial"/>
                        </a:rPr>
                        <a:t> (produits structurés uniquement) et supports immobiliers placés par défaut en </a:t>
                      </a:r>
                      <a:r>
                        <a:rPr lang="fr-FR" sz="700" b="1" i="1" u="none" strike="noStrike" cap="none">
                          <a:solidFill>
                            <a:schemeClr val="accent2"/>
                          </a:solidFill>
                          <a:latin typeface="+mn-lt"/>
                          <a:ea typeface="+mn-ea"/>
                          <a:cs typeface="+mn-cs"/>
                          <a:sym typeface="Arial"/>
                        </a:rPr>
                        <a:t>cohabitation</a:t>
                      </a:r>
                      <a:endParaRPr lang="fr-FR" sz="700" b="0" i="1" u="none" strike="noStrike" cap="none">
                        <a:solidFill>
                          <a:schemeClr val="accent2"/>
                        </a:solidFill>
                        <a:latin typeface="+mn-lt"/>
                        <a:ea typeface="+mn-ea"/>
                        <a:cs typeface="+mn-cs"/>
                        <a:sym typeface="Aria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b="0" i="1" u="none" strike="noStrike" cap="none">
                          <a:solidFill>
                            <a:schemeClr val="tx1"/>
                          </a:solidFill>
                          <a:latin typeface="+mj-lt"/>
                          <a:ea typeface="+mn-ea"/>
                          <a:cs typeface="+mn-cs"/>
                          <a:sym typeface="Arial"/>
                        </a:rPr>
                        <a:t>Parts sociales placées par défaut en </a:t>
                      </a:r>
                      <a:r>
                        <a:rPr lang="fr-FR" sz="700" b="1" i="1" u="none" strike="noStrike" cap="none">
                          <a:solidFill>
                            <a:schemeClr val="accent2"/>
                          </a:solidFill>
                          <a:latin typeface="+mn-lt"/>
                          <a:ea typeface="+mn-ea"/>
                          <a:cs typeface="+mn-cs"/>
                          <a:sym typeface="Arial"/>
                        </a:rPr>
                        <a:t>cohabitation</a:t>
                      </a:r>
                      <a:endParaRPr lang="fr-FR" sz="700" b="0" i="1" u="none" strike="noStrike" cap="none">
                        <a:solidFill>
                          <a:schemeClr val="accent2"/>
                        </a:solidFill>
                        <a:latin typeface="+mj-lt"/>
                        <a:ea typeface="+mn-ea"/>
                        <a:cs typeface="+mn-cs"/>
                        <a:sym typeface="Arial"/>
                      </a:endParaRPr>
                    </a:p>
                  </a:txBody>
                  <a:tcPr anchor="ctr"/>
                </a:tc>
                <a:extLst>
                  <a:ext uri="{0D108BD9-81ED-4DB2-BD59-A6C34878D82A}">
                    <a16:rowId xmlns:a16="http://schemas.microsoft.com/office/drawing/2014/main" val="1052846557"/>
                  </a:ext>
                </a:extLst>
              </a:tr>
              <a:tr h="684000">
                <a:tc vMerge="1">
                  <a:txBody>
                    <a:bodyPr/>
                    <a:lstStyle/>
                    <a:p>
                      <a:endParaRPr lang="fr-FR" sz="1000">
                        <a:solidFill>
                          <a:schemeClr val="bg1"/>
                        </a:solidFill>
                        <a:latin typeface="Montserrat ExtraBold" panose="00000900000000000000" pitchFamily="2" charset="0"/>
                      </a:endParaRPr>
                    </a:p>
                  </a:txBody>
                  <a:tcPr anchor="ctr">
                    <a:solidFill>
                      <a:schemeClr val="accent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a:ln>
                            <a:noFill/>
                          </a:ln>
                          <a:solidFill>
                            <a:srgbClr val="FFFFFF"/>
                          </a:solidFill>
                          <a:effectLst/>
                          <a:uLnTx/>
                          <a:uFillTx/>
                          <a:latin typeface="+mj-lt"/>
                          <a:ea typeface="+mn-ea"/>
                          <a:cs typeface="+mn-cs"/>
                          <a:sym typeface="Arial"/>
                        </a:rPr>
                        <a:t>En gestion déléguée</a:t>
                      </a:r>
                    </a:p>
                  </a:txBody>
                  <a:tcPr anchor="ctr">
                    <a:solidFill>
                      <a:schemeClr val="accent5">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b="1" i="1" u="none" strike="noStrike" cap="none">
                          <a:solidFill>
                            <a:schemeClr val="tx1"/>
                          </a:solidFill>
                          <a:latin typeface="+mn-lt"/>
                          <a:ea typeface="+mn-ea"/>
                          <a:cs typeface="+mn-cs"/>
                          <a:sym typeface="Arial"/>
                        </a:rPr>
                        <a:t>Autres supports </a:t>
                      </a:r>
                      <a:r>
                        <a:rPr lang="fr-FR" sz="700" b="0" i="1" u="none" strike="noStrike" cap="none">
                          <a:solidFill>
                            <a:schemeClr val="tx1"/>
                          </a:solidFill>
                          <a:latin typeface="+mn-lt"/>
                          <a:ea typeface="+mn-ea"/>
                          <a:cs typeface="+mn-cs"/>
                          <a:sym typeface="Arial"/>
                        </a:rPr>
                        <a:t>placés par défaut en </a:t>
                      </a:r>
                      <a:r>
                        <a:rPr lang="fr-FR" sz="700" b="1" i="1" u="none" strike="noStrike" cap="none">
                          <a:solidFill>
                            <a:srgbClr val="DAAB14"/>
                          </a:solidFill>
                          <a:latin typeface="+mn-lt"/>
                          <a:ea typeface="+mn-ea"/>
                          <a:cs typeface="+mn-cs"/>
                          <a:sym typeface="Arial"/>
                        </a:rPr>
                        <a:t>Gestion déléguée </a:t>
                      </a:r>
                      <a:r>
                        <a:rPr lang="fr-FR" sz="700" b="0" i="1" u="none" strike="noStrike" cap="none">
                          <a:solidFill>
                            <a:schemeClr val="tx1"/>
                          </a:solidFill>
                          <a:latin typeface="+mn-lt"/>
                          <a:ea typeface="+mn-ea"/>
                          <a:cs typeface="+mn-cs"/>
                          <a:sym typeface="Arial"/>
                        </a:rPr>
                        <a:t>et </a:t>
                      </a:r>
                      <a:r>
                        <a:rPr lang="fr-FR" sz="700" b="1" i="1" u="none" strike="noStrike" cap="none">
                          <a:solidFill>
                            <a:schemeClr val="accent3"/>
                          </a:solidFill>
                          <a:latin typeface="+mn-lt"/>
                          <a:ea typeface="+mn-ea"/>
                          <a:cs typeface="+mn-cs"/>
                          <a:sym typeface="Arial"/>
                        </a:rPr>
                        <a:t>non </a:t>
                      </a:r>
                      <a:r>
                        <a:rPr lang="fr-FR" sz="700" b="1" i="1" u="none" strike="noStrike" cap="none" err="1">
                          <a:solidFill>
                            <a:schemeClr val="accent3"/>
                          </a:solidFill>
                          <a:latin typeface="+mn-lt"/>
                          <a:ea typeface="+mn-ea"/>
                          <a:cs typeface="+mn-cs"/>
                          <a:sym typeface="Arial"/>
                        </a:rPr>
                        <a:t>cohabitables</a:t>
                      </a:r>
                      <a:endParaRPr lang="fr-FR" sz="700" b="1" i="1" u="none" strike="noStrike" cap="none">
                        <a:solidFill>
                          <a:schemeClr val="accent3"/>
                        </a:solidFill>
                        <a:latin typeface="+mn-lt"/>
                        <a:ea typeface="+mn-ea"/>
                        <a:cs typeface="+mn-cs"/>
                        <a:sym typeface="Aria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b="1" i="1" u="none" strike="noStrike" cap="none">
                          <a:solidFill>
                            <a:schemeClr val="tx1"/>
                          </a:solidFill>
                          <a:latin typeface="+mn-lt"/>
                          <a:ea typeface="+mn-ea"/>
                          <a:cs typeface="+mn-cs"/>
                          <a:sym typeface="Arial"/>
                        </a:rPr>
                        <a:t>Autres supports </a:t>
                      </a:r>
                      <a:r>
                        <a:rPr lang="fr-FR" sz="700" b="0" i="1" u="none" strike="noStrike" cap="none">
                          <a:solidFill>
                            <a:schemeClr val="tx1"/>
                          </a:solidFill>
                          <a:latin typeface="+mn-lt"/>
                          <a:ea typeface="+mn-ea"/>
                          <a:cs typeface="+mn-cs"/>
                          <a:sym typeface="Arial"/>
                        </a:rPr>
                        <a:t>placés par défaut en </a:t>
                      </a:r>
                      <a:r>
                        <a:rPr lang="fr-FR" sz="700" b="1" i="1" u="none" strike="noStrike" cap="none">
                          <a:solidFill>
                            <a:srgbClr val="DAAB14"/>
                          </a:solidFill>
                          <a:latin typeface="+mn-lt"/>
                          <a:ea typeface="+mn-ea"/>
                          <a:cs typeface="+mn-cs"/>
                          <a:sym typeface="Arial"/>
                        </a:rPr>
                        <a:t>Gestion déléguée </a:t>
                      </a:r>
                      <a:r>
                        <a:rPr lang="fr-FR" sz="700" b="0" i="1" u="none" strike="noStrike" cap="none">
                          <a:solidFill>
                            <a:schemeClr val="tx1"/>
                          </a:solidFill>
                          <a:latin typeface="+mn-lt"/>
                          <a:ea typeface="+mn-ea"/>
                          <a:cs typeface="+mn-cs"/>
                          <a:sym typeface="Arial"/>
                        </a:rPr>
                        <a:t>et </a:t>
                      </a:r>
                      <a:r>
                        <a:rPr lang="fr-FR" sz="700" b="1" i="1" u="none" strike="noStrike" cap="none">
                          <a:solidFill>
                            <a:schemeClr val="accent3"/>
                          </a:solidFill>
                          <a:latin typeface="+mn-lt"/>
                          <a:ea typeface="+mn-ea"/>
                          <a:cs typeface="+mn-cs"/>
                          <a:sym typeface="Arial"/>
                        </a:rPr>
                        <a:t>non </a:t>
                      </a:r>
                      <a:r>
                        <a:rPr lang="fr-FR" sz="700" b="1" i="1" u="none" strike="noStrike" cap="none" err="1">
                          <a:solidFill>
                            <a:schemeClr val="accent3"/>
                          </a:solidFill>
                          <a:latin typeface="+mn-lt"/>
                          <a:ea typeface="+mn-ea"/>
                          <a:cs typeface="+mn-cs"/>
                          <a:sym typeface="Arial"/>
                        </a:rPr>
                        <a:t>cohabitables</a:t>
                      </a:r>
                      <a:endParaRPr lang="fr-FR" sz="700" b="1" i="1" u="none" strike="noStrike" cap="none">
                        <a:solidFill>
                          <a:schemeClr val="accent3"/>
                        </a:solidFill>
                        <a:latin typeface="+mn-lt"/>
                        <a:ea typeface="+mn-ea"/>
                        <a:cs typeface="+mn-cs"/>
                        <a:sym typeface="Aria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b="1" i="1" u="none" strike="noStrike" cap="none">
                          <a:solidFill>
                            <a:schemeClr val="tx1"/>
                          </a:solidFill>
                          <a:latin typeface="+mn-lt"/>
                          <a:ea typeface="+mn-ea"/>
                          <a:cs typeface="+mn-cs"/>
                          <a:sym typeface="Arial"/>
                        </a:rPr>
                        <a:t>Autres supports </a:t>
                      </a:r>
                      <a:r>
                        <a:rPr lang="fr-FR" sz="700" b="0" i="1" u="none" strike="noStrike" cap="none">
                          <a:solidFill>
                            <a:schemeClr val="tx1"/>
                          </a:solidFill>
                          <a:latin typeface="+mj-lt"/>
                          <a:ea typeface="+mn-ea"/>
                          <a:cs typeface="+mn-cs"/>
                          <a:sym typeface="Arial"/>
                        </a:rPr>
                        <a:t>placés par défaut en </a:t>
                      </a:r>
                      <a:r>
                        <a:rPr lang="fr-FR" sz="700" b="1" i="1" u="none" strike="noStrike" cap="none">
                          <a:solidFill>
                            <a:srgbClr val="DAAB14"/>
                          </a:solidFill>
                          <a:latin typeface="+mj-lt"/>
                          <a:ea typeface="+mn-ea"/>
                          <a:cs typeface="+mn-cs"/>
                          <a:sym typeface="Arial"/>
                        </a:rPr>
                        <a:t>Gestion déléguée </a:t>
                      </a:r>
                      <a:r>
                        <a:rPr lang="fr-FR" sz="700" b="0" i="1" u="none" strike="noStrike" cap="none">
                          <a:solidFill>
                            <a:schemeClr val="tx1"/>
                          </a:solidFill>
                          <a:latin typeface="+mj-lt"/>
                          <a:ea typeface="+mn-ea"/>
                          <a:cs typeface="+mn-cs"/>
                          <a:sym typeface="Arial"/>
                        </a:rPr>
                        <a:t>mais </a:t>
                      </a:r>
                      <a:r>
                        <a:rPr lang="fr-FR" sz="700" b="1" i="1" u="none" strike="noStrike" cap="none" err="1">
                          <a:solidFill>
                            <a:schemeClr val="accent2"/>
                          </a:solidFill>
                          <a:latin typeface="+mj-lt"/>
                          <a:ea typeface="+mn-ea"/>
                          <a:cs typeface="+mn-cs"/>
                          <a:sym typeface="Arial"/>
                        </a:rPr>
                        <a:t>cohabitables</a:t>
                      </a:r>
                      <a:endParaRPr lang="fr-FR" sz="700" b="1">
                        <a:solidFill>
                          <a:schemeClr val="accent2"/>
                        </a:solidFill>
                        <a:latin typeface="+mj-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b="1" i="1" u="none" strike="noStrike" cap="none">
                          <a:solidFill>
                            <a:schemeClr val="tx1"/>
                          </a:solidFill>
                          <a:latin typeface="+mn-lt"/>
                          <a:ea typeface="+mn-ea"/>
                          <a:cs typeface="+mn-cs"/>
                          <a:sym typeface="Arial"/>
                        </a:rPr>
                        <a:t>Autres supports </a:t>
                      </a:r>
                      <a:r>
                        <a:rPr lang="fr-FR" sz="700" b="0" i="1" u="none" strike="noStrike" cap="none">
                          <a:solidFill>
                            <a:schemeClr val="tx1"/>
                          </a:solidFill>
                          <a:latin typeface="+mj-lt"/>
                          <a:ea typeface="+mn-ea"/>
                          <a:cs typeface="+mn-cs"/>
                          <a:sym typeface="Arial"/>
                        </a:rPr>
                        <a:t>placés par défaut en </a:t>
                      </a:r>
                      <a:r>
                        <a:rPr lang="fr-FR" sz="700" b="1" i="1" u="none" strike="noStrike" cap="none">
                          <a:solidFill>
                            <a:srgbClr val="DAAB14"/>
                          </a:solidFill>
                          <a:latin typeface="+mj-lt"/>
                          <a:ea typeface="+mn-ea"/>
                          <a:cs typeface="+mn-cs"/>
                          <a:sym typeface="Arial"/>
                        </a:rPr>
                        <a:t>Gestion déléguée </a:t>
                      </a:r>
                      <a:r>
                        <a:rPr lang="fr-FR" sz="700" b="0" i="1" u="none" strike="noStrike" cap="none">
                          <a:solidFill>
                            <a:schemeClr val="tx1"/>
                          </a:solidFill>
                          <a:latin typeface="+mj-lt"/>
                          <a:ea typeface="+mn-ea"/>
                          <a:cs typeface="+mn-cs"/>
                          <a:sym typeface="Arial"/>
                        </a:rPr>
                        <a:t>mais </a:t>
                      </a:r>
                      <a:r>
                        <a:rPr lang="fr-FR" sz="700" b="1" i="1" u="none" strike="noStrike" cap="none" err="1">
                          <a:solidFill>
                            <a:schemeClr val="accent2"/>
                          </a:solidFill>
                          <a:latin typeface="+mj-lt"/>
                          <a:ea typeface="+mn-ea"/>
                          <a:cs typeface="+mn-cs"/>
                          <a:sym typeface="Arial"/>
                        </a:rPr>
                        <a:t>cohabitables</a:t>
                      </a:r>
                      <a:endParaRPr lang="fr-FR" sz="700" b="1">
                        <a:solidFill>
                          <a:schemeClr val="accent2"/>
                        </a:solidFill>
                        <a:latin typeface="+mj-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700" b="1" i="1" u="none" strike="noStrike" cap="none" dirty="0">
                          <a:solidFill>
                            <a:schemeClr val="tx1"/>
                          </a:solidFill>
                          <a:latin typeface="+mn-lt"/>
                          <a:ea typeface="+mn-ea"/>
                          <a:cs typeface="+mn-cs"/>
                          <a:sym typeface="Arial"/>
                        </a:rPr>
                        <a:t>Autres supports </a:t>
                      </a:r>
                      <a:r>
                        <a:rPr lang="fr-FR" sz="700" b="0" i="1" u="none" strike="noStrike" cap="none" dirty="0">
                          <a:solidFill>
                            <a:schemeClr val="tx1"/>
                          </a:solidFill>
                          <a:latin typeface="+mn-lt"/>
                          <a:ea typeface="+mn-ea"/>
                          <a:cs typeface="+mn-cs"/>
                          <a:sym typeface="Arial"/>
                        </a:rPr>
                        <a:t>placés par défaut en </a:t>
                      </a:r>
                      <a:r>
                        <a:rPr lang="fr-FR" sz="700" b="1" i="1" u="none" strike="noStrike" cap="none" dirty="0">
                          <a:solidFill>
                            <a:srgbClr val="DAAB14"/>
                          </a:solidFill>
                          <a:latin typeface="+mn-lt"/>
                          <a:ea typeface="+mn-ea"/>
                          <a:cs typeface="+mn-cs"/>
                          <a:sym typeface="Arial"/>
                        </a:rPr>
                        <a:t>Gestion déléguée </a:t>
                      </a:r>
                      <a:r>
                        <a:rPr lang="fr-FR" sz="700" b="0" i="1" u="none" strike="noStrike" cap="none" dirty="0">
                          <a:solidFill>
                            <a:schemeClr val="tx1"/>
                          </a:solidFill>
                          <a:latin typeface="+mn-lt"/>
                          <a:ea typeface="+mn-ea"/>
                          <a:cs typeface="+mn-cs"/>
                          <a:sym typeface="Arial"/>
                        </a:rPr>
                        <a:t>et </a:t>
                      </a:r>
                      <a:r>
                        <a:rPr lang="fr-FR" sz="700" b="1" i="1" u="none" strike="noStrike" cap="none" dirty="0">
                          <a:solidFill>
                            <a:schemeClr val="accent3"/>
                          </a:solidFill>
                          <a:latin typeface="+mn-lt"/>
                          <a:ea typeface="+mn-ea"/>
                          <a:cs typeface="+mn-cs"/>
                          <a:sym typeface="Arial"/>
                        </a:rPr>
                        <a:t>non </a:t>
                      </a:r>
                      <a:r>
                        <a:rPr lang="fr-FR" sz="700" b="1" i="1" u="none" strike="noStrike" cap="none" dirty="0" err="1">
                          <a:solidFill>
                            <a:schemeClr val="accent3"/>
                          </a:solidFill>
                          <a:latin typeface="+mn-lt"/>
                          <a:ea typeface="+mn-ea"/>
                          <a:cs typeface="+mn-cs"/>
                          <a:sym typeface="Arial"/>
                        </a:rPr>
                        <a:t>cohabitables</a:t>
                      </a:r>
                      <a:endParaRPr lang="fr-FR" sz="700" b="1" i="1" u="none" strike="noStrike" cap="none" dirty="0">
                        <a:solidFill>
                          <a:schemeClr val="accent3"/>
                        </a:solidFill>
                        <a:latin typeface="+mn-lt"/>
                        <a:ea typeface="+mn-ea"/>
                        <a:cs typeface="+mn-cs"/>
                        <a:sym typeface="Arial"/>
                      </a:endParaRPr>
                    </a:p>
                  </a:txBody>
                  <a:tcPr anchor="ctr"/>
                </a:tc>
                <a:extLst>
                  <a:ext uri="{0D108BD9-81ED-4DB2-BD59-A6C34878D82A}">
                    <a16:rowId xmlns:a16="http://schemas.microsoft.com/office/drawing/2014/main" val="3145363548"/>
                  </a:ext>
                </a:extLst>
              </a:tr>
            </a:tbl>
          </a:graphicData>
        </a:graphic>
      </p:graphicFrame>
      <p:sp>
        <p:nvSpPr>
          <p:cNvPr id="5" name="Ellipse 4">
            <a:extLst>
              <a:ext uri="{FF2B5EF4-FFF2-40B4-BE49-F238E27FC236}">
                <a16:creationId xmlns:a16="http://schemas.microsoft.com/office/drawing/2014/main" id="{2C152AAD-F16C-428D-9541-9DE85929F36F}"/>
              </a:ext>
            </a:extLst>
          </p:cNvPr>
          <p:cNvSpPr/>
          <p:nvPr/>
        </p:nvSpPr>
        <p:spPr>
          <a:xfrm>
            <a:off x="1716679" y="2433770"/>
            <a:ext cx="108000" cy="108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a:latin typeface="Montserrat" panose="00000500000000000000" pitchFamily="2" charset="0"/>
              </a:rPr>
              <a:t>1</a:t>
            </a:r>
          </a:p>
        </p:txBody>
      </p:sp>
      <p:sp>
        <p:nvSpPr>
          <p:cNvPr id="9" name="Ellipse 8">
            <a:extLst>
              <a:ext uri="{FF2B5EF4-FFF2-40B4-BE49-F238E27FC236}">
                <a16:creationId xmlns:a16="http://schemas.microsoft.com/office/drawing/2014/main" id="{2D0EDAD6-C118-407F-BDE4-637937815A40}"/>
              </a:ext>
            </a:extLst>
          </p:cNvPr>
          <p:cNvSpPr/>
          <p:nvPr/>
        </p:nvSpPr>
        <p:spPr>
          <a:xfrm>
            <a:off x="1716679" y="2770380"/>
            <a:ext cx="108000" cy="108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a:latin typeface="Montserrat" panose="00000500000000000000" pitchFamily="2" charset="0"/>
              </a:rPr>
              <a:t>2</a:t>
            </a:r>
          </a:p>
        </p:txBody>
      </p:sp>
      <p:sp>
        <p:nvSpPr>
          <p:cNvPr id="10" name="Ellipse 9">
            <a:extLst>
              <a:ext uri="{FF2B5EF4-FFF2-40B4-BE49-F238E27FC236}">
                <a16:creationId xmlns:a16="http://schemas.microsoft.com/office/drawing/2014/main" id="{7D717008-3168-4A31-8907-33D687E60340}"/>
              </a:ext>
            </a:extLst>
          </p:cNvPr>
          <p:cNvSpPr/>
          <p:nvPr/>
        </p:nvSpPr>
        <p:spPr>
          <a:xfrm>
            <a:off x="1716679" y="2897408"/>
            <a:ext cx="108000" cy="108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a:latin typeface="Montserrat" panose="00000500000000000000" pitchFamily="2" charset="0"/>
              </a:rPr>
              <a:t>3</a:t>
            </a:r>
          </a:p>
        </p:txBody>
      </p:sp>
    </p:spTree>
    <p:extLst>
      <p:ext uri="{BB962C8B-B14F-4D97-AF65-F5344CB8AC3E}">
        <p14:creationId xmlns:p14="http://schemas.microsoft.com/office/powerpoint/2010/main" val="3615338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dirty="0"/>
              <a:t>Exercice</a:t>
            </a:r>
          </a:p>
        </p:txBody>
      </p:sp>
      <p:sp>
        <p:nvSpPr>
          <p:cNvPr id="3" name="Espace réservé du texte 2">
            <a:extLst>
              <a:ext uri="{FF2B5EF4-FFF2-40B4-BE49-F238E27FC236}">
                <a16:creationId xmlns:a16="http://schemas.microsoft.com/office/drawing/2014/main" id="{0E6E29D7-73C9-4F70-A8F6-8B17EA7BAC52}"/>
              </a:ext>
            </a:extLst>
          </p:cNvPr>
          <p:cNvSpPr>
            <a:spLocks noGrp="1"/>
          </p:cNvSpPr>
          <p:nvPr>
            <p:ph type="body" sz="quarter" idx="12"/>
          </p:nvPr>
        </p:nvSpPr>
        <p:spPr/>
        <p:txBody>
          <a:bodyPr>
            <a:normAutofit/>
          </a:bodyPr>
          <a:lstStyle/>
          <a:p>
            <a:r>
              <a:rPr lang="fr-FR" sz="1200"/>
              <a:t>Mise en place d’une gestion déléguée avec cohabitation sur un contrat d’ASV   </a:t>
            </a:r>
          </a:p>
        </p:txBody>
      </p:sp>
      <p:sp>
        <p:nvSpPr>
          <p:cNvPr id="10" name="Rectangle 9">
            <a:extLst>
              <a:ext uri="{FF2B5EF4-FFF2-40B4-BE49-F238E27FC236}">
                <a16:creationId xmlns:a16="http://schemas.microsoft.com/office/drawing/2014/main" id="{A18FD827-14A9-493F-8DD3-F5B25B7494B9}"/>
              </a:ext>
            </a:extLst>
          </p:cNvPr>
          <p:cNvSpPr/>
          <p:nvPr/>
        </p:nvSpPr>
        <p:spPr>
          <a:xfrm>
            <a:off x="1536439" y="979714"/>
            <a:ext cx="1624693" cy="1551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Enoncé exercice</a:t>
            </a:r>
          </a:p>
        </p:txBody>
      </p:sp>
      <p:sp>
        <p:nvSpPr>
          <p:cNvPr id="5" name="ZoneTexte 4">
            <a:extLst>
              <a:ext uri="{FF2B5EF4-FFF2-40B4-BE49-F238E27FC236}">
                <a16:creationId xmlns:a16="http://schemas.microsoft.com/office/drawing/2014/main" id="{D1E08F95-E8D6-4E54-91E5-3DE91527CDFA}"/>
              </a:ext>
            </a:extLst>
          </p:cNvPr>
          <p:cNvSpPr txBox="1"/>
          <p:nvPr/>
        </p:nvSpPr>
        <p:spPr>
          <a:xfrm>
            <a:off x="393472" y="2263160"/>
            <a:ext cx="4000467" cy="2046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0" i="0" u="none" strike="noStrike" kern="0" cap="none" spc="0" normalizeH="0" baseline="0" noProof="0">
                <a:ln>
                  <a:noFill/>
                </a:ln>
                <a:solidFill>
                  <a:srgbClr val="EAB818"/>
                </a:solidFill>
                <a:effectLst/>
                <a:uLnTx/>
                <a:uFillTx/>
                <a:latin typeface="Montserrat SemiBold" panose="020B0604020202020204" charset="0"/>
                <a:sym typeface="Arial"/>
              </a:rPr>
              <a:t>OBJECTIFS</a:t>
            </a:r>
            <a:r>
              <a:rPr kumimoji="0" lang="fr-FR" sz="800" b="0" i="0" u="none" strike="noStrike" kern="0" cap="none" spc="0" normalizeH="0" baseline="0" noProof="0">
                <a:ln>
                  <a:noFill/>
                </a:ln>
                <a:solidFill>
                  <a:srgbClr val="000000"/>
                </a:solidFill>
                <a:effectLst/>
                <a:uLnTx/>
                <a:uFillTx/>
                <a:sym typeface="Arial"/>
              </a:rPr>
              <a:t>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1" i="0" u="none" strike="noStrike" kern="0" cap="none" spc="0" normalizeH="0" baseline="0" noProof="0">
                <a:ln>
                  <a:noFill/>
                </a:ln>
                <a:solidFill>
                  <a:srgbClr val="000000"/>
                </a:solidFill>
                <a:effectLst/>
                <a:uLnTx/>
                <a:uFillTx/>
                <a:sym typeface="Arial"/>
              </a:rPr>
              <a:t>Constituer une épargne</a:t>
            </a:r>
            <a:r>
              <a:rPr kumimoji="0" lang="fr-FR" sz="800" b="0" i="0" u="none" strike="noStrike" kern="0" cap="none" spc="0" normalizeH="0" baseline="0" noProof="0">
                <a:ln>
                  <a:noFill/>
                </a:ln>
                <a:solidFill>
                  <a:srgbClr val="000000"/>
                </a:solidFill>
                <a:effectLst/>
                <a:uLnTx/>
                <a:uFillTx/>
                <a:sym typeface="Arial"/>
              </a:rPr>
              <a:t> (à horizon </a:t>
            </a:r>
            <a:r>
              <a:rPr kumimoji="0" lang="fr-FR" sz="800" b="1" i="0" u="none" strike="noStrike" kern="0" cap="none" spc="0" normalizeH="0" baseline="0" noProof="0">
                <a:ln>
                  <a:noFill/>
                </a:ln>
                <a:solidFill>
                  <a:srgbClr val="000000"/>
                </a:solidFill>
                <a:effectLst/>
                <a:uLnTx/>
                <a:uFillTx/>
                <a:sym typeface="Arial"/>
              </a:rPr>
              <a:t>15 ans</a:t>
            </a:r>
            <a:r>
              <a:rPr kumimoji="0" lang="fr-FR" sz="800" b="0" i="0" u="none" strike="noStrike" kern="0" cap="none" spc="0" normalizeH="0" baseline="0" noProof="0">
                <a:ln>
                  <a:noFill/>
                </a:ln>
                <a:solidFill>
                  <a:srgbClr val="000000"/>
                </a:solidFill>
                <a:effectLst/>
                <a:uLnTx/>
                <a:uFillTx/>
                <a:sym typeface="Arial"/>
              </a:rPr>
              <a:t>)</a:t>
            </a:r>
          </a:p>
          <a:p>
            <a:pPr marL="1714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800" b="1" i="0" u="none" strike="noStrike" kern="0" cap="none" spc="0" normalizeH="0" baseline="0" noProof="0">
                <a:ln>
                  <a:noFill/>
                </a:ln>
                <a:solidFill>
                  <a:srgbClr val="000000"/>
                </a:solidFill>
                <a:effectLst/>
                <a:uLnTx/>
                <a:uFillTx/>
                <a:sym typeface="Arial"/>
              </a:rPr>
              <a:t>Souscription d’un contrat « </a:t>
            </a:r>
            <a:r>
              <a:rPr kumimoji="0" lang="fr-FR" sz="800" b="1" i="0" u="none" strike="noStrike" kern="0" cap="none" spc="0" normalizeH="0" baseline="0" noProof="0" err="1">
                <a:ln>
                  <a:noFill/>
                </a:ln>
                <a:solidFill>
                  <a:srgbClr val="000000"/>
                </a:solidFill>
                <a:effectLst/>
                <a:uLnTx/>
                <a:uFillTx/>
                <a:sym typeface="Arial"/>
              </a:rPr>
              <a:t>Millevie</a:t>
            </a:r>
            <a:r>
              <a:rPr kumimoji="0" lang="fr-FR" sz="800" b="1" i="0" u="none" strike="noStrike" kern="0" cap="none" spc="0" normalizeH="0" baseline="0" noProof="0">
                <a:ln>
                  <a:noFill/>
                </a:ln>
                <a:solidFill>
                  <a:srgbClr val="000000"/>
                </a:solidFill>
                <a:effectLst/>
                <a:uLnTx/>
                <a:uFillTx/>
                <a:sym typeface="Arial"/>
              </a:rPr>
              <a:t> Premium » </a:t>
            </a:r>
          </a:p>
          <a:p>
            <a:pPr marL="187325" marR="0" lvl="2"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000000"/>
                </a:solidFill>
                <a:effectLst/>
                <a:uLnTx/>
                <a:uFillTx/>
                <a:sym typeface="Arial"/>
              </a:rPr>
              <a:t>Composition souhaitée du contrat :</a:t>
            </a:r>
          </a:p>
          <a:p>
            <a:pPr marL="358775" marR="0" lvl="2" indent="-171450" algn="l" defTabSz="914400" rtl="0" eaLnBrk="1" fontAlgn="auto" latinLnBrk="0" hangingPunct="1">
              <a:lnSpc>
                <a:spcPct val="100000"/>
              </a:lnSpc>
              <a:spcBef>
                <a:spcPts val="0"/>
              </a:spcBef>
              <a:spcAft>
                <a:spcPts val="0"/>
              </a:spcAft>
              <a:buClrTx/>
              <a:buSzTx/>
              <a:buFontTx/>
              <a:buChar char="-"/>
              <a:tabLst/>
              <a:defRPr/>
            </a:pPr>
            <a:r>
              <a:rPr lang="fr-FR" sz="800"/>
              <a:t>7</a:t>
            </a:r>
            <a:r>
              <a:rPr kumimoji="0" lang="fr-FR" sz="800" b="0" i="0" u="none" strike="noStrike" kern="0" cap="none" spc="0" normalizeH="0" baseline="0" noProof="0">
                <a:ln>
                  <a:noFill/>
                </a:ln>
                <a:solidFill>
                  <a:srgbClr val="000000"/>
                </a:solidFill>
                <a:effectLst/>
                <a:uLnTx/>
                <a:uFillTx/>
                <a:sym typeface="Arial"/>
              </a:rPr>
              <a:t> 500€ Fonds € </a:t>
            </a:r>
          </a:p>
          <a:p>
            <a:pPr marL="358775" marR="0" lvl="2" indent="-171450" algn="l" defTabSz="914400" rtl="0" eaLnBrk="1" fontAlgn="auto" latinLnBrk="0" hangingPunct="1">
              <a:lnSpc>
                <a:spcPct val="100000"/>
              </a:lnSpc>
              <a:spcBef>
                <a:spcPts val="0"/>
              </a:spcBef>
              <a:spcAft>
                <a:spcPts val="0"/>
              </a:spcAft>
              <a:buClrTx/>
              <a:buSzTx/>
              <a:buFontTx/>
              <a:buChar char="-"/>
              <a:tabLst/>
              <a:defRPr/>
            </a:pPr>
            <a:r>
              <a:rPr kumimoji="0" lang="fr-FR" sz="800" b="0" i="0" u="none" strike="noStrike" kern="0" cap="none" spc="0" normalizeH="0" baseline="0" noProof="0">
                <a:ln>
                  <a:noFill/>
                </a:ln>
                <a:solidFill>
                  <a:srgbClr val="000000"/>
                </a:solidFill>
                <a:effectLst/>
                <a:uLnTx/>
                <a:uFillTx/>
                <a:sym typeface="Arial"/>
              </a:rPr>
              <a:t>13 750€ en OG (profil Audace)</a:t>
            </a:r>
          </a:p>
          <a:p>
            <a:pPr marL="358775" marR="0" lvl="2" indent="-171450" algn="l" defTabSz="914400" rtl="0" eaLnBrk="1" fontAlgn="auto" latinLnBrk="0" hangingPunct="1">
              <a:lnSpc>
                <a:spcPct val="100000"/>
              </a:lnSpc>
              <a:spcBef>
                <a:spcPts val="0"/>
              </a:spcBef>
              <a:spcAft>
                <a:spcPts val="0"/>
              </a:spcAft>
              <a:buClrTx/>
              <a:buSzTx/>
              <a:buFontTx/>
              <a:buChar char="-"/>
              <a:tabLst/>
              <a:defRPr/>
            </a:pPr>
            <a:r>
              <a:rPr lang="fr-FR" sz="800"/>
              <a:t>3</a:t>
            </a:r>
            <a:r>
              <a:rPr kumimoji="0" lang="fr-FR" sz="800" b="0" i="0" u="none" strike="noStrike" kern="0" cap="none" spc="0" normalizeH="0" baseline="0" noProof="0">
                <a:ln>
                  <a:noFill/>
                </a:ln>
                <a:solidFill>
                  <a:srgbClr val="000000"/>
                </a:solidFill>
                <a:effectLst/>
                <a:uLnTx/>
                <a:uFillTx/>
                <a:sym typeface="Arial"/>
              </a:rPr>
              <a:t> 750€ de </a:t>
            </a:r>
            <a:r>
              <a:rPr lang="fr-FR" sz="800"/>
              <a:t>FAF</a:t>
            </a:r>
            <a:r>
              <a:rPr kumimoji="0" lang="fr-FR" sz="800" b="0" i="0" u="none" strike="noStrike" kern="0" cap="none" spc="0" normalizeH="0" baseline="0" noProof="0">
                <a:ln>
                  <a:noFill/>
                </a:ln>
                <a:solidFill>
                  <a:srgbClr val="000000"/>
                </a:solidFill>
                <a:effectLst/>
                <a:uLnTx/>
                <a:uFillTx/>
                <a:sym typeface="Arial"/>
              </a:rPr>
              <a:t> (IRIS 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0" cap="none" spc="0" normalizeH="0" baseline="0" noProof="0">
              <a:ln>
                <a:noFill/>
              </a:ln>
              <a:solidFill>
                <a:srgbClr val="000000"/>
              </a:solidFill>
              <a:effectLst/>
              <a:uLnTx/>
              <a:uFillTx/>
              <a:sym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1" i="0" u="none" strike="noStrike" kern="0" cap="none" spc="0" normalizeH="0" baseline="0" noProof="0">
                <a:ln>
                  <a:noFill/>
                </a:ln>
                <a:solidFill>
                  <a:srgbClr val="EAB818"/>
                </a:solidFill>
                <a:effectLst/>
                <a:uLnTx/>
                <a:uFillTx/>
                <a:sym typeface="Arial"/>
              </a:rPr>
              <a:t>GESTION DE L’EPARGNE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0" i="0" u="none" strike="noStrike" kern="0" cap="none" spc="0" normalizeH="0" baseline="0" noProof="0">
                <a:ln>
                  <a:noFill/>
                </a:ln>
                <a:solidFill>
                  <a:srgbClr val="000000"/>
                </a:solidFill>
                <a:effectLst/>
                <a:uLnTx/>
                <a:uFillTx/>
                <a:sym typeface="Arial"/>
              </a:rPr>
              <a:t>Investissement de 2 000€ depuis le compte à vue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0" i="0" u="none" strike="noStrike" kern="0" cap="none" spc="0" normalizeH="0" baseline="0" noProof="0">
                <a:ln>
                  <a:noFill/>
                </a:ln>
                <a:solidFill>
                  <a:srgbClr val="000000"/>
                </a:solidFill>
                <a:effectLst/>
                <a:uLnTx/>
                <a:uFillTx/>
                <a:sym typeface="Arial"/>
              </a:rPr>
              <a:t>Investissement de 23 000€ en chèque depuis un établissement concurrent </a:t>
            </a:r>
            <a:endParaRPr kumimoji="0" lang="fr-FR" sz="800" b="1" i="0" u="none" strike="noStrike" kern="0" cap="none" spc="0" normalizeH="0" baseline="0" noProof="0">
              <a:ln>
                <a:noFill/>
              </a:ln>
              <a:solidFill>
                <a:srgbClr val="000000"/>
              </a:solidFill>
              <a:effectLst/>
              <a:uLnTx/>
              <a:uFillTx/>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0" cap="none" spc="0" normalizeH="0" baseline="0" noProof="0">
              <a:ln>
                <a:noFill/>
              </a:ln>
              <a:solidFill>
                <a:srgbClr val="000000"/>
              </a:solidFill>
              <a:effectLst/>
              <a:uLnTx/>
              <a:uFillTx/>
              <a:sym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1" i="0" u="none" strike="noStrike" kern="0" cap="none" spc="0" normalizeH="0" baseline="0" noProof="0">
                <a:ln>
                  <a:noFill/>
                </a:ln>
                <a:solidFill>
                  <a:srgbClr val="EAB818"/>
                </a:solidFill>
                <a:effectLst/>
                <a:uLnTx/>
                <a:uFillTx/>
                <a:sym typeface="Arial"/>
              </a:rPr>
              <a:t>MODIFICATION DE LA PROPOSITION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800" b="0" i="0" u="none" strike="noStrike" kern="0" cap="none" spc="0" normalizeH="0" baseline="0" noProof="0">
                <a:ln>
                  <a:noFill/>
                </a:ln>
                <a:solidFill>
                  <a:srgbClr val="000000"/>
                </a:solidFill>
                <a:effectLst/>
                <a:uLnTx/>
                <a:uFillTx/>
                <a:sym typeface="Arial"/>
              </a:rPr>
              <a:t>Mise en place d’une </a:t>
            </a:r>
            <a:r>
              <a:rPr kumimoji="0" lang="fr-FR" sz="800" b="1" i="0" u="none" strike="noStrike" kern="0" cap="none" spc="0" normalizeH="0" baseline="0" noProof="0">
                <a:ln>
                  <a:noFill/>
                </a:ln>
                <a:solidFill>
                  <a:srgbClr val="000000"/>
                </a:solidFill>
                <a:effectLst/>
                <a:uLnTx/>
                <a:uFillTx/>
                <a:sym typeface="Arial"/>
              </a:rPr>
              <a:t>OG </a:t>
            </a:r>
            <a:r>
              <a:rPr kumimoji="0" lang="fr-FR" sz="800" b="0" i="0" u="none" strike="noStrike" kern="0" cap="none" spc="0" normalizeH="0" baseline="0" noProof="0">
                <a:ln>
                  <a:noFill/>
                </a:ln>
                <a:solidFill>
                  <a:srgbClr val="000000"/>
                </a:solidFill>
                <a:effectLst/>
                <a:uLnTx/>
                <a:uFillTx/>
                <a:sym typeface="Arial"/>
              </a:rPr>
              <a:t>(Audace)</a:t>
            </a:r>
            <a:r>
              <a:rPr kumimoji="0" lang="fr-FR" sz="800" b="1" i="0" u="none" strike="noStrike" kern="0" cap="none" spc="0" normalizeH="0" baseline="0" noProof="0">
                <a:ln>
                  <a:noFill/>
                </a:ln>
                <a:solidFill>
                  <a:srgbClr val="000000"/>
                </a:solidFill>
                <a:effectLst/>
                <a:uLnTx/>
                <a:uFillTx/>
                <a:sym typeface="Arial"/>
              </a:rPr>
              <a:t> </a:t>
            </a:r>
            <a:r>
              <a:rPr kumimoji="0" lang="fr-FR" sz="800" b="0" i="0" u="none" strike="noStrike" kern="0" cap="none" spc="0" normalizeH="0" baseline="0" noProof="0">
                <a:ln>
                  <a:noFill/>
                </a:ln>
                <a:solidFill>
                  <a:srgbClr val="000000"/>
                </a:solidFill>
                <a:effectLst/>
                <a:uLnTx/>
                <a:uFillTx/>
                <a:sym typeface="Arial"/>
              </a:rPr>
              <a:t>et d’une </a:t>
            </a:r>
            <a:r>
              <a:rPr kumimoji="0" lang="fr-FR" sz="800" b="1" i="0" u="none" strike="noStrike" kern="0" cap="none" spc="0" normalizeH="0" baseline="0" noProof="0">
                <a:ln>
                  <a:noFill/>
                </a:ln>
                <a:solidFill>
                  <a:srgbClr val="000000"/>
                </a:solidFill>
                <a:effectLst/>
                <a:uLnTx/>
                <a:uFillTx/>
                <a:sym typeface="Arial"/>
              </a:rPr>
              <a:t>cohabitation avec un FAF (IRIS 4)</a:t>
            </a:r>
            <a:endParaRPr kumimoji="0" lang="fr-FR" sz="800" b="0" i="0" u="none" strike="noStrike" kern="0" cap="none" spc="0" normalizeH="0" baseline="0" noProof="0">
              <a:ln>
                <a:noFill/>
              </a:ln>
              <a:solidFill>
                <a:srgbClr val="000000"/>
              </a:solidFill>
              <a:effectLst/>
              <a:uLnTx/>
              <a:uFillTx/>
              <a:sym typeface="Arial"/>
            </a:endParaRPr>
          </a:p>
        </p:txBody>
      </p:sp>
      <p:sp>
        <p:nvSpPr>
          <p:cNvPr id="4" name="Rectangle 3">
            <a:extLst>
              <a:ext uri="{FF2B5EF4-FFF2-40B4-BE49-F238E27FC236}">
                <a16:creationId xmlns:a16="http://schemas.microsoft.com/office/drawing/2014/main" id="{29CB9718-F33C-45E0-97AD-AD6A26E51A3C}"/>
              </a:ext>
            </a:extLst>
          </p:cNvPr>
          <p:cNvSpPr/>
          <p:nvPr/>
        </p:nvSpPr>
        <p:spPr>
          <a:xfrm>
            <a:off x="363787" y="979714"/>
            <a:ext cx="4090308" cy="371475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00A193"/>
              </a:solidFill>
              <a:effectLst/>
              <a:uLnTx/>
              <a:uFillTx/>
              <a:latin typeface="Arial" panose="020B0604020202020204"/>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000000"/>
              </a:solidFill>
              <a:effectLst/>
              <a:uLnTx/>
              <a:uFillTx/>
              <a:latin typeface="Arial" panose="020B0604020202020204"/>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endParaRPr kumimoji="0" lang="fr-FR" sz="1200" b="0" i="0" u="none" strike="noStrike" kern="0" cap="none" spc="0" normalizeH="0" baseline="0" noProof="0">
              <a:ln>
                <a:noFill/>
              </a:ln>
              <a:solidFill>
                <a:srgbClr val="000000"/>
              </a:solidFill>
              <a:effectLst/>
              <a:uLnTx/>
              <a:uFillTx/>
              <a:latin typeface="Arial" panose="020B0604020202020204"/>
              <a:ea typeface="+mn-ea"/>
              <a:cs typeface="+mn-cs"/>
              <a:sym typeface="Wingdings" panose="05000000000000000000" pitchFamily="2" charset="2"/>
            </a:endParaRPr>
          </a:p>
        </p:txBody>
      </p:sp>
      <p:grpSp>
        <p:nvGrpSpPr>
          <p:cNvPr id="7" name="Groupe 6">
            <a:extLst>
              <a:ext uri="{FF2B5EF4-FFF2-40B4-BE49-F238E27FC236}">
                <a16:creationId xmlns:a16="http://schemas.microsoft.com/office/drawing/2014/main" id="{CB4E3748-A040-4898-8146-48CFCAB3FBE6}"/>
              </a:ext>
            </a:extLst>
          </p:cNvPr>
          <p:cNvGrpSpPr/>
          <p:nvPr/>
        </p:nvGrpSpPr>
        <p:grpSpPr>
          <a:xfrm>
            <a:off x="4689905" y="979714"/>
            <a:ext cx="4090308" cy="3714750"/>
            <a:chOff x="4689905" y="979714"/>
            <a:chExt cx="4090308" cy="3714750"/>
          </a:xfrm>
        </p:grpSpPr>
        <p:sp>
          <p:nvSpPr>
            <p:cNvPr id="28" name="Rectangle 27">
              <a:extLst>
                <a:ext uri="{FF2B5EF4-FFF2-40B4-BE49-F238E27FC236}">
                  <a16:creationId xmlns:a16="http://schemas.microsoft.com/office/drawing/2014/main" id="{1915FD22-2941-43E3-94C2-8BDD87DD535A}"/>
                </a:ext>
              </a:extLst>
            </p:cNvPr>
            <p:cNvSpPr/>
            <p:nvPr/>
          </p:nvSpPr>
          <p:spPr>
            <a:xfrm>
              <a:off x="4689905" y="979714"/>
              <a:ext cx="4090308" cy="371475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800" b="0" i="0" u="none" strike="noStrike" kern="0" cap="none" spc="0" normalizeH="0" baseline="0" noProof="0">
                <a:ln>
                  <a:noFill/>
                </a:ln>
                <a:solidFill>
                  <a:srgbClr val="000000"/>
                </a:solidFill>
                <a:effectLst/>
                <a:uLnTx/>
                <a:uFillTx/>
                <a:latin typeface="Arial" panose="020B0604020202020204"/>
                <a:sym typeface="Arial"/>
              </a:endParaRP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0000"/>
                </a:solidFill>
                <a:effectLst/>
                <a:uLnTx/>
                <a:uFillTx/>
                <a:latin typeface="Arial" panose="020B0604020202020204"/>
                <a:sym typeface="Arial"/>
              </a:endParaRPr>
            </a:p>
            <a:p>
              <a:pPr marL="17780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Arial" panose="020B0604020202020204"/>
                  <a:sym typeface="Arial"/>
                </a:rPr>
                <a:t>Accéder à la rubrique « </a:t>
              </a:r>
              <a:r>
                <a:rPr kumimoji="0" lang="fr-FR" sz="700" b="1" i="0" u="none" strike="noStrike" kern="0" cap="none" spc="0" normalizeH="0" baseline="0" noProof="0">
                  <a:ln>
                    <a:noFill/>
                  </a:ln>
                  <a:solidFill>
                    <a:srgbClr val="000000"/>
                  </a:solidFill>
                  <a:effectLst/>
                  <a:uLnTx/>
                  <a:uFillTx/>
                  <a:latin typeface="Arial" panose="020B0604020202020204"/>
                  <a:sym typeface="Arial"/>
                </a:rPr>
                <a:t>Renseigner mon épargne </a:t>
              </a:r>
              <a:r>
                <a:rPr kumimoji="0" lang="fr-FR" sz="700" b="0" i="0" u="none" strike="noStrike" kern="0" cap="none" spc="0" normalizeH="0" baseline="0" noProof="0">
                  <a:ln>
                    <a:noFill/>
                  </a:ln>
                  <a:solidFill>
                    <a:srgbClr val="000000"/>
                  </a:solidFill>
                  <a:effectLst/>
                  <a:uLnTx/>
                  <a:uFillTx/>
                  <a:latin typeface="Arial" panose="020B0604020202020204"/>
                  <a:sym typeface="Arial"/>
                </a:rPr>
                <a:t>» pour </a:t>
              </a:r>
              <a:r>
                <a:rPr lang="fr-FR" sz="700">
                  <a:solidFill>
                    <a:srgbClr val="000000"/>
                  </a:solidFill>
                  <a:latin typeface="Arial" panose="020B0604020202020204"/>
                </a:rPr>
                <a:t>investir</a:t>
              </a:r>
              <a:r>
                <a:rPr kumimoji="0" lang="fr-FR" sz="700" b="0" i="0" u="none" strike="noStrike" kern="0" cap="none" spc="0" normalizeH="0" baseline="0" noProof="0">
                  <a:ln>
                    <a:noFill/>
                  </a:ln>
                  <a:solidFill>
                    <a:srgbClr val="000000"/>
                  </a:solidFill>
                  <a:effectLst/>
                  <a:uLnTx/>
                  <a:uFillTx/>
                  <a:latin typeface="Arial" panose="020B0604020202020204"/>
                  <a:sym typeface="Arial"/>
                </a:rPr>
                <a:t> des liquidités</a:t>
              </a:r>
              <a:r>
                <a:rPr kumimoji="0" lang="fr-FR" sz="700" b="1" i="0" u="none" strike="noStrike" kern="0" cap="none" spc="0" normalizeH="0" baseline="0" noProof="0">
                  <a:ln>
                    <a:noFill/>
                  </a:ln>
                  <a:solidFill>
                    <a:srgbClr val="000000"/>
                  </a:solidFill>
                  <a:effectLst/>
                  <a:uLnTx/>
                  <a:uFillTx/>
                  <a:latin typeface="Arial" panose="020B0604020202020204"/>
                  <a:sym typeface="Arial"/>
                </a:rPr>
                <a:t>. </a:t>
              </a:r>
            </a:p>
            <a:p>
              <a:pPr marL="17780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0" cap="none" spc="0" normalizeH="0" baseline="0" noProof="0">
                  <a:ln>
                    <a:noFill/>
                  </a:ln>
                  <a:solidFill>
                    <a:srgbClr val="000000"/>
                  </a:solidFill>
                  <a:effectLst/>
                  <a:uLnTx/>
                  <a:uFillTx/>
                  <a:latin typeface="Arial" panose="020B0604020202020204"/>
                  <a:sym typeface="Arial"/>
                </a:rPr>
                <a:t>Investir 2 000 € </a:t>
              </a:r>
              <a:r>
                <a:rPr kumimoji="0" lang="fr-FR" sz="700" b="0" i="0" u="none" strike="noStrike" kern="0" cap="none" spc="0" normalizeH="0" baseline="0" noProof="0">
                  <a:ln>
                    <a:noFill/>
                  </a:ln>
                  <a:solidFill>
                    <a:srgbClr val="000000"/>
                  </a:solidFill>
                  <a:effectLst/>
                  <a:uLnTx/>
                  <a:uFillTx/>
                  <a:latin typeface="Arial" panose="020B0604020202020204"/>
                  <a:sym typeface="Arial"/>
                </a:rPr>
                <a:t>depuis le compte à vue du client</a:t>
              </a: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endParaRPr>
            </a:p>
            <a:p>
              <a:pPr marL="17780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Cliquer sur le volet « </a:t>
              </a:r>
              <a:r>
                <a:rPr kumimoji="0" lang="fr-FR" sz="700" b="1"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Je déclare mon épargne placée dans d’autres banques </a:t>
              </a:r>
              <a:r>
                <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 puis déclarer 23 000€ en liquidités détenues dans un établissement concurrent à investir</a:t>
              </a:r>
            </a:p>
            <a:p>
              <a:pPr marL="17780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Accéder ensuite au volet « </a:t>
              </a:r>
              <a:r>
                <a:rPr kumimoji="0" lang="fr-FR" sz="700" b="1"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Lister mes projets </a:t>
              </a:r>
              <a:r>
                <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 </a:t>
              </a:r>
            </a:p>
            <a:p>
              <a:pPr marL="349250" marR="0" lvl="0" indent="-171450" algn="l" defTabSz="914400" rtl="0" eaLnBrk="1" fontAlgn="auto" latinLnBrk="0" hangingPunct="1">
                <a:lnSpc>
                  <a:spcPct val="100000"/>
                </a:lnSpc>
                <a:spcBef>
                  <a:spcPts val="0"/>
                </a:spcBef>
                <a:spcAft>
                  <a:spcPts val="200"/>
                </a:spcAft>
                <a:buClrTx/>
                <a:buSzTx/>
                <a:buFontTx/>
                <a:buChar char="-"/>
                <a:tabLst/>
                <a:defRPr/>
              </a:pPr>
              <a:r>
                <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Déclarer</a:t>
              </a:r>
              <a:r>
                <a:rPr kumimoji="0" lang="fr-FR" sz="700" b="1"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 un projet</a:t>
              </a:r>
              <a:r>
                <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 en sélectionnant le projet « </a:t>
              </a:r>
              <a:r>
                <a:rPr kumimoji="0" lang="fr-FR" sz="700" b="1"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Constituer une épargne </a:t>
              </a:r>
              <a:r>
                <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 , cliquer ensuite sur « </a:t>
              </a:r>
              <a:r>
                <a:rPr kumimoji="0" lang="fr-FR" sz="700" b="1"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Versement initial</a:t>
              </a:r>
              <a:r>
                <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 », indiquer un </a:t>
              </a:r>
              <a:r>
                <a:rPr kumimoji="0" lang="fr-FR" sz="700" b="1"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montant apporté </a:t>
              </a:r>
              <a:r>
                <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de 25 000€, un </a:t>
              </a:r>
              <a:r>
                <a:rPr kumimoji="0" lang="fr-FR" sz="700" b="1"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horizon</a:t>
              </a:r>
              <a:r>
                <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 de placement de </a:t>
              </a:r>
              <a:r>
                <a:rPr kumimoji="0" lang="fr-FR" sz="700" b="1"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15 ans</a:t>
              </a:r>
              <a:r>
                <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 et enfin sélectionner le contrat « </a:t>
              </a:r>
              <a:r>
                <a:rPr kumimoji="0" lang="fr-FR" sz="700" b="1" i="0" u="none" strike="noStrike" kern="0" cap="none" spc="0" normalizeH="0" baseline="0" noProof="0" err="1">
                  <a:ln>
                    <a:noFill/>
                  </a:ln>
                  <a:solidFill>
                    <a:srgbClr val="000000"/>
                  </a:solidFill>
                  <a:effectLst/>
                  <a:uLnTx/>
                  <a:uFillTx/>
                  <a:latin typeface="Arial" panose="020B0604020202020204"/>
                  <a:sym typeface="Wingdings" panose="05000000000000000000" pitchFamily="2" charset="2"/>
                </a:rPr>
                <a:t>Millevie</a:t>
              </a:r>
              <a:r>
                <a:rPr kumimoji="0" lang="fr-FR" sz="700" b="1"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 Premium </a:t>
              </a:r>
              <a:r>
                <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rPr>
                <a:t>»</a:t>
              </a: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endParaRPr>
            </a:p>
            <a:p>
              <a:pPr marL="177800" lvl="0"/>
              <a:r>
                <a:rPr lang="fr-FR" sz="700">
                  <a:solidFill>
                    <a:srgbClr val="000000"/>
                  </a:solidFill>
                  <a:sym typeface="Wingdings" panose="05000000000000000000" pitchFamily="2" charset="2"/>
                </a:rPr>
                <a:t>Cliquer sur « </a:t>
              </a:r>
              <a:r>
                <a:rPr lang="fr-FR" sz="700" b="1">
                  <a:solidFill>
                    <a:srgbClr val="000000"/>
                  </a:solidFill>
                  <a:sym typeface="Wingdings" panose="05000000000000000000" pitchFamily="2" charset="2"/>
                </a:rPr>
                <a:t>Générer une proposition </a:t>
              </a:r>
              <a:r>
                <a:rPr lang="fr-FR" sz="700">
                  <a:solidFill>
                    <a:srgbClr val="000000"/>
                  </a:solidFill>
                  <a:sym typeface="Wingdings" panose="05000000000000000000" pitchFamily="2" charset="2"/>
                </a:rPr>
                <a:t>» puis cliquer sur « </a:t>
              </a:r>
              <a:r>
                <a:rPr lang="fr-FR" sz="700" b="1">
                  <a:solidFill>
                    <a:srgbClr val="000000"/>
                  </a:solidFill>
                  <a:sym typeface="Wingdings" panose="05000000000000000000" pitchFamily="2" charset="2"/>
                </a:rPr>
                <a:t>Consulter</a:t>
              </a:r>
              <a:r>
                <a:rPr lang="fr-FR" sz="700">
                  <a:solidFill>
                    <a:srgbClr val="000000"/>
                  </a:solidFill>
                  <a:sym typeface="Wingdings" panose="05000000000000000000" pitchFamily="2" charset="2"/>
                </a:rPr>
                <a:t> » sur le projet créé.</a:t>
              </a:r>
            </a:p>
            <a:p>
              <a:pPr marL="177800" lvl="0">
                <a:spcBef>
                  <a:spcPts val="300"/>
                </a:spcBef>
              </a:pPr>
              <a:r>
                <a:rPr lang="fr-FR" sz="700">
                  <a:solidFill>
                    <a:srgbClr val="000000"/>
                  </a:solidFill>
                  <a:sym typeface="Wingdings" panose="05000000000000000000" pitchFamily="2" charset="2"/>
                </a:rPr>
                <a:t>Le client ayant un </a:t>
              </a:r>
              <a:r>
                <a:rPr lang="fr-FR" sz="700" b="1">
                  <a:solidFill>
                    <a:srgbClr val="000000"/>
                  </a:solidFill>
                  <a:sym typeface="Wingdings" panose="05000000000000000000" pitchFamily="2" charset="2"/>
                </a:rPr>
                <a:t>profil Dynamique</a:t>
              </a:r>
              <a:r>
                <a:rPr lang="fr-FR" sz="700">
                  <a:solidFill>
                    <a:srgbClr val="000000"/>
                  </a:solidFill>
                  <a:sym typeface="Wingdings" panose="05000000000000000000" pitchFamily="2" charset="2"/>
                </a:rPr>
                <a:t>, l’algorithme propose </a:t>
              </a:r>
              <a:r>
                <a:rPr lang="fr-FR" sz="700" b="1">
                  <a:solidFill>
                    <a:srgbClr val="000000"/>
                  </a:solidFill>
                  <a:sym typeface="Wingdings" panose="05000000000000000000" pitchFamily="2" charset="2"/>
                </a:rPr>
                <a:t>70% d’actifs risqués </a:t>
              </a:r>
              <a:r>
                <a:rPr lang="fr-FR" sz="700">
                  <a:solidFill>
                    <a:srgbClr val="000000"/>
                  </a:solidFill>
                  <a:sym typeface="Wingdings" panose="05000000000000000000" pitchFamily="2" charset="2"/>
                </a:rPr>
                <a:t>pour ce projet, ce qui correspond à </a:t>
              </a:r>
              <a:r>
                <a:rPr lang="fr-FR" sz="700" b="1">
                  <a:solidFill>
                    <a:srgbClr val="000000"/>
                  </a:solidFill>
                  <a:sym typeface="Wingdings" panose="05000000000000000000" pitchFamily="2" charset="2"/>
                </a:rPr>
                <a:t>7 500€ </a:t>
              </a:r>
              <a:r>
                <a:rPr lang="fr-FR" sz="700">
                  <a:solidFill>
                    <a:srgbClr val="000000"/>
                  </a:solidFill>
                  <a:sym typeface="Wingdings" panose="05000000000000000000" pitchFamily="2" charset="2"/>
                </a:rPr>
                <a:t>de </a:t>
              </a:r>
              <a:r>
                <a:rPr lang="fr-FR" sz="700" b="1">
                  <a:solidFill>
                    <a:srgbClr val="000000"/>
                  </a:solidFill>
                  <a:sym typeface="Wingdings" panose="05000000000000000000" pitchFamily="2" charset="2"/>
                </a:rPr>
                <a:t>Fonds € </a:t>
              </a:r>
              <a:r>
                <a:rPr lang="fr-FR" sz="700">
                  <a:solidFill>
                    <a:srgbClr val="000000"/>
                  </a:solidFill>
                  <a:sym typeface="Wingdings" panose="05000000000000000000" pitchFamily="2" charset="2"/>
                </a:rPr>
                <a:t>et </a:t>
              </a:r>
              <a:r>
                <a:rPr lang="fr-FR" sz="700" b="1">
                  <a:solidFill>
                    <a:srgbClr val="000000"/>
                  </a:solidFill>
                  <a:sym typeface="Wingdings" panose="05000000000000000000" pitchFamily="2" charset="2"/>
                </a:rPr>
                <a:t>17 500€ d’actifs risqués. </a:t>
              </a:r>
            </a:p>
            <a:p>
              <a:pPr marL="177800" lvl="0"/>
              <a:endParaRPr lang="fr-FR" sz="700">
                <a:solidFill>
                  <a:srgbClr val="000000"/>
                </a:solidFill>
                <a:sym typeface="Wingdings" panose="05000000000000000000" pitchFamily="2" charset="2"/>
              </a:endParaRPr>
            </a:p>
            <a:p>
              <a:pPr marL="177800"/>
              <a:r>
                <a:rPr lang="fr-FR" sz="700">
                  <a:solidFill>
                    <a:srgbClr val="000000"/>
                  </a:solidFill>
                  <a:sym typeface="Wingdings" panose="05000000000000000000" pitchFamily="2" charset="2"/>
                </a:rPr>
                <a:t>Cliquer sur l’icône de mains enlacées        à droite de l’intitulé du contrat puis </a:t>
              </a:r>
              <a:r>
                <a:rPr kumimoji="0" lang="fr-FR" sz="700" b="0" i="0" u="none" strike="noStrike" kern="0" cap="none" spc="0" normalizeH="0" baseline="0" noProof="0">
                  <a:ln>
                    <a:noFill/>
                  </a:ln>
                  <a:solidFill>
                    <a:srgbClr val="000000"/>
                  </a:solidFill>
                  <a:effectLst/>
                  <a:uLnTx/>
                  <a:uFillTx/>
                  <a:latin typeface="Arial" panose="020B0604020202020204"/>
                  <a:sym typeface="Arial"/>
                </a:rPr>
                <a:t>choisir le mode « Gestion déléguée ». </a:t>
              </a:r>
            </a:p>
            <a:p>
              <a:pPr marL="177800"/>
              <a:r>
                <a:rPr kumimoji="0" lang="fr-FR" sz="700" b="0" i="0" u="none" strike="noStrike" kern="0" cap="none" spc="0" normalizeH="0" baseline="0" noProof="0">
                  <a:ln>
                    <a:noFill/>
                  </a:ln>
                  <a:solidFill>
                    <a:srgbClr val="000000"/>
                  </a:solidFill>
                  <a:effectLst/>
                  <a:uLnTx/>
                  <a:uFillTx/>
                  <a:latin typeface="Arial" panose="020B0604020202020204"/>
                  <a:sym typeface="Arial"/>
                </a:rPr>
                <a:t>Laisser le produit « IRIS 4 » en cohabitation (comme proposé par défaut) et cliquer sur l’icône double flèches en face du support « </a:t>
              </a:r>
              <a:r>
                <a:rPr kumimoji="0" lang="fr-FR" sz="700" b="0" i="0" u="none" strike="noStrike" kern="0" cap="none" spc="0" normalizeH="0" baseline="0" noProof="0" err="1">
                  <a:ln>
                    <a:noFill/>
                  </a:ln>
                  <a:solidFill>
                    <a:srgbClr val="000000"/>
                  </a:solidFill>
                  <a:effectLst/>
                  <a:uLnTx/>
                  <a:uFillTx/>
                  <a:latin typeface="Arial" panose="020B0604020202020204"/>
                  <a:sym typeface="Arial"/>
                </a:rPr>
                <a:t>Franceuropimmo</a:t>
              </a:r>
              <a:r>
                <a:rPr kumimoji="0" lang="fr-FR" sz="700" b="0" i="0" u="none" strike="noStrike" kern="0" cap="none" spc="0" normalizeH="0" baseline="0" noProof="0">
                  <a:ln>
                    <a:noFill/>
                  </a:ln>
                  <a:solidFill>
                    <a:srgbClr val="000000"/>
                  </a:solidFill>
                  <a:effectLst/>
                  <a:uLnTx/>
                  <a:uFillTx/>
                  <a:latin typeface="Arial" panose="020B0604020202020204"/>
                  <a:sym typeface="Arial"/>
                </a:rPr>
                <a:t> » et « </a:t>
              </a:r>
              <a:r>
                <a:rPr kumimoji="0" lang="fr-FR" sz="700" b="0" i="0" u="none" strike="noStrike" kern="0" cap="none" spc="0" normalizeH="0" baseline="0" noProof="0" err="1">
                  <a:ln>
                    <a:noFill/>
                  </a:ln>
                  <a:solidFill>
                    <a:srgbClr val="000000"/>
                  </a:solidFill>
                  <a:effectLst/>
                  <a:uLnTx/>
                  <a:uFillTx/>
                  <a:latin typeface="Arial" panose="020B0604020202020204"/>
                  <a:sym typeface="Arial"/>
                </a:rPr>
                <a:t>Sélectiz</a:t>
              </a:r>
              <a:r>
                <a:rPr kumimoji="0" lang="fr-FR" sz="700" b="0" i="0" u="none" strike="noStrike" kern="0" cap="none" spc="0" normalizeH="0" baseline="0" noProof="0">
                  <a:ln>
                    <a:noFill/>
                  </a:ln>
                  <a:solidFill>
                    <a:srgbClr val="000000"/>
                  </a:solidFill>
                  <a:effectLst/>
                  <a:uLnTx/>
                  <a:uFillTx/>
                  <a:latin typeface="Arial" panose="020B0604020202020204"/>
                  <a:sym typeface="Arial"/>
                </a:rPr>
                <a:t> » afin de les désinvestir de la poche en Gestion libre et de les investir dans la poche sous orientation de gestion.  </a:t>
              </a:r>
            </a:p>
            <a:p>
              <a:pPr marL="177800"/>
              <a:r>
                <a:rPr lang="fr-FR" sz="700">
                  <a:solidFill>
                    <a:srgbClr val="000000"/>
                  </a:solidFill>
                  <a:latin typeface="Arial" panose="020B0604020202020204"/>
                </a:rPr>
                <a:t>Cliquer ensuite sur </a:t>
              </a:r>
              <a:r>
                <a:rPr kumimoji="0" lang="fr-FR" sz="700" b="0" i="0" u="none" strike="noStrike" kern="0" cap="none" spc="0" normalizeH="0" baseline="0" noProof="0">
                  <a:ln>
                    <a:noFill/>
                  </a:ln>
                  <a:solidFill>
                    <a:srgbClr val="000000"/>
                  </a:solidFill>
                  <a:effectLst/>
                  <a:uLnTx/>
                  <a:uFillTx/>
                  <a:latin typeface="Arial" panose="020B0604020202020204"/>
                  <a:sym typeface="Arial"/>
                </a:rPr>
                <a:t>« Valider mon allocation », </a:t>
              </a:r>
              <a:r>
                <a:rPr lang="fr-FR" sz="700">
                  <a:solidFill>
                    <a:srgbClr val="000000"/>
                  </a:solidFill>
                  <a:latin typeface="Arial" panose="020B0604020202020204"/>
                </a:rPr>
                <a:t>c</a:t>
              </a:r>
              <a:r>
                <a:rPr kumimoji="0" lang="fr-FR" sz="700" b="0" i="0" u="none" strike="noStrike" kern="0" cap="none" spc="0" normalizeH="0" baseline="0" noProof="0" err="1">
                  <a:ln>
                    <a:noFill/>
                  </a:ln>
                  <a:solidFill>
                    <a:srgbClr val="000000"/>
                  </a:solidFill>
                  <a:effectLst/>
                  <a:uLnTx/>
                  <a:uFillTx/>
                  <a:latin typeface="Arial" panose="020B0604020202020204"/>
                  <a:sym typeface="Arial"/>
                </a:rPr>
                <a:t>hoisir</a:t>
              </a:r>
              <a:r>
                <a:rPr lang="fr-FR" sz="700">
                  <a:solidFill>
                    <a:srgbClr val="000000"/>
                  </a:solidFill>
                  <a:latin typeface="Arial" panose="020B0604020202020204"/>
                </a:rPr>
                <a:t> </a:t>
              </a:r>
              <a:r>
                <a:rPr kumimoji="0" lang="fr-FR" sz="700" b="0" i="0" u="none" strike="noStrike" kern="0" cap="none" spc="0" normalizeH="0" baseline="0" noProof="0">
                  <a:ln>
                    <a:noFill/>
                  </a:ln>
                  <a:solidFill>
                    <a:srgbClr val="000000"/>
                  </a:solidFill>
                  <a:effectLst/>
                  <a:uLnTx/>
                  <a:uFillTx/>
                  <a:latin typeface="Arial" panose="020B0604020202020204"/>
                  <a:sym typeface="Arial"/>
                </a:rPr>
                <a:t>le profil de gestion « Audace » puis cliquer sur « Valider ».</a:t>
              </a: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endParaRP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0000"/>
                </a:solidFill>
                <a:effectLst/>
                <a:uLnTx/>
                <a:uFillTx/>
                <a:latin typeface="Arial" panose="020B0604020202020204"/>
                <a:sym typeface="Arial"/>
              </a:endParaRPr>
            </a:p>
            <a:p>
              <a:pPr marL="17780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Arial" panose="020B0604020202020204"/>
                  <a:sym typeface="Arial"/>
                </a:rPr>
                <a:t>La proposition a donc été modifiée et la composition du contrat est la suivante : </a:t>
              </a:r>
            </a:p>
            <a:p>
              <a:pPr marL="3492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700" b="0" i="0" u="none" strike="noStrike" kern="0" cap="none" spc="0" normalizeH="0" baseline="0" noProof="0">
                  <a:ln>
                    <a:noFill/>
                  </a:ln>
                  <a:solidFill>
                    <a:srgbClr val="000000"/>
                  </a:solidFill>
                  <a:effectLst/>
                  <a:uLnTx/>
                  <a:uFillTx/>
                  <a:latin typeface="Arial" panose="020B0604020202020204"/>
                  <a:sym typeface="Arial"/>
                </a:rPr>
                <a:t>Un Fonds € de </a:t>
              </a:r>
              <a:r>
                <a:rPr lang="fr-FR" sz="700">
                  <a:solidFill>
                    <a:srgbClr val="000000"/>
                  </a:solidFill>
                  <a:latin typeface="Arial" panose="020B0604020202020204"/>
                </a:rPr>
                <a:t>7</a:t>
              </a:r>
              <a:r>
                <a:rPr kumimoji="0" lang="fr-FR" sz="700" b="0" i="0" u="none" strike="noStrike" kern="0" cap="none" spc="0" normalizeH="0" baseline="0" noProof="0">
                  <a:ln>
                    <a:noFill/>
                  </a:ln>
                  <a:solidFill>
                    <a:srgbClr val="000000"/>
                  </a:solidFill>
                  <a:effectLst/>
                  <a:uLnTx/>
                  <a:uFillTx/>
                  <a:latin typeface="Arial" panose="020B0604020202020204"/>
                  <a:sym typeface="Arial"/>
                </a:rPr>
                <a:t> 500€</a:t>
              </a:r>
            </a:p>
            <a:p>
              <a:pPr marL="3492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700" b="0" i="0" u="none" strike="noStrike" kern="0" cap="none" spc="0" normalizeH="0" baseline="0" noProof="0">
                  <a:ln>
                    <a:noFill/>
                  </a:ln>
                  <a:solidFill>
                    <a:srgbClr val="000000"/>
                  </a:solidFill>
                  <a:effectLst/>
                  <a:uLnTx/>
                  <a:uFillTx/>
                  <a:latin typeface="Arial" panose="020B0604020202020204"/>
                  <a:sym typeface="Arial"/>
                </a:rPr>
                <a:t>Une OG de </a:t>
              </a:r>
              <a:r>
                <a:rPr lang="fr-FR" sz="700">
                  <a:solidFill>
                    <a:srgbClr val="000000"/>
                  </a:solidFill>
                  <a:latin typeface="Arial" panose="020B0604020202020204"/>
                </a:rPr>
                <a:t>13 75</a:t>
              </a:r>
              <a:r>
                <a:rPr kumimoji="0" lang="fr-FR" sz="700" b="0" i="0" u="none" strike="noStrike" kern="0" cap="none" spc="0" normalizeH="0" baseline="0" noProof="0">
                  <a:ln>
                    <a:noFill/>
                  </a:ln>
                  <a:solidFill>
                    <a:srgbClr val="000000"/>
                  </a:solidFill>
                  <a:effectLst/>
                  <a:uLnTx/>
                  <a:uFillTx/>
                  <a:latin typeface="Arial" panose="020B0604020202020204"/>
                  <a:sym typeface="Arial"/>
                </a:rPr>
                <a:t>0€</a:t>
              </a:r>
            </a:p>
            <a:p>
              <a:pPr marL="3492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700" b="0" i="0" u="none" strike="noStrike" kern="0" cap="none" spc="0" normalizeH="0" baseline="0" noProof="0">
                  <a:ln>
                    <a:noFill/>
                  </a:ln>
                  <a:solidFill>
                    <a:srgbClr val="000000"/>
                  </a:solidFill>
                  <a:effectLst/>
                  <a:uLnTx/>
                  <a:uFillTx/>
                  <a:latin typeface="Arial" panose="020B0604020202020204"/>
                  <a:sym typeface="Arial"/>
                </a:rPr>
                <a:t>Une gestion libre du FAF de </a:t>
              </a:r>
              <a:r>
                <a:rPr lang="fr-FR" sz="700">
                  <a:solidFill>
                    <a:srgbClr val="000000"/>
                  </a:solidFill>
                  <a:latin typeface="Arial" panose="020B0604020202020204"/>
                </a:rPr>
                <a:t>3 75</a:t>
              </a:r>
              <a:r>
                <a:rPr kumimoji="0" lang="fr-FR" sz="700" b="0" i="0" u="none" strike="noStrike" kern="0" cap="none" spc="0" normalizeH="0" baseline="0" noProof="0">
                  <a:ln>
                    <a:noFill/>
                  </a:ln>
                  <a:solidFill>
                    <a:srgbClr val="000000"/>
                  </a:solidFill>
                  <a:effectLst/>
                  <a:uLnTx/>
                  <a:uFillTx/>
                  <a:latin typeface="Arial" panose="020B0604020202020204"/>
                  <a:sym typeface="Arial"/>
                </a:rPr>
                <a:t>0€</a:t>
              </a:r>
            </a:p>
            <a:p>
              <a:pPr marL="3492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700" b="0" i="0" u="none" strike="noStrike" kern="0" cap="none" spc="0" normalizeH="0" baseline="0" noProof="0">
                <a:ln>
                  <a:noFill/>
                </a:ln>
                <a:solidFill>
                  <a:srgbClr val="000000"/>
                </a:solidFill>
                <a:effectLst/>
                <a:uLnTx/>
                <a:uFillTx/>
                <a:latin typeface="Arial" panose="020B0604020202020204"/>
                <a:sym typeface="Arial"/>
              </a:endParaRPr>
            </a:p>
            <a:p>
              <a:pPr marL="3492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700" b="0" i="0" u="none" strike="noStrike" kern="0" cap="none" spc="0" normalizeH="0" baseline="0" noProof="0">
                <a:ln>
                  <a:noFill/>
                </a:ln>
                <a:solidFill>
                  <a:srgbClr val="000000"/>
                </a:solidFill>
                <a:effectLst/>
                <a:uLnTx/>
                <a:uFillTx/>
                <a:latin typeface="Arial" panose="020B0604020202020204"/>
                <a:sym typeface="Arial"/>
              </a:endParaRP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0000"/>
                </a:solidFill>
                <a:effectLst/>
                <a:uLnTx/>
                <a:uFillTx/>
                <a:latin typeface="Arial" panose="020B0604020202020204"/>
                <a:sym typeface="Arial"/>
              </a:endParaRP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endParaRP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endParaRP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endParaRP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endParaRP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endParaRP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endParaRP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a:ln>
                  <a:noFill/>
                </a:ln>
                <a:solidFill>
                  <a:srgbClr val="000000"/>
                </a:solidFill>
                <a:effectLst/>
                <a:uLnTx/>
                <a:uFillTx/>
                <a:latin typeface="Arial" panose="020B0604020202020204"/>
                <a:sym typeface="Wingdings" panose="05000000000000000000" pitchFamily="2" charset="2"/>
              </a:endParaRPr>
            </a:p>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FR" sz="800" b="1" i="0" u="none" strike="noStrike" kern="0" cap="none" spc="0" normalizeH="0" baseline="0" noProof="0">
                <a:ln>
                  <a:noFill/>
                </a:ln>
                <a:solidFill>
                  <a:srgbClr val="000000"/>
                </a:solidFill>
                <a:effectLst/>
                <a:uLnTx/>
                <a:uFillTx/>
                <a:latin typeface="Arial" panose="020B0604020202020204"/>
                <a:sym typeface="Arial"/>
              </a:endParaRPr>
            </a:p>
          </p:txBody>
        </p:sp>
        <p:sp>
          <p:nvSpPr>
            <p:cNvPr id="29" name="Rectangle 28">
              <a:extLst>
                <a:ext uri="{FF2B5EF4-FFF2-40B4-BE49-F238E27FC236}">
                  <a16:creationId xmlns:a16="http://schemas.microsoft.com/office/drawing/2014/main" id="{E62D3E2A-CB40-44EB-BCD5-50EFD751E73F}"/>
                </a:ext>
              </a:extLst>
            </p:cNvPr>
            <p:cNvSpPr/>
            <p:nvPr/>
          </p:nvSpPr>
          <p:spPr>
            <a:xfrm>
              <a:off x="5829904" y="979714"/>
              <a:ext cx="1624693" cy="1551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Correction</a:t>
              </a:r>
            </a:p>
          </p:txBody>
        </p:sp>
        <p:sp>
          <p:nvSpPr>
            <p:cNvPr id="30" name="Ellipse 29">
              <a:extLst>
                <a:ext uri="{FF2B5EF4-FFF2-40B4-BE49-F238E27FC236}">
                  <a16:creationId xmlns:a16="http://schemas.microsoft.com/office/drawing/2014/main" id="{BA912DFD-78E3-4010-A99B-0BE199F0BF3C}"/>
                </a:ext>
              </a:extLst>
            </p:cNvPr>
            <p:cNvSpPr/>
            <p:nvPr/>
          </p:nvSpPr>
          <p:spPr>
            <a:xfrm>
              <a:off x="4717671" y="1237476"/>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sp>
          <p:nvSpPr>
            <p:cNvPr id="31" name="Ellipse 30">
              <a:extLst>
                <a:ext uri="{FF2B5EF4-FFF2-40B4-BE49-F238E27FC236}">
                  <a16:creationId xmlns:a16="http://schemas.microsoft.com/office/drawing/2014/main" id="{5C72695E-10FF-4D0B-8D75-4C5AC15B2D33}"/>
                </a:ext>
              </a:extLst>
            </p:cNvPr>
            <p:cNvSpPr/>
            <p:nvPr/>
          </p:nvSpPr>
          <p:spPr>
            <a:xfrm>
              <a:off x="4717671" y="1551862"/>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2</a:t>
              </a:r>
            </a:p>
          </p:txBody>
        </p:sp>
        <p:sp>
          <p:nvSpPr>
            <p:cNvPr id="32" name="Ellipse 31">
              <a:extLst>
                <a:ext uri="{FF2B5EF4-FFF2-40B4-BE49-F238E27FC236}">
                  <a16:creationId xmlns:a16="http://schemas.microsoft.com/office/drawing/2014/main" id="{E2D8025E-64BA-4E9E-8282-91F306EFCAB5}"/>
                </a:ext>
              </a:extLst>
            </p:cNvPr>
            <p:cNvSpPr/>
            <p:nvPr/>
          </p:nvSpPr>
          <p:spPr>
            <a:xfrm>
              <a:off x="4728947" y="2319214"/>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3</a:t>
              </a:r>
            </a:p>
          </p:txBody>
        </p:sp>
        <p:sp>
          <p:nvSpPr>
            <p:cNvPr id="34" name="Ellipse 33">
              <a:extLst>
                <a:ext uri="{FF2B5EF4-FFF2-40B4-BE49-F238E27FC236}">
                  <a16:creationId xmlns:a16="http://schemas.microsoft.com/office/drawing/2014/main" id="{5A6B9004-B47F-4442-A786-58C9301B86CF}"/>
                </a:ext>
              </a:extLst>
            </p:cNvPr>
            <p:cNvSpPr/>
            <p:nvPr/>
          </p:nvSpPr>
          <p:spPr>
            <a:xfrm>
              <a:off x="4728947" y="3748521"/>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5</a:t>
              </a:r>
            </a:p>
          </p:txBody>
        </p:sp>
        <p:sp>
          <p:nvSpPr>
            <p:cNvPr id="35" name="Rectangle 34">
              <a:extLst>
                <a:ext uri="{FF2B5EF4-FFF2-40B4-BE49-F238E27FC236}">
                  <a16:creationId xmlns:a16="http://schemas.microsoft.com/office/drawing/2014/main" id="{E14FA1D4-E091-4131-8D37-148AFE957B6D}"/>
                </a:ext>
              </a:extLst>
            </p:cNvPr>
            <p:cNvSpPr/>
            <p:nvPr/>
          </p:nvSpPr>
          <p:spPr>
            <a:xfrm>
              <a:off x="4761154" y="2824286"/>
              <a:ext cx="115200" cy="15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Ellipse 18">
              <a:extLst>
                <a:ext uri="{FF2B5EF4-FFF2-40B4-BE49-F238E27FC236}">
                  <a16:creationId xmlns:a16="http://schemas.microsoft.com/office/drawing/2014/main" id="{C0BD94EC-0A89-4D61-AF0E-F92FAD114D3C}"/>
                </a:ext>
              </a:extLst>
            </p:cNvPr>
            <p:cNvSpPr/>
            <p:nvPr/>
          </p:nvSpPr>
          <p:spPr>
            <a:xfrm>
              <a:off x="4728947" y="2781725"/>
              <a:ext cx="179615" cy="1796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4</a:t>
              </a:r>
            </a:p>
          </p:txBody>
        </p:sp>
      </p:grpSp>
      <p:sp>
        <p:nvSpPr>
          <p:cNvPr id="27" name="ZoneTexte 26">
            <a:extLst>
              <a:ext uri="{FF2B5EF4-FFF2-40B4-BE49-F238E27FC236}">
                <a16:creationId xmlns:a16="http://schemas.microsoft.com/office/drawing/2014/main" id="{7207C74F-2470-4058-9DB6-16C73C40CA75}"/>
              </a:ext>
            </a:extLst>
          </p:cNvPr>
          <p:cNvSpPr txBox="1"/>
          <p:nvPr/>
        </p:nvSpPr>
        <p:spPr>
          <a:xfrm>
            <a:off x="2739049" y="4751489"/>
            <a:ext cx="5962869" cy="369332"/>
          </a:xfrm>
          <a:prstGeom prst="rect">
            <a:avLst/>
          </a:prstGeom>
          <a:noFill/>
        </p:spPr>
        <p:txBody>
          <a:bodyPr wrap="square" rtlCol="0">
            <a:spAutoFit/>
          </a:bodyPr>
          <a:lstStyle/>
          <a:p>
            <a:r>
              <a:rPr lang="fr-FR" sz="600">
                <a:solidFill>
                  <a:schemeClr val="bg2"/>
                </a:solidFill>
              </a:rPr>
              <a:t>Cet exercice a pour objectif de vous présenter le fonctionnement général de l’outil LEA mais ne reflétera pas toujours l’offre actuelle (portefeuilles modèles, catalogues de commercialisation…) ou les paramétrages actuellement disponibles en production dans votre établissement.</a:t>
            </a:r>
          </a:p>
          <a:p>
            <a:r>
              <a:rPr lang="fr-FR" sz="600">
                <a:solidFill>
                  <a:schemeClr val="bg2"/>
                </a:solidFill>
              </a:rPr>
              <a:t>Ainsi il conviendra de modifier l'énoncé et le corrigé le cas échéant.</a:t>
            </a:r>
          </a:p>
        </p:txBody>
      </p:sp>
      <p:pic>
        <p:nvPicPr>
          <p:cNvPr id="33" name="Picture 2">
            <a:extLst>
              <a:ext uri="{FF2B5EF4-FFF2-40B4-BE49-F238E27FC236}">
                <a16:creationId xmlns:a16="http://schemas.microsoft.com/office/drawing/2014/main" id="{E9F3F92A-B1A3-4510-929B-4EF3A4D492C5}"/>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53648" y="4835596"/>
            <a:ext cx="171031" cy="171031"/>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4E9D3364-AC82-441F-A91F-D2CBF217A261}"/>
              </a:ext>
            </a:extLst>
          </p:cNvPr>
          <p:cNvSpPr txBox="1"/>
          <p:nvPr/>
        </p:nvSpPr>
        <p:spPr>
          <a:xfrm>
            <a:off x="1936517" y="1478590"/>
            <a:ext cx="1551750" cy="109454"/>
          </a:xfrm>
          <a:prstGeom prst="rect">
            <a:avLst/>
          </a:prstGeom>
          <a:noFill/>
        </p:spPr>
        <p:txBody>
          <a:bodyPr wrap="square" lIns="0" tIns="0" rIns="0" bIns="0" rtlCol="0" anchor="ctr" anchorCtr="0">
            <a:spAutoFit/>
          </a:bodyPr>
          <a:lstStyle/>
          <a:p>
            <a:pPr defTabSz="1219170">
              <a:lnSpc>
                <a:spcPct val="108000"/>
              </a:lnSpc>
            </a:pPr>
            <a:r>
              <a:rPr lang="fr-FR" sz="700" b="1" kern="0">
                <a:solidFill>
                  <a:schemeClr val="accent4">
                    <a:lumMod val="60000"/>
                    <a:lumOff val="40000"/>
                  </a:schemeClr>
                </a:solidFill>
                <a:latin typeface="Montserrat SemiBold" panose="020B0604020202020204" charset="0"/>
                <a:sym typeface="Arial"/>
              </a:rPr>
              <a:t>SEGMENT : </a:t>
            </a:r>
            <a:r>
              <a:rPr lang="fr-FR" sz="700" b="1" kern="0">
                <a:solidFill>
                  <a:schemeClr val="tx1"/>
                </a:solidFill>
                <a:latin typeface="Montserrat SemiBold" panose="020B0604020202020204" charset="0"/>
                <a:sym typeface="Arial"/>
              </a:rPr>
              <a:t>Gestion Privée</a:t>
            </a:r>
          </a:p>
        </p:txBody>
      </p:sp>
      <p:sp>
        <p:nvSpPr>
          <p:cNvPr id="9" name="ZoneTexte 8">
            <a:extLst>
              <a:ext uri="{FF2B5EF4-FFF2-40B4-BE49-F238E27FC236}">
                <a16:creationId xmlns:a16="http://schemas.microsoft.com/office/drawing/2014/main" id="{A312EE0E-6E5F-4451-9613-9841C9C52927}"/>
              </a:ext>
            </a:extLst>
          </p:cNvPr>
          <p:cNvSpPr txBox="1"/>
          <p:nvPr/>
        </p:nvSpPr>
        <p:spPr>
          <a:xfrm>
            <a:off x="1936517" y="1711822"/>
            <a:ext cx="1624693" cy="109454"/>
          </a:xfrm>
          <a:prstGeom prst="rect">
            <a:avLst/>
          </a:prstGeom>
          <a:noFill/>
        </p:spPr>
        <p:txBody>
          <a:bodyPr wrap="square" lIns="0" tIns="0" rIns="0" bIns="0" rtlCol="0" anchor="ctr" anchorCtr="0">
            <a:spAutoFit/>
          </a:bodyPr>
          <a:lstStyle/>
          <a:p>
            <a:pPr defTabSz="1219170">
              <a:lnSpc>
                <a:spcPct val="108000"/>
              </a:lnSpc>
            </a:pPr>
            <a:r>
              <a:rPr lang="fr-FR" sz="700" b="1" kern="0">
                <a:solidFill>
                  <a:schemeClr val="accent4">
                    <a:lumMod val="60000"/>
                    <a:lumOff val="40000"/>
                  </a:schemeClr>
                </a:solidFill>
                <a:latin typeface="Montserrat SemiBold" panose="020B0604020202020204" charset="0"/>
                <a:sym typeface="Arial"/>
              </a:rPr>
              <a:t>PROFIL DE RISQUE : </a:t>
            </a:r>
            <a:r>
              <a:rPr lang="fr-FR" sz="700" b="1">
                <a:solidFill>
                  <a:schemeClr val="tx1"/>
                </a:solidFill>
                <a:latin typeface="Montserrat SemiBold" panose="020B0604020202020204" charset="0"/>
              </a:rPr>
              <a:t>Dynamique </a:t>
            </a:r>
            <a:endParaRPr lang="fr-FR" sz="700" b="1" kern="0">
              <a:solidFill>
                <a:schemeClr val="tx1"/>
              </a:solidFill>
              <a:latin typeface="Montserrat SemiBold" panose="020B0604020202020204" charset="0"/>
              <a:sym typeface="Arial"/>
            </a:endParaRPr>
          </a:p>
        </p:txBody>
      </p:sp>
      <p:pic>
        <p:nvPicPr>
          <p:cNvPr id="11" name="Image 1">
            <a:extLst>
              <a:ext uri="{FF2B5EF4-FFF2-40B4-BE49-F238E27FC236}">
                <a16:creationId xmlns:a16="http://schemas.microsoft.com/office/drawing/2014/main" id="{3728C279-2166-4372-80E9-F270977A0F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286" t="25821" r="22672" b="59560"/>
          <a:stretch/>
        </p:blipFill>
        <p:spPr bwMode="auto">
          <a:xfrm>
            <a:off x="483613" y="1343366"/>
            <a:ext cx="1358267" cy="613443"/>
          </a:xfrm>
          <a:prstGeom prst="rect">
            <a:avLst/>
          </a:prstGeom>
          <a:noFill/>
          <a:ln w="127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67D5CE66-C90B-4B16-96FB-3BC1265E925F}"/>
              </a:ext>
            </a:extLst>
          </p:cNvPr>
          <p:cNvPicPr>
            <a:picLocks noChangeAspect="1"/>
          </p:cNvPicPr>
          <p:nvPr/>
        </p:nvPicPr>
        <p:blipFill rotWithShape="1">
          <a:blip r:embed="rId4"/>
          <a:srcRect l="89511" t="54553" r="7348" b="41029"/>
          <a:stretch/>
        </p:blipFill>
        <p:spPr>
          <a:xfrm>
            <a:off x="6449362" y="2817536"/>
            <a:ext cx="158229" cy="107995"/>
          </a:xfrm>
          <a:prstGeom prst="rect">
            <a:avLst/>
          </a:prstGeom>
          <a:ln w="3175">
            <a:noFill/>
          </a:ln>
        </p:spPr>
      </p:pic>
    </p:spTree>
    <p:extLst>
      <p:ext uri="{BB962C8B-B14F-4D97-AF65-F5344CB8AC3E}">
        <p14:creationId xmlns:p14="http://schemas.microsoft.com/office/powerpoint/2010/main" val="2222952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blank">
  <a:themeElements>
    <a:clrScheme name="BCPE TRU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EC3A945C30E244B2ABDD4455CB9ADE" ma:contentTypeVersion="7" ma:contentTypeDescription="Crée un document." ma:contentTypeScope="" ma:versionID="4b8962208e23da8807d34f27286f3903">
  <xsd:schema xmlns:xsd="http://www.w3.org/2001/XMLSchema" xmlns:xs="http://www.w3.org/2001/XMLSchema" xmlns:p="http://schemas.microsoft.com/office/2006/metadata/properties" xmlns:ns1="http://schemas.microsoft.com/sharepoint/v3" xmlns:ns3="ddb0564b-9eab-437f-9a72-cbf22f1055c7" xmlns:ns4="19f92d24-be34-4605-90bb-a71f28ba6813" targetNamespace="http://schemas.microsoft.com/office/2006/metadata/properties" ma:root="true" ma:fieldsID="9b9330050093bbe2cedf7bb45036af38" ns1:_="" ns3:_="" ns4:_="">
    <xsd:import namespace="http://schemas.microsoft.com/sharepoint/v3"/>
    <xsd:import namespace="ddb0564b-9eab-437f-9a72-cbf22f1055c7"/>
    <xsd:import namespace="19f92d24-be34-4605-90bb-a71f28ba681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Propriétés de la stratégie de conformité unifiée" ma:hidden="true" ma:internalName="_ip_UnifiedCompliancePolicyProperties">
      <xsd:simpleType>
        <xsd:restriction base="dms:Note"/>
      </xsd:simpleType>
    </xsd:element>
    <xsd:element name="_ip_UnifiedCompliancePolicyUIAction" ma:index="14"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b0564b-9eab-437f-9a72-cbf22f1055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f92d24-be34-4605-90bb-a71f28ba6813"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B266CB96-6B1A-4267-8545-2068148BBC78}">
  <ds:schemaRefs>
    <ds:schemaRef ds:uri="19f92d24-be34-4605-90bb-a71f28ba6813"/>
    <ds:schemaRef ds:uri="ddb0564b-9eab-437f-9a72-cbf22f1055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3.xml><?xml version="1.0" encoding="utf-8"?>
<ds:datastoreItem xmlns:ds="http://schemas.openxmlformats.org/officeDocument/2006/customXml" ds:itemID="{4604AC50-A577-46D0-8B9F-6D3C9D53AFF5}">
  <ds:schemaRefs>
    <ds:schemaRef ds:uri="http://purl.org/dc/dcmitype/"/>
    <ds:schemaRef ds:uri="http://schemas.microsoft.com/office/infopath/2007/PartnerControls"/>
    <ds:schemaRef ds:uri="http://schemas.microsoft.com/office/2006/metadata/properties"/>
    <ds:schemaRef ds:uri="http://schemas.microsoft.com/sharepoint/v3"/>
    <ds:schemaRef ds:uri="http://purl.org/dc/terms/"/>
    <ds:schemaRef ds:uri="http://purl.org/dc/elements/1.1/"/>
    <ds:schemaRef ds:uri="http://schemas.openxmlformats.org/package/2006/metadata/core-properties"/>
    <ds:schemaRef ds:uri="http://schemas.microsoft.com/office/2006/documentManagement/types"/>
    <ds:schemaRef ds:uri="19f92d24-be34-4605-90bb-a71f28ba6813"/>
    <ds:schemaRef ds:uri="ddb0564b-9eab-437f-9a72-cbf22f1055c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TotalTime>62</TotalTime>
  <Words>680</Words>
  <Application>Microsoft Office PowerPoint</Application>
  <PresentationFormat>Affichage à l'écran (16:9)</PresentationFormat>
  <Paragraphs>222</Paragraphs>
  <Slides>6</Slides>
  <Notes>4</Notes>
  <HiddenSlides>0</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6</vt:i4>
      </vt:variant>
    </vt:vector>
  </HeadingPairs>
  <TitlesOfParts>
    <vt:vector size="19" baseType="lpstr">
      <vt:lpstr>Montserrat ExtraBold</vt:lpstr>
      <vt:lpstr>Verdana</vt:lpstr>
      <vt:lpstr>Cabin Condensed</vt:lpstr>
      <vt:lpstr>Montserrat</vt:lpstr>
      <vt:lpstr>Cambria Math</vt:lpstr>
      <vt:lpstr>Arial</vt:lpstr>
      <vt:lpstr>Courier New</vt:lpstr>
      <vt:lpstr>Symbol</vt:lpstr>
      <vt:lpstr>Arial Narrow</vt:lpstr>
      <vt:lpstr>Montserrat SemiBold</vt:lpstr>
      <vt:lpstr>Wingdings</vt:lpstr>
      <vt:lpstr>Groupe BPCE</vt:lpstr>
      <vt:lpstr>blank</vt:lpstr>
      <vt:lpstr>Cas d’usage Gestion déléguée</vt:lpstr>
      <vt:lpstr>Gestion déléguée à la souscription  </vt:lpstr>
      <vt:lpstr>Gestion déléguée à la souscription </vt:lpstr>
      <vt:lpstr>Effectuer un versement complémentaire sur un contrat ASV en gestion déléguée avec cohabitation</vt:lpstr>
      <vt:lpstr>Gestion déléguée </vt:lpstr>
      <vt:lpstr>Exercice</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Thomas Deys</dc:creator>
  <cp:lastModifiedBy>LOSSER Fabien [CEGEE]</cp:lastModifiedBy>
  <cp:revision>4</cp:revision>
  <cp:lastPrinted>2020-11-25T17:40:24Z</cp:lastPrinted>
  <dcterms:created xsi:type="dcterms:W3CDTF">2019-06-12T14:27:27Z</dcterms:created>
  <dcterms:modified xsi:type="dcterms:W3CDTF">2021-01-15T10:47:14Z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0x010100B3EC3A945C30E244B2ABDD4455CB9ADE</vt:lpwstr>
  </property>
</Properties>
</file>